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7" r:id="rId1"/>
    <p:sldMasterId id="2147483673" r:id="rId2"/>
  </p:sldMasterIdLst>
  <p:notesMasterIdLst>
    <p:notesMasterId r:id="rId14"/>
  </p:notesMasterIdLst>
  <p:handoutMasterIdLst>
    <p:handoutMasterId r:id="rId15"/>
  </p:handoutMasterIdLst>
  <p:sldIdLst>
    <p:sldId id="256" r:id="rId3"/>
    <p:sldId id="330" r:id="rId4"/>
    <p:sldId id="334" r:id="rId5"/>
    <p:sldId id="340" r:id="rId6"/>
    <p:sldId id="348" r:id="rId7"/>
    <p:sldId id="346" r:id="rId8"/>
    <p:sldId id="349" r:id="rId9"/>
    <p:sldId id="341" r:id="rId10"/>
    <p:sldId id="344" r:id="rId11"/>
    <p:sldId id="342" r:id="rId12"/>
    <p:sldId id="343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55" d="100"/>
          <a:sy n="55" d="100"/>
        </p:scale>
        <p:origin x="864" y="2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0" d="100"/>
          <a:sy n="50" d="100"/>
        </p:scale>
        <p:origin x="2452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EB9CD1F-DEF3-2E4C-734D-E8F417F27C1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414312-0267-0B72-489A-DBBC4A849D6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EA333-DC99-4CE4-8811-6B78F4EA632E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617817-78DD-0D75-9B4B-8ECAF1A50BE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BCF54A-DBA3-86B1-2AD6-C4989FB4ED7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DE38F-5C8E-4D4A-9753-ADAEC85E38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64275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D9FD94-8B0E-452E-9B00-71AD9E9F1C8B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9F1DE2-A691-46CA-8864-7AA53FB16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438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9F1DE2-A691-46CA-8864-7AA53FB1630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699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Link how you met jake here. </a:t>
            </a:r>
          </a:p>
          <a:p>
            <a:r>
              <a:rPr lang="en-US" dirty="0"/>
              <a:t>Affordable housing was under me for the first time in Bradenton as director – </a:t>
            </a:r>
            <a:r>
              <a:rPr lang="en-US" dirty="0" err="1"/>
              <a:t>cdbg</a:t>
            </a:r>
            <a:r>
              <a:rPr lang="en-US" dirty="0"/>
              <a:t> and ship. </a:t>
            </a:r>
          </a:p>
          <a:p>
            <a:r>
              <a:rPr lang="en-US" dirty="0"/>
              <a:t>Jake took the time to explain how complicated building housing was. I thought omg, what can I do to make this easier? And that’s when I became passionate about affordable housing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9F1DE2-A691-46CA-8864-7AA53FB1630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3693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9F1DE2-A691-46CA-8864-7AA53FB1630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7559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dirty="0"/>
              <a:t>Tie live local to these projects when speaking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9F1DE2-A691-46CA-8864-7AA53FB1630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05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6850" y="1042275"/>
            <a:ext cx="988695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66849" y="3521950"/>
            <a:ext cx="9886952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515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531" y="915575"/>
            <a:ext cx="3932237" cy="1600200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7" y="987425"/>
            <a:ext cx="6389281" cy="48736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531" y="2695742"/>
            <a:ext cx="3932237" cy="226478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A958A60-2E31-4BB1-BF8B-DDE36A2CC207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E4D1B6C-3A5E-420B-B24C-EDC8E75578C3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89CE37A-667C-422C-929F-EEAB60ADC521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435120E-9670-4271-96B1-3955B56D9D92}"/>
              </a:ext>
            </a:extLst>
          </p:cNvPr>
          <p:cNvSpPr/>
          <p:nvPr userDrawn="1"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553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531" y="1816099"/>
            <a:ext cx="3932237" cy="1600200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7" y="561976"/>
            <a:ext cx="6389282" cy="570547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531" y="3520066"/>
            <a:ext cx="3932237" cy="2264784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A958A60-2E31-4BB1-BF8B-DDE36A2CC207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7C82695-3710-4F77-88C9-AE9C1DD48AF0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85030E1-A2B5-4BCD-B98D-0D16C283EFDF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FF52B31-BE7E-4BD1-A46B-30F0D216E540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CE03F31-D91D-44DE-A4F9-9988D803BD5B}"/>
              </a:ext>
            </a:extLst>
          </p:cNvPr>
          <p:cNvSpPr/>
          <p:nvPr userDrawn="1"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1494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5021" y="1512028"/>
            <a:ext cx="3386152" cy="411475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5021" y="2245670"/>
            <a:ext cx="3386152" cy="1183329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spcAft>
                <a:spcPts val="0"/>
              </a:spcAft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89B99E4-8CD5-49FA-B3BF-EE5ABD5DD57E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E2FD1DBD-6077-4007-AC15-EDE4999F565D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2590503" y="1890589"/>
            <a:ext cx="3381110" cy="36571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E99AC272-FAF6-4EE5-8818-BD0FA1C21CB5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14051" y="1628991"/>
            <a:ext cx="1820805" cy="180000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266DCD39-8E6D-4FAA-B75A-865309144AA4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585021" y="3811200"/>
            <a:ext cx="3386152" cy="411475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93ED0EC3-6059-4562-9DD5-6CBD9D0DD69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2585021" y="4544843"/>
            <a:ext cx="3386152" cy="1183328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spcAft>
                <a:spcPts val="0"/>
              </a:spcAft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2AB1C670-54B1-4EC5-B0F1-AC540D18175A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2590503" y="4189761"/>
            <a:ext cx="3381110" cy="36571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3">
            <a:extLst>
              <a:ext uri="{FF2B5EF4-FFF2-40B4-BE49-F238E27FC236}">
                <a16:creationId xmlns:a16="http://schemas.microsoft.com/office/drawing/2014/main" id="{BBF6C052-7AB2-42A9-867B-B44ADAE97E2A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614051" y="3928163"/>
            <a:ext cx="1820805" cy="180000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44CFFB07-E205-4E43-ABBA-E1C79A719A05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8191357" y="1512028"/>
            <a:ext cx="3386152" cy="411475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Content Placeholder 3">
            <a:extLst>
              <a:ext uri="{FF2B5EF4-FFF2-40B4-BE49-F238E27FC236}">
                <a16:creationId xmlns:a16="http://schemas.microsoft.com/office/drawing/2014/main" id="{306281B3-4AC3-4608-8253-AC90B04411EC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91357" y="2245670"/>
            <a:ext cx="3386152" cy="1232727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spcAft>
                <a:spcPts val="0"/>
              </a:spcAft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65B80E84-503E-4076-8E97-CBEB5AF36031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96839" y="1890589"/>
            <a:ext cx="3381110" cy="36571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Content Placeholder 3">
            <a:extLst>
              <a:ext uri="{FF2B5EF4-FFF2-40B4-BE49-F238E27FC236}">
                <a16:creationId xmlns:a16="http://schemas.microsoft.com/office/drawing/2014/main" id="{4A51230B-B1F8-4DB2-B4E8-36E36FE24227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6220387" y="1628991"/>
            <a:ext cx="1820805" cy="180000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A2010968-ABBC-48F2-8623-F01DA9348129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8191357" y="3811200"/>
            <a:ext cx="3386152" cy="411475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Content Placeholder 3">
            <a:extLst>
              <a:ext uri="{FF2B5EF4-FFF2-40B4-BE49-F238E27FC236}">
                <a16:creationId xmlns:a16="http://schemas.microsoft.com/office/drawing/2014/main" id="{469953CC-9579-4980-877E-7FB765B05E6E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8191357" y="4544842"/>
            <a:ext cx="3386152" cy="1183329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spcAft>
                <a:spcPts val="0"/>
              </a:spcAft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0ACF4076-D3FB-4B50-8A25-62ACEE5E3AC9}"/>
              </a:ext>
            </a:extLst>
          </p:cNvPr>
          <p:cNvSpPr>
            <a:spLocks noGrp="1"/>
          </p:cNvSpPr>
          <p:nvPr>
            <p:ph type="body" sz="half" idx="24"/>
          </p:nvPr>
        </p:nvSpPr>
        <p:spPr>
          <a:xfrm>
            <a:off x="8196839" y="4189761"/>
            <a:ext cx="3381110" cy="36571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Content Placeholder 3">
            <a:extLst>
              <a:ext uri="{FF2B5EF4-FFF2-40B4-BE49-F238E27FC236}">
                <a16:creationId xmlns:a16="http://schemas.microsoft.com/office/drawing/2014/main" id="{D1668742-9B2F-4AFC-AD3D-9017738C7886}"/>
              </a:ext>
            </a:extLst>
          </p:cNvPr>
          <p:cNvSpPr>
            <a:spLocks noGrp="1"/>
          </p:cNvSpPr>
          <p:nvPr>
            <p:ph sz="half" idx="25"/>
          </p:nvPr>
        </p:nvSpPr>
        <p:spPr>
          <a:xfrm>
            <a:off x="6220387" y="3928163"/>
            <a:ext cx="1820805" cy="180000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C8196C7-05D2-4277-9AD6-8520FA489EC0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1CBE0403-67EE-4B66-B21E-0AD1B563E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049" y="15635"/>
            <a:ext cx="10966125" cy="101284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0CE8D39-488F-4820-89B9-5046FAE0E095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B60C187-95B4-4BCF-8101-327903ACBDAE}"/>
              </a:ext>
            </a:extLst>
          </p:cNvPr>
          <p:cNvSpPr/>
          <p:nvPr userDrawn="1"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1208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051" y="3801156"/>
            <a:ext cx="3549668" cy="35613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051" y="4534800"/>
            <a:ext cx="3549668" cy="1642165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spcAft>
                <a:spcPts val="0"/>
              </a:spcAft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89B99E4-8CD5-49FA-B3BF-EE5ABD5DD57E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E2FD1DBD-6077-4007-AC15-EDE4999F565D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619532" y="4190349"/>
            <a:ext cx="3544383" cy="31652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E99AC272-FAF6-4EE5-8818-BD0FA1C21CB5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14051" y="1385054"/>
            <a:ext cx="3549668" cy="21916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6DBD975-A224-44BA-A0BC-ECA87B4FDA75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8018562" y="3801156"/>
            <a:ext cx="3549668" cy="35613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667B8126-08DD-458A-B6A0-2EDD99EA3783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018562" y="4534800"/>
            <a:ext cx="3549668" cy="1642165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spcAft>
                <a:spcPts val="0"/>
              </a:spcAft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9EA51DB1-3B70-43CF-8EC3-DBAEE3903127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024043" y="4190349"/>
            <a:ext cx="3544383" cy="31652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BA2BDA80-C436-4472-9920-9803B5E757F1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8018562" y="1385054"/>
            <a:ext cx="3549668" cy="21916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E0DB053-E1A6-42A2-8F65-04893B468C63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4318533" y="3801156"/>
            <a:ext cx="3549668" cy="35613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9B14700E-33C7-484B-8D58-CEFB6A6CC3F6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4318533" y="4534800"/>
            <a:ext cx="3549668" cy="1642165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spcAft>
                <a:spcPts val="0"/>
              </a:spcAft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07B0EC16-12BE-49CD-86A9-6B8790B71BA8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4324014" y="4190349"/>
            <a:ext cx="3544383" cy="316528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C05B23A9-CE8D-44E2-A7F5-1B36C3592C5D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4318533" y="1385054"/>
            <a:ext cx="3549668" cy="21916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84A711E-2568-40FD-900F-18AA987A232E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itle Placeholder 1">
            <a:extLst>
              <a:ext uri="{FF2B5EF4-FFF2-40B4-BE49-F238E27FC236}">
                <a16:creationId xmlns:a16="http://schemas.microsoft.com/office/drawing/2014/main" id="{DBBE7B9A-918F-4B63-86FE-D1689691CA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049" y="-5306"/>
            <a:ext cx="10966125" cy="101284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15D22E9-5577-4CE0-8589-8B9030ADB827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FFFED14-62FA-4869-A7D5-55F79F4567B9}"/>
              </a:ext>
            </a:extLst>
          </p:cNvPr>
          <p:cNvSpPr/>
          <p:nvPr userDrawn="1"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8111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051" y="3965478"/>
            <a:ext cx="5329550" cy="411475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051" y="4816085"/>
            <a:ext cx="5329550" cy="1360878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spcAft>
                <a:spcPts val="0"/>
              </a:spcAft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89B99E4-8CD5-49FA-B3BF-EE5ABD5DD57E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E2FD1DBD-6077-4007-AC15-EDE4999F565D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619533" y="4344039"/>
            <a:ext cx="5324220" cy="36571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E99AC272-FAF6-4EE5-8818-BD0FA1C21CB5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14051" y="1392511"/>
            <a:ext cx="5329549" cy="24995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defRPr sz="1800"/>
            </a:lvl2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17F0B4F-164A-42DF-A034-D01A1B1A8A25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250624" y="3965478"/>
            <a:ext cx="5329550" cy="411475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50F970F0-4350-43A1-9253-7227510BBAB6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50624" y="4816085"/>
            <a:ext cx="5329550" cy="1360878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spcAft>
                <a:spcPts val="0"/>
              </a:spcAft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66B852DE-DC30-43DC-AB3C-07D2F7FADD21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6256106" y="4344039"/>
            <a:ext cx="5324220" cy="36571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3">
            <a:extLst>
              <a:ext uri="{FF2B5EF4-FFF2-40B4-BE49-F238E27FC236}">
                <a16:creationId xmlns:a16="http://schemas.microsoft.com/office/drawing/2014/main" id="{C5EB2FC5-7438-4AB3-9E9A-08F57C6C782D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6250624" y="1392511"/>
            <a:ext cx="5329549" cy="24995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1775413-82EF-4F1E-870C-AC8DC275126E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DDE43071-EDBC-4959-80D0-1D57C3B7C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049" y="1102"/>
            <a:ext cx="10966125" cy="101284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72D60B0-D102-4304-B778-56D2FD621A20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EADDAD8-4730-4B82-A1DA-D2601353F2B0}"/>
              </a:ext>
            </a:extLst>
          </p:cNvPr>
          <p:cNvSpPr/>
          <p:nvPr userDrawn="1"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0029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EF58D-B62B-40BB-83AA-9D07CFC4ED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AC06D3-F571-4213-A2A4-6A1915120C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A10580-AD31-4B8F-8448-55A666AC1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61AA-5A98-4049-A93E-477E5505141A}" type="datetimeFigureOut">
              <a:rPr lang="en-US" smtClean="0"/>
              <a:t>8/25/2024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EC99C8-515A-4FEA-9CD2-6D0BF46CF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72AF1B-1868-4C05-B6C3-9EBF29A50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748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6D384-B2C5-42A4-9774-A931C39BA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8D736C-5FCC-43BC-B824-A90F2CC5D1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A3A50-B922-45BE-945D-7ED3EBD83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61AA-5A98-4049-A93E-477E5505141A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41F78-20DE-4D53-BB25-79E5C4E1A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643084-C669-4FDF-87D4-F22D36BB8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699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C6C559-800C-489A-9174-7901F92B0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42B5C3-320B-4CFD-B6A7-A28C7E435B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FCA372-3F42-4113-A73B-5FDCF93CB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61AA-5A98-4049-A93E-477E5505141A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DA1197-0C78-4878-B086-5D206EA49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B83D8-FD42-44FF-AA20-944A519CC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2905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685AA-B5C7-4E3D-85FA-94F3C73E5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3AFEEA-6F3F-4630-A950-61C05D2FAF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C36817-B869-4D19-9EE8-A3166B0E15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074146-2374-4321-AEBB-3E9B09D77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61AA-5A98-4049-A93E-477E5505141A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42337B-B902-4DC2-BB94-02B8A7549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4AD585-B83C-4ECF-AF42-8DDF6996B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4340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A9ADB-3495-481F-BB4E-9C7128B17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D6FF4C-26CB-4281-A2F7-6CBE451867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2E72A9-F222-45B4-9355-C04C058641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699F6E-77AD-4EBC-BAF9-5A43CDEC41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F77677-7169-4591-B047-0678815F48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82A6EB-0285-4FA4-A00C-A7F716084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61AA-5A98-4049-A93E-477E5505141A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D39526-82B8-402C-8A2B-82EF8F3F3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5EC9E6-6FF1-4541-9CB1-A2FF9D852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887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36FD0024-DD11-4763-8345-38FF09337CA6}"/>
              </a:ext>
            </a:extLst>
          </p:cNvPr>
          <p:cNvSpPr/>
          <p:nvPr/>
        </p:nvSpPr>
        <p:spPr>
          <a:xfrm>
            <a:off x="513933" y="6287334"/>
            <a:ext cx="1361588" cy="5706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34054" y="1042275"/>
            <a:ext cx="5019746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34053" y="3521950"/>
            <a:ext cx="501974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79DA4532-6E24-4F18-9469-0207D5A378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25" y="6469683"/>
            <a:ext cx="1110183" cy="227109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4A9B3A9D-B9FE-4EE3-AC9D-F3C31A3A9E42}"/>
              </a:ext>
            </a:extLst>
          </p:cNvPr>
          <p:cNvSpPr/>
          <p:nvPr/>
        </p:nvSpPr>
        <p:spPr>
          <a:xfrm>
            <a:off x="6434999" y="0"/>
            <a:ext cx="1510026" cy="2381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582B31-3129-4A3E-BC6B-D456C492E8FC}"/>
              </a:ext>
            </a:extLst>
          </p:cNvPr>
          <p:cNvSpPr/>
          <p:nvPr/>
        </p:nvSpPr>
        <p:spPr>
          <a:xfrm>
            <a:off x="513933" y="6287334"/>
            <a:ext cx="1361588" cy="5706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E44E452B-F13C-4EBB-941C-C44E41DA3E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25" y="6469683"/>
            <a:ext cx="1110183" cy="22710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4739D97-6D8B-4C40-9615-EA7815DC93E4}"/>
              </a:ext>
            </a:extLst>
          </p:cNvPr>
          <p:cNvSpPr/>
          <p:nvPr/>
        </p:nvSpPr>
        <p:spPr>
          <a:xfrm>
            <a:off x="6434999" y="0"/>
            <a:ext cx="1510026" cy="2381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7582664-DA73-453E-B5EC-D791746CCC65}"/>
              </a:ext>
            </a:extLst>
          </p:cNvPr>
          <p:cNvSpPr/>
          <p:nvPr/>
        </p:nvSpPr>
        <p:spPr>
          <a:xfrm>
            <a:off x="513933" y="6287334"/>
            <a:ext cx="1361588" cy="5706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Logo&#10;&#10;Description automatically generated">
            <a:extLst>
              <a:ext uri="{FF2B5EF4-FFF2-40B4-BE49-F238E27FC236}">
                <a16:creationId xmlns:a16="http://schemas.microsoft.com/office/drawing/2014/main" id="{A72F6ED1-60C2-4F50-AC29-28928D2693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25" y="6469683"/>
            <a:ext cx="1110183" cy="22710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F907FC9A-D64C-460D-ACE5-06EB39D11A80}"/>
              </a:ext>
            </a:extLst>
          </p:cNvPr>
          <p:cNvSpPr/>
          <p:nvPr/>
        </p:nvSpPr>
        <p:spPr>
          <a:xfrm>
            <a:off x="6434999" y="0"/>
            <a:ext cx="1510026" cy="2381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04053C7-0E07-418E-8040-3056C1354720}"/>
              </a:ext>
            </a:extLst>
          </p:cNvPr>
          <p:cNvSpPr/>
          <p:nvPr userDrawn="1"/>
        </p:nvSpPr>
        <p:spPr>
          <a:xfrm>
            <a:off x="513933" y="6287334"/>
            <a:ext cx="1361588" cy="5706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Logo&#10;&#10;Description automatically generated">
            <a:extLst>
              <a:ext uri="{FF2B5EF4-FFF2-40B4-BE49-F238E27FC236}">
                <a16:creationId xmlns:a16="http://schemas.microsoft.com/office/drawing/2014/main" id="{B9FD5F04-7A7E-4535-873A-F61D08ED1E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25" y="6469683"/>
            <a:ext cx="1110183" cy="227109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0D2B9B0-F9E0-4D92-8EC9-EAD98CF1D0C3}"/>
              </a:ext>
            </a:extLst>
          </p:cNvPr>
          <p:cNvSpPr/>
          <p:nvPr userDrawn="1"/>
        </p:nvSpPr>
        <p:spPr>
          <a:xfrm>
            <a:off x="6434999" y="0"/>
            <a:ext cx="1510026" cy="2381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5626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70F54-6CED-4251-A0A6-32CCD1213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72C8E6-49D6-46A5-8DC3-B0D8E683C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61AA-5A98-4049-A93E-477E5505141A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883CBA-77CD-4490-A5F3-BAA8FC254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A5FF79-61B6-4693-8547-95B1F2F7A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6350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BDCB94-13E9-41CB-88F0-D30A1791D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61AA-5A98-4049-A93E-477E5505141A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4795A4-736C-426D-8559-5AD589275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2A2ACD-17F3-4C16-8E77-86EC92CCD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9193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FCB2E-B68A-48F9-8B20-CDED818FB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81C83-64B5-4BFD-A163-75C2EA7F89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5D44AD-E361-48A3-936D-DDA0D51445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EED06C-E016-489C-8863-EA1BE998B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61AA-5A98-4049-A93E-477E5505141A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9161F0-D253-49A7-9A08-7A0A22814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42C61A-B326-40A7-A286-90D0544BB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7360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2DF6F-D00F-4CE4-8701-B00627346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0FF7AB-F851-4425-8407-996C920E68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ED6CF5-154F-4615-8CDC-E2BFA61FAB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A5C400-0D13-495F-8C4E-EC3CDF5F2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61AA-5A98-4049-A93E-477E5505141A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B290D7-98AC-45E5-A7D6-73520AFC7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94276C-2BD2-4C4F-AC04-DD3D73768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5452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170B0-C1C5-4976-80E8-6B4F90EB3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7593EE-493E-4BCE-8992-24CA63E1E0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80919F-FDDD-42FB-8422-A0665D558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61AA-5A98-4049-A93E-477E5505141A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6D38A-35F8-4667-A1F4-49644471E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9CC230-78B7-487B-9C95-CB00868F6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5697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14CB826-D9AA-4689-B8C0-38D999F0D0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1F1CDD-16FB-45E0-9887-24374C5676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46397-BBD2-4426-B1F5-FD6EA3CDC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61AA-5A98-4049-A93E-477E5505141A}" type="datetimeFigureOut">
              <a:rPr lang="en-US" smtClean="0"/>
              <a:t>8/25/2024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AB91E4-73D0-4ACD-8F54-00EE6FB1D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B28C61-59FE-44D6-A7D6-AAD292232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665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D80DEC2-90D2-45BC-92F6-1CE5AEA53458}"/>
              </a:ext>
            </a:extLst>
          </p:cNvPr>
          <p:cNvSpPr/>
          <p:nvPr/>
        </p:nvSpPr>
        <p:spPr>
          <a:xfrm>
            <a:off x="1964517" y="0"/>
            <a:ext cx="10227482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</a:schemeClr>
              </a:gs>
              <a:gs pos="100000">
                <a:schemeClr val="tx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578D7A9-1D78-4748-A3CF-12C99C6BCB0E}"/>
              </a:ext>
            </a:extLst>
          </p:cNvPr>
          <p:cNvSpPr/>
          <p:nvPr/>
        </p:nvSpPr>
        <p:spPr>
          <a:xfrm>
            <a:off x="1964517" y="0"/>
            <a:ext cx="10227482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</a:schemeClr>
              </a:gs>
              <a:gs pos="100000">
                <a:schemeClr val="tx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34054" y="1042275"/>
            <a:ext cx="5019746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34053" y="3521950"/>
            <a:ext cx="501974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7DF13E1-8C68-49FD-B5FE-03EA110ED741}"/>
              </a:ext>
            </a:extLst>
          </p:cNvPr>
          <p:cNvSpPr/>
          <p:nvPr/>
        </p:nvSpPr>
        <p:spPr>
          <a:xfrm>
            <a:off x="513933" y="6287334"/>
            <a:ext cx="1361588" cy="5706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F592214-4FE8-44F4-888C-A2F71ED125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29" y="6462214"/>
            <a:ext cx="1125754" cy="22469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A3E4832-5D1C-40D2-A838-27DDFDCB49A4}"/>
              </a:ext>
            </a:extLst>
          </p:cNvPr>
          <p:cNvSpPr/>
          <p:nvPr/>
        </p:nvSpPr>
        <p:spPr>
          <a:xfrm>
            <a:off x="6434999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3F36DBF-9F13-4A8F-808D-39FFA2D6A767}"/>
              </a:ext>
            </a:extLst>
          </p:cNvPr>
          <p:cNvSpPr/>
          <p:nvPr/>
        </p:nvSpPr>
        <p:spPr>
          <a:xfrm>
            <a:off x="513933" y="6287334"/>
            <a:ext cx="1361588" cy="5706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E874417-D936-4E93-9598-F5693FE374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29" y="6462214"/>
            <a:ext cx="1125754" cy="22469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E2AEDE13-F14B-4DA2-AFA4-B90CF2871328}"/>
              </a:ext>
            </a:extLst>
          </p:cNvPr>
          <p:cNvSpPr/>
          <p:nvPr/>
        </p:nvSpPr>
        <p:spPr>
          <a:xfrm>
            <a:off x="6434999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4C8D1BC-A581-4317-ACD3-0DD344751CC0}"/>
              </a:ext>
            </a:extLst>
          </p:cNvPr>
          <p:cNvSpPr/>
          <p:nvPr/>
        </p:nvSpPr>
        <p:spPr>
          <a:xfrm>
            <a:off x="1964517" y="0"/>
            <a:ext cx="10227482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</a:schemeClr>
              </a:gs>
              <a:gs pos="100000">
                <a:schemeClr val="tx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78A7421-2224-4FA3-AC1C-753778FEC392}"/>
              </a:ext>
            </a:extLst>
          </p:cNvPr>
          <p:cNvSpPr/>
          <p:nvPr/>
        </p:nvSpPr>
        <p:spPr>
          <a:xfrm>
            <a:off x="513933" y="6287334"/>
            <a:ext cx="1361588" cy="5706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C04A013-DE87-48CE-876F-EDED5B6C59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29" y="6462214"/>
            <a:ext cx="1125754" cy="224695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573A5AF9-C778-4E6A-9F71-094E5EC30A6D}"/>
              </a:ext>
            </a:extLst>
          </p:cNvPr>
          <p:cNvSpPr/>
          <p:nvPr/>
        </p:nvSpPr>
        <p:spPr>
          <a:xfrm>
            <a:off x="6434999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C2C4955-CED5-4CC1-B1C3-400847DE76CF}"/>
              </a:ext>
            </a:extLst>
          </p:cNvPr>
          <p:cNvSpPr/>
          <p:nvPr userDrawn="1"/>
        </p:nvSpPr>
        <p:spPr>
          <a:xfrm>
            <a:off x="1964517" y="0"/>
            <a:ext cx="10227482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</a:schemeClr>
              </a:gs>
              <a:gs pos="100000">
                <a:schemeClr val="tx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BDEC5F2-E16A-4C81-BBC1-915F246969A1}"/>
              </a:ext>
            </a:extLst>
          </p:cNvPr>
          <p:cNvSpPr/>
          <p:nvPr userDrawn="1"/>
        </p:nvSpPr>
        <p:spPr>
          <a:xfrm>
            <a:off x="513933" y="6287334"/>
            <a:ext cx="1361588" cy="5706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3C6D132-7AB4-44BE-A2FC-173FF11046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29" y="6462214"/>
            <a:ext cx="1125754" cy="224695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F63E50C8-6F7B-43C5-AFC5-9C7E693EA46A}"/>
              </a:ext>
            </a:extLst>
          </p:cNvPr>
          <p:cNvSpPr/>
          <p:nvPr userDrawn="1"/>
        </p:nvSpPr>
        <p:spPr>
          <a:xfrm>
            <a:off x="6434999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48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50" y="1283679"/>
            <a:ext cx="10966124" cy="45684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C3E4B772-E061-4A17-9F6F-E17C37BA2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049" y="12025"/>
            <a:ext cx="10966125" cy="101284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223CA8F-E511-4976-A505-732942940EDB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BD0BD1-8DD7-41C5-B0D0-6A2E5F894284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976FF5B-B6B7-4B03-B866-01D42CD6401D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DB35DFB-24FF-4D7B-9029-5BB3CD7325A0}"/>
              </a:ext>
            </a:extLst>
          </p:cNvPr>
          <p:cNvSpPr/>
          <p:nvPr userDrawn="1"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732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4050" y="1609882"/>
            <a:ext cx="5394864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4545" y="1609882"/>
            <a:ext cx="5343405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933C685-9CB5-4150-895A-0F32A6F3F64E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633205D-8BD8-4500-A45D-3EC19281B1CB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79B625A-E404-47AE-8CAC-9090E8178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049" y="-7"/>
            <a:ext cx="10966125" cy="101284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317B0B2-70F8-46AB-914A-2F66BA50DF67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5F038B0-7807-43E9-919D-48553767526A}"/>
              </a:ext>
            </a:extLst>
          </p:cNvPr>
          <p:cNvSpPr/>
          <p:nvPr userDrawn="1"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338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050" y="1607749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050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4762" y="160774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9476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89B99E4-8CD5-49FA-B3BF-EE5ABD5DD57E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FC5890D-CBA0-4FBA-B01B-F300BBC72345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B43CCDD1-88B1-49CE-AFCD-A0F5268EA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049" y="8471"/>
            <a:ext cx="10966125" cy="101284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8B38D8-4E68-430C-AE87-EE7721C9872B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9F546C7-18D0-44CC-8E60-1CF41AA51542}"/>
              </a:ext>
            </a:extLst>
          </p:cNvPr>
          <p:cNvSpPr/>
          <p:nvPr userDrawn="1"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04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C5F0A12-5CD2-482A-8242-F1372B1BC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7450" y="766101"/>
            <a:ext cx="8058150" cy="560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7809CF8-19A0-4B89-9C35-FDF9BC6E456E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573F3EA-42F5-49EF-99A8-E085D2434481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9C11D07-8095-421B-91BB-ABEBFB276E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457450" y="1279553"/>
            <a:ext cx="3932237" cy="362071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CDCF912-71CA-4A7A-8270-3777A20BE29D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14050" y="2509114"/>
            <a:ext cx="6663050" cy="36678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2F0B717E-4AB8-4301-96F2-409A5F4B0461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7963595" y="2509114"/>
            <a:ext cx="3614355" cy="366784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800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974008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37809CF8-19A0-4B89-9C35-FDF9BC6E456E}"/>
              </a:ext>
            </a:extLst>
          </p:cNvPr>
          <p:cNvSpPr/>
          <p:nvPr/>
        </p:nvSpPr>
        <p:spPr>
          <a:xfrm>
            <a:off x="732802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F54A21E2-92D7-4D67-B8AD-966BE62DC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049" y="0"/>
            <a:ext cx="10966125" cy="101284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553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1936" y="238125"/>
            <a:ext cx="5484174" cy="123192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0" y="1708175"/>
            <a:ext cx="5476468" cy="415287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4458D8F-285F-488D-A0DC-B265CB9A1B6D}"/>
              </a:ext>
            </a:extLst>
          </p:cNvPr>
          <p:cNvSpPr/>
          <p:nvPr/>
        </p:nvSpPr>
        <p:spPr>
          <a:xfrm>
            <a:off x="6185065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532BA2-8A03-40E3-A58D-91B2809C474B}"/>
              </a:ext>
            </a:extLst>
          </p:cNvPr>
          <p:cNvSpPr/>
          <p:nvPr/>
        </p:nvSpPr>
        <p:spPr>
          <a:xfrm>
            <a:off x="6185065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0C71D6C-F0CA-414E-A294-93451D2DB0FC}"/>
              </a:ext>
            </a:extLst>
          </p:cNvPr>
          <p:cNvSpPr/>
          <p:nvPr/>
        </p:nvSpPr>
        <p:spPr>
          <a:xfrm>
            <a:off x="6185065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E954FE0-2CED-4AF9-8219-8B0B92A28855}"/>
              </a:ext>
            </a:extLst>
          </p:cNvPr>
          <p:cNvSpPr/>
          <p:nvPr userDrawn="1"/>
        </p:nvSpPr>
        <p:spPr>
          <a:xfrm>
            <a:off x="6185065" y="0"/>
            <a:ext cx="1510026" cy="238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333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4049" y="1"/>
            <a:ext cx="10739749" cy="10128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049" y="1271647"/>
            <a:ext cx="10966125" cy="4568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31C92D-F98F-4FD6-B404-82467EE9CE2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1" y="6461958"/>
            <a:ext cx="1118716" cy="2339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4AA6A7B-05FE-4C1D-9097-108A9019693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1" y="6461958"/>
            <a:ext cx="1118716" cy="23391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73BE322-05D5-4DD1-9808-47C9D6D6992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1" y="6461958"/>
            <a:ext cx="1118716" cy="23391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1998DAF-51E7-44A8-9BD5-119F41F1C05B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1" y="6461958"/>
            <a:ext cx="1118716" cy="23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020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  <p:sldLayoutId id="2147483760" r:id="rId13"/>
    <p:sldLayoutId id="2147483761" r:id="rId14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0"/>
        </a:spcAft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47A131F-D5DE-41A5-B4CF-4F345319B40B}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AF4666D-BD98-40A5-A75F-478B982010B2}"/>
              </a:ext>
            </a:extLst>
          </p:cNvPr>
          <p:cNvSpPr/>
          <p:nvPr/>
        </p:nvSpPr>
        <p:spPr>
          <a:xfrm rot="10800000">
            <a:off x="692844" y="-3086"/>
            <a:ext cx="1326111" cy="597603"/>
          </a:xfrm>
          <a:custGeom>
            <a:avLst/>
            <a:gdLst>
              <a:gd name="connsiteX0" fmla="*/ 741051 w 1482102"/>
              <a:gd name="connsiteY0" fmla="*/ 0 h 679363"/>
              <a:gd name="connsiteX1" fmla="*/ 1473822 w 1482102"/>
              <a:gd name="connsiteY1" fmla="*/ 597226 h 679363"/>
              <a:gd name="connsiteX2" fmla="*/ 1482102 w 1482102"/>
              <a:gd name="connsiteY2" fmla="*/ 679363 h 679363"/>
              <a:gd name="connsiteX3" fmla="*/ 0 w 1482102"/>
              <a:gd name="connsiteY3" fmla="*/ 679363 h 679363"/>
              <a:gd name="connsiteX4" fmla="*/ 8280 w 1482102"/>
              <a:gd name="connsiteY4" fmla="*/ 597226 h 679363"/>
              <a:gd name="connsiteX5" fmla="*/ 741051 w 1482102"/>
              <a:gd name="connsiteY5" fmla="*/ 0 h 679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2102" h="679363">
                <a:moveTo>
                  <a:pt x="741051" y="0"/>
                </a:moveTo>
                <a:cubicBezTo>
                  <a:pt x="1102506" y="0"/>
                  <a:pt x="1404077" y="256390"/>
                  <a:pt x="1473822" y="597226"/>
                </a:cubicBezTo>
                <a:lnTo>
                  <a:pt x="1482102" y="679363"/>
                </a:lnTo>
                <a:lnTo>
                  <a:pt x="0" y="679363"/>
                </a:lnTo>
                <a:lnTo>
                  <a:pt x="8280" y="597226"/>
                </a:lnTo>
                <a:cubicBezTo>
                  <a:pt x="78025" y="256390"/>
                  <a:pt x="379596" y="0"/>
                  <a:pt x="7410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8680585-71F9-4721-A998-4974171D2EB4}"/>
              </a:ext>
            </a:extLst>
          </p:cNvPr>
          <p:cNvSpPr/>
          <p:nvPr/>
        </p:nvSpPr>
        <p:spPr>
          <a:xfrm>
            <a:off x="10439256" y="6172200"/>
            <a:ext cx="1482102" cy="679363"/>
          </a:xfrm>
          <a:custGeom>
            <a:avLst/>
            <a:gdLst>
              <a:gd name="connsiteX0" fmla="*/ 741051 w 1482102"/>
              <a:gd name="connsiteY0" fmla="*/ 0 h 679363"/>
              <a:gd name="connsiteX1" fmla="*/ 1473822 w 1482102"/>
              <a:gd name="connsiteY1" fmla="*/ 597226 h 679363"/>
              <a:gd name="connsiteX2" fmla="*/ 1482102 w 1482102"/>
              <a:gd name="connsiteY2" fmla="*/ 679363 h 679363"/>
              <a:gd name="connsiteX3" fmla="*/ 0 w 1482102"/>
              <a:gd name="connsiteY3" fmla="*/ 679363 h 679363"/>
              <a:gd name="connsiteX4" fmla="*/ 8280 w 1482102"/>
              <a:gd name="connsiteY4" fmla="*/ 597226 h 679363"/>
              <a:gd name="connsiteX5" fmla="*/ 741051 w 1482102"/>
              <a:gd name="connsiteY5" fmla="*/ 0 h 679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2102" h="679363">
                <a:moveTo>
                  <a:pt x="741051" y="0"/>
                </a:moveTo>
                <a:cubicBezTo>
                  <a:pt x="1102506" y="0"/>
                  <a:pt x="1404077" y="256390"/>
                  <a:pt x="1473822" y="597226"/>
                </a:cubicBezTo>
                <a:lnTo>
                  <a:pt x="1482102" y="679363"/>
                </a:lnTo>
                <a:lnTo>
                  <a:pt x="0" y="679363"/>
                </a:lnTo>
                <a:lnTo>
                  <a:pt x="8280" y="597226"/>
                </a:lnTo>
                <a:cubicBezTo>
                  <a:pt x="78025" y="256390"/>
                  <a:pt x="379596" y="0"/>
                  <a:pt x="7410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2BC95C2-2EEC-4F59-ABA8-660B0D059CCF}"/>
              </a:ext>
            </a:extLst>
          </p:cNvPr>
          <p:cNvSpPr/>
          <p:nvPr/>
        </p:nvSpPr>
        <p:spPr>
          <a:xfrm>
            <a:off x="7977352" y="5197178"/>
            <a:ext cx="4211600" cy="1660822"/>
          </a:xfrm>
          <a:custGeom>
            <a:avLst/>
            <a:gdLst>
              <a:gd name="connsiteX0" fmla="*/ 4211600 w 4211600"/>
              <a:gd name="connsiteY0" fmla="*/ 0 h 1660822"/>
              <a:gd name="connsiteX1" fmla="*/ 4211600 w 4211600"/>
              <a:gd name="connsiteY1" fmla="*/ 58430 h 1660822"/>
              <a:gd name="connsiteX2" fmla="*/ 4136524 w 4211600"/>
              <a:gd name="connsiteY2" fmla="*/ 208808 h 1660822"/>
              <a:gd name="connsiteX3" fmla="*/ 3973354 w 4211600"/>
              <a:gd name="connsiteY3" fmla="*/ 437313 h 1660822"/>
              <a:gd name="connsiteX4" fmla="*/ 3884746 w 4211600"/>
              <a:gd name="connsiteY4" fmla="*/ 553613 h 1660822"/>
              <a:gd name="connsiteX5" fmla="*/ 3849435 w 4211600"/>
              <a:gd name="connsiteY5" fmla="*/ 603143 h 1660822"/>
              <a:gd name="connsiteX6" fmla="*/ 3661849 w 4211600"/>
              <a:gd name="connsiteY6" fmla="*/ 819075 h 1660822"/>
              <a:gd name="connsiteX7" fmla="*/ 3402589 w 4211600"/>
              <a:gd name="connsiteY7" fmla="*/ 952996 h 1660822"/>
              <a:gd name="connsiteX8" fmla="*/ 3130202 w 4211600"/>
              <a:gd name="connsiteY8" fmla="*/ 1023386 h 1660822"/>
              <a:gd name="connsiteX9" fmla="*/ 2914657 w 4211600"/>
              <a:gd name="connsiteY9" fmla="*/ 1068058 h 1660822"/>
              <a:gd name="connsiteX10" fmla="*/ 2582149 w 4211600"/>
              <a:gd name="connsiteY10" fmla="*/ 1138924 h 1660822"/>
              <a:gd name="connsiteX11" fmla="*/ 2483958 w 4211600"/>
              <a:gd name="connsiteY11" fmla="*/ 1162356 h 1660822"/>
              <a:gd name="connsiteX12" fmla="*/ 2123750 w 4211600"/>
              <a:gd name="connsiteY12" fmla="*/ 1238651 h 1660822"/>
              <a:gd name="connsiteX13" fmla="*/ 1761444 w 4211600"/>
              <a:gd name="connsiteY13" fmla="*/ 1273417 h 1660822"/>
              <a:gd name="connsiteX14" fmla="*/ 1608382 w 4211600"/>
              <a:gd name="connsiteY14" fmla="*/ 1284466 h 1660822"/>
              <a:gd name="connsiteX15" fmla="*/ 999942 w 4211600"/>
              <a:gd name="connsiteY15" fmla="*/ 1354284 h 1660822"/>
              <a:gd name="connsiteX16" fmla="*/ 484705 w 4211600"/>
              <a:gd name="connsiteY16" fmla="*/ 1450487 h 1660822"/>
              <a:gd name="connsiteX17" fmla="*/ 113310 w 4211600"/>
              <a:gd name="connsiteY17" fmla="*/ 1613700 h 1660822"/>
              <a:gd name="connsiteX18" fmla="*/ 39668 w 4211600"/>
              <a:gd name="connsiteY18" fmla="*/ 1660822 h 1660822"/>
              <a:gd name="connsiteX19" fmla="*/ 0 w 4211600"/>
              <a:gd name="connsiteY19" fmla="*/ 1660822 h 1660822"/>
              <a:gd name="connsiteX20" fmla="*/ 96701 w 4211600"/>
              <a:gd name="connsiteY20" fmla="*/ 1598934 h 1660822"/>
              <a:gd name="connsiteX21" fmla="*/ 474335 w 4211600"/>
              <a:gd name="connsiteY21" fmla="*/ 1433056 h 1660822"/>
              <a:gd name="connsiteX22" fmla="*/ 994299 w 4211600"/>
              <a:gd name="connsiteY22" fmla="*/ 1335806 h 1660822"/>
              <a:gd name="connsiteX23" fmla="*/ 1605231 w 4211600"/>
              <a:gd name="connsiteY23" fmla="*/ 1265702 h 1660822"/>
              <a:gd name="connsiteX24" fmla="*/ 1758819 w 4211600"/>
              <a:gd name="connsiteY24" fmla="*/ 1254558 h 1660822"/>
              <a:gd name="connsiteX25" fmla="*/ 2118106 w 4211600"/>
              <a:gd name="connsiteY25" fmla="*/ 1220077 h 1660822"/>
              <a:gd name="connsiteX26" fmla="*/ 2475557 w 4211600"/>
              <a:gd name="connsiteY26" fmla="*/ 1144353 h 1660822"/>
              <a:gd name="connsiteX27" fmla="*/ 2573878 w 4211600"/>
              <a:gd name="connsiteY27" fmla="*/ 1120827 h 1660822"/>
              <a:gd name="connsiteX28" fmla="*/ 2907437 w 4211600"/>
              <a:gd name="connsiteY28" fmla="*/ 1049675 h 1660822"/>
              <a:gd name="connsiteX29" fmla="*/ 3122589 w 4211600"/>
              <a:gd name="connsiteY29" fmla="*/ 1005098 h 1660822"/>
              <a:gd name="connsiteX30" fmla="*/ 3391169 w 4211600"/>
              <a:gd name="connsiteY30" fmla="*/ 935756 h 1660822"/>
              <a:gd name="connsiteX31" fmla="*/ 3642290 w 4211600"/>
              <a:gd name="connsiteY31" fmla="*/ 806216 h 1660822"/>
              <a:gd name="connsiteX32" fmla="*/ 3825937 w 4211600"/>
              <a:gd name="connsiteY32" fmla="*/ 594475 h 1660822"/>
              <a:gd name="connsiteX33" fmla="*/ 3861381 w 4211600"/>
              <a:gd name="connsiteY33" fmla="*/ 544755 h 1660822"/>
              <a:gd name="connsiteX34" fmla="*/ 3950381 w 4211600"/>
              <a:gd name="connsiteY34" fmla="*/ 427978 h 1660822"/>
              <a:gd name="connsiteX35" fmla="*/ 4112370 w 4211600"/>
              <a:gd name="connsiteY35" fmla="*/ 201378 h 1660822"/>
              <a:gd name="connsiteX36" fmla="*/ 4195989 w 4211600"/>
              <a:gd name="connsiteY36" fmla="*/ 33834 h 1660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211600" h="1660822">
                <a:moveTo>
                  <a:pt x="4211600" y="0"/>
                </a:moveTo>
                <a:lnTo>
                  <a:pt x="4211600" y="58430"/>
                </a:lnTo>
                <a:lnTo>
                  <a:pt x="4136524" y="208808"/>
                </a:lnTo>
                <a:cubicBezTo>
                  <a:pt x="4089791" y="287770"/>
                  <a:pt x="4030588" y="363780"/>
                  <a:pt x="3973354" y="437313"/>
                </a:cubicBezTo>
                <a:cubicBezTo>
                  <a:pt x="3943819" y="475222"/>
                  <a:pt x="3913231" y="514465"/>
                  <a:pt x="3884746" y="553613"/>
                </a:cubicBezTo>
                <a:cubicBezTo>
                  <a:pt x="3872801" y="569996"/>
                  <a:pt x="3861119" y="586569"/>
                  <a:pt x="3849435" y="603143"/>
                </a:cubicBezTo>
                <a:cubicBezTo>
                  <a:pt x="3796665" y="678009"/>
                  <a:pt x="3742187" y="755352"/>
                  <a:pt x="3661849" y="819075"/>
                </a:cubicBezTo>
                <a:cubicBezTo>
                  <a:pt x="3596214" y="871176"/>
                  <a:pt x="3509050" y="916230"/>
                  <a:pt x="3402589" y="952996"/>
                </a:cubicBezTo>
                <a:cubicBezTo>
                  <a:pt x="3312406" y="984048"/>
                  <a:pt x="3215660" y="1005003"/>
                  <a:pt x="3130202" y="1023386"/>
                </a:cubicBezTo>
                <a:cubicBezTo>
                  <a:pt x="3058529" y="1038816"/>
                  <a:pt x="2985412" y="1053675"/>
                  <a:pt x="2914657" y="1068058"/>
                </a:cubicBezTo>
                <a:cubicBezTo>
                  <a:pt x="2805176" y="1090251"/>
                  <a:pt x="2692021" y="1113207"/>
                  <a:pt x="2582149" y="1138924"/>
                </a:cubicBezTo>
                <a:cubicBezTo>
                  <a:pt x="2549330" y="1146639"/>
                  <a:pt x="2516644" y="1154450"/>
                  <a:pt x="2483958" y="1162356"/>
                </a:cubicBezTo>
                <a:cubicBezTo>
                  <a:pt x="2367257" y="1190550"/>
                  <a:pt x="2246621" y="1219601"/>
                  <a:pt x="2123750" y="1238651"/>
                </a:cubicBezTo>
                <a:cubicBezTo>
                  <a:pt x="2004294" y="1257129"/>
                  <a:pt x="1880769" y="1265416"/>
                  <a:pt x="1761444" y="1273417"/>
                </a:cubicBezTo>
                <a:cubicBezTo>
                  <a:pt x="1711167" y="1276751"/>
                  <a:pt x="1659184" y="1280275"/>
                  <a:pt x="1608382" y="1284466"/>
                </a:cubicBezTo>
                <a:cubicBezTo>
                  <a:pt x="1408589" y="1300944"/>
                  <a:pt x="1214570" y="1325805"/>
                  <a:pt x="999942" y="1354284"/>
                </a:cubicBezTo>
                <a:cubicBezTo>
                  <a:pt x="826403" y="1377240"/>
                  <a:pt x="647744" y="1400957"/>
                  <a:pt x="484705" y="1450487"/>
                </a:cubicBezTo>
                <a:cubicBezTo>
                  <a:pt x="355831" y="1489635"/>
                  <a:pt x="231387" y="1544374"/>
                  <a:pt x="113310" y="1613700"/>
                </a:cubicBezTo>
                <a:lnTo>
                  <a:pt x="39668" y="1660822"/>
                </a:lnTo>
                <a:lnTo>
                  <a:pt x="0" y="1660822"/>
                </a:lnTo>
                <a:lnTo>
                  <a:pt x="96701" y="1598934"/>
                </a:lnTo>
                <a:cubicBezTo>
                  <a:pt x="216635" y="1528533"/>
                  <a:pt x="343196" y="1472919"/>
                  <a:pt x="474335" y="1433056"/>
                </a:cubicBezTo>
                <a:cubicBezTo>
                  <a:pt x="639999" y="1382669"/>
                  <a:pt x="820102" y="1358856"/>
                  <a:pt x="994299" y="1335806"/>
                </a:cubicBezTo>
                <a:cubicBezTo>
                  <a:pt x="1210239" y="1307231"/>
                  <a:pt x="1404650" y="1282275"/>
                  <a:pt x="1605231" y="1265702"/>
                </a:cubicBezTo>
                <a:cubicBezTo>
                  <a:pt x="1656428" y="1261511"/>
                  <a:pt x="1708411" y="1257987"/>
                  <a:pt x="1758819" y="1254558"/>
                </a:cubicBezTo>
                <a:cubicBezTo>
                  <a:pt x="1877487" y="1246557"/>
                  <a:pt x="2000094" y="1238365"/>
                  <a:pt x="2118106" y="1220077"/>
                </a:cubicBezTo>
                <a:cubicBezTo>
                  <a:pt x="2239531" y="1201313"/>
                  <a:pt x="2359513" y="1172357"/>
                  <a:pt x="2475557" y="1144353"/>
                </a:cubicBezTo>
                <a:cubicBezTo>
                  <a:pt x="2508243" y="1136448"/>
                  <a:pt x="2541060" y="1128542"/>
                  <a:pt x="2573878" y="1120827"/>
                </a:cubicBezTo>
                <a:cubicBezTo>
                  <a:pt x="2684276" y="1094919"/>
                  <a:pt x="2797694" y="1071963"/>
                  <a:pt x="2907437" y="1049675"/>
                </a:cubicBezTo>
                <a:cubicBezTo>
                  <a:pt x="2978061" y="1035387"/>
                  <a:pt x="3051178" y="1020528"/>
                  <a:pt x="3122589" y="1005098"/>
                </a:cubicBezTo>
                <a:cubicBezTo>
                  <a:pt x="3206997" y="986810"/>
                  <a:pt x="3302823" y="966141"/>
                  <a:pt x="3391169" y="935756"/>
                </a:cubicBezTo>
                <a:cubicBezTo>
                  <a:pt x="3494479" y="900132"/>
                  <a:pt x="3578886" y="856508"/>
                  <a:pt x="3642290" y="806216"/>
                </a:cubicBezTo>
                <a:cubicBezTo>
                  <a:pt x="3720133" y="744303"/>
                  <a:pt x="3773953" y="668103"/>
                  <a:pt x="3825937" y="594475"/>
                </a:cubicBezTo>
                <a:cubicBezTo>
                  <a:pt x="3837621" y="577902"/>
                  <a:pt x="3849435" y="561233"/>
                  <a:pt x="3861381" y="544755"/>
                </a:cubicBezTo>
                <a:cubicBezTo>
                  <a:pt x="3889997" y="505416"/>
                  <a:pt x="3920715" y="465983"/>
                  <a:pt x="3950381" y="427978"/>
                </a:cubicBezTo>
                <a:cubicBezTo>
                  <a:pt x="4007353" y="354921"/>
                  <a:pt x="4066163" y="279388"/>
                  <a:pt x="4112370" y="201378"/>
                </a:cubicBezTo>
                <a:cubicBezTo>
                  <a:pt x="4144662" y="146800"/>
                  <a:pt x="4170785" y="89364"/>
                  <a:pt x="4195989" y="33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1" name="Graphic 141">
            <a:extLst>
              <a:ext uri="{FF2B5EF4-FFF2-40B4-BE49-F238E27FC236}">
                <a16:creationId xmlns:a16="http://schemas.microsoft.com/office/drawing/2014/main" id="{03E9870D-4BBA-43AF-8D44-BBADF020CFF6}"/>
              </a:ext>
            </a:extLst>
          </p:cNvPr>
          <p:cNvGrpSpPr/>
          <p:nvPr/>
        </p:nvGrpSpPr>
        <p:grpSpPr>
          <a:xfrm>
            <a:off x="10849" y="15178"/>
            <a:ext cx="2198951" cy="3331254"/>
            <a:chOff x="4473129" y="923925"/>
            <a:chExt cx="3308947" cy="5012817"/>
          </a:xfrm>
          <a:noFill/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4BC5055-C77D-43CD-BB1D-A77B6779CDAD}"/>
                </a:ext>
              </a:extLst>
            </p:cNvPr>
            <p:cNvSpPr/>
            <p:nvPr/>
          </p:nvSpPr>
          <p:spPr>
            <a:xfrm>
              <a:off x="4485988" y="924020"/>
              <a:ext cx="3296088" cy="5012722"/>
            </a:xfrm>
            <a:custGeom>
              <a:avLst/>
              <a:gdLst>
                <a:gd name="connsiteX0" fmla="*/ 0 w 3296088"/>
                <a:gd name="connsiteY0" fmla="*/ 5012722 h 5012722"/>
                <a:gd name="connsiteX1" fmla="*/ 244031 w 3296088"/>
                <a:gd name="connsiteY1" fmla="*/ 4820222 h 5012722"/>
                <a:gd name="connsiteX2" fmla="*/ 729234 w 3296088"/>
                <a:gd name="connsiteY2" fmla="*/ 4360641 h 5012722"/>
                <a:gd name="connsiteX3" fmla="*/ 881444 w 3296088"/>
                <a:gd name="connsiteY3" fmla="*/ 4173950 h 5012722"/>
                <a:gd name="connsiteX4" fmla="*/ 1151287 w 3296088"/>
                <a:gd name="connsiteY4" fmla="*/ 3972877 h 5012722"/>
                <a:gd name="connsiteX5" fmla="*/ 1498664 w 3296088"/>
                <a:gd name="connsiteY5" fmla="*/ 3786188 h 5012722"/>
                <a:gd name="connsiteX6" fmla="*/ 1716881 w 3296088"/>
                <a:gd name="connsiteY6" fmla="*/ 3674174 h 5012722"/>
                <a:gd name="connsiteX7" fmla="*/ 1913573 w 3296088"/>
                <a:gd name="connsiteY7" fmla="*/ 3477387 h 5012722"/>
                <a:gd name="connsiteX8" fmla="*/ 2167700 w 3296088"/>
                <a:gd name="connsiteY8" fmla="*/ 3042190 h 5012722"/>
                <a:gd name="connsiteX9" fmla="*/ 2273903 w 3296088"/>
                <a:gd name="connsiteY9" fmla="*/ 2775014 h 5012722"/>
                <a:gd name="connsiteX10" fmla="*/ 2463356 w 3296088"/>
                <a:gd name="connsiteY10" fmla="*/ 2335530 h 5012722"/>
                <a:gd name="connsiteX11" fmla="*/ 2741866 w 3296088"/>
                <a:gd name="connsiteY11" fmla="*/ 1982248 h 5012722"/>
                <a:gd name="connsiteX12" fmla="*/ 2985897 w 3296088"/>
                <a:gd name="connsiteY12" fmla="*/ 1634681 h 5012722"/>
                <a:gd name="connsiteX13" fmla="*/ 3212687 w 3296088"/>
                <a:gd name="connsiteY13" fmla="*/ 1226820 h 5012722"/>
                <a:gd name="connsiteX14" fmla="*/ 3281553 w 3296088"/>
                <a:gd name="connsiteY14" fmla="*/ 959644 h 5012722"/>
                <a:gd name="connsiteX15" fmla="*/ 3295936 w 3296088"/>
                <a:gd name="connsiteY15" fmla="*/ 701135 h 5012722"/>
                <a:gd name="connsiteX16" fmla="*/ 3267266 w 3296088"/>
                <a:gd name="connsiteY16" fmla="*/ 436817 h 5012722"/>
                <a:gd name="connsiteX17" fmla="*/ 3105341 w 3296088"/>
                <a:gd name="connsiteY17" fmla="*/ 0 h 501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96088" h="5012722">
                  <a:moveTo>
                    <a:pt x="0" y="5012722"/>
                  </a:moveTo>
                  <a:cubicBezTo>
                    <a:pt x="81820" y="4949095"/>
                    <a:pt x="163544" y="4885468"/>
                    <a:pt x="244031" y="4820222"/>
                  </a:cubicBezTo>
                  <a:cubicBezTo>
                    <a:pt x="417671" y="4679633"/>
                    <a:pt x="589883" y="4535139"/>
                    <a:pt x="729234" y="4360641"/>
                  </a:cubicBezTo>
                  <a:cubicBezTo>
                    <a:pt x="779431" y="4297776"/>
                    <a:pt x="825818" y="4231958"/>
                    <a:pt x="881444" y="4173950"/>
                  </a:cubicBezTo>
                  <a:cubicBezTo>
                    <a:pt x="959358" y="4092607"/>
                    <a:pt x="1054799" y="4031075"/>
                    <a:pt x="1151287" y="3972877"/>
                  </a:cubicBezTo>
                  <a:cubicBezTo>
                    <a:pt x="1263968" y="3904964"/>
                    <a:pt x="1379315" y="3841337"/>
                    <a:pt x="1498664" y="3786188"/>
                  </a:cubicBezTo>
                  <a:cubicBezTo>
                    <a:pt x="1573149" y="3751802"/>
                    <a:pt x="1649159" y="3720179"/>
                    <a:pt x="1716881" y="3674174"/>
                  </a:cubicBezTo>
                  <a:cubicBezTo>
                    <a:pt x="1794034" y="3621691"/>
                    <a:pt x="1856708" y="3551492"/>
                    <a:pt x="1913573" y="3477387"/>
                  </a:cubicBezTo>
                  <a:cubicBezTo>
                    <a:pt x="2016157" y="3343751"/>
                    <a:pt x="2099024" y="3196114"/>
                    <a:pt x="2167700" y="3042190"/>
                  </a:cubicBezTo>
                  <a:cubicBezTo>
                    <a:pt x="2206752" y="2954655"/>
                    <a:pt x="2241233" y="2865215"/>
                    <a:pt x="2273903" y="2775014"/>
                  </a:cubicBezTo>
                  <a:cubicBezTo>
                    <a:pt x="2328482" y="2624423"/>
                    <a:pt x="2379440" y="2471642"/>
                    <a:pt x="2463356" y="2335530"/>
                  </a:cubicBezTo>
                  <a:cubicBezTo>
                    <a:pt x="2542127" y="2207705"/>
                    <a:pt x="2647855" y="2099501"/>
                    <a:pt x="2741866" y="1982248"/>
                  </a:cubicBezTo>
                  <a:cubicBezTo>
                    <a:pt x="2830449" y="1871758"/>
                    <a:pt x="2908554" y="1753362"/>
                    <a:pt x="2985897" y="1634681"/>
                  </a:cubicBezTo>
                  <a:cubicBezTo>
                    <a:pt x="3071146" y="1503902"/>
                    <a:pt x="3156395" y="1372172"/>
                    <a:pt x="3212687" y="1226820"/>
                  </a:cubicBezTo>
                  <a:cubicBezTo>
                    <a:pt x="3246025" y="1140809"/>
                    <a:pt x="3268790" y="1051084"/>
                    <a:pt x="3281553" y="959644"/>
                  </a:cubicBezTo>
                  <a:cubicBezTo>
                    <a:pt x="3293555" y="874014"/>
                    <a:pt x="3296888" y="787527"/>
                    <a:pt x="3295936" y="701135"/>
                  </a:cubicBezTo>
                  <a:cubicBezTo>
                    <a:pt x="3294888" y="612172"/>
                    <a:pt x="3289268" y="523018"/>
                    <a:pt x="3267266" y="436817"/>
                  </a:cubicBezTo>
                  <a:cubicBezTo>
                    <a:pt x="3227832" y="282416"/>
                    <a:pt x="3105341" y="0"/>
                    <a:pt x="3105341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B12D0B8-9385-489A-85AE-3D14AD0BA2FC}"/>
                </a:ext>
              </a:extLst>
            </p:cNvPr>
            <p:cNvSpPr/>
            <p:nvPr/>
          </p:nvSpPr>
          <p:spPr>
            <a:xfrm>
              <a:off x="4473129" y="923925"/>
              <a:ext cx="2977477" cy="4627149"/>
            </a:xfrm>
            <a:custGeom>
              <a:avLst/>
              <a:gdLst>
                <a:gd name="connsiteX0" fmla="*/ 0 w 2977477"/>
                <a:gd name="connsiteY0" fmla="*/ 4627150 h 4627149"/>
                <a:gd name="connsiteX1" fmla="*/ 275082 w 2977477"/>
                <a:gd name="connsiteY1" fmla="*/ 4341590 h 4627149"/>
                <a:gd name="connsiteX2" fmla="*/ 502825 w 2977477"/>
                <a:gd name="connsiteY2" fmla="*/ 4054126 h 4627149"/>
                <a:gd name="connsiteX3" fmla="*/ 666179 w 2977477"/>
                <a:gd name="connsiteY3" fmla="*/ 3890677 h 4627149"/>
                <a:gd name="connsiteX4" fmla="*/ 864203 w 2977477"/>
                <a:gd name="connsiteY4" fmla="*/ 3675983 h 4627149"/>
                <a:gd name="connsiteX5" fmla="*/ 982599 w 2977477"/>
                <a:gd name="connsiteY5" fmla="*/ 3557492 h 4627149"/>
                <a:gd name="connsiteX6" fmla="*/ 1188244 w 2977477"/>
                <a:gd name="connsiteY6" fmla="*/ 3329654 h 4627149"/>
                <a:gd name="connsiteX7" fmla="*/ 1344740 w 2977477"/>
                <a:gd name="connsiteY7" fmla="*/ 3146774 h 4627149"/>
                <a:gd name="connsiteX8" fmla="*/ 1470755 w 2977477"/>
                <a:gd name="connsiteY8" fmla="*/ 2984659 h 4627149"/>
                <a:gd name="connsiteX9" fmla="*/ 1657636 w 2977477"/>
                <a:gd name="connsiteY9" fmla="*/ 2670239 h 4627149"/>
                <a:gd name="connsiteX10" fmla="*/ 1762887 w 2977477"/>
                <a:gd name="connsiteY10" fmla="*/ 2473547 h 4627149"/>
                <a:gd name="connsiteX11" fmla="*/ 1866710 w 2977477"/>
                <a:gd name="connsiteY11" fmla="*/ 2290667 h 4627149"/>
                <a:gd name="connsiteX12" fmla="*/ 2106263 w 2977477"/>
                <a:gd name="connsiteY12" fmla="*/ 2030254 h 4627149"/>
                <a:gd name="connsiteX13" fmla="*/ 2277237 w 2977477"/>
                <a:gd name="connsiteY13" fmla="*/ 1859185 h 4627149"/>
                <a:gd name="connsiteX14" fmla="*/ 2499455 w 2977477"/>
                <a:gd name="connsiteY14" fmla="*/ 1656207 h 4627149"/>
                <a:gd name="connsiteX15" fmla="*/ 2707100 w 2977477"/>
                <a:gd name="connsiteY15" fmla="*/ 1390269 h 4627149"/>
                <a:gd name="connsiteX16" fmla="*/ 2812352 w 2977477"/>
                <a:gd name="connsiteY16" fmla="*/ 1230916 h 4627149"/>
                <a:gd name="connsiteX17" fmla="*/ 2898172 w 2977477"/>
                <a:gd name="connsiteY17" fmla="*/ 1036987 h 4627149"/>
                <a:gd name="connsiteX18" fmla="*/ 2963228 w 2977477"/>
                <a:gd name="connsiteY18" fmla="*/ 850011 h 4627149"/>
                <a:gd name="connsiteX19" fmla="*/ 2977325 w 2977477"/>
                <a:gd name="connsiteY19" fmla="*/ 745427 h 4627149"/>
                <a:gd name="connsiteX20" fmla="*/ 2929509 w 2977477"/>
                <a:gd name="connsiteY20" fmla="*/ 480155 h 4627149"/>
                <a:gd name="connsiteX21" fmla="*/ 2563082 w 2977477"/>
                <a:gd name="connsiteY21" fmla="*/ 0 h 462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977477" h="4627149">
                  <a:moveTo>
                    <a:pt x="0" y="4627150"/>
                  </a:moveTo>
                  <a:cubicBezTo>
                    <a:pt x="79820" y="4552283"/>
                    <a:pt x="203835" y="4424648"/>
                    <a:pt x="275082" y="4341590"/>
                  </a:cubicBezTo>
                  <a:cubicBezTo>
                    <a:pt x="354711" y="4248722"/>
                    <a:pt x="421005" y="4145090"/>
                    <a:pt x="502825" y="4054126"/>
                  </a:cubicBezTo>
                  <a:cubicBezTo>
                    <a:pt x="554355" y="3996881"/>
                    <a:pt x="612362" y="3945827"/>
                    <a:pt x="666179" y="3890677"/>
                  </a:cubicBezTo>
                  <a:cubicBezTo>
                    <a:pt x="734187" y="3821049"/>
                    <a:pt x="796671" y="3746183"/>
                    <a:pt x="864203" y="3675983"/>
                  </a:cubicBezTo>
                  <a:cubicBezTo>
                    <a:pt x="902875" y="3635788"/>
                    <a:pt x="943642" y="3597593"/>
                    <a:pt x="982599" y="3557492"/>
                  </a:cubicBezTo>
                  <a:cubicBezTo>
                    <a:pt x="1053941" y="3484150"/>
                    <a:pt x="1121378" y="3407093"/>
                    <a:pt x="1188244" y="3329654"/>
                  </a:cubicBezTo>
                  <a:cubicBezTo>
                    <a:pt x="1240631" y="3268885"/>
                    <a:pt x="1293495" y="3208496"/>
                    <a:pt x="1344740" y="3146774"/>
                  </a:cubicBezTo>
                  <a:cubicBezTo>
                    <a:pt x="1388459" y="3094101"/>
                    <a:pt x="1431512" y="3040761"/>
                    <a:pt x="1470755" y="2984659"/>
                  </a:cubicBezTo>
                  <a:cubicBezTo>
                    <a:pt x="1540764" y="2884646"/>
                    <a:pt x="1598771" y="2777109"/>
                    <a:pt x="1657636" y="2670239"/>
                  </a:cubicBezTo>
                  <a:cubicBezTo>
                    <a:pt x="1693545" y="2605088"/>
                    <a:pt x="1728502" y="2539460"/>
                    <a:pt x="1762887" y="2473547"/>
                  </a:cubicBezTo>
                  <a:cubicBezTo>
                    <a:pt x="1795367" y="2411349"/>
                    <a:pt x="1826419" y="2348103"/>
                    <a:pt x="1866710" y="2290667"/>
                  </a:cubicBezTo>
                  <a:cubicBezTo>
                    <a:pt x="1934623" y="2193893"/>
                    <a:pt x="2022729" y="2114169"/>
                    <a:pt x="2106263" y="2030254"/>
                  </a:cubicBezTo>
                  <a:cubicBezTo>
                    <a:pt x="2163128" y="1973104"/>
                    <a:pt x="2218182" y="1914049"/>
                    <a:pt x="2277237" y="1859185"/>
                  </a:cubicBezTo>
                  <a:cubicBezTo>
                    <a:pt x="2350770" y="1790891"/>
                    <a:pt x="2430304" y="1728978"/>
                    <a:pt x="2499455" y="1656207"/>
                  </a:cubicBezTo>
                  <a:cubicBezTo>
                    <a:pt x="2576989" y="1574578"/>
                    <a:pt x="2641568" y="1481900"/>
                    <a:pt x="2707100" y="1390269"/>
                  </a:cubicBezTo>
                  <a:cubicBezTo>
                    <a:pt x="2744153" y="1338453"/>
                    <a:pt x="2781586" y="1286732"/>
                    <a:pt x="2812352" y="1230916"/>
                  </a:cubicBezTo>
                  <a:cubicBezTo>
                    <a:pt x="2846546" y="1168908"/>
                    <a:pt x="2872550" y="1102900"/>
                    <a:pt x="2898172" y="1036987"/>
                  </a:cubicBezTo>
                  <a:cubicBezTo>
                    <a:pt x="2922175" y="975455"/>
                    <a:pt x="2948273" y="914305"/>
                    <a:pt x="2963228" y="850011"/>
                  </a:cubicBezTo>
                  <a:cubicBezTo>
                    <a:pt x="2971229" y="815626"/>
                    <a:pt x="2976563" y="780764"/>
                    <a:pt x="2977325" y="745427"/>
                  </a:cubicBezTo>
                  <a:cubicBezTo>
                    <a:pt x="2979230" y="654844"/>
                    <a:pt x="2963323" y="564261"/>
                    <a:pt x="2929509" y="480155"/>
                  </a:cubicBezTo>
                  <a:cubicBezTo>
                    <a:pt x="2851309" y="285655"/>
                    <a:pt x="2563082" y="0"/>
                    <a:pt x="2563082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158A14A-147E-4130-A5E2-38FD84B181AF}"/>
                </a:ext>
              </a:extLst>
            </p:cNvPr>
            <p:cNvSpPr/>
            <p:nvPr/>
          </p:nvSpPr>
          <p:spPr>
            <a:xfrm>
              <a:off x="4494561" y="923925"/>
              <a:ext cx="2356712" cy="4118991"/>
            </a:xfrm>
            <a:custGeom>
              <a:avLst/>
              <a:gdLst>
                <a:gd name="connsiteX0" fmla="*/ 1707071 w 2356712"/>
                <a:gd name="connsiteY0" fmla="*/ 0 h 4118991"/>
                <a:gd name="connsiteX1" fmla="*/ 1824514 w 2356712"/>
                <a:gd name="connsiteY1" fmla="*/ 244697 h 4118991"/>
                <a:gd name="connsiteX2" fmla="*/ 1908715 w 2356712"/>
                <a:gd name="connsiteY2" fmla="*/ 328994 h 4118991"/>
                <a:gd name="connsiteX3" fmla="*/ 2226469 w 2356712"/>
                <a:gd name="connsiteY3" fmla="*/ 603695 h 4118991"/>
                <a:gd name="connsiteX4" fmla="*/ 2355628 w 2356712"/>
                <a:gd name="connsiteY4" fmla="*/ 900494 h 4118991"/>
                <a:gd name="connsiteX5" fmla="*/ 2281428 w 2356712"/>
                <a:gd name="connsiteY5" fmla="*/ 1206913 h 4118991"/>
                <a:gd name="connsiteX6" fmla="*/ 2092452 w 2356712"/>
                <a:gd name="connsiteY6" fmla="*/ 1460659 h 4118991"/>
                <a:gd name="connsiteX7" fmla="*/ 1834039 w 2356712"/>
                <a:gd name="connsiteY7" fmla="*/ 1625822 h 4118991"/>
                <a:gd name="connsiteX8" fmla="*/ 1558862 w 2356712"/>
                <a:gd name="connsiteY8" fmla="*/ 1743075 h 4118991"/>
                <a:gd name="connsiteX9" fmla="*/ 1386554 w 2356712"/>
                <a:gd name="connsiteY9" fmla="*/ 1869948 h 4118991"/>
                <a:gd name="connsiteX10" fmla="*/ 1271683 w 2356712"/>
                <a:gd name="connsiteY10" fmla="*/ 2073402 h 4118991"/>
                <a:gd name="connsiteX11" fmla="*/ 1178338 w 2356712"/>
                <a:gd name="connsiteY11" fmla="*/ 2355914 h 4118991"/>
                <a:gd name="connsiteX12" fmla="*/ 1113758 w 2356712"/>
                <a:gd name="connsiteY12" fmla="*/ 2578513 h 4118991"/>
                <a:gd name="connsiteX13" fmla="*/ 1034796 w 2356712"/>
                <a:gd name="connsiteY13" fmla="*/ 2834640 h 4118991"/>
                <a:gd name="connsiteX14" fmla="*/ 905637 w 2356712"/>
                <a:gd name="connsiteY14" fmla="*/ 3081242 h 4118991"/>
                <a:gd name="connsiteX15" fmla="*/ 793147 w 2356712"/>
                <a:gd name="connsiteY15" fmla="*/ 3258407 h 4118991"/>
                <a:gd name="connsiteX16" fmla="*/ 546735 w 2356712"/>
                <a:gd name="connsiteY16" fmla="*/ 3571970 h 4118991"/>
                <a:gd name="connsiteX17" fmla="*/ 346996 w 2356712"/>
                <a:gd name="connsiteY17" fmla="*/ 3771900 h 4118991"/>
                <a:gd name="connsiteX18" fmla="*/ 174689 w 2356712"/>
                <a:gd name="connsiteY18" fmla="*/ 3944207 h 4118991"/>
                <a:gd name="connsiteX19" fmla="*/ 0 w 2356712"/>
                <a:gd name="connsiteY19" fmla="*/ 4118991 h 4118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56712" h="4118991">
                  <a:moveTo>
                    <a:pt x="1707071" y="0"/>
                  </a:moveTo>
                  <a:cubicBezTo>
                    <a:pt x="1715357" y="22098"/>
                    <a:pt x="1812608" y="224409"/>
                    <a:pt x="1824514" y="244697"/>
                  </a:cubicBezTo>
                  <a:cubicBezTo>
                    <a:pt x="1844802" y="279273"/>
                    <a:pt x="1876996" y="304324"/>
                    <a:pt x="1908715" y="328994"/>
                  </a:cubicBezTo>
                  <a:cubicBezTo>
                    <a:pt x="2019967" y="415195"/>
                    <a:pt x="2137886" y="494633"/>
                    <a:pt x="2226469" y="603695"/>
                  </a:cubicBezTo>
                  <a:cubicBezTo>
                    <a:pt x="2296287" y="689610"/>
                    <a:pt x="2347817" y="790480"/>
                    <a:pt x="2355628" y="900494"/>
                  </a:cubicBezTo>
                  <a:cubicBezTo>
                    <a:pt x="2363248" y="1007078"/>
                    <a:pt x="2329910" y="1111187"/>
                    <a:pt x="2281428" y="1206913"/>
                  </a:cubicBezTo>
                  <a:cubicBezTo>
                    <a:pt x="2233422" y="1301877"/>
                    <a:pt x="2170938" y="1388936"/>
                    <a:pt x="2092452" y="1460659"/>
                  </a:cubicBezTo>
                  <a:cubicBezTo>
                    <a:pt x="2016538" y="1530001"/>
                    <a:pt x="1927765" y="1583436"/>
                    <a:pt x="1834039" y="1625822"/>
                  </a:cubicBezTo>
                  <a:cubicBezTo>
                    <a:pt x="1743075" y="1666970"/>
                    <a:pt x="1647730" y="1697736"/>
                    <a:pt x="1558862" y="1743075"/>
                  </a:cubicBezTo>
                  <a:cubicBezTo>
                    <a:pt x="1494758" y="1775841"/>
                    <a:pt x="1434275" y="1816132"/>
                    <a:pt x="1386554" y="1869948"/>
                  </a:cubicBezTo>
                  <a:cubicBezTo>
                    <a:pt x="1334548" y="1928622"/>
                    <a:pt x="1300544" y="2000345"/>
                    <a:pt x="1271683" y="2073402"/>
                  </a:cubicBezTo>
                  <a:cubicBezTo>
                    <a:pt x="1235202" y="2165699"/>
                    <a:pt x="1206722" y="2260759"/>
                    <a:pt x="1178338" y="2355914"/>
                  </a:cubicBezTo>
                  <a:cubicBezTo>
                    <a:pt x="1156240" y="2429923"/>
                    <a:pt x="1134237" y="2504028"/>
                    <a:pt x="1113758" y="2578513"/>
                  </a:cubicBezTo>
                  <a:cubicBezTo>
                    <a:pt x="1090041" y="2664714"/>
                    <a:pt x="1068134" y="2751678"/>
                    <a:pt x="1034796" y="2834640"/>
                  </a:cubicBezTo>
                  <a:cubicBezTo>
                    <a:pt x="1000125" y="2920841"/>
                    <a:pt x="953643" y="3001613"/>
                    <a:pt x="905637" y="3081242"/>
                  </a:cubicBezTo>
                  <a:cubicBezTo>
                    <a:pt x="869442" y="3141155"/>
                    <a:pt x="832295" y="3200400"/>
                    <a:pt x="793147" y="3258407"/>
                  </a:cubicBezTo>
                  <a:cubicBezTo>
                    <a:pt x="718661" y="3368802"/>
                    <a:pt x="637223" y="3474434"/>
                    <a:pt x="546735" y="3571970"/>
                  </a:cubicBezTo>
                  <a:cubicBezTo>
                    <a:pt x="482632" y="3641027"/>
                    <a:pt x="414147" y="3705797"/>
                    <a:pt x="346996" y="3771900"/>
                  </a:cubicBezTo>
                  <a:cubicBezTo>
                    <a:pt x="288989" y="3828764"/>
                    <a:pt x="232029" y="3886676"/>
                    <a:pt x="174689" y="3944207"/>
                  </a:cubicBezTo>
                  <a:cubicBezTo>
                    <a:pt x="116586" y="4002596"/>
                    <a:pt x="58293" y="4060698"/>
                    <a:pt x="0" y="4118991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5B8B1EB-5E2B-472C-AE60-2EC5961F16F9}"/>
                </a:ext>
              </a:extLst>
            </p:cNvPr>
            <p:cNvSpPr/>
            <p:nvPr/>
          </p:nvSpPr>
          <p:spPr>
            <a:xfrm>
              <a:off x="4473129" y="923925"/>
              <a:ext cx="2059193" cy="3980116"/>
            </a:xfrm>
            <a:custGeom>
              <a:avLst/>
              <a:gdLst>
                <a:gd name="connsiteX0" fmla="*/ 0 w 2059193"/>
                <a:gd name="connsiteY0" fmla="*/ 3980116 h 3980116"/>
                <a:gd name="connsiteX1" fmla="*/ 471583 w 2059193"/>
                <a:gd name="connsiteY1" fmla="*/ 3515678 h 3980116"/>
                <a:gd name="connsiteX2" fmla="*/ 758666 w 2059193"/>
                <a:gd name="connsiteY2" fmla="*/ 3163824 h 3980116"/>
                <a:gd name="connsiteX3" fmla="*/ 940499 w 2059193"/>
                <a:gd name="connsiteY3" fmla="*/ 2780824 h 3980116"/>
                <a:gd name="connsiteX4" fmla="*/ 1055370 w 2059193"/>
                <a:gd name="connsiteY4" fmla="*/ 2242185 h 3980116"/>
                <a:gd name="connsiteX5" fmla="*/ 1136714 w 2059193"/>
                <a:gd name="connsiteY5" fmla="*/ 1878330 h 3980116"/>
                <a:gd name="connsiteX6" fmla="*/ 1246727 w 2059193"/>
                <a:gd name="connsiteY6" fmla="*/ 1562386 h 3980116"/>
                <a:gd name="connsiteX7" fmla="*/ 1378363 w 2059193"/>
                <a:gd name="connsiteY7" fmla="*/ 1430750 h 3980116"/>
                <a:gd name="connsiteX8" fmla="*/ 1691831 w 2059193"/>
                <a:gd name="connsiteY8" fmla="*/ 1394841 h 3980116"/>
                <a:gd name="connsiteX9" fmla="*/ 1914335 w 2059193"/>
                <a:gd name="connsiteY9" fmla="*/ 1323023 h 3980116"/>
                <a:gd name="connsiteX10" fmla="*/ 2055495 w 2059193"/>
                <a:gd name="connsiteY10" fmla="*/ 1098042 h 3980116"/>
                <a:gd name="connsiteX11" fmla="*/ 2033969 w 2059193"/>
                <a:gd name="connsiteY11" fmla="*/ 930497 h 3980116"/>
                <a:gd name="connsiteX12" fmla="*/ 1885664 w 2059193"/>
                <a:gd name="connsiteY12" fmla="*/ 760571 h 3980116"/>
                <a:gd name="connsiteX13" fmla="*/ 1636871 w 2059193"/>
                <a:gd name="connsiteY13" fmla="*/ 612172 h 3980116"/>
                <a:gd name="connsiteX14" fmla="*/ 1335405 w 2059193"/>
                <a:gd name="connsiteY14" fmla="*/ 459010 h 3980116"/>
                <a:gd name="connsiteX15" fmla="*/ 1234916 w 2059193"/>
                <a:gd name="connsiteY15" fmla="*/ 269939 h 3980116"/>
                <a:gd name="connsiteX16" fmla="*/ 1386935 w 2059193"/>
                <a:gd name="connsiteY16" fmla="*/ 0 h 3980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59193" h="3980116">
                  <a:moveTo>
                    <a:pt x="0" y="3980116"/>
                  </a:moveTo>
                  <a:cubicBezTo>
                    <a:pt x="91345" y="3889534"/>
                    <a:pt x="382715" y="3608737"/>
                    <a:pt x="471583" y="3515678"/>
                  </a:cubicBezTo>
                  <a:cubicBezTo>
                    <a:pt x="576358" y="3405949"/>
                    <a:pt x="675989" y="3290983"/>
                    <a:pt x="758666" y="3163824"/>
                  </a:cubicBezTo>
                  <a:cubicBezTo>
                    <a:pt x="836105" y="3044857"/>
                    <a:pt x="897445" y="2916079"/>
                    <a:pt x="940499" y="2780824"/>
                  </a:cubicBezTo>
                  <a:cubicBezTo>
                    <a:pt x="996315" y="2605754"/>
                    <a:pt x="1020985" y="2422874"/>
                    <a:pt x="1055370" y="2242185"/>
                  </a:cubicBezTo>
                  <a:cubicBezTo>
                    <a:pt x="1078611" y="2120075"/>
                    <a:pt x="1107472" y="1999107"/>
                    <a:pt x="1136714" y="1878330"/>
                  </a:cubicBezTo>
                  <a:cubicBezTo>
                    <a:pt x="1163098" y="1769174"/>
                    <a:pt x="1189482" y="1658588"/>
                    <a:pt x="1246727" y="1562386"/>
                  </a:cubicBezTo>
                  <a:cubicBezTo>
                    <a:pt x="1279208" y="1507808"/>
                    <a:pt x="1321689" y="1459039"/>
                    <a:pt x="1378363" y="1430750"/>
                  </a:cubicBezTo>
                  <a:cubicBezTo>
                    <a:pt x="1473327" y="1383221"/>
                    <a:pt x="1584865" y="1402652"/>
                    <a:pt x="1691831" y="1394841"/>
                  </a:cubicBezTo>
                  <a:cubicBezTo>
                    <a:pt x="1771079" y="1389031"/>
                    <a:pt x="1849279" y="1368266"/>
                    <a:pt x="1914335" y="1323023"/>
                  </a:cubicBezTo>
                  <a:cubicBezTo>
                    <a:pt x="1989963" y="1270445"/>
                    <a:pt x="2041493" y="1189101"/>
                    <a:pt x="2055495" y="1098042"/>
                  </a:cubicBezTo>
                  <a:cubicBezTo>
                    <a:pt x="2064258" y="1041178"/>
                    <a:pt x="2057591" y="982980"/>
                    <a:pt x="2033969" y="930497"/>
                  </a:cubicBezTo>
                  <a:cubicBezTo>
                    <a:pt x="2002727" y="861060"/>
                    <a:pt x="1945958" y="807625"/>
                    <a:pt x="1885664" y="760571"/>
                  </a:cubicBezTo>
                  <a:cubicBezTo>
                    <a:pt x="1809179" y="700945"/>
                    <a:pt x="1725549" y="651415"/>
                    <a:pt x="1636871" y="612172"/>
                  </a:cubicBezTo>
                  <a:cubicBezTo>
                    <a:pt x="1532763" y="566071"/>
                    <a:pt x="1421606" y="532543"/>
                    <a:pt x="1335405" y="459010"/>
                  </a:cubicBezTo>
                  <a:cubicBezTo>
                    <a:pt x="1277969" y="409956"/>
                    <a:pt x="1232059" y="344615"/>
                    <a:pt x="1234916" y="269939"/>
                  </a:cubicBezTo>
                  <a:cubicBezTo>
                    <a:pt x="1237012" y="211741"/>
                    <a:pt x="1386935" y="0"/>
                    <a:pt x="1386935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4F5BD77-58D7-4B61-A666-1B4139A63A28}"/>
                </a:ext>
              </a:extLst>
            </p:cNvPr>
            <p:cNvSpPr/>
            <p:nvPr/>
          </p:nvSpPr>
          <p:spPr>
            <a:xfrm>
              <a:off x="4485131" y="1719357"/>
              <a:ext cx="743796" cy="2867501"/>
            </a:xfrm>
            <a:custGeom>
              <a:avLst/>
              <a:gdLst>
                <a:gd name="connsiteX0" fmla="*/ 11144 w 743796"/>
                <a:gd name="connsiteY0" fmla="*/ 0 h 2867501"/>
                <a:gd name="connsiteX1" fmla="*/ 353663 w 743796"/>
                <a:gd name="connsiteY1" fmla="*/ 55245 h 2867501"/>
                <a:gd name="connsiteX2" fmla="*/ 571405 w 743796"/>
                <a:gd name="connsiteY2" fmla="*/ 179737 h 2867501"/>
                <a:gd name="connsiteX3" fmla="*/ 688658 w 743796"/>
                <a:gd name="connsiteY3" fmla="*/ 368808 h 2867501"/>
                <a:gd name="connsiteX4" fmla="*/ 731711 w 743796"/>
                <a:gd name="connsiteY4" fmla="*/ 612934 h 2867501"/>
                <a:gd name="connsiteX5" fmla="*/ 725233 w 743796"/>
                <a:gd name="connsiteY5" fmla="*/ 995648 h 2867501"/>
                <a:gd name="connsiteX6" fmla="*/ 742855 w 743796"/>
                <a:gd name="connsiteY6" fmla="*/ 1499330 h 2867501"/>
                <a:gd name="connsiteX7" fmla="*/ 707898 w 743796"/>
                <a:gd name="connsiteY7" fmla="*/ 1793081 h 2867501"/>
                <a:gd name="connsiteX8" fmla="*/ 633222 w 743796"/>
                <a:gd name="connsiteY8" fmla="*/ 2073592 h 2867501"/>
                <a:gd name="connsiteX9" fmla="*/ 404527 w 743796"/>
                <a:gd name="connsiteY9" fmla="*/ 2472404 h 2867501"/>
                <a:gd name="connsiteX10" fmla="*/ 0 w 743796"/>
                <a:gd name="connsiteY10" fmla="*/ 2867501 h 2867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43796" h="2867501">
                  <a:moveTo>
                    <a:pt x="11144" y="0"/>
                  </a:moveTo>
                  <a:cubicBezTo>
                    <a:pt x="101060" y="2953"/>
                    <a:pt x="268796" y="25146"/>
                    <a:pt x="353663" y="55245"/>
                  </a:cubicBezTo>
                  <a:cubicBezTo>
                    <a:pt x="433483" y="83534"/>
                    <a:pt x="510635" y="120967"/>
                    <a:pt x="571405" y="179737"/>
                  </a:cubicBezTo>
                  <a:cubicBezTo>
                    <a:pt x="625412" y="231934"/>
                    <a:pt x="663607" y="297942"/>
                    <a:pt x="688658" y="368808"/>
                  </a:cubicBezTo>
                  <a:cubicBezTo>
                    <a:pt x="716375" y="447103"/>
                    <a:pt x="727996" y="529876"/>
                    <a:pt x="731711" y="612934"/>
                  </a:cubicBezTo>
                  <a:cubicBezTo>
                    <a:pt x="737426" y="740474"/>
                    <a:pt x="724948" y="867918"/>
                    <a:pt x="725233" y="995648"/>
                  </a:cubicBezTo>
                  <a:cubicBezTo>
                    <a:pt x="725710" y="1163765"/>
                    <a:pt x="748665" y="1331309"/>
                    <a:pt x="742855" y="1499330"/>
                  </a:cubicBezTo>
                  <a:cubicBezTo>
                    <a:pt x="739426" y="1598009"/>
                    <a:pt x="725996" y="1696022"/>
                    <a:pt x="707898" y="1793081"/>
                  </a:cubicBezTo>
                  <a:cubicBezTo>
                    <a:pt x="690086" y="1888426"/>
                    <a:pt x="666845" y="1982724"/>
                    <a:pt x="633222" y="2073592"/>
                  </a:cubicBezTo>
                  <a:cubicBezTo>
                    <a:pt x="579692" y="2218182"/>
                    <a:pt x="499682" y="2351056"/>
                    <a:pt x="404527" y="2472404"/>
                  </a:cubicBezTo>
                  <a:cubicBezTo>
                    <a:pt x="266033" y="2648902"/>
                    <a:pt x="179642" y="2732818"/>
                    <a:pt x="0" y="2867501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5CBEC6B-EDB6-40B8-8771-E5AF41B8D698}"/>
                </a:ext>
              </a:extLst>
            </p:cNvPr>
            <p:cNvSpPr/>
            <p:nvPr/>
          </p:nvSpPr>
          <p:spPr>
            <a:xfrm>
              <a:off x="4473129" y="1912731"/>
              <a:ext cx="597294" cy="2543540"/>
            </a:xfrm>
            <a:custGeom>
              <a:avLst/>
              <a:gdLst>
                <a:gd name="connsiteX0" fmla="*/ 16478 w 597294"/>
                <a:gd name="connsiteY0" fmla="*/ 2079 h 2543540"/>
                <a:gd name="connsiteX1" fmla="*/ 299847 w 597294"/>
                <a:gd name="connsiteY1" fmla="*/ 53991 h 2543540"/>
                <a:gd name="connsiteX2" fmla="*/ 503206 w 597294"/>
                <a:gd name="connsiteY2" fmla="*/ 291354 h 2543540"/>
                <a:gd name="connsiteX3" fmla="*/ 525113 w 597294"/>
                <a:gd name="connsiteY3" fmla="*/ 724265 h 2543540"/>
                <a:gd name="connsiteX4" fmla="*/ 578930 w 597294"/>
                <a:gd name="connsiteY4" fmla="*/ 1117267 h 2543540"/>
                <a:gd name="connsiteX5" fmla="*/ 592931 w 597294"/>
                <a:gd name="connsiteY5" fmla="*/ 1476359 h 2543540"/>
                <a:gd name="connsiteX6" fmla="*/ 503206 w 597294"/>
                <a:gd name="connsiteY6" fmla="*/ 1859359 h 2543540"/>
                <a:gd name="connsiteX7" fmla="*/ 291846 w 597294"/>
                <a:gd name="connsiteY7" fmla="*/ 2250361 h 2543540"/>
                <a:gd name="connsiteX8" fmla="*/ 0 w 597294"/>
                <a:gd name="connsiteY8" fmla="*/ 2543540 h 2543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7294" h="2543540">
                  <a:moveTo>
                    <a:pt x="16478" y="2079"/>
                  </a:moveTo>
                  <a:cubicBezTo>
                    <a:pt x="101441" y="-6684"/>
                    <a:pt x="224885" y="12557"/>
                    <a:pt x="299847" y="53991"/>
                  </a:cubicBezTo>
                  <a:cubicBezTo>
                    <a:pt x="394240" y="106092"/>
                    <a:pt x="468440" y="189341"/>
                    <a:pt x="503206" y="291354"/>
                  </a:cubicBezTo>
                  <a:cubicBezTo>
                    <a:pt x="550069" y="429085"/>
                    <a:pt x="520827" y="577770"/>
                    <a:pt x="525113" y="724265"/>
                  </a:cubicBezTo>
                  <a:cubicBezTo>
                    <a:pt x="529019" y="856472"/>
                    <a:pt x="561118" y="986012"/>
                    <a:pt x="578930" y="1117267"/>
                  </a:cubicBezTo>
                  <a:cubicBezTo>
                    <a:pt x="595122" y="1236234"/>
                    <a:pt x="602742" y="1356630"/>
                    <a:pt x="592931" y="1476359"/>
                  </a:cubicBezTo>
                  <a:cubicBezTo>
                    <a:pt x="582073" y="1607709"/>
                    <a:pt x="549783" y="1736011"/>
                    <a:pt x="503206" y="1859359"/>
                  </a:cubicBezTo>
                  <a:cubicBezTo>
                    <a:pt x="450628" y="1998710"/>
                    <a:pt x="383857" y="2133298"/>
                    <a:pt x="291846" y="2250361"/>
                  </a:cubicBezTo>
                  <a:cubicBezTo>
                    <a:pt x="231553" y="2327132"/>
                    <a:pt x="73819" y="2479532"/>
                    <a:pt x="0" y="254354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1BD0EE8-AA47-4044-9251-9F5A4B820120}"/>
                </a:ext>
              </a:extLst>
            </p:cNvPr>
            <p:cNvSpPr/>
            <p:nvPr/>
          </p:nvSpPr>
          <p:spPr>
            <a:xfrm>
              <a:off x="4491417" y="2227197"/>
              <a:ext cx="389425" cy="2011236"/>
            </a:xfrm>
            <a:custGeom>
              <a:avLst/>
              <a:gdLst>
                <a:gd name="connsiteX0" fmla="*/ 0 w 389425"/>
                <a:gd name="connsiteY0" fmla="*/ 33 h 2011236"/>
                <a:gd name="connsiteX1" fmla="*/ 171260 w 389425"/>
                <a:gd name="connsiteY1" fmla="*/ 60326 h 2011236"/>
                <a:gd name="connsiteX2" fmla="*/ 211455 w 389425"/>
                <a:gd name="connsiteY2" fmla="*/ 221204 h 2011236"/>
                <a:gd name="connsiteX3" fmla="*/ 243078 w 389425"/>
                <a:gd name="connsiteY3" fmla="*/ 448089 h 2011236"/>
                <a:gd name="connsiteX4" fmla="*/ 346424 w 389425"/>
                <a:gd name="connsiteY4" fmla="*/ 789941 h 2011236"/>
                <a:gd name="connsiteX5" fmla="*/ 372237 w 389425"/>
                <a:gd name="connsiteY5" fmla="*/ 942151 h 2011236"/>
                <a:gd name="connsiteX6" fmla="*/ 386620 w 389425"/>
                <a:gd name="connsiteY6" fmla="*/ 1272478 h 2011236"/>
                <a:gd name="connsiteX7" fmla="*/ 280416 w 389425"/>
                <a:gd name="connsiteY7" fmla="*/ 1660241 h 2011236"/>
                <a:gd name="connsiteX8" fmla="*/ 151257 w 389425"/>
                <a:gd name="connsiteY8" fmla="*/ 1844073 h 2011236"/>
                <a:gd name="connsiteX9" fmla="*/ 1905 w 389425"/>
                <a:gd name="connsiteY9" fmla="*/ 2011237 h 201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425" h="2011236">
                  <a:moveTo>
                    <a:pt x="0" y="33"/>
                  </a:moveTo>
                  <a:cubicBezTo>
                    <a:pt x="57912" y="-824"/>
                    <a:pt x="136112" y="14892"/>
                    <a:pt x="171260" y="60326"/>
                  </a:cubicBezTo>
                  <a:cubicBezTo>
                    <a:pt x="205645" y="104903"/>
                    <a:pt x="207740" y="164244"/>
                    <a:pt x="211455" y="221204"/>
                  </a:cubicBezTo>
                  <a:cubicBezTo>
                    <a:pt x="216408" y="297594"/>
                    <a:pt x="225838" y="373604"/>
                    <a:pt x="243078" y="448089"/>
                  </a:cubicBezTo>
                  <a:cubicBezTo>
                    <a:pt x="269939" y="564199"/>
                    <a:pt x="319183" y="673927"/>
                    <a:pt x="346424" y="789941"/>
                  </a:cubicBezTo>
                  <a:cubicBezTo>
                    <a:pt x="358235" y="840043"/>
                    <a:pt x="365951" y="891097"/>
                    <a:pt x="372237" y="942151"/>
                  </a:cubicBezTo>
                  <a:cubicBezTo>
                    <a:pt x="385858" y="1051784"/>
                    <a:pt x="394049" y="1162274"/>
                    <a:pt x="386620" y="1272478"/>
                  </a:cubicBezTo>
                  <a:cubicBezTo>
                    <a:pt x="377476" y="1407828"/>
                    <a:pt x="344996" y="1541178"/>
                    <a:pt x="280416" y="1660241"/>
                  </a:cubicBezTo>
                  <a:cubicBezTo>
                    <a:pt x="244602" y="1726249"/>
                    <a:pt x="199358" y="1786352"/>
                    <a:pt x="151257" y="1844073"/>
                  </a:cubicBezTo>
                  <a:cubicBezTo>
                    <a:pt x="79534" y="1930084"/>
                    <a:pt x="89345" y="1941419"/>
                    <a:pt x="1905" y="2011237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9" name="Graphic 157">
            <a:extLst>
              <a:ext uri="{FF2B5EF4-FFF2-40B4-BE49-F238E27FC236}">
                <a16:creationId xmlns:a16="http://schemas.microsoft.com/office/drawing/2014/main" id="{C3279E8D-2BAA-4CB1-834B-09FADD54DE56}"/>
              </a:ext>
            </a:extLst>
          </p:cNvPr>
          <p:cNvGrpSpPr/>
          <p:nvPr/>
        </p:nvGrpSpPr>
        <p:grpSpPr>
          <a:xfrm>
            <a:off x="8610600" y="3276600"/>
            <a:ext cx="3529260" cy="3581399"/>
            <a:chOff x="4114800" y="1423987"/>
            <a:chExt cx="3961542" cy="4007547"/>
          </a:xfrm>
          <a:noFill/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456F18E-4F61-486D-9CD6-65B30372C534}"/>
                </a:ext>
              </a:extLst>
            </p:cNvPr>
            <p:cNvSpPr/>
            <p:nvPr/>
          </p:nvSpPr>
          <p:spPr>
            <a:xfrm>
              <a:off x="4114800" y="1423987"/>
              <a:ext cx="3946874" cy="3989641"/>
            </a:xfrm>
            <a:custGeom>
              <a:avLst/>
              <a:gdLst>
                <a:gd name="connsiteX0" fmla="*/ 0 w 3946874"/>
                <a:gd name="connsiteY0" fmla="*/ 3989641 h 3989641"/>
                <a:gd name="connsiteX1" fmla="*/ 79439 w 3946874"/>
                <a:gd name="connsiteY1" fmla="*/ 3891153 h 3989641"/>
                <a:gd name="connsiteX2" fmla="*/ 297371 w 3946874"/>
                <a:gd name="connsiteY2" fmla="*/ 3626930 h 3989641"/>
                <a:gd name="connsiteX3" fmla="*/ 454343 w 3946874"/>
                <a:gd name="connsiteY3" fmla="*/ 3440335 h 3989641"/>
                <a:gd name="connsiteX4" fmla="*/ 622363 w 3946874"/>
                <a:gd name="connsiteY4" fmla="*/ 3290697 h 3989641"/>
                <a:gd name="connsiteX5" fmla="*/ 927068 w 3946874"/>
                <a:gd name="connsiteY5" fmla="*/ 3087434 h 3989641"/>
                <a:gd name="connsiteX6" fmla="*/ 1176338 w 3946874"/>
                <a:gd name="connsiteY6" fmla="*/ 2915603 h 3989641"/>
                <a:gd name="connsiteX7" fmla="*/ 1394270 w 3946874"/>
                <a:gd name="connsiteY7" fmla="*/ 2780729 h 3989641"/>
                <a:gd name="connsiteX8" fmla="*/ 1601057 w 3946874"/>
                <a:gd name="connsiteY8" fmla="*/ 2723483 h 3989641"/>
                <a:gd name="connsiteX9" fmla="*/ 1756220 w 3946874"/>
                <a:gd name="connsiteY9" fmla="*/ 2743772 h 3989641"/>
                <a:gd name="connsiteX10" fmla="*/ 1889189 w 3946874"/>
                <a:gd name="connsiteY10" fmla="*/ 2765965 h 3989641"/>
                <a:gd name="connsiteX11" fmla="*/ 2007394 w 3946874"/>
                <a:gd name="connsiteY11" fmla="*/ 2765965 h 3989641"/>
                <a:gd name="connsiteX12" fmla="*/ 2184654 w 3946874"/>
                <a:gd name="connsiteY12" fmla="*/ 2671763 h 3989641"/>
                <a:gd name="connsiteX13" fmla="*/ 2372773 w 3946874"/>
                <a:gd name="connsiteY13" fmla="*/ 2538984 h 3989641"/>
                <a:gd name="connsiteX14" fmla="*/ 2439543 w 3946874"/>
                <a:gd name="connsiteY14" fmla="*/ 2510504 h 3989641"/>
                <a:gd name="connsiteX15" fmla="*/ 2650617 w 3946874"/>
                <a:gd name="connsiteY15" fmla="*/ 2434781 h 3989641"/>
                <a:gd name="connsiteX16" fmla="*/ 2785110 w 3946874"/>
                <a:gd name="connsiteY16" fmla="*/ 2383060 h 3989641"/>
                <a:gd name="connsiteX17" fmla="*/ 2897315 w 3946874"/>
                <a:gd name="connsiteY17" fmla="*/ 2318861 h 3989641"/>
                <a:gd name="connsiteX18" fmla="*/ 2997994 w 3946874"/>
                <a:gd name="connsiteY18" fmla="*/ 2226183 h 3989641"/>
                <a:gd name="connsiteX19" fmla="*/ 3061240 w 3946874"/>
                <a:gd name="connsiteY19" fmla="*/ 2141506 h 3989641"/>
                <a:gd name="connsiteX20" fmla="*/ 3152108 w 3946874"/>
                <a:gd name="connsiteY20" fmla="*/ 2005203 h 3989641"/>
                <a:gd name="connsiteX21" fmla="*/ 3274124 w 3946874"/>
                <a:gd name="connsiteY21" fmla="*/ 1871567 h 3989641"/>
                <a:gd name="connsiteX22" fmla="*/ 3388138 w 3946874"/>
                <a:gd name="connsiteY22" fmla="*/ 1770888 h 3989641"/>
                <a:gd name="connsiteX23" fmla="*/ 3466529 w 3946874"/>
                <a:gd name="connsiteY23" fmla="*/ 1679162 h 3989641"/>
                <a:gd name="connsiteX24" fmla="*/ 3538633 w 3946874"/>
                <a:gd name="connsiteY24" fmla="*/ 1551718 h 3989641"/>
                <a:gd name="connsiteX25" fmla="*/ 3588544 w 3946874"/>
                <a:gd name="connsiteY25" fmla="*/ 1376172 h 3989641"/>
                <a:gd name="connsiteX26" fmla="*/ 3597402 w 3946874"/>
                <a:gd name="connsiteY26" fmla="*/ 1293305 h 3989641"/>
                <a:gd name="connsiteX27" fmla="*/ 3721227 w 3946874"/>
                <a:gd name="connsiteY27" fmla="*/ 880491 h 3989641"/>
                <a:gd name="connsiteX28" fmla="*/ 3761137 w 3946874"/>
                <a:gd name="connsiteY28" fmla="*/ 463677 h 3989641"/>
                <a:gd name="connsiteX29" fmla="*/ 3946874 w 3946874"/>
                <a:gd name="connsiteY29" fmla="*/ 0 h 3989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946874" h="3989641">
                  <a:moveTo>
                    <a:pt x="0" y="3989641"/>
                  </a:moveTo>
                  <a:cubicBezTo>
                    <a:pt x="19050" y="3957257"/>
                    <a:pt x="50959" y="3916013"/>
                    <a:pt x="79439" y="3891153"/>
                  </a:cubicBezTo>
                  <a:cubicBezTo>
                    <a:pt x="165544" y="3815906"/>
                    <a:pt x="227933" y="3717989"/>
                    <a:pt x="297371" y="3626930"/>
                  </a:cubicBezTo>
                  <a:cubicBezTo>
                    <a:pt x="346615" y="3562255"/>
                    <a:pt x="398050" y="3499009"/>
                    <a:pt x="454343" y="3440335"/>
                  </a:cubicBezTo>
                  <a:cubicBezTo>
                    <a:pt x="506349" y="3386042"/>
                    <a:pt x="562642" y="3336227"/>
                    <a:pt x="622363" y="3290697"/>
                  </a:cubicBezTo>
                  <a:cubicBezTo>
                    <a:pt x="719519" y="3216688"/>
                    <a:pt x="824960" y="3154585"/>
                    <a:pt x="927068" y="3087434"/>
                  </a:cubicBezTo>
                  <a:cubicBezTo>
                    <a:pt x="1011365" y="3031998"/>
                    <a:pt x="1093565" y="2973324"/>
                    <a:pt x="1176338" y="2915603"/>
                  </a:cubicBezTo>
                  <a:cubicBezTo>
                    <a:pt x="1246537" y="2866644"/>
                    <a:pt x="1317308" y="2818066"/>
                    <a:pt x="1394270" y="2780729"/>
                  </a:cubicBezTo>
                  <a:cubicBezTo>
                    <a:pt x="1459421" y="2749106"/>
                    <a:pt x="1528763" y="2724436"/>
                    <a:pt x="1601057" y="2723483"/>
                  </a:cubicBezTo>
                  <a:cubicBezTo>
                    <a:pt x="1653350" y="2722721"/>
                    <a:pt x="1704785" y="2733485"/>
                    <a:pt x="1756220" y="2743772"/>
                  </a:cubicBezTo>
                  <a:cubicBezTo>
                    <a:pt x="1800320" y="2752630"/>
                    <a:pt x="1844612" y="2760250"/>
                    <a:pt x="1889189" y="2765965"/>
                  </a:cubicBezTo>
                  <a:cubicBezTo>
                    <a:pt x="1928622" y="2771013"/>
                    <a:pt x="1968437" y="2773299"/>
                    <a:pt x="2007394" y="2765965"/>
                  </a:cubicBezTo>
                  <a:cubicBezTo>
                    <a:pt x="2073878" y="2753487"/>
                    <a:pt x="2130647" y="2712911"/>
                    <a:pt x="2184654" y="2671763"/>
                  </a:cubicBezTo>
                  <a:cubicBezTo>
                    <a:pt x="2245900" y="2625090"/>
                    <a:pt x="2304002" y="2573465"/>
                    <a:pt x="2372773" y="2538984"/>
                  </a:cubicBezTo>
                  <a:cubicBezTo>
                    <a:pt x="2394395" y="2528126"/>
                    <a:pt x="2416874" y="2518982"/>
                    <a:pt x="2439543" y="2510504"/>
                  </a:cubicBezTo>
                  <a:cubicBezTo>
                    <a:pt x="2509552" y="2484215"/>
                    <a:pt x="2580037" y="2459450"/>
                    <a:pt x="2650617" y="2434781"/>
                  </a:cubicBezTo>
                  <a:cubicBezTo>
                    <a:pt x="2695956" y="2418874"/>
                    <a:pt x="2741295" y="2402872"/>
                    <a:pt x="2785110" y="2383060"/>
                  </a:cubicBezTo>
                  <a:cubicBezTo>
                    <a:pt x="2824448" y="2365248"/>
                    <a:pt x="2862358" y="2344198"/>
                    <a:pt x="2897315" y="2318861"/>
                  </a:cubicBezTo>
                  <a:cubicBezTo>
                    <a:pt x="2934367" y="2292096"/>
                    <a:pt x="2968085" y="2260854"/>
                    <a:pt x="2997994" y="2226183"/>
                  </a:cubicBezTo>
                  <a:cubicBezTo>
                    <a:pt x="3020949" y="2199513"/>
                    <a:pt x="3041714" y="2170938"/>
                    <a:pt x="3061240" y="2141506"/>
                  </a:cubicBezTo>
                  <a:cubicBezTo>
                    <a:pt x="3091529" y="2095976"/>
                    <a:pt x="3119533" y="2049018"/>
                    <a:pt x="3152108" y="2005203"/>
                  </a:cubicBezTo>
                  <a:cubicBezTo>
                    <a:pt x="3188113" y="1956626"/>
                    <a:pt x="3229261" y="1912144"/>
                    <a:pt x="3274124" y="1871567"/>
                  </a:cubicBezTo>
                  <a:cubicBezTo>
                    <a:pt x="3311747" y="1837563"/>
                    <a:pt x="3351848" y="1806321"/>
                    <a:pt x="3388138" y="1770888"/>
                  </a:cubicBezTo>
                  <a:cubicBezTo>
                    <a:pt x="3416999" y="1742694"/>
                    <a:pt x="3443002" y="1711833"/>
                    <a:pt x="3466529" y="1679162"/>
                  </a:cubicBezTo>
                  <a:cubicBezTo>
                    <a:pt x="3495008" y="1639348"/>
                    <a:pt x="3519392" y="1596771"/>
                    <a:pt x="3538633" y="1551718"/>
                  </a:cubicBezTo>
                  <a:cubicBezTo>
                    <a:pt x="3562731" y="1495616"/>
                    <a:pt x="3578924" y="1436465"/>
                    <a:pt x="3588544" y="1376172"/>
                  </a:cubicBezTo>
                  <a:cubicBezTo>
                    <a:pt x="3592925" y="1348740"/>
                    <a:pt x="3595688" y="1321022"/>
                    <a:pt x="3597402" y="1293305"/>
                  </a:cubicBezTo>
                  <a:cubicBezTo>
                    <a:pt x="3605974" y="1155859"/>
                    <a:pt x="3717703" y="1018127"/>
                    <a:pt x="3721227" y="880491"/>
                  </a:cubicBezTo>
                  <a:cubicBezTo>
                    <a:pt x="3724751" y="740855"/>
                    <a:pt x="3743135" y="602171"/>
                    <a:pt x="3761137" y="463677"/>
                  </a:cubicBezTo>
                  <a:cubicBezTo>
                    <a:pt x="3776186" y="347758"/>
                    <a:pt x="3934968" y="116205"/>
                    <a:pt x="3946874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18DDF45-08F0-46B6-A0B7-133735C94F47}"/>
                </a:ext>
              </a:extLst>
            </p:cNvPr>
            <p:cNvSpPr/>
            <p:nvPr/>
          </p:nvSpPr>
          <p:spPr>
            <a:xfrm>
              <a:off x="4395978" y="2441733"/>
              <a:ext cx="3665410" cy="2985611"/>
            </a:xfrm>
            <a:custGeom>
              <a:avLst/>
              <a:gdLst>
                <a:gd name="connsiteX0" fmla="*/ 0 w 3665410"/>
                <a:gd name="connsiteY0" fmla="*/ 2985611 h 2985611"/>
                <a:gd name="connsiteX1" fmla="*/ 166211 w 3665410"/>
                <a:gd name="connsiteY1" fmla="*/ 2699766 h 2985611"/>
                <a:gd name="connsiteX2" fmla="*/ 397002 w 3665410"/>
                <a:gd name="connsiteY2" fmla="*/ 2414969 h 2985611"/>
                <a:gd name="connsiteX3" fmla="*/ 620173 w 3665410"/>
                <a:gd name="connsiteY3" fmla="*/ 2237899 h 2985611"/>
                <a:gd name="connsiteX4" fmla="*/ 823341 w 3665410"/>
                <a:gd name="connsiteY4" fmla="*/ 2085499 h 2985611"/>
                <a:gd name="connsiteX5" fmla="*/ 1089565 w 3665410"/>
                <a:gd name="connsiteY5" fmla="*/ 1911477 h 2985611"/>
                <a:gd name="connsiteX6" fmla="*/ 1145000 w 3665410"/>
                <a:gd name="connsiteY6" fmla="*/ 1886807 h 2985611"/>
                <a:gd name="connsiteX7" fmla="*/ 1375791 w 3665410"/>
                <a:gd name="connsiteY7" fmla="*/ 1842135 h 2985611"/>
                <a:gd name="connsiteX8" fmla="*/ 1486567 w 3665410"/>
                <a:gd name="connsiteY8" fmla="*/ 1857566 h 2985611"/>
                <a:gd name="connsiteX9" fmla="*/ 1568101 w 3665410"/>
                <a:gd name="connsiteY9" fmla="*/ 1871377 h 2985611"/>
                <a:gd name="connsiteX10" fmla="*/ 1810607 w 3665410"/>
                <a:gd name="connsiteY10" fmla="*/ 1871377 h 2985611"/>
                <a:gd name="connsiteX11" fmla="*/ 1997964 w 3665410"/>
                <a:gd name="connsiteY11" fmla="*/ 1790605 h 2985611"/>
                <a:gd name="connsiteX12" fmla="*/ 2109883 w 3665410"/>
                <a:gd name="connsiteY12" fmla="*/ 1702784 h 2985611"/>
                <a:gd name="connsiteX13" fmla="*/ 2321433 w 3665410"/>
                <a:gd name="connsiteY13" fmla="*/ 1552384 h 2985611"/>
                <a:gd name="connsiteX14" fmla="*/ 2558891 w 3665410"/>
                <a:gd name="connsiteY14" fmla="*/ 1453420 h 2985611"/>
                <a:gd name="connsiteX15" fmla="*/ 2709767 w 3665410"/>
                <a:gd name="connsiteY15" fmla="*/ 1377887 h 2985611"/>
                <a:gd name="connsiteX16" fmla="*/ 2885408 w 3665410"/>
                <a:gd name="connsiteY16" fmla="*/ 1237393 h 2985611"/>
                <a:gd name="connsiteX17" fmla="*/ 3017711 w 3665410"/>
                <a:gd name="connsiteY17" fmla="*/ 1072229 h 2985611"/>
                <a:gd name="connsiteX18" fmla="*/ 3150680 w 3665410"/>
                <a:gd name="connsiteY18" fmla="*/ 921830 h 2985611"/>
                <a:gd name="connsiteX19" fmla="*/ 3255169 w 3665410"/>
                <a:gd name="connsiteY19" fmla="*/ 801815 h 2985611"/>
                <a:gd name="connsiteX20" fmla="*/ 3339275 w 3665410"/>
                <a:gd name="connsiteY20" fmla="*/ 694182 h 2985611"/>
                <a:gd name="connsiteX21" fmla="*/ 3409188 w 3665410"/>
                <a:gd name="connsiteY21" fmla="*/ 546926 h 2985611"/>
                <a:gd name="connsiteX22" fmla="*/ 3464243 w 3665410"/>
                <a:gd name="connsiteY22" fmla="*/ 347663 h 2985611"/>
                <a:gd name="connsiteX23" fmla="*/ 3665411 w 3665410"/>
                <a:gd name="connsiteY23" fmla="*/ 0 h 2985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665410" h="2985611">
                  <a:moveTo>
                    <a:pt x="0" y="2985611"/>
                  </a:moveTo>
                  <a:cubicBezTo>
                    <a:pt x="0" y="2985611"/>
                    <a:pt x="86773" y="2802827"/>
                    <a:pt x="166211" y="2699766"/>
                  </a:cubicBezTo>
                  <a:cubicBezTo>
                    <a:pt x="240983" y="2602706"/>
                    <a:pt x="309182" y="2500122"/>
                    <a:pt x="397002" y="2414969"/>
                  </a:cubicBezTo>
                  <a:cubicBezTo>
                    <a:pt x="465296" y="2348865"/>
                    <a:pt x="543592" y="2294477"/>
                    <a:pt x="620173" y="2237899"/>
                  </a:cubicBezTo>
                  <a:cubicBezTo>
                    <a:pt x="688277" y="2187607"/>
                    <a:pt x="755333" y="2135886"/>
                    <a:pt x="823341" y="2085499"/>
                  </a:cubicBezTo>
                  <a:cubicBezTo>
                    <a:pt x="908685" y="2022253"/>
                    <a:pt x="994791" y="1959197"/>
                    <a:pt x="1089565" y="1911477"/>
                  </a:cubicBezTo>
                  <a:cubicBezTo>
                    <a:pt x="1107662" y="1902428"/>
                    <a:pt x="1126141" y="1894141"/>
                    <a:pt x="1145000" y="1886807"/>
                  </a:cubicBezTo>
                  <a:cubicBezTo>
                    <a:pt x="1218819" y="1858232"/>
                    <a:pt x="1296924" y="1838611"/>
                    <a:pt x="1375791" y="1842135"/>
                  </a:cubicBezTo>
                  <a:cubicBezTo>
                    <a:pt x="1413129" y="1843754"/>
                    <a:pt x="1449896" y="1850422"/>
                    <a:pt x="1486567" y="1857566"/>
                  </a:cubicBezTo>
                  <a:cubicBezTo>
                    <a:pt x="1513618" y="1862804"/>
                    <a:pt x="1540859" y="1867376"/>
                    <a:pt x="1568101" y="1871377"/>
                  </a:cubicBezTo>
                  <a:cubicBezTo>
                    <a:pt x="1648778" y="1883188"/>
                    <a:pt x="1730978" y="1887665"/>
                    <a:pt x="1810607" y="1871377"/>
                  </a:cubicBezTo>
                  <a:cubicBezTo>
                    <a:pt x="1877854" y="1857661"/>
                    <a:pt x="1941100" y="1829086"/>
                    <a:pt x="1997964" y="1790605"/>
                  </a:cubicBezTo>
                  <a:cubicBezTo>
                    <a:pt x="2037302" y="1764030"/>
                    <a:pt x="2073497" y="1733264"/>
                    <a:pt x="2109883" y="1702784"/>
                  </a:cubicBezTo>
                  <a:cubicBezTo>
                    <a:pt x="2176367" y="1647063"/>
                    <a:pt x="2244852" y="1593151"/>
                    <a:pt x="2321433" y="1552384"/>
                  </a:cubicBezTo>
                  <a:cubicBezTo>
                    <a:pt x="2397157" y="1512094"/>
                    <a:pt x="2479548" y="1486281"/>
                    <a:pt x="2558891" y="1453420"/>
                  </a:cubicBezTo>
                  <a:cubicBezTo>
                    <a:pt x="2610898" y="1431798"/>
                    <a:pt x="2661571" y="1407033"/>
                    <a:pt x="2709767" y="1377887"/>
                  </a:cubicBezTo>
                  <a:cubicBezTo>
                    <a:pt x="2774252" y="1338929"/>
                    <a:pt x="2834069" y="1292447"/>
                    <a:pt x="2885408" y="1237393"/>
                  </a:cubicBezTo>
                  <a:cubicBezTo>
                    <a:pt x="2933605" y="1185767"/>
                    <a:pt x="2973324" y="1127093"/>
                    <a:pt x="3017711" y="1072229"/>
                  </a:cubicBezTo>
                  <a:cubicBezTo>
                    <a:pt x="3059811" y="1020223"/>
                    <a:pt x="3105912" y="971645"/>
                    <a:pt x="3150680" y="921830"/>
                  </a:cubicBezTo>
                  <a:cubicBezTo>
                    <a:pt x="3186113" y="882396"/>
                    <a:pt x="3220593" y="842010"/>
                    <a:pt x="3255169" y="801815"/>
                  </a:cubicBezTo>
                  <a:cubicBezTo>
                    <a:pt x="3284887" y="767239"/>
                    <a:pt x="3314605" y="732473"/>
                    <a:pt x="3339275" y="694182"/>
                  </a:cubicBezTo>
                  <a:cubicBezTo>
                    <a:pt x="3368707" y="648367"/>
                    <a:pt x="3390138" y="597980"/>
                    <a:pt x="3409188" y="546926"/>
                  </a:cubicBezTo>
                  <a:cubicBezTo>
                    <a:pt x="3433382" y="482156"/>
                    <a:pt x="3453384" y="415861"/>
                    <a:pt x="3464243" y="347663"/>
                  </a:cubicBezTo>
                  <a:cubicBezTo>
                    <a:pt x="3476244" y="272224"/>
                    <a:pt x="3661696" y="76295"/>
                    <a:pt x="3665411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9D0CC0F-710D-43F4-BC86-763767420133}"/>
                </a:ext>
              </a:extLst>
            </p:cNvPr>
            <p:cNvSpPr/>
            <p:nvPr/>
          </p:nvSpPr>
          <p:spPr>
            <a:xfrm>
              <a:off x="7790402" y="5229700"/>
              <a:ext cx="285940" cy="199072"/>
            </a:xfrm>
            <a:custGeom>
              <a:avLst/>
              <a:gdLst>
                <a:gd name="connsiteX0" fmla="*/ 0 w 285940"/>
                <a:gd name="connsiteY0" fmla="*/ 199073 h 199072"/>
                <a:gd name="connsiteX1" fmla="*/ 285940 w 285940"/>
                <a:gd name="connsiteY1" fmla="*/ 0 h 19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940" h="199072">
                  <a:moveTo>
                    <a:pt x="0" y="199073"/>
                  </a:moveTo>
                  <a:cubicBezTo>
                    <a:pt x="0" y="199073"/>
                    <a:pt x="242125" y="39243"/>
                    <a:pt x="285940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FB36AB6-CB81-495A-8A33-C0BCE67D6F23}"/>
                </a:ext>
              </a:extLst>
            </p:cNvPr>
            <p:cNvSpPr/>
            <p:nvPr/>
          </p:nvSpPr>
          <p:spPr>
            <a:xfrm>
              <a:off x="7393114" y="5049773"/>
              <a:ext cx="655796" cy="381190"/>
            </a:xfrm>
            <a:custGeom>
              <a:avLst/>
              <a:gdLst>
                <a:gd name="connsiteX0" fmla="*/ 0 w 655796"/>
                <a:gd name="connsiteY0" fmla="*/ 381190 h 381190"/>
                <a:gd name="connsiteX1" fmla="*/ 655796 w 655796"/>
                <a:gd name="connsiteY1" fmla="*/ 0 h 381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5796" h="381190">
                  <a:moveTo>
                    <a:pt x="0" y="381190"/>
                  </a:moveTo>
                  <a:cubicBezTo>
                    <a:pt x="0" y="381190"/>
                    <a:pt x="461105" y="172117"/>
                    <a:pt x="655796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993F7E6-ABF6-482D-BEA5-B4E607DDB433}"/>
                </a:ext>
              </a:extLst>
            </p:cNvPr>
            <p:cNvSpPr/>
            <p:nvPr/>
          </p:nvSpPr>
          <p:spPr>
            <a:xfrm>
              <a:off x="5154072" y="3867816"/>
              <a:ext cx="2907315" cy="1544764"/>
            </a:xfrm>
            <a:custGeom>
              <a:avLst/>
              <a:gdLst>
                <a:gd name="connsiteX0" fmla="*/ 0 w 2907315"/>
                <a:gd name="connsiteY0" fmla="*/ 1544764 h 1544764"/>
                <a:gd name="connsiteX1" fmla="*/ 201644 w 2907315"/>
                <a:gd name="connsiteY1" fmla="*/ 1352550 h 1544764"/>
                <a:gd name="connsiteX2" fmla="*/ 423196 w 2907315"/>
                <a:gd name="connsiteY2" fmla="*/ 1196054 h 1544764"/>
                <a:gd name="connsiteX3" fmla="*/ 782193 w 2907315"/>
                <a:gd name="connsiteY3" fmla="*/ 1099947 h 1544764"/>
                <a:gd name="connsiteX4" fmla="*/ 1052513 w 2907315"/>
                <a:gd name="connsiteY4" fmla="*/ 1042321 h 1544764"/>
                <a:gd name="connsiteX5" fmla="*/ 1311783 w 2907315"/>
                <a:gd name="connsiteY5" fmla="*/ 1056037 h 1544764"/>
                <a:gd name="connsiteX6" fmla="*/ 1484662 w 2907315"/>
                <a:gd name="connsiteY6" fmla="*/ 1083469 h 1544764"/>
                <a:gd name="connsiteX7" fmla="*/ 1788224 w 2907315"/>
                <a:gd name="connsiteY7" fmla="*/ 1023080 h 1544764"/>
                <a:gd name="connsiteX8" fmla="*/ 2269045 w 2907315"/>
                <a:gd name="connsiteY8" fmla="*/ 734758 h 1544764"/>
                <a:gd name="connsiteX9" fmla="*/ 2534984 w 2907315"/>
                <a:gd name="connsiteY9" fmla="*/ 572738 h 1544764"/>
                <a:gd name="connsiteX10" fmla="*/ 2907316 w 2907315"/>
                <a:gd name="connsiteY10" fmla="*/ 0 h 154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07315" h="1544764">
                  <a:moveTo>
                    <a:pt x="0" y="1544764"/>
                  </a:moveTo>
                  <a:cubicBezTo>
                    <a:pt x="0" y="1544764"/>
                    <a:pt x="98012" y="1443990"/>
                    <a:pt x="201644" y="1352550"/>
                  </a:cubicBezTo>
                  <a:cubicBezTo>
                    <a:pt x="271272" y="1291209"/>
                    <a:pt x="343662" y="1234249"/>
                    <a:pt x="423196" y="1196054"/>
                  </a:cubicBezTo>
                  <a:cubicBezTo>
                    <a:pt x="537591" y="1141095"/>
                    <a:pt x="661226" y="1127189"/>
                    <a:pt x="782193" y="1099947"/>
                  </a:cubicBezTo>
                  <a:cubicBezTo>
                    <a:pt x="872300" y="1079659"/>
                    <a:pt x="961358" y="1051370"/>
                    <a:pt x="1052513" y="1042321"/>
                  </a:cubicBezTo>
                  <a:cubicBezTo>
                    <a:pt x="1139000" y="1033653"/>
                    <a:pt x="1225868" y="1040321"/>
                    <a:pt x="1311783" y="1056037"/>
                  </a:cubicBezTo>
                  <a:cubicBezTo>
                    <a:pt x="1369314" y="1066609"/>
                    <a:pt x="1426559" y="1079373"/>
                    <a:pt x="1484662" y="1083469"/>
                  </a:cubicBezTo>
                  <a:cubicBezTo>
                    <a:pt x="1587913" y="1090803"/>
                    <a:pt x="1690402" y="1064800"/>
                    <a:pt x="1788224" y="1023080"/>
                  </a:cubicBezTo>
                  <a:cubicBezTo>
                    <a:pt x="1956721" y="951262"/>
                    <a:pt x="2106549" y="825722"/>
                    <a:pt x="2269045" y="734758"/>
                  </a:cubicBezTo>
                  <a:cubicBezTo>
                    <a:pt x="2359438" y="684181"/>
                    <a:pt x="2452497" y="640556"/>
                    <a:pt x="2534984" y="572738"/>
                  </a:cubicBezTo>
                  <a:cubicBezTo>
                    <a:pt x="2673001" y="459391"/>
                    <a:pt x="2847023" y="191453"/>
                    <a:pt x="2907316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CA0B097-C21A-40B4-95E4-2FFA9697F824}"/>
                </a:ext>
              </a:extLst>
            </p:cNvPr>
            <p:cNvSpPr/>
            <p:nvPr/>
          </p:nvSpPr>
          <p:spPr>
            <a:xfrm>
              <a:off x="4907946" y="3479100"/>
              <a:ext cx="3168300" cy="1952434"/>
            </a:xfrm>
            <a:custGeom>
              <a:avLst/>
              <a:gdLst>
                <a:gd name="connsiteX0" fmla="*/ 0 w 3168300"/>
                <a:gd name="connsiteY0" fmla="*/ 1952435 h 1952434"/>
                <a:gd name="connsiteX1" fmla="*/ 202121 w 3168300"/>
                <a:gd name="connsiteY1" fmla="*/ 1687068 h 1952434"/>
                <a:gd name="connsiteX2" fmla="*/ 545116 w 3168300"/>
                <a:gd name="connsiteY2" fmla="*/ 1450277 h 1952434"/>
                <a:gd name="connsiteX3" fmla="*/ 906780 w 3168300"/>
                <a:gd name="connsiteY3" fmla="*/ 1354455 h 1952434"/>
                <a:gd name="connsiteX4" fmla="*/ 1332262 w 3168300"/>
                <a:gd name="connsiteY4" fmla="*/ 1285304 h 1952434"/>
                <a:gd name="connsiteX5" fmla="*/ 1691259 w 3168300"/>
                <a:gd name="connsiteY5" fmla="*/ 1240060 h 1952434"/>
                <a:gd name="connsiteX6" fmla="*/ 2010346 w 3168300"/>
                <a:gd name="connsiteY6" fmla="*/ 1141667 h 1952434"/>
                <a:gd name="connsiteX7" fmla="*/ 2393252 w 3168300"/>
                <a:gd name="connsiteY7" fmla="*/ 1027271 h 1952434"/>
                <a:gd name="connsiteX8" fmla="*/ 2582037 w 3168300"/>
                <a:gd name="connsiteY8" fmla="*/ 958120 h 1952434"/>
                <a:gd name="connsiteX9" fmla="*/ 2760155 w 3168300"/>
                <a:gd name="connsiteY9" fmla="*/ 827723 h 1952434"/>
                <a:gd name="connsiteX10" fmla="*/ 2914364 w 3168300"/>
                <a:gd name="connsiteY10" fmla="*/ 567023 h 1952434"/>
                <a:gd name="connsiteX11" fmla="*/ 3168301 w 3168300"/>
                <a:gd name="connsiteY11" fmla="*/ 0 h 195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68300" h="1952434">
                  <a:moveTo>
                    <a:pt x="0" y="1952435"/>
                  </a:moveTo>
                  <a:cubicBezTo>
                    <a:pt x="0" y="1952435"/>
                    <a:pt x="91059" y="1796415"/>
                    <a:pt x="202121" y="1687068"/>
                  </a:cubicBezTo>
                  <a:cubicBezTo>
                    <a:pt x="301943" y="1588675"/>
                    <a:pt x="416528" y="1505617"/>
                    <a:pt x="545116" y="1450277"/>
                  </a:cubicBezTo>
                  <a:cubicBezTo>
                    <a:pt x="659987" y="1400747"/>
                    <a:pt x="783622" y="1377601"/>
                    <a:pt x="906780" y="1354455"/>
                  </a:cubicBezTo>
                  <a:cubicBezTo>
                    <a:pt x="1048036" y="1327976"/>
                    <a:pt x="1189482" y="1301972"/>
                    <a:pt x="1332262" y="1285304"/>
                  </a:cubicBezTo>
                  <a:cubicBezTo>
                    <a:pt x="1452182" y="1271302"/>
                    <a:pt x="1573340" y="1265873"/>
                    <a:pt x="1691259" y="1240060"/>
                  </a:cubicBezTo>
                  <a:cubicBezTo>
                    <a:pt x="1800035" y="1216247"/>
                    <a:pt x="1904619" y="1176718"/>
                    <a:pt x="2010346" y="1141667"/>
                  </a:cubicBezTo>
                  <a:cubicBezTo>
                    <a:pt x="2136743" y="1099661"/>
                    <a:pt x="2265902" y="1066229"/>
                    <a:pt x="2393252" y="1027271"/>
                  </a:cubicBezTo>
                  <a:cubicBezTo>
                    <a:pt x="2457450" y="1007650"/>
                    <a:pt x="2521744" y="987552"/>
                    <a:pt x="2582037" y="958120"/>
                  </a:cubicBezTo>
                  <a:cubicBezTo>
                    <a:pt x="2648807" y="925449"/>
                    <a:pt x="2710815" y="883349"/>
                    <a:pt x="2760155" y="827723"/>
                  </a:cubicBezTo>
                  <a:cubicBezTo>
                    <a:pt x="2827496" y="751904"/>
                    <a:pt x="2867978" y="657511"/>
                    <a:pt x="2914364" y="567023"/>
                  </a:cubicBezTo>
                  <a:cubicBezTo>
                    <a:pt x="2972753" y="453200"/>
                    <a:pt x="3119152" y="118015"/>
                    <a:pt x="3168301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B2AF0F5-7EAA-4BAB-8DE2-D84E124170FA}"/>
                </a:ext>
              </a:extLst>
            </p:cNvPr>
            <p:cNvSpPr/>
            <p:nvPr/>
          </p:nvSpPr>
          <p:spPr>
            <a:xfrm>
              <a:off x="4704778" y="2976752"/>
              <a:ext cx="3356800" cy="2452020"/>
            </a:xfrm>
            <a:custGeom>
              <a:avLst/>
              <a:gdLst>
                <a:gd name="connsiteX0" fmla="*/ 0 w 3356800"/>
                <a:gd name="connsiteY0" fmla="*/ 2452021 h 2452020"/>
                <a:gd name="connsiteX1" fmla="*/ 130874 w 3356800"/>
                <a:gd name="connsiteY1" fmla="*/ 2247710 h 2452020"/>
                <a:gd name="connsiteX2" fmla="*/ 437197 w 3356800"/>
                <a:gd name="connsiteY2" fmla="*/ 1941195 h 2452020"/>
                <a:gd name="connsiteX3" fmla="*/ 737140 w 3356800"/>
                <a:gd name="connsiteY3" fmla="*/ 1736884 h 2452020"/>
                <a:gd name="connsiteX4" fmla="*/ 1031843 w 3356800"/>
                <a:gd name="connsiteY4" fmla="*/ 1685068 h 2452020"/>
                <a:gd name="connsiteX5" fmla="*/ 1287304 w 3356800"/>
                <a:gd name="connsiteY5" fmla="*/ 1655826 h 2452020"/>
                <a:gd name="connsiteX6" fmla="*/ 1471994 w 3356800"/>
                <a:gd name="connsiteY6" fmla="*/ 1634300 h 2452020"/>
                <a:gd name="connsiteX7" fmla="*/ 1898237 w 3356800"/>
                <a:gd name="connsiteY7" fmla="*/ 1512665 h 2452020"/>
                <a:gd name="connsiteX8" fmla="*/ 2229136 w 3356800"/>
                <a:gd name="connsiteY8" fmla="*/ 1355598 h 2452020"/>
                <a:gd name="connsiteX9" fmla="*/ 2512314 w 3356800"/>
                <a:gd name="connsiteY9" fmla="*/ 1238631 h 2452020"/>
                <a:gd name="connsiteX10" fmla="*/ 2758535 w 3356800"/>
                <a:gd name="connsiteY10" fmla="*/ 1096994 h 2452020"/>
                <a:gd name="connsiteX11" fmla="*/ 2935510 w 3356800"/>
                <a:gd name="connsiteY11" fmla="*/ 919925 h 2452020"/>
                <a:gd name="connsiteX12" fmla="*/ 3081719 w 3356800"/>
                <a:gd name="connsiteY12" fmla="*/ 687419 h 2452020"/>
                <a:gd name="connsiteX13" fmla="*/ 3356800 w 3356800"/>
                <a:gd name="connsiteY13" fmla="*/ 0 h 24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56800" h="2452020">
                  <a:moveTo>
                    <a:pt x="0" y="2452021"/>
                  </a:moveTo>
                  <a:cubicBezTo>
                    <a:pt x="0" y="2452021"/>
                    <a:pt x="57150" y="2344198"/>
                    <a:pt x="130874" y="2247710"/>
                  </a:cubicBezTo>
                  <a:cubicBezTo>
                    <a:pt x="218694" y="2132648"/>
                    <a:pt x="328136" y="2036635"/>
                    <a:pt x="437197" y="1941195"/>
                  </a:cubicBezTo>
                  <a:cubicBezTo>
                    <a:pt x="529304" y="1860709"/>
                    <a:pt x="623030" y="1779556"/>
                    <a:pt x="737140" y="1736884"/>
                  </a:cubicBezTo>
                  <a:cubicBezTo>
                    <a:pt x="830866" y="1701736"/>
                    <a:pt x="932021" y="1695450"/>
                    <a:pt x="1031843" y="1685068"/>
                  </a:cubicBezTo>
                  <a:cubicBezTo>
                    <a:pt x="1117092" y="1676210"/>
                    <a:pt x="1202055" y="1665160"/>
                    <a:pt x="1287304" y="1655826"/>
                  </a:cubicBezTo>
                  <a:cubicBezTo>
                    <a:pt x="1348931" y="1649063"/>
                    <a:pt x="1410653" y="1643539"/>
                    <a:pt x="1471994" y="1634300"/>
                  </a:cubicBezTo>
                  <a:cubicBezTo>
                    <a:pt x="1618679" y="1612011"/>
                    <a:pt x="1761935" y="1571149"/>
                    <a:pt x="1898237" y="1512665"/>
                  </a:cubicBezTo>
                  <a:cubicBezTo>
                    <a:pt x="2010442" y="1464564"/>
                    <a:pt x="2117503" y="1405128"/>
                    <a:pt x="2229136" y="1355598"/>
                  </a:cubicBezTo>
                  <a:cubicBezTo>
                    <a:pt x="2322481" y="1314164"/>
                    <a:pt x="2418969" y="1280160"/>
                    <a:pt x="2512314" y="1238631"/>
                  </a:cubicBezTo>
                  <a:cubicBezTo>
                    <a:pt x="2599087" y="1199960"/>
                    <a:pt x="2683193" y="1154811"/>
                    <a:pt x="2758535" y="1096994"/>
                  </a:cubicBezTo>
                  <a:cubicBezTo>
                    <a:pt x="2825020" y="1046035"/>
                    <a:pt x="2883789" y="985837"/>
                    <a:pt x="2935510" y="919925"/>
                  </a:cubicBezTo>
                  <a:cubicBezTo>
                    <a:pt x="2992184" y="847725"/>
                    <a:pt x="3039904" y="769144"/>
                    <a:pt x="3081719" y="687419"/>
                  </a:cubicBezTo>
                  <a:cubicBezTo>
                    <a:pt x="3138297" y="576739"/>
                    <a:pt x="3314129" y="116776"/>
                    <a:pt x="3356800" y="0"/>
                  </a:cubicBezTo>
                </a:path>
              </a:pathLst>
            </a:custGeom>
            <a:noFill/>
            <a:ln w="9525" cap="rnd">
              <a:solidFill>
                <a:schemeClr val="accent2">
                  <a:alpha val="75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60C036-BBCE-4F9E-AD56-DD36D4407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A5D7EC-1E6A-473F-B5A4-18CDFB6CF9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9981C7-34D5-49A4-949D-715FD4BD8F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900" kern="1200" cap="all" spc="200" smtClean="0">
                <a:solidFill>
                  <a:schemeClr val="accent1"/>
                </a:soli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fld id="{0DAF61AA-5A98-4049-A93E-477E5505141A}" type="datetimeFigureOut">
              <a:rPr lang="en-US" smtClean="0"/>
              <a:pPr/>
              <a:t>8/25/2024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85CE6E-733D-4C60-B40B-C7C10CB5AF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en-US" sz="900" kern="1200" cap="all" spc="200" dirty="0">
                <a:solidFill>
                  <a:schemeClr val="accent1"/>
                </a:soli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80D8B-7909-4114-8EBA-C3086DC62B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06000" y="6356350"/>
            <a:ext cx="144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900" kern="1200" cap="all" spc="200" smtClean="0">
                <a:solidFill>
                  <a:schemeClr val="accent1"/>
                </a:soli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261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accent5"/>
        </a:buClr>
        <a:buFont typeface="Avenir Next LT Pro" panose="020B0504020202020204" pitchFamily="34" charset="0"/>
        <a:buChar char="+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5"/>
        </a:buClr>
        <a:buFont typeface="Avenir Next LT Pro" panose="020B0504020202020204" pitchFamily="34" charset="0"/>
        <a:buChar char="+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5"/>
        </a:buClr>
        <a:buFont typeface="Avenir Next LT Pro" panose="020B0504020202020204" pitchFamily="34" charset="0"/>
        <a:buChar char="+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5"/>
        </a:buClr>
        <a:buFont typeface="Avenir Next LT Pro" panose="020B0504020202020204" pitchFamily="34" charset="0"/>
        <a:buChar char="+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5"/>
        </a:buClr>
        <a:buFont typeface="Avenir Next LT Pro" panose="020B0504020202020204" pitchFamily="34" charset="0"/>
        <a:buChar char="+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png"/><Relationship Id="rId7" Type="http://schemas.openxmlformats.org/officeDocument/2006/relationships/hyperlink" Target="https://www.browardbar.org/wp-content/uploads/2023/11/AG-Opinion-Letter-July-20-2023.pdf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www.bradenton.com/news/local/article110030642.html" TargetMode="Externa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png"/><Relationship Id="rId4" Type="http://schemas.openxmlformats.org/officeDocument/2006/relationships/hyperlink" Target="https://florida.planning.org/knowledge-center/florida-planning-magazine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abcactionnews.com/news/region-pasco/pasco-county-officials-take-steps-to-protect-community-from-floridas-live-local-act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5BB82B7-BCB1-465C-853A-8C72AB459C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913E1C-415D-451B-A9C3-0BBEFA75C7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9188" y="1134350"/>
            <a:ext cx="9886950" cy="2387600"/>
          </a:xfrm>
        </p:spPr>
        <p:txBody>
          <a:bodyPr>
            <a:normAutofit/>
          </a:bodyPr>
          <a:lstStyle/>
          <a:p>
            <a:r>
              <a:rPr lang="en-US" sz="6600" dirty="0">
                <a:ln>
                  <a:solidFill>
                    <a:schemeClr val="accent1">
                      <a:lumMod val="50000"/>
                      <a:alpha val="60000"/>
                    </a:schemeClr>
                  </a:solidFill>
                </a:ln>
                <a:solidFill>
                  <a:schemeClr val="bg1"/>
                </a:solidFill>
              </a:rPr>
              <a:t>Catherine Hartley, AICP, CNU-a 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26062A8-EC21-472B-A41A-3CDD08BC5A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319" y="5705527"/>
            <a:ext cx="2832238" cy="579388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B76BE614-5C79-4620-8E84-A52787411B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1668" y="3536576"/>
            <a:ext cx="9886952" cy="1655762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ln>
                  <a:solidFill>
                    <a:schemeClr val="accent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</a:rPr>
              <a:t>Senior Project Manager </a:t>
            </a:r>
          </a:p>
          <a:p>
            <a:r>
              <a:rPr lang="en-US" dirty="0">
                <a:ln>
                  <a:solidFill>
                    <a:schemeClr val="accent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</a:rPr>
              <a:t>August 27, 2024 </a:t>
            </a:r>
          </a:p>
          <a:p>
            <a:r>
              <a:rPr lang="en-US" dirty="0">
                <a:ln>
                  <a:solidFill>
                    <a:schemeClr val="accent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</a:rPr>
              <a:t>Florida Housing Conference  </a:t>
            </a:r>
          </a:p>
          <a:p>
            <a:r>
              <a:rPr lang="en-US" dirty="0">
                <a:ln>
                  <a:solidFill>
                    <a:schemeClr val="accent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</a:rPr>
              <a:t>Orlando, Florida 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2425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6CBDF42-AD37-47DE-EC1F-4975ECF4F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 Difference a Year Makes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0130198-90B9-72BA-5EAD-2382BF473F5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599990" y="430505"/>
            <a:ext cx="2689185" cy="15183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3200" dirty="0"/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A9DBBB-62CC-29B9-9A0F-3EA2716272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553" r="23956" b="39747"/>
          <a:stretch/>
        </p:blipFill>
        <p:spPr>
          <a:xfrm>
            <a:off x="177207" y="5319353"/>
            <a:ext cx="4623900" cy="14604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E45D6DD-E56B-8F6B-470B-3850E944FE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83" t="73586" r="17310" b="12912"/>
          <a:stretch/>
        </p:blipFill>
        <p:spPr>
          <a:xfrm>
            <a:off x="92595" y="2006455"/>
            <a:ext cx="8086497" cy="81476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EC4BD30-5B9F-B2C6-C4A0-4DD43B82D72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72" t="20759" r="80614" b="69114"/>
          <a:stretch/>
        </p:blipFill>
        <p:spPr>
          <a:xfrm>
            <a:off x="177209" y="1472745"/>
            <a:ext cx="1321195" cy="4979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46FC833-35F5-B22C-D6C1-89DABF1955F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84" t="81448" r="11994"/>
          <a:stretch/>
        </p:blipFill>
        <p:spPr>
          <a:xfrm>
            <a:off x="200291" y="2964303"/>
            <a:ext cx="7091760" cy="9813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966C384-8607-E65F-7090-49CF10859E8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4336" t="26160" r="26106" b="6278"/>
          <a:stretch/>
        </p:blipFill>
        <p:spPr>
          <a:xfrm>
            <a:off x="8263704" y="1253890"/>
            <a:ext cx="3720744" cy="478389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102E0DC-2954-6838-B8A2-651F902237C7}"/>
              </a:ext>
            </a:extLst>
          </p:cNvPr>
          <p:cNvSpPr txBox="1"/>
          <p:nvPr/>
        </p:nvSpPr>
        <p:spPr>
          <a:xfrm>
            <a:off x="8489033" y="6410504"/>
            <a:ext cx="181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7"/>
              </a:rPr>
              <a:t>AG Letter Source </a:t>
            </a:r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69EFF96-317A-9D42-4C25-8CA7F81F289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33578" r="5177" b="38059"/>
          <a:stretch/>
        </p:blipFill>
        <p:spPr>
          <a:xfrm>
            <a:off x="132543" y="3945667"/>
            <a:ext cx="8006599" cy="1289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351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F9E0F36-0E82-D526-914A-D6E003B48E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4049" y="1138041"/>
            <a:ext cx="5157787" cy="823912"/>
          </a:xfrm>
        </p:spPr>
        <p:txBody>
          <a:bodyPr/>
          <a:lstStyle/>
          <a:p>
            <a:r>
              <a:rPr lang="en-US" dirty="0"/>
              <a:t>Definitions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03AC8B-12B5-8E9E-DC6A-99C8EACE4E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4050" y="2078675"/>
            <a:ext cx="5157787" cy="411098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“Mixed Use” – Suggestion: A tract of land and/or building/structure developed or approved for two or more different uses such as, but not limited to, residential, office, service, manufacturing, retail, recreation, or entertainment. </a:t>
            </a:r>
          </a:p>
          <a:p>
            <a:r>
              <a:rPr lang="en-US" dirty="0"/>
              <a:t>Major Transportation Hub: “mix of other transportation options” – are sidewalks or micromobility parking sufficient? 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85A216-2874-B21B-82D1-F075647270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94762" y="1042830"/>
            <a:ext cx="5183188" cy="823912"/>
          </a:xfrm>
        </p:spPr>
        <p:txBody>
          <a:bodyPr/>
          <a:lstStyle/>
          <a:p>
            <a:r>
              <a:rPr lang="en-US" dirty="0"/>
              <a:t>Clarification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A1C59C3-3D31-5F71-A2D3-1F360ACDA6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94762" y="1961953"/>
            <a:ext cx="5183188" cy="4227710"/>
          </a:xfrm>
        </p:spPr>
        <p:txBody>
          <a:bodyPr/>
          <a:lstStyle/>
          <a:p>
            <a:r>
              <a:rPr lang="en-US" dirty="0"/>
              <a:t>Needs to address Planned Developments or needs to reference Future Land Use category, not zoning </a:t>
            </a:r>
          </a:p>
          <a:p>
            <a:r>
              <a:rPr lang="en-US" dirty="0"/>
              <a:t>Needs to address density in the Coastal High Hazard Area (category 1 storm surge) </a:t>
            </a:r>
          </a:p>
          <a:p>
            <a:r>
              <a:rPr lang="en-US" dirty="0"/>
              <a:t>Clarify rules for Local Governments Under Countywide Rules (Broward and Pinellas) 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4FF1287-27DF-3DFB-41BB-6717E30A6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Changes Does the Live Local Act Need? </a:t>
            </a:r>
          </a:p>
        </p:txBody>
      </p:sp>
    </p:spTree>
    <p:extLst>
      <p:ext uri="{BB962C8B-B14F-4D97-AF65-F5344CB8AC3E}">
        <p14:creationId xmlns:p14="http://schemas.microsoft.com/office/powerpoint/2010/main" val="3755391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F9E7FFE-FE67-4536-97F6-9DDD05DEF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531" y="273050"/>
            <a:ext cx="5013405" cy="1600200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Catherine Hartley AICP, CNU-a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BE21DA1-0E7D-43CB-B76A-111C193959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9531" y="2012287"/>
            <a:ext cx="4693614" cy="2264784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Senior Project Manager </a:t>
            </a:r>
            <a:endParaRPr lang="en-US" sz="2800" dirty="0">
              <a:solidFill>
                <a:schemeClr val="tx2"/>
              </a:solidFill>
            </a:endParaRPr>
          </a:p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Public Sector – 15 years </a:t>
            </a:r>
          </a:p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Private Sector – 6 years (public sector clients) </a:t>
            </a:r>
          </a:p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Land Use and Housing Policy Expertise  </a:t>
            </a:r>
          </a:p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Legislative Policy Committee Member for APA Florida </a:t>
            </a:r>
          </a:p>
          <a:p>
            <a:endParaRPr lang="en-US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49D45A4E-8889-FB44-98FF-104CD25EAA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8061"/>
          <a:stretch/>
        </p:blipFill>
        <p:spPr>
          <a:xfrm>
            <a:off x="5965903" y="2856059"/>
            <a:ext cx="5874602" cy="3592797"/>
          </a:xfr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6604EEF-25C3-AFFA-325B-C8868429562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920" t="42902" r="24360" b="25528"/>
          <a:stretch/>
        </p:blipFill>
        <p:spPr>
          <a:xfrm>
            <a:off x="6559065" y="1383275"/>
            <a:ext cx="4676891" cy="1414399"/>
          </a:xfrm>
          <a:prstGeom prst="rect">
            <a:avLst/>
          </a:prstGeom>
        </p:spPr>
      </p:pic>
      <p:pic>
        <p:nvPicPr>
          <p:cNvPr id="1026" name="Picture 2" descr="Bradenton-Herald-logo - The Bishop ...">
            <a:extLst>
              <a:ext uri="{FF2B5EF4-FFF2-40B4-BE49-F238E27FC236}">
                <a16:creationId xmlns:a16="http://schemas.microsoft.com/office/drawing/2014/main" id="{0B6C7E0D-0B17-54C6-25D8-CC6A2778A1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088" y="409144"/>
            <a:ext cx="1558847" cy="805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9F35F10-FD8C-28A4-71CF-8459CF9876F0}"/>
              </a:ext>
            </a:extLst>
          </p:cNvPr>
          <p:cNvSpPr txBox="1"/>
          <p:nvPr/>
        </p:nvSpPr>
        <p:spPr>
          <a:xfrm>
            <a:off x="5965903" y="6488668"/>
            <a:ext cx="4482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6"/>
              </a:rPr>
              <a:t>Source: Bradenton Herald Article 10/20/2016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575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5912C801-A2E4-48D2-ACCA-A8432172CD43}"/>
              </a:ext>
            </a:extLst>
          </p:cNvPr>
          <p:cNvGrpSpPr/>
          <p:nvPr/>
        </p:nvGrpSpPr>
        <p:grpSpPr>
          <a:xfrm rot="10800000">
            <a:off x="11210206" y="5101987"/>
            <a:ext cx="844460" cy="667483"/>
            <a:chOff x="5454279" y="1603053"/>
            <a:chExt cx="658718" cy="520667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DDC410A-BB38-4A87-A4D3-4DFDD58F37A0}"/>
                </a:ext>
              </a:extLst>
            </p:cNvPr>
            <p:cNvSpPr/>
            <p:nvPr/>
          </p:nvSpPr>
          <p:spPr>
            <a:xfrm>
              <a:off x="5454279" y="1603053"/>
              <a:ext cx="312761" cy="520667"/>
            </a:xfrm>
            <a:custGeom>
              <a:avLst/>
              <a:gdLst>
                <a:gd name="connsiteX0" fmla="*/ 601902 w 601902"/>
                <a:gd name="connsiteY0" fmla="*/ 0 h 1002013"/>
                <a:gd name="connsiteX1" fmla="*/ 485311 w 601902"/>
                <a:gd name="connsiteY1" fmla="*/ 615417 h 1002013"/>
                <a:gd name="connsiteX2" fmla="*/ 483626 w 601902"/>
                <a:gd name="connsiteY2" fmla="*/ 615610 h 1002013"/>
                <a:gd name="connsiteX3" fmla="*/ 499768 w 601902"/>
                <a:gd name="connsiteY3" fmla="*/ 645349 h 1002013"/>
                <a:gd name="connsiteX4" fmla="*/ 519943 w 601902"/>
                <a:gd name="connsiteY4" fmla="*/ 745281 h 1002013"/>
                <a:gd name="connsiteX5" fmla="*/ 263211 w 601902"/>
                <a:gd name="connsiteY5" fmla="*/ 1002013 h 1002013"/>
                <a:gd name="connsiteX6" fmla="*/ 11695 w 601902"/>
                <a:gd name="connsiteY6" fmla="*/ 797021 h 1002013"/>
                <a:gd name="connsiteX7" fmla="*/ 10761 w 601902"/>
                <a:gd name="connsiteY7" fmla="*/ 787755 h 1002013"/>
                <a:gd name="connsiteX8" fmla="*/ 8056 w 601902"/>
                <a:gd name="connsiteY8" fmla="*/ 781776 h 1002013"/>
                <a:gd name="connsiteX9" fmla="*/ 601902 w 601902"/>
                <a:gd name="connsiteY9" fmla="*/ 0 h 1002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1902" h="1002013">
                  <a:moveTo>
                    <a:pt x="601902" y="0"/>
                  </a:moveTo>
                  <a:cubicBezTo>
                    <a:pt x="277301" y="321637"/>
                    <a:pt x="491690" y="619151"/>
                    <a:pt x="485311" y="615417"/>
                  </a:cubicBezTo>
                  <a:lnTo>
                    <a:pt x="483626" y="615610"/>
                  </a:lnTo>
                  <a:lnTo>
                    <a:pt x="499768" y="645349"/>
                  </a:lnTo>
                  <a:cubicBezTo>
                    <a:pt x="512759" y="676064"/>
                    <a:pt x="519943" y="709834"/>
                    <a:pt x="519943" y="745281"/>
                  </a:cubicBezTo>
                  <a:cubicBezTo>
                    <a:pt x="519943" y="887070"/>
                    <a:pt x="405000" y="1002013"/>
                    <a:pt x="263211" y="1002013"/>
                  </a:cubicBezTo>
                  <a:cubicBezTo>
                    <a:pt x="139146" y="1002013"/>
                    <a:pt x="35634" y="914010"/>
                    <a:pt x="11695" y="797021"/>
                  </a:cubicBezTo>
                  <a:lnTo>
                    <a:pt x="10761" y="787755"/>
                  </a:lnTo>
                  <a:lnTo>
                    <a:pt x="8056" y="781776"/>
                  </a:lnTo>
                  <a:cubicBezTo>
                    <a:pt x="-52528" y="570753"/>
                    <a:pt x="236718" y="83593"/>
                    <a:pt x="60190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C120D50-CE5E-40B5-B503-D6A84770676D}"/>
                </a:ext>
              </a:extLst>
            </p:cNvPr>
            <p:cNvSpPr/>
            <p:nvPr/>
          </p:nvSpPr>
          <p:spPr>
            <a:xfrm>
              <a:off x="5800236" y="1603053"/>
              <a:ext cx="312761" cy="520667"/>
            </a:xfrm>
            <a:custGeom>
              <a:avLst/>
              <a:gdLst>
                <a:gd name="connsiteX0" fmla="*/ 601902 w 601902"/>
                <a:gd name="connsiteY0" fmla="*/ 0 h 1002013"/>
                <a:gd name="connsiteX1" fmla="*/ 485311 w 601902"/>
                <a:gd name="connsiteY1" fmla="*/ 615417 h 1002013"/>
                <a:gd name="connsiteX2" fmla="*/ 483626 w 601902"/>
                <a:gd name="connsiteY2" fmla="*/ 615610 h 1002013"/>
                <a:gd name="connsiteX3" fmla="*/ 499768 w 601902"/>
                <a:gd name="connsiteY3" fmla="*/ 645349 h 1002013"/>
                <a:gd name="connsiteX4" fmla="*/ 519943 w 601902"/>
                <a:gd name="connsiteY4" fmla="*/ 745281 h 1002013"/>
                <a:gd name="connsiteX5" fmla="*/ 263211 w 601902"/>
                <a:gd name="connsiteY5" fmla="*/ 1002013 h 1002013"/>
                <a:gd name="connsiteX6" fmla="*/ 11695 w 601902"/>
                <a:gd name="connsiteY6" fmla="*/ 797021 h 1002013"/>
                <a:gd name="connsiteX7" fmla="*/ 10761 w 601902"/>
                <a:gd name="connsiteY7" fmla="*/ 787755 h 1002013"/>
                <a:gd name="connsiteX8" fmla="*/ 8056 w 601902"/>
                <a:gd name="connsiteY8" fmla="*/ 781776 h 1002013"/>
                <a:gd name="connsiteX9" fmla="*/ 601902 w 601902"/>
                <a:gd name="connsiteY9" fmla="*/ 0 h 1002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1902" h="1002013">
                  <a:moveTo>
                    <a:pt x="601902" y="0"/>
                  </a:moveTo>
                  <a:cubicBezTo>
                    <a:pt x="277301" y="321637"/>
                    <a:pt x="491690" y="619151"/>
                    <a:pt x="485311" y="615417"/>
                  </a:cubicBezTo>
                  <a:lnTo>
                    <a:pt x="483626" y="615610"/>
                  </a:lnTo>
                  <a:lnTo>
                    <a:pt x="499768" y="645349"/>
                  </a:lnTo>
                  <a:cubicBezTo>
                    <a:pt x="512759" y="676064"/>
                    <a:pt x="519943" y="709834"/>
                    <a:pt x="519943" y="745281"/>
                  </a:cubicBezTo>
                  <a:cubicBezTo>
                    <a:pt x="519943" y="887070"/>
                    <a:pt x="405000" y="1002013"/>
                    <a:pt x="263211" y="1002013"/>
                  </a:cubicBezTo>
                  <a:cubicBezTo>
                    <a:pt x="139146" y="1002013"/>
                    <a:pt x="35634" y="914010"/>
                    <a:pt x="11695" y="797021"/>
                  </a:cubicBezTo>
                  <a:lnTo>
                    <a:pt x="10761" y="787755"/>
                  </a:lnTo>
                  <a:lnTo>
                    <a:pt x="8056" y="781776"/>
                  </a:lnTo>
                  <a:cubicBezTo>
                    <a:pt x="-52528" y="570753"/>
                    <a:pt x="236718" y="83593"/>
                    <a:pt x="60190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EF1A51D-4356-4288-9DF1-FD4F7CAD1E6E}"/>
              </a:ext>
            </a:extLst>
          </p:cNvPr>
          <p:cNvGrpSpPr/>
          <p:nvPr/>
        </p:nvGrpSpPr>
        <p:grpSpPr>
          <a:xfrm>
            <a:off x="7902851" y="256490"/>
            <a:ext cx="844460" cy="667483"/>
            <a:chOff x="5454279" y="1603053"/>
            <a:chExt cx="658718" cy="520667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52798CD-E45C-4276-AEA7-227B116A7FDC}"/>
                </a:ext>
              </a:extLst>
            </p:cNvPr>
            <p:cNvSpPr/>
            <p:nvPr/>
          </p:nvSpPr>
          <p:spPr>
            <a:xfrm>
              <a:off x="5454279" y="1603053"/>
              <a:ext cx="312761" cy="520667"/>
            </a:xfrm>
            <a:custGeom>
              <a:avLst/>
              <a:gdLst>
                <a:gd name="connsiteX0" fmla="*/ 601902 w 601902"/>
                <a:gd name="connsiteY0" fmla="*/ 0 h 1002013"/>
                <a:gd name="connsiteX1" fmla="*/ 485311 w 601902"/>
                <a:gd name="connsiteY1" fmla="*/ 615417 h 1002013"/>
                <a:gd name="connsiteX2" fmla="*/ 483626 w 601902"/>
                <a:gd name="connsiteY2" fmla="*/ 615610 h 1002013"/>
                <a:gd name="connsiteX3" fmla="*/ 499768 w 601902"/>
                <a:gd name="connsiteY3" fmla="*/ 645349 h 1002013"/>
                <a:gd name="connsiteX4" fmla="*/ 519943 w 601902"/>
                <a:gd name="connsiteY4" fmla="*/ 745281 h 1002013"/>
                <a:gd name="connsiteX5" fmla="*/ 263211 w 601902"/>
                <a:gd name="connsiteY5" fmla="*/ 1002013 h 1002013"/>
                <a:gd name="connsiteX6" fmla="*/ 11695 w 601902"/>
                <a:gd name="connsiteY6" fmla="*/ 797021 h 1002013"/>
                <a:gd name="connsiteX7" fmla="*/ 10761 w 601902"/>
                <a:gd name="connsiteY7" fmla="*/ 787755 h 1002013"/>
                <a:gd name="connsiteX8" fmla="*/ 8056 w 601902"/>
                <a:gd name="connsiteY8" fmla="*/ 781776 h 1002013"/>
                <a:gd name="connsiteX9" fmla="*/ 601902 w 601902"/>
                <a:gd name="connsiteY9" fmla="*/ 0 h 1002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1902" h="1002013">
                  <a:moveTo>
                    <a:pt x="601902" y="0"/>
                  </a:moveTo>
                  <a:cubicBezTo>
                    <a:pt x="277301" y="321637"/>
                    <a:pt x="491690" y="619151"/>
                    <a:pt x="485311" y="615417"/>
                  </a:cubicBezTo>
                  <a:lnTo>
                    <a:pt x="483626" y="615610"/>
                  </a:lnTo>
                  <a:lnTo>
                    <a:pt x="499768" y="645349"/>
                  </a:lnTo>
                  <a:cubicBezTo>
                    <a:pt x="512759" y="676064"/>
                    <a:pt x="519943" y="709834"/>
                    <a:pt x="519943" y="745281"/>
                  </a:cubicBezTo>
                  <a:cubicBezTo>
                    <a:pt x="519943" y="887070"/>
                    <a:pt x="405000" y="1002013"/>
                    <a:pt x="263211" y="1002013"/>
                  </a:cubicBezTo>
                  <a:cubicBezTo>
                    <a:pt x="139146" y="1002013"/>
                    <a:pt x="35634" y="914010"/>
                    <a:pt x="11695" y="797021"/>
                  </a:cubicBezTo>
                  <a:lnTo>
                    <a:pt x="10761" y="787755"/>
                  </a:lnTo>
                  <a:lnTo>
                    <a:pt x="8056" y="781776"/>
                  </a:lnTo>
                  <a:cubicBezTo>
                    <a:pt x="-52528" y="570753"/>
                    <a:pt x="236718" y="83593"/>
                    <a:pt x="60190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accent1">
                    <a:lumMod val="75000"/>
                    <a:alpha val="32000"/>
                  </a:schemeClr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0FB9280-4006-4C14-A294-59E7F2B985F9}"/>
                </a:ext>
              </a:extLst>
            </p:cNvPr>
            <p:cNvSpPr/>
            <p:nvPr/>
          </p:nvSpPr>
          <p:spPr>
            <a:xfrm>
              <a:off x="5800236" y="1603053"/>
              <a:ext cx="312761" cy="520667"/>
            </a:xfrm>
            <a:custGeom>
              <a:avLst/>
              <a:gdLst>
                <a:gd name="connsiteX0" fmla="*/ 601902 w 601902"/>
                <a:gd name="connsiteY0" fmla="*/ 0 h 1002013"/>
                <a:gd name="connsiteX1" fmla="*/ 485311 w 601902"/>
                <a:gd name="connsiteY1" fmla="*/ 615417 h 1002013"/>
                <a:gd name="connsiteX2" fmla="*/ 483626 w 601902"/>
                <a:gd name="connsiteY2" fmla="*/ 615610 h 1002013"/>
                <a:gd name="connsiteX3" fmla="*/ 499768 w 601902"/>
                <a:gd name="connsiteY3" fmla="*/ 645349 h 1002013"/>
                <a:gd name="connsiteX4" fmla="*/ 519943 w 601902"/>
                <a:gd name="connsiteY4" fmla="*/ 745281 h 1002013"/>
                <a:gd name="connsiteX5" fmla="*/ 263211 w 601902"/>
                <a:gd name="connsiteY5" fmla="*/ 1002013 h 1002013"/>
                <a:gd name="connsiteX6" fmla="*/ 11695 w 601902"/>
                <a:gd name="connsiteY6" fmla="*/ 797021 h 1002013"/>
                <a:gd name="connsiteX7" fmla="*/ 10761 w 601902"/>
                <a:gd name="connsiteY7" fmla="*/ 787755 h 1002013"/>
                <a:gd name="connsiteX8" fmla="*/ 8056 w 601902"/>
                <a:gd name="connsiteY8" fmla="*/ 781776 h 1002013"/>
                <a:gd name="connsiteX9" fmla="*/ 601902 w 601902"/>
                <a:gd name="connsiteY9" fmla="*/ 0 h 1002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1902" h="1002013">
                  <a:moveTo>
                    <a:pt x="601902" y="0"/>
                  </a:moveTo>
                  <a:cubicBezTo>
                    <a:pt x="277301" y="321637"/>
                    <a:pt x="491690" y="619151"/>
                    <a:pt x="485311" y="615417"/>
                  </a:cubicBezTo>
                  <a:lnTo>
                    <a:pt x="483626" y="615610"/>
                  </a:lnTo>
                  <a:lnTo>
                    <a:pt x="499768" y="645349"/>
                  </a:lnTo>
                  <a:cubicBezTo>
                    <a:pt x="512759" y="676064"/>
                    <a:pt x="519943" y="709834"/>
                    <a:pt x="519943" y="745281"/>
                  </a:cubicBezTo>
                  <a:cubicBezTo>
                    <a:pt x="519943" y="887070"/>
                    <a:pt x="405000" y="1002013"/>
                    <a:pt x="263211" y="1002013"/>
                  </a:cubicBezTo>
                  <a:cubicBezTo>
                    <a:pt x="139146" y="1002013"/>
                    <a:pt x="35634" y="914010"/>
                    <a:pt x="11695" y="797021"/>
                  </a:cubicBezTo>
                  <a:lnTo>
                    <a:pt x="10761" y="787755"/>
                  </a:lnTo>
                  <a:lnTo>
                    <a:pt x="8056" y="781776"/>
                  </a:lnTo>
                  <a:cubicBezTo>
                    <a:pt x="-52528" y="570753"/>
                    <a:pt x="236718" y="83593"/>
                    <a:pt x="601902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accent1">
                    <a:lumMod val="75000"/>
                    <a:alpha val="32000"/>
                  </a:schemeClr>
                </a:solidFill>
              </a:endParaRPr>
            </a:p>
          </p:txBody>
        </p:sp>
      </p:grp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989F8E6-7481-4E89-B4CA-D9C2C517A8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61086" y="479638"/>
            <a:ext cx="3150422" cy="234412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800" b="1" dirty="0"/>
              <a:t>I love to explain complicated zoning and land use/housing policy in a way the community can understand. Being able to translate government jargon into average human language brings me joy.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5684CA47-8395-414B-975A-411B051F968B}"/>
              </a:ext>
            </a:extLst>
          </p:cNvPr>
          <p:cNvSpPr txBox="1">
            <a:spLocks/>
          </p:cNvSpPr>
          <p:nvPr/>
        </p:nvSpPr>
        <p:spPr>
          <a:xfrm>
            <a:off x="7757387" y="5901991"/>
            <a:ext cx="5226996" cy="4763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solidFill>
                  <a:schemeClr val="tx2"/>
                </a:solidFill>
              </a:rPr>
              <a:t> 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809D09D-0FDA-4D55-BC76-E12F3BB21BD7}"/>
              </a:ext>
            </a:extLst>
          </p:cNvPr>
          <p:cNvSpPr/>
          <p:nvPr/>
        </p:nvSpPr>
        <p:spPr>
          <a:xfrm>
            <a:off x="8147277" y="5813644"/>
            <a:ext cx="3076575" cy="883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D1EC78-1811-3B1B-5927-7509B44EA9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501" t="27166" r="26973" b="15150"/>
          <a:stretch/>
        </p:blipFill>
        <p:spPr>
          <a:xfrm>
            <a:off x="66667" y="84024"/>
            <a:ext cx="3864979" cy="424734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EDF53E7-B4C3-AAE3-70E2-F2468A211E8F}"/>
              </a:ext>
            </a:extLst>
          </p:cNvPr>
          <p:cNvSpPr txBox="1"/>
          <p:nvPr/>
        </p:nvSpPr>
        <p:spPr>
          <a:xfrm>
            <a:off x="66667" y="4700392"/>
            <a:ext cx="34273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hlinkClick r:id="rId4"/>
              </a:rPr>
              <a:t>Source – Florida Planning Magazine, </a:t>
            </a:r>
          </a:p>
          <a:p>
            <a:r>
              <a:rPr lang="en-US" sz="1600" dirty="0">
                <a:hlinkClick r:id="rId4"/>
              </a:rPr>
              <a:t>Fall 2021 Edition </a:t>
            </a:r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Note: The term “pink tape’ was coined by Andres </a:t>
            </a:r>
            <a:r>
              <a:rPr lang="en-US" sz="1600" dirty="0" err="1"/>
              <a:t>Duany</a:t>
            </a:r>
            <a:r>
              <a:rPr lang="en-US" sz="1600" dirty="0"/>
              <a:t> – means “less red tape”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CE9B63-0AE7-B9CF-3E25-33EEEFCC9E7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532" t="13940" r="32735"/>
          <a:stretch/>
        </p:blipFill>
        <p:spPr>
          <a:xfrm>
            <a:off x="3536527" y="1686305"/>
            <a:ext cx="4366324" cy="512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67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5491E87A-7B48-4B56-BEFB-3F4F509651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Housing Action Plan Peer Review  </a:t>
            </a:r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845B7653-F64D-48D7-B99C-A2AB039E65B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2000" dirty="0">
                <a:solidFill>
                  <a:schemeClr val="accent3">
                    <a:lumMod val="75000"/>
                  </a:schemeClr>
                </a:solidFill>
              </a:rPr>
              <a:t>Evaluated and made recommendations to draft plan</a:t>
            </a:r>
          </a:p>
          <a:p>
            <a:r>
              <a:rPr lang="en-US" sz="2000" dirty="0">
                <a:solidFill>
                  <a:schemeClr val="accent3">
                    <a:lumMod val="75000"/>
                  </a:schemeClr>
                </a:solidFill>
              </a:rPr>
              <a:t>Integrated Live Local practices </a:t>
            </a:r>
          </a:p>
          <a:p>
            <a:r>
              <a:rPr lang="en-US" sz="2000" dirty="0">
                <a:solidFill>
                  <a:schemeClr val="accent3">
                    <a:lumMod val="75000"/>
                  </a:schemeClr>
                </a:solidFill>
              </a:rPr>
              <a:t>Presented to County and Forward Pinellas staff best practices when developing action items for plan implementation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C2B9838C-958D-4F83-A4DA-D0793ED84D02}"/>
              </a:ext>
            </a:extLst>
          </p:cNvPr>
          <p:cNvSpPr>
            <a:spLocks noGrp="1"/>
          </p:cNvSpPr>
          <p:nvPr>
            <p:ph type="body" sz="half" idx="1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Forward Pinellas – Pinellas MPO/PPC  </a:t>
            </a:r>
          </a:p>
        </p:txBody>
      </p:sp>
      <p:sp>
        <p:nvSpPr>
          <p:cNvPr id="27" name="Content Placeholder 26">
            <a:extLst>
              <a:ext uri="{FF2B5EF4-FFF2-40B4-BE49-F238E27FC236}">
                <a16:creationId xmlns:a16="http://schemas.microsoft.com/office/drawing/2014/main" id="{1E2C53CF-3DD9-481C-A41F-B0B8AB86D089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018561" y="4534800"/>
            <a:ext cx="3676133" cy="1914126"/>
          </a:xfrm>
        </p:spPr>
        <p:txBody>
          <a:bodyPr>
            <a:normAutofit fontScale="85000" lnSpcReduction="20000"/>
          </a:bodyPr>
          <a:lstStyle/>
          <a:p>
            <a:r>
              <a:rPr lang="en-US" sz="2000" dirty="0">
                <a:solidFill>
                  <a:schemeClr val="accent3">
                    <a:lumMod val="75000"/>
                  </a:schemeClr>
                </a:solidFill>
              </a:rPr>
              <a:t>Evaluated the county’s code and comp plan language regarding affordable housing density bonuses </a:t>
            </a:r>
          </a:p>
          <a:p>
            <a:r>
              <a:rPr lang="en-US" sz="2000" dirty="0">
                <a:solidFill>
                  <a:schemeClr val="accent3">
                    <a:lumMod val="75000"/>
                  </a:schemeClr>
                </a:solidFill>
              </a:rPr>
              <a:t>Used a pro forma based approach to evaluate policy options</a:t>
            </a:r>
          </a:p>
          <a:p>
            <a:r>
              <a:rPr lang="en-US" sz="2000" dirty="0">
                <a:solidFill>
                  <a:schemeClr val="accent3">
                    <a:lumMod val="75000"/>
                  </a:schemeClr>
                </a:solidFill>
              </a:rPr>
              <a:t>Tested various AMI levels, parking ratios, and building types using RS MEANS data </a:t>
            </a:r>
          </a:p>
          <a:p>
            <a:pPr marL="0" indent="0">
              <a:buNone/>
            </a:pPr>
            <a:endParaRPr lang="en-US" sz="2000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37E1FBA3-E55A-4033-AD1C-26C49B2F031A}"/>
              </a:ext>
            </a:extLst>
          </p:cNvPr>
          <p:cNvSpPr>
            <a:spLocks noGrp="1"/>
          </p:cNvSpPr>
          <p:nvPr>
            <p:ph type="body" sz="half" idx="16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Hillsborough County, Fl 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4207928D-AA98-4905-AE29-786BFD62CF58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Housing Action Plan </a:t>
            </a:r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5ED2FF8A-2E5B-4889-A8CC-68E3E0D55168}"/>
              </a:ext>
            </a:extLst>
          </p:cNvPr>
          <p:cNvSpPr>
            <a:spLocks noGrp="1"/>
          </p:cNvSpPr>
          <p:nvPr>
            <p:ph sz="half" idx="19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2200" dirty="0">
                <a:solidFill>
                  <a:schemeClr val="accent3">
                    <a:lumMod val="75000"/>
                  </a:schemeClr>
                </a:solidFill>
              </a:rPr>
              <a:t>Evaluating how the city’s comprehensive plan and zoning code/map accommodates future housing needs for all income levels </a:t>
            </a:r>
          </a:p>
          <a:p>
            <a:r>
              <a:rPr lang="en-US" sz="2200" dirty="0">
                <a:solidFill>
                  <a:schemeClr val="accent3">
                    <a:lumMod val="75000"/>
                  </a:schemeClr>
                </a:solidFill>
              </a:rPr>
              <a:t>LDC text and comp plan policy  recommendations; Zoning map and Future Land Use Map amendments  </a:t>
            </a:r>
          </a:p>
          <a:p>
            <a:endParaRPr lang="en-US" dirty="0"/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DDC5638F-F67B-4A4F-9255-DDA3F0B91DA9}"/>
              </a:ext>
            </a:extLst>
          </p:cNvPr>
          <p:cNvSpPr>
            <a:spLocks noGrp="1"/>
          </p:cNvSpPr>
          <p:nvPr>
            <p:ph type="body" sz="half" idx="2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City of Tampa, Fl </a:t>
            </a:r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4DC0C141-607D-4E26-95FA-261754D61BCB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Projects</a:t>
            </a:r>
          </a:p>
        </p:txBody>
      </p:sp>
      <p:sp>
        <p:nvSpPr>
          <p:cNvPr id="11" name="Text Placeholder 25">
            <a:extLst>
              <a:ext uri="{FF2B5EF4-FFF2-40B4-BE49-F238E27FC236}">
                <a16:creationId xmlns:a16="http://schemas.microsoft.com/office/drawing/2014/main" id="{81B25F85-977D-4F7E-A35B-E692193A09AC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8018463" y="4148917"/>
            <a:ext cx="4041992" cy="182451"/>
          </a:xfrm>
        </p:spPr>
        <p:txBody>
          <a:bodyPr>
            <a:normAutofit fontScale="25000" lnSpcReduction="20000"/>
          </a:bodyPr>
          <a:lstStyle/>
          <a:p>
            <a:r>
              <a:rPr lang="en-US" dirty="0"/>
              <a:t>  </a:t>
            </a:r>
          </a:p>
          <a:p>
            <a:endParaRPr lang="en-US" sz="6800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en-US" sz="6800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en-US" sz="6800" dirty="0">
                <a:solidFill>
                  <a:schemeClr val="accent3">
                    <a:lumMod val="75000"/>
                  </a:schemeClr>
                </a:solidFill>
              </a:rPr>
              <a:t>Affordable Housing Density Bonus Study  </a:t>
            </a:r>
          </a:p>
          <a:p>
            <a:endParaRPr lang="en-US" dirty="0"/>
          </a:p>
        </p:txBody>
      </p:sp>
      <p:sp>
        <p:nvSpPr>
          <p:cNvPr id="44" name="Content Placeholder 43">
            <a:extLst>
              <a:ext uri="{FF2B5EF4-FFF2-40B4-BE49-F238E27FC236}">
                <a16:creationId xmlns:a16="http://schemas.microsoft.com/office/drawing/2014/main" id="{46E9CD35-3A16-E414-00F5-34547A0883C9}"/>
              </a:ext>
            </a:extLst>
          </p:cNvPr>
          <p:cNvSpPr>
            <a:spLocks noGrp="1"/>
          </p:cNvSpPr>
          <p:nvPr>
            <p:ph sz="half" idx="2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5133EB80-AE4E-4021-5595-158CE513B2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693"/>
          <a:stretch/>
        </p:blipFill>
        <p:spPr>
          <a:xfrm>
            <a:off x="4317470" y="1437258"/>
            <a:ext cx="3700993" cy="2139443"/>
          </a:xfrm>
          <a:prstGeom prst="rect">
            <a:avLst/>
          </a:prstGeom>
        </p:spPr>
      </p:pic>
      <p:pic>
        <p:nvPicPr>
          <p:cNvPr id="50" name="Content Placeholder 49">
            <a:extLst>
              <a:ext uri="{FF2B5EF4-FFF2-40B4-BE49-F238E27FC236}">
                <a16:creationId xmlns:a16="http://schemas.microsoft.com/office/drawing/2014/main" id="{88BC218C-9997-2BE4-CDCE-70BC3BC2622E}"/>
              </a:ext>
            </a:extLst>
          </p:cNvPr>
          <p:cNvPicPr>
            <a:picLocks noGrp="1" noChangeAspect="1"/>
          </p:cNvPicPr>
          <p:nvPr>
            <p:ph sz="half" idx="17"/>
          </p:nvPr>
        </p:nvPicPr>
        <p:blipFill>
          <a:blip r:embed="rId4"/>
          <a:stretch>
            <a:fillRect/>
          </a:stretch>
        </p:blipFill>
        <p:spPr>
          <a:xfrm>
            <a:off x="8274050" y="1385055"/>
            <a:ext cx="3549650" cy="2191646"/>
          </a:xfr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4D04E48-C1A7-6D10-04D1-6790C1F03138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 rotWithShape="1">
          <a:blip r:embed="rId5"/>
          <a:srcRect l="42256" t="34029" r="25274" b="10331"/>
          <a:stretch/>
        </p:blipFill>
        <p:spPr>
          <a:xfrm>
            <a:off x="747132" y="1437258"/>
            <a:ext cx="3021980" cy="2139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398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F1174801-1395-44C5-9B00-CCAC45C056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96DFAFB-BCE1-4BEC-82FB-D574234DEF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0E728E6-A07E-4A6C-AB92-D56E1402F6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 descr="Close up of a toy house with a green roof">
            <a:extLst>
              <a:ext uri="{FF2B5EF4-FFF2-40B4-BE49-F238E27FC236}">
                <a16:creationId xmlns:a16="http://schemas.microsoft.com/office/drawing/2014/main" id="{8567DC25-62AD-BA12-BB1F-A8060AF473F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rcRect t="10343" r="-1" b="5383"/>
          <a:stretch/>
        </p:blipFill>
        <p:spPr>
          <a:xfrm>
            <a:off x="20" y="10"/>
            <a:ext cx="12188932" cy="68566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1E6476-86FB-BA04-4993-F194A53A94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6275" y="744910"/>
            <a:ext cx="10190071" cy="1211212"/>
          </a:xfrm>
        </p:spPr>
        <p:txBody>
          <a:bodyPr anchor="b">
            <a:norm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+mn-lt"/>
              </a:rPr>
              <a:t>Live Local in Tampa Bay 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52B2C2-58BA-6928-926B-3930E2502D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8708" y="4069780"/>
            <a:ext cx="9781327" cy="2056617"/>
          </a:xfrm>
        </p:spPr>
        <p:txBody>
          <a:bodyPr anchor="t">
            <a:normAutofit/>
          </a:bodyPr>
          <a:lstStyle/>
          <a:p>
            <a:r>
              <a:rPr lang="en-US" sz="5400" b="1" dirty="0">
                <a:solidFill>
                  <a:srgbClr val="FFFFFF"/>
                </a:solidFill>
              </a:rPr>
              <a:t>How have local governments addressed the Live Local Act? </a:t>
            </a:r>
          </a:p>
        </p:txBody>
      </p:sp>
      <p:grpSp>
        <p:nvGrpSpPr>
          <p:cNvPr id="15" name="Top Left">
            <a:extLst>
              <a:ext uri="{FF2B5EF4-FFF2-40B4-BE49-F238E27FC236}">
                <a16:creationId xmlns:a16="http://schemas.microsoft.com/office/drawing/2014/main" id="{18579DB9-24B0-487B-81E3-8D02AD5F8C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849" y="15178"/>
            <a:ext cx="2198951" cy="3331254"/>
            <a:chOff x="4473129" y="923925"/>
            <a:chExt cx="3308947" cy="5012817"/>
          </a:xfrm>
          <a:noFill/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180CB2C-161F-4538-9214-24AF97B01A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85988" y="924020"/>
              <a:ext cx="3296088" cy="5012722"/>
            </a:xfrm>
            <a:custGeom>
              <a:avLst/>
              <a:gdLst>
                <a:gd name="connsiteX0" fmla="*/ 0 w 3296088"/>
                <a:gd name="connsiteY0" fmla="*/ 5012722 h 5012722"/>
                <a:gd name="connsiteX1" fmla="*/ 244031 w 3296088"/>
                <a:gd name="connsiteY1" fmla="*/ 4820222 h 5012722"/>
                <a:gd name="connsiteX2" fmla="*/ 729234 w 3296088"/>
                <a:gd name="connsiteY2" fmla="*/ 4360641 h 5012722"/>
                <a:gd name="connsiteX3" fmla="*/ 881444 w 3296088"/>
                <a:gd name="connsiteY3" fmla="*/ 4173950 h 5012722"/>
                <a:gd name="connsiteX4" fmla="*/ 1151287 w 3296088"/>
                <a:gd name="connsiteY4" fmla="*/ 3972877 h 5012722"/>
                <a:gd name="connsiteX5" fmla="*/ 1498664 w 3296088"/>
                <a:gd name="connsiteY5" fmla="*/ 3786188 h 5012722"/>
                <a:gd name="connsiteX6" fmla="*/ 1716881 w 3296088"/>
                <a:gd name="connsiteY6" fmla="*/ 3674174 h 5012722"/>
                <a:gd name="connsiteX7" fmla="*/ 1913573 w 3296088"/>
                <a:gd name="connsiteY7" fmla="*/ 3477387 h 5012722"/>
                <a:gd name="connsiteX8" fmla="*/ 2167700 w 3296088"/>
                <a:gd name="connsiteY8" fmla="*/ 3042190 h 5012722"/>
                <a:gd name="connsiteX9" fmla="*/ 2273903 w 3296088"/>
                <a:gd name="connsiteY9" fmla="*/ 2775014 h 5012722"/>
                <a:gd name="connsiteX10" fmla="*/ 2463356 w 3296088"/>
                <a:gd name="connsiteY10" fmla="*/ 2335530 h 5012722"/>
                <a:gd name="connsiteX11" fmla="*/ 2741866 w 3296088"/>
                <a:gd name="connsiteY11" fmla="*/ 1982248 h 5012722"/>
                <a:gd name="connsiteX12" fmla="*/ 2985897 w 3296088"/>
                <a:gd name="connsiteY12" fmla="*/ 1634681 h 5012722"/>
                <a:gd name="connsiteX13" fmla="*/ 3212687 w 3296088"/>
                <a:gd name="connsiteY13" fmla="*/ 1226820 h 5012722"/>
                <a:gd name="connsiteX14" fmla="*/ 3281553 w 3296088"/>
                <a:gd name="connsiteY14" fmla="*/ 959644 h 5012722"/>
                <a:gd name="connsiteX15" fmla="*/ 3295936 w 3296088"/>
                <a:gd name="connsiteY15" fmla="*/ 701135 h 5012722"/>
                <a:gd name="connsiteX16" fmla="*/ 3267266 w 3296088"/>
                <a:gd name="connsiteY16" fmla="*/ 436817 h 5012722"/>
                <a:gd name="connsiteX17" fmla="*/ 3105341 w 3296088"/>
                <a:gd name="connsiteY17" fmla="*/ 0 h 501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96088" h="5012722">
                  <a:moveTo>
                    <a:pt x="0" y="5012722"/>
                  </a:moveTo>
                  <a:cubicBezTo>
                    <a:pt x="81820" y="4949095"/>
                    <a:pt x="163544" y="4885468"/>
                    <a:pt x="244031" y="4820222"/>
                  </a:cubicBezTo>
                  <a:cubicBezTo>
                    <a:pt x="417671" y="4679633"/>
                    <a:pt x="589883" y="4535139"/>
                    <a:pt x="729234" y="4360641"/>
                  </a:cubicBezTo>
                  <a:cubicBezTo>
                    <a:pt x="779431" y="4297776"/>
                    <a:pt x="825818" y="4231958"/>
                    <a:pt x="881444" y="4173950"/>
                  </a:cubicBezTo>
                  <a:cubicBezTo>
                    <a:pt x="959358" y="4092607"/>
                    <a:pt x="1054799" y="4031075"/>
                    <a:pt x="1151287" y="3972877"/>
                  </a:cubicBezTo>
                  <a:cubicBezTo>
                    <a:pt x="1263968" y="3904964"/>
                    <a:pt x="1379315" y="3841337"/>
                    <a:pt x="1498664" y="3786188"/>
                  </a:cubicBezTo>
                  <a:cubicBezTo>
                    <a:pt x="1573149" y="3751802"/>
                    <a:pt x="1649159" y="3720179"/>
                    <a:pt x="1716881" y="3674174"/>
                  </a:cubicBezTo>
                  <a:cubicBezTo>
                    <a:pt x="1794034" y="3621691"/>
                    <a:pt x="1856708" y="3551492"/>
                    <a:pt x="1913573" y="3477387"/>
                  </a:cubicBezTo>
                  <a:cubicBezTo>
                    <a:pt x="2016157" y="3343751"/>
                    <a:pt x="2099024" y="3196114"/>
                    <a:pt x="2167700" y="3042190"/>
                  </a:cubicBezTo>
                  <a:cubicBezTo>
                    <a:pt x="2206752" y="2954655"/>
                    <a:pt x="2241233" y="2865215"/>
                    <a:pt x="2273903" y="2775014"/>
                  </a:cubicBezTo>
                  <a:cubicBezTo>
                    <a:pt x="2328482" y="2624423"/>
                    <a:pt x="2379440" y="2471642"/>
                    <a:pt x="2463356" y="2335530"/>
                  </a:cubicBezTo>
                  <a:cubicBezTo>
                    <a:pt x="2542127" y="2207705"/>
                    <a:pt x="2647855" y="2099501"/>
                    <a:pt x="2741866" y="1982248"/>
                  </a:cubicBezTo>
                  <a:cubicBezTo>
                    <a:pt x="2830449" y="1871758"/>
                    <a:pt x="2908554" y="1753362"/>
                    <a:pt x="2985897" y="1634681"/>
                  </a:cubicBezTo>
                  <a:cubicBezTo>
                    <a:pt x="3071146" y="1503902"/>
                    <a:pt x="3156395" y="1372172"/>
                    <a:pt x="3212687" y="1226820"/>
                  </a:cubicBezTo>
                  <a:cubicBezTo>
                    <a:pt x="3246025" y="1140809"/>
                    <a:pt x="3268790" y="1051084"/>
                    <a:pt x="3281553" y="959644"/>
                  </a:cubicBezTo>
                  <a:cubicBezTo>
                    <a:pt x="3293555" y="874014"/>
                    <a:pt x="3296888" y="787527"/>
                    <a:pt x="3295936" y="701135"/>
                  </a:cubicBezTo>
                  <a:cubicBezTo>
                    <a:pt x="3294888" y="612172"/>
                    <a:pt x="3289268" y="523018"/>
                    <a:pt x="3267266" y="436817"/>
                  </a:cubicBezTo>
                  <a:cubicBezTo>
                    <a:pt x="3227832" y="282416"/>
                    <a:pt x="3105341" y="0"/>
                    <a:pt x="3105341" y="0"/>
                  </a:cubicBezTo>
                </a:path>
              </a:pathLst>
            </a:custGeom>
            <a:noFill/>
            <a:ln w="9525" cap="rnd">
              <a:solidFill>
                <a:schemeClr val="bg2">
                  <a:alpha val="50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E25AFBE-8731-4348-B66F-FD7E38F76A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73129" y="923925"/>
              <a:ext cx="2977477" cy="4627149"/>
            </a:xfrm>
            <a:custGeom>
              <a:avLst/>
              <a:gdLst>
                <a:gd name="connsiteX0" fmla="*/ 0 w 2977477"/>
                <a:gd name="connsiteY0" fmla="*/ 4627150 h 4627149"/>
                <a:gd name="connsiteX1" fmla="*/ 275082 w 2977477"/>
                <a:gd name="connsiteY1" fmla="*/ 4341590 h 4627149"/>
                <a:gd name="connsiteX2" fmla="*/ 502825 w 2977477"/>
                <a:gd name="connsiteY2" fmla="*/ 4054126 h 4627149"/>
                <a:gd name="connsiteX3" fmla="*/ 666179 w 2977477"/>
                <a:gd name="connsiteY3" fmla="*/ 3890677 h 4627149"/>
                <a:gd name="connsiteX4" fmla="*/ 864203 w 2977477"/>
                <a:gd name="connsiteY4" fmla="*/ 3675983 h 4627149"/>
                <a:gd name="connsiteX5" fmla="*/ 982599 w 2977477"/>
                <a:gd name="connsiteY5" fmla="*/ 3557492 h 4627149"/>
                <a:gd name="connsiteX6" fmla="*/ 1188244 w 2977477"/>
                <a:gd name="connsiteY6" fmla="*/ 3329654 h 4627149"/>
                <a:gd name="connsiteX7" fmla="*/ 1344740 w 2977477"/>
                <a:gd name="connsiteY7" fmla="*/ 3146774 h 4627149"/>
                <a:gd name="connsiteX8" fmla="*/ 1470755 w 2977477"/>
                <a:gd name="connsiteY8" fmla="*/ 2984659 h 4627149"/>
                <a:gd name="connsiteX9" fmla="*/ 1657636 w 2977477"/>
                <a:gd name="connsiteY9" fmla="*/ 2670239 h 4627149"/>
                <a:gd name="connsiteX10" fmla="*/ 1762887 w 2977477"/>
                <a:gd name="connsiteY10" fmla="*/ 2473547 h 4627149"/>
                <a:gd name="connsiteX11" fmla="*/ 1866710 w 2977477"/>
                <a:gd name="connsiteY11" fmla="*/ 2290667 h 4627149"/>
                <a:gd name="connsiteX12" fmla="*/ 2106263 w 2977477"/>
                <a:gd name="connsiteY12" fmla="*/ 2030254 h 4627149"/>
                <a:gd name="connsiteX13" fmla="*/ 2277237 w 2977477"/>
                <a:gd name="connsiteY13" fmla="*/ 1859185 h 4627149"/>
                <a:gd name="connsiteX14" fmla="*/ 2499455 w 2977477"/>
                <a:gd name="connsiteY14" fmla="*/ 1656207 h 4627149"/>
                <a:gd name="connsiteX15" fmla="*/ 2707100 w 2977477"/>
                <a:gd name="connsiteY15" fmla="*/ 1390269 h 4627149"/>
                <a:gd name="connsiteX16" fmla="*/ 2812352 w 2977477"/>
                <a:gd name="connsiteY16" fmla="*/ 1230916 h 4627149"/>
                <a:gd name="connsiteX17" fmla="*/ 2898172 w 2977477"/>
                <a:gd name="connsiteY17" fmla="*/ 1036987 h 4627149"/>
                <a:gd name="connsiteX18" fmla="*/ 2963228 w 2977477"/>
                <a:gd name="connsiteY18" fmla="*/ 850011 h 4627149"/>
                <a:gd name="connsiteX19" fmla="*/ 2977325 w 2977477"/>
                <a:gd name="connsiteY19" fmla="*/ 745427 h 4627149"/>
                <a:gd name="connsiteX20" fmla="*/ 2929509 w 2977477"/>
                <a:gd name="connsiteY20" fmla="*/ 480155 h 4627149"/>
                <a:gd name="connsiteX21" fmla="*/ 2563082 w 2977477"/>
                <a:gd name="connsiteY21" fmla="*/ 0 h 462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977477" h="4627149">
                  <a:moveTo>
                    <a:pt x="0" y="4627150"/>
                  </a:moveTo>
                  <a:cubicBezTo>
                    <a:pt x="79820" y="4552283"/>
                    <a:pt x="203835" y="4424648"/>
                    <a:pt x="275082" y="4341590"/>
                  </a:cubicBezTo>
                  <a:cubicBezTo>
                    <a:pt x="354711" y="4248722"/>
                    <a:pt x="421005" y="4145090"/>
                    <a:pt x="502825" y="4054126"/>
                  </a:cubicBezTo>
                  <a:cubicBezTo>
                    <a:pt x="554355" y="3996881"/>
                    <a:pt x="612362" y="3945827"/>
                    <a:pt x="666179" y="3890677"/>
                  </a:cubicBezTo>
                  <a:cubicBezTo>
                    <a:pt x="734187" y="3821049"/>
                    <a:pt x="796671" y="3746183"/>
                    <a:pt x="864203" y="3675983"/>
                  </a:cubicBezTo>
                  <a:cubicBezTo>
                    <a:pt x="902875" y="3635788"/>
                    <a:pt x="943642" y="3597593"/>
                    <a:pt x="982599" y="3557492"/>
                  </a:cubicBezTo>
                  <a:cubicBezTo>
                    <a:pt x="1053941" y="3484150"/>
                    <a:pt x="1121378" y="3407093"/>
                    <a:pt x="1188244" y="3329654"/>
                  </a:cubicBezTo>
                  <a:cubicBezTo>
                    <a:pt x="1240631" y="3268885"/>
                    <a:pt x="1293495" y="3208496"/>
                    <a:pt x="1344740" y="3146774"/>
                  </a:cubicBezTo>
                  <a:cubicBezTo>
                    <a:pt x="1388459" y="3094101"/>
                    <a:pt x="1431512" y="3040761"/>
                    <a:pt x="1470755" y="2984659"/>
                  </a:cubicBezTo>
                  <a:cubicBezTo>
                    <a:pt x="1540764" y="2884646"/>
                    <a:pt x="1598771" y="2777109"/>
                    <a:pt x="1657636" y="2670239"/>
                  </a:cubicBezTo>
                  <a:cubicBezTo>
                    <a:pt x="1693545" y="2605088"/>
                    <a:pt x="1728502" y="2539460"/>
                    <a:pt x="1762887" y="2473547"/>
                  </a:cubicBezTo>
                  <a:cubicBezTo>
                    <a:pt x="1795367" y="2411349"/>
                    <a:pt x="1826419" y="2348103"/>
                    <a:pt x="1866710" y="2290667"/>
                  </a:cubicBezTo>
                  <a:cubicBezTo>
                    <a:pt x="1934623" y="2193893"/>
                    <a:pt x="2022729" y="2114169"/>
                    <a:pt x="2106263" y="2030254"/>
                  </a:cubicBezTo>
                  <a:cubicBezTo>
                    <a:pt x="2163128" y="1973104"/>
                    <a:pt x="2218182" y="1914049"/>
                    <a:pt x="2277237" y="1859185"/>
                  </a:cubicBezTo>
                  <a:cubicBezTo>
                    <a:pt x="2350770" y="1790891"/>
                    <a:pt x="2430304" y="1728978"/>
                    <a:pt x="2499455" y="1656207"/>
                  </a:cubicBezTo>
                  <a:cubicBezTo>
                    <a:pt x="2576989" y="1574578"/>
                    <a:pt x="2641568" y="1481900"/>
                    <a:pt x="2707100" y="1390269"/>
                  </a:cubicBezTo>
                  <a:cubicBezTo>
                    <a:pt x="2744153" y="1338453"/>
                    <a:pt x="2781586" y="1286732"/>
                    <a:pt x="2812352" y="1230916"/>
                  </a:cubicBezTo>
                  <a:cubicBezTo>
                    <a:pt x="2846546" y="1168908"/>
                    <a:pt x="2872550" y="1102900"/>
                    <a:pt x="2898172" y="1036987"/>
                  </a:cubicBezTo>
                  <a:cubicBezTo>
                    <a:pt x="2922175" y="975455"/>
                    <a:pt x="2948273" y="914305"/>
                    <a:pt x="2963228" y="850011"/>
                  </a:cubicBezTo>
                  <a:cubicBezTo>
                    <a:pt x="2971229" y="815626"/>
                    <a:pt x="2976563" y="780764"/>
                    <a:pt x="2977325" y="745427"/>
                  </a:cubicBezTo>
                  <a:cubicBezTo>
                    <a:pt x="2979230" y="654844"/>
                    <a:pt x="2963323" y="564261"/>
                    <a:pt x="2929509" y="480155"/>
                  </a:cubicBezTo>
                  <a:cubicBezTo>
                    <a:pt x="2851309" y="285655"/>
                    <a:pt x="2563082" y="0"/>
                    <a:pt x="2563082" y="0"/>
                  </a:cubicBezTo>
                </a:path>
              </a:pathLst>
            </a:custGeom>
            <a:noFill/>
            <a:ln w="9525" cap="rnd">
              <a:solidFill>
                <a:schemeClr val="bg2">
                  <a:alpha val="50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F6C27D8-4E47-470F-B6B5-407CE7D1D7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94561" y="923925"/>
              <a:ext cx="2356712" cy="4118991"/>
            </a:xfrm>
            <a:custGeom>
              <a:avLst/>
              <a:gdLst>
                <a:gd name="connsiteX0" fmla="*/ 1707071 w 2356712"/>
                <a:gd name="connsiteY0" fmla="*/ 0 h 4118991"/>
                <a:gd name="connsiteX1" fmla="*/ 1824514 w 2356712"/>
                <a:gd name="connsiteY1" fmla="*/ 244697 h 4118991"/>
                <a:gd name="connsiteX2" fmla="*/ 1908715 w 2356712"/>
                <a:gd name="connsiteY2" fmla="*/ 328994 h 4118991"/>
                <a:gd name="connsiteX3" fmla="*/ 2226469 w 2356712"/>
                <a:gd name="connsiteY3" fmla="*/ 603695 h 4118991"/>
                <a:gd name="connsiteX4" fmla="*/ 2355628 w 2356712"/>
                <a:gd name="connsiteY4" fmla="*/ 900494 h 4118991"/>
                <a:gd name="connsiteX5" fmla="*/ 2281428 w 2356712"/>
                <a:gd name="connsiteY5" fmla="*/ 1206913 h 4118991"/>
                <a:gd name="connsiteX6" fmla="*/ 2092452 w 2356712"/>
                <a:gd name="connsiteY6" fmla="*/ 1460659 h 4118991"/>
                <a:gd name="connsiteX7" fmla="*/ 1834039 w 2356712"/>
                <a:gd name="connsiteY7" fmla="*/ 1625822 h 4118991"/>
                <a:gd name="connsiteX8" fmla="*/ 1558862 w 2356712"/>
                <a:gd name="connsiteY8" fmla="*/ 1743075 h 4118991"/>
                <a:gd name="connsiteX9" fmla="*/ 1386554 w 2356712"/>
                <a:gd name="connsiteY9" fmla="*/ 1869948 h 4118991"/>
                <a:gd name="connsiteX10" fmla="*/ 1271683 w 2356712"/>
                <a:gd name="connsiteY10" fmla="*/ 2073402 h 4118991"/>
                <a:gd name="connsiteX11" fmla="*/ 1178338 w 2356712"/>
                <a:gd name="connsiteY11" fmla="*/ 2355914 h 4118991"/>
                <a:gd name="connsiteX12" fmla="*/ 1113758 w 2356712"/>
                <a:gd name="connsiteY12" fmla="*/ 2578513 h 4118991"/>
                <a:gd name="connsiteX13" fmla="*/ 1034796 w 2356712"/>
                <a:gd name="connsiteY13" fmla="*/ 2834640 h 4118991"/>
                <a:gd name="connsiteX14" fmla="*/ 905637 w 2356712"/>
                <a:gd name="connsiteY14" fmla="*/ 3081242 h 4118991"/>
                <a:gd name="connsiteX15" fmla="*/ 793147 w 2356712"/>
                <a:gd name="connsiteY15" fmla="*/ 3258407 h 4118991"/>
                <a:gd name="connsiteX16" fmla="*/ 546735 w 2356712"/>
                <a:gd name="connsiteY16" fmla="*/ 3571970 h 4118991"/>
                <a:gd name="connsiteX17" fmla="*/ 346996 w 2356712"/>
                <a:gd name="connsiteY17" fmla="*/ 3771900 h 4118991"/>
                <a:gd name="connsiteX18" fmla="*/ 174689 w 2356712"/>
                <a:gd name="connsiteY18" fmla="*/ 3944207 h 4118991"/>
                <a:gd name="connsiteX19" fmla="*/ 0 w 2356712"/>
                <a:gd name="connsiteY19" fmla="*/ 4118991 h 4118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56712" h="4118991">
                  <a:moveTo>
                    <a:pt x="1707071" y="0"/>
                  </a:moveTo>
                  <a:cubicBezTo>
                    <a:pt x="1715357" y="22098"/>
                    <a:pt x="1812608" y="224409"/>
                    <a:pt x="1824514" y="244697"/>
                  </a:cubicBezTo>
                  <a:cubicBezTo>
                    <a:pt x="1844802" y="279273"/>
                    <a:pt x="1876996" y="304324"/>
                    <a:pt x="1908715" y="328994"/>
                  </a:cubicBezTo>
                  <a:cubicBezTo>
                    <a:pt x="2019967" y="415195"/>
                    <a:pt x="2137886" y="494633"/>
                    <a:pt x="2226469" y="603695"/>
                  </a:cubicBezTo>
                  <a:cubicBezTo>
                    <a:pt x="2296287" y="689610"/>
                    <a:pt x="2347817" y="790480"/>
                    <a:pt x="2355628" y="900494"/>
                  </a:cubicBezTo>
                  <a:cubicBezTo>
                    <a:pt x="2363248" y="1007078"/>
                    <a:pt x="2329910" y="1111187"/>
                    <a:pt x="2281428" y="1206913"/>
                  </a:cubicBezTo>
                  <a:cubicBezTo>
                    <a:pt x="2233422" y="1301877"/>
                    <a:pt x="2170938" y="1388936"/>
                    <a:pt x="2092452" y="1460659"/>
                  </a:cubicBezTo>
                  <a:cubicBezTo>
                    <a:pt x="2016538" y="1530001"/>
                    <a:pt x="1927765" y="1583436"/>
                    <a:pt x="1834039" y="1625822"/>
                  </a:cubicBezTo>
                  <a:cubicBezTo>
                    <a:pt x="1743075" y="1666970"/>
                    <a:pt x="1647730" y="1697736"/>
                    <a:pt x="1558862" y="1743075"/>
                  </a:cubicBezTo>
                  <a:cubicBezTo>
                    <a:pt x="1494758" y="1775841"/>
                    <a:pt x="1434275" y="1816132"/>
                    <a:pt x="1386554" y="1869948"/>
                  </a:cubicBezTo>
                  <a:cubicBezTo>
                    <a:pt x="1334548" y="1928622"/>
                    <a:pt x="1300544" y="2000345"/>
                    <a:pt x="1271683" y="2073402"/>
                  </a:cubicBezTo>
                  <a:cubicBezTo>
                    <a:pt x="1235202" y="2165699"/>
                    <a:pt x="1206722" y="2260759"/>
                    <a:pt x="1178338" y="2355914"/>
                  </a:cubicBezTo>
                  <a:cubicBezTo>
                    <a:pt x="1156240" y="2429923"/>
                    <a:pt x="1134237" y="2504028"/>
                    <a:pt x="1113758" y="2578513"/>
                  </a:cubicBezTo>
                  <a:cubicBezTo>
                    <a:pt x="1090041" y="2664714"/>
                    <a:pt x="1068134" y="2751678"/>
                    <a:pt x="1034796" y="2834640"/>
                  </a:cubicBezTo>
                  <a:cubicBezTo>
                    <a:pt x="1000125" y="2920841"/>
                    <a:pt x="953643" y="3001613"/>
                    <a:pt x="905637" y="3081242"/>
                  </a:cubicBezTo>
                  <a:cubicBezTo>
                    <a:pt x="869442" y="3141155"/>
                    <a:pt x="832295" y="3200400"/>
                    <a:pt x="793147" y="3258407"/>
                  </a:cubicBezTo>
                  <a:cubicBezTo>
                    <a:pt x="718661" y="3368802"/>
                    <a:pt x="637223" y="3474434"/>
                    <a:pt x="546735" y="3571970"/>
                  </a:cubicBezTo>
                  <a:cubicBezTo>
                    <a:pt x="482632" y="3641027"/>
                    <a:pt x="414147" y="3705797"/>
                    <a:pt x="346996" y="3771900"/>
                  </a:cubicBezTo>
                  <a:cubicBezTo>
                    <a:pt x="288989" y="3828764"/>
                    <a:pt x="232029" y="3886676"/>
                    <a:pt x="174689" y="3944207"/>
                  </a:cubicBezTo>
                  <a:cubicBezTo>
                    <a:pt x="116586" y="4002596"/>
                    <a:pt x="58293" y="4060698"/>
                    <a:pt x="0" y="4118991"/>
                  </a:cubicBezTo>
                </a:path>
              </a:pathLst>
            </a:custGeom>
            <a:noFill/>
            <a:ln w="9525" cap="rnd">
              <a:solidFill>
                <a:schemeClr val="bg2">
                  <a:alpha val="50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6348964-B561-445E-A6A4-730FBA4285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73129" y="923925"/>
              <a:ext cx="2059193" cy="3980116"/>
            </a:xfrm>
            <a:custGeom>
              <a:avLst/>
              <a:gdLst>
                <a:gd name="connsiteX0" fmla="*/ 0 w 2059193"/>
                <a:gd name="connsiteY0" fmla="*/ 3980116 h 3980116"/>
                <a:gd name="connsiteX1" fmla="*/ 471583 w 2059193"/>
                <a:gd name="connsiteY1" fmla="*/ 3515678 h 3980116"/>
                <a:gd name="connsiteX2" fmla="*/ 758666 w 2059193"/>
                <a:gd name="connsiteY2" fmla="*/ 3163824 h 3980116"/>
                <a:gd name="connsiteX3" fmla="*/ 940499 w 2059193"/>
                <a:gd name="connsiteY3" fmla="*/ 2780824 h 3980116"/>
                <a:gd name="connsiteX4" fmla="*/ 1055370 w 2059193"/>
                <a:gd name="connsiteY4" fmla="*/ 2242185 h 3980116"/>
                <a:gd name="connsiteX5" fmla="*/ 1136714 w 2059193"/>
                <a:gd name="connsiteY5" fmla="*/ 1878330 h 3980116"/>
                <a:gd name="connsiteX6" fmla="*/ 1246727 w 2059193"/>
                <a:gd name="connsiteY6" fmla="*/ 1562386 h 3980116"/>
                <a:gd name="connsiteX7" fmla="*/ 1378363 w 2059193"/>
                <a:gd name="connsiteY7" fmla="*/ 1430750 h 3980116"/>
                <a:gd name="connsiteX8" fmla="*/ 1691831 w 2059193"/>
                <a:gd name="connsiteY8" fmla="*/ 1394841 h 3980116"/>
                <a:gd name="connsiteX9" fmla="*/ 1914335 w 2059193"/>
                <a:gd name="connsiteY9" fmla="*/ 1323023 h 3980116"/>
                <a:gd name="connsiteX10" fmla="*/ 2055495 w 2059193"/>
                <a:gd name="connsiteY10" fmla="*/ 1098042 h 3980116"/>
                <a:gd name="connsiteX11" fmla="*/ 2033969 w 2059193"/>
                <a:gd name="connsiteY11" fmla="*/ 930497 h 3980116"/>
                <a:gd name="connsiteX12" fmla="*/ 1885664 w 2059193"/>
                <a:gd name="connsiteY12" fmla="*/ 760571 h 3980116"/>
                <a:gd name="connsiteX13" fmla="*/ 1636871 w 2059193"/>
                <a:gd name="connsiteY13" fmla="*/ 612172 h 3980116"/>
                <a:gd name="connsiteX14" fmla="*/ 1335405 w 2059193"/>
                <a:gd name="connsiteY14" fmla="*/ 459010 h 3980116"/>
                <a:gd name="connsiteX15" fmla="*/ 1234916 w 2059193"/>
                <a:gd name="connsiteY15" fmla="*/ 269939 h 3980116"/>
                <a:gd name="connsiteX16" fmla="*/ 1386935 w 2059193"/>
                <a:gd name="connsiteY16" fmla="*/ 0 h 3980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59193" h="3980116">
                  <a:moveTo>
                    <a:pt x="0" y="3980116"/>
                  </a:moveTo>
                  <a:cubicBezTo>
                    <a:pt x="91345" y="3889534"/>
                    <a:pt x="382715" y="3608737"/>
                    <a:pt x="471583" y="3515678"/>
                  </a:cubicBezTo>
                  <a:cubicBezTo>
                    <a:pt x="576358" y="3405949"/>
                    <a:pt x="675989" y="3290983"/>
                    <a:pt x="758666" y="3163824"/>
                  </a:cubicBezTo>
                  <a:cubicBezTo>
                    <a:pt x="836105" y="3044857"/>
                    <a:pt x="897445" y="2916079"/>
                    <a:pt x="940499" y="2780824"/>
                  </a:cubicBezTo>
                  <a:cubicBezTo>
                    <a:pt x="996315" y="2605754"/>
                    <a:pt x="1020985" y="2422874"/>
                    <a:pt x="1055370" y="2242185"/>
                  </a:cubicBezTo>
                  <a:cubicBezTo>
                    <a:pt x="1078611" y="2120075"/>
                    <a:pt x="1107472" y="1999107"/>
                    <a:pt x="1136714" y="1878330"/>
                  </a:cubicBezTo>
                  <a:cubicBezTo>
                    <a:pt x="1163098" y="1769174"/>
                    <a:pt x="1189482" y="1658588"/>
                    <a:pt x="1246727" y="1562386"/>
                  </a:cubicBezTo>
                  <a:cubicBezTo>
                    <a:pt x="1279208" y="1507808"/>
                    <a:pt x="1321689" y="1459039"/>
                    <a:pt x="1378363" y="1430750"/>
                  </a:cubicBezTo>
                  <a:cubicBezTo>
                    <a:pt x="1473327" y="1383221"/>
                    <a:pt x="1584865" y="1402652"/>
                    <a:pt x="1691831" y="1394841"/>
                  </a:cubicBezTo>
                  <a:cubicBezTo>
                    <a:pt x="1771079" y="1389031"/>
                    <a:pt x="1849279" y="1368266"/>
                    <a:pt x="1914335" y="1323023"/>
                  </a:cubicBezTo>
                  <a:cubicBezTo>
                    <a:pt x="1989963" y="1270445"/>
                    <a:pt x="2041493" y="1189101"/>
                    <a:pt x="2055495" y="1098042"/>
                  </a:cubicBezTo>
                  <a:cubicBezTo>
                    <a:pt x="2064258" y="1041178"/>
                    <a:pt x="2057591" y="982980"/>
                    <a:pt x="2033969" y="930497"/>
                  </a:cubicBezTo>
                  <a:cubicBezTo>
                    <a:pt x="2002727" y="861060"/>
                    <a:pt x="1945958" y="807625"/>
                    <a:pt x="1885664" y="760571"/>
                  </a:cubicBezTo>
                  <a:cubicBezTo>
                    <a:pt x="1809179" y="700945"/>
                    <a:pt x="1725549" y="651415"/>
                    <a:pt x="1636871" y="612172"/>
                  </a:cubicBezTo>
                  <a:cubicBezTo>
                    <a:pt x="1532763" y="566071"/>
                    <a:pt x="1421606" y="532543"/>
                    <a:pt x="1335405" y="459010"/>
                  </a:cubicBezTo>
                  <a:cubicBezTo>
                    <a:pt x="1277969" y="409956"/>
                    <a:pt x="1232059" y="344615"/>
                    <a:pt x="1234916" y="269939"/>
                  </a:cubicBezTo>
                  <a:cubicBezTo>
                    <a:pt x="1237012" y="211741"/>
                    <a:pt x="1386935" y="0"/>
                    <a:pt x="1386935" y="0"/>
                  </a:cubicBezTo>
                </a:path>
              </a:pathLst>
            </a:custGeom>
            <a:noFill/>
            <a:ln w="9525" cap="rnd">
              <a:solidFill>
                <a:schemeClr val="bg2">
                  <a:alpha val="50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5D1A3FD-B031-4670-8F09-29E8E38D45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85131" y="1719357"/>
              <a:ext cx="743796" cy="2867501"/>
            </a:xfrm>
            <a:custGeom>
              <a:avLst/>
              <a:gdLst>
                <a:gd name="connsiteX0" fmla="*/ 11144 w 743796"/>
                <a:gd name="connsiteY0" fmla="*/ 0 h 2867501"/>
                <a:gd name="connsiteX1" fmla="*/ 353663 w 743796"/>
                <a:gd name="connsiteY1" fmla="*/ 55245 h 2867501"/>
                <a:gd name="connsiteX2" fmla="*/ 571405 w 743796"/>
                <a:gd name="connsiteY2" fmla="*/ 179737 h 2867501"/>
                <a:gd name="connsiteX3" fmla="*/ 688658 w 743796"/>
                <a:gd name="connsiteY3" fmla="*/ 368808 h 2867501"/>
                <a:gd name="connsiteX4" fmla="*/ 731711 w 743796"/>
                <a:gd name="connsiteY4" fmla="*/ 612934 h 2867501"/>
                <a:gd name="connsiteX5" fmla="*/ 725233 w 743796"/>
                <a:gd name="connsiteY5" fmla="*/ 995648 h 2867501"/>
                <a:gd name="connsiteX6" fmla="*/ 742855 w 743796"/>
                <a:gd name="connsiteY6" fmla="*/ 1499330 h 2867501"/>
                <a:gd name="connsiteX7" fmla="*/ 707898 w 743796"/>
                <a:gd name="connsiteY7" fmla="*/ 1793081 h 2867501"/>
                <a:gd name="connsiteX8" fmla="*/ 633222 w 743796"/>
                <a:gd name="connsiteY8" fmla="*/ 2073592 h 2867501"/>
                <a:gd name="connsiteX9" fmla="*/ 404527 w 743796"/>
                <a:gd name="connsiteY9" fmla="*/ 2472404 h 2867501"/>
                <a:gd name="connsiteX10" fmla="*/ 0 w 743796"/>
                <a:gd name="connsiteY10" fmla="*/ 2867501 h 2867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43796" h="2867501">
                  <a:moveTo>
                    <a:pt x="11144" y="0"/>
                  </a:moveTo>
                  <a:cubicBezTo>
                    <a:pt x="101060" y="2953"/>
                    <a:pt x="268796" y="25146"/>
                    <a:pt x="353663" y="55245"/>
                  </a:cubicBezTo>
                  <a:cubicBezTo>
                    <a:pt x="433483" y="83534"/>
                    <a:pt x="510635" y="120967"/>
                    <a:pt x="571405" y="179737"/>
                  </a:cubicBezTo>
                  <a:cubicBezTo>
                    <a:pt x="625412" y="231934"/>
                    <a:pt x="663607" y="297942"/>
                    <a:pt x="688658" y="368808"/>
                  </a:cubicBezTo>
                  <a:cubicBezTo>
                    <a:pt x="716375" y="447103"/>
                    <a:pt x="727996" y="529876"/>
                    <a:pt x="731711" y="612934"/>
                  </a:cubicBezTo>
                  <a:cubicBezTo>
                    <a:pt x="737426" y="740474"/>
                    <a:pt x="724948" y="867918"/>
                    <a:pt x="725233" y="995648"/>
                  </a:cubicBezTo>
                  <a:cubicBezTo>
                    <a:pt x="725710" y="1163765"/>
                    <a:pt x="748665" y="1331309"/>
                    <a:pt x="742855" y="1499330"/>
                  </a:cubicBezTo>
                  <a:cubicBezTo>
                    <a:pt x="739426" y="1598009"/>
                    <a:pt x="725996" y="1696022"/>
                    <a:pt x="707898" y="1793081"/>
                  </a:cubicBezTo>
                  <a:cubicBezTo>
                    <a:pt x="690086" y="1888426"/>
                    <a:pt x="666845" y="1982724"/>
                    <a:pt x="633222" y="2073592"/>
                  </a:cubicBezTo>
                  <a:cubicBezTo>
                    <a:pt x="579692" y="2218182"/>
                    <a:pt x="499682" y="2351056"/>
                    <a:pt x="404527" y="2472404"/>
                  </a:cubicBezTo>
                  <a:cubicBezTo>
                    <a:pt x="266033" y="2648902"/>
                    <a:pt x="179642" y="2732818"/>
                    <a:pt x="0" y="2867501"/>
                  </a:cubicBezTo>
                </a:path>
              </a:pathLst>
            </a:custGeom>
            <a:noFill/>
            <a:ln w="9525" cap="rnd">
              <a:solidFill>
                <a:schemeClr val="bg2">
                  <a:alpha val="50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0BD3287-1860-4987-8CA5-8728EDBB6B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73129" y="1912731"/>
              <a:ext cx="597294" cy="2543540"/>
            </a:xfrm>
            <a:custGeom>
              <a:avLst/>
              <a:gdLst>
                <a:gd name="connsiteX0" fmla="*/ 16478 w 597294"/>
                <a:gd name="connsiteY0" fmla="*/ 2079 h 2543540"/>
                <a:gd name="connsiteX1" fmla="*/ 299847 w 597294"/>
                <a:gd name="connsiteY1" fmla="*/ 53991 h 2543540"/>
                <a:gd name="connsiteX2" fmla="*/ 503206 w 597294"/>
                <a:gd name="connsiteY2" fmla="*/ 291354 h 2543540"/>
                <a:gd name="connsiteX3" fmla="*/ 525113 w 597294"/>
                <a:gd name="connsiteY3" fmla="*/ 724265 h 2543540"/>
                <a:gd name="connsiteX4" fmla="*/ 578930 w 597294"/>
                <a:gd name="connsiteY4" fmla="*/ 1117267 h 2543540"/>
                <a:gd name="connsiteX5" fmla="*/ 592931 w 597294"/>
                <a:gd name="connsiteY5" fmla="*/ 1476359 h 2543540"/>
                <a:gd name="connsiteX6" fmla="*/ 503206 w 597294"/>
                <a:gd name="connsiteY6" fmla="*/ 1859359 h 2543540"/>
                <a:gd name="connsiteX7" fmla="*/ 291846 w 597294"/>
                <a:gd name="connsiteY7" fmla="*/ 2250361 h 2543540"/>
                <a:gd name="connsiteX8" fmla="*/ 0 w 597294"/>
                <a:gd name="connsiteY8" fmla="*/ 2543540 h 2543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7294" h="2543540">
                  <a:moveTo>
                    <a:pt x="16478" y="2079"/>
                  </a:moveTo>
                  <a:cubicBezTo>
                    <a:pt x="101441" y="-6684"/>
                    <a:pt x="224885" y="12557"/>
                    <a:pt x="299847" y="53991"/>
                  </a:cubicBezTo>
                  <a:cubicBezTo>
                    <a:pt x="394240" y="106092"/>
                    <a:pt x="468440" y="189341"/>
                    <a:pt x="503206" y="291354"/>
                  </a:cubicBezTo>
                  <a:cubicBezTo>
                    <a:pt x="550069" y="429085"/>
                    <a:pt x="520827" y="577770"/>
                    <a:pt x="525113" y="724265"/>
                  </a:cubicBezTo>
                  <a:cubicBezTo>
                    <a:pt x="529019" y="856472"/>
                    <a:pt x="561118" y="986012"/>
                    <a:pt x="578930" y="1117267"/>
                  </a:cubicBezTo>
                  <a:cubicBezTo>
                    <a:pt x="595122" y="1236234"/>
                    <a:pt x="602742" y="1356630"/>
                    <a:pt x="592931" y="1476359"/>
                  </a:cubicBezTo>
                  <a:cubicBezTo>
                    <a:pt x="582073" y="1607709"/>
                    <a:pt x="549783" y="1736011"/>
                    <a:pt x="503206" y="1859359"/>
                  </a:cubicBezTo>
                  <a:cubicBezTo>
                    <a:pt x="450628" y="1998710"/>
                    <a:pt x="383857" y="2133298"/>
                    <a:pt x="291846" y="2250361"/>
                  </a:cubicBezTo>
                  <a:cubicBezTo>
                    <a:pt x="231553" y="2327132"/>
                    <a:pt x="73819" y="2479532"/>
                    <a:pt x="0" y="2543540"/>
                  </a:cubicBezTo>
                </a:path>
              </a:pathLst>
            </a:custGeom>
            <a:noFill/>
            <a:ln w="9525" cap="rnd">
              <a:solidFill>
                <a:schemeClr val="bg2">
                  <a:alpha val="50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1FEEEA6-82B5-4005-A3D5-FC2A152FDD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91417" y="2227197"/>
              <a:ext cx="389425" cy="2011236"/>
            </a:xfrm>
            <a:custGeom>
              <a:avLst/>
              <a:gdLst>
                <a:gd name="connsiteX0" fmla="*/ 0 w 389425"/>
                <a:gd name="connsiteY0" fmla="*/ 33 h 2011236"/>
                <a:gd name="connsiteX1" fmla="*/ 171260 w 389425"/>
                <a:gd name="connsiteY1" fmla="*/ 60326 h 2011236"/>
                <a:gd name="connsiteX2" fmla="*/ 211455 w 389425"/>
                <a:gd name="connsiteY2" fmla="*/ 221204 h 2011236"/>
                <a:gd name="connsiteX3" fmla="*/ 243078 w 389425"/>
                <a:gd name="connsiteY3" fmla="*/ 448089 h 2011236"/>
                <a:gd name="connsiteX4" fmla="*/ 346424 w 389425"/>
                <a:gd name="connsiteY4" fmla="*/ 789941 h 2011236"/>
                <a:gd name="connsiteX5" fmla="*/ 372237 w 389425"/>
                <a:gd name="connsiteY5" fmla="*/ 942151 h 2011236"/>
                <a:gd name="connsiteX6" fmla="*/ 386620 w 389425"/>
                <a:gd name="connsiteY6" fmla="*/ 1272478 h 2011236"/>
                <a:gd name="connsiteX7" fmla="*/ 280416 w 389425"/>
                <a:gd name="connsiteY7" fmla="*/ 1660241 h 2011236"/>
                <a:gd name="connsiteX8" fmla="*/ 151257 w 389425"/>
                <a:gd name="connsiteY8" fmla="*/ 1844073 h 2011236"/>
                <a:gd name="connsiteX9" fmla="*/ 1905 w 389425"/>
                <a:gd name="connsiteY9" fmla="*/ 2011237 h 201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9425" h="2011236">
                  <a:moveTo>
                    <a:pt x="0" y="33"/>
                  </a:moveTo>
                  <a:cubicBezTo>
                    <a:pt x="57912" y="-824"/>
                    <a:pt x="136112" y="14892"/>
                    <a:pt x="171260" y="60326"/>
                  </a:cubicBezTo>
                  <a:cubicBezTo>
                    <a:pt x="205645" y="104903"/>
                    <a:pt x="207740" y="164244"/>
                    <a:pt x="211455" y="221204"/>
                  </a:cubicBezTo>
                  <a:cubicBezTo>
                    <a:pt x="216408" y="297594"/>
                    <a:pt x="225838" y="373604"/>
                    <a:pt x="243078" y="448089"/>
                  </a:cubicBezTo>
                  <a:cubicBezTo>
                    <a:pt x="269939" y="564199"/>
                    <a:pt x="319183" y="673927"/>
                    <a:pt x="346424" y="789941"/>
                  </a:cubicBezTo>
                  <a:cubicBezTo>
                    <a:pt x="358235" y="840043"/>
                    <a:pt x="365951" y="891097"/>
                    <a:pt x="372237" y="942151"/>
                  </a:cubicBezTo>
                  <a:cubicBezTo>
                    <a:pt x="385858" y="1051784"/>
                    <a:pt x="394049" y="1162274"/>
                    <a:pt x="386620" y="1272478"/>
                  </a:cubicBezTo>
                  <a:cubicBezTo>
                    <a:pt x="377476" y="1407828"/>
                    <a:pt x="344996" y="1541178"/>
                    <a:pt x="280416" y="1660241"/>
                  </a:cubicBezTo>
                  <a:cubicBezTo>
                    <a:pt x="244602" y="1726249"/>
                    <a:pt x="199358" y="1786352"/>
                    <a:pt x="151257" y="1844073"/>
                  </a:cubicBezTo>
                  <a:cubicBezTo>
                    <a:pt x="79534" y="1930084"/>
                    <a:pt x="89345" y="1941419"/>
                    <a:pt x="1905" y="2011237"/>
                  </a:cubicBezTo>
                </a:path>
              </a:pathLst>
            </a:custGeom>
            <a:noFill/>
            <a:ln w="9525" cap="rnd">
              <a:solidFill>
                <a:schemeClr val="bg2">
                  <a:alpha val="50000"/>
                </a:schemeClr>
              </a:solidFill>
              <a:prstDash val="lgDash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C0E6139-8A19-4905-87E2-E547D7B7F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23216" y="3924272"/>
            <a:ext cx="118872" cy="118872"/>
            <a:chOff x="1175347" y="3733800"/>
            <a:chExt cx="118872" cy="118872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C05FFBD-B86A-4BD3-A147-FA95CE03CF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34783" y="3733800"/>
              <a:ext cx="0" cy="118872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B69F8B1-78FB-4562-8A0D-8D29636755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347" y="3793236"/>
              <a:ext cx="118872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8" name="Bottom Right">
            <a:extLst>
              <a:ext uri="{FF2B5EF4-FFF2-40B4-BE49-F238E27FC236}">
                <a16:creationId xmlns:a16="http://schemas.microsoft.com/office/drawing/2014/main" id="{8F281804-17FE-49B9-9065-1A44CD473C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980400" y="3276601"/>
            <a:ext cx="4211600" cy="3581399"/>
            <a:chOff x="7980400" y="3276601"/>
            <a:chExt cx="4211600" cy="3581399"/>
          </a:xfrm>
        </p:grpSpPr>
        <p:grpSp>
          <p:nvGrpSpPr>
            <p:cNvPr id="29" name="Graphic 157">
              <a:extLst>
                <a:ext uri="{FF2B5EF4-FFF2-40B4-BE49-F238E27FC236}">
                  <a16:creationId xmlns:a16="http://schemas.microsoft.com/office/drawing/2014/main" id="{737BB70B-7AAF-4229-8400-5AFF12A236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8662740" y="3276601"/>
              <a:ext cx="3529260" cy="3581398"/>
              <a:chOff x="4114800" y="1423987"/>
              <a:chExt cx="3961542" cy="4007547"/>
            </a:xfrm>
            <a:noFill/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9B992201-AA48-4BE7-ADC2-908B16934F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4114800" y="1423987"/>
                <a:ext cx="3946874" cy="3989641"/>
              </a:xfrm>
              <a:custGeom>
                <a:avLst/>
                <a:gdLst>
                  <a:gd name="connsiteX0" fmla="*/ 0 w 3946874"/>
                  <a:gd name="connsiteY0" fmla="*/ 3989641 h 3989641"/>
                  <a:gd name="connsiteX1" fmla="*/ 79439 w 3946874"/>
                  <a:gd name="connsiteY1" fmla="*/ 3891153 h 3989641"/>
                  <a:gd name="connsiteX2" fmla="*/ 297371 w 3946874"/>
                  <a:gd name="connsiteY2" fmla="*/ 3626930 h 3989641"/>
                  <a:gd name="connsiteX3" fmla="*/ 454343 w 3946874"/>
                  <a:gd name="connsiteY3" fmla="*/ 3440335 h 3989641"/>
                  <a:gd name="connsiteX4" fmla="*/ 622363 w 3946874"/>
                  <a:gd name="connsiteY4" fmla="*/ 3290697 h 3989641"/>
                  <a:gd name="connsiteX5" fmla="*/ 927068 w 3946874"/>
                  <a:gd name="connsiteY5" fmla="*/ 3087434 h 3989641"/>
                  <a:gd name="connsiteX6" fmla="*/ 1176338 w 3946874"/>
                  <a:gd name="connsiteY6" fmla="*/ 2915603 h 3989641"/>
                  <a:gd name="connsiteX7" fmla="*/ 1394270 w 3946874"/>
                  <a:gd name="connsiteY7" fmla="*/ 2780729 h 3989641"/>
                  <a:gd name="connsiteX8" fmla="*/ 1601057 w 3946874"/>
                  <a:gd name="connsiteY8" fmla="*/ 2723483 h 3989641"/>
                  <a:gd name="connsiteX9" fmla="*/ 1756220 w 3946874"/>
                  <a:gd name="connsiteY9" fmla="*/ 2743772 h 3989641"/>
                  <a:gd name="connsiteX10" fmla="*/ 1889189 w 3946874"/>
                  <a:gd name="connsiteY10" fmla="*/ 2765965 h 3989641"/>
                  <a:gd name="connsiteX11" fmla="*/ 2007394 w 3946874"/>
                  <a:gd name="connsiteY11" fmla="*/ 2765965 h 3989641"/>
                  <a:gd name="connsiteX12" fmla="*/ 2184654 w 3946874"/>
                  <a:gd name="connsiteY12" fmla="*/ 2671763 h 3989641"/>
                  <a:gd name="connsiteX13" fmla="*/ 2372773 w 3946874"/>
                  <a:gd name="connsiteY13" fmla="*/ 2538984 h 3989641"/>
                  <a:gd name="connsiteX14" fmla="*/ 2439543 w 3946874"/>
                  <a:gd name="connsiteY14" fmla="*/ 2510504 h 3989641"/>
                  <a:gd name="connsiteX15" fmla="*/ 2650617 w 3946874"/>
                  <a:gd name="connsiteY15" fmla="*/ 2434781 h 3989641"/>
                  <a:gd name="connsiteX16" fmla="*/ 2785110 w 3946874"/>
                  <a:gd name="connsiteY16" fmla="*/ 2383060 h 3989641"/>
                  <a:gd name="connsiteX17" fmla="*/ 2897315 w 3946874"/>
                  <a:gd name="connsiteY17" fmla="*/ 2318861 h 3989641"/>
                  <a:gd name="connsiteX18" fmla="*/ 2997994 w 3946874"/>
                  <a:gd name="connsiteY18" fmla="*/ 2226183 h 3989641"/>
                  <a:gd name="connsiteX19" fmla="*/ 3061240 w 3946874"/>
                  <a:gd name="connsiteY19" fmla="*/ 2141506 h 3989641"/>
                  <a:gd name="connsiteX20" fmla="*/ 3152108 w 3946874"/>
                  <a:gd name="connsiteY20" fmla="*/ 2005203 h 3989641"/>
                  <a:gd name="connsiteX21" fmla="*/ 3274124 w 3946874"/>
                  <a:gd name="connsiteY21" fmla="*/ 1871567 h 3989641"/>
                  <a:gd name="connsiteX22" fmla="*/ 3388138 w 3946874"/>
                  <a:gd name="connsiteY22" fmla="*/ 1770888 h 3989641"/>
                  <a:gd name="connsiteX23" fmla="*/ 3466529 w 3946874"/>
                  <a:gd name="connsiteY23" fmla="*/ 1679162 h 3989641"/>
                  <a:gd name="connsiteX24" fmla="*/ 3538633 w 3946874"/>
                  <a:gd name="connsiteY24" fmla="*/ 1551718 h 3989641"/>
                  <a:gd name="connsiteX25" fmla="*/ 3588544 w 3946874"/>
                  <a:gd name="connsiteY25" fmla="*/ 1376172 h 3989641"/>
                  <a:gd name="connsiteX26" fmla="*/ 3597402 w 3946874"/>
                  <a:gd name="connsiteY26" fmla="*/ 1293305 h 3989641"/>
                  <a:gd name="connsiteX27" fmla="*/ 3721227 w 3946874"/>
                  <a:gd name="connsiteY27" fmla="*/ 880491 h 3989641"/>
                  <a:gd name="connsiteX28" fmla="*/ 3761137 w 3946874"/>
                  <a:gd name="connsiteY28" fmla="*/ 463677 h 3989641"/>
                  <a:gd name="connsiteX29" fmla="*/ 3946874 w 3946874"/>
                  <a:gd name="connsiteY29" fmla="*/ 0 h 3989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3946874" h="3989641">
                    <a:moveTo>
                      <a:pt x="0" y="3989641"/>
                    </a:moveTo>
                    <a:cubicBezTo>
                      <a:pt x="19050" y="3957257"/>
                      <a:pt x="50959" y="3916013"/>
                      <a:pt x="79439" y="3891153"/>
                    </a:cubicBezTo>
                    <a:cubicBezTo>
                      <a:pt x="165544" y="3815906"/>
                      <a:pt x="227933" y="3717989"/>
                      <a:pt x="297371" y="3626930"/>
                    </a:cubicBezTo>
                    <a:cubicBezTo>
                      <a:pt x="346615" y="3562255"/>
                      <a:pt x="398050" y="3499009"/>
                      <a:pt x="454343" y="3440335"/>
                    </a:cubicBezTo>
                    <a:cubicBezTo>
                      <a:pt x="506349" y="3386042"/>
                      <a:pt x="562642" y="3336227"/>
                      <a:pt x="622363" y="3290697"/>
                    </a:cubicBezTo>
                    <a:cubicBezTo>
                      <a:pt x="719519" y="3216688"/>
                      <a:pt x="824960" y="3154585"/>
                      <a:pt x="927068" y="3087434"/>
                    </a:cubicBezTo>
                    <a:cubicBezTo>
                      <a:pt x="1011365" y="3031998"/>
                      <a:pt x="1093565" y="2973324"/>
                      <a:pt x="1176338" y="2915603"/>
                    </a:cubicBezTo>
                    <a:cubicBezTo>
                      <a:pt x="1246537" y="2866644"/>
                      <a:pt x="1317308" y="2818066"/>
                      <a:pt x="1394270" y="2780729"/>
                    </a:cubicBezTo>
                    <a:cubicBezTo>
                      <a:pt x="1459421" y="2749106"/>
                      <a:pt x="1528763" y="2724436"/>
                      <a:pt x="1601057" y="2723483"/>
                    </a:cubicBezTo>
                    <a:cubicBezTo>
                      <a:pt x="1653350" y="2722721"/>
                      <a:pt x="1704785" y="2733485"/>
                      <a:pt x="1756220" y="2743772"/>
                    </a:cubicBezTo>
                    <a:cubicBezTo>
                      <a:pt x="1800320" y="2752630"/>
                      <a:pt x="1844612" y="2760250"/>
                      <a:pt x="1889189" y="2765965"/>
                    </a:cubicBezTo>
                    <a:cubicBezTo>
                      <a:pt x="1928622" y="2771013"/>
                      <a:pt x="1968437" y="2773299"/>
                      <a:pt x="2007394" y="2765965"/>
                    </a:cubicBezTo>
                    <a:cubicBezTo>
                      <a:pt x="2073878" y="2753487"/>
                      <a:pt x="2130647" y="2712911"/>
                      <a:pt x="2184654" y="2671763"/>
                    </a:cubicBezTo>
                    <a:cubicBezTo>
                      <a:pt x="2245900" y="2625090"/>
                      <a:pt x="2304002" y="2573465"/>
                      <a:pt x="2372773" y="2538984"/>
                    </a:cubicBezTo>
                    <a:cubicBezTo>
                      <a:pt x="2394395" y="2528126"/>
                      <a:pt x="2416874" y="2518982"/>
                      <a:pt x="2439543" y="2510504"/>
                    </a:cubicBezTo>
                    <a:cubicBezTo>
                      <a:pt x="2509552" y="2484215"/>
                      <a:pt x="2580037" y="2459450"/>
                      <a:pt x="2650617" y="2434781"/>
                    </a:cubicBezTo>
                    <a:cubicBezTo>
                      <a:pt x="2695956" y="2418874"/>
                      <a:pt x="2741295" y="2402872"/>
                      <a:pt x="2785110" y="2383060"/>
                    </a:cubicBezTo>
                    <a:cubicBezTo>
                      <a:pt x="2824448" y="2365248"/>
                      <a:pt x="2862358" y="2344198"/>
                      <a:pt x="2897315" y="2318861"/>
                    </a:cubicBezTo>
                    <a:cubicBezTo>
                      <a:pt x="2934367" y="2292096"/>
                      <a:pt x="2968085" y="2260854"/>
                      <a:pt x="2997994" y="2226183"/>
                    </a:cubicBezTo>
                    <a:cubicBezTo>
                      <a:pt x="3020949" y="2199513"/>
                      <a:pt x="3041714" y="2170938"/>
                      <a:pt x="3061240" y="2141506"/>
                    </a:cubicBezTo>
                    <a:cubicBezTo>
                      <a:pt x="3091529" y="2095976"/>
                      <a:pt x="3119533" y="2049018"/>
                      <a:pt x="3152108" y="2005203"/>
                    </a:cubicBezTo>
                    <a:cubicBezTo>
                      <a:pt x="3188113" y="1956626"/>
                      <a:pt x="3229261" y="1912144"/>
                      <a:pt x="3274124" y="1871567"/>
                    </a:cubicBezTo>
                    <a:cubicBezTo>
                      <a:pt x="3311747" y="1837563"/>
                      <a:pt x="3351848" y="1806321"/>
                      <a:pt x="3388138" y="1770888"/>
                    </a:cubicBezTo>
                    <a:cubicBezTo>
                      <a:pt x="3416999" y="1742694"/>
                      <a:pt x="3443002" y="1711833"/>
                      <a:pt x="3466529" y="1679162"/>
                    </a:cubicBezTo>
                    <a:cubicBezTo>
                      <a:pt x="3495008" y="1639348"/>
                      <a:pt x="3519392" y="1596771"/>
                      <a:pt x="3538633" y="1551718"/>
                    </a:cubicBezTo>
                    <a:cubicBezTo>
                      <a:pt x="3562731" y="1495616"/>
                      <a:pt x="3578924" y="1436465"/>
                      <a:pt x="3588544" y="1376172"/>
                    </a:cubicBezTo>
                    <a:cubicBezTo>
                      <a:pt x="3592925" y="1348740"/>
                      <a:pt x="3595688" y="1321022"/>
                      <a:pt x="3597402" y="1293305"/>
                    </a:cubicBezTo>
                    <a:cubicBezTo>
                      <a:pt x="3605974" y="1155859"/>
                      <a:pt x="3717703" y="1018127"/>
                      <a:pt x="3721227" y="880491"/>
                    </a:cubicBezTo>
                    <a:cubicBezTo>
                      <a:pt x="3724751" y="740855"/>
                      <a:pt x="3743135" y="602171"/>
                      <a:pt x="3761137" y="463677"/>
                    </a:cubicBezTo>
                    <a:cubicBezTo>
                      <a:pt x="3776186" y="347758"/>
                      <a:pt x="3934968" y="116205"/>
                      <a:pt x="3946874" y="0"/>
                    </a:cubicBezTo>
                  </a:path>
                </a:pathLst>
              </a:custGeom>
              <a:noFill/>
              <a:ln w="9525" cap="rnd">
                <a:solidFill>
                  <a:schemeClr val="bg2">
                    <a:alpha val="35000"/>
                  </a:schemeClr>
                </a:solidFill>
                <a:prstDash val="lgDash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840E3649-4ED2-4501-AF92-DEC3DFF5C8D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4395978" y="2441733"/>
                <a:ext cx="3665410" cy="2985611"/>
              </a:xfrm>
              <a:custGeom>
                <a:avLst/>
                <a:gdLst>
                  <a:gd name="connsiteX0" fmla="*/ 0 w 3665410"/>
                  <a:gd name="connsiteY0" fmla="*/ 2985611 h 2985611"/>
                  <a:gd name="connsiteX1" fmla="*/ 166211 w 3665410"/>
                  <a:gd name="connsiteY1" fmla="*/ 2699766 h 2985611"/>
                  <a:gd name="connsiteX2" fmla="*/ 397002 w 3665410"/>
                  <a:gd name="connsiteY2" fmla="*/ 2414969 h 2985611"/>
                  <a:gd name="connsiteX3" fmla="*/ 620173 w 3665410"/>
                  <a:gd name="connsiteY3" fmla="*/ 2237899 h 2985611"/>
                  <a:gd name="connsiteX4" fmla="*/ 823341 w 3665410"/>
                  <a:gd name="connsiteY4" fmla="*/ 2085499 h 2985611"/>
                  <a:gd name="connsiteX5" fmla="*/ 1089565 w 3665410"/>
                  <a:gd name="connsiteY5" fmla="*/ 1911477 h 2985611"/>
                  <a:gd name="connsiteX6" fmla="*/ 1145000 w 3665410"/>
                  <a:gd name="connsiteY6" fmla="*/ 1886807 h 2985611"/>
                  <a:gd name="connsiteX7" fmla="*/ 1375791 w 3665410"/>
                  <a:gd name="connsiteY7" fmla="*/ 1842135 h 2985611"/>
                  <a:gd name="connsiteX8" fmla="*/ 1486567 w 3665410"/>
                  <a:gd name="connsiteY8" fmla="*/ 1857566 h 2985611"/>
                  <a:gd name="connsiteX9" fmla="*/ 1568101 w 3665410"/>
                  <a:gd name="connsiteY9" fmla="*/ 1871377 h 2985611"/>
                  <a:gd name="connsiteX10" fmla="*/ 1810607 w 3665410"/>
                  <a:gd name="connsiteY10" fmla="*/ 1871377 h 2985611"/>
                  <a:gd name="connsiteX11" fmla="*/ 1997964 w 3665410"/>
                  <a:gd name="connsiteY11" fmla="*/ 1790605 h 2985611"/>
                  <a:gd name="connsiteX12" fmla="*/ 2109883 w 3665410"/>
                  <a:gd name="connsiteY12" fmla="*/ 1702784 h 2985611"/>
                  <a:gd name="connsiteX13" fmla="*/ 2321433 w 3665410"/>
                  <a:gd name="connsiteY13" fmla="*/ 1552384 h 2985611"/>
                  <a:gd name="connsiteX14" fmla="*/ 2558891 w 3665410"/>
                  <a:gd name="connsiteY14" fmla="*/ 1453420 h 2985611"/>
                  <a:gd name="connsiteX15" fmla="*/ 2709767 w 3665410"/>
                  <a:gd name="connsiteY15" fmla="*/ 1377887 h 2985611"/>
                  <a:gd name="connsiteX16" fmla="*/ 2885408 w 3665410"/>
                  <a:gd name="connsiteY16" fmla="*/ 1237393 h 2985611"/>
                  <a:gd name="connsiteX17" fmla="*/ 3017711 w 3665410"/>
                  <a:gd name="connsiteY17" fmla="*/ 1072229 h 2985611"/>
                  <a:gd name="connsiteX18" fmla="*/ 3150680 w 3665410"/>
                  <a:gd name="connsiteY18" fmla="*/ 921830 h 2985611"/>
                  <a:gd name="connsiteX19" fmla="*/ 3255169 w 3665410"/>
                  <a:gd name="connsiteY19" fmla="*/ 801815 h 2985611"/>
                  <a:gd name="connsiteX20" fmla="*/ 3339275 w 3665410"/>
                  <a:gd name="connsiteY20" fmla="*/ 694182 h 2985611"/>
                  <a:gd name="connsiteX21" fmla="*/ 3409188 w 3665410"/>
                  <a:gd name="connsiteY21" fmla="*/ 546926 h 2985611"/>
                  <a:gd name="connsiteX22" fmla="*/ 3464243 w 3665410"/>
                  <a:gd name="connsiteY22" fmla="*/ 347663 h 2985611"/>
                  <a:gd name="connsiteX23" fmla="*/ 3665411 w 3665410"/>
                  <a:gd name="connsiteY23" fmla="*/ 0 h 2985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665410" h="2985611">
                    <a:moveTo>
                      <a:pt x="0" y="2985611"/>
                    </a:moveTo>
                    <a:cubicBezTo>
                      <a:pt x="0" y="2985611"/>
                      <a:pt x="86773" y="2802827"/>
                      <a:pt x="166211" y="2699766"/>
                    </a:cubicBezTo>
                    <a:cubicBezTo>
                      <a:pt x="240983" y="2602706"/>
                      <a:pt x="309182" y="2500122"/>
                      <a:pt x="397002" y="2414969"/>
                    </a:cubicBezTo>
                    <a:cubicBezTo>
                      <a:pt x="465296" y="2348865"/>
                      <a:pt x="543592" y="2294477"/>
                      <a:pt x="620173" y="2237899"/>
                    </a:cubicBezTo>
                    <a:cubicBezTo>
                      <a:pt x="688277" y="2187607"/>
                      <a:pt x="755333" y="2135886"/>
                      <a:pt x="823341" y="2085499"/>
                    </a:cubicBezTo>
                    <a:cubicBezTo>
                      <a:pt x="908685" y="2022253"/>
                      <a:pt x="994791" y="1959197"/>
                      <a:pt x="1089565" y="1911477"/>
                    </a:cubicBezTo>
                    <a:cubicBezTo>
                      <a:pt x="1107662" y="1902428"/>
                      <a:pt x="1126141" y="1894141"/>
                      <a:pt x="1145000" y="1886807"/>
                    </a:cubicBezTo>
                    <a:cubicBezTo>
                      <a:pt x="1218819" y="1858232"/>
                      <a:pt x="1296924" y="1838611"/>
                      <a:pt x="1375791" y="1842135"/>
                    </a:cubicBezTo>
                    <a:cubicBezTo>
                      <a:pt x="1413129" y="1843754"/>
                      <a:pt x="1449896" y="1850422"/>
                      <a:pt x="1486567" y="1857566"/>
                    </a:cubicBezTo>
                    <a:cubicBezTo>
                      <a:pt x="1513618" y="1862804"/>
                      <a:pt x="1540859" y="1867376"/>
                      <a:pt x="1568101" y="1871377"/>
                    </a:cubicBezTo>
                    <a:cubicBezTo>
                      <a:pt x="1648778" y="1883188"/>
                      <a:pt x="1730978" y="1887665"/>
                      <a:pt x="1810607" y="1871377"/>
                    </a:cubicBezTo>
                    <a:cubicBezTo>
                      <a:pt x="1877854" y="1857661"/>
                      <a:pt x="1941100" y="1829086"/>
                      <a:pt x="1997964" y="1790605"/>
                    </a:cubicBezTo>
                    <a:cubicBezTo>
                      <a:pt x="2037302" y="1764030"/>
                      <a:pt x="2073497" y="1733264"/>
                      <a:pt x="2109883" y="1702784"/>
                    </a:cubicBezTo>
                    <a:cubicBezTo>
                      <a:pt x="2176367" y="1647063"/>
                      <a:pt x="2244852" y="1593151"/>
                      <a:pt x="2321433" y="1552384"/>
                    </a:cubicBezTo>
                    <a:cubicBezTo>
                      <a:pt x="2397157" y="1512094"/>
                      <a:pt x="2479548" y="1486281"/>
                      <a:pt x="2558891" y="1453420"/>
                    </a:cubicBezTo>
                    <a:cubicBezTo>
                      <a:pt x="2610898" y="1431798"/>
                      <a:pt x="2661571" y="1407033"/>
                      <a:pt x="2709767" y="1377887"/>
                    </a:cubicBezTo>
                    <a:cubicBezTo>
                      <a:pt x="2774252" y="1338929"/>
                      <a:pt x="2834069" y="1292447"/>
                      <a:pt x="2885408" y="1237393"/>
                    </a:cubicBezTo>
                    <a:cubicBezTo>
                      <a:pt x="2933605" y="1185767"/>
                      <a:pt x="2973324" y="1127093"/>
                      <a:pt x="3017711" y="1072229"/>
                    </a:cubicBezTo>
                    <a:cubicBezTo>
                      <a:pt x="3059811" y="1020223"/>
                      <a:pt x="3105912" y="971645"/>
                      <a:pt x="3150680" y="921830"/>
                    </a:cubicBezTo>
                    <a:cubicBezTo>
                      <a:pt x="3186113" y="882396"/>
                      <a:pt x="3220593" y="842010"/>
                      <a:pt x="3255169" y="801815"/>
                    </a:cubicBezTo>
                    <a:cubicBezTo>
                      <a:pt x="3284887" y="767239"/>
                      <a:pt x="3314605" y="732473"/>
                      <a:pt x="3339275" y="694182"/>
                    </a:cubicBezTo>
                    <a:cubicBezTo>
                      <a:pt x="3368707" y="648367"/>
                      <a:pt x="3390138" y="597980"/>
                      <a:pt x="3409188" y="546926"/>
                    </a:cubicBezTo>
                    <a:cubicBezTo>
                      <a:pt x="3433382" y="482156"/>
                      <a:pt x="3453384" y="415861"/>
                      <a:pt x="3464243" y="347663"/>
                    </a:cubicBezTo>
                    <a:cubicBezTo>
                      <a:pt x="3476244" y="272224"/>
                      <a:pt x="3661696" y="76295"/>
                      <a:pt x="3665411" y="0"/>
                    </a:cubicBezTo>
                  </a:path>
                </a:pathLst>
              </a:custGeom>
              <a:noFill/>
              <a:ln w="9525" cap="rnd">
                <a:solidFill>
                  <a:schemeClr val="bg2">
                    <a:alpha val="35000"/>
                  </a:schemeClr>
                </a:solidFill>
                <a:prstDash val="lgDash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68B38FD5-4195-4693-8AB7-D01C58D21E3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7790402" y="5229700"/>
                <a:ext cx="285940" cy="199072"/>
              </a:xfrm>
              <a:custGeom>
                <a:avLst/>
                <a:gdLst>
                  <a:gd name="connsiteX0" fmla="*/ 0 w 285940"/>
                  <a:gd name="connsiteY0" fmla="*/ 199073 h 199072"/>
                  <a:gd name="connsiteX1" fmla="*/ 285940 w 285940"/>
                  <a:gd name="connsiteY1" fmla="*/ 0 h 199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940" h="199072">
                    <a:moveTo>
                      <a:pt x="0" y="199073"/>
                    </a:moveTo>
                    <a:cubicBezTo>
                      <a:pt x="0" y="199073"/>
                      <a:pt x="242125" y="39243"/>
                      <a:pt x="285940" y="0"/>
                    </a:cubicBezTo>
                  </a:path>
                </a:pathLst>
              </a:custGeom>
              <a:noFill/>
              <a:ln w="9525" cap="rnd">
                <a:solidFill>
                  <a:schemeClr val="bg2">
                    <a:alpha val="35000"/>
                  </a:schemeClr>
                </a:solidFill>
                <a:prstDash val="lgDash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F0635352-3FD2-43A8-832C-705F1CB9173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7393114" y="5049773"/>
                <a:ext cx="655796" cy="381190"/>
              </a:xfrm>
              <a:custGeom>
                <a:avLst/>
                <a:gdLst>
                  <a:gd name="connsiteX0" fmla="*/ 0 w 655796"/>
                  <a:gd name="connsiteY0" fmla="*/ 381190 h 381190"/>
                  <a:gd name="connsiteX1" fmla="*/ 655796 w 655796"/>
                  <a:gd name="connsiteY1" fmla="*/ 0 h 381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5796" h="381190">
                    <a:moveTo>
                      <a:pt x="0" y="381190"/>
                    </a:moveTo>
                    <a:cubicBezTo>
                      <a:pt x="0" y="381190"/>
                      <a:pt x="461105" y="172117"/>
                      <a:pt x="655796" y="0"/>
                    </a:cubicBezTo>
                  </a:path>
                </a:pathLst>
              </a:custGeom>
              <a:noFill/>
              <a:ln w="9525" cap="rnd">
                <a:solidFill>
                  <a:schemeClr val="bg2">
                    <a:alpha val="35000"/>
                  </a:schemeClr>
                </a:solidFill>
                <a:prstDash val="lgDash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BEAF61E-74F7-41BA-9576-39B1961501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154072" y="3867816"/>
                <a:ext cx="2907315" cy="1544764"/>
              </a:xfrm>
              <a:custGeom>
                <a:avLst/>
                <a:gdLst>
                  <a:gd name="connsiteX0" fmla="*/ 0 w 2907315"/>
                  <a:gd name="connsiteY0" fmla="*/ 1544764 h 1544764"/>
                  <a:gd name="connsiteX1" fmla="*/ 201644 w 2907315"/>
                  <a:gd name="connsiteY1" fmla="*/ 1352550 h 1544764"/>
                  <a:gd name="connsiteX2" fmla="*/ 423196 w 2907315"/>
                  <a:gd name="connsiteY2" fmla="*/ 1196054 h 1544764"/>
                  <a:gd name="connsiteX3" fmla="*/ 782193 w 2907315"/>
                  <a:gd name="connsiteY3" fmla="*/ 1099947 h 1544764"/>
                  <a:gd name="connsiteX4" fmla="*/ 1052513 w 2907315"/>
                  <a:gd name="connsiteY4" fmla="*/ 1042321 h 1544764"/>
                  <a:gd name="connsiteX5" fmla="*/ 1311783 w 2907315"/>
                  <a:gd name="connsiteY5" fmla="*/ 1056037 h 1544764"/>
                  <a:gd name="connsiteX6" fmla="*/ 1484662 w 2907315"/>
                  <a:gd name="connsiteY6" fmla="*/ 1083469 h 1544764"/>
                  <a:gd name="connsiteX7" fmla="*/ 1788224 w 2907315"/>
                  <a:gd name="connsiteY7" fmla="*/ 1023080 h 1544764"/>
                  <a:gd name="connsiteX8" fmla="*/ 2269045 w 2907315"/>
                  <a:gd name="connsiteY8" fmla="*/ 734758 h 1544764"/>
                  <a:gd name="connsiteX9" fmla="*/ 2534984 w 2907315"/>
                  <a:gd name="connsiteY9" fmla="*/ 572738 h 1544764"/>
                  <a:gd name="connsiteX10" fmla="*/ 2907316 w 2907315"/>
                  <a:gd name="connsiteY10" fmla="*/ 0 h 1544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07315" h="1544764">
                    <a:moveTo>
                      <a:pt x="0" y="1544764"/>
                    </a:moveTo>
                    <a:cubicBezTo>
                      <a:pt x="0" y="1544764"/>
                      <a:pt x="98012" y="1443990"/>
                      <a:pt x="201644" y="1352550"/>
                    </a:cubicBezTo>
                    <a:cubicBezTo>
                      <a:pt x="271272" y="1291209"/>
                      <a:pt x="343662" y="1234249"/>
                      <a:pt x="423196" y="1196054"/>
                    </a:cubicBezTo>
                    <a:cubicBezTo>
                      <a:pt x="537591" y="1141095"/>
                      <a:pt x="661226" y="1127189"/>
                      <a:pt x="782193" y="1099947"/>
                    </a:cubicBezTo>
                    <a:cubicBezTo>
                      <a:pt x="872300" y="1079659"/>
                      <a:pt x="961358" y="1051370"/>
                      <a:pt x="1052513" y="1042321"/>
                    </a:cubicBezTo>
                    <a:cubicBezTo>
                      <a:pt x="1139000" y="1033653"/>
                      <a:pt x="1225868" y="1040321"/>
                      <a:pt x="1311783" y="1056037"/>
                    </a:cubicBezTo>
                    <a:cubicBezTo>
                      <a:pt x="1369314" y="1066609"/>
                      <a:pt x="1426559" y="1079373"/>
                      <a:pt x="1484662" y="1083469"/>
                    </a:cubicBezTo>
                    <a:cubicBezTo>
                      <a:pt x="1587913" y="1090803"/>
                      <a:pt x="1690402" y="1064800"/>
                      <a:pt x="1788224" y="1023080"/>
                    </a:cubicBezTo>
                    <a:cubicBezTo>
                      <a:pt x="1956721" y="951262"/>
                      <a:pt x="2106549" y="825722"/>
                      <a:pt x="2269045" y="734758"/>
                    </a:cubicBezTo>
                    <a:cubicBezTo>
                      <a:pt x="2359438" y="684181"/>
                      <a:pt x="2452497" y="640556"/>
                      <a:pt x="2534984" y="572738"/>
                    </a:cubicBezTo>
                    <a:cubicBezTo>
                      <a:pt x="2673001" y="459391"/>
                      <a:pt x="2847023" y="191453"/>
                      <a:pt x="2907316" y="0"/>
                    </a:cubicBezTo>
                  </a:path>
                </a:pathLst>
              </a:custGeom>
              <a:noFill/>
              <a:ln w="9525" cap="rnd">
                <a:solidFill>
                  <a:schemeClr val="bg2">
                    <a:alpha val="35000"/>
                  </a:schemeClr>
                </a:solidFill>
                <a:prstDash val="lgDash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B31D9B5-1401-4F40-BEE6-D4929199543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4907946" y="3479100"/>
                <a:ext cx="3168300" cy="1952434"/>
              </a:xfrm>
              <a:custGeom>
                <a:avLst/>
                <a:gdLst>
                  <a:gd name="connsiteX0" fmla="*/ 0 w 3168300"/>
                  <a:gd name="connsiteY0" fmla="*/ 1952435 h 1952434"/>
                  <a:gd name="connsiteX1" fmla="*/ 202121 w 3168300"/>
                  <a:gd name="connsiteY1" fmla="*/ 1687068 h 1952434"/>
                  <a:gd name="connsiteX2" fmla="*/ 545116 w 3168300"/>
                  <a:gd name="connsiteY2" fmla="*/ 1450277 h 1952434"/>
                  <a:gd name="connsiteX3" fmla="*/ 906780 w 3168300"/>
                  <a:gd name="connsiteY3" fmla="*/ 1354455 h 1952434"/>
                  <a:gd name="connsiteX4" fmla="*/ 1332262 w 3168300"/>
                  <a:gd name="connsiteY4" fmla="*/ 1285304 h 1952434"/>
                  <a:gd name="connsiteX5" fmla="*/ 1691259 w 3168300"/>
                  <a:gd name="connsiteY5" fmla="*/ 1240060 h 1952434"/>
                  <a:gd name="connsiteX6" fmla="*/ 2010346 w 3168300"/>
                  <a:gd name="connsiteY6" fmla="*/ 1141667 h 1952434"/>
                  <a:gd name="connsiteX7" fmla="*/ 2393252 w 3168300"/>
                  <a:gd name="connsiteY7" fmla="*/ 1027271 h 1952434"/>
                  <a:gd name="connsiteX8" fmla="*/ 2582037 w 3168300"/>
                  <a:gd name="connsiteY8" fmla="*/ 958120 h 1952434"/>
                  <a:gd name="connsiteX9" fmla="*/ 2760155 w 3168300"/>
                  <a:gd name="connsiteY9" fmla="*/ 827723 h 1952434"/>
                  <a:gd name="connsiteX10" fmla="*/ 2914364 w 3168300"/>
                  <a:gd name="connsiteY10" fmla="*/ 567023 h 1952434"/>
                  <a:gd name="connsiteX11" fmla="*/ 3168301 w 3168300"/>
                  <a:gd name="connsiteY11" fmla="*/ 0 h 1952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68300" h="1952434">
                    <a:moveTo>
                      <a:pt x="0" y="1952435"/>
                    </a:moveTo>
                    <a:cubicBezTo>
                      <a:pt x="0" y="1952435"/>
                      <a:pt x="91059" y="1796415"/>
                      <a:pt x="202121" y="1687068"/>
                    </a:cubicBezTo>
                    <a:cubicBezTo>
                      <a:pt x="301943" y="1588675"/>
                      <a:pt x="416528" y="1505617"/>
                      <a:pt x="545116" y="1450277"/>
                    </a:cubicBezTo>
                    <a:cubicBezTo>
                      <a:pt x="659987" y="1400747"/>
                      <a:pt x="783622" y="1377601"/>
                      <a:pt x="906780" y="1354455"/>
                    </a:cubicBezTo>
                    <a:cubicBezTo>
                      <a:pt x="1048036" y="1327976"/>
                      <a:pt x="1189482" y="1301972"/>
                      <a:pt x="1332262" y="1285304"/>
                    </a:cubicBezTo>
                    <a:cubicBezTo>
                      <a:pt x="1452182" y="1271302"/>
                      <a:pt x="1573340" y="1265873"/>
                      <a:pt x="1691259" y="1240060"/>
                    </a:cubicBezTo>
                    <a:cubicBezTo>
                      <a:pt x="1800035" y="1216247"/>
                      <a:pt x="1904619" y="1176718"/>
                      <a:pt x="2010346" y="1141667"/>
                    </a:cubicBezTo>
                    <a:cubicBezTo>
                      <a:pt x="2136743" y="1099661"/>
                      <a:pt x="2265902" y="1066229"/>
                      <a:pt x="2393252" y="1027271"/>
                    </a:cubicBezTo>
                    <a:cubicBezTo>
                      <a:pt x="2457450" y="1007650"/>
                      <a:pt x="2521744" y="987552"/>
                      <a:pt x="2582037" y="958120"/>
                    </a:cubicBezTo>
                    <a:cubicBezTo>
                      <a:pt x="2648807" y="925449"/>
                      <a:pt x="2710815" y="883349"/>
                      <a:pt x="2760155" y="827723"/>
                    </a:cubicBezTo>
                    <a:cubicBezTo>
                      <a:pt x="2827496" y="751904"/>
                      <a:pt x="2867978" y="657511"/>
                      <a:pt x="2914364" y="567023"/>
                    </a:cubicBezTo>
                    <a:cubicBezTo>
                      <a:pt x="2972753" y="453200"/>
                      <a:pt x="3119152" y="118015"/>
                      <a:pt x="3168301" y="0"/>
                    </a:cubicBezTo>
                  </a:path>
                </a:pathLst>
              </a:custGeom>
              <a:noFill/>
              <a:ln w="9525" cap="rnd">
                <a:solidFill>
                  <a:schemeClr val="bg2">
                    <a:alpha val="35000"/>
                  </a:schemeClr>
                </a:solidFill>
                <a:prstDash val="lgDash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8EDD38F5-BC63-401D-8C72-8D41A360A9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4704778" y="2976752"/>
                <a:ext cx="3356800" cy="2452020"/>
              </a:xfrm>
              <a:custGeom>
                <a:avLst/>
                <a:gdLst>
                  <a:gd name="connsiteX0" fmla="*/ 0 w 3356800"/>
                  <a:gd name="connsiteY0" fmla="*/ 2452021 h 2452020"/>
                  <a:gd name="connsiteX1" fmla="*/ 130874 w 3356800"/>
                  <a:gd name="connsiteY1" fmla="*/ 2247710 h 2452020"/>
                  <a:gd name="connsiteX2" fmla="*/ 437197 w 3356800"/>
                  <a:gd name="connsiteY2" fmla="*/ 1941195 h 2452020"/>
                  <a:gd name="connsiteX3" fmla="*/ 737140 w 3356800"/>
                  <a:gd name="connsiteY3" fmla="*/ 1736884 h 2452020"/>
                  <a:gd name="connsiteX4" fmla="*/ 1031843 w 3356800"/>
                  <a:gd name="connsiteY4" fmla="*/ 1685068 h 2452020"/>
                  <a:gd name="connsiteX5" fmla="*/ 1287304 w 3356800"/>
                  <a:gd name="connsiteY5" fmla="*/ 1655826 h 2452020"/>
                  <a:gd name="connsiteX6" fmla="*/ 1471994 w 3356800"/>
                  <a:gd name="connsiteY6" fmla="*/ 1634300 h 2452020"/>
                  <a:gd name="connsiteX7" fmla="*/ 1898237 w 3356800"/>
                  <a:gd name="connsiteY7" fmla="*/ 1512665 h 2452020"/>
                  <a:gd name="connsiteX8" fmla="*/ 2229136 w 3356800"/>
                  <a:gd name="connsiteY8" fmla="*/ 1355598 h 2452020"/>
                  <a:gd name="connsiteX9" fmla="*/ 2512314 w 3356800"/>
                  <a:gd name="connsiteY9" fmla="*/ 1238631 h 2452020"/>
                  <a:gd name="connsiteX10" fmla="*/ 2758535 w 3356800"/>
                  <a:gd name="connsiteY10" fmla="*/ 1096994 h 2452020"/>
                  <a:gd name="connsiteX11" fmla="*/ 2935510 w 3356800"/>
                  <a:gd name="connsiteY11" fmla="*/ 919925 h 2452020"/>
                  <a:gd name="connsiteX12" fmla="*/ 3081719 w 3356800"/>
                  <a:gd name="connsiteY12" fmla="*/ 687419 h 2452020"/>
                  <a:gd name="connsiteX13" fmla="*/ 3356800 w 3356800"/>
                  <a:gd name="connsiteY13" fmla="*/ 0 h 2452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56800" h="2452020">
                    <a:moveTo>
                      <a:pt x="0" y="2452021"/>
                    </a:moveTo>
                    <a:cubicBezTo>
                      <a:pt x="0" y="2452021"/>
                      <a:pt x="57150" y="2344198"/>
                      <a:pt x="130874" y="2247710"/>
                    </a:cubicBezTo>
                    <a:cubicBezTo>
                      <a:pt x="218694" y="2132648"/>
                      <a:pt x="328136" y="2036635"/>
                      <a:pt x="437197" y="1941195"/>
                    </a:cubicBezTo>
                    <a:cubicBezTo>
                      <a:pt x="529304" y="1860709"/>
                      <a:pt x="623030" y="1779556"/>
                      <a:pt x="737140" y="1736884"/>
                    </a:cubicBezTo>
                    <a:cubicBezTo>
                      <a:pt x="830866" y="1701736"/>
                      <a:pt x="932021" y="1695450"/>
                      <a:pt x="1031843" y="1685068"/>
                    </a:cubicBezTo>
                    <a:cubicBezTo>
                      <a:pt x="1117092" y="1676210"/>
                      <a:pt x="1202055" y="1665160"/>
                      <a:pt x="1287304" y="1655826"/>
                    </a:cubicBezTo>
                    <a:cubicBezTo>
                      <a:pt x="1348931" y="1649063"/>
                      <a:pt x="1410653" y="1643539"/>
                      <a:pt x="1471994" y="1634300"/>
                    </a:cubicBezTo>
                    <a:cubicBezTo>
                      <a:pt x="1618679" y="1612011"/>
                      <a:pt x="1761935" y="1571149"/>
                      <a:pt x="1898237" y="1512665"/>
                    </a:cubicBezTo>
                    <a:cubicBezTo>
                      <a:pt x="2010442" y="1464564"/>
                      <a:pt x="2117503" y="1405128"/>
                      <a:pt x="2229136" y="1355598"/>
                    </a:cubicBezTo>
                    <a:cubicBezTo>
                      <a:pt x="2322481" y="1314164"/>
                      <a:pt x="2418969" y="1280160"/>
                      <a:pt x="2512314" y="1238631"/>
                    </a:cubicBezTo>
                    <a:cubicBezTo>
                      <a:pt x="2599087" y="1199960"/>
                      <a:pt x="2683193" y="1154811"/>
                      <a:pt x="2758535" y="1096994"/>
                    </a:cubicBezTo>
                    <a:cubicBezTo>
                      <a:pt x="2825020" y="1046035"/>
                      <a:pt x="2883789" y="985837"/>
                      <a:pt x="2935510" y="919925"/>
                    </a:cubicBezTo>
                    <a:cubicBezTo>
                      <a:pt x="2992184" y="847725"/>
                      <a:pt x="3039904" y="769144"/>
                      <a:pt x="3081719" y="687419"/>
                    </a:cubicBezTo>
                    <a:cubicBezTo>
                      <a:pt x="3138297" y="576739"/>
                      <a:pt x="3314129" y="116776"/>
                      <a:pt x="3356800" y="0"/>
                    </a:cubicBezTo>
                  </a:path>
                </a:pathLst>
              </a:custGeom>
              <a:noFill/>
              <a:ln w="9525" cap="rnd">
                <a:solidFill>
                  <a:schemeClr val="bg2">
                    <a:alpha val="35000"/>
                  </a:schemeClr>
                </a:solidFill>
                <a:prstDash val="lgDash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5CE5B18-7300-438F-80EB-4F4E431C80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80400" y="5197178"/>
              <a:ext cx="4211600" cy="1660822"/>
            </a:xfrm>
            <a:custGeom>
              <a:avLst/>
              <a:gdLst>
                <a:gd name="connsiteX0" fmla="*/ 4211600 w 4211600"/>
                <a:gd name="connsiteY0" fmla="*/ 0 h 1660822"/>
                <a:gd name="connsiteX1" fmla="*/ 4211600 w 4211600"/>
                <a:gd name="connsiteY1" fmla="*/ 58430 h 1660822"/>
                <a:gd name="connsiteX2" fmla="*/ 4136524 w 4211600"/>
                <a:gd name="connsiteY2" fmla="*/ 208808 h 1660822"/>
                <a:gd name="connsiteX3" fmla="*/ 3973354 w 4211600"/>
                <a:gd name="connsiteY3" fmla="*/ 437313 h 1660822"/>
                <a:gd name="connsiteX4" fmla="*/ 3884746 w 4211600"/>
                <a:gd name="connsiteY4" fmla="*/ 553613 h 1660822"/>
                <a:gd name="connsiteX5" fmla="*/ 3849435 w 4211600"/>
                <a:gd name="connsiteY5" fmla="*/ 603143 h 1660822"/>
                <a:gd name="connsiteX6" fmla="*/ 3661849 w 4211600"/>
                <a:gd name="connsiteY6" fmla="*/ 819075 h 1660822"/>
                <a:gd name="connsiteX7" fmla="*/ 3402589 w 4211600"/>
                <a:gd name="connsiteY7" fmla="*/ 952996 h 1660822"/>
                <a:gd name="connsiteX8" fmla="*/ 3130202 w 4211600"/>
                <a:gd name="connsiteY8" fmla="*/ 1023386 h 1660822"/>
                <a:gd name="connsiteX9" fmla="*/ 2914657 w 4211600"/>
                <a:gd name="connsiteY9" fmla="*/ 1068058 h 1660822"/>
                <a:gd name="connsiteX10" fmla="*/ 2582149 w 4211600"/>
                <a:gd name="connsiteY10" fmla="*/ 1138924 h 1660822"/>
                <a:gd name="connsiteX11" fmla="*/ 2483958 w 4211600"/>
                <a:gd name="connsiteY11" fmla="*/ 1162356 h 1660822"/>
                <a:gd name="connsiteX12" fmla="*/ 2123750 w 4211600"/>
                <a:gd name="connsiteY12" fmla="*/ 1238651 h 1660822"/>
                <a:gd name="connsiteX13" fmla="*/ 1761444 w 4211600"/>
                <a:gd name="connsiteY13" fmla="*/ 1273417 h 1660822"/>
                <a:gd name="connsiteX14" fmla="*/ 1608382 w 4211600"/>
                <a:gd name="connsiteY14" fmla="*/ 1284466 h 1660822"/>
                <a:gd name="connsiteX15" fmla="*/ 999942 w 4211600"/>
                <a:gd name="connsiteY15" fmla="*/ 1354284 h 1660822"/>
                <a:gd name="connsiteX16" fmla="*/ 484705 w 4211600"/>
                <a:gd name="connsiteY16" fmla="*/ 1450487 h 1660822"/>
                <a:gd name="connsiteX17" fmla="*/ 113310 w 4211600"/>
                <a:gd name="connsiteY17" fmla="*/ 1613700 h 1660822"/>
                <a:gd name="connsiteX18" fmla="*/ 39668 w 4211600"/>
                <a:gd name="connsiteY18" fmla="*/ 1660822 h 1660822"/>
                <a:gd name="connsiteX19" fmla="*/ 0 w 4211600"/>
                <a:gd name="connsiteY19" fmla="*/ 1660822 h 1660822"/>
                <a:gd name="connsiteX20" fmla="*/ 96701 w 4211600"/>
                <a:gd name="connsiteY20" fmla="*/ 1598934 h 1660822"/>
                <a:gd name="connsiteX21" fmla="*/ 474335 w 4211600"/>
                <a:gd name="connsiteY21" fmla="*/ 1433056 h 1660822"/>
                <a:gd name="connsiteX22" fmla="*/ 994299 w 4211600"/>
                <a:gd name="connsiteY22" fmla="*/ 1335806 h 1660822"/>
                <a:gd name="connsiteX23" fmla="*/ 1605231 w 4211600"/>
                <a:gd name="connsiteY23" fmla="*/ 1265702 h 1660822"/>
                <a:gd name="connsiteX24" fmla="*/ 1758819 w 4211600"/>
                <a:gd name="connsiteY24" fmla="*/ 1254558 h 1660822"/>
                <a:gd name="connsiteX25" fmla="*/ 2118106 w 4211600"/>
                <a:gd name="connsiteY25" fmla="*/ 1220077 h 1660822"/>
                <a:gd name="connsiteX26" fmla="*/ 2475557 w 4211600"/>
                <a:gd name="connsiteY26" fmla="*/ 1144353 h 1660822"/>
                <a:gd name="connsiteX27" fmla="*/ 2573878 w 4211600"/>
                <a:gd name="connsiteY27" fmla="*/ 1120827 h 1660822"/>
                <a:gd name="connsiteX28" fmla="*/ 2907437 w 4211600"/>
                <a:gd name="connsiteY28" fmla="*/ 1049675 h 1660822"/>
                <a:gd name="connsiteX29" fmla="*/ 3122589 w 4211600"/>
                <a:gd name="connsiteY29" fmla="*/ 1005098 h 1660822"/>
                <a:gd name="connsiteX30" fmla="*/ 3391169 w 4211600"/>
                <a:gd name="connsiteY30" fmla="*/ 935756 h 1660822"/>
                <a:gd name="connsiteX31" fmla="*/ 3642290 w 4211600"/>
                <a:gd name="connsiteY31" fmla="*/ 806216 h 1660822"/>
                <a:gd name="connsiteX32" fmla="*/ 3825937 w 4211600"/>
                <a:gd name="connsiteY32" fmla="*/ 594475 h 1660822"/>
                <a:gd name="connsiteX33" fmla="*/ 3861381 w 4211600"/>
                <a:gd name="connsiteY33" fmla="*/ 544755 h 1660822"/>
                <a:gd name="connsiteX34" fmla="*/ 3950381 w 4211600"/>
                <a:gd name="connsiteY34" fmla="*/ 427978 h 1660822"/>
                <a:gd name="connsiteX35" fmla="*/ 4112370 w 4211600"/>
                <a:gd name="connsiteY35" fmla="*/ 201378 h 1660822"/>
                <a:gd name="connsiteX36" fmla="*/ 4195989 w 4211600"/>
                <a:gd name="connsiteY36" fmla="*/ 33834 h 1660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211600" h="1660822">
                  <a:moveTo>
                    <a:pt x="4211600" y="0"/>
                  </a:moveTo>
                  <a:lnTo>
                    <a:pt x="4211600" y="58430"/>
                  </a:lnTo>
                  <a:lnTo>
                    <a:pt x="4136524" y="208808"/>
                  </a:lnTo>
                  <a:cubicBezTo>
                    <a:pt x="4089791" y="287770"/>
                    <a:pt x="4030588" y="363780"/>
                    <a:pt x="3973354" y="437313"/>
                  </a:cubicBezTo>
                  <a:cubicBezTo>
                    <a:pt x="3943819" y="475222"/>
                    <a:pt x="3913231" y="514465"/>
                    <a:pt x="3884746" y="553613"/>
                  </a:cubicBezTo>
                  <a:cubicBezTo>
                    <a:pt x="3872801" y="569996"/>
                    <a:pt x="3861119" y="586569"/>
                    <a:pt x="3849435" y="603143"/>
                  </a:cubicBezTo>
                  <a:cubicBezTo>
                    <a:pt x="3796665" y="678009"/>
                    <a:pt x="3742187" y="755352"/>
                    <a:pt x="3661849" y="819075"/>
                  </a:cubicBezTo>
                  <a:cubicBezTo>
                    <a:pt x="3596214" y="871176"/>
                    <a:pt x="3509050" y="916230"/>
                    <a:pt x="3402589" y="952996"/>
                  </a:cubicBezTo>
                  <a:cubicBezTo>
                    <a:pt x="3312406" y="984048"/>
                    <a:pt x="3215660" y="1005003"/>
                    <a:pt x="3130202" y="1023386"/>
                  </a:cubicBezTo>
                  <a:cubicBezTo>
                    <a:pt x="3058529" y="1038816"/>
                    <a:pt x="2985412" y="1053675"/>
                    <a:pt x="2914657" y="1068058"/>
                  </a:cubicBezTo>
                  <a:cubicBezTo>
                    <a:pt x="2805176" y="1090251"/>
                    <a:pt x="2692021" y="1113207"/>
                    <a:pt x="2582149" y="1138924"/>
                  </a:cubicBezTo>
                  <a:cubicBezTo>
                    <a:pt x="2549330" y="1146639"/>
                    <a:pt x="2516644" y="1154450"/>
                    <a:pt x="2483958" y="1162356"/>
                  </a:cubicBezTo>
                  <a:cubicBezTo>
                    <a:pt x="2367257" y="1190550"/>
                    <a:pt x="2246621" y="1219601"/>
                    <a:pt x="2123750" y="1238651"/>
                  </a:cubicBezTo>
                  <a:cubicBezTo>
                    <a:pt x="2004294" y="1257129"/>
                    <a:pt x="1880769" y="1265416"/>
                    <a:pt x="1761444" y="1273417"/>
                  </a:cubicBezTo>
                  <a:cubicBezTo>
                    <a:pt x="1711167" y="1276751"/>
                    <a:pt x="1659184" y="1280275"/>
                    <a:pt x="1608382" y="1284466"/>
                  </a:cubicBezTo>
                  <a:cubicBezTo>
                    <a:pt x="1408589" y="1300944"/>
                    <a:pt x="1214570" y="1325805"/>
                    <a:pt x="999942" y="1354284"/>
                  </a:cubicBezTo>
                  <a:cubicBezTo>
                    <a:pt x="826403" y="1377240"/>
                    <a:pt x="647744" y="1400957"/>
                    <a:pt x="484705" y="1450487"/>
                  </a:cubicBezTo>
                  <a:cubicBezTo>
                    <a:pt x="355831" y="1489635"/>
                    <a:pt x="231387" y="1544374"/>
                    <a:pt x="113310" y="1613700"/>
                  </a:cubicBezTo>
                  <a:lnTo>
                    <a:pt x="39668" y="1660822"/>
                  </a:lnTo>
                  <a:lnTo>
                    <a:pt x="0" y="1660822"/>
                  </a:lnTo>
                  <a:lnTo>
                    <a:pt x="96701" y="1598934"/>
                  </a:lnTo>
                  <a:cubicBezTo>
                    <a:pt x="216635" y="1528533"/>
                    <a:pt x="343196" y="1472919"/>
                    <a:pt x="474335" y="1433056"/>
                  </a:cubicBezTo>
                  <a:cubicBezTo>
                    <a:pt x="639999" y="1382669"/>
                    <a:pt x="820102" y="1358856"/>
                    <a:pt x="994299" y="1335806"/>
                  </a:cubicBezTo>
                  <a:cubicBezTo>
                    <a:pt x="1210239" y="1307231"/>
                    <a:pt x="1404650" y="1282275"/>
                    <a:pt x="1605231" y="1265702"/>
                  </a:cubicBezTo>
                  <a:cubicBezTo>
                    <a:pt x="1656428" y="1261511"/>
                    <a:pt x="1708411" y="1257987"/>
                    <a:pt x="1758819" y="1254558"/>
                  </a:cubicBezTo>
                  <a:cubicBezTo>
                    <a:pt x="1877487" y="1246557"/>
                    <a:pt x="2000094" y="1238365"/>
                    <a:pt x="2118106" y="1220077"/>
                  </a:cubicBezTo>
                  <a:cubicBezTo>
                    <a:pt x="2239531" y="1201313"/>
                    <a:pt x="2359513" y="1172357"/>
                    <a:pt x="2475557" y="1144353"/>
                  </a:cubicBezTo>
                  <a:cubicBezTo>
                    <a:pt x="2508243" y="1136448"/>
                    <a:pt x="2541060" y="1128542"/>
                    <a:pt x="2573878" y="1120827"/>
                  </a:cubicBezTo>
                  <a:cubicBezTo>
                    <a:pt x="2684276" y="1094919"/>
                    <a:pt x="2797694" y="1071963"/>
                    <a:pt x="2907437" y="1049675"/>
                  </a:cubicBezTo>
                  <a:cubicBezTo>
                    <a:pt x="2978061" y="1035387"/>
                    <a:pt x="3051178" y="1020528"/>
                    <a:pt x="3122589" y="1005098"/>
                  </a:cubicBezTo>
                  <a:cubicBezTo>
                    <a:pt x="3206997" y="986810"/>
                    <a:pt x="3302823" y="966141"/>
                    <a:pt x="3391169" y="935756"/>
                  </a:cubicBezTo>
                  <a:cubicBezTo>
                    <a:pt x="3494479" y="900132"/>
                    <a:pt x="3578886" y="856508"/>
                    <a:pt x="3642290" y="806216"/>
                  </a:cubicBezTo>
                  <a:cubicBezTo>
                    <a:pt x="3720133" y="744303"/>
                    <a:pt x="3773953" y="668103"/>
                    <a:pt x="3825937" y="594475"/>
                  </a:cubicBezTo>
                  <a:cubicBezTo>
                    <a:pt x="3837621" y="577902"/>
                    <a:pt x="3849435" y="561233"/>
                    <a:pt x="3861381" y="544755"/>
                  </a:cubicBezTo>
                  <a:cubicBezTo>
                    <a:pt x="3889997" y="505416"/>
                    <a:pt x="3920715" y="465983"/>
                    <a:pt x="3950381" y="427978"/>
                  </a:cubicBezTo>
                  <a:cubicBezTo>
                    <a:pt x="4007353" y="354921"/>
                    <a:pt x="4066163" y="279388"/>
                    <a:pt x="4112370" y="201378"/>
                  </a:cubicBezTo>
                  <a:cubicBezTo>
                    <a:pt x="4144662" y="146800"/>
                    <a:pt x="4170785" y="89364"/>
                    <a:pt x="4195989" y="338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9675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174DC-C5CB-4BA1-0BCA-648649C47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Pinellas County: Largo and St. Petersburg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FA5984-8814-E789-186D-156DD8323C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610" t="27154" r="33415"/>
          <a:stretch/>
        </p:blipFill>
        <p:spPr>
          <a:xfrm>
            <a:off x="938698" y="1237784"/>
            <a:ext cx="4995748" cy="499574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7895F8B-85C6-997E-9D03-EEFF5B66FC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042" t="34634" r="38628" b="37886"/>
          <a:stretch/>
        </p:blipFill>
        <p:spPr>
          <a:xfrm>
            <a:off x="6096000" y="1295194"/>
            <a:ext cx="5664820" cy="161170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36F0BADC-7CB6-336F-A8D1-F46B9E3194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8" t="19832" r="23897"/>
          <a:stretch/>
        </p:blipFill>
        <p:spPr bwMode="auto">
          <a:xfrm>
            <a:off x="7753309" y="2711304"/>
            <a:ext cx="3826865" cy="247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61954D8-8F39-1709-C12C-5790223E5DB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10" t="51382" r="11413"/>
          <a:stretch/>
        </p:blipFill>
        <p:spPr>
          <a:xfrm>
            <a:off x="5801873" y="4414744"/>
            <a:ext cx="6028558" cy="2043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487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01B3216-1801-36FA-609F-0C09F4DAD9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88" t="70971" r="12623" b="11376"/>
          <a:stretch/>
        </p:blipFill>
        <p:spPr>
          <a:xfrm>
            <a:off x="5532699" y="1205362"/>
            <a:ext cx="6659301" cy="1012848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6D6FDF1-ED8A-1C75-731D-D04CF4499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Hillsborough County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174B878-90D3-5F78-6DF2-9332640058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84" t="31561" r="16740" b="46329"/>
          <a:stretch/>
        </p:blipFill>
        <p:spPr>
          <a:xfrm>
            <a:off x="308108" y="1451565"/>
            <a:ext cx="4889683" cy="8523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DA83F2-1262-14EA-CF73-51A6F19999A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975" t="18059" r="41519"/>
          <a:stretch/>
        </p:blipFill>
        <p:spPr>
          <a:xfrm>
            <a:off x="461078" y="2392718"/>
            <a:ext cx="4736713" cy="4322694"/>
          </a:xfrm>
          <a:prstGeom prst="rect">
            <a:avLst/>
          </a:prstGeom>
        </p:spPr>
      </p:pic>
      <p:pic>
        <p:nvPicPr>
          <p:cNvPr id="3074" name="Picture 2" descr="Progress Village">
            <a:extLst>
              <a:ext uri="{FF2B5EF4-FFF2-40B4-BE49-F238E27FC236}">
                <a16:creationId xmlns:a16="http://schemas.microsoft.com/office/drawing/2014/main" id="{67F6A64C-1E39-082E-13BB-C081E6E053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790" y="2284979"/>
            <a:ext cx="4838218" cy="4319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0415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4427D00-0730-3036-1264-B655A9230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937" y="270831"/>
            <a:ext cx="10966125" cy="1012848"/>
          </a:xfrm>
        </p:spPr>
        <p:txBody>
          <a:bodyPr>
            <a:normAutofit/>
          </a:bodyPr>
          <a:lstStyle/>
          <a:p>
            <a:r>
              <a:rPr lang="en-US" dirty="0"/>
              <a:t> City of Tampa 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F87B2421-21AD-63A6-D3A7-57959669A5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4632" t="25859" r="27115" b="15239"/>
          <a:stretch/>
        </p:blipFill>
        <p:spPr>
          <a:xfrm>
            <a:off x="7048983" y="87038"/>
            <a:ext cx="5143018" cy="6770962"/>
          </a:xfr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DB92435-9F62-9481-67C4-CCFE13D995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371" r="30127"/>
          <a:stretch/>
        </p:blipFill>
        <p:spPr>
          <a:xfrm>
            <a:off x="191269" y="1467472"/>
            <a:ext cx="7001148" cy="4713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8985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1ACD3-2817-4B13-F6FE-66DAFCFBD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Pasco County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F4C3EEC-5C8F-797D-54D4-36A996A5EA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055" t="27154" r="14105" b="28281"/>
          <a:stretch/>
        </p:blipFill>
        <p:spPr>
          <a:xfrm>
            <a:off x="5563402" y="1215482"/>
            <a:ext cx="6185706" cy="20445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406C47-D1A7-DFB6-BBE4-5B2F311219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52" t="23859" r="44948" b="17723"/>
          <a:stretch/>
        </p:blipFill>
        <p:spPr>
          <a:xfrm>
            <a:off x="5707781" y="3303893"/>
            <a:ext cx="3882268" cy="29685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ACC5EFB-C40B-B019-E9C3-92F9C1C43A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5658" y="3303894"/>
            <a:ext cx="3416342" cy="2169696"/>
          </a:xfrm>
          <a:prstGeom prst="rect">
            <a:avLst/>
          </a:prstGeom>
        </p:spPr>
      </p:pic>
      <p:pic>
        <p:nvPicPr>
          <p:cNvPr id="12" name="Picture 11" descr="A screenshot of a computer&#10;&#10;Description automatically generated">
            <a:extLst>
              <a:ext uri="{FF2B5EF4-FFF2-40B4-BE49-F238E27FC236}">
                <a16:creationId xmlns:a16="http://schemas.microsoft.com/office/drawing/2014/main" id="{635C585B-DD0A-6063-8FF8-44609D130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8248" t="23172" r="44978" b="66952"/>
          <a:stretch/>
        </p:blipFill>
        <p:spPr bwMode="auto">
          <a:xfrm>
            <a:off x="9797835" y="5517413"/>
            <a:ext cx="2279690" cy="7550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763D868-497E-6E98-29A9-4DD80C18BD60}"/>
              </a:ext>
            </a:extLst>
          </p:cNvPr>
          <p:cNvSpPr txBox="1"/>
          <p:nvPr/>
        </p:nvSpPr>
        <p:spPr>
          <a:xfrm>
            <a:off x="5798751" y="6401387"/>
            <a:ext cx="2714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6"/>
              </a:rPr>
              <a:t>Click Here for Video Source</a:t>
            </a:r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96EA415-A750-F7E3-973A-124D4430240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704" t="17724" r="37816" b="17724"/>
          <a:stretch/>
        </p:blipFill>
        <p:spPr>
          <a:xfrm>
            <a:off x="442892" y="1462065"/>
            <a:ext cx="4081393" cy="245041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E576512-4E55-2725-0E71-319EC1ABD38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632" t="33249" r="38671" b="21319"/>
          <a:stretch/>
        </p:blipFill>
        <p:spPr>
          <a:xfrm>
            <a:off x="442892" y="4092500"/>
            <a:ext cx="4641346" cy="2055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71843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Benesch">
      <a:dk1>
        <a:srgbClr val="626366"/>
      </a:dk1>
      <a:lt1>
        <a:sysClr val="window" lastClr="FFFFFF"/>
      </a:lt1>
      <a:dk2>
        <a:srgbClr val="A5A5A5"/>
      </a:dk2>
      <a:lt2>
        <a:srgbClr val="E2E3E4"/>
      </a:lt2>
      <a:accent1>
        <a:srgbClr val="509E2F"/>
      </a:accent1>
      <a:accent2>
        <a:srgbClr val="B6DC7A"/>
      </a:accent2>
      <a:accent3>
        <a:srgbClr val="147490"/>
      </a:accent3>
      <a:accent4>
        <a:srgbClr val="A33F32"/>
      </a:accent4>
      <a:accent5>
        <a:srgbClr val="FAAC18"/>
      </a:accent5>
      <a:accent6>
        <a:srgbClr val="582663"/>
      </a:accent6>
      <a:hlink>
        <a:srgbClr val="509E2F"/>
      </a:hlink>
      <a:folHlink>
        <a:srgbClr val="B6DC7A"/>
      </a:folHlink>
    </a:clrScheme>
    <a:fontScheme name="Benesch">
      <a:majorFont>
        <a:latin typeface="Segoe UI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80E18BA1-D7F5-4489-9BCD-C4E0C52B81A6}" vid="{1130CB8E-BBA8-4038-9793-FED00B3C1F07}"/>
    </a:ext>
  </a:extLst>
</a:theme>
</file>

<file path=ppt/theme/theme2.xml><?xml version="1.0" encoding="utf-8"?>
<a:theme xmlns:a="http://schemas.openxmlformats.org/drawingml/2006/main" name="ExploreVTI">
  <a:themeElements>
    <a:clrScheme name="AnalogousFromLightSeedRightStep">
      <a:dk1>
        <a:srgbClr val="000000"/>
      </a:dk1>
      <a:lt1>
        <a:srgbClr val="FFFFFF"/>
      </a:lt1>
      <a:dk2>
        <a:srgbClr val="273B21"/>
      </a:dk2>
      <a:lt2>
        <a:srgbClr val="E2E8E3"/>
      </a:lt2>
      <a:accent1>
        <a:srgbClr val="C593B8"/>
      </a:accent1>
      <a:accent2>
        <a:srgbClr val="BA7F93"/>
      </a:accent2>
      <a:accent3>
        <a:srgbClr val="C49793"/>
      </a:accent3>
      <a:accent4>
        <a:srgbClr val="BA9C7F"/>
      </a:accent4>
      <a:accent5>
        <a:srgbClr val="A8A57F"/>
      </a:accent5>
      <a:accent6>
        <a:srgbClr val="98AA74"/>
      </a:accent6>
      <a:hlink>
        <a:srgbClr val="568E64"/>
      </a:hlink>
      <a:folHlink>
        <a:srgbClr val="7F7F7F"/>
      </a:folHlink>
    </a:clrScheme>
    <a:fontScheme name="Custom 23">
      <a:majorFont>
        <a:latin typeface="Rockwell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xploreVTI" id="{157DDAE2-BFCD-43FD-9602-E5EFEAD66DC3}" vid="{04B6EBF8-4645-4305-9753-050B4204785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TEMPLATE_Benesch Presentation_DEC 2022</Template>
  <TotalTime>48207</TotalTime>
  <Words>497</Words>
  <Application>Microsoft Office PowerPoint</Application>
  <PresentationFormat>Widescreen</PresentationFormat>
  <Paragraphs>62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Aptos</vt:lpstr>
      <vt:lpstr>Arial</vt:lpstr>
      <vt:lpstr>Avenir Next LT Pro</vt:lpstr>
      <vt:lpstr>AvenirNext LT Pro Medium</vt:lpstr>
      <vt:lpstr>Calibri</vt:lpstr>
      <vt:lpstr>Rockwell</vt:lpstr>
      <vt:lpstr>Segoe UI</vt:lpstr>
      <vt:lpstr>Theme1</vt:lpstr>
      <vt:lpstr>ExploreVTI</vt:lpstr>
      <vt:lpstr>Catherine Hartley, AICP, CNU-a </vt:lpstr>
      <vt:lpstr>Catherine Hartley AICP, CNU-a </vt:lpstr>
      <vt:lpstr>PowerPoint Presentation</vt:lpstr>
      <vt:lpstr>Projects</vt:lpstr>
      <vt:lpstr>Live Local in Tampa Bay  </vt:lpstr>
      <vt:lpstr>Pinellas County: Largo and St. Petersburg  </vt:lpstr>
      <vt:lpstr>Hillsborough County </vt:lpstr>
      <vt:lpstr> City of Tampa </vt:lpstr>
      <vt:lpstr>Pasco County </vt:lpstr>
      <vt:lpstr>What a Difference a Year Makes </vt:lpstr>
      <vt:lpstr>What Changes Does the Live Local Act Need?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Bay, Chad</dc:creator>
  <cp:lastModifiedBy>Hartley, Catherine</cp:lastModifiedBy>
  <cp:revision>21</cp:revision>
  <dcterms:created xsi:type="dcterms:W3CDTF">2022-12-16T17:06:42Z</dcterms:created>
  <dcterms:modified xsi:type="dcterms:W3CDTF">2024-08-26T16:01:23Z</dcterms:modified>
</cp:coreProperties>
</file>