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84" r:id="rId2"/>
  </p:sldMasterIdLst>
  <p:notesMasterIdLst>
    <p:notesMasterId r:id="rId18"/>
  </p:notesMasterIdLst>
  <p:handoutMasterIdLst>
    <p:handoutMasterId r:id="rId19"/>
  </p:handoutMasterIdLst>
  <p:sldIdLst>
    <p:sldId id="566" r:id="rId3"/>
    <p:sldId id="568" r:id="rId4"/>
    <p:sldId id="590" r:id="rId5"/>
    <p:sldId id="586" r:id="rId6"/>
    <p:sldId id="461" r:id="rId7"/>
    <p:sldId id="462" r:id="rId8"/>
    <p:sldId id="383" r:id="rId9"/>
    <p:sldId id="448" r:id="rId10"/>
    <p:sldId id="463" r:id="rId11"/>
    <p:sldId id="440" r:id="rId12"/>
    <p:sldId id="581" r:id="rId13"/>
    <p:sldId id="583" r:id="rId14"/>
    <p:sldId id="585" r:id="rId15"/>
    <p:sldId id="589" r:id="rId16"/>
    <p:sldId id="56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therine Carlstedt" initials="CC" lastIdx="6" clrIdx="0">
    <p:extLst>
      <p:ext uri="{19B8F6BF-5375-455C-9EA6-DF929625EA0E}">
        <p15:presenceInfo xmlns:p15="http://schemas.microsoft.com/office/powerpoint/2012/main" userId="S-1-5-21-2070835033-171863384-681445708-3629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E2E3"/>
    <a:srgbClr val="44B3E6"/>
    <a:srgbClr val="60C2CC"/>
    <a:srgbClr val="C8E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9" autoAdjust="0"/>
    <p:restoredTop sz="91754" autoAdjust="0"/>
  </p:normalViewPr>
  <p:slideViewPr>
    <p:cSldViewPr snapToGrid="0" snapToObjects="1">
      <p:cViewPr varScale="1">
        <p:scale>
          <a:sx n="79" d="100"/>
          <a:sy n="79" d="100"/>
        </p:scale>
        <p:origin x="710" y="58"/>
      </p:cViewPr>
      <p:guideLst/>
    </p:cSldViewPr>
  </p:slideViewPr>
  <p:outlineViewPr>
    <p:cViewPr>
      <p:scale>
        <a:sx n="33" d="100"/>
        <a:sy n="33" d="100"/>
      </p:scale>
      <p:origin x="0" y="-2088"/>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670925761870523E-2"/>
          <c:y val="0"/>
          <c:w val="0.96350294369428202"/>
          <c:h val="1"/>
        </c:manualLayout>
      </c:layout>
      <c:barChart>
        <c:barDir val="bar"/>
        <c:grouping val="clustered"/>
        <c:varyColors val="0"/>
        <c:ser>
          <c:idx val="0"/>
          <c:order val="0"/>
          <c:tx>
            <c:strRef>
              <c:f>Sheet1!$B$1</c:f>
              <c:strCache>
                <c:ptCount val="1"/>
                <c:pt idx="0">
                  <c:v>Series 1</c:v>
                </c:pt>
              </c:strCache>
            </c:strRef>
          </c:tx>
          <c:spPr>
            <a:solidFill>
              <a:srgbClr val="00A5DF"/>
            </a:solidFill>
            <a:ln>
              <a:noFill/>
            </a:ln>
            <a:effectLst/>
          </c:spPr>
          <c:invertIfNegative val="0"/>
          <c:cat>
            <c:strRef>
              <c:f>Sheet1!$A$2</c:f>
              <c:strCache>
                <c:ptCount val="1"/>
                <c:pt idx="0">
                  <c:v>Category 1</c:v>
                </c:pt>
              </c:strCache>
            </c:strRef>
          </c:cat>
          <c:val>
            <c:numRef>
              <c:f>Sheet1!$B$2</c:f>
              <c:numCache>
                <c:formatCode>General</c:formatCode>
                <c:ptCount val="1"/>
                <c:pt idx="0">
                  <c:v>56.2</c:v>
                </c:pt>
              </c:numCache>
            </c:numRef>
          </c:val>
          <c:extLst>
            <c:ext xmlns:c16="http://schemas.microsoft.com/office/drawing/2014/chart" uri="{C3380CC4-5D6E-409C-BE32-E72D297353CC}">
              <c16:uniqueId val="{00000000-A580-9A47-A7A4-38F15081F3A6}"/>
            </c:ext>
          </c:extLst>
        </c:ser>
        <c:ser>
          <c:idx val="1"/>
          <c:order val="1"/>
          <c:tx>
            <c:strRef>
              <c:f>Sheet1!$C$1</c:f>
              <c:strCache>
                <c:ptCount val="1"/>
                <c:pt idx="0">
                  <c:v>Series 2</c:v>
                </c:pt>
              </c:strCache>
            </c:strRef>
          </c:tx>
          <c:spPr>
            <a:solidFill>
              <a:srgbClr val="D3EBEC"/>
            </a:solidFill>
            <a:ln>
              <a:noFill/>
            </a:ln>
            <a:effectLst/>
          </c:spPr>
          <c:invertIfNegative val="0"/>
          <c:cat>
            <c:strRef>
              <c:f>Sheet1!$A$2</c:f>
              <c:strCache>
                <c:ptCount val="1"/>
                <c:pt idx="0">
                  <c:v>Category 1</c:v>
                </c:pt>
              </c:strCache>
            </c:strRef>
          </c:cat>
          <c:val>
            <c:numRef>
              <c:f>Sheet1!$C$2</c:f>
              <c:numCache>
                <c:formatCode>General</c:formatCode>
                <c:ptCount val="1"/>
                <c:pt idx="0">
                  <c:v>18.600000000000001</c:v>
                </c:pt>
              </c:numCache>
            </c:numRef>
          </c:val>
          <c:extLst>
            <c:ext xmlns:c16="http://schemas.microsoft.com/office/drawing/2014/chart" uri="{C3380CC4-5D6E-409C-BE32-E72D297353CC}">
              <c16:uniqueId val="{00000001-A580-9A47-A7A4-38F15081F3A6}"/>
            </c:ext>
          </c:extLst>
        </c:ser>
        <c:ser>
          <c:idx val="2"/>
          <c:order val="2"/>
          <c:tx>
            <c:strRef>
              <c:f>Sheet1!$D$1</c:f>
              <c:strCache>
                <c:ptCount val="1"/>
                <c:pt idx="0">
                  <c:v>Series 3</c:v>
                </c:pt>
              </c:strCache>
            </c:strRef>
          </c:tx>
          <c:spPr>
            <a:solidFill>
              <a:schemeClr val="accent3"/>
            </a:solidFill>
            <a:ln>
              <a:noFill/>
            </a:ln>
            <a:effectLst/>
          </c:spPr>
          <c:invertIfNegative val="0"/>
          <c:cat>
            <c:strRef>
              <c:f>Sheet1!$A$2</c:f>
              <c:strCache>
                <c:ptCount val="1"/>
                <c:pt idx="0">
                  <c:v>Category 1</c:v>
                </c:pt>
              </c:strCache>
            </c:strRef>
          </c:cat>
          <c:val>
            <c:numRef>
              <c:f>Sheet1!$D$2</c:f>
              <c:numCache>
                <c:formatCode>General</c:formatCode>
                <c:ptCount val="1"/>
              </c:numCache>
            </c:numRef>
          </c:val>
          <c:extLst>
            <c:ext xmlns:c16="http://schemas.microsoft.com/office/drawing/2014/chart" uri="{C3380CC4-5D6E-409C-BE32-E72D297353CC}">
              <c16:uniqueId val="{00000002-A580-9A47-A7A4-38F15081F3A6}"/>
            </c:ext>
          </c:extLst>
        </c:ser>
        <c:dLbls>
          <c:showLegendKey val="0"/>
          <c:showVal val="0"/>
          <c:showCatName val="0"/>
          <c:showSerName val="0"/>
          <c:showPercent val="0"/>
          <c:showBubbleSize val="0"/>
        </c:dLbls>
        <c:gapWidth val="114"/>
        <c:overlap val="-100"/>
        <c:axId val="-1173731616"/>
        <c:axId val="-1173630480"/>
      </c:barChart>
      <c:catAx>
        <c:axId val="-1173731616"/>
        <c:scaling>
          <c:orientation val="minMax"/>
        </c:scaling>
        <c:delete val="1"/>
        <c:axPos val="l"/>
        <c:numFmt formatCode="General" sourceLinked="1"/>
        <c:majorTickMark val="none"/>
        <c:minorTickMark val="none"/>
        <c:tickLblPos val="nextTo"/>
        <c:crossAx val="-1173630480"/>
        <c:crosses val="autoZero"/>
        <c:auto val="1"/>
        <c:lblAlgn val="ctr"/>
        <c:lblOffset val="100"/>
        <c:noMultiLvlLbl val="0"/>
      </c:catAx>
      <c:valAx>
        <c:axId val="-1173630480"/>
        <c:scaling>
          <c:orientation val="minMax"/>
        </c:scaling>
        <c:delete val="1"/>
        <c:axPos val="b"/>
        <c:numFmt formatCode="General" sourceLinked="1"/>
        <c:majorTickMark val="none"/>
        <c:minorTickMark val="none"/>
        <c:tickLblPos val="nextTo"/>
        <c:crossAx val="-1173731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DEFA21-FEED-43A9-8AD0-9F097D122EBA}" type="doc">
      <dgm:prSet loTypeId="urn:microsoft.com/office/officeart/2005/8/layout/chevron1" loCatId="process" qsTypeId="urn:microsoft.com/office/officeart/2005/8/quickstyle/simple1" qsCatId="simple" csTypeId="urn:microsoft.com/office/officeart/2005/8/colors/accent0_3" csCatId="mainScheme" phldr="1"/>
      <dgm:spPr/>
    </dgm:pt>
    <dgm:pt modelId="{C0DB6536-56AE-41DC-861A-D706315B2319}">
      <dgm:prSet phldrT="[Text]" phldr="0" custT="1"/>
      <dgm:spPr>
        <a:solidFill>
          <a:srgbClr val="2EB1D1"/>
        </a:solidFill>
      </dgm:spPr>
      <dgm:t>
        <a:bodyPr/>
        <a:lstStyle/>
        <a:p>
          <a:r>
            <a:rPr lang="en-US" sz="1350" b="1" dirty="0">
              <a:latin typeface="Segoe UI"/>
              <a:cs typeface="Segoe UI"/>
            </a:rPr>
            <a:t>Idea to Acquisition</a:t>
          </a:r>
        </a:p>
      </dgm:t>
    </dgm:pt>
    <dgm:pt modelId="{C9C5A8AF-BDF1-4B55-ADDB-B481E4589756}" type="parTrans" cxnId="{97BE1123-A399-4034-9A06-BC395F575BEA}">
      <dgm:prSet/>
      <dgm:spPr/>
      <dgm:t>
        <a:bodyPr/>
        <a:lstStyle/>
        <a:p>
          <a:endParaRPr lang="en-US"/>
        </a:p>
      </dgm:t>
    </dgm:pt>
    <dgm:pt modelId="{E074F795-0602-4AC2-99BE-110D33E20624}" type="sibTrans" cxnId="{97BE1123-A399-4034-9A06-BC395F575BEA}">
      <dgm:prSet/>
      <dgm:spPr/>
      <dgm:t>
        <a:bodyPr/>
        <a:lstStyle/>
        <a:p>
          <a:endParaRPr lang="en-US"/>
        </a:p>
      </dgm:t>
    </dgm:pt>
    <dgm:pt modelId="{CDE01317-28A1-48B6-AF20-CCACF46BE400}">
      <dgm:prSet phldrT="[Text]" phldr="0" custT="1"/>
      <dgm:spPr>
        <a:solidFill>
          <a:srgbClr val="2EB1D1"/>
        </a:solidFill>
      </dgm:spPr>
      <dgm:t>
        <a:bodyPr/>
        <a:lstStyle/>
        <a:p>
          <a:r>
            <a:rPr lang="en-US" sz="1350" b="1" dirty="0" err="1">
              <a:latin typeface="Segoe UI"/>
              <a:cs typeface="Segoe UI"/>
            </a:rPr>
            <a:t>Predev</a:t>
          </a:r>
          <a:r>
            <a:rPr lang="en-US" sz="1350" b="1" dirty="0">
              <a:latin typeface="Segoe UI"/>
              <a:cs typeface="Segoe UI"/>
            </a:rPr>
            <a:t> / Feasibility</a:t>
          </a:r>
        </a:p>
      </dgm:t>
    </dgm:pt>
    <dgm:pt modelId="{7EC36CB6-5AF9-488A-95E2-5BD82B4AFF40}" type="parTrans" cxnId="{E41A577A-4C64-495F-A468-E82BB8253F8A}">
      <dgm:prSet/>
      <dgm:spPr/>
      <dgm:t>
        <a:bodyPr/>
        <a:lstStyle/>
        <a:p>
          <a:endParaRPr lang="en-US"/>
        </a:p>
      </dgm:t>
    </dgm:pt>
    <dgm:pt modelId="{605B6E17-4CA5-4481-887A-E3D6997A5F4E}" type="sibTrans" cxnId="{E41A577A-4C64-495F-A468-E82BB8253F8A}">
      <dgm:prSet/>
      <dgm:spPr/>
      <dgm:t>
        <a:bodyPr/>
        <a:lstStyle/>
        <a:p>
          <a:endParaRPr lang="en-US"/>
        </a:p>
      </dgm:t>
    </dgm:pt>
    <dgm:pt modelId="{57300125-228E-4D4C-BDD3-71BB78D3D2D1}">
      <dgm:prSet phldrT="[Text]" phldr="0" custT="1"/>
      <dgm:spPr>
        <a:solidFill>
          <a:srgbClr val="2EB1D1"/>
        </a:solidFill>
      </dgm:spPr>
      <dgm:t>
        <a:bodyPr/>
        <a:lstStyle/>
        <a:p>
          <a:r>
            <a:rPr lang="en-US" sz="1350" b="1" dirty="0">
              <a:latin typeface="Segoe UI"/>
              <a:cs typeface="Segoe UI"/>
            </a:rPr>
            <a:t>Construction</a:t>
          </a:r>
        </a:p>
      </dgm:t>
    </dgm:pt>
    <dgm:pt modelId="{F3D346A5-018C-4751-9B95-BA81D02CFD07}" type="parTrans" cxnId="{DDC01A01-83EC-4C0A-BC8C-2C17E19883B4}">
      <dgm:prSet/>
      <dgm:spPr/>
      <dgm:t>
        <a:bodyPr/>
        <a:lstStyle/>
        <a:p>
          <a:endParaRPr lang="en-US"/>
        </a:p>
      </dgm:t>
    </dgm:pt>
    <dgm:pt modelId="{350B741D-3F04-47C7-B862-6D04667500BD}" type="sibTrans" cxnId="{DDC01A01-83EC-4C0A-BC8C-2C17E19883B4}">
      <dgm:prSet/>
      <dgm:spPr/>
      <dgm:t>
        <a:bodyPr/>
        <a:lstStyle/>
        <a:p>
          <a:endParaRPr lang="en-US"/>
        </a:p>
      </dgm:t>
    </dgm:pt>
    <dgm:pt modelId="{DA538CEE-A395-4A2E-A6DB-E19B26CEA6C6}">
      <dgm:prSet phldr="0" custT="1"/>
      <dgm:spPr>
        <a:solidFill>
          <a:srgbClr val="2EB1D1"/>
        </a:solidFill>
      </dgm:spPr>
      <dgm:t>
        <a:bodyPr/>
        <a:lstStyle/>
        <a:p>
          <a:pPr rtl="0"/>
          <a:r>
            <a:rPr lang="en-US" sz="1350" b="1" dirty="0">
              <a:latin typeface="Segoe UI"/>
              <a:cs typeface="Segoe UI"/>
            </a:rPr>
            <a:t>Lease Up &amp; Stabilization</a:t>
          </a:r>
        </a:p>
      </dgm:t>
    </dgm:pt>
    <dgm:pt modelId="{1A0B88F5-C7FE-44F5-A665-5189070C5665}" type="parTrans" cxnId="{4369DD67-4692-42F6-B5B2-9FCDBA5BA474}">
      <dgm:prSet/>
      <dgm:spPr/>
      <dgm:t>
        <a:bodyPr/>
        <a:lstStyle/>
        <a:p>
          <a:endParaRPr lang="en-US"/>
        </a:p>
      </dgm:t>
    </dgm:pt>
    <dgm:pt modelId="{BEB2AB44-9A8A-43EB-A367-F0BD8E4C886F}" type="sibTrans" cxnId="{4369DD67-4692-42F6-B5B2-9FCDBA5BA474}">
      <dgm:prSet/>
      <dgm:spPr/>
      <dgm:t>
        <a:bodyPr/>
        <a:lstStyle/>
        <a:p>
          <a:endParaRPr lang="en-US"/>
        </a:p>
      </dgm:t>
    </dgm:pt>
    <dgm:pt modelId="{53171183-8472-49F1-8FD1-CE5EBA95BFED}">
      <dgm:prSet phldr="0" custT="1"/>
      <dgm:spPr>
        <a:solidFill>
          <a:srgbClr val="2EB1D1"/>
        </a:solidFill>
      </dgm:spPr>
      <dgm:t>
        <a:bodyPr/>
        <a:lstStyle/>
        <a:p>
          <a:pPr rtl="0"/>
          <a:r>
            <a:rPr lang="en-US" sz="1350" b="1" dirty="0">
              <a:latin typeface="Segoe UI"/>
              <a:cs typeface="Segoe UI"/>
            </a:rPr>
            <a:t>Operations &amp; Maintenance</a:t>
          </a:r>
        </a:p>
      </dgm:t>
    </dgm:pt>
    <dgm:pt modelId="{180EE465-E7EA-44C1-95AD-390CBF5FE657}" type="parTrans" cxnId="{3C6D2294-87BF-4BD2-8CFC-EC4C0D0D1628}">
      <dgm:prSet/>
      <dgm:spPr/>
      <dgm:t>
        <a:bodyPr/>
        <a:lstStyle/>
        <a:p>
          <a:endParaRPr lang="en-US"/>
        </a:p>
      </dgm:t>
    </dgm:pt>
    <dgm:pt modelId="{1E20AD19-2119-4888-BA32-1FEE7BC254EF}" type="sibTrans" cxnId="{3C6D2294-87BF-4BD2-8CFC-EC4C0D0D1628}">
      <dgm:prSet/>
      <dgm:spPr/>
      <dgm:t>
        <a:bodyPr/>
        <a:lstStyle/>
        <a:p>
          <a:endParaRPr lang="en-US"/>
        </a:p>
      </dgm:t>
    </dgm:pt>
    <dgm:pt modelId="{CA3C009E-5589-4C53-A695-06C5ADE06653}">
      <dgm:prSet phldrT="[Text]" phldr="0" custT="1"/>
      <dgm:spPr>
        <a:solidFill>
          <a:srgbClr val="2EB1D1"/>
        </a:solidFill>
      </dgm:spPr>
      <dgm:t>
        <a:bodyPr/>
        <a:lstStyle/>
        <a:p>
          <a:r>
            <a:rPr lang="en-US" sz="1350" b="1" dirty="0" err="1">
              <a:latin typeface="Segoe UI"/>
              <a:cs typeface="Segoe UI"/>
            </a:rPr>
            <a:t>Predev</a:t>
          </a:r>
          <a:r>
            <a:rPr lang="en-US" sz="1350" b="1" dirty="0">
              <a:latin typeface="Segoe UI"/>
              <a:cs typeface="Segoe UI"/>
            </a:rPr>
            <a:t> / Deal Making</a:t>
          </a:r>
        </a:p>
      </dgm:t>
    </dgm:pt>
    <dgm:pt modelId="{4322156B-C217-47AE-83E5-4F2FF7DB679F}" type="parTrans" cxnId="{4C442F43-36AD-4E47-9B63-0AE9249538EC}">
      <dgm:prSet/>
      <dgm:spPr/>
      <dgm:t>
        <a:bodyPr/>
        <a:lstStyle/>
        <a:p>
          <a:endParaRPr lang="en-US"/>
        </a:p>
      </dgm:t>
    </dgm:pt>
    <dgm:pt modelId="{117C90EB-51A0-4ABD-99E2-3FDAC3072D83}" type="sibTrans" cxnId="{4C442F43-36AD-4E47-9B63-0AE9249538EC}">
      <dgm:prSet/>
      <dgm:spPr/>
      <dgm:t>
        <a:bodyPr/>
        <a:lstStyle/>
        <a:p>
          <a:endParaRPr lang="en-US"/>
        </a:p>
      </dgm:t>
    </dgm:pt>
    <dgm:pt modelId="{799824BE-5D0E-4F63-9004-A5D764E9B807}" type="pres">
      <dgm:prSet presAssocID="{96DEFA21-FEED-43A9-8AD0-9F097D122EBA}" presName="Name0" presStyleCnt="0">
        <dgm:presLayoutVars>
          <dgm:dir/>
          <dgm:animLvl val="lvl"/>
          <dgm:resizeHandles val="exact"/>
        </dgm:presLayoutVars>
      </dgm:prSet>
      <dgm:spPr/>
    </dgm:pt>
    <dgm:pt modelId="{D3A59ADC-22FC-4DEF-8F8C-A016C68EFDE4}" type="pres">
      <dgm:prSet presAssocID="{C0DB6536-56AE-41DC-861A-D706315B2319}" presName="parTxOnly" presStyleLbl="node1" presStyleIdx="0" presStyleCnt="6" custLinFactX="-4634" custLinFactNeighborX="-100000" custLinFactNeighborY="-291">
        <dgm:presLayoutVars>
          <dgm:chMax val="0"/>
          <dgm:chPref val="0"/>
          <dgm:bulletEnabled val="1"/>
        </dgm:presLayoutVars>
      </dgm:prSet>
      <dgm:spPr/>
    </dgm:pt>
    <dgm:pt modelId="{33A6DED8-CF1D-4F52-88B6-BD43EA0A0B5A}" type="pres">
      <dgm:prSet presAssocID="{E074F795-0602-4AC2-99BE-110D33E20624}" presName="parTxOnlySpace" presStyleCnt="0"/>
      <dgm:spPr/>
    </dgm:pt>
    <dgm:pt modelId="{C872A407-04C3-4098-A333-8FFFFCD862DE}" type="pres">
      <dgm:prSet presAssocID="{CDE01317-28A1-48B6-AF20-CCACF46BE400}" presName="parTxOnly" presStyleLbl="node1" presStyleIdx="1" presStyleCnt="6">
        <dgm:presLayoutVars>
          <dgm:chMax val="0"/>
          <dgm:chPref val="0"/>
          <dgm:bulletEnabled val="1"/>
        </dgm:presLayoutVars>
      </dgm:prSet>
      <dgm:spPr/>
    </dgm:pt>
    <dgm:pt modelId="{B534810F-FD57-4672-BE13-84677F2F5174}" type="pres">
      <dgm:prSet presAssocID="{605B6E17-4CA5-4481-887A-E3D6997A5F4E}" presName="parTxOnlySpace" presStyleCnt="0"/>
      <dgm:spPr/>
    </dgm:pt>
    <dgm:pt modelId="{14B55AC2-BC44-4951-98DB-7B612A485D07}" type="pres">
      <dgm:prSet presAssocID="{CA3C009E-5589-4C53-A695-06C5ADE06653}" presName="parTxOnly" presStyleLbl="node1" presStyleIdx="2" presStyleCnt="6">
        <dgm:presLayoutVars>
          <dgm:chMax val="0"/>
          <dgm:chPref val="0"/>
          <dgm:bulletEnabled val="1"/>
        </dgm:presLayoutVars>
      </dgm:prSet>
      <dgm:spPr/>
    </dgm:pt>
    <dgm:pt modelId="{501BCF20-B11A-4F7B-A772-C40AEB4DA850}" type="pres">
      <dgm:prSet presAssocID="{117C90EB-51A0-4ABD-99E2-3FDAC3072D83}" presName="parTxOnlySpace" presStyleCnt="0"/>
      <dgm:spPr/>
    </dgm:pt>
    <dgm:pt modelId="{9954BB1E-E13F-4D20-BDA6-5E72A89B2C81}" type="pres">
      <dgm:prSet presAssocID="{57300125-228E-4D4C-BDD3-71BB78D3D2D1}" presName="parTxOnly" presStyleLbl="node1" presStyleIdx="3" presStyleCnt="6">
        <dgm:presLayoutVars>
          <dgm:chMax val="0"/>
          <dgm:chPref val="0"/>
          <dgm:bulletEnabled val="1"/>
        </dgm:presLayoutVars>
      </dgm:prSet>
      <dgm:spPr/>
    </dgm:pt>
    <dgm:pt modelId="{4F11B0E6-D192-476E-B684-E914D1C36C46}" type="pres">
      <dgm:prSet presAssocID="{350B741D-3F04-47C7-B862-6D04667500BD}" presName="parTxOnlySpace" presStyleCnt="0"/>
      <dgm:spPr/>
    </dgm:pt>
    <dgm:pt modelId="{2F45F9C7-6123-41FE-AAA0-6A0447E50171}" type="pres">
      <dgm:prSet presAssocID="{DA538CEE-A395-4A2E-A6DB-E19B26CEA6C6}" presName="parTxOnly" presStyleLbl="node1" presStyleIdx="4" presStyleCnt="6">
        <dgm:presLayoutVars>
          <dgm:chMax val="0"/>
          <dgm:chPref val="0"/>
          <dgm:bulletEnabled val="1"/>
        </dgm:presLayoutVars>
      </dgm:prSet>
      <dgm:spPr/>
    </dgm:pt>
    <dgm:pt modelId="{C0087807-21A3-414D-B17F-81A33846FC7B}" type="pres">
      <dgm:prSet presAssocID="{BEB2AB44-9A8A-43EB-A367-F0BD8E4C886F}" presName="parTxOnlySpace" presStyleCnt="0"/>
      <dgm:spPr/>
    </dgm:pt>
    <dgm:pt modelId="{B06F778B-FC8B-47AB-9DC4-7F3D3F1696EE}" type="pres">
      <dgm:prSet presAssocID="{53171183-8472-49F1-8FD1-CE5EBA95BFED}" presName="parTxOnly" presStyleLbl="node1" presStyleIdx="5" presStyleCnt="6">
        <dgm:presLayoutVars>
          <dgm:chMax val="0"/>
          <dgm:chPref val="0"/>
          <dgm:bulletEnabled val="1"/>
        </dgm:presLayoutVars>
      </dgm:prSet>
      <dgm:spPr/>
    </dgm:pt>
  </dgm:ptLst>
  <dgm:cxnLst>
    <dgm:cxn modelId="{DDC01A01-83EC-4C0A-BC8C-2C17E19883B4}" srcId="{96DEFA21-FEED-43A9-8AD0-9F097D122EBA}" destId="{57300125-228E-4D4C-BDD3-71BB78D3D2D1}" srcOrd="3" destOrd="0" parTransId="{F3D346A5-018C-4751-9B95-BA81D02CFD07}" sibTransId="{350B741D-3F04-47C7-B862-6D04667500BD}"/>
    <dgm:cxn modelId="{3DEFF509-E2EC-4954-AA0A-54408853C7CF}" type="presOf" srcId="{96DEFA21-FEED-43A9-8AD0-9F097D122EBA}" destId="{799824BE-5D0E-4F63-9004-A5D764E9B807}" srcOrd="0" destOrd="0" presId="urn:microsoft.com/office/officeart/2005/8/layout/chevron1"/>
    <dgm:cxn modelId="{83569F21-C696-4484-8FB4-4B32AFBCDE28}" type="presOf" srcId="{CA3C009E-5589-4C53-A695-06C5ADE06653}" destId="{14B55AC2-BC44-4951-98DB-7B612A485D07}" srcOrd="0" destOrd="0" presId="urn:microsoft.com/office/officeart/2005/8/layout/chevron1"/>
    <dgm:cxn modelId="{97BE1123-A399-4034-9A06-BC395F575BEA}" srcId="{96DEFA21-FEED-43A9-8AD0-9F097D122EBA}" destId="{C0DB6536-56AE-41DC-861A-D706315B2319}" srcOrd="0" destOrd="0" parTransId="{C9C5A8AF-BDF1-4B55-ADDB-B481E4589756}" sibTransId="{E074F795-0602-4AC2-99BE-110D33E20624}"/>
    <dgm:cxn modelId="{4C442F43-36AD-4E47-9B63-0AE9249538EC}" srcId="{96DEFA21-FEED-43A9-8AD0-9F097D122EBA}" destId="{CA3C009E-5589-4C53-A695-06C5ADE06653}" srcOrd="2" destOrd="0" parTransId="{4322156B-C217-47AE-83E5-4F2FF7DB679F}" sibTransId="{117C90EB-51A0-4ABD-99E2-3FDAC3072D83}"/>
    <dgm:cxn modelId="{4369DD67-4692-42F6-B5B2-9FCDBA5BA474}" srcId="{96DEFA21-FEED-43A9-8AD0-9F097D122EBA}" destId="{DA538CEE-A395-4A2E-A6DB-E19B26CEA6C6}" srcOrd="4" destOrd="0" parTransId="{1A0B88F5-C7FE-44F5-A665-5189070C5665}" sibTransId="{BEB2AB44-9A8A-43EB-A367-F0BD8E4C886F}"/>
    <dgm:cxn modelId="{EDDBD34C-DF4B-4A9A-8172-FF099C662A57}" type="presOf" srcId="{57300125-228E-4D4C-BDD3-71BB78D3D2D1}" destId="{9954BB1E-E13F-4D20-BDA6-5E72A89B2C81}" srcOrd="0" destOrd="0" presId="urn:microsoft.com/office/officeart/2005/8/layout/chevron1"/>
    <dgm:cxn modelId="{E41A577A-4C64-495F-A468-E82BB8253F8A}" srcId="{96DEFA21-FEED-43A9-8AD0-9F097D122EBA}" destId="{CDE01317-28A1-48B6-AF20-CCACF46BE400}" srcOrd="1" destOrd="0" parTransId="{7EC36CB6-5AF9-488A-95E2-5BD82B4AFF40}" sibTransId="{605B6E17-4CA5-4481-887A-E3D6997A5F4E}"/>
    <dgm:cxn modelId="{9BD22184-E4EC-403D-996E-3F0CB8374CE9}" type="presOf" srcId="{DA538CEE-A395-4A2E-A6DB-E19B26CEA6C6}" destId="{2F45F9C7-6123-41FE-AAA0-6A0447E50171}" srcOrd="0" destOrd="0" presId="urn:microsoft.com/office/officeart/2005/8/layout/chevron1"/>
    <dgm:cxn modelId="{B0206B84-8CA8-4E59-97CC-06D9B1E8BD26}" type="presOf" srcId="{CDE01317-28A1-48B6-AF20-CCACF46BE400}" destId="{C872A407-04C3-4098-A333-8FFFFCD862DE}" srcOrd="0" destOrd="0" presId="urn:microsoft.com/office/officeart/2005/8/layout/chevron1"/>
    <dgm:cxn modelId="{B8597B8B-D971-4990-9818-3591D3C988BE}" type="presOf" srcId="{C0DB6536-56AE-41DC-861A-D706315B2319}" destId="{D3A59ADC-22FC-4DEF-8F8C-A016C68EFDE4}" srcOrd="0" destOrd="0" presId="urn:microsoft.com/office/officeart/2005/8/layout/chevron1"/>
    <dgm:cxn modelId="{3C6D2294-87BF-4BD2-8CFC-EC4C0D0D1628}" srcId="{96DEFA21-FEED-43A9-8AD0-9F097D122EBA}" destId="{53171183-8472-49F1-8FD1-CE5EBA95BFED}" srcOrd="5" destOrd="0" parTransId="{180EE465-E7EA-44C1-95AD-390CBF5FE657}" sibTransId="{1E20AD19-2119-4888-BA32-1FEE7BC254EF}"/>
    <dgm:cxn modelId="{A18672FD-3AE6-40A1-B3FB-0F1DE3B7EE57}" type="presOf" srcId="{53171183-8472-49F1-8FD1-CE5EBA95BFED}" destId="{B06F778B-FC8B-47AB-9DC4-7F3D3F1696EE}" srcOrd="0" destOrd="0" presId="urn:microsoft.com/office/officeart/2005/8/layout/chevron1"/>
    <dgm:cxn modelId="{DC097B71-C4EA-4406-9CA9-F72A4F0B1D29}" type="presParOf" srcId="{799824BE-5D0E-4F63-9004-A5D764E9B807}" destId="{D3A59ADC-22FC-4DEF-8F8C-A016C68EFDE4}" srcOrd="0" destOrd="0" presId="urn:microsoft.com/office/officeart/2005/8/layout/chevron1"/>
    <dgm:cxn modelId="{3A6D498E-DDBC-4FBF-AF61-66B2D884036E}" type="presParOf" srcId="{799824BE-5D0E-4F63-9004-A5D764E9B807}" destId="{33A6DED8-CF1D-4F52-88B6-BD43EA0A0B5A}" srcOrd="1" destOrd="0" presId="urn:microsoft.com/office/officeart/2005/8/layout/chevron1"/>
    <dgm:cxn modelId="{EEBF543E-6918-4599-A4D7-80DB61B47F45}" type="presParOf" srcId="{799824BE-5D0E-4F63-9004-A5D764E9B807}" destId="{C872A407-04C3-4098-A333-8FFFFCD862DE}" srcOrd="2" destOrd="0" presId="urn:microsoft.com/office/officeart/2005/8/layout/chevron1"/>
    <dgm:cxn modelId="{73ACEC82-6C5B-49A5-87E2-C1C55B798EDD}" type="presParOf" srcId="{799824BE-5D0E-4F63-9004-A5D764E9B807}" destId="{B534810F-FD57-4672-BE13-84677F2F5174}" srcOrd="3" destOrd="0" presId="urn:microsoft.com/office/officeart/2005/8/layout/chevron1"/>
    <dgm:cxn modelId="{CAF2A867-9829-4BB9-A68E-6F1CD7F4BF12}" type="presParOf" srcId="{799824BE-5D0E-4F63-9004-A5D764E9B807}" destId="{14B55AC2-BC44-4951-98DB-7B612A485D07}" srcOrd="4" destOrd="0" presId="urn:microsoft.com/office/officeart/2005/8/layout/chevron1"/>
    <dgm:cxn modelId="{8452D321-0F9B-4933-8BE4-EB4F88B473E4}" type="presParOf" srcId="{799824BE-5D0E-4F63-9004-A5D764E9B807}" destId="{501BCF20-B11A-4F7B-A772-C40AEB4DA850}" srcOrd="5" destOrd="0" presId="urn:microsoft.com/office/officeart/2005/8/layout/chevron1"/>
    <dgm:cxn modelId="{F7D9C3C8-0576-46B0-94CE-70A99C1392E2}" type="presParOf" srcId="{799824BE-5D0E-4F63-9004-A5D764E9B807}" destId="{9954BB1E-E13F-4D20-BDA6-5E72A89B2C81}" srcOrd="6" destOrd="0" presId="urn:microsoft.com/office/officeart/2005/8/layout/chevron1"/>
    <dgm:cxn modelId="{57573F09-DEC0-484D-BB51-2B1CB766518D}" type="presParOf" srcId="{799824BE-5D0E-4F63-9004-A5D764E9B807}" destId="{4F11B0E6-D192-476E-B684-E914D1C36C46}" srcOrd="7" destOrd="0" presId="urn:microsoft.com/office/officeart/2005/8/layout/chevron1"/>
    <dgm:cxn modelId="{CC46F750-507C-4BEA-AA48-588C8695FE8C}" type="presParOf" srcId="{799824BE-5D0E-4F63-9004-A5D764E9B807}" destId="{2F45F9C7-6123-41FE-AAA0-6A0447E50171}" srcOrd="8" destOrd="0" presId="urn:microsoft.com/office/officeart/2005/8/layout/chevron1"/>
    <dgm:cxn modelId="{C51592B7-854E-4AEC-8D1F-814618B74971}" type="presParOf" srcId="{799824BE-5D0E-4F63-9004-A5D764E9B807}" destId="{C0087807-21A3-414D-B17F-81A33846FC7B}" srcOrd="9" destOrd="0" presId="urn:microsoft.com/office/officeart/2005/8/layout/chevron1"/>
    <dgm:cxn modelId="{4399AF43-7EEA-4A74-8A62-915B543CC1F7}" type="presParOf" srcId="{799824BE-5D0E-4F63-9004-A5D764E9B807}" destId="{B06F778B-FC8B-47AB-9DC4-7F3D3F1696EE}" srcOrd="10" destOrd="0" presId="urn:microsoft.com/office/officeart/2005/8/layout/chevron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A59ADC-22FC-4DEF-8F8C-A016C68EFDE4}">
      <dsp:nvSpPr>
        <dsp:cNvPr id="0" name=""/>
        <dsp:cNvSpPr/>
      </dsp:nvSpPr>
      <dsp:spPr>
        <a:xfrm>
          <a:off x="0" y="1759280"/>
          <a:ext cx="2167161" cy="866864"/>
        </a:xfrm>
        <a:prstGeom prst="chevron">
          <a:avLst/>
        </a:prstGeom>
        <a:solidFill>
          <a:srgbClr val="2EB1D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00075">
            <a:lnSpc>
              <a:spcPct val="90000"/>
            </a:lnSpc>
            <a:spcBef>
              <a:spcPct val="0"/>
            </a:spcBef>
            <a:spcAft>
              <a:spcPct val="35000"/>
            </a:spcAft>
            <a:buNone/>
          </a:pPr>
          <a:r>
            <a:rPr lang="en-US" sz="1350" b="1" kern="1200" dirty="0">
              <a:latin typeface="Segoe UI"/>
              <a:cs typeface="Segoe UI"/>
            </a:rPr>
            <a:t>Idea to Acquisition</a:t>
          </a:r>
        </a:p>
      </dsp:txBody>
      <dsp:txXfrm>
        <a:off x="433432" y="1759280"/>
        <a:ext cx="1300297" cy="866864"/>
      </dsp:txXfrm>
    </dsp:sp>
    <dsp:sp modelId="{C872A407-04C3-4098-A333-8FFFFCD862DE}">
      <dsp:nvSpPr>
        <dsp:cNvPr id="0" name=""/>
        <dsp:cNvSpPr/>
      </dsp:nvSpPr>
      <dsp:spPr>
        <a:xfrm>
          <a:off x="1956271" y="1761803"/>
          <a:ext cx="2167161" cy="866864"/>
        </a:xfrm>
        <a:prstGeom prst="chevron">
          <a:avLst/>
        </a:prstGeom>
        <a:solidFill>
          <a:srgbClr val="2EB1D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00075">
            <a:lnSpc>
              <a:spcPct val="90000"/>
            </a:lnSpc>
            <a:spcBef>
              <a:spcPct val="0"/>
            </a:spcBef>
            <a:spcAft>
              <a:spcPct val="35000"/>
            </a:spcAft>
            <a:buNone/>
          </a:pPr>
          <a:r>
            <a:rPr lang="en-US" sz="1350" b="1" kern="1200" dirty="0" err="1">
              <a:latin typeface="Segoe UI"/>
              <a:cs typeface="Segoe UI"/>
            </a:rPr>
            <a:t>Predev</a:t>
          </a:r>
          <a:r>
            <a:rPr lang="en-US" sz="1350" b="1" kern="1200" dirty="0">
              <a:latin typeface="Segoe UI"/>
              <a:cs typeface="Segoe UI"/>
            </a:rPr>
            <a:t> / Feasibility</a:t>
          </a:r>
        </a:p>
      </dsp:txBody>
      <dsp:txXfrm>
        <a:off x="2389703" y="1761803"/>
        <a:ext cx="1300297" cy="866864"/>
      </dsp:txXfrm>
    </dsp:sp>
    <dsp:sp modelId="{14B55AC2-BC44-4951-98DB-7B612A485D07}">
      <dsp:nvSpPr>
        <dsp:cNvPr id="0" name=""/>
        <dsp:cNvSpPr/>
      </dsp:nvSpPr>
      <dsp:spPr>
        <a:xfrm>
          <a:off x="3906716" y="1761803"/>
          <a:ext cx="2167161" cy="866864"/>
        </a:xfrm>
        <a:prstGeom prst="chevron">
          <a:avLst/>
        </a:prstGeom>
        <a:solidFill>
          <a:srgbClr val="2EB1D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00075">
            <a:lnSpc>
              <a:spcPct val="90000"/>
            </a:lnSpc>
            <a:spcBef>
              <a:spcPct val="0"/>
            </a:spcBef>
            <a:spcAft>
              <a:spcPct val="35000"/>
            </a:spcAft>
            <a:buNone/>
          </a:pPr>
          <a:r>
            <a:rPr lang="en-US" sz="1350" b="1" kern="1200" dirty="0" err="1">
              <a:latin typeface="Segoe UI"/>
              <a:cs typeface="Segoe UI"/>
            </a:rPr>
            <a:t>Predev</a:t>
          </a:r>
          <a:r>
            <a:rPr lang="en-US" sz="1350" b="1" kern="1200" dirty="0">
              <a:latin typeface="Segoe UI"/>
              <a:cs typeface="Segoe UI"/>
            </a:rPr>
            <a:t> / Deal Making</a:t>
          </a:r>
        </a:p>
      </dsp:txBody>
      <dsp:txXfrm>
        <a:off x="4340148" y="1761803"/>
        <a:ext cx="1300297" cy="866864"/>
      </dsp:txXfrm>
    </dsp:sp>
    <dsp:sp modelId="{9954BB1E-E13F-4D20-BDA6-5E72A89B2C81}">
      <dsp:nvSpPr>
        <dsp:cNvPr id="0" name=""/>
        <dsp:cNvSpPr/>
      </dsp:nvSpPr>
      <dsp:spPr>
        <a:xfrm>
          <a:off x="5857161" y="1761803"/>
          <a:ext cx="2167161" cy="866864"/>
        </a:xfrm>
        <a:prstGeom prst="chevron">
          <a:avLst/>
        </a:prstGeom>
        <a:solidFill>
          <a:srgbClr val="2EB1D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00075">
            <a:lnSpc>
              <a:spcPct val="90000"/>
            </a:lnSpc>
            <a:spcBef>
              <a:spcPct val="0"/>
            </a:spcBef>
            <a:spcAft>
              <a:spcPct val="35000"/>
            </a:spcAft>
            <a:buNone/>
          </a:pPr>
          <a:r>
            <a:rPr lang="en-US" sz="1350" b="1" kern="1200" dirty="0">
              <a:latin typeface="Segoe UI"/>
              <a:cs typeface="Segoe UI"/>
            </a:rPr>
            <a:t>Construction</a:t>
          </a:r>
        </a:p>
      </dsp:txBody>
      <dsp:txXfrm>
        <a:off x="6290593" y="1761803"/>
        <a:ext cx="1300297" cy="866864"/>
      </dsp:txXfrm>
    </dsp:sp>
    <dsp:sp modelId="{2F45F9C7-6123-41FE-AAA0-6A0447E50171}">
      <dsp:nvSpPr>
        <dsp:cNvPr id="0" name=""/>
        <dsp:cNvSpPr/>
      </dsp:nvSpPr>
      <dsp:spPr>
        <a:xfrm>
          <a:off x="7807607" y="1761803"/>
          <a:ext cx="2167161" cy="866864"/>
        </a:xfrm>
        <a:prstGeom prst="chevron">
          <a:avLst/>
        </a:prstGeom>
        <a:solidFill>
          <a:srgbClr val="2EB1D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00075" rtl="0">
            <a:lnSpc>
              <a:spcPct val="90000"/>
            </a:lnSpc>
            <a:spcBef>
              <a:spcPct val="0"/>
            </a:spcBef>
            <a:spcAft>
              <a:spcPct val="35000"/>
            </a:spcAft>
            <a:buNone/>
          </a:pPr>
          <a:r>
            <a:rPr lang="en-US" sz="1350" b="1" kern="1200" dirty="0">
              <a:latin typeface="Segoe UI"/>
              <a:cs typeface="Segoe UI"/>
            </a:rPr>
            <a:t>Lease Up &amp; Stabilization</a:t>
          </a:r>
        </a:p>
      </dsp:txBody>
      <dsp:txXfrm>
        <a:off x="8241039" y="1761803"/>
        <a:ext cx="1300297" cy="866864"/>
      </dsp:txXfrm>
    </dsp:sp>
    <dsp:sp modelId="{B06F778B-FC8B-47AB-9DC4-7F3D3F1696EE}">
      <dsp:nvSpPr>
        <dsp:cNvPr id="0" name=""/>
        <dsp:cNvSpPr/>
      </dsp:nvSpPr>
      <dsp:spPr>
        <a:xfrm>
          <a:off x="9758052" y="1761803"/>
          <a:ext cx="2167161" cy="866864"/>
        </a:xfrm>
        <a:prstGeom prst="chevron">
          <a:avLst/>
        </a:prstGeom>
        <a:solidFill>
          <a:srgbClr val="2EB1D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00075" rtl="0">
            <a:lnSpc>
              <a:spcPct val="90000"/>
            </a:lnSpc>
            <a:spcBef>
              <a:spcPct val="0"/>
            </a:spcBef>
            <a:spcAft>
              <a:spcPct val="35000"/>
            </a:spcAft>
            <a:buNone/>
          </a:pPr>
          <a:r>
            <a:rPr lang="en-US" sz="1350" b="1" kern="1200" dirty="0">
              <a:latin typeface="Segoe UI"/>
              <a:cs typeface="Segoe UI"/>
            </a:rPr>
            <a:t>Operations &amp; Maintenance</a:t>
          </a:r>
        </a:p>
      </dsp:txBody>
      <dsp:txXfrm>
        <a:off x="10191484" y="1761803"/>
        <a:ext cx="1300297" cy="86686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F669981-C99F-394E-9425-91D3F1CEBD9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0FC5043-F39E-0746-841D-9C883636D6A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0FCA442-60DD-6C41-888C-3285DD2ED17B}" type="datetimeFigureOut">
              <a:rPr lang="en-US" smtClean="0"/>
              <a:t>8/23/2024</a:t>
            </a:fld>
            <a:endParaRPr lang="en-US" dirty="0"/>
          </a:p>
        </p:txBody>
      </p:sp>
      <p:sp>
        <p:nvSpPr>
          <p:cNvPr id="4" name="Footer Placeholder 3">
            <a:extLst>
              <a:ext uri="{FF2B5EF4-FFF2-40B4-BE49-F238E27FC236}">
                <a16:creationId xmlns:a16="http://schemas.microsoft.com/office/drawing/2014/main" id="{8A5C81BC-E367-DC41-8631-735F1EE1A48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53DB816-8E7F-C84D-97AE-DEB484C1A07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83E9FAA-3492-D04B-9C51-CD2CB13D96D3}" type="slidenum">
              <a:rPr lang="en-US" smtClean="0"/>
              <a:t>‹#›</a:t>
            </a:fld>
            <a:endParaRPr lang="en-US" dirty="0"/>
          </a:p>
        </p:txBody>
      </p:sp>
    </p:spTree>
    <p:extLst>
      <p:ext uri="{BB962C8B-B14F-4D97-AF65-F5344CB8AC3E}">
        <p14:creationId xmlns:p14="http://schemas.microsoft.com/office/powerpoint/2010/main" val="342879038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0B7802-EADA-B342-A866-663AABA8E798}" type="datetimeFigureOut">
              <a:rPr lang="en-US" smtClean="0"/>
              <a:t>8/23/2024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B23E9F-FA02-894D-BE9B-3AC86ACBEAA5}" type="slidenum">
              <a:rPr lang="en-US" smtClean="0"/>
              <a:t>‹#›</a:t>
            </a:fld>
            <a:endParaRPr lang="en-US" dirty="0"/>
          </a:p>
        </p:txBody>
      </p:sp>
    </p:spTree>
    <p:extLst>
      <p:ext uri="{BB962C8B-B14F-4D97-AF65-F5344CB8AC3E}">
        <p14:creationId xmlns:p14="http://schemas.microsoft.com/office/powerpoint/2010/main" val="224688275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82921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Handoff</a:t>
            </a:r>
            <a:r>
              <a:rPr lang="en-US" baseline="0" dirty="0"/>
              <a:t> to Connie Max</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3D771-9C13-433D-A7AA-3DB773F0F34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8493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Noam GP</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3D771-9C13-433D-A7AA-3DB773F0F34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1713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Handoff</a:t>
            </a:r>
            <a:r>
              <a:rPr lang="en-US" baseline="0" dirty="0"/>
              <a:t> to Connie Max</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63D771-9C13-433D-A7AA-3DB773F0F34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1872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Noam GP</a:t>
            </a:r>
          </a:p>
          <a:p>
            <a:endParaRPr lang="en-US" dirty="0"/>
          </a:p>
        </p:txBody>
      </p:sp>
      <p:sp>
        <p:nvSpPr>
          <p:cNvPr id="4" name="Slide Number Placeholder 3"/>
          <p:cNvSpPr>
            <a:spLocks noGrp="1"/>
          </p:cNvSpPr>
          <p:nvPr>
            <p:ph type="sldNum" sz="quarter" idx="10"/>
          </p:nvPr>
        </p:nvSpPr>
        <p:spPr/>
        <p:txBody>
          <a:bodyPr/>
          <a:lstStyle/>
          <a:p>
            <a:fld id="{4B63D771-9C13-433D-A7AA-3DB773F0F343}" type="slidenum">
              <a:rPr lang="en-US" smtClean="0"/>
              <a:t>9</a:t>
            </a:fld>
            <a:endParaRPr lang="en-US"/>
          </a:p>
        </p:txBody>
      </p:sp>
    </p:spTree>
    <p:extLst>
      <p:ext uri="{BB962C8B-B14F-4D97-AF65-F5344CB8AC3E}">
        <p14:creationId xmlns:p14="http://schemas.microsoft.com/office/powerpoint/2010/main" val="203807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Yan</a:t>
            </a:r>
            <a:endParaRPr lang="en-US" dirty="0"/>
          </a:p>
        </p:txBody>
      </p:sp>
      <p:sp>
        <p:nvSpPr>
          <p:cNvPr id="4" name="Slide Number Placeholder 3"/>
          <p:cNvSpPr>
            <a:spLocks noGrp="1"/>
          </p:cNvSpPr>
          <p:nvPr>
            <p:ph type="sldNum" sz="quarter" idx="10"/>
          </p:nvPr>
        </p:nvSpPr>
        <p:spPr/>
        <p:txBody>
          <a:bodyPr/>
          <a:lstStyle/>
          <a:p>
            <a:fld id="{4B63D771-9C13-433D-A7AA-3DB773F0F343}" type="slidenum">
              <a:rPr lang="en-US" smtClean="0"/>
              <a:t>10</a:t>
            </a:fld>
            <a:endParaRPr lang="en-US"/>
          </a:p>
        </p:txBody>
      </p:sp>
    </p:spTree>
    <p:extLst>
      <p:ext uri="{BB962C8B-B14F-4D97-AF65-F5344CB8AC3E}">
        <p14:creationId xmlns:p14="http://schemas.microsoft.com/office/powerpoint/2010/main" val="263347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Anne</a:t>
            </a:r>
            <a:r>
              <a:rPr lang="en-US" baseline="0" dirty="0"/>
              <a:t> to help figure this number</a:t>
            </a:r>
            <a:endParaRPr lang="en-US" dirty="0"/>
          </a:p>
        </p:txBody>
      </p:sp>
    </p:spTree>
    <p:extLst>
      <p:ext uri="{BB962C8B-B14F-4D97-AF65-F5344CB8AC3E}">
        <p14:creationId xmlns:p14="http://schemas.microsoft.com/office/powerpoint/2010/main" val="4289300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997</a:t>
            </a:r>
          </a:p>
        </p:txBody>
      </p:sp>
    </p:spTree>
    <p:extLst>
      <p:ext uri="{BB962C8B-B14F-4D97-AF65-F5344CB8AC3E}">
        <p14:creationId xmlns:p14="http://schemas.microsoft.com/office/powerpoint/2010/main" val="10704825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924043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36534F47-3A40-F14D-8B89-D1EB4131E6A0}"/>
              </a:ext>
            </a:extLst>
          </p:cNvPr>
          <p:cNvSpPr>
            <a:spLocks noGrp="1"/>
          </p:cNvSpPr>
          <p:nvPr>
            <p:ph type="pic" idx="10"/>
          </p:nvPr>
        </p:nvSpPr>
        <p:spPr>
          <a:xfrm>
            <a:off x="1906012" y="0"/>
            <a:ext cx="5294888"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Rectangle 15">
            <a:extLst>
              <a:ext uri="{FF2B5EF4-FFF2-40B4-BE49-F238E27FC236}">
                <a16:creationId xmlns:a16="http://schemas.microsoft.com/office/drawing/2014/main" id="{18E61952-4459-6540-ABAC-0A19C4F7726F}"/>
              </a:ext>
            </a:extLst>
          </p:cNvPr>
          <p:cNvSpPr/>
          <p:nvPr userDrawn="1"/>
        </p:nvSpPr>
        <p:spPr>
          <a:xfrm>
            <a:off x="407848" y="1555584"/>
            <a:ext cx="6120795" cy="3963776"/>
          </a:xfrm>
          <a:prstGeom prst="rect">
            <a:avLst/>
          </a:prstGeom>
          <a:solidFill>
            <a:schemeClr val="bg1">
              <a:alpha val="8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picture containing tableware, plate, drawing&#10;&#10;Description automatically generated">
            <a:extLst>
              <a:ext uri="{FF2B5EF4-FFF2-40B4-BE49-F238E27FC236}">
                <a16:creationId xmlns:a16="http://schemas.microsoft.com/office/drawing/2014/main" id="{B3A61AA8-6A55-F740-B045-D13C870E31E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3385" y="183740"/>
            <a:ext cx="1647903" cy="398151"/>
          </a:xfrm>
          <a:prstGeom prst="rect">
            <a:avLst/>
          </a:prstGeom>
        </p:spPr>
      </p:pic>
      <p:sp>
        <p:nvSpPr>
          <p:cNvPr id="32" name="Title 1">
            <a:extLst>
              <a:ext uri="{FF2B5EF4-FFF2-40B4-BE49-F238E27FC236}">
                <a16:creationId xmlns:a16="http://schemas.microsoft.com/office/drawing/2014/main" id="{599FD983-1D81-4A41-B2F9-C74116993323}"/>
              </a:ext>
            </a:extLst>
          </p:cNvPr>
          <p:cNvSpPr>
            <a:spLocks noGrp="1"/>
          </p:cNvSpPr>
          <p:nvPr>
            <p:ph type="ctrTitle" hasCustomPrompt="1"/>
          </p:nvPr>
        </p:nvSpPr>
        <p:spPr>
          <a:xfrm>
            <a:off x="940330" y="1661337"/>
            <a:ext cx="5920267" cy="2387600"/>
          </a:xfrm>
        </p:spPr>
        <p:txBody>
          <a:bodyPr anchor="b">
            <a:normAutofit/>
          </a:bodyPr>
          <a:lstStyle>
            <a:lvl1pPr algn="l">
              <a:lnSpc>
                <a:spcPct val="100000"/>
              </a:lnSpc>
              <a:defRPr sz="4800" b="0">
                <a:solidFill>
                  <a:schemeClr val="accent4"/>
                </a:solidFill>
              </a:defRPr>
            </a:lvl1pPr>
          </a:lstStyle>
          <a:p>
            <a:r>
              <a:rPr lang="en-US" dirty="0"/>
              <a:t>CLICK TO EDIT MASTER TITLE</a:t>
            </a:r>
          </a:p>
        </p:txBody>
      </p:sp>
      <p:sp>
        <p:nvSpPr>
          <p:cNvPr id="33" name="Subtitle 2">
            <a:extLst>
              <a:ext uri="{FF2B5EF4-FFF2-40B4-BE49-F238E27FC236}">
                <a16:creationId xmlns:a16="http://schemas.microsoft.com/office/drawing/2014/main" id="{D1A168BA-389B-FA4A-B4FE-0B6BBDFE173D}"/>
              </a:ext>
            </a:extLst>
          </p:cNvPr>
          <p:cNvSpPr>
            <a:spLocks noGrp="1"/>
          </p:cNvSpPr>
          <p:nvPr>
            <p:ph type="subTitle" idx="1"/>
          </p:nvPr>
        </p:nvSpPr>
        <p:spPr>
          <a:xfrm>
            <a:off x="940331" y="4673107"/>
            <a:ext cx="5920266" cy="1106591"/>
          </a:xfrm>
        </p:spPr>
        <p:txBody>
          <a:bodyPr>
            <a:normAutofit/>
          </a:bodyPr>
          <a:lstStyle>
            <a:lvl1pPr marL="0" indent="0" algn="l">
              <a:buNone/>
              <a:defRPr sz="2400" b="0" i="0">
                <a:solidFill>
                  <a:schemeClr val="accent4"/>
                </a:solidFill>
                <a:latin typeface="FranklinGothic URW Light" pitchFamily="2" charset="-128"/>
                <a:ea typeface="FranklinGothic URW Light" pitchFamily="2"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7" name="Group 16">
            <a:extLst>
              <a:ext uri="{FF2B5EF4-FFF2-40B4-BE49-F238E27FC236}">
                <a16:creationId xmlns:a16="http://schemas.microsoft.com/office/drawing/2014/main" id="{69E3A5E7-96E3-374E-B0B1-AED2157A9E27}"/>
              </a:ext>
            </a:extLst>
          </p:cNvPr>
          <p:cNvGrpSpPr/>
          <p:nvPr userDrawn="1"/>
        </p:nvGrpSpPr>
        <p:grpSpPr>
          <a:xfrm>
            <a:off x="192839" y="6577589"/>
            <a:ext cx="99850" cy="99850"/>
            <a:chOff x="11861802" y="6313271"/>
            <a:chExt cx="99850" cy="99850"/>
          </a:xfrm>
        </p:grpSpPr>
        <p:sp>
          <p:nvSpPr>
            <p:cNvPr id="18" name="Rectangle 17">
              <a:extLst>
                <a:ext uri="{FF2B5EF4-FFF2-40B4-BE49-F238E27FC236}">
                  <a16:creationId xmlns:a16="http://schemas.microsoft.com/office/drawing/2014/main" id="{E987FFA5-3712-5A4C-A647-FE60C61125DC}"/>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42696D1B-C5EA-584C-873E-7219FD5BE708}"/>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2CA68F91-82C7-0640-A8B2-F09F64B48450}"/>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21CF06FC-3D9A-FE47-8278-C7A31ADFE3AE}"/>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4" name="Straight Connector 23">
            <a:extLst>
              <a:ext uri="{FF2B5EF4-FFF2-40B4-BE49-F238E27FC236}">
                <a16:creationId xmlns:a16="http://schemas.microsoft.com/office/drawing/2014/main" id="{BFB5B9E4-AFAB-6D46-A4D9-32DD112115C3}"/>
              </a:ext>
            </a:extLst>
          </p:cNvPr>
          <p:cNvCxnSpPr>
            <a:cxnSpLocks/>
          </p:cNvCxnSpPr>
          <p:nvPr userDrawn="1"/>
        </p:nvCxnSpPr>
        <p:spPr>
          <a:xfrm>
            <a:off x="988459" y="4386326"/>
            <a:ext cx="1133440" cy="0"/>
          </a:xfrm>
          <a:prstGeom prst="line">
            <a:avLst/>
          </a:prstGeom>
          <a:ln w="50800">
            <a:solidFill>
              <a:srgbClr val="44B3E6"/>
            </a:solidFill>
          </a:ln>
        </p:spPr>
        <p:style>
          <a:lnRef idx="1">
            <a:schemeClr val="accent1"/>
          </a:lnRef>
          <a:fillRef idx="0">
            <a:schemeClr val="accent1"/>
          </a:fillRef>
          <a:effectRef idx="0">
            <a:schemeClr val="accent1"/>
          </a:effectRef>
          <a:fontRef idx="minor">
            <a:schemeClr val="tx1"/>
          </a:fontRef>
        </p:style>
      </p:cxnSp>
      <p:pic>
        <p:nvPicPr>
          <p:cNvPr id="22" name="Picture 21" descr="A picture containing tableware, plate, drawing&#10;&#10;Description automatically generated">
            <a:extLst>
              <a:ext uri="{FF2B5EF4-FFF2-40B4-BE49-F238E27FC236}">
                <a16:creationId xmlns:a16="http://schemas.microsoft.com/office/drawing/2014/main" id="{9CA5DFB8-AD78-6F4F-AF03-4B640CB54C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3385" y="183740"/>
            <a:ext cx="1647903" cy="398151"/>
          </a:xfrm>
          <a:prstGeom prst="rect">
            <a:avLst/>
          </a:prstGeom>
        </p:spPr>
      </p:pic>
      <p:cxnSp>
        <p:nvCxnSpPr>
          <p:cNvPr id="31" name="Straight Connector 30">
            <a:extLst>
              <a:ext uri="{FF2B5EF4-FFF2-40B4-BE49-F238E27FC236}">
                <a16:creationId xmlns:a16="http://schemas.microsoft.com/office/drawing/2014/main" id="{129F6580-DCFB-434C-8E4B-79814AC22025}"/>
              </a:ext>
            </a:extLst>
          </p:cNvPr>
          <p:cNvCxnSpPr>
            <a:cxnSpLocks/>
          </p:cNvCxnSpPr>
          <p:nvPr userDrawn="1"/>
        </p:nvCxnSpPr>
        <p:spPr>
          <a:xfrm>
            <a:off x="1140859" y="4386326"/>
            <a:ext cx="1133440" cy="0"/>
          </a:xfrm>
          <a:prstGeom prst="line">
            <a:avLst/>
          </a:prstGeom>
          <a:ln w="50800">
            <a:solidFill>
              <a:srgbClr val="44B3E6"/>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80E91E95-E6AE-9745-A64A-CB749693348E}"/>
              </a:ext>
            </a:extLst>
          </p:cNvPr>
          <p:cNvSpPr>
            <a:spLocks noGrp="1"/>
          </p:cNvSpPr>
          <p:nvPr>
            <p:ph type="pic" idx="11"/>
          </p:nvPr>
        </p:nvSpPr>
        <p:spPr>
          <a:xfrm>
            <a:off x="7200900" y="-13447"/>
            <a:ext cx="4991100" cy="344244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6" name="Picture Placeholder 2">
            <a:extLst>
              <a:ext uri="{FF2B5EF4-FFF2-40B4-BE49-F238E27FC236}">
                <a16:creationId xmlns:a16="http://schemas.microsoft.com/office/drawing/2014/main" id="{CCC873EB-A7E8-F94D-B1E6-97765F033845}"/>
              </a:ext>
            </a:extLst>
          </p:cNvPr>
          <p:cNvSpPr>
            <a:spLocks noGrp="1"/>
          </p:cNvSpPr>
          <p:nvPr>
            <p:ph type="pic" idx="12"/>
          </p:nvPr>
        </p:nvSpPr>
        <p:spPr>
          <a:xfrm>
            <a:off x="7200900" y="3442447"/>
            <a:ext cx="4991100" cy="344244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2715210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0C12D96-1821-EC47-85B3-1712BD9D0927}"/>
              </a:ext>
            </a:extLst>
          </p:cNvPr>
          <p:cNvSpPr>
            <a:spLocks noGrp="1"/>
          </p:cNvSpPr>
          <p:nvPr>
            <p:ph type="body" idx="1"/>
          </p:nvPr>
        </p:nvSpPr>
        <p:spPr>
          <a:xfrm>
            <a:off x="839788" y="1681163"/>
            <a:ext cx="5157787" cy="823912"/>
          </a:xfrm>
        </p:spPr>
        <p:txBody>
          <a:bodyPr anchor="b"/>
          <a:lstStyle>
            <a:lvl1pPr marL="0" indent="0">
              <a:buNone/>
              <a:defRPr sz="2400" b="0" i="0">
                <a:latin typeface="FranklinGothic URW Light" pitchFamily="2" charset="-128"/>
                <a:ea typeface="FranklinGothic URW Light" pitchFamily="2"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BCC654-81DC-9B44-B269-BF6DDDCFD34E}"/>
              </a:ext>
            </a:extLst>
          </p:cNvPr>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326A9D1F-FCFA-0342-868E-B1D5F2481EF4}"/>
              </a:ext>
            </a:extLst>
          </p:cNvPr>
          <p:cNvSpPr>
            <a:spLocks noGrp="1"/>
          </p:cNvSpPr>
          <p:nvPr>
            <p:ph type="body" sz="quarter" idx="3"/>
          </p:nvPr>
        </p:nvSpPr>
        <p:spPr>
          <a:xfrm>
            <a:off x="6172200" y="1681163"/>
            <a:ext cx="5183188" cy="823912"/>
          </a:xfrm>
        </p:spPr>
        <p:txBody>
          <a:bodyPr anchor="b"/>
          <a:lstStyle>
            <a:lvl1pPr marL="0" indent="0">
              <a:buNone/>
              <a:defRPr sz="2400" b="0" i="0">
                <a:latin typeface="FranklinGothic URW Light" pitchFamily="2" charset="-128"/>
                <a:ea typeface="FranklinGothic URW Light" pitchFamily="2"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EB45FE-4C16-264D-BD53-D6C10B79A1B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8">
            <a:extLst>
              <a:ext uri="{FF2B5EF4-FFF2-40B4-BE49-F238E27FC236}">
                <a16:creationId xmlns:a16="http://schemas.microsoft.com/office/drawing/2014/main" id="{CD532B8D-31F2-4B41-B664-5F62357E1156}"/>
              </a:ext>
            </a:extLst>
          </p:cNvPr>
          <p:cNvSpPr>
            <a:spLocks noGrp="1"/>
          </p:cNvSpPr>
          <p:nvPr>
            <p:ph type="ftr" sz="quarter" idx="1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18" name="Slide Number Placeholder 5">
            <a:extLst>
              <a:ext uri="{FF2B5EF4-FFF2-40B4-BE49-F238E27FC236}">
                <a16:creationId xmlns:a16="http://schemas.microsoft.com/office/drawing/2014/main" id="{F27C6215-A602-B843-81D6-C06AD6AC842B}"/>
              </a:ext>
            </a:extLst>
          </p:cNvPr>
          <p:cNvSpPr>
            <a:spLocks noGrp="1"/>
          </p:cNvSpPr>
          <p:nvPr>
            <p:ph type="sldNum" sz="quarter" idx="1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9" name="Subtitle 2">
            <a:extLst>
              <a:ext uri="{FF2B5EF4-FFF2-40B4-BE49-F238E27FC236}">
                <a16:creationId xmlns:a16="http://schemas.microsoft.com/office/drawing/2014/main" id="{FDB6F802-72E2-1645-9385-EE6A68E832A6}"/>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0" name="Group 19">
            <a:extLst>
              <a:ext uri="{FF2B5EF4-FFF2-40B4-BE49-F238E27FC236}">
                <a16:creationId xmlns:a16="http://schemas.microsoft.com/office/drawing/2014/main" id="{58B979A7-CACE-6B43-8333-D37FE1F9108A}"/>
              </a:ext>
            </a:extLst>
          </p:cNvPr>
          <p:cNvGrpSpPr/>
          <p:nvPr userDrawn="1"/>
        </p:nvGrpSpPr>
        <p:grpSpPr>
          <a:xfrm>
            <a:off x="256561" y="6571283"/>
            <a:ext cx="110262" cy="110262"/>
            <a:chOff x="11861802" y="6313271"/>
            <a:chExt cx="99850" cy="99850"/>
          </a:xfrm>
        </p:grpSpPr>
        <p:sp>
          <p:nvSpPr>
            <p:cNvPr id="21" name="Rectangle 20">
              <a:extLst>
                <a:ext uri="{FF2B5EF4-FFF2-40B4-BE49-F238E27FC236}">
                  <a16:creationId xmlns:a16="http://schemas.microsoft.com/office/drawing/2014/main" id="{3E11EC7F-006E-4841-A3B8-EFA1DC64F2E0}"/>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89E577D4-88A5-DC44-A615-CEDBAC4D6695}"/>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A4AE73FE-C322-234C-887B-35ACF3ED3D32}"/>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574A86FB-B83A-B94D-9BB6-F9913C7DCB76}"/>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Title 1">
            <a:extLst>
              <a:ext uri="{FF2B5EF4-FFF2-40B4-BE49-F238E27FC236}">
                <a16:creationId xmlns:a16="http://schemas.microsoft.com/office/drawing/2014/main" id="{FB354C62-6E22-C04F-9B42-396296234125}"/>
              </a:ext>
            </a:extLst>
          </p:cNvPr>
          <p:cNvSpPr>
            <a:spLocks noGrp="1"/>
          </p:cNvSpPr>
          <p:nvPr>
            <p:ph type="title"/>
          </p:nvPr>
        </p:nvSpPr>
        <p:spPr>
          <a:xfrm>
            <a:off x="549324" y="535373"/>
            <a:ext cx="10515600" cy="646331"/>
          </a:xfrm>
        </p:spPr>
        <p:txBody>
          <a:bodyPr anchor="t"/>
          <a:lstStyle>
            <a:lvl1pPr>
              <a:lnSpc>
                <a:spcPct val="100000"/>
              </a:lnSpc>
              <a:defRPr b="0"/>
            </a:lvl1pPr>
          </a:lstStyle>
          <a:p>
            <a:r>
              <a:rPr lang="en-US" dirty="0"/>
              <a:t>Click to edit Master title style</a:t>
            </a:r>
          </a:p>
        </p:txBody>
      </p:sp>
    </p:spTree>
    <p:extLst>
      <p:ext uri="{BB962C8B-B14F-4D97-AF65-F5344CB8AC3E}">
        <p14:creationId xmlns:p14="http://schemas.microsoft.com/office/powerpoint/2010/main" val="2711611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with Photo 1">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33A8A91F-2A50-5240-9416-9AEBABC24B59}"/>
              </a:ext>
            </a:extLst>
          </p:cNvPr>
          <p:cNvSpPr>
            <a:spLocks noGrp="1"/>
          </p:cNvSpPr>
          <p:nvPr>
            <p:ph type="pic" idx="1"/>
          </p:nvPr>
        </p:nvSpPr>
        <p:spPr>
          <a:xfrm>
            <a:off x="6728516" y="0"/>
            <a:ext cx="5546584"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5" name="Content Placeholder 2">
            <a:extLst>
              <a:ext uri="{FF2B5EF4-FFF2-40B4-BE49-F238E27FC236}">
                <a16:creationId xmlns:a16="http://schemas.microsoft.com/office/drawing/2014/main" id="{99545126-1D9C-E946-A443-CD4A6A323BCB}"/>
              </a:ext>
            </a:extLst>
          </p:cNvPr>
          <p:cNvSpPr>
            <a:spLocks noGrp="1"/>
          </p:cNvSpPr>
          <p:nvPr>
            <p:ph idx="10"/>
          </p:nvPr>
        </p:nvSpPr>
        <p:spPr>
          <a:xfrm>
            <a:off x="2672607" y="2715626"/>
            <a:ext cx="7111741" cy="3685173"/>
          </a:xfrm>
          <a:solidFill>
            <a:schemeClr val="accent2"/>
          </a:solidFill>
        </p:spPr>
        <p:txBody>
          <a:bodyPr anchor="ctr"/>
          <a:lstStyle>
            <a:lvl1pPr marL="320040" indent="0">
              <a:lnSpc>
                <a:spcPct val="100000"/>
              </a:lnSpc>
              <a:buNone/>
              <a:defRPr/>
            </a:lvl1pPr>
            <a:lvl2pPr marL="320040" indent="0">
              <a:lnSpc>
                <a:spcPct val="100000"/>
              </a:lnSpc>
              <a:buNone/>
              <a:defRPr/>
            </a:lvl2pPr>
            <a:lvl3pPr marL="320040" indent="0">
              <a:lnSpc>
                <a:spcPct val="100000"/>
              </a:lnSpc>
              <a:buNone/>
              <a:defRPr/>
            </a:lvl3pPr>
            <a:lvl4pPr marL="320040" indent="0">
              <a:lnSpc>
                <a:spcPct val="100000"/>
              </a:lnSpc>
              <a:buNone/>
              <a:defRPr/>
            </a:lvl4pPr>
            <a:lvl5pPr marL="320040" indent="0">
              <a:lnSpc>
                <a:spcPct val="100000"/>
              </a:lnSpc>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1">
            <a:extLst>
              <a:ext uri="{FF2B5EF4-FFF2-40B4-BE49-F238E27FC236}">
                <a16:creationId xmlns:a16="http://schemas.microsoft.com/office/drawing/2014/main" id="{0E0E8FB5-130D-4F48-A0C0-760455DB7327}"/>
              </a:ext>
            </a:extLst>
          </p:cNvPr>
          <p:cNvSpPr>
            <a:spLocks noGrp="1"/>
          </p:cNvSpPr>
          <p:nvPr>
            <p:ph type="title"/>
          </p:nvPr>
        </p:nvSpPr>
        <p:spPr>
          <a:xfrm>
            <a:off x="574760" y="1704132"/>
            <a:ext cx="10515600" cy="646331"/>
          </a:xfrm>
        </p:spPr>
        <p:txBody>
          <a:bodyPr anchor="t"/>
          <a:lstStyle>
            <a:lvl1pPr>
              <a:lnSpc>
                <a:spcPct val="100000"/>
              </a:lnSpc>
              <a:defRPr b="0"/>
            </a:lvl1pPr>
          </a:lstStyle>
          <a:p>
            <a:r>
              <a:rPr lang="en-US" dirty="0"/>
              <a:t>Click to edit Master title style</a:t>
            </a:r>
          </a:p>
        </p:txBody>
      </p:sp>
      <p:sp>
        <p:nvSpPr>
          <p:cNvPr id="7" name="Footer Placeholder 18">
            <a:extLst>
              <a:ext uri="{FF2B5EF4-FFF2-40B4-BE49-F238E27FC236}">
                <a16:creationId xmlns:a16="http://schemas.microsoft.com/office/drawing/2014/main" id="{92D8A16B-464E-8947-916B-D6C1CA79232A}"/>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14" name="Slide Number Placeholder 5">
            <a:extLst>
              <a:ext uri="{FF2B5EF4-FFF2-40B4-BE49-F238E27FC236}">
                <a16:creationId xmlns:a16="http://schemas.microsoft.com/office/drawing/2014/main" id="{C67940AE-4E43-7441-A0F7-8DC61E834324}"/>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5" name="Subtitle 2">
            <a:extLst>
              <a:ext uri="{FF2B5EF4-FFF2-40B4-BE49-F238E27FC236}">
                <a16:creationId xmlns:a16="http://schemas.microsoft.com/office/drawing/2014/main" id="{6365A357-E5B2-3E44-A670-1FE7CAC6EFC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16" name="Group 15">
            <a:extLst>
              <a:ext uri="{FF2B5EF4-FFF2-40B4-BE49-F238E27FC236}">
                <a16:creationId xmlns:a16="http://schemas.microsoft.com/office/drawing/2014/main" id="{108A4252-24AA-8A4D-BEA2-6CF6EE6F9032}"/>
              </a:ext>
            </a:extLst>
          </p:cNvPr>
          <p:cNvGrpSpPr/>
          <p:nvPr userDrawn="1"/>
        </p:nvGrpSpPr>
        <p:grpSpPr>
          <a:xfrm>
            <a:off x="256561" y="6571283"/>
            <a:ext cx="110262" cy="110262"/>
            <a:chOff x="11861802" y="6313271"/>
            <a:chExt cx="99850" cy="99850"/>
          </a:xfrm>
        </p:grpSpPr>
        <p:sp>
          <p:nvSpPr>
            <p:cNvPr id="17" name="Rectangle 16">
              <a:extLst>
                <a:ext uri="{FF2B5EF4-FFF2-40B4-BE49-F238E27FC236}">
                  <a16:creationId xmlns:a16="http://schemas.microsoft.com/office/drawing/2014/main" id="{D1543DB3-8EB0-6C49-AAAD-E1A7AE4374C1}"/>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ABDC8F27-494A-C74E-BF69-618D85407F7D}"/>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4BEC4B49-DB69-1748-BDB1-04010550A90E}"/>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4E564542-B023-4E41-87A3-DC2C34E70400}"/>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605958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with Photo 2">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33A8A91F-2A50-5240-9416-9AEBABC24B59}"/>
              </a:ext>
            </a:extLst>
          </p:cNvPr>
          <p:cNvSpPr>
            <a:spLocks noGrp="1"/>
          </p:cNvSpPr>
          <p:nvPr>
            <p:ph type="pic" idx="1"/>
          </p:nvPr>
        </p:nvSpPr>
        <p:spPr>
          <a:xfrm>
            <a:off x="-7628" y="0"/>
            <a:ext cx="7593883"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5" name="Content Placeholder 2">
            <a:extLst>
              <a:ext uri="{FF2B5EF4-FFF2-40B4-BE49-F238E27FC236}">
                <a16:creationId xmlns:a16="http://schemas.microsoft.com/office/drawing/2014/main" id="{99545126-1D9C-E946-A443-CD4A6A323BCB}"/>
              </a:ext>
            </a:extLst>
          </p:cNvPr>
          <p:cNvSpPr>
            <a:spLocks noGrp="1"/>
          </p:cNvSpPr>
          <p:nvPr>
            <p:ph idx="10"/>
          </p:nvPr>
        </p:nvSpPr>
        <p:spPr>
          <a:xfrm>
            <a:off x="5080259" y="2667443"/>
            <a:ext cx="7111741" cy="3685173"/>
          </a:xfrm>
          <a:solidFill>
            <a:schemeClr val="accent2"/>
          </a:solidFill>
        </p:spPr>
        <p:txBody>
          <a:bodyPr anchor="ctr"/>
          <a:lstStyle>
            <a:lvl1pPr marL="320040" indent="0">
              <a:lnSpc>
                <a:spcPct val="100000"/>
              </a:lnSpc>
              <a:buNone/>
              <a:defRPr/>
            </a:lvl1pPr>
            <a:lvl2pPr marL="320040" indent="0">
              <a:lnSpc>
                <a:spcPct val="100000"/>
              </a:lnSpc>
              <a:buNone/>
              <a:defRPr/>
            </a:lvl2pPr>
            <a:lvl3pPr marL="320040" indent="0">
              <a:lnSpc>
                <a:spcPct val="100000"/>
              </a:lnSpc>
              <a:buNone/>
              <a:defRPr/>
            </a:lvl3pPr>
            <a:lvl4pPr marL="320040" indent="0">
              <a:lnSpc>
                <a:spcPct val="100000"/>
              </a:lnSpc>
              <a:buNone/>
              <a:defRPr/>
            </a:lvl4pPr>
            <a:lvl5pPr marL="320040" indent="0">
              <a:lnSpc>
                <a:spcPct val="100000"/>
              </a:lnSpc>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1">
            <a:extLst>
              <a:ext uri="{FF2B5EF4-FFF2-40B4-BE49-F238E27FC236}">
                <a16:creationId xmlns:a16="http://schemas.microsoft.com/office/drawing/2014/main" id="{0E0E8FB5-130D-4F48-A0C0-760455DB7327}"/>
              </a:ext>
            </a:extLst>
          </p:cNvPr>
          <p:cNvSpPr>
            <a:spLocks noGrp="1"/>
          </p:cNvSpPr>
          <p:nvPr>
            <p:ph type="title"/>
          </p:nvPr>
        </p:nvSpPr>
        <p:spPr>
          <a:xfrm>
            <a:off x="2227553" y="1704132"/>
            <a:ext cx="10515600" cy="646331"/>
          </a:xfrm>
        </p:spPr>
        <p:txBody>
          <a:bodyPr anchor="t"/>
          <a:lstStyle>
            <a:lvl1pPr>
              <a:lnSpc>
                <a:spcPct val="100000"/>
              </a:lnSpc>
              <a:defRPr b="0"/>
            </a:lvl1pPr>
          </a:lstStyle>
          <a:p>
            <a:r>
              <a:rPr lang="en-US" dirty="0"/>
              <a:t>Click to edit Master title style</a:t>
            </a:r>
          </a:p>
        </p:txBody>
      </p:sp>
      <p:sp>
        <p:nvSpPr>
          <p:cNvPr id="7" name="Footer Placeholder 18">
            <a:extLst>
              <a:ext uri="{FF2B5EF4-FFF2-40B4-BE49-F238E27FC236}">
                <a16:creationId xmlns:a16="http://schemas.microsoft.com/office/drawing/2014/main" id="{92D8A16B-464E-8947-916B-D6C1CA79232A}"/>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14" name="Slide Number Placeholder 5">
            <a:extLst>
              <a:ext uri="{FF2B5EF4-FFF2-40B4-BE49-F238E27FC236}">
                <a16:creationId xmlns:a16="http://schemas.microsoft.com/office/drawing/2014/main" id="{C67940AE-4E43-7441-A0F7-8DC61E834324}"/>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5" name="Subtitle 2">
            <a:extLst>
              <a:ext uri="{FF2B5EF4-FFF2-40B4-BE49-F238E27FC236}">
                <a16:creationId xmlns:a16="http://schemas.microsoft.com/office/drawing/2014/main" id="{6365A357-E5B2-3E44-A670-1FE7CAC6EFC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16" name="Group 15">
            <a:extLst>
              <a:ext uri="{FF2B5EF4-FFF2-40B4-BE49-F238E27FC236}">
                <a16:creationId xmlns:a16="http://schemas.microsoft.com/office/drawing/2014/main" id="{108A4252-24AA-8A4D-BEA2-6CF6EE6F9032}"/>
              </a:ext>
            </a:extLst>
          </p:cNvPr>
          <p:cNvGrpSpPr/>
          <p:nvPr userDrawn="1"/>
        </p:nvGrpSpPr>
        <p:grpSpPr>
          <a:xfrm>
            <a:off x="256561" y="6571283"/>
            <a:ext cx="110262" cy="110262"/>
            <a:chOff x="11861802" y="6313271"/>
            <a:chExt cx="99850" cy="99850"/>
          </a:xfrm>
        </p:grpSpPr>
        <p:sp>
          <p:nvSpPr>
            <p:cNvPr id="17" name="Rectangle 16">
              <a:extLst>
                <a:ext uri="{FF2B5EF4-FFF2-40B4-BE49-F238E27FC236}">
                  <a16:creationId xmlns:a16="http://schemas.microsoft.com/office/drawing/2014/main" id="{D1543DB3-8EB0-6C49-AAAD-E1A7AE4374C1}"/>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ABDC8F27-494A-C74E-BF69-618D85407F7D}"/>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4BEC4B49-DB69-1748-BDB1-04010550A90E}"/>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4E564542-B023-4E41-87A3-DC2C34E70400}"/>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617764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Footer Placeholder 18">
            <a:extLst>
              <a:ext uri="{FF2B5EF4-FFF2-40B4-BE49-F238E27FC236}">
                <a16:creationId xmlns:a16="http://schemas.microsoft.com/office/drawing/2014/main" id="{92D8A16B-464E-8947-916B-D6C1CA79232A}"/>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14" name="Slide Number Placeholder 5">
            <a:extLst>
              <a:ext uri="{FF2B5EF4-FFF2-40B4-BE49-F238E27FC236}">
                <a16:creationId xmlns:a16="http://schemas.microsoft.com/office/drawing/2014/main" id="{C67940AE-4E43-7441-A0F7-8DC61E834324}"/>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5" name="Subtitle 2">
            <a:extLst>
              <a:ext uri="{FF2B5EF4-FFF2-40B4-BE49-F238E27FC236}">
                <a16:creationId xmlns:a16="http://schemas.microsoft.com/office/drawing/2014/main" id="{6365A357-E5B2-3E44-A670-1FE7CAC6EFC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16" name="Group 15">
            <a:extLst>
              <a:ext uri="{FF2B5EF4-FFF2-40B4-BE49-F238E27FC236}">
                <a16:creationId xmlns:a16="http://schemas.microsoft.com/office/drawing/2014/main" id="{108A4252-24AA-8A4D-BEA2-6CF6EE6F9032}"/>
              </a:ext>
            </a:extLst>
          </p:cNvPr>
          <p:cNvGrpSpPr/>
          <p:nvPr userDrawn="1"/>
        </p:nvGrpSpPr>
        <p:grpSpPr>
          <a:xfrm>
            <a:off x="256561" y="6571283"/>
            <a:ext cx="110262" cy="110262"/>
            <a:chOff x="11861802" y="6313271"/>
            <a:chExt cx="99850" cy="99850"/>
          </a:xfrm>
        </p:grpSpPr>
        <p:sp>
          <p:nvSpPr>
            <p:cNvPr id="17" name="Rectangle 16">
              <a:extLst>
                <a:ext uri="{FF2B5EF4-FFF2-40B4-BE49-F238E27FC236}">
                  <a16:creationId xmlns:a16="http://schemas.microsoft.com/office/drawing/2014/main" id="{D1543DB3-8EB0-6C49-AAAD-E1A7AE4374C1}"/>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ABDC8F27-494A-C74E-BF69-618D85407F7D}"/>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4BEC4B49-DB69-1748-BDB1-04010550A90E}"/>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4E564542-B023-4E41-87A3-DC2C34E70400}"/>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itle 1">
            <a:extLst>
              <a:ext uri="{FF2B5EF4-FFF2-40B4-BE49-F238E27FC236}">
                <a16:creationId xmlns:a16="http://schemas.microsoft.com/office/drawing/2014/main" id="{0E0E8FB5-130D-4F48-A0C0-760455DB7327}"/>
              </a:ext>
            </a:extLst>
          </p:cNvPr>
          <p:cNvSpPr>
            <a:spLocks noGrp="1"/>
          </p:cNvSpPr>
          <p:nvPr>
            <p:ph type="title"/>
          </p:nvPr>
        </p:nvSpPr>
        <p:spPr>
          <a:xfrm>
            <a:off x="549324" y="535373"/>
            <a:ext cx="10515600" cy="646331"/>
          </a:xfrm>
        </p:spPr>
        <p:txBody>
          <a:bodyPr anchor="t">
            <a:normAutofit/>
          </a:bodyPr>
          <a:lstStyle>
            <a:lvl1pPr>
              <a:lnSpc>
                <a:spcPct val="100000"/>
              </a:lnSpc>
              <a:defRPr sz="3200" b="0"/>
            </a:lvl1pPr>
          </a:lstStyle>
          <a:p>
            <a:r>
              <a:rPr lang="en-US" dirty="0"/>
              <a:t>Click to edit Master title style</a:t>
            </a:r>
          </a:p>
        </p:txBody>
      </p:sp>
    </p:spTree>
    <p:extLst>
      <p:ext uri="{BB962C8B-B14F-4D97-AF65-F5344CB8AC3E}">
        <p14:creationId xmlns:p14="http://schemas.microsoft.com/office/powerpoint/2010/main" val="25564043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7" name="Footer Placeholder 18">
            <a:extLst>
              <a:ext uri="{FF2B5EF4-FFF2-40B4-BE49-F238E27FC236}">
                <a16:creationId xmlns:a16="http://schemas.microsoft.com/office/drawing/2014/main" id="{92D8A16B-464E-8947-916B-D6C1CA79232A}"/>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14" name="Slide Number Placeholder 5">
            <a:extLst>
              <a:ext uri="{FF2B5EF4-FFF2-40B4-BE49-F238E27FC236}">
                <a16:creationId xmlns:a16="http://schemas.microsoft.com/office/drawing/2014/main" id="{C67940AE-4E43-7441-A0F7-8DC61E834324}"/>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5" name="Subtitle 2">
            <a:extLst>
              <a:ext uri="{FF2B5EF4-FFF2-40B4-BE49-F238E27FC236}">
                <a16:creationId xmlns:a16="http://schemas.microsoft.com/office/drawing/2014/main" id="{6365A357-E5B2-3E44-A670-1FE7CAC6EFC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16" name="Group 15">
            <a:extLst>
              <a:ext uri="{FF2B5EF4-FFF2-40B4-BE49-F238E27FC236}">
                <a16:creationId xmlns:a16="http://schemas.microsoft.com/office/drawing/2014/main" id="{108A4252-24AA-8A4D-BEA2-6CF6EE6F9032}"/>
              </a:ext>
            </a:extLst>
          </p:cNvPr>
          <p:cNvGrpSpPr/>
          <p:nvPr userDrawn="1"/>
        </p:nvGrpSpPr>
        <p:grpSpPr>
          <a:xfrm>
            <a:off x="256561" y="6571283"/>
            <a:ext cx="110262" cy="110262"/>
            <a:chOff x="11861802" y="6313271"/>
            <a:chExt cx="99850" cy="99850"/>
          </a:xfrm>
        </p:grpSpPr>
        <p:sp>
          <p:nvSpPr>
            <p:cNvPr id="17" name="Rectangle 16">
              <a:extLst>
                <a:ext uri="{FF2B5EF4-FFF2-40B4-BE49-F238E27FC236}">
                  <a16:creationId xmlns:a16="http://schemas.microsoft.com/office/drawing/2014/main" id="{D1543DB3-8EB0-6C49-AAAD-E1A7AE4374C1}"/>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ABDC8F27-494A-C74E-BF69-618D85407F7D}"/>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4BEC4B49-DB69-1748-BDB1-04010550A90E}"/>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4E564542-B023-4E41-87A3-DC2C34E70400}"/>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itle 1">
            <a:extLst>
              <a:ext uri="{FF2B5EF4-FFF2-40B4-BE49-F238E27FC236}">
                <a16:creationId xmlns:a16="http://schemas.microsoft.com/office/drawing/2014/main" id="{0E0E8FB5-130D-4F48-A0C0-760455DB7327}"/>
              </a:ext>
            </a:extLst>
          </p:cNvPr>
          <p:cNvSpPr>
            <a:spLocks noGrp="1"/>
          </p:cNvSpPr>
          <p:nvPr>
            <p:ph type="title"/>
          </p:nvPr>
        </p:nvSpPr>
        <p:spPr>
          <a:xfrm>
            <a:off x="0" y="393192"/>
            <a:ext cx="11064924" cy="923544"/>
          </a:xfrm>
          <a:solidFill>
            <a:schemeClr val="accent1"/>
          </a:solidFill>
        </p:spPr>
        <p:txBody>
          <a:bodyPr anchor="ctr">
            <a:normAutofit/>
          </a:bodyPr>
          <a:lstStyle>
            <a:lvl1pPr marL="457200" indent="0">
              <a:lnSpc>
                <a:spcPct val="100000"/>
              </a:lnSpc>
              <a:defRPr sz="3200" b="0"/>
            </a:lvl1pPr>
          </a:lstStyle>
          <a:p>
            <a:r>
              <a:rPr lang="en-US" dirty="0"/>
              <a:t>Click to edit Master title style</a:t>
            </a:r>
          </a:p>
        </p:txBody>
      </p:sp>
      <p:sp>
        <p:nvSpPr>
          <p:cNvPr id="3" name="Picture Placeholder 2"/>
          <p:cNvSpPr>
            <a:spLocks noGrp="1"/>
          </p:cNvSpPr>
          <p:nvPr>
            <p:ph type="pic" sz="quarter" idx="10"/>
          </p:nvPr>
        </p:nvSpPr>
        <p:spPr>
          <a:xfrm>
            <a:off x="549276" y="1577975"/>
            <a:ext cx="819712" cy="877524"/>
          </a:xfrm>
        </p:spPr>
        <p:txBody>
          <a:bodyPr>
            <a:normAutofit/>
          </a:bodyPr>
          <a:lstStyle>
            <a:lvl1pPr marL="0" indent="0">
              <a:buNone/>
              <a:defRPr sz="1000"/>
            </a:lvl1pPr>
          </a:lstStyle>
          <a:p>
            <a:endParaRPr lang="en-US" dirty="0"/>
          </a:p>
        </p:txBody>
      </p:sp>
      <p:sp>
        <p:nvSpPr>
          <p:cNvPr id="21" name="Picture Placeholder 2"/>
          <p:cNvSpPr>
            <a:spLocks noGrp="1"/>
          </p:cNvSpPr>
          <p:nvPr>
            <p:ph type="pic" sz="quarter" idx="11"/>
          </p:nvPr>
        </p:nvSpPr>
        <p:spPr>
          <a:xfrm>
            <a:off x="549324" y="2792714"/>
            <a:ext cx="819712" cy="877524"/>
          </a:xfrm>
        </p:spPr>
        <p:txBody>
          <a:bodyPr>
            <a:normAutofit/>
          </a:bodyPr>
          <a:lstStyle>
            <a:lvl1pPr marL="0" indent="0">
              <a:buNone/>
              <a:defRPr sz="1000"/>
            </a:lvl1pPr>
          </a:lstStyle>
          <a:p>
            <a:endParaRPr lang="en-US" dirty="0"/>
          </a:p>
        </p:txBody>
      </p:sp>
      <p:sp>
        <p:nvSpPr>
          <p:cNvPr id="22" name="Picture Placeholder 2"/>
          <p:cNvSpPr>
            <a:spLocks noGrp="1"/>
          </p:cNvSpPr>
          <p:nvPr>
            <p:ph type="pic" sz="quarter" idx="12"/>
          </p:nvPr>
        </p:nvSpPr>
        <p:spPr>
          <a:xfrm>
            <a:off x="549276" y="4007139"/>
            <a:ext cx="819712" cy="877524"/>
          </a:xfrm>
        </p:spPr>
        <p:txBody>
          <a:bodyPr>
            <a:normAutofit/>
          </a:bodyPr>
          <a:lstStyle>
            <a:lvl1pPr marL="0" indent="0">
              <a:buNone/>
              <a:defRPr sz="1000"/>
            </a:lvl1pPr>
          </a:lstStyle>
          <a:p>
            <a:endParaRPr lang="en-US" dirty="0"/>
          </a:p>
        </p:txBody>
      </p:sp>
      <p:sp>
        <p:nvSpPr>
          <p:cNvPr id="23" name="Picture Placeholder 2"/>
          <p:cNvSpPr>
            <a:spLocks noGrp="1"/>
          </p:cNvSpPr>
          <p:nvPr>
            <p:ph type="pic" sz="quarter" idx="13"/>
          </p:nvPr>
        </p:nvSpPr>
        <p:spPr>
          <a:xfrm>
            <a:off x="549276" y="5221564"/>
            <a:ext cx="819712" cy="877524"/>
          </a:xfrm>
        </p:spPr>
        <p:txBody>
          <a:bodyPr>
            <a:normAutofit/>
          </a:bodyPr>
          <a:lstStyle>
            <a:lvl1pPr marL="0" indent="0">
              <a:buNone/>
              <a:defRPr sz="1000"/>
            </a:lvl1pPr>
          </a:lstStyle>
          <a:p>
            <a:endParaRPr lang="en-US" dirty="0"/>
          </a:p>
        </p:txBody>
      </p:sp>
      <p:sp>
        <p:nvSpPr>
          <p:cNvPr id="5" name="Text Placeholder 4"/>
          <p:cNvSpPr>
            <a:spLocks noGrp="1"/>
          </p:cNvSpPr>
          <p:nvPr>
            <p:ph type="body" sz="quarter" idx="14"/>
          </p:nvPr>
        </p:nvSpPr>
        <p:spPr>
          <a:xfrm>
            <a:off x="1897063" y="1577975"/>
            <a:ext cx="9167812" cy="877888"/>
          </a:xfrm>
        </p:spPr>
        <p:txBody>
          <a:bodyPr>
            <a:noAutofit/>
          </a:bodyPr>
          <a:lstStyle>
            <a:lvl1pPr marL="0" indent="0">
              <a:spcBef>
                <a:spcPts val="0"/>
              </a:spcBef>
              <a:spcAft>
                <a:spcPts val="400"/>
              </a:spcAft>
              <a:buNone/>
              <a:defRPr sz="1000" b="0"/>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Edit Master text styles</a:t>
            </a:r>
          </a:p>
          <a:p>
            <a:pPr lvl="0"/>
            <a:r>
              <a:rPr lang="en-US" dirty="0"/>
              <a:t>Second level</a:t>
            </a:r>
          </a:p>
        </p:txBody>
      </p:sp>
      <p:sp>
        <p:nvSpPr>
          <p:cNvPr id="24" name="Text Placeholder 4"/>
          <p:cNvSpPr>
            <a:spLocks noGrp="1"/>
          </p:cNvSpPr>
          <p:nvPr>
            <p:ph type="body" sz="quarter" idx="15"/>
          </p:nvPr>
        </p:nvSpPr>
        <p:spPr>
          <a:xfrm>
            <a:off x="1897063" y="2792714"/>
            <a:ext cx="9167812" cy="877888"/>
          </a:xfrm>
        </p:spPr>
        <p:txBody>
          <a:bodyPr>
            <a:noAutofit/>
          </a:bodyPr>
          <a:lstStyle>
            <a:lvl1pPr marL="0" indent="0">
              <a:spcBef>
                <a:spcPts val="0"/>
              </a:spcBef>
              <a:spcAft>
                <a:spcPts val="400"/>
              </a:spcAft>
              <a:buNone/>
              <a:defRPr sz="1000" b="0"/>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Edit Master text styles</a:t>
            </a:r>
          </a:p>
          <a:p>
            <a:pPr lvl="0"/>
            <a:r>
              <a:rPr lang="en-US" dirty="0"/>
              <a:t>Second level</a:t>
            </a:r>
          </a:p>
        </p:txBody>
      </p:sp>
      <p:sp>
        <p:nvSpPr>
          <p:cNvPr id="25" name="Text Placeholder 4"/>
          <p:cNvSpPr>
            <a:spLocks noGrp="1"/>
          </p:cNvSpPr>
          <p:nvPr>
            <p:ph type="body" sz="quarter" idx="16"/>
          </p:nvPr>
        </p:nvSpPr>
        <p:spPr>
          <a:xfrm>
            <a:off x="1897063" y="4001878"/>
            <a:ext cx="9167812" cy="877888"/>
          </a:xfrm>
        </p:spPr>
        <p:txBody>
          <a:bodyPr>
            <a:noAutofit/>
          </a:bodyPr>
          <a:lstStyle>
            <a:lvl1pPr marL="0" indent="0">
              <a:spcBef>
                <a:spcPts val="0"/>
              </a:spcBef>
              <a:spcAft>
                <a:spcPts val="400"/>
              </a:spcAft>
              <a:buNone/>
              <a:defRPr sz="1000" b="0"/>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Edit Master text styles</a:t>
            </a:r>
          </a:p>
          <a:p>
            <a:pPr lvl="0"/>
            <a:r>
              <a:rPr lang="en-US" dirty="0"/>
              <a:t>Second level</a:t>
            </a:r>
          </a:p>
        </p:txBody>
      </p:sp>
      <p:sp>
        <p:nvSpPr>
          <p:cNvPr id="26" name="Text Placeholder 4"/>
          <p:cNvSpPr>
            <a:spLocks noGrp="1"/>
          </p:cNvSpPr>
          <p:nvPr>
            <p:ph type="body" sz="quarter" idx="17"/>
          </p:nvPr>
        </p:nvSpPr>
        <p:spPr>
          <a:xfrm>
            <a:off x="1897112" y="5221893"/>
            <a:ext cx="9167812" cy="877888"/>
          </a:xfrm>
        </p:spPr>
        <p:txBody>
          <a:bodyPr>
            <a:noAutofit/>
          </a:bodyPr>
          <a:lstStyle>
            <a:lvl1pPr marL="0" indent="0">
              <a:spcBef>
                <a:spcPts val="0"/>
              </a:spcBef>
              <a:spcAft>
                <a:spcPts val="400"/>
              </a:spcAft>
              <a:buNone/>
              <a:defRPr sz="1000" b="0"/>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Edit Master text styles</a:t>
            </a:r>
          </a:p>
          <a:p>
            <a:pPr lvl="0"/>
            <a:r>
              <a:rPr lang="en-US" dirty="0"/>
              <a:t>Second level</a:t>
            </a:r>
          </a:p>
        </p:txBody>
      </p:sp>
    </p:spTree>
    <p:extLst>
      <p:ext uri="{BB962C8B-B14F-4D97-AF65-F5344CB8AC3E}">
        <p14:creationId xmlns:p14="http://schemas.microsoft.com/office/powerpoint/2010/main" val="22809059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7" name="Footer Placeholder 18">
            <a:extLst>
              <a:ext uri="{FF2B5EF4-FFF2-40B4-BE49-F238E27FC236}">
                <a16:creationId xmlns:a16="http://schemas.microsoft.com/office/drawing/2014/main" id="{92D8A16B-464E-8947-916B-D6C1CA79232A}"/>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14" name="Slide Number Placeholder 5">
            <a:extLst>
              <a:ext uri="{FF2B5EF4-FFF2-40B4-BE49-F238E27FC236}">
                <a16:creationId xmlns:a16="http://schemas.microsoft.com/office/drawing/2014/main" id="{C67940AE-4E43-7441-A0F7-8DC61E834324}"/>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5" name="Subtitle 2">
            <a:extLst>
              <a:ext uri="{FF2B5EF4-FFF2-40B4-BE49-F238E27FC236}">
                <a16:creationId xmlns:a16="http://schemas.microsoft.com/office/drawing/2014/main" id="{6365A357-E5B2-3E44-A670-1FE7CAC6EFC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16" name="Group 15">
            <a:extLst>
              <a:ext uri="{FF2B5EF4-FFF2-40B4-BE49-F238E27FC236}">
                <a16:creationId xmlns:a16="http://schemas.microsoft.com/office/drawing/2014/main" id="{108A4252-24AA-8A4D-BEA2-6CF6EE6F9032}"/>
              </a:ext>
            </a:extLst>
          </p:cNvPr>
          <p:cNvGrpSpPr/>
          <p:nvPr userDrawn="1"/>
        </p:nvGrpSpPr>
        <p:grpSpPr>
          <a:xfrm>
            <a:off x="256561" y="6571283"/>
            <a:ext cx="110262" cy="110262"/>
            <a:chOff x="11861802" y="6313271"/>
            <a:chExt cx="99850" cy="99850"/>
          </a:xfrm>
        </p:grpSpPr>
        <p:sp>
          <p:nvSpPr>
            <p:cNvPr id="17" name="Rectangle 16">
              <a:extLst>
                <a:ext uri="{FF2B5EF4-FFF2-40B4-BE49-F238E27FC236}">
                  <a16:creationId xmlns:a16="http://schemas.microsoft.com/office/drawing/2014/main" id="{D1543DB3-8EB0-6C49-AAAD-E1A7AE4374C1}"/>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ABDC8F27-494A-C74E-BF69-618D85407F7D}"/>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4BEC4B49-DB69-1748-BDB1-04010550A90E}"/>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4E564542-B023-4E41-87A3-DC2C34E70400}"/>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itle 1">
            <a:extLst>
              <a:ext uri="{FF2B5EF4-FFF2-40B4-BE49-F238E27FC236}">
                <a16:creationId xmlns:a16="http://schemas.microsoft.com/office/drawing/2014/main" id="{0E0E8FB5-130D-4F48-A0C0-760455DB7327}"/>
              </a:ext>
            </a:extLst>
          </p:cNvPr>
          <p:cNvSpPr>
            <a:spLocks noGrp="1"/>
          </p:cNvSpPr>
          <p:nvPr>
            <p:ph type="title"/>
          </p:nvPr>
        </p:nvSpPr>
        <p:spPr>
          <a:xfrm>
            <a:off x="-129738" y="393192"/>
            <a:ext cx="11064924" cy="923544"/>
          </a:xfrm>
          <a:noFill/>
          <a:ln w="41275">
            <a:solidFill>
              <a:schemeClr val="accent1"/>
            </a:solidFill>
          </a:ln>
        </p:spPr>
        <p:txBody>
          <a:bodyPr anchor="ctr"/>
          <a:lstStyle>
            <a:lvl1pPr marL="574675" indent="0">
              <a:lnSpc>
                <a:spcPct val="100000"/>
              </a:lnSpc>
              <a:defRPr b="0"/>
            </a:lvl1pPr>
          </a:lstStyle>
          <a:p>
            <a:r>
              <a:rPr lang="en-US" dirty="0"/>
              <a:t>Click to edit Master title style</a:t>
            </a:r>
          </a:p>
        </p:txBody>
      </p:sp>
    </p:spTree>
    <p:extLst>
      <p:ext uri="{BB962C8B-B14F-4D97-AF65-F5344CB8AC3E}">
        <p14:creationId xmlns:p14="http://schemas.microsoft.com/office/powerpoint/2010/main" val="231992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18">
            <a:extLst>
              <a:ext uri="{FF2B5EF4-FFF2-40B4-BE49-F238E27FC236}">
                <a16:creationId xmlns:a16="http://schemas.microsoft.com/office/drawing/2014/main" id="{1081F8B9-CB15-0E4C-84D5-69BE2C13560D}"/>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13" name="Slide Number Placeholder 5">
            <a:extLst>
              <a:ext uri="{FF2B5EF4-FFF2-40B4-BE49-F238E27FC236}">
                <a16:creationId xmlns:a16="http://schemas.microsoft.com/office/drawing/2014/main" id="{CAB6E851-D713-6C48-AEA6-10C67282423E}"/>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4" name="Subtitle 2">
            <a:extLst>
              <a:ext uri="{FF2B5EF4-FFF2-40B4-BE49-F238E27FC236}">
                <a16:creationId xmlns:a16="http://schemas.microsoft.com/office/drawing/2014/main" id="{E65176BF-57E7-8C4D-B4DD-6C153580408F}"/>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15" name="Group 14">
            <a:extLst>
              <a:ext uri="{FF2B5EF4-FFF2-40B4-BE49-F238E27FC236}">
                <a16:creationId xmlns:a16="http://schemas.microsoft.com/office/drawing/2014/main" id="{B3D93F33-9513-8A40-87FB-52017FE089CF}"/>
              </a:ext>
            </a:extLst>
          </p:cNvPr>
          <p:cNvGrpSpPr/>
          <p:nvPr userDrawn="1"/>
        </p:nvGrpSpPr>
        <p:grpSpPr>
          <a:xfrm>
            <a:off x="256561" y="6571283"/>
            <a:ext cx="110262" cy="110262"/>
            <a:chOff x="11861802" y="6313271"/>
            <a:chExt cx="99850" cy="99850"/>
          </a:xfrm>
        </p:grpSpPr>
        <p:sp>
          <p:nvSpPr>
            <p:cNvPr id="16" name="Rectangle 15">
              <a:extLst>
                <a:ext uri="{FF2B5EF4-FFF2-40B4-BE49-F238E27FC236}">
                  <a16:creationId xmlns:a16="http://schemas.microsoft.com/office/drawing/2014/main" id="{B628DC6B-A0DD-9E4C-9757-04F0C626445F}"/>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2CF1E615-4462-2740-A57F-34F7AA18E261}"/>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962C44B4-257C-B047-A9CC-7308F521D283}"/>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D8181BD4-4341-254C-970B-BE2EBA779F02}"/>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1142275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867AA-69CD-B74C-8DC5-8B0BCC3842AF}"/>
              </a:ext>
            </a:extLst>
          </p:cNvPr>
          <p:cNvSpPr>
            <a:spLocks noGrp="1"/>
          </p:cNvSpPr>
          <p:nvPr>
            <p:ph type="title" hasCustomPrompt="1"/>
          </p:nvPr>
        </p:nvSpPr>
        <p:spPr>
          <a:xfrm>
            <a:off x="8696235" y="2628582"/>
            <a:ext cx="3495765" cy="977868"/>
          </a:xfrm>
          <a:solidFill>
            <a:schemeClr val="bg1"/>
          </a:solidFill>
        </p:spPr>
        <p:txBody>
          <a:bodyPr lIns="365760" anchor="ctr">
            <a:noAutofit/>
          </a:bodyPr>
          <a:lstStyle>
            <a:lvl1pPr>
              <a:lnSpc>
                <a:spcPct val="100000"/>
              </a:lnSpc>
              <a:defRPr b="0"/>
            </a:lvl1pPr>
          </a:lstStyle>
          <a:p>
            <a:r>
              <a:rPr lang="en-US" dirty="0"/>
              <a:t>Text</a:t>
            </a:r>
          </a:p>
        </p:txBody>
      </p:sp>
      <p:sp>
        <p:nvSpPr>
          <p:cNvPr id="15" name="Content Placeholder 2">
            <a:extLst>
              <a:ext uri="{FF2B5EF4-FFF2-40B4-BE49-F238E27FC236}">
                <a16:creationId xmlns:a16="http://schemas.microsoft.com/office/drawing/2014/main" id="{807DFB92-EE52-2347-8B6B-B7D297D54202}"/>
              </a:ext>
            </a:extLst>
          </p:cNvPr>
          <p:cNvSpPr>
            <a:spLocks noGrp="1"/>
          </p:cNvSpPr>
          <p:nvPr>
            <p:ph idx="4294967295" hasCustomPrompt="1"/>
          </p:nvPr>
        </p:nvSpPr>
        <p:spPr>
          <a:xfrm>
            <a:off x="906966" y="1543465"/>
            <a:ext cx="7492211" cy="3771068"/>
          </a:xfrm>
        </p:spPr>
        <p:txBody>
          <a:bodyPr numCol="2" anchor="ctr">
            <a:normAutofit/>
          </a:bodyPr>
          <a:lstStyle/>
          <a:p>
            <a:pPr marL="0" indent="0">
              <a:buNone/>
            </a:pPr>
            <a:r>
              <a:rPr lang="en-US" sz="3000" b="1" dirty="0">
                <a:solidFill>
                  <a:schemeClr val="bg1"/>
                </a:solidFill>
                <a:latin typeface="Arial" panose="020B0604020202020204" pitchFamily="34" charset="0"/>
                <a:cs typeface="Arial" panose="020B0604020202020204" pitchFamily="34" charset="0"/>
              </a:rPr>
              <a:t>#</a:t>
            </a:r>
            <a:r>
              <a:rPr lang="en-US" sz="1800" dirty="0">
                <a:latin typeface="Arial" panose="020B0604020202020204" pitchFamily="34" charset="0"/>
                <a:cs typeface="Arial" panose="020B0604020202020204" pitchFamily="34" charset="0"/>
              </a:rPr>
              <a:t> </a:t>
            </a:r>
          </a:p>
          <a:p>
            <a:pPr marL="0" indent="0">
              <a:spcBef>
                <a:spcPts val="400"/>
              </a:spcBef>
              <a:buNone/>
            </a:pPr>
            <a:r>
              <a:rPr lang="en-US" sz="1800" dirty="0">
                <a:latin typeface="Arial" panose="020B0604020202020204" pitchFamily="34" charset="0"/>
                <a:cs typeface="Arial" panose="020B0604020202020204" pitchFamily="34" charset="0"/>
              </a:rPr>
              <a:t>Click to edit</a:t>
            </a:r>
          </a:p>
          <a:p>
            <a:pPr marL="0" indent="0">
              <a:spcBef>
                <a:spcPts val="1600"/>
              </a:spcBef>
              <a:buNone/>
            </a:pPr>
            <a:r>
              <a:rPr lang="en-US" sz="3000" b="1" dirty="0">
                <a:solidFill>
                  <a:schemeClr val="bg1"/>
                </a:solidFill>
                <a:latin typeface="Arial" panose="020B0604020202020204" pitchFamily="34" charset="0"/>
                <a:cs typeface="Arial" panose="020B0604020202020204" pitchFamily="34" charset="0"/>
              </a:rPr>
              <a:t>#</a:t>
            </a:r>
          </a:p>
          <a:p>
            <a:pPr marL="0" indent="0">
              <a:spcBef>
                <a:spcPts val="400"/>
              </a:spcBef>
              <a:buNone/>
            </a:pPr>
            <a:r>
              <a:rPr lang="en-US" sz="1800" dirty="0">
                <a:latin typeface="Arial" panose="020B0604020202020204" pitchFamily="34" charset="0"/>
                <a:cs typeface="Arial" panose="020B0604020202020204" pitchFamily="34" charset="0"/>
              </a:rPr>
              <a:t>Click to edit</a:t>
            </a:r>
          </a:p>
          <a:p>
            <a:pPr marL="0" indent="0">
              <a:spcBef>
                <a:spcPts val="1600"/>
              </a:spcBef>
              <a:buNone/>
            </a:pPr>
            <a:r>
              <a:rPr lang="en-US" sz="3000" b="1" dirty="0">
                <a:solidFill>
                  <a:schemeClr val="bg1"/>
                </a:solidFill>
                <a:latin typeface="Arial" panose="020B0604020202020204" pitchFamily="34" charset="0"/>
                <a:cs typeface="Arial" panose="020B0604020202020204" pitchFamily="34" charset="0"/>
              </a:rPr>
              <a:t>#</a:t>
            </a:r>
          </a:p>
          <a:p>
            <a:pPr marL="0" indent="0">
              <a:spcBef>
                <a:spcPts val="400"/>
              </a:spcBef>
              <a:buNone/>
            </a:pPr>
            <a:r>
              <a:rPr lang="en-US" sz="1800" dirty="0">
                <a:latin typeface="Arial" panose="020B0604020202020204" pitchFamily="34" charset="0"/>
                <a:cs typeface="Arial" panose="020B0604020202020204" pitchFamily="34" charset="0"/>
              </a:rPr>
              <a:t>Click to edit</a:t>
            </a:r>
          </a:p>
          <a:p>
            <a:pPr marL="0" indent="0">
              <a:spcBef>
                <a:spcPts val="1600"/>
              </a:spcBef>
              <a:buNone/>
            </a:pPr>
            <a:r>
              <a:rPr lang="en-US" sz="3000" b="1" dirty="0">
                <a:solidFill>
                  <a:schemeClr val="bg1"/>
                </a:solidFill>
                <a:latin typeface="Arial" panose="020B0604020202020204" pitchFamily="34" charset="0"/>
                <a:cs typeface="Arial" panose="020B0604020202020204" pitchFamily="34" charset="0"/>
              </a:rPr>
              <a:t>#</a:t>
            </a:r>
          </a:p>
          <a:p>
            <a:pPr marL="0" indent="0">
              <a:spcBef>
                <a:spcPts val="400"/>
              </a:spcBef>
              <a:buNone/>
            </a:pPr>
            <a:r>
              <a:rPr lang="en-US" sz="1800" dirty="0">
                <a:latin typeface="Arial" panose="020B0604020202020204" pitchFamily="34" charset="0"/>
                <a:cs typeface="Arial" panose="020B0604020202020204" pitchFamily="34" charset="0"/>
              </a:rPr>
              <a:t>Click to edit</a:t>
            </a:r>
          </a:p>
          <a:p>
            <a:pPr marL="0" indent="0">
              <a:spcBef>
                <a:spcPts val="1600"/>
              </a:spcBef>
              <a:buNone/>
            </a:pPr>
            <a:r>
              <a:rPr lang="en-US" sz="3000" b="1" dirty="0">
                <a:solidFill>
                  <a:schemeClr val="bg1"/>
                </a:solidFill>
                <a:latin typeface="Arial" panose="020B0604020202020204" pitchFamily="34" charset="0"/>
                <a:cs typeface="Arial" panose="020B0604020202020204" pitchFamily="34" charset="0"/>
              </a:rPr>
              <a:t>#</a:t>
            </a:r>
          </a:p>
          <a:p>
            <a:pPr marL="0" indent="0">
              <a:spcBef>
                <a:spcPts val="400"/>
              </a:spcBef>
              <a:buNone/>
            </a:pPr>
            <a:r>
              <a:rPr lang="en-US" sz="1800" dirty="0">
                <a:latin typeface="Arial" panose="020B0604020202020204" pitchFamily="34" charset="0"/>
                <a:cs typeface="Arial" panose="020B0604020202020204" pitchFamily="34" charset="0"/>
              </a:rPr>
              <a:t>Click to edit</a:t>
            </a:r>
          </a:p>
          <a:p>
            <a:pPr marL="0" indent="0">
              <a:spcBef>
                <a:spcPts val="1600"/>
              </a:spcBef>
              <a:buNone/>
            </a:pPr>
            <a:r>
              <a:rPr lang="en-US" sz="3000" b="1" dirty="0">
                <a:solidFill>
                  <a:schemeClr val="bg1"/>
                </a:solidFill>
                <a:latin typeface="Arial" panose="020B0604020202020204" pitchFamily="34" charset="0"/>
                <a:cs typeface="Arial" panose="020B0604020202020204" pitchFamily="34" charset="0"/>
              </a:rPr>
              <a:t>#</a:t>
            </a:r>
          </a:p>
          <a:p>
            <a:pPr marL="0" indent="0">
              <a:spcBef>
                <a:spcPts val="400"/>
              </a:spcBef>
              <a:buNone/>
            </a:pPr>
            <a:r>
              <a:rPr lang="en-US" sz="1800" dirty="0">
                <a:latin typeface="Arial" panose="020B0604020202020204" pitchFamily="34" charset="0"/>
                <a:cs typeface="Arial" panose="020B0604020202020204" pitchFamily="34" charset="0"/>
              </a:rPr>
              <a:t>Click to edit</a:t>
            </a:r>
          </a:p>
          <a:p>
            <a:pPr marL="0" indent="0">
              <a:spcBef>
                <a:spcPts val="1600"/>
              </a:spcBef>
              <a:buNone/>
            </a:pPr>
            <a:r>
              <a:rPr lang="en-US" sz="3000" b="1" dirty="0">
                <a:solidFill>
                  <a:schemeClr val="bg1"/>
                </a:solidFill>
                <a:latin typeface="Arial" panose="020B0604020202020204" pitchFamily="34" charset="0"/>
                <a:cs typeface="Arial" panose="020B0604020202020204" pitchFamily="34" charset="0"/>
              </a:rPr>
              <a:t>#</a:t>
            </a:r>
          </a:p>
          <a:p>
            <a:pPr marL="0" indent="0">
              <a:spcBef>
                <a:spcPts val="400"/>
              </a:spcBef>
              <a:buNone/>
            </a:pPr>
            <a:r>
              <a:rPr lang="en-US" sz="1800" dirty="0">
                <a:latin typeface="Arial" panose="020B0604020202020204" pitchFamily="34" charset="0"/>
                <a:cs typeface="Arial" panose="020B0604020202020204" pitchFamily="34" charset="0"/>
              </a:rPr>
              <a:t>Click to edit</a:t>
            </a:r>
          </a:p>
          <a:p>
            <a:pPr marL="0" indent="0">
              <a:spcBef>
                <a:spcPts val="1600"/>
              </a:spcBef>
              <a:buNone/>
            </a:pPr>
            <a:r>
              <a:rPr lang="en-US" sz="3000" b="1" dirty="0">
                <a:solidFill>
                  <a:schemeClr val="bg1"/>
                </a:solidFill>
                <a:latin typeface="Arial" panose="020B0604020202020204" pitchFamily="34" charset="0"/>
                <a:cs typeface="Arial" panose="020B0604020202020204" pitchFamily="34" charset="0"/>
              </a:rPr>
              <a:t>#</a:t>
            </a:r>
          </a:p>
          <a:p>
            <a:pPr marL="0" indent="0">
              <a:spcBef>
                <a:spcPts val="400"/>
              </a:spcBef>
              <a:buNone/>
            </a:pPr>
            <a:r>
              <a:rPr lang="en-US" sz="1800" dirty="0">
                <a:latin typeface="Arial" panose="020B0604020202020204" pitchFamily="34" charset="0"/>
                <a:cs typeface="Arial" panose="020B0604020202020204" pitchFamily="34" charset="0"/>
              </a:rPr>
              <a:t>Click to edit</a:t>
            </a:r>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2827120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p:bg>
      <p:bgPr>
        <a:solidFill>
          <a:schemeClr val="bg1"/>
        </a:solidFill>
        <a:effectLst/>
      </p:bgPr>
    </p:bg>
    <p:spTree>
      <p:nvGrpSpPr>
        <p:cNvPr id="1" name=""/>
        <p:cNvGrpSpPr/>
        <p:nvPr/>
      </p:nvGrpSpPr>
      <p:grpSpPr>
        <a:xfrm>
          <a:off x="0" y="0"/>
          <a:ext cx="0" cy="0"/>
          <a:chOff x="0" y="0"/>
          <a:chExt cx="0" cy="0"/>
        </a:xfrm>
      </p:grpSpPr>
      <p:sp>
        <p:nvSpPr>
          <p:cNvPr id="33" name="Picture Placeholder 2">
            <a:extLst>
              <a:ext uri="{FF2B5EF4-FFF2-40B4-BE49-F238E27FC236}">
                <a16:creationId xmlns:a16="http://schemas.microsoft.com/office/drawing/2014/main" id="{4A536FFC-DF3E-2C47-904D-1D01E0E302D4}"/>
              </a:ext>
            </a:extLst>
          </p:cNvPr>
          <p:cNvSpPr>
            <a:spLocks noGrp="1"/>
          </p:cNvSpPr>
          <p:nvPr>
            <p:ph type="pic" idx="11"/>
          </p:nvPr>
        </p:nvSpPr>
        <p:spPr>
          <a:xfrm>
            <a:off x="9874" y="7694"/>
            <a:ext cx="9121284"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1" name="Straight Connector 20">
            <a:extLst>
              <a:ext uri="{FF2B5EF4-FFF2-40B4-BE49-F238E27FC236}">
                <a16:creationId xmlns:a16="http://schemas.microsoft.com/office/drawing/2014/main" id="{D52E7124-0A92-3549-9210-1F0ACB4F6537}"/>
              </a:ext>
            </a:extLst>
          </p:cNvPr>
          <p:cNvCxnSpPr/>
          <p:nvPr userDrawn="1"/>
        </p:nvCxnSpPr>
        <p:spPr>
          <a:xfrm>
            <a:off x="6619867" y="2554941"/>
            <a:ext cx="0" cy="185569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Content Placeholder 3">
            <a:extLst>
              <a:ext uri="{FF2B5EF4-FFF2-40B4-BE49-F238E27FC236}">
                <a16:creationId xmlns:a16="http://schemas.microsoft.com/office/drawing/2014/main" id="{B2885CBA-86CE-8848-AF15-8ABD8F16F6A2}"/>
              </a:ext>
            </a:extLst>
          </p:cNvPr>
          <p:cNvSpPr>
            <a:spLocks noGrp="1"/>
          </p:cNvSpPr>
          <p:nvPr>
            <p:ph sz="half" idx="2"/>
          </p:nvPr>
        </p:nvSpPr>
        <p:spPr>
          <a:xfrm>
            <a:off x="7156527" y="1455612"/>
            <a:ext cx="5035473" cy="4054349"/>
          </a:xfrm>
          <a:solidFill>
            <a:srgbClr val="44B3E6"/>
          </a:solidFill>
        </p:spPr>
        <p:txBody>
          <a:bodyPr anchor="ctr"/>
          <a:lstStyle>
            <a:lvl1pPr marL="457200" indent="0">
              <a:spcBef>
                <a:spcPts val="1300"/>
              </a:spcBef>
              <a:buFont typeface="Arial" panose="020B0604020202020204" pitchFamily="34" charset="0"/>
              <a:buNone/>
              <a:defRPr sz="1800">
                <a:solidFill>
                  <a:schemeClr val="bg1"/>
                </a:solidFill>
              </a:defRPr>
            </a:lvl1pPr>
          </a:lstStyle>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p:txBody>
      </p:sp>
      <p:sp>
        <p:nvSpPr>
          <p:cNvPr id="2" name="Title 1">
            <a:extLst>
              <a:ext uri="{FF2B5EF4-FFF2-40B4-BE49-F238E27FC236}">
                <a16:creationId xmlns:a16="http://schemas.microsoft.com/office/drawing/2014/main" id="{B87867AA-69CD-B74C-8DC5-8B0BCC3842AF}"/>
              </a:ext>
            </a:extLst>
          </p:cNvPr>
          <p:cNvSpPr>
            <a:spLocks noGrp="1"/>
          </p:cNvSpPr>
          <p:nvPr>
            <p:ph type="title" hasCustomPrompt="1"/>
          </p:nvPr>
        </p:nvSpPr>
        <p:spPr>
          <a:xfrm>
            <a:off x="3392432" y="2887768"/>
            <a:ext cx="3495765" cy="1008092"/>
          </a:xfrm>
          <a:noFill/>
        </p:spPr>
        <p:txBody>
          <a:bodyPr lIns="640080" anchor="ctr">
            <a:normAutofit/>
          </a:bodyPr>
          <a:lstStyle>
            <a:lvl1pPr>
              <a:lnSpc>
                <a:spcPct val="100000"/>
              </a:lnSpc>
              <a:defRPr sz="4300" b="0"/>
            </a:lvl1pPr>
          </a:lstStyle>
          <a:p>
            <a:r>
              <a:rPr lang="en-US" dirty="0"/>
              <a:t>Text</a:t>
            </a:r>
          </a:p>
        </p:txBody>
      </p:sp>
    </p:spTree>
    <p:extLst>
      <p:ext uri="{BB962C8B-B14F-4D97-AF65-F5344CB8AC3E}">
        <p14:creationId xmlns:p14="http://schemas.microsoft.com/office/powerpoint/2010/main" val="23018601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2 w/ 3photos">
    <p:bg>
      <p:bgPr>
        <a:solidFill>
          <a:schemeClr val="bg1"/>
        </a:solidFill>
        <a:effectLst/>
      </p:bgPr>
    </p:bg>
    <p:spTree>
      <p:nvGrpSpPr>
        <p:cNvPr id="1" name=""/>
        <p:cNvGrpSpPr/>
        <p:nvPr/>
      </p:nvGrpSpPr>
      <p:grpSpPr>
        <a:xfrm>
          <a:off x="0" y="0"/>
          <a:ext cx="0" cy="0"/>
          <a:chOff x="0" y="0"/>
          <a:chExt cx="0" cy="0"/>
        </a:xfrm>
      </p:grpSpPr>
      <p:sp>
        <p:nvSpPr>
          <p:cNvPr id="33" name="Picture Placeholder 2">
            <a:extLst>
              <a:ext uri="{FF2B5EF4-FFF2-40B4-BE49-F238E27FC236}">
                <a16:creationId xmlns:a16="http://schemas.microsoft.com/office/drawing/2014/main" id="{4A536FFC-DF3E-2C47-904D-1D01E0E302D4}"/>
              </a:ext>
            </a:extLst>
          </p:cNvPr>
          <p:cNvSpPr>
            <a:spLocks noGrp="1"/>
          </p:cNvSpPr>
          <p:nvPr>
            <p:ph type="pic" idx="11"/>
          </p:nvPr>
        </p:nvSpPr>
        <p:spPr>
          <a:xfrm>
            <a:off x="0" y="0"/>
            <a:ext cx="3067403" cy="68656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7" name="Picture Placeholder 2">
            <a:extLst>
              <a:ext uri="{FF2B5EF4-FFF2-40B4-BE49-F238E27FC236}">
                <a16:creationId xmlns:a16="http://schemas.microsoft.com/office/drawing/2014/main" id="{6D6A147E-6B6C-6F4A-B893-739ECF6543F7}"/>
              </a:ext>
            </a:extLst>
          </p:cNvPr>
          <p:cNvSpPr>
            <a:spLocks noGrp="1"/>
          </p:cNvSpPr>
          <p:nvPr>
            <p:ph type="pic" idx="12"/>
          </p:nvPr>
        </p:nvSpPr>
        <p:spPr>
          <a:xfrm>
            <a:off x="3030583" y="0"/>
            <a:ext cx="3067403" cy="68656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8" name="Picture Placeholder 2">
            <a:extLst>
              <a:ext uri="{FF2B5EF4-FFF2-40B4-BE49-F238E27FC236}">
                <a16:creationId xmlns:a16="http://schemas.microsoft.com/office/drawing/2014/main" id="{13C65C66-0D05-E446-A660-856EFCF50D11}"/>
              </a:ext>
            </a:extLst>
          </p:cNvPr>
          <p:cNvSpPr>
            <a:spLocks noGrp="1"/>
          </p:cNvSpPr>
          <p:nvPr>
            <p:ph type="pic" idx="13"/>
          </p:nvPr>
        </p:nvSpPr>
        <p:spPr>
          <a:xfrm>
            <a:off x="6087292" y="0"/>
            <a:ext cx="3067403" cy="68656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1" name="Straight Connector 20">
            <a:extLst>
              <a:ext uri="{FF2B5EF4-FFF2-40B4-BE49-F238E27FC236}">
                <a16:creationId xmlns:a16="http://schemas.microsoft.com/office/drawing/2014/main" id="{D52E7124-0A92-3549-9210-1F0ACB4F6537}"/>
              </a:ext>
            </a:extLst>
          </p:cNvPr>
          <p:cNvCxnSpPr/>
          <p:nvPr userDrawn="1"/>
        </p:nvCxnSpPr>
        <p:spPr>
          <a:xfrm>
            <a:off x="6619867" y="2554941"/>
            <a:ext cx="0" cy="185569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Content Placeholder 3">
            <a:extLst>
              <a:ext uri="{FF2B5EF4-FFF2-40B4-BE49-F238E27FC236}">
                <a16:creationId xmlns:a16="http://schemas.microsoft.com/office/drawing/2014/main" id="{B2885CBA-86CE-8848-AF15-8ABD8F16F6A2}"/>
              </a:ext>
            </a:extLst>
          </p:cNvPr>
          <p:cNvSpPr>
            <a:spLocks noGrp="1"/>
          </p:cNvSpPr>
          <p:nvPr>
            <p:ph sz="half" idx="2"/>
          </p:nvPr>
        </p:nvSpPr>
        <p:spPr>
          <a:xfrm>
            <a:off x="7156527" y="1455612"/>
            <a:ext cx="5035473" cy="4054349"/>
          </a:xfrm>
          <a:solidFill>
            <a:srgbClr val="44B3E6"/>
          </a:solidFill>
        </p:spPr>
        <p:txBody>
          <a:bodyPr anchor="ctr"/>
          <a:lstStyle>
            <a:lvl1pPr marL="457200" indent="0">
              <a:spcBef>
                <a:spcPts val="1300"/>
              </a:spcBef>
              <a:buFont typeface="Arial" panose="020B0604020202020204" pitchFamily="34" charset="0"/>
              <a:buNone/>
              <a:defRPr sz="1800">
                <a:solidFill>
                  <a:schemeClr val="bg1"/>
                </a:solidFill>
              </a:defRPr>
            </a:lvl1pPr>
          </a:lstStyle>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a:p>
            <a:pPr marL="457200" indent="0">
              <a:spcBef>
                <a:spcPts val="1300"/>
              </a:spcBef>
              <a:buFont typeface="Arial" panose="020B0604020202020204" pitchFamily="34" charset="0"/>
              <a:buNone/>
            </a:pPr>
            <a:r>
              <a:rPr lang="en-US" sz="1800" dirty="0">
                <a:solidFill>
                  <a:schemeClr val="bg1"/>
                </a:solidFill>
              </a:rPr>
              <a:t>Click to edit</a:t>
            </a:r>
          </a:p>
        </p:txBody>
      </p:sp>
      <p:sp>
        <p:nvSpPr>
          <p:cNvPr id="2" name="Title 1">
            <a:extLst>
              <a:ext uri="{FF2B5EF4-FFF2-40B4-BE49-F238E27FC236}">
                <a16:creationId xmlns:a16="http://schemas.microsoft.com/office/drawing/2014/main" id="{B87867AA-69CD-B74C-8DC5-8B0BCC3842AF}"/>
              </a:ext>
            </a:extLst>
          </p:cNvPr>
          <p:cNvSpPr>
            <a:spLocks noGrp="1"/>
          </p:cNvSpPr>
          <p:nvPr>
            <p:ph type="title" hasCustomPrompt="1"/>
          </p:nvPr>
        </p:nvSpPr>
        <p:spPr>
          <a:xfrm>
            <a:off x="3392432" y="2887768"/>
            <a:ext cx="3495765" cy="1008092"/>
          </a:xfrm>
          <a:noFill/>
        </p:spPr>
        <p:txBody>
          <a:bodyPr lIns="640080" anchor="ctr">
            <a:normAutofit/>
          </a:bodyPr>
          <a:lstStyle>
            <a:lvl1pPr>
              <a:lnSpc>
                <a:spcPct val="100000"/>
              </a:lnSpc>
              <a:defRPr sz="4300" b="0"/>
            </a:lvl1pPr>
          </a:lstStyle>
          <a:p>
            <a:r>
              <a:rPr lang="en-US" dirty="0"/>
              <a:t>Text</a:t>
            </a:r>
          </a:p>
        </p:txBody>
      </p:sp>
    </p:spTree>
    <p:extLst>
      <p:ext uri="{BB962C8B-B14F-4D97-AF65-F5344CB8AC3E}">
        <p14:creationId xmlns:p14="http://schemas.microsoft.com/office/powerpoint/2010/main" val="22709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B7B15009-E09D-B745-8BB9-C5265E294A59}"/>
              </a:ext>
            </a:extLst>
          </p:cNvPr>
          <p:cNvSpPr>
            <a:spLocks noGrp="1"/>
          </p:cNvSpPr>
          <p:nvPr>
            <p:ph type="pic" idx="10"/>
          </p:nvPr>
        </p:nvSpPr>
        <p:spPr>
          <a:xfrm>
            <a:off x="3953908" y="0"/>
            <a:ext cx="4558395"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Rectangle 15">
            <a:extLst>
              <a:ext uri="{FF2B5EF4-FFF2-40B4-BE49-F238E27FC236}">
                <a16:creationId xmlns:a16="http://schemas.microsoft.com/office/drawing/2014/main" id="{CC1234FC-A16D-E943-9310-31FB5FECF745}"/>
              </a:ext>
            </a:extLst>
          </p:cNvPr>
          <p:cNvSpPr/>
          <p:nvPr userDrawn="1"/>
        </p:nvSpPr>
        <p:spPr>
          <a:xfrm>
            <a:off x="4504839" y="1086917"/>
            <a:ext cx="7687161" cy="5296783"/>
          </a:xfrm>
          <a:prstGeom prst="rect">
            <a:avLst/>
          </a:prstGeom>
          <a:solidFill>
            <a:srgbClr val="44B3E6">
              <a:alpha val="95000"/>
            </a:srgb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itle 1">
            <a:extLst>
              <a:ext uri="{FF2B5EF4-FFF2-40B4-BE49-F238E27FC236}">
                <a16:creationId xmlns:a16="http://schemas.microsoft.com/office/drawing/2014/main" id="{599FD983-1D81-4A41-B2F9-C74116993323}"/>
              </a:ext>
            </a:extLst>
          </p:cNvPr>
          <p:cNvSpPr>
            <a:spLocks noGrp="1"/>
          </p:cNvSpPr>
          <p:nvPr>
            <p:ph type="ctrTitle" hasCustomPrompt="1"/>
          </p:nvPr>
        </p:nvSpPr>
        <p:spPr>
          <a:xfrm>
            <a:off x="5333998" y="1840564"/>
            <a:ext cx="6184231" cy="2387600"/>
          </a:xfrm>
        </p:spPr>
        <p:txBody>
          <a:bodyPr anchor="b">
            <a:normAutofit/>
          </a:bodyPr>
          <a:lstStyle>
            <a:lvl1pPr algn="r">
              <a:lnSpc>
                <a:spcPct val="100000"/>
              </a:lnSpc>
              <a:defRPr sz="4800" b="0">
                <a:solidFill>
                  <a:schemeClr val="accent4"/>
                </a:solidFill>
              </a:defRPr>
            </a:lvl1pPr>
          </a:lstStyle>
          <a:p>
            <a:r>
              <a:rPr lang="en-US" dirty="0"/>
              <a:t>CLICK TO EDIT MASTER TITLE STYLE</a:t>
            </a:r>
          </a:p>
        </p:txBody>
      </p:sp>
      <p:sp>
        <p:nvSpPr>
          <p:cNvPr id="33" name="Subtitle 2">
            <a:extLst>
              <a:ext uri="{FF2B5EF4-FFF2-40B4-BE49-F238E27FC236}">
                <a16:creationId xmlns:a16="http://schemas.microsoft.com/office/drawing/2014/main" id="{D1A168BA-389B-FA4A-B4FE-0B6BBDFE173D}"/>
              </a:ext>
            </a:extLst>
          </p:cNvPr>
          <p:cNvSpPr>
            <a:spLocks noGrp="1"/>
          </p:cNvSpPr>
          <p:nvPr>
            <p:ph type="subTitle" idx="1"/>
          </p:nvPr>
        </p:nvSpPr>
        <p:spPr>
          <a:xfrm>
            <a:off x="5333999" y="4654000"/>
            <a:ext cx="6184231" cy="1655762"/>
          </a:xfrm>
        </p:spPr>
        <p:txBody>
          <a:bodyPr>
            <a:normAutofit/>
          </a:bodyPr>
          <a:lstStyle>
            <a:lvl1pPr marL="0" indent="0" algn="r">
              <a:lnSpc>
                <a:spcPct val="100000"/>
              </a:lnSpc>
              <a:buNone/>
              <a:defRPr sz="2400" b="0" i="0">
                <a:solidFill>
                  <a:schemeClr val="accent4"/>
                </a:solidFill>
                <a:latin typeface="FranklinGothic URW Light" pitchFamily="2" charset="-128"/>
                <a:ea typeface="FranklinGothic URW Light" pitchFamily="2"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7" name="Picture 16" descr="A picture containing tableware, plate, drawing&#10;&#10;Description automatically generated">
            <a:extLst>
              <a:ext uri="{FF2B5EF4-FFF2-40B4-BE49-F238E27FC236}">
                <a16:creationId xmlns:a16="http://schemas.microsoft.com/office/drawing/2014/main" id="{2D4121DF-D0F8-B142-A66C-4560FCDCA64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66170" y="6064113"/>
            <a:ext cx="1322735" cy="319587"/>
          </a:xfrm>
          <a:prstGeom prst="rect">
            <a:avLst/>
          </a:prstGeom>
        </p:spPr>
      </p:pic>
      <p:grpSp>
        <p:nvGrpSpPr>
          <p:cNvPr id="18" name="Group 17">
            <a:extLst>
              <a:ext uri="{FF2B5EF4-FFF2-40B4-BE49-F238E27FC236}">
                <a16:creationId xmlns:a16="http://schemas.microsoft.com/office/drawing/2014/main" id="{BD6B859E-830C-0044-A6E8-F08D34127C5D}"/>
              </a:ext>
            </a:extLst>
          </p:cNvPr>
          <p:cNvGrpSpPr/>
          <p:nvPr userDrawn="1"/>
        </p:nvGrpSpPr>
        <p:grpSpPr>
          <a:xfrm>
            <a:off x="11924764" y="135394"/>
            <a:ext cx="99850" cy="99850"/>
            <a:chOff x="11861802" y="6313271"/>
            <a:chExt cx="99850" cy="99850"/>
          </a:xfrm>
        </p:grpSpPr>
        <p:sp>
          <p:nvSpPr>
            <p:cNvPr id="19" name="Rectangle 18">
              <a:extLst>
                <a:ext uri="{FF2B5EF4-FFF2-40B4-BE49-F238E27FC236}">
                  <a16:creationId xmlns:a16="http://schemas.microsoft.com/office/drawing/2014/main" id="{FA8FE0E3-B280-944E-B799-BAB0EC91D02C}"/>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DD53DE6-D659-7243-8CE3-AF801069318A}"/>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A478EA9D-F0DE-C24D-9501-AC3E71DB87C8}"/>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A55A7ABD-94F4-FC4C-9E40-532C5B7444E4}"/>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6" name="Picture 25" descr="A picture containing tableware, plate, drawing&#10;&#10;Description automatically generated">
            <a:extLst>
              <a:ext uri="{FF2B5EF4-FFF2-40B4-BE49-F238E27FC236}">
                <a16:creationId xmlns:a16="http://schemas.microsoft.com/office/drawing/2014/main" id="{D2312E72-D76C-5D49-B16C-E1CD413274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66170" y="6064113"/>
            <a:ext cx="1322735" cy="319587"/>
          </a:xfrm>
          <a:prstGeom prst="rect">
            <a:avLst/>
          </a:prstGeom>
        </p:spPr>
      </p:pic>
      <p:cxnSp>
        <p:nvCxnSpPr>
          <p:cNvPr id="28" name="Straight Connector 27">
            <a:extLst>
              <a:ext uri="{FF2B5EF4-FFF2-40B4-BE49-F238E27FC236}">
                <a16:creationId xmlns:a16="http://schemas.microsoft.com/office/drawing/2014/main" id="{794396ED-87D4-D645-8CCC-6659CD7DA556}"/>
              </a:ext>
            </a:extLst>
          </p:cNvPr>
          <p:cNvCxnSpPr>
            <a:cxnSpLocks/>
          </p:cNvCxnSpPr>
          <p:nvPr userDrawn="1"/>
        </p:nvCxnSpPr>
        <p:spPr>
          <a:xfrm>
            <a:off x="466170" y="5911752"/>
            <a:ext cx="1105206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Picture Placeholder 2">
            <a:extLst>
              <a:ext uri="{FF2B5EF4-FFF2-40B4-BE49-F238E27FC236}">
                <a16:creationId xmlns:a16="http://schemas.microsoft.com/office/drawing/2014/main" id="{F30AD472-4D01-AC41-BA71-1734D7EA9D4D}"/>
              </a:ext>
            </a:extLst>
          </p:cNvPr>
          <p:cNvSpPr>
            <a:spLocks noGrp="1"/>
          </p:cNvSpPr>
          <p:nvPr>
            <p:ph type="pic" idx="11"/>
          </p:nvPr>
        </p:nvSpPr>
        <p:spPr>
          <a:xfrm>
            <a:off x="473" y="0"/>
            <a:ext cx="3952860" cy="342899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7" name="Picture Placeholder 2">
            <a:extLst>
              <a:ext uri="{FF2B5EF4-FFF2-40B4-BE49-F238E27FC236}">
                <a16:creationId xmlns:a16="http://schemas.microsoft.com/office/drawing/2014/main" id="{ED79743A-56BB-4F49-9EFC-508BBD7FF6D5}"/>
              </a:ext>
            </a:extLst>
          </p:cNvPr>
          <p:cNvSpPr>
            <a:spLocks noGrp="1"/>
          </p:cNvSpPr>
          <p:nvPr>
            <p:ph type="pic" idx="12"/>
          </p:nvPr>
        </p:nvSpPr>
        <p:spPr>
          <a:xfrm>
            <a:off x="473" y="3429002"/>
            <a:ext cx="3952860" cy="342899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5790969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Divider 1">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CED7E82-7FF2-8F47-8925-9DFD0782697A}"/>
              </a:ext>
            </a:extLst>
          </p:cNvPr>
          <p:cNvSpPr/>
          <p:nvPr userDrawn="1"/>
        </p:nvSpPr>
        <p:spPr>
          <a:xfrm>
            <a:off x="4160520" y="0"/>
            <a:ext cx="8031480" cy="6884690"/>
          </a:xfrm>
          <a:prstGeom prst="rect">
            <a:avLst/>
          </a:prstGeom>
          <a:solidFill>
            <a:srgbClr val="44B3E6"/>
          </a:solidFill>
          <a:ln w="666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B87867AA-69CD-B74C-8DC5-8B0BCC3842AF}"/>
              </a:ext>
            </a:extLst>
          </p:cNvPr>
          <p:cNvSpPr>
            <a:spLocks noGrp="1"/>
          </p:cNvSpPr>
          <p:nvPr>
            <p:ph type="title" hasCustomPrompt="1"/>
          </p:nvPr>
        </p:nvSpPr>
        <p:spPr>
          <a:xfrm>
            <a:off x="5513420" y="2893641"/>
            <a:ext cx="4482790" cy="1129315"/>
          </a:xfrm>
        </p:spPr>
        <p:txBody>
          <a:bodyPr>
            <a:noAutofit/>
          </a:bodyPr>
          <a:lstStyle>
            <a:lvl1pPr>
              <a:defRPr sz="4400" b="0"/>
            </a:lvl1pPr>
          </a:lstStyle>
          <a:p>
            <a:r>
              <a:rPr lang="en-US" dirty="0"/>
              <a:t>Section header</a:t>
            </a:r>
          </a:p>
        </p:txBody>
      </p:sp>
      <p:cxnSp>
        <p:nvCxnSpPr>
          <p:cNvPr id="16" name="Straight Connector 15">
            <a:extLst>
              <a:ext uri="{FF2B5EF4-FFF2-40B4-BE49-F238E27FC236}">
                <a16:creationId xmlns:a16="http://schemas.microsoft.com/office/drawing/2014/main" id="{066780A5-6E33-D940-88D2-B1C553ACA8C0}"/>
              </a:ext>
            </a:extLst>
          </p:cNvPr>
          <p:cNvCxnSpPr>
            <a:cxnSpLocks/>
          </p:cNvCxnSpPr>
          <p:nvPr userDrawn="1"/>
        </p:nvCxnSpPr>
        <p:spPr>
          <a:xfrm>
            <a:off x="0" y="3826405"/>
            <a:ext cx="1475574" cy="0"/>
          </a:xfrm>
          <a:prstGeom prst="line">
            <a:avLst/>
          </a:prstGeom>
          <a:ln w="50800">
            <a:solidFill>
              <a:srgbClr val="44B3E6"/>
            </a:solidFill>
          </a:ln>
        </p:spPr>
        <p:style>
          <a:lnRef idx="1">
            <a:schemeClr val="accent1"/>
          </a:lnRef>
          <a:fillRef idx="0">
            <a:schemeClr val="accent1"/>
          </a:fillRef>
          <a:effectRef idx="0">
            <a:schemeClr val="accent1"/>
          </a:effectRef>
          <a:fontRef idx="minor">
            <a:schemeClr val="tx1"/>
          </a:fontRef>
        </p:style>
      </p:cxnSp>
      <p:sp>
        <p:nvSpPr>
          <p:cNvPr id="19" name="Text Placeholder 2">
            <a:extLst>
              <a:ext uri="{FF2B5EF4-FFF2-40B4-BE49-F238E27FC236}">
                <a16:creationId xmlns:a16="http://schemas.microsoft.com/office/drawing/2014/main" id="{205671D9-1E1B-3E4A-BAA6-4B91555B5910}"/>
              </a:ext>
            </a:extLst>
          </p:cNvPr>
          <p:cNvSpPr>
            <a:spLocks noGrp="1"/>
          </p:cNvSpPr>
          <p:nvPr>
            <p:ph type="body" idx="1" hasCustomPrompt="1"/>
          </p:nvPr>
        </p:nvSpPr>
        <p:spPr>
          <a:xfrm>
            <a:off x="483207" y="2893641"/>
            <a:ext cx="1060842" cy="1129315"/>
          </a:xfrm>
        </p:spPr>
        <p:txBody>
          <a:bodyPr anchor="ctr">
            <a:noAutofit/>
          </a:bodyPr>
          <a:lstStyle>
            <a:lvl1pPr marL="0" indent="0" algn="r">
              <a:buNone/>
              <a:defRPr sz="4400" b="0">
                <a:latin typeface="Franklin Gothic Medium" panose="020B06030201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t>
            </a:r>
          </a:p>
        </p:txBody>
      </p:sp>
    </p:spTree>
    <p:extLst>
      <p:ext uri="{BB962C8B-B14F-4D97-AF65-F5344CB8AC3E}">
        <p14:creationId xmlns:p14="http://schemas.microsoft.com/office/powerpoint/2010/main" val="29481153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Section Divider 1">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CED7E82-7FF2-8F47-8925-9DFD0782697A}"/>
              </a:ext>
            </a:extLst>
          </p:cNvPr>
          <p:cNvSpPr/>
          <p:nvPr userDrawn="1"/>
        </p:nvSpPr>
        <p:spPr>
          <a:xfrm>
            <a:off x="4160520" y="0"/>
            <a:ext cx="8031480" cy="6884690"/>
          </a:xfrm>
          <a:prstGeom prst="rect">
            <a:avLst/>
          </a:prstGeom>
          <a:solidFill>
            <a:schemeClr val="accent5"/>
          </a:solidFill>
          <a:ln w="666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B87867AA-69CD-B74C-8DC5-8B0BCC3842AF}"/>
              </a:ext>
            </a:extLst>
          </p:cNvPr>
          <p:cNvSpPr>
            <a:spLocks noGrp="1"/>
          </p:cNvSpPr>
          <p:nvPr>
            <p:ph type="title" hasCustomPrompt="1"/>
          </p:nvPr>
        </p:nvSpPr>
        <p:spPr>
          <a:xfrm>
            <a:off x="5513420" y="2893641"/>
            <a:ext cx="4482790" cy="1129315"/>
          </a:xfrm>
        </p:spPr>
        <p:txBody>
          <a:bodyPr>
            <a:noAutofit/>
          </a:bodyPr>
          <a:lstStyle>
            <a:lvl1pPr>
              <a:defRPr sz="4400" b="0"/>
            </a:lvl1pPr>
          </a:lstStyle>
          <a:p>
            <a:r>
              <a:rPr lang="en-US" dirty="0"/>
              <a:t>Section header</a:t>
            </a:r>
          </a:p>
        </p:txBody>
      </p:sp>
      <p:cxnSp>
        <p:nvCxnSpPr>
          <p:cNvPr id="16" name="Straight Connector 15">
            <a:extLst>
              <a:ext uri="{FF2B5EF4-FFF2-40B4-BE49-F238E27FC236}">
                <a16:creationId xmlns:a16="http://schemas.microsoft.com/office/drawing/2014/main" id="{066780A5-6E33-D940-88D2-B1C553ACA8C0}"/>
              </a:ext>
            </a:extLst>
          </p:cNvPr>
          <p:cNvCxnSpPr>
            <a:cxnSpLocks/>
          </p:cNvCxnSpPr>
          <p:nvPr userDrawn="1"/>
        </p:nvCxnSpPr>
        <p:spPr>
          <a:xfrm>
            <a:off x="0" y="3826405"/>
            <a:ext cx="1475574"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2">
            <a:extLst>
              <a:ext uri="{FF2B5EF4-FFF2-40B4-BE49-F238E27FC236}">
                <a16:creationId xmlns:a16="http://schemas.microsoft.com/office/drawing/2014/main" id="{205671D9-1E1B-3E4A-BAA6-4B91555B5910}"/>
              </a:ext>
            </a:extLst>
          </p:cNvPr>
          <p:cNvSpPr>
            <a:spLocks noGrp="1"/>
          </p:cNvSpPr>
          <p:nvPr>
            <p:ph type="body" idx="1" hasCustomPrompt="1"/>
          </p:nvPr>
        </p:nvSpPr>
        <p:spPr>
          <a:xfrm>
            <a:off x="483207" y="2893641"/>
            <a:ext cx="1060842" cy="1129315"/>
          </a:xfrm>
        </p:spPr>
        <p:txBody>
          <a:bodyPr anchor="ctr">
            <a:noAutofit/>
          </a:bodyPr>
          <a:lstStyle>
            <a:lvl1pPr marL="0" indent="0" algn="r">
              <a:buNone/>
              <a:defRPr sz="4400" b="0">
                <a:latin typeface="Franklin Gothic Medium" panose="020B06030201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t>
            </a:r>
          </a:p>
        </p:txBody>
      </p:sp>
    </p:spTree>
    <p:extLst>
      <p:ext uri="{BB962C8B-B14F-4D97-AF65-F5344CB8AC3E}">
        <p14:creationId xmlns:p14="http://schemas.microsoft.com/office/powerpoint/2010/main" val="31660208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Divider 1">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CED7E82-7FF2-8F47-8925-9DFD0782697A}"/>
              </a:ext>
            </a:extLst>
          </p:cNvPr>
          <p:cNvSpPr/>
          <p:nvPr userDrawn="1"/>
        </p:nvSpPr>
        <p:spPr>
          <a:xfrm>
            <a:off x="4160520" y="0"/>
            <a:ext cx="8031480" cy="6884690"/>
          </a:xfrm>
          <a:prstGeom prst="rect">
            <a:avLst/>
          </a:prstGeom>
          <a:solidFill>
            <a:schemeClr val="accent3"/>
          </a:solidFill>
          <a:ln w="666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B87867AA-69CD-B74C-8DC5-8B0BCC3842AF}"/>
              </a:ext>
            </a:extLst>
          </p:cNvPr>
          <p:cNvSpPr>
            <a:spLocks noGrp="1"/>
          </p:cNvSpPr>
          <p:nvPr>
            <p:ph type="title" hasCustomPrompt="1"/>
          </p:nvPr>
        </p:nvSpPr>
        <p:spPr>
          <a:xfrm>
            <a:off x="5513420" y="2893641"/>
            <a:ext cx="4482790" cy="1129315"/>
          </a:xfrm>
        </p:spPr>
        <p:txBody>
          <a:bodyPr>
            <a:noAutofit/>
          </a:bodyPr>
          <a:lstStyle>
            <a:lvl1pPr>
              <a:defRPr sz="4400" b="0"/>
            </a:lvl1pPr>
          </a:lstStyle>
          <a:p>
            <a:r>
              <a:rPr lang="en-US" dirty="0"/>
              <a:t>Section header</a:t>
            </a:r>
          </a:p>
        </p:txBody>
      </p:sp>
      <p:cxnSp>
        <p:nvCxnSpPr>
          <p:cNvPr id="16" name="Straight Connector 15">
            <a:extLst>
              <a:ext uri="{FF2B5EF4-FFF2-40B4-BE49-F238E27FC236}">
                <a16:creationId xmlns:a16="http://schemas.microsoft.com/office/drawing/2014/main" id="{066780A5-6E33-D940-88D2-B1C553ACA8C0}"/>
              </a:ext>
            </a:extLst>
          </p:cNvPr>
          <p:cNvCxnSpPr>
            <a:cxnSpLocks/>
          </p:cNvCxnSpPr>
          <p:nvPr userDrawn="1"/>
        </p:nvCxnSpPr>
        <p:spPr>
          <a:xfrm>
            <a:off x="0" y="3826405"/>
            <a:ext cx="1475574"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Text Placeholder 2">
            <a:extLst>
              <a:ext uri="{FF2B5EF4-FFF2-40B4-BE49-F238E27FC236}">
                <a16:creationId xmlns:a16="http://schemas.microsoft.com/office/drawing/2014/main" id="{205671D9-1E1B-3E4A-BAA6-4B91555B5910}"/>
              </a:ext>
            </a:extLst>
          </p:cNvPr>
          <p:cNvSpPr>
            <a:spLocks noGrp="1"/>
          </p:cNvSpPr>
          <p:nvPr>
            <p:ph type="body" idx="1" hasCustomPrompt="1"/>
          </p:nvPr>
        </p:nvSpPr>
        <p:spPr>
          <a:xfrm>
            <a:off x="483207" y="2893641"/>
            <a:ext cx="1060842" cy="1129315"/>
          </a:xfrm>
        </p:spPr>
        <p:txBody>
          <a:bodyPr anchor="ctr">
            <a:noAutofit/>
          </a:bodyPr>
          <a:lstStyle>
            <a:lvl1pPr marL="0" indent="0" algn="r">
              <a:buNone/>
              <a:defRPr sz="4400" b="0">
                <a:latin typeface="Franklin Gothic Medium" panose="020B06030201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t>
            </a:r>
          </a:p>
        </p:txBody>
      </p:sp>
    </p:spTree>
    <p:extLst>
      <p:ext uri="{BB962C8B-B14F-4D97-AF65-F5344CB8AC3E}">
        <p14:creationId xmlns:p14="http://schemas.microsoft.com/office/powerpoint/2010/main" val="74509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Divider 1">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CED7E82-7FF2-8F47-8925-9DFD0782697A}"/>
              </a:ext>
            </a:extLst>
          </p:cNvPr>
          <p:cNvSpPr/>
          <p:nvPr userDrawn="1"/>
        </p:nvSpPr>
        <p:spPr>
          <a:xfrm>
            <a:off x="4160520" y="0"/>
            <a:ext cx="8031480" cy="6884690"/>
          </a:xfrm>
          <a:prstGeom prst="rect">
            <a:avLst/>
          </a:prstGeom>
          <a:solidFill>
            <a:schemeClr val="tx1"/>
          </a:solidFill>
          <a:ln w="666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bg1"/>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B87867AA-69CD-B74C-8DC5-8B0BCC3842AF}"/>
              </a:ext>
            </a:extLst>
          </p:cNvPr>
          <p:cNvSpPr>
            <a:spLocks noGrp="1"/>
          </p:cNvSpPr>
          <p:nvPr>
            <p:ph type="title" hasCustomPrompt="1"/>
          </p:nvPr>
        </p:nvSpPr>
        <p:spPr>
          <a:xfrm>
            <a:off x="5513420" y="2893641"/>
            <a:ext cx="4482790" cy="1129315"/>
          </a:xfrm>
        </p:spPr>
        <p:txBody>
          <a:bodyPr>
            <a:noAutofit/>
          </a:bodyPr>
          <a:lstStyle>
            <a:lvl1pPr>
              <a:defRPr sz="4400" b="0">
                <a:solidFill>
                  <a:schemeClr val="bg1"/>
                </a:solidFill>
              </a:defRPr>
            </a:lvl1pPr>
          </a:lstStyle>
          <a:p>
            <a:r>
              <a:rPr lang="en-US" dirty="0"/>
              <a:t>Section header</a:t>
            </a:r>
          </a:p>
        </p:txBody>
      </p:sp>
      <p:cxnSp>
        <p:nvCxnSpPr>
          <p:cNvPr id="16" name="Straight Connector 15">
            <a:extLst>
              <a:ext uri="{FF2B5EF4-FFF2-40B4-BE49-F238E27FC236}">
                <a16:creationId xmlns:a16="http://schemas.microsoft.com/office/drawing/2014/main" id="{066780A5-6E33-D940-88D2-B1C553ACA8C0}"/>
              </a:ext>
            </a:extLst>
          </p:cNvPr>
          <p:cNvCxnSpPr>
            <a:cxnSpLocks/>
          </p:cNvCxnSpPr>
          <p:nvPr userDrawn="1"/>
        </p:nvCxnSpPr>
        <p:spPr>
          <a:xfrm>
            <a:off x="0" y="3826405"/>
            <a:ext cx="1475574"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2">
            <a:extLst>
              <a:ext uri="{FF2B5EF4-FFF2-40B4-BE49-F238E27FC236}">
                <a16:creationId xmlns:a16="http://schemas.microsoft.com/office/drawing/2014/main" id="{205671D9-1E1B-3E4A-BAA6-4B91555B5910}"/>
              </a:ext>
            </a:extLst>
          </p:cNvPr>
          <p:cNvSpPr>
            <a:spLocks noGrp="1"/>
          </p:cNvSpPr>
          <p:nvPr>
            <p:ph type="body" idx="1" hasCustomPrompt="1"/>
          </p:nvPr>
        </p:nvSpPr>
        <p:spPr>
          <a:xfrm>
            <a:off x="483207" y="2893641"/>
            <a:ext cx="1060842" cy="1129315"/>
          </a:xfrm>
        </p:spPr>
        <p:txBody>
          <a:bodyPr anchor="ctr">
            <a:noAutofit/>
          </a:bodyPr>
          <a:lstStyle>
            <a:lvl1pPr marL="0" indent="0" algn="r">
              <a:buNone/>
              <a:defRPr sz="4400" b="0">
                <a:latin typeface="Franklin Gothic Medium" panose="020B06030201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t>
            </a:r>
          </a:p>
        </p:txBody>
      </p:sp>
    </p:spTree>
    <p:extLst>
      <p:ext uri="{BB962C8B-B14F-4D97-AF65-F5344CB8AC3E}">
        <p14:creationId xmlns:p14="http://schemas.microsoft.com/office/powerpoint/2010/main" val="37160705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Divider 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E766BC5-9A41-EB45-A5D2-B98BBE163424}"/>
              </a:ext>
            </a:extLst>
          </p:cNvPr>
          <p:cNvSpPr/>
          <p:nvPr userDrawn="1"/>
        </p:nvSpPr>
        <p:spPr>
          <a:xfrm>
            <a:off x="1372906" y="826477"/>
            <a:ext cx="10819094" cy="5122624"/>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B87867AA-69CD-B74C-8DC5-8B0BCC3842AF}"/>
              </a:ext>
            </a:extLst>
          </p:cNvPr>
          <p:cNvSpPr>
            <a:spLocks noGrp="1"/>
          </p:cNvSpPr>
          <p:nvPr>
            <p:ph type="title" hasCustomPrompt="1"/>
          </p:nvPr>
        </p:nvSpPr>
        <p:spPr>
          <a:xfrm>
            <a:off x="2473875" y="1647027"/>
            <a:ext cx="4482790" cy="1129315"/>
          </a:xfrm>
        </p:spPr>
        <p:txBody>
          <a:bodyPr>
            <a:noAutofit/>
          </a:bodyPr>
          <a:lstStyle>
            <a:lvl1pPr>
              <a:defRPr sz="4400" b="0"/>
            </a:lvl1pPr>
          </a:lstStyle>
          <a:p>
            <a:r>
              <a:rPr lang="en-US" dirty="0"/>
              <a:t>Section header</a:t>
            </a:r>
          </a:p>
        </p:txBody>
      </p:sp>
      <p:sp>
        <p:nvSpPr>
          <p:cNvPr id="19" name="Text Placeholder 2">
            <a:extLst>
              <a:ext uri="{FF2B5EF4-FFF2-40B4-BE49-F238E27FC236}">
                <a16:creationId xmlns:a16="http://schemas.microsoft.com/office/drawing/2014/main" id="{55BD80A2-0354-6044-9C92-C0766F968460}"/>
              </a:ext>
            </a:extLst>
          </p:cNvPr>
          <p:cNvSpPr>
            <a:spLocks noGrp="1"/>
          </p:cNvSpPr>
          <p:nvPr>
            <p:ph type="body" idx="1" hasCustomPrompt="1"/>
          </p:nvPr>
        </p:nvSpPr>
        <p:spPr>
          <a:xfrm>
            <a:off x="7167282" y="4101737"/>
            <a:ext cx="3097197" cy="2400657"/>
          </a:xfrm>
        </p:spPr>
        <p:txBody>
          <a:bodyPr anchor="t">
            <a:noAutofit/>
          </a:bodyPr>
          <a:lstStyle>
            <a:lvl1pPr marL="0" indent="0" algn="r">
              <a:lnSpc>
                <a:spcPct val="100000"/>
              </a:lnSpc>
              <a:buNone/>
              <a:defRPr sz="15000" b="0">
                <a:solidFill>
                  <a:schemeClr val="bg1"/>
                </a:solidFill>
                <a:latin typeface="Franklin Gothic Medium" panose="020B06030201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t>
            </a:r>
          </a:p>
        </p:txBody>
      </p:sp>
    </p:spTree>
    <p:extLst>
      <p:ext uri="{BB962C8B-B14F-4D97-AF65-F5344CB8AC3E}">
        <p14:creationId xmlns:p14="http://schemas.microsoft.com/office/powerpoint/2010/main" val="18600322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Slide">
    <p:spTree>
      <p:nvGrpSpPr>
        <p:cNvPr id="1" name=""/>
        <p:cNvGrpSpPr/>
        <p:nvPr/>
      </p:nvGrpSpPr>
      <p:grpSpPr>
        <a:xfrm>
          <a:off x="0" y="0"/>
          <a:ext cx="0" cy="0"/>
          <a:chOff x="0" y="0"/>
          <a:chExt cx="0" cy="0"/>
        </a:xfrm>
      </p:grpSpPr>
      <p:sp>
        <p:nvSpPr>
          <p:cNvPr id="65" name="Content Placeholder 3">
            <a:extLst>
              <a:ext uri="{FF2B5EF4-FFF2-40B4-BE49-F238E27FC236}">
                <a16:creationId xmlns:a16="http://schemas.microsoft.com/office/drawing/2014/main" id="{0A5C5575-2C16-3B4B-B8CB-777A2113E168}"/>
              </a:ext>
            </a:extLst>
          </p:cNvPr>
          <p:cNvSpPr>
            <a:spLocks noGrp="1"/>
          </p:cNvSpPr>
          <p:nvPr>
            <p:ph sz="half" idx="22" hasCustomPrompt="1"/>
          </p:nvPr>
        </p:nvSpPr>
        <p:spPr>
          <a:xfrm>
            <a:off x="10229835" y="3428998"/>
            <a:ext cx="1401184" cy="2133600"/>
          </a:xfrm>
          <a:ln w="22225">
            <a:solidFill>
              <a:schemeClr val="accent1"/>
            </a:solidFill>
          </a:ln>
        </p:spPr>
        <p:txBody>
          <a:bodyPr tIns="457200"/>
          <a:lstStyle>
            <a:lvl1pPr marL="0" indent="0">
              <a:buNone/>
              <a:defRPr sz="1800" b="1"/>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p>
          <a:p>
            <a:pPr lvl="0"/>
            <a:r>
              <a:rPr lang="en-US" dirty="0"/>
              <a:t>Position</a:t>
            </a:r>
          </a:p>
        </p:txBody>
      </p:sp>
      <p:sp>
        <p:nvSpPr>
          <p:cNvPr id="66" name="Picture Placeholder 2">
            <a:extLst>
              <a:ext uri="{FF2B5EF4-FFF2-40B4-BE49-F238E27FC236}">
                <a16:creationId xmlns:a16="http://schemas.microsoft.com/office/drawing/2014/main" id="{E7565878-78E5-8444-BD70-6A2BFF62825B}"/>
              </a:ext>
            </a:extLst>
          </p:cNvPr>
          <p:cNvSpPr>
            <a:spLocks noGrp="1"/>
          </p:cNvSpPr>
          <p:nvPr>
            <p:ph type="pic" idx="23"/>
          </p:nvPr>
        </p:nvSpPr>
        <p:spPr>
          <a:xfrm>
            <a:off x="10221937" y="1714359"/>
            <a:ext cx="1401184" cy="173460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63" name="Content Placeholder 3">
            <a:extLst>
              <a:ext uri="{FF2B5EF4-FFF2-40B4-BE49-F238E27FC236}">
                <a16:creationId xmlns:a16="http://schemas.microsoft.com/office/drawing/2014/main" id="{D4768C64-25FB-8B42-97FD-074A236E978B}"/>
              </a:ext>
            </a:extLst>
          </p:cNvPr>
          <p:cNvSpPr>
            <a:spLocks noGrp="1"/>
          </p:cNvSpPr>
          <p:nvPr>
            <p:ph sz="half" idx="20" hasCustomPrompt="1"/>
          </p:nvPr>
        </p:nvSpPr>
        <p:spPr>
          <a:xfrm>
            <a:off x="8632041" y="3428998"/>
            <a:ext cx="1401184" cy="2133600"/>
          </a:xfrm>
          <a:ln w="22225">
            <a:solidFill>
              <a:schemeClr val="accent1"/>
            </a:solidFill>
          </a:ln>
        </p:spPr>
        <p:txBody>
          <a:bodyPr tIns="457200"/>
          <a:lstStyle>
            <a:lvl1pPr marL="0" indent="0">
              <a:buNone/>
              <a:defRPr sz="1800" b="1"/>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p>
          <a:p>
            <a:pPr lvl="0"/>
            <a:r>
              <a:rPr lang="en-US" dirty="0"/>
              <a:t>Position</a:t>
            </a:r>
          </a:p>
        </p:txBody>
      </p:sp>
      <p:sp>
        <p:nvSpPr>
          <p:cNvPr id="64" name="Picture Placeholder 2">
            <a:extLst>
              <a:ext uri="{FF2B5EF4-FFF2-40B4-BE49-F238E27FC236}">
                <a16:creationId xmlns:a16="http://schemas.microsoft.com/office/drawing/2014/main" id="{2C2EBF41-9FA0-D245-822F-6BA2A41D4914}"/>
              </a:ext>
            </a:extLst>
          </p:cNvPr>
          <p:cNvSpPr>
            <a:spLocks noGrp="1"/>
          </p:cNvSpPr>
          <p:nvPr>
            <p:ph type="pic" idx="21"/>
          </p:nvPr>
        </p:nvSpPr>
        <p:spPr>
          <a:xfrm>
            <a:off x="8624143" y="1714359"/>
            <a:ext cx="1401184" cy="173460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61" name="Content Placeholder 3">
            <a:extLst>
              <a:ext uri="{FF2B5EF4-FFF2-40B4-BE49-F238E27FC236}">
                <a16:creationId xmlns:a16="http://schemas.microsoft.com/office/drawing/2014/main" id="{5207EB62-A011-AA44-8511-C48BCAE98F6E}"/>
              </a:ext>
            </a:extLst>
          </p:cNvPr>
          <p:cNvSpPr>
            <a:spLocks noGrp="1"/>
          </p:cNvSpPr>
          <p:nvPr>
            <p:ph sz="half" idx="18" hasCustomPrompt="1"/>
          </p:nvPr>
        </p:nvSpPr>
        <p:spPr>
          <a:xfrm>
            <a:off x="7043873" y="3428998"/>
            <a:ext cx="1401184" cy="2133600"/>
          </a:xfrm>
          <a:ln w="22225">
            <a:solidFill>
              <a:schemeClr val="accent1"/>
            </a:solidFill>
          </a:ln>
        </p:spPr>
        <p:txBody>
          <a:bodyPr tIns="457200"/>
          <a:lstStyle>
            <a:lvl1pPr marL="0" indent="0">
              <a:buNone/>
              <a:defRPr sz="1800" b="1"/>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p>
          <a:p>
            <a:pPr lvl="0"/>
            <a:r>
              <a:rPr lang="en-US" dirty="0"/>
              <a:t>Position</a:t>
            </a:r>
          </a:p>
        </p:txBody>
      </p:sp>
      <p:sp>
        <p:nvSpPr>
          <p:cNvPr id="62" name="Picture Placeholder 2">
            <a:extLst>
              <a:ext uri="{FF2B5EF4-FFF2-40B4-BE49-F238E27FC236}">
                <a16:creationId xmlns:a16="http://schemas.microsoft.com/office/drawing/2014/main" id="{F5E10E1A-1E79-B940-8E75-07669DD2D6C9}"/>
              </a:ext>
            </a:extLst>
          </p:cNvPr>
          <p:cNvSpPr>
            <a:spLocks noGrp="1"/>
          </p:cNvSpPr>
          <p:nvPr>
            <p:ph type="pic" idx="19"/>
          </p:nvPr>
        </p:nvSpPr>
        <p:spPr>
          <a:xfrm>
            <a:off x="7035975" y="1714359"/>
            <a:ext cx="1401184" cy="173460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9" name="Content Placeholder 3">
            <a:extLst>
              <a:ext uri="{FF2B5EF4-FFF2-40B4-BE49-F238E27FC236}">
                <a16:creationId xmlns:a16="http://schemas.microsoft.com/office/drawing/2014/main" id="{B1F88476-798A-7240-BBD7-2AAA3BAA95E9}"/>
              </a:ext>
            </a:extLst>
          </p:cNvPr>
          <p:cNvSpPr>
            <a:spLocks noGrp="1"/>
          </p:cNvSpPr>
          <p:nvPr>
            <p:ph sz="half" idx="16" hasCustomPrompt="1"/>
          </p:nvPr>
        </p:nvSpPr>
        <p:spPr>
          <a:xfrm>
            <a:off x="5436454" y="3428998"/>
            <a:ext cx="1401184" cy="2133600"/>
          </a:xfrm>
          <a:ln w="22225">
            <a:solidFill>
              <a:schemeClr val="accent1"/>
            </a:solidFill>
          </a:ln>
        </p:spPr>
        <p:txBody>
          <a:bodyPr tIns="457200"/>
          <a:lstStyle>
            <a:lvl1pPr marL="0" indent="0">
              <a:buNone/>
              <a:defRPr sz="1800" b="1"/>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p>
          <a:p>
            <a:pPr lvl="0"/>
            <a:r>
              <a:rPr lang="en-US" dirty="0"/>
              <a:t>Position</a:t>
            </a:r>
          </a:p>
        </p:txBody>
      </p:sp>
      <p:sp>
        <p:nvSpPr>
          <p:cNvPr id="60" name="Picture Placeholder 2">
            <a:extLst>
              <a:ext uri="{FF2B5EF4-FFF2-40B4-BE49-F238E27FC236}">
                <a16:creationId xmlns:a16="http://schemas.microsoft.com/office/drawing/2014/main" id="{DDBA9BED-DF5C-0B4F-9CD6-310E1EC43BD0}"/>
              </a:ext>
            </a:extLst>
          </p:cNvPr>
          <p:cNvSpPr>
            <a:spLocks noGrp="1" noChangeAspect="1"/>
          </p:cNvSpPr>
          <p:nvPr>
            <p:ph type="pic" idx="17"/>
          </p:nvPr>
        </p:nvSpPr>
        <p:spPr>
          <a:xfrm>
            <a:off x="5428556" y="1714359"/>
            <a:ext cx="1401184" cy="173460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7" name="Content Placeholder 3">
            <a:extLst>
              <a:ext uri="{FF2B5EF4-FFF2-40B4-BE49-F238E27FC236}">
                <a16:creationId xmlns:a16="http://schemas.microsoft.com/office/drawing/2014/main" id="{18882C0D-FF86-574F-92BB-93371DF3AF73}"/>
              </a:ext>
            </a:extLst>
          </p:cNvPr>
          <p:cNvSpPr>
            <a:spLocks noGrp="1"/>
          </p:cNvSpPr>
          <p:nvPr>
            <p:ph sz="half" idx="14" hasCustomPrompt="1"/>
          </p:nvPr>
        </p:nvSpPr>
        <p:spPr>
          <a:xfrm>
            <a:off x="3838660" y="3428998"/>
            <a:ext cx="1401184" cy="2133600"/>
          </a:xfrm>
          <a:ln w="22225">
            <a:solidFill>
              <a:schemeClr val="accent1"/>
            </a:solidFill>
          </a:ln>
        </p:spPr>
        <p:txBody>
          <a:bodyPr tIns="457200"/>
          <a:lstStyle>
            <a:lvl1pPr marL="0" indent="0">
              <a:buNone/>
              <a:defRPr sz="1800" b="1"/>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p>
          <a:p>
            <a:pPr lvl="0"/>
            <a:r>
              <a:rPr lang="en-US" dirty="0"/>
              <a:t>Position</a:t>
            </a:r>
          </a:p>
        </p:txBody>
      </p:sp>
      <p:sp>
        <p:nvSpPr>
          <p:cNvPr id="58" name="Picture Placeholder 2">
            <a:extLst>
              <a:ext uri="{FF2B5EF4-FFF2-40B4-BE49-F238E27FC236}">
                <a16:creationId xmlns:a16="http://schemas.microsoft.com/office/drawing/2014/main" id="{3B8B6056-3753-794D-8909-E8848B7915E3}"/>
              </a:ext>
            </a:extLst>
          </p:cNvPr>
          <p:cNvSpPr>
            <a:spLocks noGrp="1" noChangeAspect="1"/>
          </p:cNvSpPr>
          <p:nvPr>
            <p:ph type="pic" idx="15"/>
          </p:nvPr>
        </p:nvSpPr>
        <p:spPr>
          <a:xfrm>
            <a:off x="3830762" y="1714359"/>
            <a:ext cx="1401184" cy="173460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5" name="Content Placeholder 3">
            <a:extLst>
              <a:ext uri="{FF2B5EF4-FFF2-40B4-BE49-F238E27FC236}">
                <a16:creationId xmlns:a16="http://schemas.microsoft.com/office/drawing/2014/main" id="{2A6A7127-B895-5145-B291-E0513D56014A}"/>
              </a:ext>
            </a:extLst>
          </p:cNvPr>
          <p:cNvSpPr>
            <a:spLocks noGrp="1"/>
          </p:cNvSpPr>
          <p:nvPr>
            <p:ph sz="half" idx="12" hasCustomPrompt="1"/>
          </p:nvPr>
        </p:nvSpPr>
        <p:spPr>
          <a:xfrm>
            <a:off x="2240866" y="3428998"/>
            <a:ext cx="1401184" cy="2133600"/>
          </a:xfrm>
          <a:ln w="22225">
            <a:solidFill>
              <a:schemeClr val="accent1"/>
            </a:solidFill>
          </a:ln>
        </p:spPr>
        <p:txBody>
          <a:bodyPr tIns="457200"/>
          <a:lstStyle>
            <a:lvl1pPr marL="0" indent="0">
              <a:buNone/>
              <a:defRPr sz="1800" b="1"/>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p>
          <a:p>
            <a:pPr lvl="0"/>
            <a:r>
              <a:rPr lang="en-US" dirty="0"/>
              <a:t>Position</a:t>
            </a:r>
          </a:p>
        </p:txBody>
      </p:sp>
      <p:sp>
        <p:nvSpPr>
          <p:cNvPr id="56" name="Picture Placeholder 2">
            <a:extLst>
              <a:ext uri="{FF2B5EF4-FFF2-40B4-BE49-F238E27FC236}">
                <a16:creationId xmlns:a16="http://schemas.microsoft.com/office/drawing/2014/main" id="{E002C76F-7A1C-4F46-883E-87331B0FEE52}"/>
              </a:ext>
            </a:extLst>
          </p:cNvPr>
          <p:cNvSpPr>
            <a:spLocks noGrp="1" noChangeAspect="1"/>
          </p:cNvSpPr>
          <p:nvPr>
            <p:ph type="pic" idx="13"/>
          </p:nvPr>
        </p:nvSpPr>
        <p:spPr>
          <a:xfrm>
            <a:off x="2232968" y="1714359"/>
            <a:ext cx="1401184" cy="173460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0" name="Content Placeholder 3">
            <a:extLst>
              <a:ext uri="{FF2B5EF4-FFF2-40B4-BE49-F238E27FC236}">
                <a16:creationId xmlns:a16="http://schemas.microsoft.com/office/drawing/2014/main" id="{E945E711-4ADE-7E4B-B93C-44C7CAB42326}"/>
              </a:ext>
            </a:extLst>
          </p:cNvPr>
          <p:cNvSpPr>
            <a:spLocks noGrp="1"/>
          </p:cNvSpPr>
          <p:nvPr>
            <p:ph sz="half" idx="2" hasCustomPrompt="1"/>
          </p:nvPr>
        </p:nvSpPr>
        <p:spPr>
          <a:xfrm>
            <a:off x="633046" y="3428998"/>
            <a:ext cx="1401184" cy="2133600"/>
          </a:xfrm>
          <a:ln w="22225">
            <a:solidFill>
              <a:schemeClr val="accent1"/>
            </a:solidFill>
          </a:ln>
        </p:spPr>
        <p:txBody>
          <a:bodyPr tIns="457200"/>
          <a:lstStyle>
            <a:lvl1pPr marL="0" indent="0">
              <a:buNone/>
              <a:defRPr sz="1800" b="1"/>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p>
          <a:p>
            <a:pPr lvl="0"/>
            <a:r>
              <a:rPr lang="en-US" dirty="0"/>
              <a:t>Position</a:t>
            </a:r>
          </a:p>
        </p:txBody>
      </p:sp>
      <p:sp>
        <p:nvSpPr>
          <p:cNvPr id="20" name="Picture Placeholder 2">
            <a:extLst>
              <a:ext uri="{FF2B5EF4-FFF2-40B4-BE49-F238E27FC236}">
                <a16:creationId xmlns:a16="http://schemas.microsoft.com/office/drawing/2014/main" id="{D309C682-EBEE-3C43-9E71-EED82695BA9D}"/>
              </a:ext>
            </a:extLst>
          </p:cNvPr>
          <p:cNvSpPr>
            <a:spLocks noGrp="1" noChangeAspect="1"/>
          </p:cNvSpPr>
          <p:nvPr>
            <p:ph type="pic" idx="11"/>
          </p:nvPr>
        </p:nvSpPr>
        <p:spPr>
          <a:xfrm>
            <a:off x="625148" y="1714359"/>
            <a:ext cx="1401184" cy="173460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 name="Title 1">
            <a:extLst>
              <a:ext uri="{FF2B5EF4-FFF2-40B4-BE49-F238E27FC236}">
                <a16:creationId xmlns:a16="http://schemas.microsoft.com/office/drawing/2014/main" id="{884E5AB2-E97B-0F4D-9721-45DD0C3D7782}"/>
              </a:ext>
            </a:extLst>
          </p:cNvPr>
          <p:cNvSpPr>
            <a:spLocks noGrp="1"/>
          </p:cNvSpPr>
          <p:nvPr>
            <p:ph type="title"/>
          </p:nvPr>
        </p:nvSpPr>
        <p:spPr>
          <a:xfrm>
            <a:off x="549324" y="535373"/>
            <a:ext cx="10515600" cy="646331"/>
          </a:xfrm>
        </p:spPr>
        <p:txBody>
          <a:bodyPr anchor="t"/>
          <a:lstStyle>
            <a:lvl1pPr>
              <a:lnSpc>
                <a:spcPct val="100000"/>
              </a:lnSpc>
              <a:defRPr b="0"/>
            </a:lvl1pPr>
          </a:lstStyle>
          <a:p>
            <a:r>
              <a:rPr lang="en-US" dirty="0"/>
              <a:t>Click to edit Master title style</a:t>
            </a:r>
          </a:p>
        </p:txBody>
      </p:sp>
    </p:spTree>
    <p:extLst>
      <p:ext uri="{BB962C8B-B14F-4D97-AF65-F5344CB8AC3E}">
        <p14:creationId xmlns:p14="http://schemas.microsoft.com/office/powerpoint/2010/main" val="38859321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FA58A70-67E8-4D47-AFF2-66CB52716F23}"/>
              </a:ext>
            </a:extLst>
          </p:cNvPr>
          <p:cNvSpPr>
            <a:spLocks noGrp="1"/>
          </p:cNvSpPr>
          <p:nvPr>
            <p:ph type="pic" idx="1"/>
          </p:nvPr>
        </p:nvSpPr>
        <p:spPr>
          <a:xfrm>
            <a:off x="5183188" y="1338708"/>
            <a:ext cx="6172200" cy="452234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B791739-2B0A-C245-88F4-1D4589472661}"/>
              </a:ext>
            </a:extLst>
          </p:cNvPr>
          <p:cNvSpPr>
            <a:spLocks noGrp="1"/>
          </p:cNvSpPr>
          <p:nvPr>
            <p:ph type="body" sz="half" idx="2"/>
          </p:nvPr>
        </p:nvSpPr>
        <p:spPr>
          <a:xfrm>
            <a:off x="839788" y="1346646"/>
            <a:ext cx="3932237" cy="452234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Footer Placeholder 18">
            <a:extLst>
              <a:ext uri="{FF2B5EF4-FFF2-40B4-BE49-F238E27FC236}">
                <a16:creationId xmlns:a16="http://schemas.microsoft.com/office/drawing/2014/main" id="{158B16B1-264B-4D4A-A3F8-C7688580BA08}"/>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16" name="Slide Number Placeholder 5">
            <a:extLst>
              <a:ext uri="{FF2B5EF4-FFF2-40B4-BE49-F238E27FC236}">
                <a16:creationId xmlns:a16="http://schemas.microsoft.com/office/drawing/2014/main" id="{01475820-3F52-1A42-A084-5CC4FDEE2D22}"/>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7" name="Subtitle 2">
            <a:extLst>
              <a:ext uri="{FF2B5EF4-FFF2-40B4-BE49-F238E27FC236}">
                <a16:creationId xmlns:a16="http://schemas.microsoft.com/office/drawing/2014/main" id="{8450480E-666D-074D-B0D6-63A63E6EC0B1}"/>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18" name="Group 17">
            <a:extLst>
              <a:ext uri="{FF2B5EF4-FFF2-40B4-BE49-F238E27FC236}">
                <a16:creationId xmlns:a16="http://schemas.microsoft.com/office/drawing/2014/main" id="{9BF11C75-A3DD-334C-AAA4-3E21BAA61F9A}"/>
              </a:ext>
            </a:extLst>
          </p:cNvPr>
          <p:cNvGrpSpPr/>
          <p:nvPr userDrawn="1"/>
        </p:nvGrpSpPr>
        <p:grpSpPr>
          <a:xfrm>
            <a:off x="256561" y="6571283"/>
            <a:ext cx="110262" cy="110262"/>
            <a:chOff x="11861802" y="6313271"/>
            <a:chExt cx="99850" cy="99850"/>
          </a:xfrm>
        </p:grpSpPr>
        <p:sp>
          <p:nvSpPr>
            <p:cNvPr id="19" name="Rectangle 18">
              <a:extLst>
                <a:ext uri="{FF2B5EF4-FFF2-40B4-BE49-F238E27FC236}">
                  <a16:creationId xmlns:a16="http://schemas.microsoft.com/office/drawing/2014/main" id="{3A201FF0-ADD5-2242-BFEA-B5249A18E9BB}"/>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96E676-9136-8349-A248-CE1CAC331C38}"/>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CFD61CD2-A04C-CF45-BAC6-9FC5EA2725E2}"/>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BCB76797-5F38-E441-8D63-4A170F328CF5}"/>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itle 1">
            <a:extLst>
              <a:ext uri="{FF2B5EF4-FFF2-40B4-BE49-F238E27FC236}">
                <a16:creationId xmlns:a16="http://schemas.microsoft.com/office/drawing/2014/main" id="{088E025A-9D32-714D-882F-C3B7E6695904}"/>
              </a:ext>
            </a:extLst>
          </p:cNvPr>
          <p:cNvSpPr>
            <a:spLocks noGrp="1"/>
          </p:cNvSpPr>
          <p:nvPr>
            <p:ph type="title"/>
          </p:nvPr>
        </p:nvSpPr>
        <p:spPr>
          <a:xfrm>
            <a:off x="549324" y="535373"/>
            <a:ext cx="10515600" cy="646331"/>
          </a:xfrm>
        </p:spPr>
        <p:txBody>
          <a:bodyPr anchor="t"/>
          <a:lstStyle>
            <a:lvl1pPr>
              <a:lnSpc>
                <a:spcPct val="100000"/>
              </a:lnSpc>
              <a:defRPr b="0"/>
            </a:lvl1pPr>
          </a:lstStyle>
          <a:p>
            <a:r>
              <a:rPr lang="en-US" dirty="0"/>
              <a:t>Click to edit Master title style</a:t>
            </a:r>
          </a:p>
        </p:txBody>
      </p:sp>
    </p:spTree>
    <p:extLst>
      <p:ext uri="{BB962C8B-B14F-4D97-AF65-F5344CB8AC3E}">
        <p14:creationId xmlns:p14="http://schemas.microsoft.com/office/powerpoint/2010/main" val="3082094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a:extLst>
              <a:ext uri="{FF2B5EF4-FFF2-40B4-BE49-F238E27FC236}">
                <a16:creationId xmlns:a16="http://schemas.microsoft.com/office/drawing/2014/main" id="{15B330CF-ED70-734C-B74B-B07B15F580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8">
            <a:extLst>
              <a:ext uri="{FF2B5EF4-FFF2-40B4-BE49-F238E27FC236}">
                <a16:creationId xmlns:a16="http://schemas.microsoft.com/office/drawing/2014/main" id="{8B1173C6-4A2B-9946-9B8A-5BFAC2ECA66C}"/>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9" name="Slide Number Placeholder 5">
            <a:extLst>
              <a:ext uri="{FF2B5EF4-FFF2-40B4-BE49-F238E27FC236}">
                <a16:creationId xmlns:a16="http://schemas.microsoft.com/office/drawing/2014/main" id="{A4F94764-1EA6-0743-AE30-BDCF5C28D790}"/>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0" name="Subtitle 2">
            <a:extLst>
              <a:ext uri="{FF2B5EF4-FFF2-40B4-BE49-F238E27FC236}">
                <a16:creationId xmlns:a16="http://schemas.microsoft.com/office/drawing/2014/main" id="{190B001A-96D3-6243-B14B-A4BDA2258E1B}"/>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11" name="Group 10">
            <a:extLst>
              <a:ext uri="{FF2B5EF4-FFF2-40B4-BE49-F238E27FC236}">
                <a16:creationId xmlns:a16="http://schemas.microsoft.com/office/drawing/2014/main" id="{9C6CC53A-AAEB-C94A-BE36-66B5009BC682}"/>
              </a:ext>
            </a:extLst>
          </p:cNvPr>
          <p:cNvGrpSpPr/>
          <p:nvPr userDrawn="1"/>
        </p:nvGrpSpPr>
        <p:grpSpPr>
          <a:xfrm>
            <a:off x="256561" y="6571283"/>
            <a:ext cx="110262" cy="110262"/>
            <a:chOff x="11861802" y="6313271"/>
            <a:chExt cx="99850" cy="99850"/>
          </a:xfrm>
        </p:grpSpPr>
        <p:sp>
          <p:nvSpPr>
            <p:cNvPr id="12" name="Rectangle 11">
              <a:extLst>
                <a:ext uri="{FF2B5EF4-FFF2-40B4-BE49-F238E27FC236}">
                  <a16:creationId xmlns:a16="http://schemas.microsoft.com/office/drawing/2014/main" id="{EA2DE23D-9283-B24F-B83C-8621A3999582}"/>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4EA33BD5-B4B5-4540-A8D5-6560152E4A9F}"/>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3EB5F53-F221-3846-9498-6126DAC0B57F}"/>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6BB8086-18B1-B643-BCDE-6DD62EE57B37}"/>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Title 1">
            <a:extLst>
              <a:ext uri="{FF2B5EF4-FFF2-40B4-BE49-F238E27FC236}">
                <a16:creationId xmlns:a16="http://schemas.microsoft.com/office/drawing/2014/main" id="{CB3C33EE-E259-4445-9032-CECCCE884339}"/>
              </a:ext>
            </a:extLst>
          </p:cNvPr>
          <p:cNvSpPr>
            <a:spLocks noGrp="1"/>
          </p:cNvSpPr>
          <p:nvPr>
            <p:ph type="title"/>
          </p:nvPr>
        </p:nvSpPr>
        <p:spPr>
          <a:xfrm>
            <a:off x="549324" y="535373"/>
            <a:ext cx="10515600" cy="646331"/>
          </a:xfrm>
        </p:spPr>
        <p:txBody>
          <a:bodyPr anchor="t"/>
          <a:lstStyle>
            <a:lvl1pPr>
              <a:lnSpc>
                <a:spcPct val="100000"/>
              </a:lnSpc>
              <a:defRPr b="0"/>
            </a:lvl1pPr>
          </a:lstStyle>
          <a:p>
            <a:r>
              <a:rPr lang="en-US" dirty="0"/>
              <a:t>Click to edit Master title style</a:t>
            </a:r>
          </a:p>
        </p:txBody>
      </p:sp>
    </p:spTree>
    <p:extLst>
      <p:ext uri="{BB962C8B-B14F-4D97-AF65-F5344CB8AC3E}">
        <p14:creationId xmlns:p14="http://schemas.microsoft.com/office/powerpoint/2010/main" val="19115369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082E7C3-968C-F44D-9D08-2122A7DFC3EE}"/>
              </a:ext>
            </a:extLst>
          </p:cNvPr>
          <p:cNvSpPr>
            <a:spLocks noGrp="1"/>
          </p:cNvSpPr>
          <p:nvPr>
            <p:ph type="title" orient="vert"/>
          </p:nvPr>
        </p:nvSpPr>
        <p:spPr>
          <a:xfrm>
            <a:off x="8724900" y="365125"/>
            <a:ext cx="2628900" cy="5811838"/>
          </a:xfrm>
        </p:spPr>
        <p:txBody>
          <a:bodyPr vert="eaVert"/>
          <a:lstStyle>
            <a:lvl1pPr>
              <a:defRPr b="0"/>
            </a:lvl1pPr>
          </a:lstStyle>
          <a:p>
            <a:r>
              <a:rPr lang="en-US"/>
              <a:t>Click to edit Master title style</a:t>
            </a:r>
          </a:p>
        </p:txBody>
      </p:sp>
      <p:sp>
        <p:nvSpPr>
          <p:cNvPr id="3" name="Vertical Text Placeholder 2">
            <a:extLst>
              <a:ext uri="{FF2B5EF4-FFF2-40B4-BE49-F238E27FC236}">
                <a16:creationId xmlns:a16="http://schemas.microsoft.com/office/drawing/2014/main" id="{B6102770-9ABA-AA4B-B9B7-3EDBDFD09B9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8">
            <a:extLst>
              <a:ext uri="{FF2B5EF4-FFF2-40B4-BE49-F238E27FC236}">
                <a16:creationId xmlns:a16="http://schemas.microsoft.com/office/drawing/2014/main" id="{4E4F3256-899B-9D43-A52A-A7467C32E2FF}"/>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9" name="Slide Number Placeholder 5">
            <a:extLst>
              <a:ext uri="{FF2B5EF4-FFF2-40B4-BE49-F238E27FC236}">
                <a16:creationId xmlns:a16="http://schemas.microsoft.com/office/drawing/2014/main" id="{5C6CAC1F-E7A8-3D48-9DE3-2061A99D306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0" name="Subtitle 2">
            <a:extLst>
              <a:ext uri="{FF2B5EF4-FFF2-40B4-BE49-F238E27FC236}">
                <a16:creationId xmlns:a16="http://schemas.microsoft.com/office/drawing/2014/main" id="{CF76ADC1-3AFF-7F49-9AEA-2206E7C7ADD7}"/>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11" name="Group 10">
            <a:extLst>
              <a:ext uri="{FF2B5EF4-FFF2-40B4-BE49-F238E27FC236}">
                <a16:creationId xmlns:a16="http://schemas.microsoft.com/office/drawing/2014/main" id="{1C7E2A0F-3903-414D-9376-F334B1E3403D}"/>
              </a:ext>
            </a:extLst>
          </p:cNvPr>
          <p:cNvGrpSpPr/>
          <p:nvPr userDrawn="1"/>
        </p:nvGrpSpPr>
        <p:grpSpPr>
          <a:xfrm>
            <a:off x="256561" y="6571283"/>
            <a:ext cx="110262" cy="110262"/>
            <a:chOff x="11861802" y="6313271"/>
            <a:chExt cx="99850" cy="99850"/>
          </a:xfrm>
        </p:grpSpPr>
        <p:sp>
          <p:nvSpPr>
            <p:cNvPr id="12" name="Rectangle 11">
              <a:extLst>
                <a:ext uri="{FF2B5EF4-FFF2-40B4-BE49-F238E27FC236}">
                  <a16:creationId xmlns:a16="http://schemas.microsoft.com/office/drawing/2014/main" id="{ECBCFD37-2AD6-FD44-956E-F294DF82DAB9}"/>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781441A3-5036-C540-89EC-AC5F9011783C}"/>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16A928E7-3264-8A40-A023-197BBAB5EAF1}"/>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7C444348-719D-F14D-B02E-4E282CE66E26}"/>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618334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3" name="Title 1"/>
          <p:cNvSpPr>
            <a:spLocks noGrp="1"/>
          </p:cNvSpPr>
          <p:nvPr>
            <p:ph type="title"/>
          </p:nvPr>
        </p:nvSpPr>
        <p:spPr>
          <a:xfrm>
            <a:off x="365760" y="365760"/>
            <a:ext cx="11430000" cy="788620"/>
          </a:xfrm>
        </p:spPr>
        <p:txBody>
          <a:bodyPr>
            <a:normAutofit/>
          </a:bodyPr>
          <a:lstStyle>
            <a:lvl1pPr>
              <a:defRPr sz="3200">
                <a:solidFill>
                  <a:srgbClr val="011224"/>
                </a:solidFill>
              </a:defRPr>
            </a:lvl1pPr>
          </a:lstStyle>
          <a:p>
            <a:r>
              <a:rPr lang="en-US" dirty="0"/>
              <a:t>Click to edit Master title style</a:t>
            </a:r>
          </a:p>
        </p:txBody>
      </p:sp>
      <p:sp>
        <p:nvSpPr>
          <p:cNvPr id="4" name="Text Placeholder 5"/>
          <p:cNvSpPr>
            <a:spLocks noGrp="1"/>
          </p:cNvSpPr>
          <p:nvPr>
            <p:ph type="body" sz="quarter" idx="12"/>
          </p:nvPr>
        </p:nvSpPr>
        <p:spPr>
          <a:xfrm>
            <a:off x="381000" y="3271174"/>
            <a:ext cx="2383972" cy="2316424"/>
          </a:xfrm>
          <a:prstGeom prst="rect">
            <a:avLst/>
          </a:prstGeom>
        </p:spPr>
        <p:txBody>
          <a:bodyPr/>
          <a:lstStyle>
            <a:lvl1pPr marL="0" indent="0">
              <a:buFont typeface="Arial" charset="0"/>
              <a:buNone/>
              <a:defRPr sz="1600" b="0" i="0">
                <a:solidFill>
                  <a:srgbClr val="011224"/>
                </a:solidFill>
                <a:latin typeface="Franklin Gothic Book" charset="0"/>
                <a:ea typeface="Franklin Gothic Book" charset="0"/>
                <a:cs typeface="Franklin Gothic Book" charset="0"/>
              </a:defRPr>
            </a:lvl1pPr>
            <a:lvl2pPr marL="457200" indent="0">
              <a:buFont typeface="Arial" charset="0"/>
              <a:buNone/>
              <a:defRPr sz="1400" b="0" i="0">
                <a:solidFill>
                  <a:srgbClr val="011224"/>
                </a:solidFill>
                <a:latin typeface="Franklin Gothic Book" charset="0"/>
                <a:ea typeface="Franklin Gothic Book" charset="0"/>
                <a:cs typeface="Franklin Gothic Book" charset="0"/>
              </a:defRPr>
            </a:lvl2pPr>
            <a:lvl3pPr marL="914400" indent="0">
              <a:buFont typeface="Arial" charset="0"/>
              <a:buNone/>
              <a:defRPr sz="1200" b="0" i="0">
                <a:solidFill>
                  <a:srgbClr val="011224"/>
                </a:solidFill>
                <a:latin typeface="Franklin Gothic Book" charset="0"/>
                <a:ea typeface="Franklin Gothic Book" charset="0"/>
                <a:cs typeface="Franklin Gothic Book" charset="0"/>
              </a:defRPr>
            </a:lvl3pPr>
            <a:lvl4pPr marL="1371600" indent="0">
              <a:buFont typeface="Arial" charset="0"/>
              <a:buNone/>
              <a:defRPr sz="1100" b="0" i="0">
                <a:solidFill>
                  <a:srgbClr val="011224"/>
                </a:solidFill>
                <a:latin typeface="Franklin Gothic Book" charset="0"/>
                <a:ea typeface="Franklin Gothic Book" charset="0"/>
                <a:cs typeface="Franklin Gothic Book" charset="0"/>
              </a:defRPr>
            </a:lvl4pPr>
            <a:lvl5pPr marL="1828800" indent="0">
              <a:buFont typeface="Arial" charset="0"/>
              <a:buNone/>
              <a:defRPr sz="1000" b="0" i="0">
                <a:solidFill>
                  <a:srgbClr val="011224"/>
                </a:solidFill>
                <a:latin typeface="Franklin Gothic Book" charset="0"/>
                <a:ea typeface="Franklin Gothic Book" charset="0"/>
                <a:cs typeface="Franklin Gothic Book"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5"/>
          <p:cNvSpPr>
            <a:spLocks noGrp="1"/>
          </p:cNvSpPr>
          <p:nvPr>
            <p:ph type="body" sz="quarter" idx="13"/>
          </p:nvPr>
        </p:nvSpPr>
        <p:spPr>
          <a:xfrm>
            <a:off x="3396343" y="3263568"/>
            <a:ext cx="2383972" cy="2316424"/>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100"/>
            </a:lvl4pPr>
            <a:lvl5pPr marL="1828800" indent="0">
              <a:buNone/>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p:cNvSpPr>
            <a:spLocks noGrp="1"/>
          </p:cNvSpPr>
          <p:nvPr>
            <p:ph type="body" sz="quarter" idx="14"/>
          </p:nvPr>
        </p:nvSpPr>
        <p:spPr>
          <a:xfrm>
            <a:off x="6411686" y="3261419"/>
            <a:ext cx="2383972" cy="2316424"/>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100"/>
            </a:lvl4pPr>
            <a:lvl5pPr marL="1828800" indent="0">
              <a:buNone/>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2"/>
          <p:cNvSpPr>
            <a:spLocks noGrp="1"/>
          </p:cNvSpPr>
          <p:nvPr>
            <p:ph type="sldNum" sz="quarter" idx="10"/>
          </p:nvPr>
        </p:nvSpPr>
        <p:spPr>
          <a:xfrm>
            <a:off x="11406554" y="6335485"/>
            <a:ext cx="404446" cy="365125"/>
          </a:xfrm>
          <a:prstGeom prst="rect">
            <a:avLst/>
          </a:prstGeom>
        </p:spPr>
        <p:txBody>
          <a:bodyPr anchor="ctr"/>
          <a:lstStyle>
            <a:lvl1pPr>
              <a:defRPr sz="1200">
                <a:solidFill>
                  <a:schemeClr val="tx2"/>
                </a:solidFill>
              </a:defRPr>
            </a:lvl1pPr>
          </a:lstStyle>
          <a:p>
            <a:fld id="{4749BECD-3273-4FE3-BD63-F549C359A7E1}" type="slidenum">
              <a:rPr lang="en-US" smtClean="0"/>
              <a:pPr/>
              <a:t>‹#›</a:t>
            </a:fld>
            <a:endParaRPr lang="en-US" dirty="0"/>
          </a:p>
        </p:txBody>
      </p:sp>
      <p:sp>
        <p:nvSpPr>
          <p:cNvPr id="10" name="Text Placeholder 5"/>
          <p:cNvSpPr>
            <a:spLocks noGrp="1"/>
          </p:cNvSpPr>
          <p:nvPr>
            <p:ph type="body" sz="quarter" idx="15"/>
          </p:nvPr>
        </p:nvSpPr>
        <p:spPr>
          <a:xfrm>
            <a:off x="9427028" y="3261419"/>
            <a:ext cx="2383972" cy="2316424"/>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100"/>
            </a:lvl4pPr>
            <a:lvl5pPr marL="1828800" indent="0">
              <a:buNone/>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23195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867AA-69CD-B74C-8DC5-8B0BCC3842AF}"/>
              </a:ext>
            </a:extLst>
          </p:cNvPr>
          <p:cNvSpPr>
            <a:spLocks noGrp="1"/>
          </p:cNvSpPr>
          <p:nvPr>
            <p:ph type="title"/>
          </p:nvPr>
        </p:nvSpPr>
        <p:spPr>
          <a:xfrm>
            <a:off x="549324" y="535373"/>
            <a:ext cx="10515600" cy="646331"/>
          </a:xfrm>
        </p:spPr>
        <p:txBody>
          <a:bodyPr anchor="t"/>
          <a:lstStyle>
            <a:lvl1pPr>
              <a:lnSpc>
                <a:spcPct val="100000"/>
              </a:lnSpc>
              <a:defRPr b="0"/>
            </a:lvl1pPr>
          </a:lstStyle>
          <a:p>
            <a:r>
              <a:rPr lang="en-US" dirty="0"/>
              <a:t>Click to edit Master title style</a:t>
            </a:r>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Content Placeholder 2">
            <a:extLst>
              <a:ext uri="{FF2B5EF4-FFF2-40B4-BE49-F238E27FC236}">
                <a16:creationId xmlns:a16="http://schemas.microsoft.com/office/drawing/2014/main" id="{28236B69-7A41-B243-94EE-DE8C224D3319}"/>
              </a:ext>
            </a:extLst>
          </p:cNvPr>
          <p:cNvSpPr>
            <a:spLocks noGrp="1"/>
          </p:cNvSpPr>
          <p:nvPr>
            <p:ph idx="10"/>
          </p:nvPr>
        </p:nvSpPr>
        <p:spPr>
          <a:xfrm>
            <a:off x="966506" y="1404199"/>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81964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24600" y="1371600"/>
            <a:ext cx="5486400" cy="2387600"/>
          </a:xfrm>
        </p:spPr>
        <p:txBody>
          <a:bodyPr anchor="ctr" anchorCtr="0"/>
          <a:lstStyle>
            <a:lvl1pPr algn="l">
              <a:defRPr sz="6000" baseline="0">
                <a:solidFill>
                  <a:srgbClr val="011323"/>
                </a:solidFill>
                <a:latin typeface="Franklin Gothic Medium" panose="020B0603020102020204" pitchFamily="34" charset="0"/>
              </a:defRPr>
            </a:lvl1pPr>
          </a:lstStyle>
          <a:p>
            <a:r>
              <a:rPr lang="en-US" dirty="0"/>
              <a:t>Click to </a:t>
            </a:r>
            <a:br>
              <a:rPr lang="en-US" dirty="0"/>
            </a:br>
            <a:r>
              <a:rPr lang="en-US" dirty="0"/>
              <a:t>edit title</a:t>
            </a:r>
          </a:p>
        </p:txBody>
      </p:sp>
      <p:sp>
        <p:nvSpPr>
          <p:cNvPr id="3" name="Subtitle 2"/>
          <p:cNvSpPr>
            <a:spLocks noGrp="1"/>
          </p:cNvSpPr>
          <p:nvPr>
            <p:ph type="subTitle" idx="1" hasCustomPrompt="1"/>
          </p:nvPr>
        </p:nvSpPr>
        <p:spPr>
          <a:xfrm>
            <a:off x="6324600" y="4114800"/>
            <a:ext cx="5486400" cy="1690352"/>
          </a:xfrm>
        </p:spPr>
        <p:txBody>
          <a:bodyPr>
            <a:normAutofit/>
          </a:bodyPr>
          <a:lstStyle>
            <a:lvl1pPr marL="0" indent="0" algn="l">
              <a:buNone/>
              <a:defRPr sz="2800" baseline="0">
                <a:solidFill>
                  <a:srgbClr val="01132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subtitle</a:t>
            </a:r>
          </a:p>
        </p:txBody>
      </p:sp>
      <p:sp>
        <p:nvSpPr>
          <p:cNvPr id="6" name="Slide Number Placeholder 5"/>
          <p:cNvSpPr>
            <a:spLocks noGrp="1"/>
          </p:cNvSpPr>
          <p:nvPr>
            <p:ph type="sldNum" sz="quarter" idx="12"/>
          </p:nvPr>
        </p:nvSpPr>
        <p:spPr/>
        <p:txBody>
          <a:bodyPr/>
          <a:lstStyle/>
          <a:p>
            <a:fld id="{4749BECD-3273-4FE3-BD63-F549C359A7E1}" type="slidenum">
              <a:rPr lang="en-US" smtClean="0"/>
              <a:t>‹#›</a:t>
            </a:fld>
            <a:endParaRPr lang="en-US" dirty="0"/>
          </a:p>
        </p:txBody>
      </p:sp>
    </p:spTree>
    <p:extLst>
      <p:ext uri="{BB962C8B-B14F-4D97-AF65-F5344CB8AC3E}">
        <p14:creationId xmlns:p14="http://schemas.microsoft.com/office/powerpoint/2010/main" val="34231759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52800" y="1828800"/>
            <a:ext cx="5486400" cy="4114800"/>
          </a:xfrm>
        </p:spPr>
        <p:txBody>
          <a:bodyPr>
            <a:normAutofit/>
          </a:bodyPr>
          <a:lstStyle>
            <a:lvl1pPr marL="0" indent="0">
              <a:buNone/>
              <a:defRPr sz="2800">
                <a:solidFill>
                  <a:srgbClr val="2EB1D1"/>
                </a:solidFill>
                <a:latin typeface="Franklin Gothic Book" panose="020B0503020102020204" pitchFamily="34" charset="0"/>
              </a:defRPr>
            </a:lvl1pPr>
          </a:lstStyle>
          <a:p>
            <a:pPr lvl="0"/>
            <a:r>
              <a:rPr lang="en-US" dirty="0"/>
              <a:t>Click to add large text</a:t>
            </a:r>
          </a:p>
        </p:txBody>
      </p:sp>
      <p:sp>
        <p:nvSpPr>
          <p:cNvPr id="6" name="Slide Number Placeholder 5"/>
          <p:cNvSpPr>
            <a:spLocks noGrp="1"/>
          </p:cNvSpPr>
          <p:nvPr>
            <p:ph type="sldNum" sz="quarter" idx="12"/>
          </p:nvPr>
        </p:nvSpPr>
        <p:spPr/>
        <p:txBody>
          <a:bodyPr/>
          <a:lstStyle/>
          <a:p>
            <a:fld id="{4749BECD-3273-4FE3-BD63-F549C359A7E1}" type="slidenum">
              <a:rPr lang="en-US" smtClean="0"/>
              <a:t>‹#›</a:t>
            </a:fld>
            <a:endParaRPr lang="en-US"/>
          </a:p>
        </p:txBody>
      </p:sp>
    </p:spTree>
    <p:extLst>
      <p:ext uri="{BB962C8B-B14F-4D97-AF65-F5344CB8AC3E}">
        <p14:creationId xmlns:p14="http://schemas.microsoft.com/office/powerpoint/2010/main" val="33039855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57200"/>
            <a:ext cx="11430000" cy="914400"/>
          </a:xfrm>
        </p:spPr>
        <p:txBody>
          <a:bodyPr>
            <a:normAutofit/>
          </a:bodyPr>
          <a:lstStyle>
            <a:lvl1pPr>
              <a:defRPr sz="3600">
                <a:solidFill>
                  <a:srgbClr val="011323"/>
                </a:solidFill>
                <a:latin typeface="Franklin Gothic Medium" panose="020B0603020102020204" pitchFamily="34" charset="0"/>
              </a:defRPr>
            </a:lvl1pPr>
          </a:lstStyle>
          <a:p>
            <a:r>
              <a:rPr lang="en-US" dirty="0"/>
              <a:t>Slide with 2 large columns</a:t>
            </a:r>
          </a:p>
        </p:txBody>
      </p:sp>
      <p:sp>
        <p:nvSpPr>
          <p:cNvPr id="3" name="Content Placeholder 2"/>
          <p:cNvSpPr>
            <a:spLocks noGrp="1"/>
          </p:cNvSpPr>
          <p:nvPr>
            <p:ph idx="1" hasCustomPrompt="1"/>
          </p:nvPr>
        </p:nvSpPr>
        <p:spPr>
          <a:xfrm>
            <a:off x="381000" y="1828800"/>
            <a:ext cx="5486400" cy="3657601"/>
          </a:xfrm>
        </p:spPr>
        <p:txBody>
          <a:bodyPr>
            <a:normAutofit/>
          </a:bodyPr>
          <a:lstStyle>
            <a:lvl1pPr marL="0" indent="0">
              <a:buNone/>
              <a:defRPr sz="1800"/>
            </a:lvl1pPr>
          </a:lstStyle>
          <a:p>
            <a:pPr lvl="0"/>
            <a:r>
              <a:rPr lang="en-US" dirty="0"/>
              <a:t>Click to edit text</a:t>
            </a:r>
          </a:p>
        </p:txBody>
      </p:sp>
      <p:sp>
        <p:nvSpPr>
          <p:cNvPr id="6" name="Slide Number Placeholder 5"/>
          <p:cNvSpPr>
            <a:spLocks noGrp="1"/>
          </p:cNvSpPr>
          <p:nvPr>
            <p:ph type="sldNum" sz="quarter" idx="12"/>
          </p:nvPr>
        </p:nvSpPr>
        <p:spPr/>
        <p:txBody>
          <a:bodyPr/>
          <a:lstStyle/>
          <a:p>
            <a:fld id="{4749BECD-3273-4FE3-BD63-F549C359A7E1}" type="slidenum">
              <a:rPr lang="en-US" smtClean="0"/>
              <a:t>‹#›</a:t>
            </a:fld>
            <a:endParaRPr lang="en-US"/>
          </a:p>
        </p:txBody>
      </p:sp>
      <p:sp>
        <p:nvSpPr>
          <p:cNvPr id="5" name="Content Placeholder 2"/>
          <p:cNvSpPr>
            <a:spLocks noGrp="1"/>
          </p:cNvSpPr>
          <p:nvPr>
            <p:ph idx="13" hasCustomPrompt="1"/>
          </p:nvPr>
        </p:nvSpPr>
        <p:spPr>
          <a:xfrm>
            <a:off x="6324600" y="1828801"/>
            <a:ext cx="5486400" cy="3657600"/>
          </a:xfrm>
        </p:spPr>
        <p:txBody>
          <a:bodyPr>
            <a:normAutofit/>
          </a:bodyPr>
          <a:lstStyle>
            <a:lvl1pPr marL="0" indent="0">
              <a:buNone/>
              <a:defRPr sz="1800"/>
            </a:lvl1pPr>
          </a:lstStyle>
          <a:p>
            <a:pPr lvl="0"/>
            <a:r>
              <a:rPr lang="en-US" dirty="0"/>
              <a:t>Click to edit text</a:t>
            </a:r>
          </a:p>
        </p:txBody>
      </p:sp>
    </p:spTree>
    <p:extLst>
      <p:ext uri="{BB962C8B-B14F-4D97-AF65-F5344CB8AC3E}">
        <p14:creationId xmlns:p14="http://schemas.microsoft.com/office/powerpoint/2010/main" val="25995684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57200"/>
            <a:ext cx="11430000" cy="914400"/>
          </a:xfrm>
        </p:spPr>
        <p:txBody>
          <a:bodyPr>
            <a:normAutofit/>
          </a:bodyPr>
          <a:lstStyle>
            <a:lvl1pPr>
              <a:defRPr sz="3600">
                <a:solidFill>
                  <a:srgbClr val="011323"/>
                </a:solidFill>
                <a:latin typeface="Franklin Gothic Medium" panose="020B0603020102020204" pitchFamily="34" charset="0"/>
              </a:defRPr>
            </a:lvl1pPr>
          </a:lstStyle>
          <a:p>
            <a:r>
              <a:rPr lang="en-US" dirty="0"/>
              <a:t>Slide with 4 columns</a:t>
            </a:r>
          </a:p>
        </p:txBody>
      </p:sp>
      <p:sp>
        <p:nvSpPr>
          <p:cNvPr id="3" name="Content Placeholder 2"/>
          <p:cNvSpPr>
            <a:spLocks noGrp="1"/>
          </p:cNvSpPr>
          <p:nvPr>
            <p:ph idx="1" hasCustomPrompt="1"/>
          </p:nvPr>
        </p:nvSpPr>
        <p:spPr>
          <a:xfrm>
            <a:off x="381000" y="1828800"/>
            <a:ext cx="2514600" cy="4117975"/>
          </a:xfrm>
        </p:spPr>
        <p:txBody>
          <a:bodyPr>
            <a:normAutofit/>
          </a:bodyPr>
          <a:lstStyle>
            <a:lvl1pPr marL="0" indent="0">
              <a:buNone/>
              <a:defRPr sz="1200"/>
            </a:lvl1pPr>
          </a:lstStyle>
          <a:p>
            <a:pPr lvl="0"/>
            <a:r>
              <a:rPr lang="en-US" dirty="0"/>
              <a:t>Click to edit text</a:t>
            </a:r>
          </a:p>
        </p:txBody>
      </p:sp>
      <p:sp>
        <p:nvSpPr>
          <p:cNvPr id="6" name="Slide Number Placeholder 5"/>
          <p:cNvSpPr>
            <a:spLocks noGrp="1"/>
          </p:cNvSpPr>
          <p:nvPr>
            <p:ph type="sldNum" sz="quarter" idx="12"/>
          </p:nvPr>
        </p:nvSpPr>
        <p:spPr/>
        <p:txBody>
          <a:bodyPr/>
          <a:lstStyle/>
          <a:p>
            <a:fld id="{4749BECD-3273-4FE3-BD63-F549C359A7E1}" type="slidenum">
              <a:rPr lang="en-US" smtClean="0"/>
              <a:t>‹#›</a:t>
            </a:fld>
            <a:endParaRPr lang="en-US"/>
          </a:p>
        </p:txBody>
      </p:sp>
      <p:sp>
        <p:nvSpPr>
          <p:cNvPr id="5" name="Content Placeholder 2"/>
          <p:cNvSpPr>
            <a:spLocks noGrp="1"/>
          </p:cNvSpPr>
          <p:nvPr>
            <p:ph idx="13" hasCustomPrompt="1"/>
          </p:nvPr>
        </p:nvSpPr>
        <p:spPr>
          <a:xfrm>
            <a:off x="6324600" y="1828800"/>
            <a:ext cx="2514600" cy="4117975"/>
          </a:xfrm>
        </p:spPr>
        <p:txBody>
          <a:bodyPr>
            <a:normAutofit/>
          </a:bodyPr>
          <a:lstStyle>
            <a:lvl1pPr marL="0" indent="0">
              <a:buNone/>
              <a:defRPr sz="1200"/>
            </a:lvl1pPr>
          </a:lstStyle>
          <a:p>
            <a:pPr lvl="0"/>
            <a:r>
              <a:rPr lang="en-US" dirty="0"/>
              <a:t>Click to edit text</a:t>
            </a:r>
          </a:p>
        </p:txBody>
      </p:sp>
      <p:sp>
        <p:nvSpPr>
          <p:cNvPr id="7" name="Content Placeholder 2"/>
          <p:cNvSpPr>
            <a:spLocks noGrp="1"/>
          </p:cNvSpPr>
          <p:nvPr>
            <p:ph idx="14" hasCustomPrompt="1"/>
          </p:nvPr>
        </p:nvSpPr>
        <p:spPr>
          <a:xfrm>
            <a:off x="3352800" y="1828800"/>
            <a:ext cx="2514600" cy="4117975"/>
          </a:xfrm>
        </p:spPr>
        <p:txBody>
          <a:bodyPr>
            <a:normAutofit/>
          </a:bodyPr>
          <a:lstStyle>
            <a:lvl1pPr marL="0" indent="0">
              <a:buNone/>
              <a:defRPr sz="1200" baseline="0"/>
            </a:lvl1pPr>
          </a:lstStyle>
          <a:p>
            <a:pPr lvl="0"/>
            <a:r>
              <a:rPr lang="en-US" dirty="0"/>
              <a:t>Click to edit text</a:t>
            </a:r>
          </a:p>
        </p:txBody>
      </p:sp>
      <p:sp>
        <p:nvSpPr>
          <p:cNvPr id="8" name="Content Placeholder 2"/>
          <p:cNvSpPr>
            <a:spLocks noGrp="1"/>
          </p:cNvSpPr>
          <p:nvPr>
            <p:ph idx="15" hasCustomPrompt="1"/>
          </p:nvPr>
        </p:nvSpPr>
        <p:spPr>
          <a:xfrm>
            <a:off x="9296400" y="1828800"/>
            <a:ext cx="2514600" cy="4117975"/>
          </a:xfrm>
        </p:spPr>
        <p:txBody>
          <a:bodyPr>
            <a:normAutofit/>
          </a:bodyPr>
          <a:lstStyle>
            <a:lvl1pPr marL="0" indent="0">
              <a:buNone/>
              <a:defRPr sz="1200"/>
            </a:lvl1pPr>
          </a:lstStyle>
          <a:p>
            <a:pPr lvl="0"/>
            <a:r>
              <a:rPr lang="en-US" dirty="0"/>
              <a:t>Click to edit text</a:t>
            </a:r>
          </a:p>
        </p:txBody>
      </p:sp>
    </p:spTree>
    <p:extLst>
      <p:ext uri="{BB962C8B-B14F-4D97-AF65-F5344CB8AC3E}">
        <p14:creationId xmlns:p14="http://schemas.microsoft.com/office/powerpoint/2010/main" val="1891768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57200"/>
            <a:ext cx="11430000" cy="914400"/>
          </a:xfrm>
        </p:spPr>
        <p:txBody>
          <a:bodyPr>
            <a:normAutofit/>
          </a:bodyPr>
          <a:lstStyle>
            <a:lvl1pPr>
              <a:defRPr sz="3600">
                <a:solidFill>
                  <a:srgbClr val="011323"/>
                </a:solidFill>
                <a:latin typeface="Franklin Gothic Medium" panose="020B0603020102020204" pitchFamily="34" charset="0"/>
              </a:defRPr>
            </a:lvl1pPr>
          </a:lstStyle>
          <a:p>
            <a:r>
              <a:rPr lang="en-US" dirty="0"/>
              <a:t>Project slide with numbers</a:t>
            </a:r>
          </a:p>
        </p:txBody>
      </p:sp>
      <p:sp>
        <p:nvSpPr>
          <p:cNvPr id="3" name="Content Placeholder 2"/>
          <p:cNvSpPr>
            <a:spLocks noGrp="1"/>
          </p:cNvSpPr>
          <p:nvPr>
            <p:ph idx="1" hasCustomPrompt="1"/>
          </p:nvPr>
        </p:nvSpPr>
        <p:spPr>
          <a:xfrm>
            <a:off x="381000" y="2757269"/>
            <a:ext cx="2514600" cy="3189506"/>
          </a:xfrm>
        </p:spPr>
        <p:txBody>
          <a:bodyPr>
            <a:normAutofit/>
          </a:bodyPr>
          <a:lstStyle>
            <a:lvl1pPr marL="0" indent="0">
              <a:buNone/>
              <a:defRPr sz="1000"/>
            </a:lvl1pPr>
          </a:lstStyle>
          <a:p>
            <a:pPr lvl="0"/>
            <a:r>
              <a:rPr lang="en-US" dirty="0"/>
              <a:t>Click to edit text</a:t>
            </a:r>
          </a:p>
        </p:txBody>
      </p:sp>
      <p:sp>
        <p:nvSpPr>
          <p:cNvPr id="6" name="Slide Number Placeholder 5"/>
          <p:cNvSpPr>
            <a:spLocks noGrp="1"/>
          </p:cNvSpPr>
          <p:nvPr>
            <p:ph type="sldNum" sz="quarter" idx="12"/>
          </p:nvPr>
        </p:nvSpPr>
        <p:spPr/>
        <p:txBody>
          <a:bodyPr/>
          <a:lstStyle>
            <a:lvl1pPr>
              <a:defRPr sz="800">
                <a:latin typeface="Franklin Gothic Book" panose="020B0503020102020204" pitchFamily="34" charset="0"/>
              </a:defRPr>
            </a:lvl1pPr>
          </a:lstStyle>
          <a:p>
            <a:fld id="{4749BECD-3273-4FE3-BD63-F549C359A7E1}" type="slidenum">
              <a:rPr lang="en-US" smtClean="0"/>
              <a:pPr/>
              <a:t>‹#›</a:t>
            </a:fld>
            <a:endParaRPr lang="en-US" dirty="0"/>
          </a:p>
        </p:txBody>
      </p:sp>
      <p:sp>
        <p:nvSpPr>
          <p:cNvPr id="5" name="Content Placeholder 2"/>
          <p:cNvSpPr>
            <a:spLocks noGrp="1"/>
          </p:cNvSpPr>
          <p:nvPr>
            <p:ph idx="13" hasCustomPrompt="1"/>
          </p:nvPr>
        </p:nvSpPr>
        <p:spPr>
          <a:xfrm>
            <a:off x="3352800" y="1828801"/>
            <a:ext cx="5486400" cy="3657600"/>
          </a:xfrm>
        </p:spPr>
        <p:txBody>
          <a:bodyPr/>
          <a:lstStyle>
            <a:lvl1pPr marL="0" indent="0">
              <a:buNone/>
              <a:defRPr/>
            </a:lvl1pPr>
          </a:lstStyle>
          <a:p>
            <a:pPr lvl="0"/>
            <a:r>
              <a:rPr lang="en-US" dirty="0"/>
              <a:t>Spot for image</a:t>
            </a:r>
          </a:p>
        </p:txBody>
      </p:sp>
      <p:sp>
        <p:nvSpPr>
          <p:cNvPr id="7" name="Content Placeholder 2"/>
          <p:cNvSpPr>
            <a:spLocks noGrp="1"/>
          </p:cNvSpPr>
          <p:nvPr>
            <p:ph idx="14" hasCustomPrompt="1"/>
          </p:nvPr>
        </p:nvSpPr>
        <p:spPr>
          <a:xfrm>
            <a:off x="9322188" y="2300069"/>
            <a:ext cx="2488812" cy="457200"/>
          </a:xfrm>
        </p:spPr>
        <p:txBody>
          <a:bodyPr>
            <a:normAutofit/>
          </a:bodyPr>
          <a:lstStyle>
            <a:lvl1pPr marL="0" indent="0">
              <a:buNone/>
              <a:defRPr sz="1200">
                <a:latin typeface="Franklin Gothic Medium" panose="020B0603020102020204" pitchFamily="34" charset="0"/>
              </a:defRPr>
            </a:lvl1pPr>
          </a:lstStyle>
          <a:p>
            <a:pPr lvl="0"/>
            <a:r>
              <a:rPr lang="en-US" dirty="0"/>
              <a:t>What number represents</a:t>
            </a:r>
          </a:p>
        </p:txBody>
      </p:sp>
      <p:sp>
        <p:nvSpPr>
          <p:cNvPr id="8" name="Content Placeholder 2"/>
          <p:cNvSpPr>
            <a:spLocks noGrp="1"/>
          </p:cNvSpPr>
          <p:nvPr>
            <p:ph idx="15" hasCustomPrompt="1"/>
          </p:nvPr>
        </p:nvSpPr>
        <p:spPr>
          <a:xfrm>
            <a:off x="9322188" y="1842869"/>
            <a:ext cx="2488812" cy="438444"/>
          </a:xfrm>
        </p:spPr>
        <p:txBody>
          <a:bodyPr anchor="ctr" anchorCtr="0">
            <a:normAutofit/>
          </a:bodyPr>
          <a:lstStyle>
            <a:lvl1pPr marL="0" indent="0">
              <a:buNone/>
              <a:defRPr sz="1800">
                <a:solidFill>
                  <a:srgbClr val="2EB1D1"/>
                </a:solidFill>
                <a:latin typeface="Franklin Gothic Book" panose="020B0503020102020204" pitchFamily="34" charset="0"/>
              </a:defRPr>
            </a:lvl1pPr>
          </a:lstStyle>
          <a:p>
            <a:pPr lvl="0"/>
            <a:r>
              <a:rPr lang="en-US" dirty="0"/>
              <a:t>Number</a:t>
            </a:r>
          </a:p>
        </p:txBody>
      </p:sp>
      <p:sp>
        <p:nvSpPr>
          <p:cNvPr id="11" name="Content Placeholder 2"/>
          <p:cNvSpPr>
            <a:spLocks noGrp="1"/>
          </p:cNvSpPr>
          <p:nvPr>
            <p:ph idx="16" hasCustomPrompt="1"/>
          </p:nvPr>
        </p:nvSpPr>
        <p:spPr>
          <a:xfrm>
            <a:off x="9322188" y="3676356"/>
            <a:ext cx="2488812" cy="452513"/>
          </a:xfrm>
        </p:spPr>
        <p:txBody>
          <a:bodyPr>
            <a:normAutofit/>
          </a:bodyPr>
          <a:lstStyle>
            <a:lvl1pPr marL="0" indent="0">
              <a:buNone/>
              <a:defRPr sz="1200">
                <a:latin typeface="Franklin Gothic Medium" panose="020B0603020102020204" pitchFamily="34" charset="0"/>
              </a:defRPr>
            </a:lvl1pPr>
          </a:lstStyle>
          <a:p>
            <a:pPr lvl="0"/>
            <a:r>
              <a:rPr lang="en-US" dirty="0"/>
              <a:t>What number represents</a:t>
            </a:r>
          </a:p>
        </p:txBody>
      </p:sp>
      <p:sp>
        <p:nvSpPr>
          <p:cNvPr id="12" name="Content Placeholder 2"/>
          <p:cNvSpPr>
            <a:spLocks noGrp="1"/>
          </p:cNvSpPr>
          <p:nvPr>
            <p:ph idx="17" hasCustomPrompt="1"/>
          </p:nvPr>
        </p:nvSpPr>
        <p:spPr>
          <a:xfrm>
            <a:off x="9322188" y="3219156"/>
            <a:ext cx="2488812" cy="457200"/>
          </a:xfrm>
        </p:spPr>
        <p:txBody>
          <a:bodyPr anchor="ctr" anchorCtr="0">
            <a:normAutofit/>
          </a:bodyPr>
          <a:lstStyle>
            <a:lvl1pPr marL="0" indent="0">
              <a:buNone/>
              <a:defRPr sz="1800">
                <a:solidFill>
                  <a:srgbClr val="2EB1D1"/>
                </a:solidFill>
                <a:latin typeface="Franklin Gothic Book" panose="020B0503020102020204" pitchFamily="34" charset="0"/>
              </a:defRPr>
            </a:lvl1pPr>
          </a:lstStyle>
          <a:p>
            <a:pPr lvl="0"/>
            <a:r>
              <a:rPr lang="en-US" dirty="0"/>
              <a:t>Number</a:t>
            </a:r>
          </a:p>
        </p:txBody>
      </p:sp>
      <p:sp>
        <p:nvSpPr>
          <p:cNvPr id="13" name="Content Placeholder 2"/>
          <p:cNvSpPr>
            <a:spLocks noGrp="1"/>
          </p:cNvSpPr>
          <p:nvPr>
            <p:ph idx="18" hasCustomPrompt="1"/>
          </p:nvPr>
        </p:nvSpPr>
        <p:spPr>
          <a:xfrm>
            <a:off x="9322188" y="5047956"/>
            <a:ext cx="2488812" cy="438444"/>
          </a:xfrm>
        </p:spPr>
        <p:txBody>
          <a:bodyPr>
            <a:normAutofit/>
          </a:bodyPr>
          <a:lstStyle>
            <a:lvl1pPr marL="0" indent="0">
              <a:buNone/>
              <a:defRPr sz="1200">
                <a:latin typeface="Franklin Gothic Medium" panose="020B0603020102020204" pitchFamily="34" charset="0"/>
              </a:defRPr>
            </a:lvl1pPr>
          </a:lstStyle>
          <a:p>
            <a:pPr lvl="0"/>
            <a:r>
              <a:rPr lang="en-US" dirty="0"/>
              <a:t>What number represents</a:t>
            </a:r>
          </a:p>
        </p:txBody>
      </p:sp>
      <p:sp>
        <p:nvSpPr>
          <p:cNvPr id="14" name="Content Placeholder 2"/>
          <p:cNvSpPr>
            <a:spLocks noGrp="1"/>
          </p:cNvSpPr>
          <p:nvPr>
            <p:ph idx="19" hasCustomPrompt="1"/>
          </p:nvPr>
        </p:nvSpPr>
        <p:spPr>
          <a:xfrm>
            <a:off x="9322188" y="4590756"/>
            <a:ext cx="2488812" cy="438444"/>
          </a:xfrm>
        </p:spPr>
        <p:txBody>
          <a:bodyPr anchor="ctr" anchorCtr="0">
            <a:normAutofit/>
          </a:bodyPr>
          <a:lstStyle>
            <a:lvl1pPr marL="0" indent="0">
              <a:buNone/>
              <a:defRPr sz="1800">
                <a:solidFill>
                  <a:srgbClr val="2EB1D1"/>
                </a:solidFill>
                <a:latin typeface="Franklin Gothic Book" panose="020B0503020102020204" pitchFamily="34" charset="0"/>
              </a:defRPr>
            </a:lvl1pPr>
          </a:lstStyle>
          <a:p>
            <a:pPr lvl="0"/>
            <a:r>
              <a:rPr lang="en-US" dirty="0"/>
              <a:t>Number</a:t>
            </a:r>
          </a:p>
        </p:txBody>
      </p:sp>
      <p:sp>
        <p:nvSpPr>
          <p:cNvPr id="15" name="Content Placeholder 2"/>
          <p:cNvSpPr>
            <a:spLocks noGrp="1"/>
          </p:cNvSpPr>
          <p:nvPr>
            <p:ph idx="20" hasCustomPrompt="1"/>
          </p:nvPr>
        </p:nvSpPr>
        <p:spPr>
          <a:xfrm>
            <a:off x="381000" y="1845969"/>
            <a:ext cx="2514600" cy="897232"/>
          </a:xfrm>
        </p:spPr>
        <p:txBody>
          <a:bodyPr>
            <a:normAutofit/>
          </a:bodyPr>
          <a:lstStyle>
            <a:lvl1pPr marL="0" indent="0">
              <a:buNone/>
              <a:defRPr sz="1200">
                <a:latin typeface="Franklin Gothic Medium" panose="020B0603020102020204" pitchFamily="34" charset="0"/>
              </a:defRPr>
            </a:lvl1pPr>
          </a:lstStyle>
          <a:p>
            <a:pPr lvl="0"/>
            <a:r>
              <a:rPr lang="en-US" dirty="0"/>
              <a:t>Click to edit text</a:t>
            </a:r>
          </a:p>
        </p:txBody>
      </p:sp>
    </p:spTree>
    <p:extLst>
      <p:ext uri="{BB962C8B-B14F-4D97-AF65-F5344CB8AC3E}">
        <p14:creationId xmlns:p14="http://schemas.microsoft.com/office/powerpoint/2010/main" val="29755517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57200"/>
            <a:ext cx="11430000" cy="914400"/>
          </a:xfrm>
        </p:spPr>
        <p:txBody>
          <a:bodyPr>
            <a:normAutofit/>
          </a:bodyPr>
          <a:lstStyle>
            <a:lvl1pPr>
              <a:defRPr sz="3600">
                <a:solidFill>
                  <a:srgbClr val="011323"/>
                </a:solidFill>
                <a:latin typeface="Franklin Gothic Medium" panose="020B0603020102020204" pitchFamily="34" charset="0"/>
              </a:defRPr>
            </a:lvl1pPr>
          </a:lstStyle>
          <a:p>
            <a:r>
              <a:rPr lang="en-US" dirty="0"/>
              <a:t>Project slide 2 columns and image</a:t>
            </a:r>
          </a:p>
        </p:txBody>
      </p:sp>
      <p:sp>
        <p:nvSpPr>
          <p:cNvPr id="3" name="Content Placeholder 2"/>
          <p:cNvSpPr>
            <a:spLocks noGrp="1"/>
          </p:cNvSpPr>
          <p:nvPr>
            <p:ph idx="1" hasCustomPrompt="1"/>
          </p:nvPr>
        </p:nvSpPr>
        <p:spPr>
          <a:xfrm>
            <a:off x="381000" y="1828800"/>
            <a:ext cx="2514600" cy="4117975"/>
          </a:xfrm>
        </p:spPr>
        <p:txBody>
          <a:bodyPr>
            <a:normAutofit/>
          </a:bodyPr>
          <a:lstStyle>
            <a:lvl1pPr marL="0" indent="0">
              <a:buNone/>
              <a:defRPr sz="1200"/>
            </a:lvl1pPr>
          </a:lstStyle>
          <a:p>
            <a:pPr lvl="0"/>
            <a:r>
              <a:rPr lang="en-US" dirty="0"/>
              <a:t>Click to edit text</a:t>
            </a:r>
          </a:p>
        </p:txBody>
      </p:sp>
      <p:sp>
        <p:nvSpPr>
          <p:cNvPr id="6" name="Slide Number Placeholder 5"/>
          <p:cNvSpPr>
            <a:spLocks noGrp="1"/>
          </p:cNvSpPr>
          <p:nvPr>
            <p:ph type="sldNum" sz="quarter" idx="12"/>
          </p:nvPr>
        </p:nvSpPr>
        <p:spPr/>
        <p:txBody>
          <a:bodyPr/>
          <a:lstStyle>
            <a:lvl1pPr>
              <a:defRPr sz="800">
                <a:latin typeface="Franklin Gothic Book" panose="020B0503020102020204" pitchFamily="34" charset="0"/>
              </a:defRPr>
            </a:lvl1pPr>
          </a:lstStyle>
          <a:p>
            <a:fld id="{4749BECD-3273-4FE3-BD63-F549C359A7E1}" type="slidenum">
              <a:rPr lang="en-US" smtClean="0"/>
              <a:pPr/>
              <a:t>‹#›</a:t>
            </a:fld>
            <a:endParaRPr lang="en-US" dirty="0"/>
          </a:p>
        </p:txBody>
      </p:sp>
      <p:sp>
        <p:nvSpPr>
          <p:cNvPr id="7" name="Content Placeholder 2"/>
          <p:cNvSpPr>
            <a:spLocks noGrp="1"/>
          </p:cNvSpPr>
          <p:nvPr>
            <p:ph idx="14" hasCustomPrompt="1"/>
          </p:nvPr>
        </p:nvSpPr>
        <p:spPr>
          <a:xfrm>
            <a:off x="3352800" y="1828800"/>
            <a:ext cx="2514600" cy="4117975"/>
          </a:xfrm>
        </p:spPr>
        <p:txBody>
          <a:bodyPr>
            <a:normAutofit/>
          </a:bodyPr>
          <a:lstStyle>
            <a:lvl1pPr marL="0" indent="0">
              <a:buNone/>
              <a:defRPr sz="1200"/>
            </a:lvl1pPr>
          </a:lstStyle>
          <a:p>
            <a:pPr lvl="0"/>
            <a:r>
              <a:rPr lang="en-US" dirty="0"/>
              <a:t>Click to edit text</a:t>
            </a:r>
          </a:p>
        </p:txBody>
      </p:sp>
      <p:sp>
        <p:nvSpPr>
          <p:cNvPr id="8" name="Content Placeholder 2"/>
          <p:cNvSpPr>
            <a:spLocks noGrp="1"/>
          </p:cNvSpPr>
          <p:nvPr>
            <p:ph idx="15" hasCustomPrompt="1"/>
          </p:nvPr>
        </p:nvSpPr>
        <p:spPr>
          <a:xfrm>
            <a:off x="6324600" y="1828801"/>
            <a:ext cx="5486400" cy="3657600"/>
          </a:xfrm>
        </p:spPr>
        <p:txBody>
          <a:bodyPr>
            <a:normAutofit/>
          </a:bodyPr>
          <a:lstStyle>
            <a:lvl1pPr marL="0" indent="0">
              <a:buNone/>
              <a:defRPr sz="1800"/>
            </a:lvl1pPr>
          </a:lstStyle>
          <a:p>
            <a:pPr lvl="0"/>
            <a:r>
              <a:rPr lang="en-US" dirty="0"/>
              <a:t>Spot for image</a:t>
            </a:r>
          </a:p>
        </p:txBody>
      </p:sp>
    </p:spTree>
    <p:extLst>
      <p:ext uri="{BB962C8B-B14F-4D97-AF65-F5344CB8AC3E}">
        <p14:creationId xmlns:p14="http://schemas.microsoft.com/office/powerpoint/2010/main" val="10135814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52800" y="457200"/>
            <a:ext cx="8458200" cy="5943599"/>
          </a:xfrm>
        </p:spPr>
        <p:txBody>
          <a:bodyPr>
            <a:normAutofit/>
          </a:bodyPr>
          <a:lstStyle>
            <a:lvl1pPr marL="0" indent="0">
              <a:buNone/>
              <a:defRPr sz="3600">
                <a:solidFill>
                  <a:srgbClr val="2EB1D1"/>
                </a:solidFill>
                <a:latin typeface="Franklin Gothic Book" panose="020B0503020102020204" pitchFamily="34" charset="0"/>
              </a:defRPr>
            </a:lvl1pPr>
          </a:lstStyle>
          <a:p>
            <a:pPr lvl="0"/>
            <a:r>
              <a:rPr lang="en-US" dirty="0"/>
              <a:t>Picture</a:t>
            </a:r>
          </a:p>
        </p:txBody>
      </p:sp>
      <p:sp>
        <p:nvSpPr>
          <p:cNvPr id="6" name="Slide Number Placeholder 5"/>
          <p:cNvSpPr>
            <a:spLocks noGrp="1"/>
          </p:cNvSpPr>
          <p:nvPr>
            <p:ph type="sldNum" sz="quarter" idx="12"/>
          </p:nvPr>
        </p:nvSpPr>
        <p:spPr/>
        <p:txBody>
          <a:bodyPr/>
          <a:lstStyle/>
          <a:p>
            <a:fld id="{4749BECD-3273-4FE3-BD63-F549C359A7E1}" type="slidenum">
              <a:rPr lang="en-US" smtClean="0"/>
              <a:t>‹#›</a:t>
            </a:fld>
            <a:endParaRPr lang="en-US"/>
          </a:p>
        </p:txBody>
      </p:sp>
      <p:sp>
        <p:nvSpPr>
          <p:cNvPr id="4" name="Content Placeholder 2"/>
          <p:cNvSpPr>
            <a:spLocks noGrp="1"/>
          </p:cNvSpPr>
          <p:nvPr>
            <p:ph idx="13" hasCustomPrompt="1"/>
          </p:nvPr>
        </p:nvSpPr>
        <p:spPr>
          <a:xfrm>
            <a:off x="381000" y="2743200"/>
            <a:ext cx="2514600" cy="3203575"/>
          </a:xfrm>
        </p:spPr>
        <p:txBody>
          <a:bodyPr>
            <a:normAutofit/>
          </a:bodyPr>
          <a:lstStyle>
            <a:lvl1pPr marL="0" indent="0">
              <a:buNone/>
              <a:defRPr sz="1200"/>
            </a:lvl1pPr>
          </a:lstStyle>
          <a:p>
            <a:pPr lvl="0"/>
            <a:r>
              <a:rPr lang="en-US" dirty="0"/>
              <a:t>Click to edit text</a:t>
            </a:r>
          </a:p>
        </p:txBody>
      </p:sp>
      <p:sp>
        <p:nvSpPr>
          <p:cNvPr id="5" name="Content Placeholder 2"/>
          <p:cNvSpPr>
            <a:spLocks noGrp="1"/>
          </p:cNvSpPr>
          <p:nvPr>
            <p:ph idx="14" hasCustomPrompt="1"/>
          </p:nvPr>
        </p:nvSpPr>
        <p:spPr>
          <a:xfrm>
            <a:off x="381000" y="1828801"/>
            <a:ext cx="2514600" cy="914400"/>
          </a:xfrm>
        </p:spPr>
        <p:txBody>
          <a:bodyPr>
            <a:normAutofit/>
          </a:bodyPr>
          <a:lstStyle>
            <a:lvl1pPr marL="0" indent="0">
              <a:buNone/>
              <a:defRPr sz="1800">
                <a:latin typeface="Franklin Gothic Medium" panose="020B0603020102020204" pitchFamily="34" charset="0"/>
              </a:defRPr>
            </a:lvl1pPr>
          </a:lstStyle>
          <a:p>
            <a:pPr lvl="0"/>
            <a:r>
              <a:rPr lang="en-US" dirty="0"/>
              <a:t>Click to edit text</a:t>
            </a:r>
          </a:p>
        </p:txBody>
      </p:sp>
    </p:spTree>
    <p:extLst>
      <p:ext uri="{BB962C8B-B14F-4D97-AF65-F5344CB8AC3E}">
        <p14:creationId xmlns:p14="http://schemas.microsoft.com/office/powerpoint/2010/main" val="35404314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57200"/>
            <a:ext cx="11430000" cy="914400"/>
          </a:xfrm>
        </p:spPr>
        <p:txBody>
          <a:bodyPr>
            <a:normAutofit/>
          </a:bodyPr>
          <a:lstStyle>
            <a:lvl1pPr>
              <a:defRPr sz="3600">
                <a:solidFill>
                  <a:srgbClr val="011323"/>
                </a:solidFill>
                <a:latin typeface="Franklin Gothic Medium" panose="020B0603020102020204" pitchFamily="34" charset="0"/>
              </a:defRPr>
            </a:lvl1pPr>
          </a:lstStyle>
          <a:p>
            <a:r>
              <a:rPr lang="en-US" dirty="0"/>
              <a:t>Numbers Slide</a:t>
            </a:r>
          </a:p>
        </p:txBody>
      </p:sp>
      <p:sp>
        <p:nvSpPr>
          <p:cNvPr id="3" name="Content Placeholder 2"/>
          <p:cNvSpPr>
            <a:spLocks noGrp="1"/>
          </p:cNvSpPr>
          <p:nvPr>
            <p:ph idx="1"/>
          </p:nvPr>
        </p:nvSpPr>
        <p:spPr>
          <a:xfrm>
            <a:off x="381000" y="4567876"/>
            <a:ext cx="2514600" cy="461324"/>
          </a:xfrm>
        </p:spPr>
        <p:txBody>
          <a:bodyPr>
            <a:normAutofit/>
          </a:bodyPr>
          <a:lstStyle>
            <a:lvl1pPr marL="0" indent="0">
              <a:buNone/>
              <a:defRPr sz="1200">
                <a:latin typeface="Franklin Gothic Medium" panose="020B0603020102020204" pitchFamily="34" charset="0"/>
              </a:defRPr>
            </a:lvl1pPr>
          </a:lstStyle>
          <a:p>
            <a:pPr lvl="0"/>
            <a:r>
              <a:rPr lang="en-US" dirty="0"/>
              <a:t>Click to edit Master text styles</a:t>
            </a:r>
          </a:p>
        </p:txBody>
      </p:sp>
      <p:sp>
        <p:nvSpPr>
          <p:cNvPr id="6" name="Slide Number Placeholder 5"/>
          <p:cNvSpPr>
            <a:spLocks noGrp="1"/>
          </p:cNvSpPr>
          <p:nvPr>
            <p:ph type="sldNum" sz="quarter" idx="12"/>
          </p:nvPr>
        </p:nvSpPr>
        <p:spPr/>
        <p:txBody>
          <a:bodyPr/>
          <a:lstStyle>
            <a:lvl1pPr>
              <a:defRPr sz="800">
                <a:latin typeface="Franklin Gothic Book" panose="020B0503020102020204" pitchFamily="34" charset="0"/>
              </a:defRPr>
            </a:lvl1pPr>
          </a:lstStyle>
          <a:p>
            <a:fld id="{4749BECD-3273-4FE3-BD63-F549C359A7E1}" type="slidenum">
              <a:rPr lang="en-US" smtClean="0"/>
              <a:pPr/>
              <a:t>‹#›</a:t>
            </a:fld>
            <a:endParaRPr lang="en-US" dirty="0"/>
          </a:p>
        </p:txBody>
      </p:sp>
      <p:sp>
        <p:nvSpPr>
          <p:cNvPr id="7" name="Content Placeholder 2"/>
          <p:cNvSpPr>
            <a:spLocks noGrp="1"/>
          </p:cNvSpPr>
          <p:nvPr>
            <p:ph idx="14" hasCustomPrompt="1"/>
          </p:nvPr>
        </p:nvSpPr>
        <p:spPr>
          <a:xfrm>
            <a:off x="9296400" y="2300069"/>
            <a:ext cx="2514600" cy="457200"/>
          </a:xfrm>
        </p:spPr>
        <p:txBody>
          <a:bodyPr>
            <a:normAutofit/>
          </a:bodyPr>
          <a:lstStyle>
            <a:lvl1pPr marL="0" indent="0">
              <a:buNone/>
              <a:defRPr sz="1200">
                <a:latin typeface="Franklin Gothic Medium" panose="020B0603020102020204" pitchFamily="34" charset="0"/>
              </a:defRPr>
            </a:lvl1pPr>
          </a:lstStyle>
          <a:p>
            <a:pPr lvl="0"/>
            <a:r>
              <a:rPr lang="en-US" dirty="0"/>
              <a:t>What number represents</a:t>
            </a:r>
          </a:p>
        </p:txBody>
      </p:sp>
      <p:sp>
        <p:nvSpPr>
          <p:cNvPr id="8" name="Content Placeholder 2"/>
          <p:cNvSpPr>
            <a:spLocks noGrp="1"/>
          </p:cNvSpPr>
          <p:nvPr>
            <p:ph idx="15" hasCustomPrompt="1"/>
          </p:nvPr>
        </p:nvSpPr>
        <p:spPr>
          <a:xfrm>
            <a:off x="9296400" y="1842869"/>
            <a:ext cx="2514600" cy="457200"/>
          </a:xfrm>
        </p:spPr>
        <p:txBody>
          <a:bodyPr anchor="ctr" anchorCtr="0">
            <a:normAutofit/>
          </a:bodyPr>
          <a:lstStyle>
            <a:lvl1pPr marL="0" indent="0">
              <a:buNone/>
              <a:defRPr sz="1800">
                <a:solidFill>
                  <a:srgbClr val="2EB1D1"/>
                </a:solidFill>
                <a:latin typeface="Franklin Gothic Book" panose="020B0503020102020204" pitchFamily="34" charset="0"/>
              </a:defRPr>
            </a:lvl1pPr>
          </a:lstStyle>
          <a:p>
            <a:pPr lvl="0"/>
            <a:r>
              <a:rPr lang="en-US" dirty="0"/>
              <a:t>Number</a:t>
            </a:r>
          </a:p>
        </p:txBody>
      </p:sp>
      <p:sp>
        <p:nvSpPr>
          <p:cNvPr id="11" name="Content Placeholder 2"/>
          <p:cNvSpPr>
            <a:spLocks noGrp="1"/>
          </p:cNvSpPr>
          <p:nvPr>
            <p:ph idx="16" hasCustomPrompt="1"/>
          </p:nvPr>
        </p:nvSpPr>
        <p:spPr>
          <a:xfrm>
            <a:off x="9322188" y="3676356"/>
            <a:ext cx="2488812" cy="457200"/>
          </a:xfrm>
        </p:spPr>
        <p:txBody>
          <a:bodyPr>
            <a:normAutofit/>
          </a:bodyPr>
          <a:lstStyle>
            <a:lvl1pPr marL="0" indent="0">
              <a:buNone/>
              <a:defRPr sz="1200">
                <a:latin typeface="Franklin Gothic Medium" panose="020B0603020102020204" pitchFamily="34" charset="0"/>
              </a:defRPr>
            </a:lvl1pPr>
          </a:lstStyle>
          <a:p>
            <a:pPr lvl="0"/>
            <a:r>
              <a:rPr lang="en-US" dirty="0"/>
              <a:t>What number represents</a:t>
            </a:r>
          </a:p>
        </p:txBody>
      </p:sp>
      <p:sp>
        <p:nvSpPr>
          <p:cNvPr id="12" name="Content Placeholder 2"/>
          <p:cNvSpPr>
            <a:spLocks noGrp="1"/>
          </p:cNvSpPr>
          <p:nvPr>
            <p:ph idx="17" hasCustomPrompt="1"/>
          </p:nvPr>
        </p:nvSpPr>
        <p:spPr>
          <a:xfrm>
            <a:off x="9322188" y="3219156"/>
            <a:ext cx="2488812" cy="457200"/>
          </a:xfrm>
        </p:spPr>
        <p:txBody>
          <a:bodyPr anchor="ctr" anchorCtr="0">
            <a:normAutofit/>
          </a:bodyPr>
          <a:lstStyle>
            <a:lvl1pPr marL="0" indent="0">
              <a:buNone/>
              <a:defRPr sz="1800">
                <a:solidFill>
                  <a:srgbClr val="2EB1D1"/>
                </a:solidFill>
                <a:latin typeface="Franklin Gothic Book" panose="020B0503020102020204" pitchFamily="34" charset="0"/>
              </a:defRPr>
            </a:lvl1pPr>
          </a:lstStyle>
          <a:p>
            <a:pPr lvl="0"/>
            <a:r>
              <a:rPr lang="en-US" dirty="0"/>
              <a:t>Number</a:t>
            </a:r>
          </a:p>
        </p:txBody>
      </p:sp>
      <p:sp>
        <p:nvSpPr>
          <p:cNvPr id="13" name="Content Placeholder 2"/>
          <p:cNvSpPr>
            <a:spLocks noGrp="1"/>
          </p:cNvSpPr>
          <p:nvPr>
            <p:ph idx="18" hasCustomPrompt="1"/>
          </p:nvPr>
        </p:nvSpPr>
        <p:spPr>
          <a:xfrm>
            <a:off x="9322188" y="5047956"/>
            <a:ext cx="2488812" cy="438444"/>
          </a:xfrm>
        </p:spPr>
        <p:txBody>
          <a:bodyPr>
            <a:normAutofit/>
          </a:bodyPr>
          <a:lstStyle>
            <a:lvl1pPr marL="0" indent="0">
              <a:buNone/>
              <a:defRPr sz="1200">
                <a:latin typeface="Franklin Gothic Medium" panose="020B0603020102020204" pitchFamily="34" charset="0"/>
              </a:defRPr>
            </a:lvl1pPr>
          </a:lstStyle>
          <a:p>
            <a:pPr lvl="0"/>
            <a:r>
              <a:rPr lang="en-US" dirty="0"/>
              <a:t>What number represents</a:t>
            </a:r>
          </a:p>
        </p:txBody>
      </p:sp>
      <p:sp>
        <p:nvSpPr>
          <p:cNvPr id="14" name="Content Placeholder 2"/>
          <p:cNvSpPr>
            <a:spLocks noGrp="1"/>
          </p:cNvSpPr>
          <p:nvPr>
            <p:ph idx="19" hasCustomPrompt="1"/>
          </p:nvPr>
        </p:nvSpPr>
        <p:spPr>
          <a:xfrm>
            <a:off x="9322188" y="4590756"/>
            <a:ext cx="2488812" cy="438444"/>
          </a:xfrm>
        </p:spPr>
        <p:txBody>
          <a:bodyPr anchor="ctr" anchorCtr="0">
            <a:normAutofit/>
          </a:bodyPr>
          <a:lstStyle>
            <a:lvl1pPr marL="0" indent="0">
              <a:buNone/>
              <a:defRPr sz="1800">
                <a:solidFill>
                  <a:srgbClr val="2EB1D1"/>
                </a:solidFill>
                <a:latin typeface="Franklin Gothic Book" panose="020B0503020102020204" pitchFamily="34" charset="0"/>
              </a:defRPr>
            </a:lvl1pPr>
          </a:lstStyle>
          <a:p>
            <a:pPr lvl="0"/>
            <a:r>
              <a:rPr lang="en-US" dirty="0"/>
              <a:t>Number</a:t>
            </a:r>
          </a:p>
        </p:txBody>
      </p:sp>
      <p:sp>
        <p:nvSpPr>
          <p:cNvPr id="9" name="Content Placeholder 8"/>
          <p:cNvSpPr>
            <a:spLocks noGrp="1"/>
          </p:cNvSpPr>
          <p:nvPr>
            <p:ph sz="quarter" idx="22"/>
          </p:nvPr>
        </p:nvSpPr>
        <p:spPr>
          <a:xfrm>
            <a:off x="381000" y="1828800"/>
            <a:ext cx="2514600" cy="2303463"/>
          </a:xfrm>
        </p:spPr>
        <p:txBody>
          <a:bodyPr/>
          <a:lstStyle/>
          <a:p>
            <a:pPr lvl="0"/>
            <a:endParaRPr lang="en-US" dirty="0"/>
          </a:p>
        </p:txBody>
      </p:sp>
      <p:sp>
        <p:nvSpPr>
          <p:cNvPr id="17" name="Content Placeholder 8"/>
          <p:cNvSpPr>
            <a:spLocks noGrp="1"/>
          </p:cNvSpPr>
          <p:nvPr>
            <p:ph sz="quarter" idx="23"/>
          </p:nvPr>
        </p:nvSpPr>
        <p:spPr>
          <a:xfrm>
            <a:off x="3345179" y="1854593"/>
            <a:ext cx="2514600" cy="2260208"/>
          </a:xfrm>
        </p:spPr>
        <p:txBody>
          <a:bodyPr/>
          <a:lstStyle/>
          <a:p>
            <a:pPr lvl="0"/>
            <a:endParaRPr lang="en-US" dirty="0"/>
          </a:p>
        </p:txBody>
      </p:sp>
      <p:sp>
        <p:nvSpPr>
          <p:cNvPr id="18" name="Content Placeholder 8"/>
          <p:cNvSpPr>
            <a:spLocks noGrp="1"/>
          </p:cNvSpPr>
          <p:nvPr>
            <p:ph sz="quarter" idx="24"/>
          </p:nvPr>
        </p:nvSpPr>
        <p:spPr>
          <a:xfrm>
            <a:off x="6350388" y="1842869"/>
            <a:ext cx="2488812" cy="2271931"/>
          </a:xfrm>
        </p:spPr>
        <p:txBody>
          <a:bodyPr/>
          <a:lstStyle/>
          <a:p>
            <a:pPr lvl="0"/>
            <a:endParaRPr lang="en-US" dirty="0"/>
          </a:p>
        </p:txBody>
      </p:sp>
      <p:sp>
        <p:nvSpPr>
          <p:cNvPr id="19" name="Content Placeholder 2"/>
          <p:cNvSpPr>
            <a:spLocks noGrp="1"/>
          </p:cNvSpPr>
          <p:nvPr>
            <p:ph idx="25"/>
          </p:nvPr>
        </p:nvSpPr>
        <p:spPr>
          <a:xfrm>
            <a:off x="381000" y="5044740"/>
            <a:ext cx="2514600" cy="1356060"/>
          </a:xfrm>
        </p:spPr>
        <p:txBody>
          <a:bodyPr>
            <a:normAutofit/>
          </a:bodyPr>
          <a:lstStyle>
            <a:lvl1pPr marL="0" indent="0">
              <a:buNone/>
              <a:defRPr sz="1000">
                <a:latin typeface="Franklin Gothic Book" panose="020B0503020102020204" pitchFamily="34" charset="0"/>
              </a:defRPr>
            </a:lvl1pPr>
          </a:lstStyle>
          <a:p>
            <a:pPr lvl="0"/>
            <a:r>
              <a:rPr lang="en-US" dirty="0"/>
              <a:t>Click to edit Master text styles</a:t>
            </a:r>
          </a:p>
        </p:txBody>
      </p:sp>
      <p:sp>
        <p:nvSpPr>
          <p:cNvPr id="20" name="Content Placeholder 2"/>
          <p:cNvSpPr>
            <a:spLocks noGrp="1"/>
          </p:cNvSpPr>
          <p:nvPr>
            <p:ph idx="26"/>
          </p:nvPr>
        </p:nvSpPr>
        <p:spPr>
          <a:xfrm>
            <a:off x="3352800" y="4577708"/>
            <a:ext cx="2514600" cy="461324"/>
          </a:xfrm>
        </p:spPr>
        <p:txBody>
          <a:bodyPr>
            <a:normAutofit/>
          </a:bodyPr>
          <a:lstStyle>
            <a:lvl1pPr marL="0" indent="0">
              <a:buNone/>
              <a:defRPr sz="1200">
                <a:latin typeface="Franklin Gothic Medium" panose="020B0603020102020204" pitchFamily="34" charset="0"/>
              </a:defRPr>
            </a:lvl1pPr>
          </a:lstStyle>
          <a:p>
            <a:pPr lvl="0"/>
            <a:r>
              <a:rPr lang="en-US" dirty="0"/>
              <a:t>Click to edit Master text styles</a:t>
            </a:r>
          </a:p>
        </p:txBody>
      </p:sp>
      <p:sp>
        <p:nvSpPr>
          <p:cNvPr id="21" name="Content Placeholder 2"/>
          <p:cNvSpPr>
            <a:spLocks noGrp="1"/>
          </p:cNvSpPr>
          <p:nvPr>
            <p:ph idx="27"/>
          </p:nvPr>
        </p:nvSpPr>
        <p:spPr>
          <a:xfrm>
            <a:off x="3352800" y="5044740"/>
            <a:ext cx="2514600" cy="1356060"/>
          </a:xfrm>
        </p:spPr>
        <p:txBody>
          <a:bodyPr>
            <a:normAutofit/>
          </a:bodyPr>
          <a:lstStyle>
            <a:lvl1pPr marL="0" indent="0">
              <a:buNone/>
              <a:defRPr sz="1000">
                <a:latin typeface="Franklin Gothic Book" panose="020B0503020102020204" pitchFamily="34" charset="0"/>
              </a:defRPr>
            </a:lvl1pPr>
          </a:lstStyle>
          <a:p>
            <a:pPr lvl="0"/>
            <a:r>
              <a:rPr lang="en-US" dirty="0"/>
              <a:t>Click to edit Master text styles</a:t>
            </a:r>
          </a:p>
        </p:txBody>
      </p:sp>
      <p:sp>
        <p:nvSpPr>
          <p:cNvPr id="22" name="Content Placeholder 2"/>
          <p:cNvSpPr>
            <a:spLocks noGrp="1"/>
          </p:cNvSpPr>
          <p:nvPr>
            <p:ph idx="28"/>
          </p:nvPr>
        </p:nvSpPr>
        <p:spPr>
          <a:xfrm>
            <a:off x="6324600" y="4586069"/>
            <a:ext cx="2514600" cy="461324"/>
          </a:xfrm>
        </p:spPr>
        <p:txBody>
          <a:bodyPr>
            <a:normAutofit/>
          </a:bodyPr>
          <a:lstStyle>
            <a:lvl1pPr marL="0" indent="0">
              <a:buNone/>
              <a:defRPr sz="1200">
                <a:latin typeface="Franklin Gothic Medium" panose="020B0603020102020204" pitchFamily="34" charset="0"/>
              </a:defRPr>
            </a:lvl1pPr>
          </a:lstStyle>
          <a:p>
            <a:pPr lvl="0"/>
            <a:r>
              <a:rPr lang="en-US" dirty="0"/>
              <a:t>Click to edit Master text styles</a:t>
            </a:r>
          </a:p>
        </p:txBody>
      </p:sp>
      <p:sp>
        <p:nvSpPr>
          <p:cNvPr id="23" name="Content Placeholder 2"/>
          <p:cNvSpPr>
            <a:spLocks noGrp="1"/>
          </p:cNvSpPr>
          <p:nvPr>
            <p:ph idx="29"/>
          </p:nvPr>
        </p:nvSpPr>
        <p:spPr>
          <a:xfrm>
            <a:off x="6324600" y="5062933"/>
            <a:ext cx="2514600" cy="1356060"/>
          </a:xfrm>
        </p:spPr>
        <p:txBody>
          <a:bodyPr>
            <a:normAutofit/>
          </a:bodyPr>
          <a:lstStyle>
            <a:lvl1pPr marL="0" indent="0">
              <a:buNone/>
              <a:defRPr sz="1000">
                <a:latin typeface="Franklin Gothic Book" panose="020B05030201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18163194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57200"/>
            <a:ext cx="11430000" cy="914400"/>
          </a:xfrm>
        </p:spPr>
        <p:txBody>
          <a:bodyPr>
            <a:normAutofit/>
          </a:bodyPr>
          <a:lstStyle>
            <a:lvl1pPr>
              <a:defRPr sz="3600">
                <a:solidFill>
                  <a:srgbClr val="011323"/>
                </a:solidFill>
                <a:latin typeface="Franklin Gothic Medium" panose="020B0603020102020204" pitchFamily="34" charset="0"/>
              </a:defRPr>
            </a:lvl1pPr>
          </a:lstStyle>
          <a:p>
            <a:r>
              <a:rPr lang="en-US" dirty="0"/>
              <a:t>Full width slide</a:t>
            </a:r>
          </a:p>
        </p:txBody>
      </p:sp>
      <p:sp>
        <p:nvSpPr>
          <p:cNvPr id="3" name="Content Placeholder 2"/>
          <p:cNvSpPr>
            <a:spLocks noGrp="1"/>
          </p:cNvSpPr>
          <p:nvPr>
            <p:ph idx="1" hasCustomPrompt="1"/>
          </p:nvPr>
        </p:nvSpPr>
        <p:spPr>
          <a:xfrm>
            <a:off x="381000" y="1825625"/>
            <a:ext cx="11430000" cy="4117975"/>
          </a:xfrm>
        </p:spPr>
        <p:txBody>
          <a:bodyPr/>
          <a:lstStyle>
            <a:lvl1pPr marL="0" indent="0" algn="l">
              <a:buNone/>
              <a:defRPr/>
            </a:lvl1pPr>
          </a:lstStyle>
          <a:p>
            <a:pPr lvl="0"/>
            <a:r>
              <a:rPr lang="en-US" dirty="0"/>
              <a:t>Click to add content</a:t>
            </a:r>
          </a:p>
        </p:txBody>
      </p:sp>
      <p:sp>
        <p:nvSpPr>
          <p:cNvPr id="6" name="Slide Number Placeholder 5"/>
          <p:cNvSpPr>
            <a:spLocks noGrp="1"/>
          </p:cNvSpPr>
          <p:nvPr>
            <p:ph type="sldNum" sz="quarter" idx="12"/>
          </p:nvPr>
        </p:nvSpPr>
        <p:spPr/>
        <p:txBody>
          <a:bodyPr/>
          <a:lstStyle/>
          <a:p>
            <a:fld id="{4749BECD-3273-4FE3-BD63-F549C359A7E1}" type="slidenum">
              <a:rPr lang="en-US" smtClean="0"/>
              <a:t>‹#›</a:t>
            </a:fld>
            <a:endParaRPr lang="en-US"/>
          </a:p>
        </p:txBody>
      </p:sp>
    </p:spTree>
    <p:extLst>
      <p:ext uri="{BB962C8B-B14F-4D97-AF65-F5344CB8AC3E}">
        <p14:creationId xmlns:p14="http://schemas.microsoft.com/office/powerpoint/2010/main" val="34287672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3" name="Title 1"/>
          <p:cNvSpPr>
            <a:spLocks noGrp="1"/>
          </p:cNvSpPr>
          <p:nvPr>
            <p:ph type="title"/>
          </p:nvPr>
        </p:nvSpPr>
        <p:spPr>
          <a:xfrm>
            <a:off x="381000" y="606426"/>
            <a:ext cx="11430000" cy="788620"/>
          </a:xfrm>
        </p:spPr>
        <p:txBody>
          <a:bodyPr>
            <a:normAutofit/>
          </a:bodyPr>
          <a:lstStyle>
            <a:lvl1pPr>
              <a:defRPr sz="3200">
                <a:solidFill>
                  <a:srgbClr val="011224"/>
                </a:solidFill>
              </a:defRPr>
            </a:lvl1pPr>
          </a:lstStyle>
          <a:p>
            <a:r>
              <a:rPr lang="en-US" dirty="0"/>
              <a:t>Click to edit Master title style</a:t>
            </a:r>
          </a:p>
        </p:txBody>
      </p:sp>
      <p:sp>
        <p:nvSpPr>
          <p:cNvPr id="4" name="Text Placeholder 5"/>
          <p:cNvSpPr>
            <a:spLocks noGrp="1"/>
          </p:cNvSpPr>
          <p:nvPr>
            <p:ph type="body" sz="quarter" idx="12"/>
          </p:nvPr>
        </p:nvSpPr>
        <p:spPr>
          <a:xfrm>
            <a:off x="381000" y="3271174"/>
            <a:ext cx="2383972" cy="2316424"/>
          </a:xfrm>
          <a:prstGeom prst="rect">
            <a:avLst/>
          </a:prstGeom>
        </p:spPr>
        <p:txBody>
          <a:bodyPr/>
          <a:lstStyle>
            <a:lvl1pPr marL="0" indent="0">
              <a:buFont typeface="Arial" charset="0"/>
              <a:buNone/>
              <a:defRPr sz="1600" b="0" i="0">
                <a:solidFill>
                  <a:srgbClr val="011224"/>
                </a:solidFill>
                <a:latin typeface="Franklin Gothic Book" charset="0"/>
                <a:ea typeface="Franklin Gothic Book" charset="0"/>
                <a:cs typeface="Franklin Gothic Book" charset="0"/>
              </a:defRPr>
            </a:lvl1pPr>
            <a:lvl2pPr marL="457200" indent="0">
              <a:buFont typeface="Arial" charset="0"/>
              <a:buNone/>
              <a:defRPr sz="1400" b="0" i="0">
                <a:solidFill>
                  <a:srgbClr val="011224"/>
                </a:solidFill>
                <a:latin typeface="Franklin Gothic Book" charset="0"/>
                <a:ea typeface="Franklin Gothic Book" charset="0"/>
                <a:cs typeface="Franklin Gothic Book" charset="0"/>
              </a:defRPr>
            </a:lvl2pPr>
            <a:lvl3pPr marL="914400" indent="0">
              <a:buFont typeface="Arial" charset="0"/>
              <a:buNone/>
              <a:defRPr sz="1200" b="0" i="0">
                <a:solidFill>
                  <a:srgbClr val="011224"/>
                </a:solidFill>
                <a:latin typeface="Franklin Gothic Book" charset="0"/>
                <a:ea typeface="Franklin Gothic Book" charset="0"/>
                <a:cs typeface="Franklin Gothic Book" charset="0"/>
              </a:defRPr>
            </a:lvl3pPr>
            <a:lvl4pPr marL="1371600" indent="0">
              <a:buFont typeface="Arial" charset="0"/>
              <a:buNone/>
              <a:defRPr sz="1100" b="0" i="0">
                <a:solidFill>
                  <a:srgbClr val="011224"/>
                </a:solidFill>
                <a:latin typeface="Franklin Gothic Book" charset="0"/>
                <a:ea typeface="Franklin Gothic Book" charset="0"/>
                <a:cs typeface="Franklin Gothic Book" charset="0"/>
              </a:defRPr>
            </a:lvl4pPr>
            <a:lvl5pPr marL="1828800" indent="0">
              <a:buFont typeface="Arial" charset="0"/>
              <a:buNone/>
              <a:defRPr sz="1000" b="0" i="0">
                <a:solidFill>
                  <a:srgbClr val="011224"/>
                </a:solidFill>
                <a:latin typeface="Franklin Gothic Book" charset="0"/>
                <a:ea typeface="Franklin Gothic Book" charset="0"/>
                <a:cs typeface="Franklin Gothic Book"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5"/>
          <p:cNvSpPr>
            <a:spLocks noGrp="1"/>
          </p:cNvSpPr>
          <p:nvPr>
            <p:ph type="body" sz="quarter" idx="13"/>
          </p:nvPr>
        </p:nvSpPr>
        <p:spPr>
          <a:xfrm>
            <a:off x="3396343" y="3263568"/>
            <a:ext cx="2383972" cy="2316424"/>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100"/>
            </a:lvl4pPr>
            <a:lvl5pPr marL="1828800" indent="0">
              <a:buNone/>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p:cNvSpPr>
            <a:spLocks noGrp="1"/>
          </p:cNvSpPr>
          <p:nvPr>
            <p:ph type="body" sz="quarter" idx="14"/>
          </p:nvPr>
        </p:nvSpPr>
        <p:spPr>
          <a:xfrm>
            <a:off x="6411686" y="3261419"/>
            <a:ext cx="2383972" cy="2316424"/>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100"/>
            </a:lvl4pPr>
            <a:lvl5pPr marL="1828800" indent="0">
              <a:buNone/>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1" y="0"/>
            <a:ext cx="12192000" cy="199291"/>
          </a:xfrm>
          <a:prstGeom prst="rect">
            <a:avLst/>
          </a:prstGeom>
          <a:solidFill>
            <a:srgbClr val="2EB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5"/>
          <p:cNvSpPr>
            <a:spLocks noGrp="1"/>
          </p:cNvSpPr>
          <p:nvPr>
            <p:ph type="body" sz="quarter" idx="15"/>
          </p:nvPr>
        </p:nvSpPr>
        <p:spPr>
          <a:xfrm>
            <a:off x="9427028" y="3261419"/>
            <a:ext cx="2383972" cy="2316424"/>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100"/>
            </a:lvl4pPr>
            <a:lvl5pPr marL="1828800" indent="0">
              <a:buNone/>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2"/>
          <p:cNvSpPr>
            <a:spLocks noGrp="1"/>
          </p:cNvSpPr>
          <p:nvPr>
            <p:ph type="sldNum" sz="quarter" idx="10"/>
          </p:nvPr>
        </p:nvSpPr>
        <p:spPr>
          <a:xfrm>
            <a:off x="11406554" y="6446583"/>
            <a:ext cx="404446" cy="365125"/>
          </a:xfrm>
          <a:prstGeom prst="rect">
            <a:avLst/>
          </a:prstGeom>
        </p:spPr>
        <p:txBody>
          <a:bodyPr anchor="ctr"/>
          <a:lstStyle>
            <a:lvl1pPr>
              <a:defRPr sz="1000">
                <a:solidFill>
                  <a:srgbClr val="2EB1D1"/>
                </a:solidFill>
                <a:latin typeface="Franklin Gothic Book" panose="020B0503020102020204" pitchFamily="34" charset="0"/>
              </a:defRPr>
            </a:lvl1pPr>
          </a:lstStyle>
          <a:p>
            <a:fld id="{4749BECD-3273-4FE3-BD63-F549C359A7E1}" type="slidenum">
              <a:rPr lang="en-US" smtClean="0"/>
              <a:pPr/>
              <a:t>‹#›</a:t>
            </a:fld>
            <a:endParaRPr lang="en-US" dirty="0"/>
          </a:p>
        </p:txBody>
      </p:sp>
    </p:spTree>
    <p:extLst>
      <p:ext uri="{BB962C8B-B14F-4D97-AF65-F5344CB8AC3E}">
        <p14:creationId xmlns:p14="http://schemas.microsoft.com/office/powerpoint/2010/main" val="3933950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867AA-69CD-B74C-8DC5-8B0BCC3842AF}"/>
              </a:ext>
            </a:extLst>
          </p:cNvPr>
          <p:cNvSpPr>
            <a:spLocks noGrp="1"/>
          </p:cNvSpPr>
          <p:nvPr>
            <p:ph type="title"/>
          </p:nvPr>
        </p:nvSpPr>
        <p:spPr>
          <a:xfrm>
            <a:off x="0" y="392712"/>
            <a:ext cx="7359445" cy="919757"/>
          </a:xfrm>
          <a:solidFill>
            <a:srgbClr val="44B3E6"/>
          </a:solidFill>
        </p:spPr>
        <p:txBody>
          <a:bodyPr lIns="640080" rIns="365760"/>
          <a:lstStyle>
            <a:lvl1pPr marL="0">
              <a:lnSpc>
                <a:spcPct val="100000"/>
              </a:lnSpc>
              <a:defRPr b="0"/>
            </a:lvl1pPr>
          </a:lstStyle>
          <a:p>
            <a:r>
              <a:rPr lang="en-US" dirty="0"/>
              <a:t>Click to edit Master title style</a:t>
            </a:r>
          </a:p>
        </p:txBody>
      </p:sp>
      <p:sp>
        <p:nvSpPr>
          <p:cNvPr id="3" name="Content Placeholder 2">
            <a:extLst>
              <a:ext uri="{FF2B5EF4-FFF2-40B4-BE49-F238E27FC236}">
                <a16:creationId xmlns:a16="http://schemas.microsoft.com/office/drawing/2014/main" id="{EA1A65B7-0498-2641-BFFA-E244B504DB1C}"/>
              </a:ext>
            </a:extLst>
          </p:cNvPr>
          <p:cNvSpPr>
            <a:spLocks noGrp="1"/>
          </p:cNvSpPr>
          <p:nvPr>
            <p:ph idx="1"/>
          </p:nvPr>
        </p:nvSpPr>
        <p:spPr>
          <a:xfrm>
            <a:off x="966506" y="1404199"/>
            <a:ext cx="10515600" cy="4351338"/>
          </a:xfrm>
        </p:spPr>
        <p:txBody>
          <a:bodyPr/>
          <a:lstStyle>
            <a:lvl1pPr>
              <a:defRPr>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1151540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81000" y="606426"/>
            <a:ext cx="11430000" cy="788620"/>
          </a:xfrm>
        </p:spPr>
        <p:txBody>
          <a:bodyPr>
            <a:normAutofit/>
          </a:bodyPr>
          <a:lstStyle>
            <a:lvl1pPr>
              <a:defRPr sz="3200">
                <a:solidFill>
                  <a:srgbClr val="011224"/>
                </a:solidFill>
              </a:defRPr>
            </a:lvl1pPr>
          </a:lstStyle>
          <a:p>
            <a:r>
              <a:rPr lang="en-US" dirty="0"/>
              <a:t>Click to edit Master title style</a:t>
            </a:r>
          </a:p>
        </p:txBody>
      </p:sp>
      <p:sp>
        <p:nvSpPr>
          <p:cNvPr id="6" name="Text Placeholder 5"/>
          <p:cNvSpPr>
            <a:spLocks noGrp="1"/>
          </p:cNvSpPr>
          <p:nvPr>
            <p:ph type="body" sz="quarter" idx="12"/>
          </p:nvPr>
        </p:nvSpPr>
        <p:spPr>
          <a:xfrm>
            <a:off x="381000" y="2121640"/>
            <a:ext cx="3429000" cy="2965450"/>
          </a:xfrm>
          <a:prstGeom prst="rect">
            <a:avLst/>
          </a:prstGeom>
        </p:spPr>
        <p:txBody>
          <a:bodyPr/>
          <a:lstStyle>
            <a:lvl1pPr marL="0" indent="0">
              <a:buNone/>
              <a:defRPr sz="1800" b="0" i="0">
                <a:solidFill>
                  <a:srgbClr val="011224"/>
                </a:solidFill>
                <a:latin typeface="Franklin Gothic Medium" charset="0"/>
                <a:ea typeface="Franklin Gothic Medium" charset="0"/>
                <a:cs typeface="Franklin Gothic Medium" charset="0"/>
              </a:defRPr>
            </a:lvl1pPr>
            <a:lvl2pPr marL="457200" indent="0">
              <a:buNone/>
              <a:defRPr sz="1800" b="0" i="0">
                <a:solidFill>
                  <a:srgbClr val="011224"/>
                </a:solidFill>
                <a:latin typeface="Franklin Gothic Medium" charset="0"/>
                <a:ea typeface="Franklin Gothic Medium" charset="0"/>
                <a:cs typeface="Franklin Gothic Medium" charset="0"/>
              </a:defRPr>
            </a:lvl2pPr>
            <a:lvl3pPr marL="914400" indent="0">
              <a:buNone/>
              <a:defRPr sz="1800" b="0" i="0">
                <a:solidFill>
                  <a:srgbClr val="011224"/>
                </a:solidFill>
                <a:latin typeface="Franklin Gothic Medium" charset="0"/>
                <a:ea typeface="Franklin Gothic Medium" charset="0"/>
                <a:cs typeface="Franklin Gothic Medium" charset="0"/>
              </a:defRPr>
            </a:lvl3pPr>
            <a:lvl4pPr marL="1371600" indent="0">
              <a:buNone/>
              <a:defRPr sz="1800" b="0" i="0">
                <a:solidFill>
                  <a:srgbClr val="011224"/>
                </a:solidFill>
                <a:latin typeface="Franklin Gothic Medium" charset="0"/>
                <a:ea typeface="Franklin Gothic Medium" charset="0"/>
                <a:cs typeface="Franklin Gothic Medium" charset="0"/>
              </a:defRPr>
            </a:lvl4pPr>
            <a:lvl5pPr marL="1828800" indent="0">
              <a:buNone/>
              <a:defRPr sz="1800" b="0" i="0">
                <a:solidFill>
                  <a:srgbClr val="011224"/>
                </a:solidFill>
                <a:latin typeface="Franklin Gothic Medium" charset="0"/>
                <a:ea typeface="Franklin Gothic Medium" charset="0"/>
                <a:cs typeface="Franklin Gothic Medium" charset="0"/>
              </a:defRPr>
            </a:lvl5pPr>
          </a:lstStyle>
          <a:p>
            <a:pPr lvl="0"/>
            <a:r>
              <a:rPr lang="en-US" dirty="0"/>
              <a:t>Click to edit Master text styles</a:t>
            </a:r>
          </a:p>
        </p:txBody>
      </p:sp>
      <p:sp>
        <p:nvSpPr>
          <p:cNvPr id="7" name="Text Placeholder 5"/>
          <p:cNvSpPr>
            <a:spLocks noGrp="1"/>
          </p:cNvSpPr>
          <p:nvPr>
            <p:ph type="body" sz="quarter" idx="13"/>
          </p:nvPr>
        </p:nvSpPr>
        <p:spPr>
          <a:xfrm>
            <a:off x="4336073" y="2121640"/>
            <a:ext cx="2322635" cy="2965450"/>
          </a:xfrm>
          <a:prstGeom prst="rect">
            <a:avLst/>
          </a:prstGeom>
        </p:spPr>
        <p:txBody>
          <a:bodyPr/>
          <a:lstStyle>
            <a:lvl1pPr>
              <a:defRPr sz="1600"/>
            </a:lvl1pPr>
            <a:lvl2pPr>
              <a:defRPr sz="1400"/>
            </a:lvl2pPr>
            <a:lvl3pPr>
              <a:defRPr sz="1200"/>
            </a:lvl3pPr>
            <a:lvl4pPr>
              <a:defRPr sz="11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5"/>
          <p:cNvSpPr>
            <a:spLocks noGrp="1"/>
          </p:cNvSpPr>
          <p:nvPr>
            <p:ph type="body" sz="quarter" idx="14"/>
          </p:nvPr>
        </p:nvSpPr>
        <p:spPr>
          <a:xfrm>
            <a:off x="6912219" y="2121640"/>
            <a:ext cx="2322635" cy="2965450"/>
          </a:xfrm>
          <a:prstGeom prst="rect">
            <a:avLst/>
          </a:prstGeom>
        </p:spPr>
        <p:txBody>
          <a:bodyPr/>
          <a:lstStyle>
            <a:lvl1pPr>
              <a:defRPr sz="1600"/>
            </a:lvl1pPr>
            <a:lvl2pPr>
              <a:defRPr sz="1400"/>
            </a:lvl2pPr>
            <a:lvl3pPr>
              <a:defRPr sz="1200"/>
            </a:lvl3pPr>
            <a:lvl4pPr>
              <a:defRPr sz="11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Rectangle 14"/>
          <p:cNvSpPr/>
          <p:nvPr userDrawn="1"/>
        </p:nvSpPr>
        <p:spPr>
          <a:xfrm>
            <a:off x="1" y="0"/>
            <a:ext cx="12192000" cy="199291"/>
          </a:xfrm>
          <a:prstGeom prst="rect">
            <a:avLst/>
          </a:prstGeom>
          <a:solidFill>
            <a:srgbClr val="2EB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5"/>
          <p:cNvSpPr>
            <a:spLocks noGrp="1"/>
          </p:cNvSpPr>
          <p:nvPr>
            <p:ph type="body" sz="quarter" idx="15"/>
          </p:nvPr>
        </p:nvSpPr>
        <p:spPr>
          <a:xfrm>
            <a:off x="9488365" y="2121640"/>
            <a:ext cx="2322635" cy="2965450"/>
          </a:xfrm>
          <a:prstGeom prst="rect">
            <a:avLst/>
          </a:prstGeom>
        </p:spPr>
        <p:txBody>
          <a:bodyPr/>
          <a:lstStyle>
            <a:lvl1pPr>
              <a:defRPr sz="1600"/>
            </a:lvl1pPr>
            <a:lvl2pPr>
              <a:defRPr sz="1400"/>
            </a:lvl2pPr>
            <a:lvl3pPr>
              <a:defRPr sz="1200"/>
            </a:lvl3pPr>
            <a:lvl4pPr>
              <a:defRPr sz="11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1" name="Straight Connector 10"/>
          <p:cNvCxnSpPr/>
          <p:nvPr userDrawn="1"/>
        </p:nvCxnSpPr>
        <p:spPr>
          <a:xfrm>
            <a:off x="458490" y="1968285"/>
            <a:ext cx="1168831" cy="0"/>
          </a:xfrm>
          <a:prstGeom prst="line">
            <a:avLst/>
          </a:prstGeom>
          <a:ln w="50800">
            <a:solidFill>
              <a:srgbClr val="2EB1D1"/>
            </a:solidFill>
          </a:ln>
        </p:spPr>
        <p:style>
          <a:lnRef idx="1">
            <a:schemeClr val="accent1"/>
          </a:lnRef>
          <a:fillRef idx="0">
            <a:schemeClr val="accent1"/>
          </a:fillRef>
          <a:effectRef idx="0">
            <a:schemeClr val="accent1"/>
          </a:effectRef>
          <a:fontRef idx="minor">
            <a:schemeClr val="tx1"/>
          </a:fontRef>
        </p:style>
      </p:cxnSp>
      <p:sp>
        <p:nvSpPr>
          <p:cNvPr id="12" name="Slide Number Placeholder 2"/>
          <p:cNvSpPr>
            <a:spLocks noGrp="1"/>
          </p:cNvSpPr>
          <p:nvPr>
            <p:ph type="sldNum" sz="quarter" idx="10"/>
          </p:nvPr>
        </p:nvSpPr>
        <p:spPr>
          <a:xfrm>
            <a:off x="11406554" y="6446583"/>
            <a:ext cx="404446" cy="365125"/>
          </a:xfrm>
          <a:prstGeom prst="rect">
            <a:avLst/>
          </a:prstGeom>
        </p:spPr>
        <p:txBody>
          <a:bodyPr anchor="ctr"/>
          <a:lstStyle>
            <a:lvl1pPr>
              <a:defRPr sz="1000">
                <a:solidFill>
                  <a:srgbClr val="2EB1D1"/>
                </a:solidFill>
                <a:latin typeface="Franklin Gothic Book" panose="020B0503020102020204" pitchFamily="34" charset="0"/>
              </a:defRPr>
            </a:lvl1pPr>
          </a:lstStyle>
          <a:p>
            <a:fld id="{4749BECD-3273-4FE3-BD63-F549C359A7E1}" type="slidenum">
              <a:rPr lang="en-US" smtClean="0"/>
              <a:pPr/>
              <a:t>‹#›</a:t>
            </a:fld>
            <a:endParaRPr lang="en-US" dirty="0"/>
          </a:p>
        </p:txBody>
      </p:sp>
    </p:spTree>
    <p:extLst>
      <p:ext uri="{BB962C8B-B14F-4D97-AF65-F5344CB8AC3E}">
        <p14:creationId xmlns:p14="http://schemas.microsoft.com/office/powerpoint/2010/main" val="39123216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381000" y="1802181"/>
            <a:ext cx="11430000" cy="449384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p:nvPr userDrawn="1"/>
        </p:nvSpPr>
        <p:spPr>
          <a:xfrm>
            <a:off x="1" y="0"/>
            <a:ext cx="12192000" cy="199291"/>
          </a:xfrm>
          <a:prstGeom prst="rect">
            <a:avLst/>
          </a:prstGeom>
          <a:solidFill>
            <a:srgbClr val="2EB1D1"/>
          </a:solidFill>
          <a:ln>
            <a:solidFill>
              <a:srgbClr val="2EB1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p:cNvSpPr>
            <a:spLocks noGrp="1"/>
          </p:cNvSpPr>
          <p:nvPr>
            <p:ph type="title"/>
          </p:nvPr>
        </p:nvSpPr>
        <p:spPr>
          <a:xfrm>
            <a:off x="381000" y="606426"/>
            <a:ext cx="11430000" cy="788620"/>
          </a:xfrm>
        </p:spPr>
        <p:txBody>
          <a:bodyPr>
            <a:normAutofit/>
          </a:bodyPr>
          <a:lstStyle>
            <a:lvl1pPr>
              <a:defRPr sz="3200">
                <a:solidFill>
                  <a:srgbClr val="011224"/>
                </a:solidFill>
              </a:defRPr>
            </a:lvl1pPr>
          </a:lstStyle>
          <a:p>
            <a:r>
              <a:rPr lang="en-US" dirty="0"/>
              <a:t>Click to edit Master title style</a:t>
            </a:r>
          </a:p>
        </p:txBody>
      </p:sp>
      <p:cxnSp>
        <p:nvCxnSpPr>
          <p:cNvPr id="8" name="Straight Connector 7"/>
          <p:cNvCxnSpPr/>
          <p:nvPr userDrawn="1"/>
        </p:nvCxnSpPr>
        <p:spPr>
          <a:xfrm>
            <a:off x="380999" y="1459068"/>
            <a:ext cx="1168831" cy="0"/>
          </a:xfrm>
          <a:prstGeom prst="line">
            <a:avLst/>
          </a:prstGeom>
          <a:ln w="50800">
            <a:solidFill>
              <a:srgbClr val="2EB1D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6780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Content Placeholder 2">
            <a:extLst>
              <a:ext uri="{FF2B5EF4-FFF2-40B4-BE49-F238E27FC236}">
                <a16:creationId xmlns:a16="http://schemas.microsoft.com/office/drawing/2014/main" id="{28236B69-7A41-B243-94EE-DE8C224D3319}"/>
              </a:ext>
            </a:extLst>
          </p:cNvPr>
          <p:cNvSpPr>
            <a:spLocks noGrp="1"/>
          </p:cNvSpPr>
          <p:nvPr>
            <p:ph idx="10"/>
          </p:nvPr>
        </p:nvSpPr>
        <p:spPr>
          <a:xfrm>
            <a:off x="1077839" y="1336322"/>
            <a:ext cx="4215094" cy="2269068"/>
          </a:xfrm>
          <a:solidFill>
            <a:schemeClr val="accent2"/>
          </a:solidFill>
        </p:spPr>
        <p:txBody>
          <a:bodyPr anchor="ctr"/>
          <a:lstStyle>
            <a:lvl1pPr marL="548640">
              <a:defRPr/>
            </a:lvl1pPr>
            <a:lvl2pPr marL="548640">
              <a:defRPr/>
            </a:lvl2pPr>
            <a:lvl3pPr marL="548640">
              <a:defRPr/>
            </a:lvl3pPr>
            <a:lvl4pPr marL="548640">
              <a:defRPr/>
            </a:lvl4pPr>
            <a:lvl5pPr marL="54864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884E5AB2-E97B-0F4D-9721-45DD0C3D7782}"/>
              </a:ext>
            </a:extLst>
          </p:cNvPr>
          <p:cNvSpPr>
            <a:spLocks noGrp="1"/>
          </p:cNvSpPr>
          <p:nvPr>
            <p:ph type="title"/>
          </p:nvPr>
        </p:nvSpPr>
        <p:spPr>
          <a:xfrm>
            <a:off x="549324" y="535373"/>
            <a:ext cx="10515600" cy="646331"/>
          </a:xfrm>
        </p:spPr>
        <p:txBody>
          <a:bodyPr anchor="t"/>
          <a:lstStyle>
            <a:lvl1pPr>
              <a:lnSpc>
                <a:spcPct val="100000"/>
              </a:lnSpc>
              <a:defRPr b="0"/>
            </a:lvl1pPr>
          </a:lstStyle>
          <a:p>
            <a:r>
              <a:rPr lang="en-US" dirty="0"/>
              <a:t>Click to edit Master title style</a:t>
            </a:r>
          </a:p>
        </p:txBody>
      </p:sp>
    </p:spTree>
    <p:extLst>
      <p:ext uri="{BB962C8B-B14F-4D97-AF65-F5344CB8AC3E}">
        <p14:creationId xmlns:p14="http://schemas.microsoft.com/office/powerpoint/2010/main" val="727428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4">
    <p:spTree>
      <p:nvGrpSpPr>
        <p:cNvPr id="1" name=""/>
        <p:cNvGrpSpPr/>
        <p:nvPr/>
      </p:nvGrpSpPr>
      <p:grpSpPr>
        <a:xfrm>
          <a:off x="0" y="0"/>
          <a:ext cx="0" cy="0"/>
          <a:chOff x="0" y="0"/>
          <a:chExt cx="0" cy="0"/>
        </a:xfrm>
      </p:grpSpPr>
      <p:sp>
        <p:nvSpPr>
          <p:cNvPr id="32" name="Text Placeholder 2">
            <a:extLst>
              <a:ext uri="{FF2B5EF4-FFF2-40B4-BE49-F238E27FC236}">
                <a16:creationId xmlns:a16="http://schemas.microsoft.com/office/drawing/2014/main" id="{E3252E23-4492-A547-9248-97A09D550CF9}"/>
              </a:ext>
            </a:extLst>
          </p:cNvPr>
          <p:cNvSpPr>
            <a:spLocks noGrp="1"/>
          </p:cNvSpPr>
          <p:nvPr>
            <p:ph type="body" idx="1"/>
          </p:nvPr>
        </p:nvSpPr>
        <p:spPr>
          <a:xfrm>
            <a:off x="549325" y="2677816"/>
            <a:ext cx="3392722" cy="360040"/>
          </a:xfrm>
          <a:solidFill>
            <a:schemeClr val="tx1"/>
          </a:solidFill>
        </p:spPr>
        <p:txBody>
          <a:bodyPr anchor="ctr">
            <a:normAutofit/>
          </a:bodyPr>
          <a:lstStyle>
            <a:lvl1pPr marL="0" indent="0" algn="ctr">
              <a:buNone/>
              <a:defRPr sz="1400" b="1" i="0">
                <a:solidFill>
                  <a:schemeClr val="bg1"/>
                </a:solidFill>
                <a:latin typeface="Arial" panose="020B0604020202020204" pitchFamily="34" charset="0"/>
                <a:ea typeface="FranklinGothic URW Light" pitchFamily="2" charset="-128"/>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a:extLst>
              <a:ext uri="{FF2B5EF4-FFF2-40B4-BE49-F238E27FC236}">
                <a16:creationId xmlns:a16="http://schemas.microsoft.com/office/drawing/2014/main" id="{D309C682-EBEE-3C43-9E71-EED82695BA9D}"/>
              </a:ext>
            </a:extLst>
          </p:cNvPr>
          <p:cNvSpPr>
            <a:spLocks noGrp="1" noChangeAspect="1"/>
          </p:cNvSpPr>
          <p:nvPr>
            <p:ph type="pic" idx="11"/>
          </p:nvPr>
        </p:nvSpPr>
        <p:spPr>
          <a:xfrm>
            <a:off x="2693108" y="-16121"/>
            <a:ext cx="3708548" cy="6906526"/>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2" name="Picture Placeholder 2">
            <a:extLst>
              <a:ext uri="{FF2B5EF4-FFF2-40B4-BE49-F238E27FC236}">
                <a16:creationId xmlns:a16="http://schemas.microsoft.com/office/drawing/2014/main" id="{50D3325A-3EF8-544F-A004-6A9F6DE95A44}"/>
              </a:ext>
            </a:extLst>
          </p:cNvPr>
          <p:cNvSpPr>
            <a:spLocks noGrp="1"/>
          </p:cNvSpPr>
          <p:nvPr>
            <p:ph type="pic" idx="12"/>
          </p:nvPr>
        </p:nvSpPr>
        <p:spPr>
          <a:xfrm>
            <a:off x="8484308" y="-16121"/>
            <a:ext cx="3708548" cy="690652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Content Placeholder 2">
            <a:extLst>
              <a:ext uri="{FF2B5EF4-FFF2-40B4-BE49-F238E27FC236}">
                <a16:creationId xmlns:a16="http://schemas.microsoft.com/office/drawing/2014/main" id="{28236B69-7A41-B243-94EE-DE8C224D3319}"/>
              </a:ext>
            </a:extLst>
          </p:cNvPr>
          <p:cNvSpPr>
            <a:spLocks noGrp="1"/>
          </p:cNvSpPr>
          <p:nvPr>
            <p:ph idx="10" hasCustomPrompt="1"/>
          </p:nvPr>
        </p:nvSpPr>
        <p:spPr>
          <a:xfrm>
            <a:off x="549324" y="3291028"/>
            <a:ext cx="3356486" cy="3031598"/>
          </a:xfrm>
          <a:solidFill>
            <a:schemeClr val="accent1"/>
          </a:solidFill>
        </p:spPr>
        <p:txBody>
          <a:bodyPr lIns="274320" tIns="182880" rIns="274320" bIns="182880" anchor="t">
            <a:normAutofit/>
          </a:bodyPr>
          <a:lstStyle>
            <a:lvl1pPr marL="0" indent="0">
              <a:lnSpc>
                <a:spcPct val="100000"/>
              </a:lnSpc>
              <a:spcBef>
                <a:spcPts val="1200"/>
              </a:spcBef>
              <a:buNone/>
              <a:defRPr sz="1100"/>
            </a:lvl1pPr>
            <a:lvl2pPr marL="0" indent="0">
              <a:buNone/>
              <a:defRPr/>
            </a:lvl2pPr>
            <a:lvl3pPr marL="0" indent="0">
              <a:buNone/>
              <a:defRPr/>
            </a:lvl3pPr>
            <a:lvl4pPr marL="0" indent="0">
              <a:buNone/>
              <a:defRPr/>
            </a:lvl4pPr>
            <a:lvl5pPr marL="0" indent="0">
              <a:buNone/>
              <a:defRPr/>
            </a:lvl5pPr>
          </a:lstStyle>
          <a:p>
            <a:pPr>
              <a:spcBef>
                <a:spcPts val="600"/>
              </a:spcBef>
            </a:pPr>
            <a:r>
              <a:rPr lang="en-US" sz="1100" b="1" dirty="0">
                <a:latin typeface="Arial" panose="020B0604020202020204" pitchFamily="34" charset="0"/>
                <a:cs typeface="Arial" panose="020B0604020202020204" pitchFamily="34" charset="0"/>
              </a:rPr>
              <a:t>Amount:</a:t>
            </a:r>
            <a:r>
              <a:rPr lang="en-US" sz="1100" dirty="0">
                <a:latin typeface="Arial" panose="020B0604020202020204" pitchFamily="34" charset="0"/>
                <a:cs typeface="Arial" panose="020B0604020202020204" pitchFamily="34" charset="0"/>
              </a:rPr>
              <a:t> $10.5 M</a:t>
            </a:r>
            <a:endParaRPr lang="en-US" sz="1100"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Product Type: </a:t>
            </a:r>
            <a:r>
              <a:rPr lang="en-US" sz="1100" dirty="0">
                <a:latin typeface="Arial" panose="020B0604020202020204" pitchFamily="34" charset="0"/>
                <a:cs typeface="Arial" panose="020B0604020202020204" pitchFamily="34" charset="0"/>
              </a:rPr>
              <a:t>Acquisition &amp; Construction</a:t>
            </a:r>
            <a:endParaRPr lang="en-US" sz="1100"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Geography: </a:t>
            </a:r>
            <a:r>
              <a:rPr lang="en-US" sz="1100" dirty="0">
                <a:solidFill>
                  <a:prstClr val="black"/>
                </a:solidFill>
                <a:latin typeface="Arial" panose="020B0604020202020204" pitchFamily="34" charset="0"/>
                <a:cs typeface="Arial" panose="020B0604020202020204" pitchFamily="34" charset="0"/>
              </a:rPr>
              <a:t>East LA, CA</a:t>
            </a:r>
          </a:p>
          <a:p>
            <a:pPr>
              <a:spcBef>
                <a:spcPts val="600"/>
              </a:spcBef>
            </a:pPr>
            <a:r>
              <a:rPr lang="en-US" sz="1100" b="1" dirty="0">
                <a:solidFill>
                  <a:prstClr val="black"/>
                </a:solidFill>
                <a:latin typeface="Arial" panose="020B0604020202020204" pitchFamily="34" charset="0"/>
                <a:cs typeface="Arial" panose="020B0604020202020204" pitchFamily="34" charset="0"/>
              </a:rPr>
              <a:t>Description: </a:t>
            </a:r>
            <a:r>
              <a:rPr lang="en-US" sz="1100" dirty="0">
                <a:solidFill>
                  <a:prstClr val="black"/>
                </a:solidFill>
                <a:latin typeface="Arial" panose="020B0604020202020204" pitchFamily="34" charset="0"/>
                <a:cs typeface="Arial" panose="020B0604020202020204" pitchFamily="34" charset="0"/>
              </a:rPr>
              <a:t>Loan to a charter high school operating out of two locations. The loan will support building a 28,000 sf permanent facility. Expected loan closing is May 2021 with project delivery in July 2022. 98% of students are of color and 82% come from low-income homes.</a:t>
            </a:r>
            <a:endParaRPr lang="en-US" sz="1100" dirty="0">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Impact Area:</a:t>
            </a:r>
            <a:r>
              <a:rPr lang="en-US" sz="1100" dirty="0">
                <a:solidFill>
                  <a:prstClr val="black"/>
                </a:solidFill>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Education</a:t>
            </a:r>
            <a:endParaRPr lang="en-US" sz="1100" b="1"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Loan Term: </a:t>
            </a:r>
            <a:r>
              <a:rPr lang="en-US" sz="1100" dirty="0">
                <a:latin typeface="Arial" panose="020B0604020202020204" pitchFamily="34" charset="0"/>
                <a:cs typeface="Arial" panose="020B0604020202020204" pitchFamily="34" charset="0"/>
              </a:rPr>
              <a:t>3 years</a:t>
            </a:r>
          </a:p>
          <a:p>
            <a:pPr>
              <a:spcBef>
                <a:spcPts val="600"/>
              </a:spcBef>
            </a:pPr>
            <a:r>
              <a:rPr lang="en-US" sz="1100" b="1" dirty="0">
                <a:solidFill>
                  <a:prstClr val="black"/>
                </a:solidFill>
                <a:latin typeface="Arial" panose="020B0604020202020204" pitchFamily="34" charset="0"/>
                <a:cs typeface="Arial" panose="020B0604020202020204" pitchFamily="34" charset="0"/>
              </a:rPr>
              <a:t>Projected Returns</a:t>
            </a:r>
            <a:r>
              <a:rPr lang="en-US" sz="1100" b="1"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3-5%</a:t>
            </a:r>
          </a:p>
        </p:txBody>
      </p:sp>
      <p:sp>
        <p:nvSpPr>
          <p:cNvPr id="31" name="Content Placeholder 2">
            <a:extLst>
              <a:ext uri="{FF2B5EF4-FFF2-40B4-BE49-F238E27FC236}">
                <a16:creationId xmlns:a16="http://schemas.microsoft.com/office/drawing/2014/main" id="{B6E19D6E-54D5-CF47-8161-5C1274F6423C}"/>
              </a:ext>
            </a:extLst>
          </p:cNvPr>
          <p:cNvSpPr>
            <a:spLocks noGrp="1"/>
          </p:cNvSpPr>
          <p:nvPr>
            <p:ph idx="13" hasCustomPrompt="1"/>
          </p:nvPr>
        </p:nvSpPr>
        <p:spPr>
          <a:xfrm>
            <a:off x="6837053" y="3291028"/>
            <a:ext cx="3356486" cy="3031598"/>
          </a:xfrm>
          <a:solidFill>
            <a:schemeClr val="accent3"/>
          </a:solidFill>
        </p:spPr>
        <p:txBody>
          <a:bodyPr lIns="274320" tIns="182880" rIns="274320" bIns="182880" anchor="t">
            <a:normAutofit/>
          </a:bodyPr>
          <a:lstStyle>
            <a:lvl1pPr marL="0" indent="0">
              <a:lnSpc>
                <a:spcPct val="100000"/>
              </a:lnSpc>
              <a:spcBef>
                <a:spcPts val="1200"/>
              </a:spcBef>
              <a:buNone/>
              <a:defRPr sz="1100"/>
            </a:lvl1pPr>
            <a:lvl2pPr marL="0" indent="0">
              <a:buNone/>
              <a:defRPr/>
            </a:lvl2pPr>
            <a:lvl3pPr marL="0" indent="0">
              <a:buNone/>
              <a:defRPr/>
            </a:lvl3pPr>
            <a:lvl4pPr marL="0" indent="0">
              <a:buNone/>
              <a:defRPr/>
            </a:lvl4pPr>
            <a:lvl5pPr marL="0" indent="0">
              <a:buNone/>
              <a:defRPr/>
            </a:lvl5pPr>
          </a:lstStyle>
          <a:p>
            <a:r>
              <a:rPr lang="en-US" sz="1100" b="1" dirty="0">
                <a:latin typeface="Arial" panose="020B0604020202020204" pitchFamily="34" charset="0"/>
                <a:cs typeface="Arial" panose="020B0604020202020204" pitchFamily="34" charset="0"/>
              </a:rPr>
              <a:t>Amount:</a:t>
            </a:r>
            <a:r>
              <a:rPr lang="en-US" sz="1100" dirty="0">
                <a:latin typeface="Arial" panose="020B0604020202020204" pitchFamily="34" charset="0"/>
                <a:cs typeface="Arial" panose="020B0604020202020204" pitchFamily="34" charset="0"/>
              </a:rPr>
              <a:t> </a:t>
            </a:r>
            <a:r>
              <a:rPr lang="en-US" sz="1100" dirty="0">
                <a:solidFill>
                  <a:prstClr val="black"/>
                </a:solidFill>
                <a:latin typeface="Arial" panose="020B0604020202020204" pitchFamily="34" charset="0"/>
                <a:cs typeface="Arial" panose="020B0604020202020204" pitchFamily="34" charset="0"/>
              </a:rPr>
              <a:t>$2.125M</a:t>
            </a:r>
          </a:p>
          <a:p>
            <a:pPr>
              <a:spcBef>
                <a:spcPts val="600"/>
              </a:spcBef>
            </a:pPr>
            <a:r>
              <a:rPr lang="en-US" sz="1100" b="1" dirty="0">
                <a:solidFill>
                  <a:prstClr val="black"/>
                </a:solidFill>
                <a:latin typeface="Arial" panose="020B0604020202020204" pitchFamily="34" charset="0"/>
                <a:cs typeface="Arial" panose="020B0604020202020204" pitchFamily="34" charset="0"/>
              </a:rPr>
              <a:t>Product Type: </a:t>
            </a:r>
            <a:r>
              <a:rPr lang="en-US" sz="1100" dirty="0">
                <a:solidFill>
                  <a:prstClr val="black"/>
                </a:solidFill>
                <a:latin typeface="Arial" panose="020B0604020202020204" pitchFamily="34" charset="0"/>
                <a:cs typeface="Arial" panose="020B0604020202020204" pitchFamily="34" charset="0"/>
              </a:rPr>
              <a:t>Pre-Development Lending</a:t>
            </a:r>
          </a:p>
          <a:p>
            <a:pPr>
              <a:spcBef>
                <a:spcPts val="600"/>
              </a:spcBef>
            </a:pPr>
            <a:r>
              <a:rPr lang="en-US" sz="1100" b="1" dirty="0">
                <a:solidFill>
                  <a:prstClr val="black"/>
                </a:solidFill>
                <a:latin typeface="Arial" panose="020B0604020202020204" pitchFamily="34" charset="0"/>
                <a:cs typeface="Arial" panose="020B0604020202020204" pitchFamily="34" charset="0"/>
              </a:rPr>
              <a:t>Geography: </a:t>
            </a:r>
            <a:r>
              <a:rPr lang="en-US" sz="1100" dirty="0">
                <a:solidFill>
                  <a:prstClr val="black"/>
                </a:solidFill>
                <a:latin typeface="Arial" panose="020B0604020202020204" pitchFamily="34" charset="0"/>
                <a:cs typeface="Arial" panose="020B0604020202020204" pitchFamily="34" charset="0"/>
              </a:rPr>
              <a:t>Houston, TX</a:t>
            </a:r>
          </a:p>
          <a:p>
            <a:pPr>
              <a:spcBef>
                <a:spcPts val="600"/>
              </a:spcBef>
            </a:pPr>
            <a:r>
              <a:rPr lang="en-US" sz="1100" b="1" dirty="0">
                <a:solidFill>
                  <a:prstClr val="black"/>
                </a:solidFill>
                <a:latin typeface="Arial" panose="020B0604020202020204" pitchFamily="34" charset="0"/>
                <a:cs typeface="Arial" panose="020B0604020202020204" pitchFamily="34" charset="0"/>
              </a:rPr>
              <a:t>Description: </a:t>
            </a:r>
            <a:r>
              <a:rPr lang="en-US" sz="1100" dirty="0">
                <a:solidFill>
                  <a:prstClr val="black"/>
                </a:solidFill>
                <a:latin typeface="Arial" panose="020B0604020202020204" pitchFamily="34" charset="0"/>
                <a:cs typeface="Arial" panose="020B0604020202020204" pitchFamily="34" charset="0"/>
              </a:rPr>
              <a:t>LISC is working with a Black-led nonprofit developer in Houston on a  loan to cover predevelopment, acquisition, engineering, and architecture fees to create 145-150 units of affordable housing. </a:t>
            </a:r>
          </a:p>
          <a:p>
            <a:pPr>
              <a:spcBef>
                <a:spcPts val="600"/>
              </a:spcBef>
            </a:pPr>
            <a:r>
              <a:rPr lang="en-US" sz="1100" b="1" dirty="0">
                <a:solidFill>
                  <a:prstClr val="black"/>
                </a:solidFill>
                <a:latin typeface="Arial" panose="020B0604020202020204" pitchFamily="34" charset="0"/>
                <a:cs typeface="Arial" panose="020B0604020202020204" pitchFamily="34" charset="0"/>
              </a:rPr>
              <a:t>Impact Area:</a:t>
            </a:r>
            <a:r>
              <a:rPr lang="en-US" sz="1100" dirty="0">
                <a:solidFill>
                  <a:prstClr val="black"/>
                </a:solidFill>
                <a:latin typeface="Arial" panose="020B0604020202020204" pitchFamily="34" charset="0"/>
                <a:cs typeface="Arial" panose="020B0604020202020204" pitchFamily="34" charset="0"/>
              </a:rPr>
              <a:t> Affordable Housing</a:t>
            </a:r>
            <a:endParaRPr lang="en-US" sz="1100" b="1"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Loan Term: </a:t>
            </a:r>
            <a:r>
              <a:rPr lang="en-US" sz="1100" dirty="0">
                <a:latin typeface="Arial" panose="020B0604020202020204" pitchFamily="34" charset="0"/>
                <a:cs typeface="Arial" panose="020B0604020202020204" pitchFamily="34" charset="0"/>
              </a:rPr>
              <a:t>2 years</a:t>
            </a:r>
          </a:p>
          <a:p>
            <a:pPr>
              <a:spcBef>
                <a:spcPts val="600"/>
              </a:spcBef>
            </a:pPr>
            <a:r>
              <a:rPr lang="en-US" sz="1100" b="1" dirty="0">
                <a:solidFill>
                  <a:prstClr val="black"/>
                </a:solidFill>
                <a:latin typeface="Arial" panose="020B0604020202020204" pitchFamily="34" charset="0"/>
                <a:cs typeface="Arial" panose="020B0604020202020204" pitchFamily="34" charset="0"/>
              </a:rPr>
              <a:t>Projected Returns</a:t>
            </a:r>
            <a:r>
              <a:rPr lang="en-US" sz="1100" b="1"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4-6%</a:t>
            </a:r>
          </a:p>
        </p:txBody>
      </p:sp>
      <p:sp>
        <p:nvSpPr>
          <p:cNvPr id="33" name="Text Placeholder 2">
            <a:extLst>
              <a:ext uri="{FF2B5EF4-FFF2-40B4-BE49-F238E27FC236}">
                <a16:creationId xmlns:a16="http://schemas.microsoft.com/office/drawing/2014/main" id="{66AA6E2B-D24E-9C47-9F6A-974A305B5723}"/>
              </a:ext>
            </a:extLst>
          </p:cNvPr>
          <p:cNvSpPr>
            <a:spLocks noGrp="1"/>
          </p:cNvSpPr>
          <p:nvPr>
            <p:ph type="body" idx="14"/>
          </p:nvPr>
        </p:nvSpPr>
        <p:spPr>
          <a:xfrm>
            <a:off x="6837053" y="2677816"/>
            <a:ext cx="3392722" cy="360040"/>
          </a:xfrm>
          <a:solidFill>
            <a:schemeClr val="tx1"/>
          </a:solidFill>
        </p:spPr>
        <p:txBody>
          <a:bodyPr anchor="ctr">
            <a:normAutofit/>
          </a:bodyPr>
          <a:lstStyle>
            <a:lvl1pPr marL="0" indent="0" algn="ctr">
              <a:buNone/>
              <a:defRPr sz="1400" b="1" i="0">
                <a:solidFill>
                  <a:schemeClr val="bg1"/>
                </a:solidFill>
                <a:latin typeface="Arial" panose="020B0604020202020204" pitchFamily="34" charset="0"/>
                <a:ea typeface="FranklinGothic URW Light" pitchFamily="2" charset="-128"/>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2" name="Title 1">
            <a:extLst>
              <a:ext uri="{FF2B5EF4-FFF2-40B4-BE49-F238E27FC236}">
                <a16:creationId xmlns:a16="http://schemas.microsoft.com/office/drawing/2014/main" id="{884E5AB2-E97B-0F4D-9721-45DD0C3D7782}"/>
              </a:ext>
            </a:extLst>
          </p:cNvPr>
          <p:cNvSpPr>
            <a:spLocks noGrp="1"/>
          </p:cNvSpPr>
          <p:nvPr>
            <p:ph type="title"/>
          </p:nvPr>
        </p:nvSpPr>
        <p:spPr>
          <a:xfrm>
            <a:off x="549324" y="535373"/>
            <a:ext cx="10515600" cy="646331"/>
          </a:xfrm>
        </p:spPr>
        <p:txBody>
          <a:bodyPr anchor="t"/>
          <a:lstStyle>
            <a:lvl1pPr>
              <a:lnSpc>
                <a:spcPct val="100000"/>
              </a:lnSpc>
              <a:defRPr b="0"/>
            </a:lvl1pPr>
          </a:lstStyle>
          <a:p>
            <a:r>
              <a:rPr lang="en-US" dirty="0"/>
              <a:t>Click to edit Master title style</a:t>
            </a:r>
          </a:p>
        </p:txBody>
      </p:sp>
      <p:sp>
        <p:nvSpPr>
          <p:cNvPr id="3" name="Picture Placeholder 2"/>
          <p:cNvSpPr>
            <a:spLocks noGrp="1"/>
          </p:cNvSpPr>
          <p:nvPr>
            <p:ph type="pic" sz="quarter" idx="15"/>
          </p:nvPr>
        </p:nvSpPr>
        <p:spPr>
          <a:xfrm>
            <a:off x="578875" y="1552163"/>
            <a:ext cx="4308475" cy="3748088"/>
          </a:xfrm>
        </p:spPr>
        <p:txBody>
          <a:bodyPr/>
          <a:lstStyle/>
          <a:p>
            <a:endParaRPr lang="en-US" dirty="0"/>
          </a:p>
        </p:txBody>
      </p:sp>
    </p:spTree>
    <p:extLst>
      <p:ext uri="{BB962C8B-B14F-4D97-AF65-F5344CB8AC3E}">
        <p14:creationId xmlns:p14="http://schemas.microsoft.com/office/powerpoint/2010/main" val="939187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5">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28236B69-7A41-B243-94EE-DE8C224D3319}"/>
              </a:ext>
            </a:extLst>
          </p:cNvPr>
          <p:cNvSpPr>
            <a:spLocks noGrp="1"/>
          </p:cNvSpPr>
          <p:nvPr>
            <p:ph idx="10" hasCustomPrompt="1"/>
          </p:nvPr>
        </p:nvSpPr>
        <p:spPr>
          <a:xfrm>
            <a:off x="670882" y="4052150"/>
            <a:ext cx="3392720" cy="2519133"/>
          </a:xfrm>
          <a:noFill/>
        </p:spPr>
        <p:txBody>
          <a:bodyPr lIns="0" tIns="0" rIns="91440" bIns="91440" anchor="t">
            <a:normAutofit/>
          </a:bodyPr>
          <a:lstStyle>
            <a:lvl1pPr marL="0" indent="0">
              <a:lnSpc>
                <a:spcPct val="100000"/>
              </a:lnSpc>
              <a:spcBef>
                <a:spcPts val="1200"/>
              </a:spcBef>
              <a:buNone/>
              <a:defRPr sz="1100"/>
            </a:lvl1pPr>
            <a:lvl2pPr marL="0" indent="0">
              <a:buNone/>
              <a:defRPr/>
            </a:lvl2pPr>
            <a:lvl3pPr marL="0" indent="0">
              <a:buNone/>
              <a:defRPr/>
            </a:lvl3pPr>
            <a:lvl4pPr marL="0" indent="0">
              <a:buNone/>
              <a:defRPr/>
            </a:lvl4pPr>
            <a:lvl5pPr marL="0" indent="0">
              <a:buNone/>
              <a:defRPr/>
            </a:lvl5pPr>
          </a:lstStyle>
          <a:p>
            <a:pPr>
              <a:spcBef>
                <a:spcPts val="600"/>
              </a:spcBef>
            </a:pPr>
            <a:r>
              <a:rPr lang="en-US" sz="1100" b="1" dirty="0">
                <a:latin typeface="Arial" panose="020B0604020202020204" pitchFamily="34" charset="0"/>
                <a:cs typeface="Arial" panose="020B0604020202020204" pitchFamily="34" charset="0"/>
              </a:rPr>
              <a:t>Amount:</a:t>
            </a:r>
            <a:r>
              <a:rPr lang="en-US" sz="1100" dirty="0">
                <a:latin typeface="Arial" panose="020B0604020202020204" pitchFamily="34" charset="0"/>
                <a:cs typeface="Arial" panose="020B0604020202020204" pitchFamily="34" charset="0"/>
              </a:rPr>
              <a:t> $10.5 M</a:t>
            </a:r>
            <a:endParaRPr lang="en-US" sz="1100"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Product Type: </a:t>
            </a:r>
            <a:r>
              <a:rPr lang="en-US" sz="1100" dirty="0">
                <a:latin typeface="Arial" panose="020B0604020202020204" pitchFamily="34" charset="0"/>
                <a:cs typeface="Arial" panose="020B0604020202020204" pitchFamily="34" charset="0"/>
              </a:rPr>
              <a:t>Acquisition &amp; Construction</a:t>
            </a:r>
            <a:endParaRPr lang="en-US" sz="1100"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Geography: </a:t>
            </a:r>
            <a:r>
              <a:rPr lang="en-US" sz="1100" dirty="0">
                <a:solidFill>
                  <a:prstClr val="black"/>
                </a:solidFill>
                <a:latin typeface="Arial" panose="020B0604020202020204" pitchFamily="34" charset="0"/>
                <a:cs typeface="Arial" panose="020B0604020202020204" pitchFamily="34" charset="0"/>
              </a:rPr>
              <a:t>East LA, CA</a:t>
            </a:r>
          </a:p>
          <a:p>
            <a:pPr>
              <a:spcBef>
                <a:spcPts val="600"/>
              </a:spcBef>
            </a:pPr>
            <a:r>
              <a:rPr lang="en-US" sz="1100" b="1" dirty="0">
                <a:solidFill>
                  <a:prstClr val="black"/>
                </a:solidFill>
                <a:latin typeface="Arial" panose="020B0604020202020204" pitchFamily="34" charset="0"/>
                <a:cs typeface="Arial" panose="020B0604020202020204" pitchFamily="34" charset="0"/>
              </a:rPr>
              <a:t>Description: </a:t>
            </a:r>
            <a:r>
              <a:rPr lang="en-US" sz="1100" dirty="0">
                <a:solidFill>
                  <a:prstClr val="black"/>
                </a:solidFill>
                <a:latin typeface="Arial" panose="020B0604020202020204" pitchFamily="34" charset="0"/>
                <a:cs typeface="Arial" panose="020B0604020202020204" pitchFamily="34" charset="0"/>
              </a:rPr>
              <a:t>Loan to a charter high school operating out of two locations. The loan will support building a 28,000 sf permanent facility. Expected loan closing is May 2021 with project delivery in July 2022. 98% of students are of color and 82% come from low-income homes.</a:t>
            </a:r>
            <a:endParaRPr lang="en-US" sz="1100" dirty="0">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Impact Area:</a:t>
            </a:r>
            <a:r>
              <a:rPr lang="en-US" sz="1100" dirty="0">
                <a:solidFill>
                  <a:prstClr val="black"/>
                </a:solidFill>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Education</a:t>
            </a:r>
            <a:endParaRPr lang="en-US" sz="1100" b="1"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Loan Term: </a:t>
            </a:r>
            <a:r>
              <a:rPr lang="en-US" sz="1100" dirty="0">
                <a:latin typeface="Arial" panose="020B0604020202020204" pitchFamily="34" charset="0"/>
                <a:cs typeface="Arial" panose="020B0604020202020204" pitchFamily="34" charset="0"/>
              </a:rPr>
              <a:t>3 years</a:t>
            </a:r>
          </a:p>
          <a:p>
            <a:pPr>
              <a:spcBef>
                <a:spcPts val="600"/>
              </a:spcBef>
            </a:pPr>
            <a:r>
              <a:rPr lang="en-US" sz="1100" b="1" dirty="0">
                <a:solidFill>
                  <a:prstClr val="black"/>
                </a:solidFill>
                <a:latin typeface="Arial" panose="020B0604020202020204" pitchFamily="34" charset="0"/>
                <a:cs typeface="Arial" panose="020B0604020202020204" pitchFamily="34" charset="0"/>
              </a:rPr>
              <a:t>Projected Returns</a:t>
            </a:r>
            <a:r>
              <a:rPr lang="en-US" sz="1100" b="1"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3-5%</a:t>
            </a:r>
          </a:p>
        </p:txBody>
      </p:sp>
      <p:sp>
        <p:nvSpPr>
          <p:cNvPr id="20" name="Picture Placeholder 2">
            <a:extLst>
              <a:ext uri="{FF2B5EF4-FFF2-40B4-BE49-F238E27FC236}">
                <a16:creationId xmlns:a16="http://schemas.microsoft.com/office/drawing/2014/main" id="{D309C682-EBEE-3C43-9E71-EED82695BA9D}"/>
              </a:ext>
            </a:extLst>
          </p:cNvPr>
          <p:cNvSpPr>
            <a:spLocks noGrp="1"/>
          </p:cNvSpPr>
          <p:nvPr>
            <p:ph type="pic" idx="11"/>
          </p:nvPr>
        </p:nvSpPr>
        <p:spPr>
          <a:xfrm>
            <a:off x="670882" y="1804343"/>
            <a:ext cx="3392721" cy="208988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2" name="Text Placeholder 2">
            <a:extLst>
              <a:ext uri="{FF2B5EF4-FFF2-40B4-BE49-F238E27FC236}">
                <a16:creationId xmlns:a16="http://schemas.microsoft.com/office/drawing/2014/main" id="{E3252E23-4492-A547-9248-97A09D550CF9}"/>
              </a:ext>
            </a:extLst>
          </p:cNvPr>
          <p:cNvSpPr>
            <a:spLocks noGrp="1"/>
          </p:cNvSpPr>
          <p:nvPr>
            <p:ph type="body" idx="1"/>
          </p:nvPr>
        </p:nvSpPr>
        <p:spPr>
          <a:xfrm>
            <a:off x="671651" y="1339038"/>
            <a:ext cx="3392722" cy="360040"/>
          </a:xfrm>
          <a:solidFill>
            <a:schemeClr val="accent1"/>
          </a:solidFill>
        </p:spPr>
        <p:txBody>
          <a:bodyPr anchor="ctr">
            <a:normAutofit/>
          </a:bodyPr>
          <a:lstStyle>
            <a:lvl1pPr marL="0" indent="0" algn="ctr">
              <a:buNone/>
              <a:defRPr sz="1400" b="1" i="0">
                <a:solidFill>
                  <a:schemeClr val="bg1"/>
                </a:solidFill>
                <a:latin typeface="Arial" panose="020B0604020202020204" pitchFamily="34" charset="0"/>
                <a:ea typeface="FranklinGothic URW Light" pitchFamily="2" charset="-128"/>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Slide Number Placeholder 5">
            <a:extLst>
              <a:ext uri="{FF2B5EF4-FFF2-40B4-BE49-F238E27FC236}">
                <a16:creationId xmlns:a16="http://schemas.microsoft.com/office/drawing/2014/main" id="{CAE09C7D-74C7-A54F-B04A-1AE793857F79}"/>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24" name="Footer Placeholder 18">
            <a:extLst>
              <a:ext uri="{FF2B5EF4-FFF2-40B4-BE49-F238E27FC236}">
                <a16:creationId xmlns:a16="http://schemas.microsoft.com/office/drawing/2014/main" id="{6904D7A0-571B-604C-B351-B836C8F78FB7}"/>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5" name="Subtitle 2">
            <a:extLst>
              <a:ext uri="{FF2B5EF4-FFF2-40B4-BE49-F238E27FC236}">
                <a16:creationId xmlns:a16="http://schemas.microsoft.com/office/drawing/2014/main" id="{1D34023D-109B-6B44-BBC9-E00BA00BC0F5}"/>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26" name="Group 25">
            <a:extLst>
              <a:ext uri="{FF2B5EF4-FFF2-40B4-BE49-F238E27FC236}">
                <a16:creationId xmlns:a16="http://schemas.microsoft.com/office/drawing/2014/main" id="{83F0C8CB-9982-914D-B1C1-9918FF4924A0}"/>
              </a:ext>
            </a:extLst>
          </p:cNvPr>
          <p:cNvGrpSpPr/>
          <p:nvPr userDrawn="1"/>
        </p:nvGrpSpPr>
        <p:grpSpPr>
          <a:xfrm>
            <a:off x="256561" y="6571283"/>
            <a:ext cx="110262" cy="110262"/>
            <a:chOff x="11861802" y="6313271"/>
            <a:chExt cx="99850" cy="99850"/>
          </a:xfrm>
        </p:grpSpPr>
        <p:sp>
          <p:nvSpPr>
            <p:cNvPr id="27" name="Rectangle 26">
              <a:extLst>
                <a:ext uri="{FF2B5EF4-FFF2-40B4-BE49-F238E27FC236}">
                  <a16:creationId xmlns:a16="http://schemas.microsoft.com/office/drawing/2014/main" id="{5A6707A8-7EA5-7F47-AA42-77E3930F968A}"/>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45F11DD-20E8-EC47-8803-02CDA125531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BB05D3B-1D1D-844A-83A8-09B8F75F0526}"/>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D26083B-CD9B-5247-9BBF-C6C31C837A5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3" name="Text Placeholder 2">
            <a:extLst>
              <a:ext uri="{FF2B5EF4-FFF2-40B4-BE49-F238E27FC236}">
                <a16:creationId xmlns:a16="http://schemas.microsoft.com/office/drawing/2014/main" id="{66AA6E2B-D24E-9C47-9F6A-974A305B5723}"/>
              </a:ext>
            </a:extLst>
          </p:cNvPr>
          <p:cNvSpPr>
            <a:spLocks noGrp="1"/>
          </p:cNvSpPr>
          <p:nvPr>
            <p:ph type="body" idx="14"/>
          </p:nvPr>
        </p:nvSpPr>
        <p:spPr>
          <a:xfrm>
            <a:off x="8351941" y="1338784"/>
            <a:ext cx="3392722" cy="360040"/>
          </a:xfrm>
          <a:solidFill>
            <a:schemeClr val="accent3"/>
          </a:solidFill>
        </p:spPr>
        <p:txBody>
          <a:bodyPr anchor="ctr">
            <a:normAutofit/>
          </a:bodyPr>
          <a:lstStyle>
            <a:lvl1pPr marL="0" indent="0" algn="ctr">
              <a:buNone/>
              <a:defRPr sz="1400" b="1" i="0">
                <a:solidFill>
                  <a:schemeClr val="bg1"/>
                </a:solidFill>
                <a:latin typeface="Arial" panose="020B0604020202020204" pitchFamily="34" charset="0"/>
                <a:ea typeface="FranklinGothic URW Light" pitchFamily="2" charset="-128"/>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2" name="Title 1">
            <a:extLst>
              <a:ext uri="{FF2B5EF4-FFF2-40B4-BE49-F238E27FC236}">
                <a16:creationId xmlns:a16="http://schemas.microsoft.com/office/drawing/2014/main" id="{884E5AB2-E97B-0F4D-9721-45DD0C3D7782}"/>
              </a:ext>
            </a:extLst>
          </p:cNvPr>
          <p:cNvSpPr>
            <a:spLocks noGrp="1"/>
          </p:cNvSpPr>
          <p:nvPr>
            <p:ph type="title"/>
          </p:nvPr>
        </p:nvSpPr>
        <p:spPr>
          <a:xfrm>
            <a:off x="549324" y="535373"/>
            <a:ext cx="10515600" cy="646331"/>
          </a:xfrm>
        </p:spPr>
        <p:txBody>
          <a:bodyPr anchor="t"/>
          <a:lstStyle>
            <a:lvl1pPr>
              <a:lnSpc>
                <a:spcPct val="100000"/>
              </a:lnSpc>
              <a:defRPr b="0"/>
            </a:lvl1pPr>
          </a:lstStyle>
          <a:p>
            <a:r>
              <a:rPr lang="en-US" dirty="0"/>
              <a:t>Click to edit Master title style</a:t>
            </a:r>
          </a:p>
        </p:txBody>
      </p:sp>
      <p:sp>
        <p:nvSpPr>
          <p:cNvPr id="39" name="Text Placeholder 2">
            <a:extLst>
              <a:ext uri="{FF2B5EF4-FFF2-40B4-BE49-F238E27FC236}">
                <a16:creationId xmlns:a16="http://schemas.microsoft.com/office/drawing/2014/main" id="{432A32D9-0B5E-754E-B82D-0B50D6EEE2CB}"/>
              </a:ext>
            </a:extLst>
          </p:cNvPr>
          <p:cNvSpPr>
            <a:spLocks noGrp="1"/>
          </p:cNvSpPr>
          <p:nvPr>
            <p:ph type="body" idx="15"/>
          </p:nvPr>
        </p:nvSpPr>
        <p:spPr>
          <a:xfrm>
            <a:off x="4511796" y="1339038"/>
            <a:ext cx="3392722" cy="360040"/>
          </a:xfrm>
          <a:solidFill>
            <a:schemeClr val="accent2"/>
          </a:solidFill>
        </p:spPr>
        <p:txBody>
          <a:bodyPr anchor="ctr">
            <a:normAutofit/>
          </a:bodyPr>
          <a:lstStyle>
            <a:lvl1pPr marL="0" indent="0" algn="ctr">
              <a:buNone/>
              <a:defRPr sz="1400" b="1" i="0">
                <a:solidFill>
                  <a:schemeClr val="bg1"/>
                </a:solidFill>
                <a:latin typeface="Arial" panose="020B0604020202020204" pitchFamily="34" charset="0"/>
                <a:ea typeface="FranklinGothic URW Light" pitchFamily="2" charset="-128"/>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0" name="Picture Placeholder 2">
            <a:extLst>
              <a:ext uri="{FF2B5EF4-FFF2-40B4-BE49-F238E27FC236}">
                <a16:creationId xmlns:a16="http://schemas.microsoft.com/office/drawing/2014/main" id="{79F6F731-8083-4A41-88D3-08B7463A31D0}"/>
              </a:ext>
            </a:extLst>
          </p:cNvPr>
          <p:cNvSpPr>
            <a:spLocks noGrp="1"/>
          </p:cNvSpPr>
          <p:nvPr>
            <p:ph type="pic" idx="16"/>
          </p:nvPr>
        </p:nvSpPr>
        <p:spPr>
          <a:xfrm>
            <a:off x="4524425" y="1804343"/>
            <a:ext cx="3392721" cy="208988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1" name="Picture Placeholder 2">
            <a:extLst>
              <a:ext uri="{FF2B5EF4-FFF2-40B4-BE49-F238E27FC236}">
                <a16:creationId xmlns:a16="http://schemas.microsoft.com/office/drawing/2014/main" id="{95790D01-BC66-6C4A-90BA-7AB303E9B4FC}"/>
              </a:ext>
            </a:extLst>
          </p:cNvPr>
          <p:cNvSpPr>
            <a:spLocks noGrp="1"/>
          </p:cNvSpPr>
          <p:nvPr>
            <p:ph type="pic" idx="17"/>
          </p:nvPr>
        </p:nvSpPr>
        <p:spPr>
          <a:xfrm>
            <a:off x="8349730" y="1804343"/>
            <a:ext cx="3392721" cy="208988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2" name="Content Placeholder 2">
            <a:extLst>
              <a:ext uri="{FF2B5EF4-FFF2-40B4-BE49-F238E27FC236}">
                <a16:creationId xmlns:a16="http://schemas.microsoft.com/office/drawing/2014/main" id="{7C0B2D18-DF96-FE43-A21E-96081A8895DF}"/>
              </a:ext>
            </a:extLst>
          </p:cNvPr>
          <p:cNvSpPr>
            <a:spLocks noGrp="1"/>
          </p:cNvSpPr>
          <p:nvPr>
            <p:ph idx="18" hasCustomPrompt="1"/>
          </p:nvPr>
        </p:nvSpPr>
        <p:spPr>
          <a:xfrm>
            <a:off x="4524425" y="4052150"/>
            <a:ext cx="3392720" cy="2519133"/>
          </a:xfrm>
          <a:noFill/>
        </p:spPr>
        <p:txBody>
          <a:bodyPr lIns="0" tIns="0" rIns="91440" bIns="91440" anchor="t">
            <a:normAutofit/>
          </a:bodyPr>
          <a:lstStyle>
            <a:lvl1pPr marL="0" indent="0">
              <a:lnSpc>
                <a:spcPct val="100000"/>
              </a:lnSpc>
              <a:spcBef>
                <a:spcPts val="1200"/>
              </a:spcBef>
              <a:buNone/>
              <a:defRPr sz="1100"/>
            </a:lvl1pPr>
            <a:lvl2pPr marL="0" indent="0">
              <a:buNone/>
              <a:defRPr/>
            </a:lvl2pPr>
            <a:lvl3pPr marL="0" indent="0">
              <a:buNone/>
              <a:defRPr/>
            </a:lvl3pPr>
            <a:lvl4pPr marL="0" indent="0">
              <a:buNone/>
              <a:defRPr/>
            </a:lvl4pPr>
            <a:lvl5pPr marL="0" indent="0">
              <a:buNone/>
              <a:defRPr/>
            </a:lvl5pPr>
          </a:lstStyle>
          <a:p>
            <a:pPr>
              <a:spcBef>
                <a:spcPts val="600"/>
              </a:spcBef>
            </a:pPr>
            <a:r>
              <a:rPr lang="en-US" sz="1100" b="1" dirty="0">
                <a:latin typeface="Arial" panose="020B0604020202020204" pitchFamily="34" charset="0"/>
                <a:cs typeface="Arial" panose="020B0604020202020204" pitchFamily="34" charset="0"/>
              </a:rPr>
              <a:t>Amount:</a:t>
            </a:r>
            <a:r>
              <a:rPr lang="en-US" sz="1100" dirty="0">
                <a:latin typeface="Arial" panose="020B0604020202020204" pitchFamily="34" charset="0"/>
                <a:cs typeface="Arial" panose="020B0604020202020204" pitchFamily="34" charset="0"/>
              </a:rPr>
              <a:t> $10.5 M</a:t>
            </a:r>
            <a:endParaRPr lang="en-US" sz="1100"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Product Type: </a:t>
            </a:r>
            <a:r>
              <a:rPr lang="en-US" sz="1100" dirty="0">
                <a:latin typeface="Arial" panose="020B0604020202020204" pitchFamily="34" charset="0"/>
                <a:cs typeface="Arial" panose="020B0604020202020204" pitchFamily="34" charset="0"/>
              </a:rPr>
              <a:t>Acquisition &amp; Construction</a:t>
            </a:r>
            <a:endParaRPr lang="en-US" sz="1100"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Geography: </a:t>
            </a:r>
            <a:r>
              <a:rPr lang="en-US" sz="1100" dirty="0">
                <a:solidFill>
                  <a:prstClr val="black"/>
                </a:solidFill>
                <a:latin typeface="Arial" panose="020B0604020202020204" pitchFamily="34" charset="0"/>
                <a:cs typeface="Arial" panose="020B0604020202020204" pitchFamily="34" charset="0"/>
              </a:rPr>
              <a:t>East LA, CA</a:t>
            </a:r>
          </a:p>
          <a:p>
            <a:pPr>
              <a:spcBef>
                <a:spcPts val="600"/>
              </a:spcBef>
            </a:pPr>
            <a:r>
              <a:rPr lang="en-US" sz="1100" b="1" dirty="0">
                <a:solidFill>
                  <a:prstClr val="black"/>
                </a:solidFill>
                <a:latin typeface="Arial" panose="020B0604020202020204" pitchFamily="34" charset="0"/>
                <a:cs typeface="Arial" panose="020B0604020202020204" pitchFamily="34" charset="0"/>
              </a:rPr>
              <a:t>Description: </a:t>
            </a:r>
            <a:r>
              <a:rPr lang="en-US" sz="1100" dirty="0">
                <a:solidFill>
                  <a:prstClr val="black"/>
                </a:solidFill>
                <a:latin typeface="Arial" panose="020B0604020202020204" pitchFamily="34" charset="0"/>
                <a:cs typeface="Arial" panose="020B0604020202020204" pitchFamily="34" charset="0"/>
              </a:rPr>
              <a:t>Loan to a charter high school operating out of two locations. The loan will support building a 28,000 sf permanent facility. Expected loan closing is May 2021 with project delivery in July 2022. 98% of students are of color and 82% come from low-income homes.</a:t>
            </a:r>
            <a:endParaRPr lang="en-US" sz="1100" dirty="0">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Impact Area:</a:t>
            </a:r>
            <a:r>
              <a:rPr lang="en-US" sz="1100" dirty="0">
                <a:solidFill>
                  <a:prstClr val="black"/>
                </a:solidFill>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Education</a:t>
            </a:r>
            <a:endParaRPr lang="en-US" sz="1100" b="1"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Loan Term: </a:t>
            </a:r>
            <a:r>
              <a:rPr lang="en-US" sz="1100" dirty="0">
                <a:latin typeface="Arial" panose="020B0604020202020204" pitchFamily="34" charset="0"/>
                <a:cs typeface="Arial" panose="020B0604020202020204" pitchFamily="34" charset="0"/>
              </a:rPr>
              <a:t>3 years</a:t>
            </a:r>
          </a:p>
          <a:p>
            <a:pPr>
              <a:spcBef>
                <a:spcPts val="600"/>
              </a:spcBef>
            </a:pPr>
            <a:r>
              <a:rPr lang="en-US" sz="1100" b="1" dirty="0">
                <a:solidFill>
                  <a:prstClr val="black"/>
                </a:solidFill>
                <a:latin typeface="Arial" panose="020B0604020202020204" pitchFamily="34" charset="0"/>
                <a:cs typeface="Arial" panose="020B0604020202020204" pitchFamily="34" charset="0"/>
              </a:rPr>
              <a:t>Projected Returns</a:t>
            </a:r>
            <a:r>
              <a:rPr lang="en-US" sz="1100" b="1"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3-5%</a:t>
            </a:r>
          </a:p>
        </p:txBody>
      </p:sp>
      <p:sp>
        <p:nvSpPr>
          <p:cNvPr id="43" name="Content Placeholder 2">
            <a:extLst>
              <a:ext uri="{FF2B5EF4-FFF2-40B4-BE49-F238E27FC236}">
                <a16:creationId xmlns:a16="http://schemas.microsoft.com/office/drawing/2014/main" id="{3D514CCA-5F08-AC40-8B3D-D83DF59670FB}"/>
              </a:ext>
            </a:extLst>
          </p:cNvPr>
          <p:cNvSpPr>
            <a:spLocks noGrp="1"/>
          </p:cNvSpPr>
          <p:nvPr>
            <p:ph idx="19" hasCustomPrompt="1"/>
          </p:nvPr>
        </p:nvSpPr>
        <p:spPr>
          <a:xfrm>
            <a:off x="8361636" y="4052150"/>
            <a:ext cx="3392720" cy="2519133"/>
          </a:xfrm>
          <a:noFill/>
        </p:spPr>
        <p:txBody>
          <a:bodyPr lIns="0" tIns="0" rIns="91440" bIns="91440" anchor="t">
            <a:normAutofit/>
          </a:bodyPr>
          <a:lstStyle>
            <a:lvl1pPr marL="0" indent="0">
              <a:lnSpc>
                <a:spcPct val="100000"/>
              </a:lnSpc>
              <a:spcBef>
                <a:spcPts val="1200"/>
              </a:spcBef>
              <a:buNone/>
              <a:defRPr sz="1100"/>
            </a:lvl1pPr>
            <a:lvl2pPr marL="0" indent="0">
              <a:buNone/>
              <a:defRPr/>
            </a:lvl2pPr>
            <a:lvl3pPr marL="0" indent="0">
              <a:buNone/>
              <a:defRPr/>
            </a:lvl3pPr>
            <a:lvl4pPr marL="0" indent="0">
              <a:buNone/>
              <a:defRPr/>
            </a:lvl4pPr>
            <a:lvl5pPr marL="0" indent="0">
              <a:buNone/>
              <a:defRPr/>
            </a:lvl5pPr>
          </a:lstStyle>
          <a:p>
            <a:pPr>
              <a:spcBef>
                <a:spcPts val="600"/>
              </a:spcBef>
            </a:pPr>
            <a:r>
              <a:rPr lang="en-US" sz="1100" b="1" dirty="0">
                <a:latin typeface="Arial" panose="020B0604020202020204" pitchFamily="34" charset="0"/>
                <a:cs typeface="Arial" panose="020B0604020202020204" pitchFamily="34" charset="0"/>
              </a:rPr>
              <a:t>Amount:</a:t>
            </a:r>
            <a:r>
              <a:rPr lang="en-US" sz="1100" dirty="0">
                <a:latin typeface="Arial" panose="020B0604020202020204" pitchFamily="34" charset="0"/>
                <a:cs typeface="Arial" panose="020B0604020202020204" pitchFamily="34" charset="0"/>
              </a:rPr>
              <a:t> $10.5 M</a:t>
            </a:r>
            <a:endParaRPr lang="en-US" sz="1100"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Product Type: </a:t>
            </a:r>
            <a:r>
              <a:rPr lang="en-US" sz="1100" dirty="0">
                <a:latin typeface="Arial" panose="020B0604020202020204" pitchFamily="34" charset="0"/>
                <a:cs typeface="Arial" panose="020B0604020202020204" pitchFamily="34" charset="0"/>
              </a:rPr>
              <a:t>Acquisition &amp; Construction</a:t>
            </a:r>
            <a:endParaRPr lang="en-US" sz="1100"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Geography: </a:t>
            </a:r>
            <a:r>
              <a:rPr lang="en-US" sz="1100" dirty="0">
                <a:solidFill>
                  <a:prstClr val="black"/>
                </a:solidFill>
                <a:latin typeface="Arial" panose="020B0604020202020204" pitchFamily="34" charset="0"/>
                <a:cs typeface="Arial" panose="020B0604020202020204" pitchFamily="34" charset="0"/>
              </a:rPr>
              <a:t>East LA, CA</a:t>
            </a:r>
          </a:p>
          <a:p>
            <a:pPr>
              <a:spcBef>
                <a:spcPts val="600"/>
              </a:spcBef>
            </a:pPr>
            <a:r>
              <a:rPr lang="en-US" sz="1100" b="1" dirty="0">
                <a:solidFill>
                  <a:prstClr val="black"/>
                </a:solidFill>
                <a:latin typeface="Arial" panose="020B0604020202020204" pitchFamily="34" charset="0"/>
                <a:cs typeface="Arial" panose="020B0604020202020204" pitchFamily="34" charset="0"/>
              </a:rPr>
              <a:t>Description: </a:t>
            </a:r>
            <a:r>
              <a:rPr lang="en-US" sz="1100" dirty="0">
                <a:solidFill>
                  <a:prstClr val="black"/>
                </a:solidFill>
                <a:latin typeface="Arial" panose="020B0604020202020204" pitchFamily="34" charset="0"/>
                <a:cs typeface="Arial" panose="020B0604020202020204" pitchFamily="34" charset="0"/>
              </a:rPr>
              <a:t>Loan to a charter high school operating out of two locations. The loan will support building a 28,000 sf permanent facility. Expected loan closing is May 2021 with project delivery in July 2022. 98% of students are of color and 82% come from low-income homes.</a:t>
            </a:r>
            <a:endParaRPr lang="en-US" sz="1100" dirty="0">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Impact Area:</a:t>
            </a:r>
            <a:r>
              <a:rPr lang="en-US" sz="1100" dirty="0">
                <a:solidFill>
                  <a:prstClr val="black"/>
                </a:solidFill>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Education</a:t>
            </a:r>
            <a:endParaRPr lang="en-US" sz="1100" b="1" dirty="0">
              <a:solidFill>
                <a:prstClr val="black"/>
              </a:solidFill>
              <a:latin typeface="Arial" panose="020B0604020202020204" pitchFamily="34" charset="0"/>
              <a:cs typeface="Arial" panose="020B0604020202020204" pitchFamily="34" charset="0"/>
            </a:endParaRPr>
          </a:p>
          <a:p>
            <a:pPr>
              <a:spcBef>
                <a:spcPts val="600"/>
              </a:spcBef>
            </a:pPr>
            <a:r>
              <a:rPr lang="en-US" sz="1100" b="1" dirty="0">
                <a:solidFill>
                  <a:prstClr val="black"/>
                </a:solidFill>
                <a:latin typeface="Arial" panose="020B0604020202020204" pitchFamily="34" charset="0"/>
                <a:cs typeface="Arial" panose="020B0604020202020204" pitchFamily="34" charset="0"/>
              </a:rPr>
              <a:t>Loan Term: </a:t>
            </a:r>
            <a:r>
              <a:rPr lang="en-US" sz="1100" dirty="0">
                <a:latin typeface="Arial" panose="020B0604020202020204" pitchFamily="34" charset="0"/>
                <a:cs typeface="Arial" panose="020B0604020202020204" pitchFamily="34" charset="0"/>
              </a:rPr>
              <a:t>3 years</a:t>
            </a:r>
          </a:p>
          <a:p>
            <a:pPr>
              <a:spcBef>
                <a:spcPts val="600"/>
              </a:spcBef>
            </a:pPr>
            <a:r>
              <a:rPr lang="en-US" sz="1100" b="1" dirty="0">
                <a:solidFill>
                  <a:prstClr val="black"/>
                </a:solidFill>
                <a:latin typeface="Arial" panose="020B0604020202020204" pitchFamily="34" charset="0"/>
                <a:cs typeface="Arial" panose="020B0604020202020204" pitchFamily="34" charset="0"/>
              </a:rPr>
              <a:t>Projected Returns</a:t>
            </a:r>
            <a:r>
              <a:rPr lang="en-US" sz="1100" b="1"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3-5%</a:t>
            </a:r>
          </a:p>
        </p:txBody>
      </p:sp>
    </p:spTree>
    <p:extLst>
      <p:ext uri="{BB962C8B-B14F-4D97-AF65-F5344CB8AC3E}">
        <p14:creationId xmlns:p14="http://schemas.microsoft.com/office/powerpoint/2010/main" val="2232707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2E37A6C-461D-AF45-A72F-5516A67D556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F608E40-2F05-E74E-99DE-BDE6AEDE1F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5">
            <a:extLst>
              <a:ext uri="{FF2B5EF4-FFF2-40B4-BE49-F238E27FC236}">
                <a16:creationId xmlns:a16="http://schemas.microsoft.com/office/drawing/2014/main" id="{EDC1E7FD-5FF6-B949-8174-BB72F574744E}"/>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7" name="Footer Placeholder 18">
            <a:extLst>
              <a:ext uri="{FF2B5EF4-FFF2-40B4-BE49-F238E27FC236}">
                <a16:creationId xmlns:a16="http://schemas.microsoft.com/office/drawing/2014/main" id="{4245C253-B2E3-0740-88FB-3CECE3AE8ACA}"/>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18" name="Subtitle 2">
            <a:extLst>
              <a:ext uri="{FF2B5EF4-FFF2-40B4-BE49-F238E27FC236}">
                <a16:creationId xmlns:a16="http://schemas.microsoft.com/office/drawing/2014/main" id="{AF57E6CC-7DDE-D645-9378-9FDA87FE6E3B}"/>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19" name="Group 18">
            <a:extLst>
              <a:ext uri="{FF2B5EF4-FFF2-40B4-BE49-F238E27FC236}">
                <a16:creationId xmlns:a16="http://schemas.microsoft.com/office/drawing/2014/main" id="{52BC369D-CD7F-4C4E-B922-F993C908716C}"/>
              </a:ext>
            </a:extLst>
          </p:cNvPr>
          <p:cNvGrpSpPr/>
          <p:nvPr userDrawn="1"/>
        </p:nvGrpSpPr>
        <p:grpSpPr>
          <a:xfrm>
            <a:off x="256561" y="6571283"/>
            <a:ext cx="110262" cy="110262"/>
            <a:chOff x="11861802" y="6313271"/>
            <a:chExt cx="99850" cy="99850"/>
          </a:xfrm>
        </p:grpSpPr>
        <p:sp>
          <p:nvSpPr>
            <p:cNvPr id="20" name="Rectangle 19">
              <a:extLst>
                <a:ext uri="{FF2B5EF4-FFF2-40B4-BE49-F238E27FC236}">
                  <a16:creationId xmlns:a16="http://schemas.microsoft.com/office/drawing/2014/main" id="{62170762-724B-DA4C-A8B6-38AF12BF4AA0}"/>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2F26A0CE-AE0F-1045-BE4E-7C372DD3639A}"/>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2D89D77E-C977-8F4E-86A0-F93024FE470C}"/>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032ADECB-E619-9948-8480-3EA9E19C651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itle 1">
            <a:extLst>
              <a:ext uri="{FF2B5EF4-FFF2-40B4-BE49-F238E27FC236}">
                <a16:creationId xmlns:a16="http://schemas.microsoft.com/office/drawing/2014/main" id="{1ADAB712-308F-D842-B66D-776AE68C80D7}"/>
              </a:ext>
            </a:extLst>
          </p:cNvPr>
          <p:cNvSpPr>
            <a:spLocks noGrp="1"/>
          </p:cNvSpPr>
          <p:nvPr>
            <p:ph type="title"/>
          </p:nvPr>
        </p:nvSpPr>
        <p:spPr>
          <a:xfrm>
            <a:off x="549324" y="535373"/>
            <a:ext cx="10515600" cy="646331"/>
          </a:xfrm>
        </p:spPr>
        <p:txBody>
          <a:bodyPr anchor="t"/>
          <a:lstStyle>
            <a:lvl1pPr>
              <a:lnSpc>
                <a:spcPct val="100000"/>
              </a:lnSpc>
              <a:defRPr b="0"/>
            </a:lvl1pPr>
          </a:lstStyle>
          <a:p>
            <a:r>
              <a:rPr lang="en-US" dirty="0"/>
              <a:t>Click to edit Master title style</a:t>
            </a:r>
          </a:p>
        </p:txBody>
      </p:sp>
    </p:spTree>
    <p:extLst>
      <p:ext uri="{BB962C8B-B14F-4D97-AF65-F5344CB8AC3E}">
        <p14:creationId xmlns:p14="http://schemas.microsoft.com/office/powerpoint/2010/main" val="114581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ntent">
    <p:spTree>
      <p:nvGrpSpPr>
        <p:cNvPr id="1" name=""/>
        <p:cNvGrpSpPr/>
        <p:nvPr/>
      </p:nvGrpSpPr>
      <p:grpSpPr>
        <a:xfrm>
          <a:off x="0" y="0"/>
          <a:ext cx="0" cy="0"/>
          <a:chOff x="0" y="0"/>
          <a:chExt cx="0" cy="0"/>
        </a:xfrm>
      </p:grpSpPr>
      <p:sp>
        <p:nvSpPr>
          <p:cNvPr id="16" name="Slide Number Placeholder 5">
            <a:extLst>
              <a:ext uri="{FF2B5EF4-FFF2-40B4-BE49-F238E27FC236}">
                <a16:creationId xmlns:a16="http://schemas.microsoft.com/office/drawing/2014/main" id="{EDC1E7FD-5FF6-B949-8174-BB72F574744E}"/>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
        <p:nvSpPr>
          <p:cNvPr id="17" name="Footer Placeholder 18">
            <a:extLst>
              <a:ext uri="{FF2B5EF4-FFF2-40B4-BE49-F238E27FC236}">
                <a16:creationId xmlns:a16="http://schemas.microsoft.com/office/drawing/2014/main" id="{4245C253-B2E3-0740-88FB-3CECE3AE8ACA}"/>
              </a:ext>
            </a:extLst>
          </p:cNvPr>
          <p:cNvSpPr>
            <a:spLocks noGrp="1"/>
          </p:cNvSpPr>
          <p:nvPr>
            <p:ph type="ftr" sz="quarter" idx="3"/>
          </p:nvPr>
        </p:nvSpPr>
        <p:spPr>
          <a:xfrm>
            <a:off x="10328895" y="63544"/>
            <a:ext cx="1712971" cy="317211"/>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18" name="Subtitle 2">
            <a:extLst>
              <a:ext uri="{FF2B5EF4-FFF2-40B4-BE49-F238E27FC236}">
                <a16:creationId xmlns:a16="http://schemas.microsoft.com/office/drawing/2014/main" id="{AF57E6CC-7DDE-D645-9378-9FDA87FE6E3B}"/>
              </a:ext>
            </a:extLst>
          </p:cNvPr>
          <p:cNvSpPr txBox="1">
            <a:spLocks/>
          </p:cNvSpPr>
          <p:nvPr userDrawn="1"/>
        </p:nvSpPr>
        <p:spPr>
          <a:xfrm>
            <a:off x="316011" y="6523882"/>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solidFill>
                  <a:schemeClr val="accent4"/>
                </a:solidFill>
                <a:latin typeface="Arial" panose="020B0604020202020204" pitchFamily="34" charset="0"/>
                <a:cs typeface="Arial" panose="020B0604020202020204" pitchFamily="34" charset="0"/>
              </a:rPr>
              <a:t>LISC Strategic Investments</a:t>
            </a:r>
          </a:p>
        </p:txBody>
      </p:sp>
      <p:grpSp>
        <p:nvGrpSpPr>
          <p:cNvPr id="19" name="Group 18">
            <a:extLst>
              <a:ext uri="{FF2B5EF4-FFF2-40B4-BE49-F238E27FC236}">
                <a16:creationId xmlns:a16="http://schemas.microsoft.com/office/drawing/2014/main" id="{52BC369D-CD7F-4C4E-B922-F993C908716C}"/>
              </a:ext>
            </a:extLst>
          </p:cNvPr>
          <p:cNvGrpSpPr/>
          <p:nvPr userDrawn="1"/>
        </p:nvGrpSpPr>
        <p:grpSpPr>
          <a:xfrm>
            <a:off x="256561" y="6571283"/>
            <a:ext cx="110262" cy="110262"/>
            <a:chOff x="11861802" y="6313271"/>
            <a:chExt cx="99850" cy="99850"/>
          </a:xfrm>
        </p:grpSpPr>
        <p:sp>
          <p:nvSpPr>
            <p:cNvPr id="20" name="Rectangle 19">
              <a:extLst>
                <a:ext uri="{FF2B5EF4-FFF2-40B4-BE49-F238E27FC236}">
                  <a16:creationId xmlns:a16="http://schemas.microsoft.com/office/drawing/2014/main" id="{62170762-724B-DA4C-A8B6-38AF12BF4AA0}"/>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2F26A0CE-AE0F-1045-BE4E-7C372DD3639A}"/>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2D89D77E-C977-8F4E-86A0-F93024FE470C}"/>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032ADECB-E619-9948-8480-3EA9E19C651D}"/>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itle 1">
            <a:extLst>
              <a:ext uri="{FF2B5EF4-FFF2-40B4-BE49-F238E27FC236}">
                <a16:creationId xmlns:a16="http://schemas.microsoft.com/office/drawing/2014/main" id="{1ADAB712-308F-D842-B66D-776AE68C80D7}"/>
              </a:ext>
            </a:extLst>
          </p:cNvPr>
          <p:cNvSpPr>
            <a:spLocks noGrp="1"/>
          </p:cNvSpPr>
          <p:nvPr>
            <p:ph type="title"/>
          </p:nvPr>
        </p:nvSpPr>
        <p:spPr>
          <a:xfrm>
            <a:off x="549324" y="535373"/>
            <a:ext cx="10515600" cy="646331"/>
          </a:xfrm>
        </p:spPr>
        <p:txBody>
          <a:bodyPr anchor="t"/>
          <a:lstStyle>
            <a:lvl1pPr>
              <a:lnSpc>
                <a:spcPct val="100000"/>
              </a:lnSpc>
              <a:defRPr b="0"/>
            </a:lvl1pPr>
          </a:lstStyle>
          <a:p>
            <a:r>
              <a:rPr lang="en-US" dirty="0"/>
              <a:t>Click to edit Master title style</a:t>
            </a:r>
          </a:p>
        </p:txBody>
      </p:sp>
      <p:sp>
        <p:nvSpPr>
          <p:cNvPr id="13" name="Picture Placeholder 2">
            <a:extLst>
              <a:ext uri="{FF2B5EF4-FFF2-40B4-BE49-F238E27FC236}">
                <a16:creationId xmlns:a16="http://schemas.microsoft.com/office/drawing/2014/main" id="{393D10A2-0E08-6F4B-B6BA-A416E9B5A209}"/>
              </a:ext>
            </a:extLst>
          </p:cNvPr>
          <p:cNvSpPr>
            <a:spLocks noGrp="1"/>
          </p:cNvSpPr>
          <p:nvPr>
            <p:ph type="pic" idx="1"/>
          </p:nvPr>
        </p:nvSpPr>
        <p:spPr>
          <a:xfrm>
            <a:off x="1028434" y="1336322"/>
            <a:ext cx="7489970" cy="452234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286666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 name="Footer Placeholder 18">
            <a:extLst>
              <a:ext uri="{FF2B5EF4-FFF2-40B4-BE49-F238E27FC236}">
                <a16:creationId xmlns:a16="http://schemas.microsoft.com/office/drawing/2014/main" id="{3F6B9A95-134C-1848-8A0F-151E83FCE972}"/>
              </a:ext>
            </a:extLst>
          </p:cNvPr>
          <p:cNvSpPr>
            <a:spLocks noGrp="1"/>
          </p:cNvSpPr>
          <p:nvPr>
            <p:ph type="ftr" sz="quarter" idx="3"/>
          </p:nvPr>
        </p:nvSpPr>
        <p:spPr>
          <a:xfrm>
            <a:off x="9729216" y="63545"/>
            <a:ext cx="2312651" cy="301580"/>
          </a:xfrm>
          <a:prstGeom prst="rect">
            <a:avLst/>
          </a:prstGeom>
        </p:spPr>
        <p:txBody>
          <a:bodyPr vert="horz" lIns="91440" tIns="45720" rIns="91440" bIns="45720" rtlCol="0" anchor="ctr"/>
          <a:lstStyle>
            <a:lvl1pPr algn="ctr">
              <a:defRPr sz="900">
                <a:solidFill>
                  <a:schemeClr val="accent4"/>
                </a:solidFill>
              </a:defRPr>
            </a:lvl1pPr>
          </a:lstStyle>
          <a:p>
            <a:pPr algn="r"/>
            <a:r>
              <a:rPr lang="en-US" dirty="0">
                <a:cs typeface="Arial" panose="020B0604020202020204" pitchFamily="34" charset="0"/>
              </a:rPr>
              <a:t>LISC Presentation for REEC</a:t>
            </a:r>
          </a:p>
        </p:txBody>
      </p:sp>
      <p:sp>
        <p:nvSpPr>
          <p:cNvPr id="2" name="Title Placeholder 1">
            <a:extLst>
              <a:ext uri="{FF2B5EF4-FFF2-40B4-BE49-F238E27FC236}">
                <a16:creationId xmlns:a16="http://schemas.microsoft.com/office/drawing/2014/main" id="{A4356677-B171-1543-9A43-EF86F1A473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65F054A-124D-AC46-8C96-14E15B2B2D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FEE425C1-22EA-984D-AE7B-82535D110985}"/>
              </a:ext>
            </a:extLst>
          </p:cNvPr>
          <p:cNvSpPr>
            <a:spLocks noGrp="1"/>
          </p:cNvSpPr>
          <p:nvPr>
            <p:ph type="sldNum" sz="quarter" idx="4"/>
          </p:nvPr>
        </p:nvSpPr>
        <p:spPr>
          <a:xfrm>
            <a:off x="11639228" y="6471210"/>
            <a:ext cx="506278" cy="386790"/>
          </a:xfrm>
          <a:prstGeom prst="rect">
            <a:avLst/>
          </a:prstGeom>
        </p:spPr>
        <p:txBody>
          <a:bodyPr vert="horz" lIns="91440" tIns="45720" rIns="91440" bIns="45720" rtlCol="0" anchor="ctr"/>
          <a:lstStyle>
            <a:lvl1pPr algn="r">
              <a:defRPr sz="900">
                <a:solidFill>
                  <a:schemeClr val="accent4"/>
                </a:solidFill>
                <a:latin typeface="Arial" panose="020B0604020202020204" pitchFamily="34" charset="0"/>
                <a:cs typeface="Arial" panose="020B0604020202020204" pitchFamily="34" charset="0"/>
              </a:defRPr>
            </a:lvl1pPr>
          </a:lstStyle>
          <a:p>
            <a:fld id="{5CCDE0B1-D15C-2946-A427-581F638CC251}" type="slidenum">
              <a:rPr lang="en-US" smtClean="0"/>
              <a:pPr/>
              <a:t>‹#›</a:t>
            </a:fld>
            <a:endParaRPr lang="en-US" dirty="0"/>
          </a:p>
        </p:txBody>
      </p:sp>
    </p:spTree>
    <p:extLst>
      <p:ext uri="{BB962C8B-B14F-4D97-AF65-F5344CB8AC3E}">
        <p14:creationId xmlns:p14="http://schemas.microsoft.com/office/powerpoint/2010/main" val="400533101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0" r:id="rId4"/>
    <p:sldLayoutId id="2147483662" r:id="rId5"/>
    <p:sldLayoutId id="2147483670" r:id="rId6"/>
    <p:sldLayoutId id="2147483672" r:id="rId7"/>
    <p:sldLayoutId id="2147483652" r:id="rId8"/>
    <p:sldLayoutId id="2147483673" r:id="rId9"/>
    <p:sldLayoutId id="2147483653" r:id="rId10"/>
    <p:sldLayoutId id="2147483668" r:id="rId11"/>
    <p:sldLayoutId id="2147483669" r:id="rId12"/>
    <p:sldLayoutId id="2147483654" r:id="rId13"/>
    <p:sldLayoutId id="2147483679" r:id="rId14"/>
    <p:sldLayoutId id="2147483681" r:id="rId15"/>
    <p:sldLayoutId id="2147483655" r:id="rId16"/>
    <p:sldLayoutId id="2147483665" r:id="rId17"/>
    <p:sldLayoutId id="2147483666" r:id="rId18"/>
    <p:sldLayoutId id="2147483667" r:id="rId19"/>
    <p:sldLayoutId id="2147483663" r:id="rId20"/>
    <p:sldLayoutId id="2147483675" r:id="rId21"/>
    <p:sldLayoutId id="2147483676" r:id="rId22"/>
    <p:sldLayoutId id="2147483677" r:id="rId23"/>
    <p:sldLayoutId id="2147483664" r:id="rId24"/>
    <p:sldLayoutId id="2147483674" r:id="rId25"/>
    <p:sldLayoutId id="2147483657" r:id="rId26"/>
    <p:sldLayoutId id="2147483658" r:id="rId27"/>
    <p:sldLayoutId id="2147483659" r:id="rId28"/>
    <p:sldLayoutId id="2147483683" r:id="rId29"/>
  </p:sldLayoutIdLst>
  <p:hf hdr="0" dt="0"/>
  <p:txStyles>
    <p:titleStyle>
      <a:lvl1pPr algn="l" defTabSz="914400" rtl="0" eaLnBrk="1" latinLnBrk="0" hangingPunct="1">
        <a:lnSpc>
          <a:spcPct val="90000"/>
        </a:lnSpc>
        <a:spcBef>
          <a:spcPct val="0"/>
        </a:spcBef>
        <a:buNone/>
        <a:defRPr sz="3600" kern="1200">
          <a:solidFill>
            <a:schemeClr val="accent4"/>
          </a:solidFill>
          <a:latin typeface="Franklin Gothic Medium" panose="020B06030201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accent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accent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accent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accent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TextBox 4"/>
          <p:cNvSpPr txBox="1"/>
          <p:nvPr userDrawn="1"/>
        </p:nvSpPr>
        <p:spPr>
          <a:xfrm>
            <a:off x="-4957011" y="457200"/>
            <a:ext cx="4880316" cy="2062103"/>
          </a:xfrm>
          <a:prstGeom prst="rect">
            <a:avLst/>
          </a:prstGeom>
          <a:noFill/>
        </p:spPr>
        <p:txBody>
          <a:bodyPr wrap="square" rtlCol="0">
            <a:spAutoFit/>
          </a:bodyPr>
          <a:lstStyle/>
          <a:p>
            <a:r>
              <a:rPr lang="en-US" sz="3600" dirty="0">
                <a:latin typeface="Franklin Gothic Medium" panose="020B0603020102020204" pitchFamily="34" charset="0"/>
              </a:rPr>
              <a:t>Franklin Gothic Medium</a:t>
            </a:r>
          </a:p>
          <a:p>
            <a:r>
              <a:rPr lang="en-US" sz="2800" dirty="0">
                <a:latin typeface="Franklin Gothic Book" panose="020B0503020102020204" pitchFamily="34" charset="0"/>
              </a:rPr>
              <a:t>Franklin Gothic Book</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Franklin Gothic Book" panose="020B0503020102020204" pitchFamily="34" charset="0"/>
              </a:rPr>
              <a:t>Franklin Gothic Book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Franklin Gothic Medium" panose="020B0603020102020204" pitchFamily="34" charset="0"/>
              </a:rPr>
              <a:t>Franklin Gothic Book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Franklin Gothic Book" panose="020B0503020102020204" pitchFamily="34" charset="0"/>
              </a:rPr>
              <a:t>Franklin Gothic Book</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Franklin Gothic Book" panose="020B0503020102020204" pitchFamily="34" charset="0"/>
              </a:rPr>
              <a:t>Franklin Gothic Book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Franklin Gothic Medium" panose="020B0603020102020204" pitchFamily="34" charset="0"/>
            </a:endParaRPr>
          </a:p>
        </p:txBody>
      </p:sp>
      <p:sp>
        <p:nvSpPr>
          <p:cNvPr id="2" name="Title Placeholder 1"/>
          <p:cNvSpPr>
            <a:spLocks noGrp="1"/>
          </p:cNvSpPr>
          <p:nvPr>
            <p:ph type="title"/>
          </p:nvPr>
        </p:nvSpPr>
        <p:spPr>
          <a:xfrm>
            <a:off x="381000" y="911225"/>
            <a:ext cx="11430000" cy="9144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381000" y="2286000"/>
            <a:ext cx="11430000" cy="4117975"/>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p:cNvSpPr>
            <a:spLocks noGrp="1"/>
          </p:cNvSpPr>
          <p:nvPr>
            <p:ph type="sldNum" sz="quarter" idx="4"/>
          </p:nvPr>
        </p:nvSpPr>
        <p:spPr>
          <a:xfrm>
            <a:off x="9296400" y="6400800"/>
            <a:ext cx="2514600" cy="365125"/>
          </a:xfrm>
          <a:prstGeom prst="rect">
            <a:avLst/>
          </a:prstGeom>
        </p:spPr>
        <p:txBody>
          <a:bodyPr vert="horz" lIns="91440" tIns="45720" rIns="91440" bIns="45720" rtlCol="0" anchor="ctr"/>
          <a:lstStyle>
            <a:lvl1pPr algn="r">
              <a:defRPr sz="800">
                <a:solidFill>
                  <a:schemeClr val="tx1">
                    <a:tint val="75000"/>
                  </a:schemeClr>
                </a:solidFill>
                <a:latin typeface="Franklin Gothic Book" panose="020B0503020102020204" pitchFamily="34" charset="0"/>
              </a:defRPr>
            </a:lvl1pPr>
          </a:lstStyle>
          <a:p>
            <a:fld id="{4749BECD-3273-4FE3-BD63-F549C359A7E1}" type="slidenum">
              <a:rPr lang="en-US" smtClean="0"/>
              <a:pPr/>
              <a:t>‹#›</a:t>
            </a:fld>
            <a:endParaRPr lang="en-US" dirty="0"/>
          </a:p>
        </p:txBody>
      </p:sp>
      <p:sp>
        <p:nvSpPr>
          <p:cNvPr id="4" name="Rectangle 3"/>
          <p:cNvSpPr/>
          <p:nvPr userDrawn="1"/>
        </p:nvSpPr>
        <p:spPr>
          <a:xfrm>
            <a:off x="-4853488" y="2743200"/>
            <a:ext cx="1167320" cy="482800"/>
          </a:xfrm>
          <a:prstGeom prst="rect">
            <a:avLst/>
          </a:prstGeom>
          <a:solidFill>
            <a:srgbClr val="011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853488" y="3673575"/>
            <a:ext cx="1167320" cy="437950"/>
          </a:xfrm>
          <a:prstGeom prst="rect">
            <a:avLst/>
          </a:prstGeom>
          <a:solidFill>
            <a:srgbClr val="2EB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4853488" y="4594426"/>
            <a:ext cx="1167320" cy="437950"/>
          </a:xfrm>
          <a:prstGeom prst="rect">
            <a:avLst/>
          </a:prstGeom>
          <a:solidFill>
            <a:srgbClr val="D2E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853488" y="5505652"/>
            <a:ext cx="1167320" cy="437950"/>
          </a:xfrm>
          <a:prstGeom prst="rect">
            <a:avLst/>
          </a:prstGeom>
          <a:solidFill>
            <a:srgbClr val="F4C9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3686168" y="2743200"/>
            <a:ext cx="1674488" cy="369332"/>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Franklin Gothic Book" panose="020B0503020102020204" pitchFamily="34" charset="0"/>
              </a:rPr>
              <a:t>R-1</a:t>
            </a:r>
            <a:r>
              <a:rPr lang="en-US" sz="1800" baseline="0" dirty="0">
                <a:latin typeface="Franklin Gothic Book" panose="020B0503020102020204" pitchFamily="34" charset="0"/>
              </a:rPr>
              <a:t> G-19 B-35</a:t>
            </a:r>
            <a:endParaRPr lang="en-US" sz="1200" dirty="0">
              <a:latin typeface="Franklin Gothic Medium" panose="020B0603020102020204" pitchFamily="34" charset="0"/>
            </a:endParaRPr>
          </a:p>
        </p:txBody>
      </p:sp>
      <p:sp>
        <p:nvSpPr>
          <p:cNvPr id="11" name="TextBox 10"/>
          <p:cNvSpPr txBox="1"/>
          <p:nvPr userDrawn="1"/>
        </p:nvSpPr>
        <p:spPr>
          <a:xfrm>
            <a:off x="-3686168" y="3676981"/>
            <a:ext cx="2392680" cy="369332"/>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Franklin Gothic Book" panose="020B0503020102020204" pitchFamily="34" charset="0"/>
              </a:rPr>
              <a:t>R-46</a:t>
            </a:r>
            <a:r>
              <a:rPr lang="en-US" sz="1800" baseline="0" dirty="0">
                <a:latin typeface="Franklin Gothic Book" panose="020B0503020102020204" pitchFamily="34" charset="0"/>
              </a:rPr>
              <a:t> G-177 B-209</a:t>
            </a:r>
            <a:endParaRPr lang="en-US" sz="1200" dirty="0">
              <a:latin typeface="Franklin Gothic Medium" panose="020B0603020102020204" pitchFamily="34" charset="0"/>
            </a:endParaRPr>
          </a:p>
        </p:txBody>
      </p:sp>
      <p:sp>
        <p:nvSpPr>
          <p:cNvPr id="12" name="TextBox 11"/>
          <p:cNvSpPr txBox="1"/>
          <p:nvPr userDrawn="1"/>
        </p:nvSpPr>
        <p:spPr>
          <a:xfrm>
            <a:off x="-3686168" y="4585188"/>
            <a:ext cx="2280880" cy="369332"/>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Franklin Gothic Book" panose="020B0503020102020204" pitchFamily="34" charset="0"/>
              </a:rPr>
              <a:t>R-210</a:t>
            </a:r>
            <a:r>
              <a:rPr lang="en-US" sz="1800" baseline="0" dirty="0">
                <a:latin typeface="Franklin Gothic Book" panose="020B0503020102020204" pitchFamily="34" charset="0"/>
              </a:rPr>
              <a:t> G-235 B-236</a:t>
            </a:r>
            <a:endParaRPr lang="en-US" sz="1200" dirty="0">
              <a:latin typeface="Franklin Gothic Medium" panose="020B0603020102020204" pitchFamily="34" charset="0"/>
            </a:endParaRPr>
          </a:p>
        </p:txBody>
      </p:sp>
      <p:sp>
        <p:nvSpPr>
          <p:cNvPr id="13" name="TextBox 12"/>
          <p:cNvSpPr txBox="1"/>
          <p:nvPr userDrawn="1"/>
        </p:nvSpPr>
        <p:spPr>
          <a:xfrm>
            <a:off x="-3686169" y="5505652"/>
            <a:ext cx="2213503" cy="369332"/>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Franklin Gothic Book" panose="020B0503020102020204" pitchFamily="34" charset="0"/>
              </a:rPr>
              <a:t>R-244</a:t>
            </a:r>
            <a:r>
              <a:rPr lang="en-US" sz="1800" baseline="0" dirty="0">
                <a:latin typeface="Franklin Gothic Book" panose="020B0503020102020204" pitchFamily="34" charset="0"/>
              </a:rPr>
              <a:t> G-201 B-70</a:t>
            </a:r>
            <a:endParaRPr lang="en-US" sz="1200" dirty="0">
              <a:latin typeface="Franklin Gothic Medium" panose="020B0603020102020204" pitchFamily="34" charset="0"/>
            </a:endParaRPr>
          </a:p>
        </p:txBody>
      </p:sp>
    </p:spTree>
    <p:extLst>
      <p:ext uri="{BB962C8B-B14F-4D97-AF65-F5344CB8AC3E}">
        <p14:creationId xmlns:p14="http://schemas.microsoft.com/office/powerpoint/2010/main" val="319233960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hdr="0" ftr="0" dt="0"/>
  <p:txStyles>
    <p:titleStyle>
      <a:lvl1pPr algn="l" defTabSz="914400" rtl="0" eaLnBrk="1" latinLnBrk="0" hangingPunct="1">
        <a:lnSpc>
          <a:spcPct val="90000"/>
        </a:lnSpc>
        <a:spcBef>
          <a:spcPct val="0"/>
        </a:spcBef>
        <a:buNone/>
        <a:defRPr sz="3600" kern="1200">
          <a:solidFill>
            <a:schemeClr val="tx1"/>
          </a:solidFill>
          <a:latin typeface="Franklin Gothic Medium" panose="020B06030201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ranklin Gothic Book" panose="020B05030201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728">
          <p15:clr>
            <a:srgbClr val="F26B43"/>
          </p15:clr>
        </p15:guide>
        <p15:guide id="2" orient="horz" pos="288">
          <p15:clr>
            <a:srgbClr val="F26B43"/>
          </p15:clr>
        </p15:guide>
        <p15:guide id="3" pos="240">
          <p15:clr>
            <a:srgbClr val="F26B43"/>
          </p15:clr>
        </p15:guide>
        <p15:guide id="4" pos="7440">
          <p15:clr>
            <a:srgbClr val="F26B43"/>
          </p15:clr>
        </p15:guide>
        <p15:guide id="5" orient="horz" pos="4032">
          <p15:clr>
            <a:srgbClr val="F26B43"/>
          </p15:clr>
        </p15:guide>
        <p15:guide id="6" orient="horz" pos="864">
          <p15:clr>
            <a:srgbClr val="F26B43"/>
          </p15:clr>
        </p15:guide>
        <p15:guide id="7" orient="horz" pos="1440">
          <p15:clr>
            <a:srgbClr val="F26B43"/>
          </p15:clr>
        </p15:guide>
        <p15:guide id="8" orient="horz" pos="2016">
          <p15:clr>
            <a:srgbClr val="F26B43"/>
          </p15:clr>
        </p15:guide>
        <p15:guide id="9" orient="horz" pos="2304">
          <p15:clr>
            <a:srgbClr val="F26B43"/>
          </p15:clr>
        </p15:guide>
        <p15:guide id="10" orient="horz" pos="1152">
          <p15:clr>
            <a:srgbClr val="F26B43"/>
          </p15:clr>
        </p15:guide>
        <p15:guide id="11" orient="horz" pos="2592">
          <p15:clr>
            <a:srgbClr val="F26B43"/>
          </p15:clr>
        </p15:guide>
        <p15:guide id="12" orient="horz" pos="2880">
          <p15:clr>
            <a:srgbClr val="F26B43"/>
          </p15:clr>
        </p15:guide>
        <p15:guide id="13" orient="horz" pos="3168">
          <p15:clr>
            <a:srgbClr val="F26B43"/>
          </p15:clr>
        </p15:guide>
        <p15:guide id="14" orient="horz" pos="3456">
          <p15:clr>
            <a:srgbClr val="F26B43"/>
          </p15:clr>
        </p15:guide>
        <p15:guide id="15" orient="horz" pos="3744">
          <p15:clr>
            <a:srgbClr val="F26B43"/>
          </p15:clr>
        </p15:guide>
        <p15:guide id="16" pos="3840">
          <p15:clr>
            <a:srgbClr val="F26B43"/>
          </p15:clr>
        </p15:guide>
        <p15:guide id="17" pos="3984">
          <p15:clr>
            <a:srgbClr val="F26B43"/>
          </p15:clr>
        </p15:guide>
        <p15:guide id="18" pos="3696">
          <p15:clr>
            <a:srgbClr val="F26B43"/>
          </p15:clr>
        </p15:guide>
        <p15:guide id="19" pos="5712">
          <p15:clr>
            <a:srgbClr val="F26B43"/>
          </p15:clr>
        </p15:guide>
        <p15:guide id="20" pos="5568">
          <p15:clr>
            <a:srgbClr val="F26B43"/>
          </p15:clr>
        </p15:guide>
        <p15:guide id="21" pos="5856">
          <p15:clr>
            <a:srgbClr val="F26B43"/>
          </p15:clr>
        </p15:guide>
        <p15:guide id="22" pos="1968">
          <p15:clr>
            <a:srgbClr val="F26B43"/>
          </p15:clr>
        </p15:guide>
        <p15:guide id="23" pos="2112">
          <p15:clr>
            <a:srgbClr val="F26B43"/>
          </p15:clr>
        </p15:guide>
        <p15:guide id="24" pos="1824">
          <p15:clr>
            <a:srgbClr val="F26B43"/>
          </p15:clr>
        </p15:guide>
        <p15:guide id="25" orient="horz" pos="576">
          <p15:clr>
            <a:srgbClr val="F26B43"/>
          </p15:clr>
        </p15:guide>
      </p15:sldGuideLst>
    </p:ext>
  </p:extLst>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hyperlink" Target="http://www.baysfuture.org/" TargetMode="External"/><Relationship Id="rId7"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hyperlink" Target="https://www.liscstrategicinvestments.org/black-economic-development-fund" TargetMode="External"/><Relationship Id="rId7" Type="http://schemas.openxmlformats.org/officeDocument/2006/relationships/image" Target="../media/image37.png"/><Relationship Id="rId2" Type="http://schemas.openxmlformats.org/officeDocument/2006/relationships/image" Target="../media/image33.png"/><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9.png"/><Relationship Id="rId7" Type="http://schemas.openxmlformats.org/officeDocument/2006/relationships/hyperlink" Target="mailto:bglispie@lisc.org" TargetMode="External"/><Relationship Id="rId2" Type="http://schemas.openxmlformats.org/officeDocument/2006/relationships/image" Target="../media/image38.png"/><Relationship Id="rId1" Type="http://schemas.openxmlformats.org/officeDocument/2006/relationships/slideLayout" Target="../slideLayouts/slideLayout15.xml"/><Relationship Id="rId6" Type="http://schemas.openxmlformats.org/officeDocument/2006/relationships/hyperlink" Target="https://www.liscstrategicinvestments.org/bedf-re" TargetMode="External"/><Relationship Id="rId5" Type="http://schemas.openxmlformats.org/officeDocument/2006/relationships/hyperlink" Target="https://www.liscstrategicinvestments.org/black-economic-development-fund" TargetMode="External"/><Relationship Id="rId4" Type="http://schemas.openxmlformats.org/officeDocument/2006/relationships/hyperlink" Target="mailto:bedf@lisc.org" TargetMode="External"/><Relationship Id="rId9" Type="http://schemas.openxmlformats.org/officeDocument/2006/relationships/image" Target="../media/image4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1.xml"/><Relationship Id="rId1" Type="http://schemas.openxmlformats.org/officeDocument/2006/relationships/slideLayout" Target="../slideLayouts/slideLayout29.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11.png"/><Relationship Id="rId16" Type="http://schemas.openxmlformats.org/officeDocument/2006/relationships/image" Target="../media/image25.PNG"/><Relationship Id="rId1" Type="http://schemas.openxmlformats.org/officeDocument/2006/relationships/slideLayout" Target="../slideLayouts/slideLayout41.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idx="12"/>
          </p:nvPr>
        </p:nvPicPr>
        <p:blipFill>
          <a:blip r:embed="rId3" cstate="print">
            <a:extLst>
              <a:ext uri="{BEBA8EAE-BF5A-486C-A8C5-ECC9F3942E4B}">
                <a14:imgProps xmlns:a14="http://schemas.microsoft.com/office/drawing/2010/main">
                  <a14:imgLayer r:embed="rId4">
                    <a14:imgEffect>
                      <a14:brightnessContrast bright="-8000"/>
                    </a14:imgEffect>
                  </a14:imgLayer>
                </a14:imgProps>
              </a:ext>
              <a:ext uri="{28A0092B-C50C-407E-A947-70E740481C1C}">
                <a14:useLocalDpi xmlns:a14="http://schemas.microsoft.com/office/drawing/2010/main"/>
              </a:ext>
            </a:extLst>
          </a:blip>
          <a:srcRect/>
          <a:stretch>
            <a:fillRect/>
          </a:stretch>
        </p:blipFill>
        <p:spPr/>
      </p:pic>
      <p:pic>
        <p:nvPicPr>
          <p:cNvPr id="5" name="Picture Placeholder 4"/>
          <p:cNvPicPr>
            <a:picLocks noGrp="1" noChangeAspect="1"/>
          </p:cNvPicPr>
          <p:nvPr>
            <p:ph type="pic" idx="11"/>
          </p:nvPr>
        </p:nvPicPr>
        <p:blipFill rotWithShape="1">
          <a:blip r:embed="rId5" cstate="print">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a:ext>
            </a:extLst>
          </a:blip>
          <a:srcRect t="1532" b="-1"/>
          <a:stretch/>
        </p:blipFill>
        <p:spPr>
          <a:xfrm>
            <a:off x="7200900" y="10886"/>
            <a:ext cx="4991100" cy="3429000"/>
          </a:xfrm>
        </p:spPr>
      </p:pic>
      <p:pic>
        <p:nvPicPr>
          <p:cNvPr id="18" name="Picture Placeholder 17"/>
          <p:cNvPicPr>
            <a:picLocks noGrp="1" noChangeAspect="1"/>
          </p:cNvPicPr>
          <p:nvPr>
            <p:ph type="pic" idx="10"/>
          </p:nvPr>
        </p:nvPicPr>
        <p:blipFill rotWithShape="1">
          <a:blip r:embed="rId7" cstate="screen">
            <a:extLst>
              <a:ext uri="{BEBA8EAE-BF5A-486C-A8C5-ECC9F3942E4B}">
                <a14:imgProps xmlns:a14="http://schemas.microsoft.com/office/drawing/2010/main">
                  <a14:imgLayer r:embed="rId8">
                    <a14:imgEffect>
                      <a14:brightnessContrast bright="-30000"/>
                    </a14:imgEffect>
                  </a14:imgLayer>
                </a14:imgProps>
              </a:ext>
              <a:ext uri="{28A0092B-C50C-407E-A947-70E740481C1C}">
                <a14:useLocalDpi xmlns:a14="http://schemas.microsoft.com/office/drawing/2010/main"/>
              </a:ext>
            </a:extLst>
          </a:blip>
          <a:srcRect t="1088"/>
          <a:stretch/>
        </p:blipFill>
        <p:spPr>
          <a:xfrm>
            <a:off x="1906012" y="-10886"/>
            <a:ext cx="5294888" cy="6868886"/>
          </a:xfrm>
        </p:spPr>
      </p:pic>
      <p:sp>
        <p:nvSpPr>
          <p:cNvPr id="11" name="Rectangle 10">
            <a:extLst>
              <a:ext uri="{FF2B5EF4-FFF2-40B4-BE49-F238E27FC236}">
                <a16:creationId xmlns:a16="http://schemas.microsoft.com/office/drawing/2014/main" id="{186D7E6B-E957-E047-94CB-0E5D2C8CFF93}"/>
              </a:ext>
            </a:extLst>
          </p:cNvPr>
          <p:cNvSpPr/>
          <p:nvPr/>
        </p:nvSpPr>
        <p:spPr>
          <a:xfrm>
            <a:off x="455977" y="1815922"/>
            <a:ext cx="5920266" cy="3963776"/>
          </a:xfrm>
          <a:prstGeom prst="rect">
            <a:avLst/>
          </a:prstGeom>
          <a:solidFill>
            <a:schemeClr val="tx1">
              <a:alpha val="9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2" name="Straight Connector 11">
            <a:extLst>
              <a:ext uri="{FF2B5EF4-FFF2-40B4-BE49-F238E27FC236}">
                <a16:creationId xmlns:a16="http://schemas.microsoft.com/office/drawing/2014/main" id="{88FA80B3-B8F7-B742-BEAD-D618684CDB5A}"/>
              </a:ext>
            </a:extLst>
          </p:cNvPr>
          <p:cNvCxnSpPr>
            <a:cxnSpLocks/>
          </p:cNvCxnSpPr>
          <p:nvPr/>
        </p:nvCxnSpPr>
        <p:spPr>
          <a:xfrm>
            <a:off x="988459" y="4386326"/>
            <a:ext cx="1133440" cy="0"/>
          </a:xfrm>
          <a:prstGeom prst="line">
            <a:avLst/>
          </a:prstGeom>
          <a:ln w="50800">
            <a:solidFill>
              <a:srgbClr val="44B3E6"/>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D67F3E9F-8113-F648-A77E-945591DDFCC1}"/>
              </a:ext>
            </a:extLst>
          </p:cNvPr>
          <p:cNvSpPr>
            <a:spLocks noGrp="1"/>
          </p:cNvSpPr>
          <p:nvPr>
            <p:ph type="ctrTitle"/>
          </p:nvPr>
        </p:nvSpPr>
        <p:spPr/>
        <p:txBody>
          <a:bodyPr/>
          <a:lstStyle/>
          <a:p>
            <a:r>
              <a:rPr lang="en-US" dirty="0">
                <a:solidFill>
                  <a:schemeClr val="bg1"/>
                </a:solidFill>
              </a:rPr>
              <a:t>LISC STRATEGIC INVESTMENTS</a:t>
            </a:r>
          </a:p>
        </p:txBody>
      </p:sp>
      <p:sp>
        <p:nvSpPr>
          <p:cNvPr id="4" name="Subtitle 3">
            <a:extLst>
              <a:ext uri="{FF2B5EF4-FFF2-40B4-BE49-F238E27FC236}">
                <a16:creationId xmlns:a16="http://schemas.microsoft.com/office/drawing/2014/main" id="{4FAC931A-9579-4F4B-B9D3-E469EC9AC2BA}"/>
              </a:ext>
            </a:extLst>
          </p:cNvPr>
          <p:cNvSpPr>
            <a:spLocks noGrp="1"/>
          </p:cNvSpPr>
          <p:nvPr>
            <p:ph type="subTitle" idx="1"/>
          </p:nvPr>
        </p:nvSpPr>
        <p:spPr/>
        <p:txBody>
          <a:bodyPr>
            <a:normAutofit fontScale="92500" lnSpcReduction="20000"/>
          </a:bodyPr>
          <a:lstStyle/>
          <a:p>
            <a:r>
              <a:rPr lang="en-US" dirty="0">
                <a:solidFill>
                  <a:schemeClr val="bg1"/>
                </a:solidFill>
              </a:rPr>
              <a:t>Ben Glispie</a:t>
            </a:r>
          </a:p>
          <a:p>
            <a:r>
              <a:rPr lang="en-US" dirty="0">
                <a:solidFill>
                  <a:schemeClr val="bg1"/>
                </a:solidFill>
              </a:rPr>
              <a:t>Nonprofit Capacity Building</a:t>
            </a:r>
          </a:p>
          <a:p>
            <a:r>
              <a:rPr lang="en-US" dirty="0">
                <a:solidFill>
                  <a:schemeClr val="bg1"/>
                </a:solidFill>
              </a:rPr>
              <a:t>August 28, 2024</a:t>
            </a:r>
          </a:p>
        </p:txBody>
      </p:sp>
      <p:sp>
        <p:nvSpPr>
          <p:cNvPr id="19" name="TextBox 18"/>
          <p:cNvSpPr txBox="1"/>
          <p:nvPr/>
        </p:nvSpPr>
        <p:spPr>
          <a:xfrm>
            <a:off x="9551835" y="2969147"/>
            <a:ext cx="3131820" cy="307777"/>
          </a:xfrm>
          <a:prstGeom prst="rect">
            <a:avLst/>
          </a:prstGeom>
          <a:noFill/>
        </p:spPr>
        <p:txBody>
          <a:bodyPr wrap="square" rtlCol="0">
            <a:spAutoFit/>
          </a:bodyPr>
          <a:lstStyle/>
          <a:p>
            <a:r>
              <a:rPr lang="en-US" sz="1400" i="1" dirty="0">
                <a:solidFill>
                  <a:schemeClr val="bg1"/>
                </a:solidFill>
              </a:rPr>
              <a:t>Hannibal Square, Orlando, FL</a:t>
            </a:r>
          </a:p>
        </p:txBody>
      </p:sp>
      <p:sp>
        <p:nvSpPr>
          <p:cNvPr id="20" name="TextBox 19"/>
          <p:cNvSpPr txBox="1"/>
          <p:nvPr/>
        </p:nvSpPr>
        <p:spPr>
          <a:xfrm>
            <a:off x="9895233" y="6411594"/>
            <a:ext cx="3398520" cy="307777"/>
          </a:xfrm>
          <a:prstGeom prst="rect">
            <a:avLst/>
          </a:prstGeom>
          <a:noFill/>
        </p:spPr>
        <p:txBody>
          <a:bodyPr wrap="square" rtlCol="0">
            <a:spAutoFit/>
          </a:bodyPr>
          <a:lstStyle/>
          <a:p>
            <a:r>
              <a:rPr lang="en-US" sz="1400" i="1" dirty="0">
                <a:solidFill>
                  <a:schemeClr val="bg1"/>
                </a:solidFill>
              </a:rPr>
              <a:t>The Belnord, Detroit, MI</a:t>
            </a:r>
          </a:p>
        </p:txBody>
      </p:sp>
      <p:sp>
        <p:nvSpPr>
          <p:cNvPr id="21" name="TextBox 20"/>
          <p:cNvSpPr txBox="1"/>
          <p:nvPr/>
        </p:nvSpPr>
        <p:spPr>
          <a:xfrm>
            <a:off x="4012868" y="6402144"/>
            <a:ext cx="3398520" cy="307777"/>
          </a:xfrm>
          <a:prstGeom prst="rect">
            <a:avLst/>
          </a:prstGeom>
          <a:noFill/>
        </p:spPr>
        <p:txBody>
          <a:bodyPr wrap="square" rtlCol="0">
            <a:spAutoFit/>
          </a:bodyPr>
          <a:lstStyle/>
          <a:p>
            <a:r>
              <a:rPr lang="en-US" sz="1400" i="1" dirty="0">
                <a:solidFill>
                  <a:schemeClr val="bg1"/>
                </a:solidFill>
              </a:rPr>
              <a:t>Evoke Westerly Hills, Charlotte, NC</a:t>
            </a:r>
          </a:p>
        </p:txBody>
      </p:sp>
    </p:spTree>
    <p:extLst>
      <p:ext uri="{BB962C8B-B14F-4D97-AF65-F5344CB8AC3E}">
        <p14:creationId xmlns:p14="http://schemas.microsoft.com/office/powerpoint/2010/main" val="18902103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81000" y="606426"/>
            <a:ext cx="11430000" cy="788620"/>
          </a:xfrm>
        </p:spPr>
        <p:txBody>
          <a:bodyPr/>
          <a:lstStyle/>
          <a:p>
            <a:r>
              <a:rPr lang="en-US" dirty="0"/>
              <a:t>What Gets LISC to “Yes”</a:t>
            </a:r>
          </a:p>
        </p:txBody>
      </p:sp>
      <p:sp>
        <p:nvSpPr>
          <p:cNvPr id="10" name="Content Placeholder 2">
            <a:extLst>
              <a:ext uri="{FF2B5EF4-FFF2-40B4-BE49-F238E27FC236}">
                <a16:creationId xmlns:a16="http://schemas.microsoft.com/office/drawing/2014/main" id="{76CAC6BC-37ED-9E4D-92FC-A5BA33C5E06F}"/>
              </a:ext>
            </a:extLst>
          </p:cNvPr>
          <p:cNvSpPr txBox="1">
            <a:spLocks/>
          </p:cNvSpPr>
          <p:nvPr/>
        </p:nvSpPr>
        <p:spPr>
          <a:xfrm>
            <a:off x="381000" y="1828800"/>
            <a:ext cx="5486400" cy="4572000"/>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ranklin Gothic Book" panose="020B05030201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tx1"/>
              </a:buClr>
              <a:buSzPct val="95000"/>
              <a:buNone/>
            </a:pPr>
            <a:r>
              <a:rPr lang="en-US" b="1" dirty="0">
                <a:solidFill>
                  <a:srgbClr val="2EB1D1"/>
                </a:solidFill>
              </a:rPr>
              <a:t>Charitable purpose is clear and compelling</a:t>
            </a:r>
          </a:p>
          <a:p>
            <a:pPr marL="290513" indent="-290513">
              <a:buClr>
                <a:schemeClr val="tx1"/>
              </a:buClr>
              <a:buSzPct val="95000"/>
            </a:pPr>
            <a:r>
              <a:rPr lang="en-US" dirty="0">
                <a:solidFill>
                  <a:srgbClr val="011323"/>
                </a:solidFill>
              </a:rPr>
              <a:t>AMI restrictions, job creation and/or preservation</a:t>
            </a:r>
          </a:p>
          <a:p>
            <a:pPr marL="290513" indent="-290513">
              <a:buClr>
                <a:schemeClr val="tx1"/>
              </a:buClr>
              <a:buSzPct val="95000"/>
            </a:pPr>
            <a:r>
              <a:rPr lang="en-US" dirty="0">
                <a:solidFill>
                  <a:srgbClr val="011323"/>
                </a:solidFill>
              </a:rPr>
              <a:t>Located in LISC footprint or in a low-to-moderate-income area (including New Markets or Opportunity Zone Census Tracts)</a:t>
            </a:r>
          </a:p>
          <a:p>
            <a:pPr marL="0" indent="0">
              <a:buClr>
                <a:schemeClr val="tx1"/>
              </a:buClr>
              <a:buSzPct val="95000"/>
              <a:buNone/>
            </a:pPr>
            <a:r>
              <a:rPr lang="en-US" b="1" dirty="0">
                <a:solidFill>
                  <a:srgbClr val="2EB1D1"/>
                </a:solidFill>
              </a:rPr>
              <a:t>Structure resembles a loan</a:t>
            </a:r>
            <a:r>
              <a:rPr lang="en-US" dirty="0">
                <a:solidFill>
                  <a:srgbClr val="011323"/>
                </a:solidFill>
              </a:rPr>
              <a:t> </a:t>
            </a:r>
          </a:p>
          <a:p>
            <a:pPr marL="290513" indent="-290513">
              <a:buClr>
                <a:schemeClr val="tx1"/>
              </a:buClr>
              <a:buSzPct val="95000"/>
            </a:pPr>
            <a:r>
              <a:rPr lang="en-US" dirty="0">
                <a:solidFill>
                  <a:srgbClr val="011323"/>
                </a:solidFill>
              </a:rPr>
              <a:t>Does it look and act like a loan?</a:t>
            </a:r>
          </a:p>
          <a:p>
            <a:pPr marL="290513" indent="-290513">
              <a:buClr>
                <a:schemeClr val="tx1"/>
              </a:buClr>
              <a:buSzPct val="95000"/>
            </a:pPr>
            <a:r>
              <a:rPr lang="en-US" dirty="0">
                <a:solidFill>
                  <a:srgbClr val="011323"/>
                </a:solidFill>
              </a:rPr>
              <a:t>Collateral is available and repayment event is identified</a:t>
            </a:r>
          </a:p>
          <a:p>
            <a:pPr marL="290513" indent="-290513">
              <a:buClr>
                <a:schemeClr val="tx1"/>
              </a:buClr>
              <a:buSzPct val="95000"/>
            </a:pPr>
            <a:r>
              <a:rPr lang="en-US" dirty="0">
                <a:solidFill>
                  <a:srgbClr val="011323"/>
                </a:solidFill>
              </a:rPr>
              <a:t>LISC’s loan is treated as a loan; not a grant</a:t>
            </a:r>
          </a:p>
          <a:p>
            <a:pPr marL="0" indent="0">
              <a:buClr>
                <a:schemeClr val="tx1"/>
              </a:buClr>
              <a:buSzPct val="95000"/>
              <a:buNone/>
            </a:pPr>
            <a:r>
              <a:rPr lang="en-US" b="1" dirty="0">
                <a:solidFill>
                  <a:srgbClr val="2EB1D1"/>
                </a:solidFill>
              </a:rPr>
              <a:t>Momentum </a:t>
            </a:r>
          </a:p>
          <a:p>
            <a:pPr marL="285750" indent="-285750">
              <a:buClr>
                <a:schemeClr val="tx1"/>
              </a:buClr>
              <a:buSzPct val="95000"/>
            </a:pPr>
            <a:r>
              <a:rPr lang="en-US" dirty="0"/>
              <a:t>Neighborhood stakeholders and political climate is support of the project</a:t>
            </a:r>
          </a:p>
          <a:p>
            <a:pPr marL="285750" indent="-285750">
              <a:buClr>
                <a:schemeClr val="tx1"/>
              </a:buClr>
              <a:buSzPct val="95000"/>
            </a:pPr>
            <a:r>
              <a:rPr lang="en-US" dirty="0"/>
              <a:t>Capacity considerations: on staff, consultants, partnerships </a:t>
            </a:r>
          </a:p>
          <a:p>
            <a:endParaRPr lang="en-US" dirty="0"/>
          </a:p>
        </p:txBody>
      </p:sp>
      <p:pic>
        <p:nvPicPr>
          <p:cNvPr id="11" name="Content Placeholder 17">
            <a:extLst>
              <a:ext uri="{FF2B5EF4-FFF2-40B4-BE49-F238E27FC236}">
                <a16:creationId xmlns:a16="http://schemas.microsoft.com/office/drawing/2014/main" id="{9A5B5FDB-414E-7544-8C75-38DAA890CF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4600" y="1828801"/>
            <a:ext cx="5486400" cy="3657600"/>
          </a:xfrm>
          <a:prstGeom prst="rect">
            <a:avLst/>
          </a:prstGeom>
        </p:spPr>
      </p:pic>
      <p:sp>
        <p:nvSpPr>
          <p:cNvPr id="12" name="Slide Number Placeholder 1"/>
          <p:cNvSpPr>
            <a:spLocks noGrp="1"/>
          </p:cNvSpPr>
          <p:nvPr>
            <p:ph type="sldNum" sz="quarter" idx="10"/>
          </p:nvPr>
        </p:nvSpPr>
        <p:spPr>
          <a:xfrm>
            <a:off x="11406554" y="6446583"/>
            <a:ext cx="404446" cy="365125"/>
          </a:xfrm>
        </p:spPr>
        <p:txBody>
          <a:bodyPr/>
          <a:lstStyle/>
          <a:p>
            <a:fld id="{4749BECD-3273-4FE3-BD63-F549C359A7E1}" type="slidenum">
              <a:rPr lang="en-US" smtClean="0"/>
              <a:pPr/>
              <a:t>10</a:t>
            </a:fld>
            <a:endParaRPr lang="en-US" dirty="0"/>
          </a:p>
        </p:txBody>
      </p:sp>
    </p:spTree>
    <p:extLst>
      <p:ext uri="{BB962C8B-B14F-4D97-AF65-F5344CB8AC3E}">
        <p14:creationId xmlns:p14="http://schemas.microsoft.com/office/powerpoint/2010/main" val="2029999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itle 1">
            <a:extLst>
              <a:ext uri="{FF2B5EF4-FFF2-40B4-BE49-F238E27FC236}">
                <a16:creationId xmlns:a16="http://schemas.microsoft.com/office/drawing/2014/main" id="{09A7A323-5A8E-5341-B927-6137E48CD15C}"/>
              </a:ext>
            </a:extLst>
          </p:cNvPr>
          <p:cNvSpPr txBox="1">
            <a:spLocks/>
          </p:cNvSpPr>
          <p:nvPr/>
        </p:nvSpPr>
        <p:spPr>
          <a:xfrm>
            <a:off x="0" y="392712"/>
            <a:ext cx="5965371" cy="919757"/>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100000"/>
              </a:lnSpc>
              <a:spcBef>
                <a:spcPct val="0"/>
              </a:spcBef>
              <a:buNone/>
              <a:defRPr sz="3600" b="0" kern="1200">
                <a:solidFill>
                  <a:schemeClr val="accent4"/>
                </a:solidFill>
                <a:latin typeface="Franklin Gothic Medium" panose="020B0603020102020204" pitchFamily="34" charset="0"/>
                <a:ea typeface="+mj-ea"/>
                <a:cs typeface="Arial" panose="020B0604020202020204" pitchFamily="34" charset="0"/>
              </a:defRPr>
            </a:lvl1pPr>
          </a:lstStyle>
          <a:p>
            <a:pPr marL="461645"/>
            <a:r>
              <a:rPr lang="en-US" sz="3200" dirty="0">
                <a:solidFill>
                  <a:schemeClr val="bg1"/>
                </a:solidFill>
                <a:latin typeface="Franklin Gothic Medium"/>
                <a:cs typeface="Arial"/>
              </a:rPr>
              <a:t>LISC Strategic Investments</a:t>
            </a:r>
          </a:p>
        </p:txBody>
      </p:sp>
      <p:sp>
        <p:nvSpPr>
          <p:cNvPr id="3" name="Slide Number Placeholder 2">
            <a:extLst>
              <a:ext uri="{FF2B5EF4-FFF2-40B4-BE49-F238E27FC236}">
                <a16:creationId xmlns:a16="http://schemas.microsoft.com/office/drawing/2014/main" id="{FB7561B9-7184-8442-B67B-03A176BB8596}"/>
              </a:ext>
            </a:extLst>
          </p:cNvPr>
          <p:cNvSpPr>
            <a:spLocks noGrp="1"/>
          </p:cNvSpPr>
          <p:nvPr>
            <p:ph type="sldNum" sz="quarter" idx="4"/>
          </p:nvPr>
        </p:nvSpPr>
        <p:spPr/>
        <p:txBody>
          <a:bodyPr/>
          <a:lstStyle/>
          <a:p>
            <a:fld id="{5CCDE0B1-D15C-2946-A427-581F638CC251}" type="slidenum">
              <a:rPr lang="en-US" smtClean="0"/>
              <a:pPr/>
              <a:t>11</a:t>
            </a:fld>
            <a:endParaRPr lang="en-US" dirty="0"/>
          </a:p>
        </p:txBody>
      </p:sp>
      <p:sp>
        <p:nvSpPr>
          <p:cNvPr id="5" name="Rectangle 4">
            <a:extLst>
              <a:ext uri="{FF2B5EF4-FFF2-40B4-BE49-F238E27FC236}">
                <a16:creationId xmlns:a16="http://schemas.microsoft.com/office/drawing/2014/main" id="{03FFD705-E115-C742-ADBB-B48C930C7AB5}"/>
              </a:ext>
            </a:extLst>
          </p:cNvPr>
          <p:cNvSpPr/>
          <p:nvPr/>
        </p:nvSpPr>
        <p:spPr>
          <a:xfrm>
            <a:off x="8486255" y="4664292"/>
            <a:ext cx="2978694" cy="10324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08317333-1BC8-A543-ABA7-7654DE456E2C}"/>
              </a:ext>
            </a:extLst>
          </p:cNvPr>
          <p:cNvSpPr/>
          <p:nvPr/>
        </p:nvSpPr>
        <p:spPr>
          <a:xfrm>
            <a:off x="8486255" y="3048833"/>
            <a:ext cx="2978694" cy="13730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ED5E7401-666E-7341-A4C8-87389D80FC20}"/>
              </a:ext>
            </a:extLst>
          </p:cNvPr>
          <p:cNvSpPr/>
          <p:nvPr/>
        </p:nvSpPr>
        <p:spPr>
          <a:xfrm>
            <a:off x="8569984" y="3122040"/>
            <a:ext cx="2682572" cy="1261884"/>
          </a:xfrm>
          <a:prstGeom prst="rect">
            <a:avLst/>
          </a:prstGeom>
        </p:spPr>
        <p:txBody>
          <a:bodyPr wrap="square">
            <a:spAutoFit/>
          </a:bodyPr>
          <a:lstStyle/>
          <a:p>
            <a:r>
              <a:rPr lang="en-US" sz="1200" dirty="0">
                <a:solidFill>
                  <a:schemeClr val="bg1"/>
                </a:solidFill>
                <a:latin typeface="Franklin Gothic Medium" panose="020B0603020102020204" pitchFamily="34" charset="0"/>
              </a:rPr>
              <a:t>Opportunities are sourced </a:t>
            </a:r>
          </a:p>
          <a:p>
            <a:r>
              <a:rPr lang="en-US" sz="1200" dirty="0">
                <a:solidFill>
                  <a:schemeClr val="bg1"/>
                </a:solidFill>
                <a:latin typeface="Franklin Gothic Medium" panose="020B0603020102020204" pitchFamily="34" charset="0"/>
              </a:rPr>
              <a:t>through LISC’s</a:t>
            </a:r>
          </a:p>
          <a:p>
            <a:r>
              <a:rPr lang="en-US" sz="4000" b="1" dirty="0">
                <a:solidFill>
                  <a:schemeClr val="bg1"/>
                </a:solidFill>
                <a:latin typeface="Franklin Gothic Medium" panose="020B0603020102020204" pitchFamily="34" charset="0"/>
              </a:rPr>
              <a:t>37</a:t>
            </a:r>
            <a:r>
              <a:rPr lang="en-US" sz="2000" b="1" dirty="0">
                <a:solidFill>
                  <a:schemeClr val="bg1"/>
                </a:solidFill>
                <a:latin typeface="Franklin Gothic Medium" panose="020B0603020102020204" pitchFamily="34" charset="0"/>
              </a:rPr>
              <a:t> local offices </a:t>
            </a:r>
          </a:p>
          <a:p>
            <a:r>
              <a:rPr lang="en-US" sz="1200" dirty="0">
                <a:solidFill>
                  <a:schemeClr val="bg1"/>
                </a:solidFill>
                <a:latin typeface="Franklin Gothic Medium" panose="020B0603020102020204" pitchFamily="34" charset="0"/>
              </a:rPr>
              <a:t>and LISC partners</a:t>
            </a:r>
            <a:endParaRPr lang="en-US" sz="1600" dirty="0">
              <a:solidFill>
                <a:schemeClr val="bg1"/>
              </a:solidFill>
              <a:latin typeface="Franklin Gothic Medium" panose="020B0603020102020204" pitchFamily="34" charset="0"/>
            </a:endParaRPr>
          </a:p>
        </p:txBody>
      </p:sp>
      <p:sp>
        <p:nvSpPr>
          <p:cNvPr id="9" name="Rectangle 8">
            <a:extLst>
              <a:ext uri="{FF2B5EF4-FFF2-40B4-BE49-F238E27FC236}">
                <a16:creationId xmlns:a16="http://schemas.microsoft.com/office/drawing/2014/main" id="{A25D2162-4388-5646-B22A-51BBDBE0CF6B}"/>
              </a:ext>
            </a:extLst>
          </p:cNvPr>
          <p:cNvSpPr/>
          <p:nvPr/>
        </p:nvSpPr>
        <p:spPr>
          <a:xfrm>
            <a:off x="8618755" y="4615293"/>
            <a:ext cx="2805019" cy="984885"/>
          </a:xfrm>
          <a:prstGeom prst="rect">
            <a:avLst/>
          </a:prstGeom>
        </p:spPr>
        <p:txBody>
          <a:bodyPr wrap="square">
            <a:spAutoFit/>
          </a:bodyPr>
          <a:lstStyle/>
          <a:p>
            <a:r>
              <a:rPr lang="en-US" sz="4000" b="1" dirty="0">
                <a:solidFill>
                  <a:schemeClr val="bg1"/>
                </a:solidFill>
                <a:latin typeface="Franklin Gothic Medium" panose="020B0603020102020204" pitchFamily="34" charset="0"/>
              </a:rPr>
              <a:t>11 </a:t>
            </a:r>
            <a:r>
              <a:rPr lang="en-US" b="1" dirty="0">
                <a:solidFill>
                  <a:schemeClr val="bg1"/>
                </a:solidFill>
                <a:latin typeface="Franklin Gothic Medium" panose="020B0603020102020204" pitchFamily="34" charset="0"/>
              </a:rPr>
              <a:t>investment funds      </a:t>
            </a:r>
          </a:p>
          <a:p>
            <a:r>
              <a:rPr lang="en-US" b="1" dirty="0">
                <a:solidFill>
                  <a:schemeClr val="bg1"/>
                </a:solidFill>
                <a:latin typeface="Franklin Gothic Medium" panose="020B0603020102020204" pitchFamily="34" charset="0"/>
              </a:rPr>
              <a:t>     created since 2019</a:t>
            </a:r>
            <a:r>
              <a:rPr lang="en-US" sz="1400" b="1" dirty="0">
                <a:solidFill>
                  <a:schemeClr val="bg1"/>
                </a:solidFill>
                <a:latin typeface="Franklin Gothic Medium" panose="020B0603020102020204" pitchFamily="34" charset="0"/>
              </a:rPr>
              <a:t>**</a:t>
            </a:r>
          </a:p>
        </p:txBody>
      </p:sp>
      <p:sp>
        <p:nvSpPr>
          <p:cNvPr id="10" name="Rectangle 9">
            <a:extLst>
              <a:ext uri="{FF2B5EF4-FFF2-40B4-BE49-F238E27FC236}">
                <a16:creationId xmlns:a16="http://schemas.microsoft.com/office/drawing/2014/main" id="{D359939B-D543-DD42-AB01-46D8870BC110}"/>
              </a:ext>
            </a:extLst>
          </p:cNvPr>
          <p:cNvSpPr/>
          <p:nvPr/>
        </p:nvSpPr>
        <p:spPr>
          <a:xfrm>
            <a:off x="8486255" y="1451852"/>
            <a:ext cx="2978694" cy="14196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F9CF3B89-F409-3E40-9752-97ACB30E1F35}"/>
              </a:ext>
            </a:extLst>
          </p:cNvPr>
          <p:cNvSpPr/>
          <p:nvPr/>
        </p:nvSpPr>
        <p:spPr>
          <a:xfrm>
            <a:off x="8609732" y="1511755"/>
            <a:ext cx="2796627" cy="1169551"/>
          </a:xfrm>
          <a:prstGeom prst="rect">
            <a:avLst/>
          </a:prstGeom>
        </p:spPr>
        <p:txBody>
          <a:bodyPr wrap="square">
            <a:spAutoFit/>
          </a:bodyPr>
          <a:lstStyle/>
          <a:p>
            <a:r>
              <a:rPr lang="en-US" sz="1200" b="1" dirty="0">
                <a:solidFill>
                  <a:schemeClr val="bg1"/>
                </a:solidFill>
                <a:latin typeface="Franklin Gothic Medium" panose="020B0603020102020204" pitchFamily="34" charset="0"/>
              </a:rPr>
              <a:t>Nearly </a:t>
            </a:r>
            <a:r>
              <a:rPr lang="en-US" sz="3800" b="1" dirty="0">
                <a:solidFill>
                  <a:schemeClr val="bg1"/>
                </a:solidFill>
                <a:latin typeface="Franklin Gothic Medium" panose="020B0603020102020204" pitchFamily="34" charset="0"/>
              </a:rPr>
              <a:t>$1 </a:t>
            </a:r>
            <a:r>
              <a:rPr lang="en-US" sz="2800" b="1" dirty="0">
                <a:solidFill>
                  <a:schemeClr val="bg1"/>
                </a:solidFill>
                <a:latin typeface="Franklin Gothic Medium" panose="020B0603020102020204" pitchFamily="34" charset="0"/>
              </a:rPr>
              <a:t>Billion</a:t>
            </a:r>
          </a:p>
          <a:p>
            <a:r>
              <a:rPr lang="en-US" sz="1600" b="1" dirty="0">
                <a:solidFill>
                  <a:schemeClr val="bg1"/>
                </a:solidFill>
                <a:latin typeface="Franklin Gothic Medium" panose="020B0603020102020204" pitchFamily="34" charset="0"/>
              </a:rPr>
              <a:t>managed in off-balance sheet funds*</a:t>
            </a:r>
          </a:p>
        </p:txBody>
      </p:sp>
      <p:cxnSp>
        <p:nvCxnSpPr>
          <p:cNvPr id="76" name="Straight Arrow Connector 75">
            <a:extLst>
              <a:ext uri="{FF2B5EF4-FFF2-40B4-BE49-F238E27FC236}">
                <a16:creationId xmlns:a16="http://schemas.microsoft.com/office/drawing/2014/main" id="{DE7355EE-881E-5B4F-97D6-E80F7A85B043}"/>
              </a:ext>
            </a:extLst>
          </p:cNvPr>
          <p:cNvCxnSpPr>
            <a:cxnSpLocks/>
          </p:cNvCxnSpPr>
          <p:nvPr/>
        </p:nvCxnSpPr>
        <p:spPr>
          <a:xfrm>
            <a:off x="8265903" y="1451852"/>
            <a:ext cx="0" cy="1419609"/>
          </a:xfrm>
          <a:prstGeom prst="straightConnector1">
            <a:avLst/>
          </a:prstGeom>
          <a:ln>
            <a:solidFill>
              <a:schemeClr val="accent1"/>
            </a:solidFill>
            <a:tailEnd type="triangle"/>
          </a:ln>
        </p:spPr>
        <p:style>
          <a:lnRef idx="3">
            <a:schemeClr val="accent2"/>
          </a:lnRef>
          <a:fillRef idx="0">
            <a:schemeClr val="accent2"/>
          </a:fillRef>
          <a:effectRef idx="2">
            <a:schemeClr val="accent2"/>
          </a:effectRef>
          <a:fontRef idx="minor">
            <a:schemeClr val="tx1"/>
          </a:fontRef>
        </p:style>
      </p:cxnSp>
      <p:cxnSp>
        <p:nvCxnSpPr>
          <p:cNvPr id="77" name="Straight Arrow Connector 76">
            <a:extLst>
              <a:ext uri="{FF2B5EF4-FFF2-40B4-BE49-F238E27FC236}">
                <a16:creationId xmlns:a16="http://schemas.microsoft.com/office/drawing/2014/main" id="{31306C7F-A71F-8C49-A17C-5086BB7B804C}"/>
              </a:ext>
            </a:extLst>
          </p:cNvPr>
          <p:cNvCxnSpPr>
            <a:cxnSpLocks/>
          </p:cNvCxnSpPr>
          <p:nvPr/>
        </p:nvCxnSpPr>
        <p:spPr>
          <a:xfrm>
            <a:off x="8265903" y="3048833"/>
            <a:ext cx="0" cy="1345205"/>
          </a:xfrm>
          <a:prstGeom prst="straightConnector1">
            <a:avLst/>
          </a:prstGeom>
          <a:ln>
            <a:solidFill>
              <a:schemeClr val="accent2"/>
            </a:solidFill>
            <a:tailEnd type="triangle"/>
          </a:ln>
        </p:spPr>
        <p:style>
          <a:lnRef idx="3">
            <a:schemeClr val="accent2"/>
          </a:lnRef>
          <a:fillRef idx="0">
            <a:schemeClr val="accent2"/>
          </a:fillRef>
          <a:effectRef idx="2">
            <a:schemeClr val="accent2"/>
          </a:effectRef>
          <a:fontRef idx="minor">
            <a:schemeClr val="tx1"/>
          </a:fontRef>
        </p:style>
      </p:cxnSp>
      <p:cxnSp>
        <p:nvCxnSpPr>
          <p:cNvPr id="78" name="Straight Connector 77">
            <a:extLst>
              <a:ext uri="{FF2B5EF4-FFF2-40B4-BE49-F238E27FC236}">
                <a16:creationId xmlns:a16="http://schemas.microsoft.com/office/drawing/2014/main" id="{52E23E59-3A03-2648-8BCC-E79AAB5189F7}"/>
              </a:ext>
            </a:extLst>
          </p:cNvPr>
          <p:cNvCxnSpPr>
            <a:cxnSpLocks/>
          </p:cNvCxnSpPr>
          <p:nvPr/>
        </p:nvCxnSpPr>
        <p:spPr>
          <a:xfrm>
            <a:off x="8265903" y="4663917"/>
            <a:ext cx="0" cy="1032795"/>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7F30C5C1-35D0-2846-9384-9F4E26DA2B74}"/>
              </a:ext>
            </a:extLst>
          </p:cNvPr>
          <p:cNvCxnSpPr/>
          <p:nvPr/>
        </p:nvCxnSpPr>
        <p:spPr>
          <a:xfrm>
            <a:off x="8200897" y="5697328"/>
            <a:ext cx="135315"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84" name="Rectangle 83"/>
          <p:cNvSpPr/>
          <p:nvPr/>
        </p:nvSpPr>
        <p:spPr>
          <a:xfrm>
            <a:off x="685456" y="2059441"/>
            <a:ext cx="6836478" cy="3539430"/>
          </a:xfrm>
          <a:prstGeom prst="rect">
            <a:avLst/>
          </a:prstGeom>
        </p:spPr>
        <p:txBody>
          <a:bodyPr wrap="square">
            <a:spAutoFit/>
          </a:bodyPr>
          <a:lstStyle/>
          <a:p>
            <a:r>
              <a:rPr lang="en-US" sz="1400" b="1" dirty="0">
                <a:solidFill>
                  <a:schemeClr val="accent1"/>
                </a:solidFill>
                <a:latin typeface="+mj-lt"/>
              </a:rPr>
              <a:t>WHO WE ARE</a:t>
            </a:r>
          </a:p>
          <a:p>
            <a:r>
              <a:rPr lang="en-US" sz="1400" dirty="0"/>
              <a:t>LISC Fund Management (LFM) is LISC’s national impact fund team charged with designing, launching, and managing successful place-based impact funds across the country. We combine the power of local expertise with the sophistication of national resources to effect significant impact while securing stable returns. </a:t>
            </a:r>
          </a:p>
          <a:p>
            <a:endParaRPr lang="en-US" sz="1400" dirty="0"/>
          </a:p>
          <a:p>
            <a:r>
              <a:rPr lang="en-US" sz="1400" b="1" dirty="0">
                <a:solidFill>
                  <a:schemeClr val="accent1"/>
                </a:solidFill>
                <a:latin typeface="+mj-lt"/>
              </a:rPr>
              <a:t>WHAT WE DO</a:t>
            </a:r>
          </a:p>
          <a:p>
            <a:r>
              <a:rPr lang="en-US" sz="1400" dirty="0"/>
              <a:t>We invest in both real estate and businesses by utilizing unique and innovative combinations of public, private, and philanthropic investments, bringing all partners to the table. </a:t>
            </a:r>
          </a:p>
          <a:p>
            <a:endParaRPr lang="en-US" sz="1400" dirty="0"/>
          </a:p>
          <a:p>
            <a:r>
              <a:rPr lang="en-US" sz="1400" b="1" dirty="0">
                <a:solidFill>
                  <a:schemeClr val="accent1"/>
                </a:solidFill>
                <a:latin typeface="+mj-lt"/>
              </a:rPr>
              <a:t>HOW WE DO IT</a:t>
            </a:r>
          </a:p>
          <a:p>
            <a:r>
              <a:rPr lang="en-US" sz="1400" dirty="0"/>
              <a:t>We are an “Impact First” mission driven organization with passionate people from the private and public sector. Our investment experts create and deploy innovative products that maximize impact outcomes, minimize risk, and optimize double bottom line returns. </a:t>
            </a:r>
          </a:p>
        </p:txBody>
      </p:sp>
      <p:sp>
        <p:nvSpPr>
          <p:cNvPr id="4" name="TextBox 3"/>
          <p:cNvSpPr txBox="1"/>
          <p:nvPr/>
        </p:nvSpPr>
        <p:spPr>
          <a:xfrm>
            <a:off x="8839200" y="6363488"/>
            <a:ext cx="2878443" cy="338554"/>
          </a:xfrm>
          <a:prstGeom prst="rect">
            <a:avLst/>
          </a:prstGeom>
          <a:noFill/>
        </p:spPr>
        <p:txBody>
          <a:bodyPr wrap="square" rtlCol="0">
            <a:spAutoFit/>
          </a:bodyPr>
          <a:lstStyle/>
          <a:p>
            <a:r>
              <a:rPr lang="en-US" sz="800" dirty="0"/>
              <a:t>*Information as of 2/15/2022</a:t>
            </a:r>
          </a:p>
          <a:p>
            <a:r>
              <a:rPr lang="en-US" sz="800" dirty="0"/>
              <a:t>**Includes Partnership of the Bay’s Future family of funds</a:t>
            </a:r>
          </a:p>
        </p:txBody>
      </p:sp>
    </p:spTree>
    <p:extLst>
      <p:ext uri="{BB962C8B-B14F-4D97-AF65-F5344CB8AC3E}">
        <p14:creationId xmlns:p14="http://schemas.microsoft.com/office/powerpoint/2010/main" val="3968704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
            <a:extLst>
              <a:ext uri="{FF2B5EF4-FFF2-40B4-BE49-F238E27FC236}">
                <a16:creationId xmlns:a16="http://schemas.microsoft.com/office/drawing/2014/main" id="{D875C483-5E9B-4025-9104-C2246E803617}"/>
              </a:ext>
            </a:extLst>
          </p:cNvPr>
          <p:cNvSpPr txBox="1"/>
          <p:nvPr/>
        </p:nvSpPr>
        <p:spPr>
          <a:xfrm>
            <a:off x="3493853" y="1473646"/>
            <a:ext cx="2329605" cy="1097280"/>
          </a:xfrm>
          <a:prstGeom prst="rect">
            <a:avLst/>
          </a:prstGeom>
          <a:solidFill>
            <a:schemeClr val="bg2"/>
          </a:solidFill>
          <a:ln w="22225">
            <a:noFill/>
          </a:ln>
        </p:spPr>
        <p:txBody>
          <a:bodyPr wrap="square" lIns="146304" tIns="457200" rIns="9144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TextBox 1">
            <a:extLst>
              <a:ext uri="{FF2B5EF4-FFF2-40B4-BE49-F238E27FC236}">
                <a16:creationId xmlns:a16="http://schemas.microsoft.com/office/drawing/2014/main" id="{D875C483-5E9B-4025-9104-C2246E803617}"/>
              </a:ext>
            </a:extLst>
          </p:cNvPr>
          <p:cNvSpPr txBox="1"/>
          <p:nvPr/>
        </p:nvSpPr>
        <p:spPr>
          <a:xfrm>
            <a:off x="6362086" y="1473646"/>
            <a:ext cx="2329605" cy="1097280"/>
          </a:xfrm>
          <a:prstGeom prst="rect">
            <a:avLst/>
          </a:prstGeom>
          <a:solidFill>
            <a:schemeClr val="accent3"/>
          </a:solidFill>
          <a:ln w="22225">
            <a:solidFill>
              <a:schemeClr val="accent3"/>
            </a:solidFill>
          </a:ln>
        </p:spPr>
        <p:txBody>
          <a:bodyPr wrap="square" lIns="146304" tIns="457200" rIns="9144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TextBox 1">
            <a:extLst>
              <a:ext uri="{FF2B5EF4-FFF2-40B4-BE49-F238E27FC236}">
                <a16:creationId xmlns:a16="http://schemas.microsoft.com/office/drawing/2014/main" id="{D875C483-5E9B-4025-9104-C2246E803617}"/>
              </a:ext>
            </a:extLst>
          </p:cNvPr>
          <p:cNvSpPr txBox="1"/>
          <p:nvPr/>
        </p:nvSpPr>
        <p:spPr>
          <a:xfrm>
            <a:off x="9285141" y="1473646"/>
            <a:ext cx="2329605" cy="1097280"/>
          </a:xfrm>
          <a:prstGeom prst="rect">
            <a:avLst/>
          </a:prstGeom>
          <a:solidFill>
            <a:schemeClr val="accent5"/>
          </a:solidFill>
          <a:ln w="22225">
            <a:solidFill>
              <a:schemeClr val="bg2"/>
            </a:solidFill>
          </a:ln>
        </p:spPr>
        <p:txBody>
          <a:bodyPr wrap="square" lIns="146304" tIns="457200" rIns="9144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1" y="392712"/>
            <a:ext cx="11612659" cy="919757"/>
          </a:xfrm>
          <a:noFill/>
        </p:spPr>
        <p:txBody>
          <a:bodyPr>
            <a:noAutofit/>
          </a:bodyPr>
          <a:lstStyle/>
          <a:p>
            <a:r>
              <a:rPr lang="en-US" sz="3200" dirty="0">
                <a:latin typeface="Franklin Gothic Medium"/>
                <a:cs typeface="Arial"/>
              </a:rPr>
              <a:t>Place Based Real Estate Funds</a:t>
            </a:r>
          </a:p>
        </p:txBody>
      </p:sp>
      <p:sp>
        <p:nvSpPr>
          <p:cNvPr id="54" name="TextBox 1">
            <a:extLst>
              <a:ext uri="{FF2B5EF4-FFF2-40B4-BE49-F238E27FC236}">
                <a16:creationId xmlns:a16="http://schemas.microsoft.com/office/drawing/2014/main" id="{D875C483-5E9B-4025-9104-C2246E803617}"/>
              </a:ext>
            </a:extLst>
          </p:cNvPr>
          <p:cNvSpPr txBox="1"/>
          <p:nvPr/>
        </p:nvSpPr>
        <p:spPr>
          <a:xfrm>
            <a:off x="630449" y="1473646"/>
            <a:ext cx="2329605" cy="1097280"/>
          </a:xfrm>
          <a:prstGeom prst="rect">
            <a:avLst/>
          </a:prstGeom>
          <a:solidFill>
            <a:srgbClr val="00A5DF"/>
          </a:solidFill>
          <a:ln w="22225">
            <a:solidFill>
              <a:srgbClr val="00A5DF"/>
            </a:solidFill>
          </a:ln>
        </p:spPr>
        <p:txBody>
          <a:bodyPr wrap="square" lIns="146304" tIns="457200" rIns="9144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TextBox 1">
            <a:extLst>
              <a:ext uri="{FF2B5EF4-FFF2-40B4-BE49-F238E27FC236}">
                <a16:creationId xmlns:a16="http://schemas.microsoft.com/office/drawing/2014/main" id="{11392EFD-0F63-43B6-B8A3-18038FB8EF1F}"/>
              </a:ext>
            </a:extLst>
          </p:cNvPr>
          <p:cNvSpPr txBox="1"/>
          <p:nvPr/>
        </p:nvSpPr>
        <p:spPr>
          <a:xfrm>
            <a:off x="6362085" y="2419356"/>
            <a:ext cx="2329605" cy="3657322"/>
          </a:xfrm>
          <a:prstGeom prst="rect">
            <a:avLst/>
          </a:prstGeom>
          <a:noFill/>
          <a:ln w="22225">
            <a:solidFill>
              <a:schemeClr val="accent3"/>
            </a:solidFill>
          </a:ln>
        </p:spPr>
        <p:txBody>
          <a:bodyPr wrap="square" lIns="146304" tIns="274320" rIns="9144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spcBef>
                <a:spcPts val="600"/>
              </a:spcBef>
              <a:defRPr/>
            </a:pPr>
            <a:r>
              <a:rPr lang="en-US" sz="1150" dirty="0">
                <a:solidFill>
                  <a:prstClr val="black"/>
                </a:solidFill>
                <a:latin typeface="Franklin Gothic Book"/>
                <a:cs typeface="Arial"/>
              </a:rPr>
              <a:t>Affordable Housing</a:t>
            </a:r>
            <a:endParaRPr lang="en-US" sz="1150" dirty="0">
              <a:solidFill>
                <a:prstClr val="black"/>
              </a:solidFill>
              <a:latin typeface="Franklin Gothic Book"/>
              <a:cs typeface="Arial" panose="020B0604020202020204" pitchFamily="34" charset="0"/>
            </a:endParaRPr>
          </a:p>
          <a:p>
            <a:pPr>
              <a:spcBef>
                <a:spcPts val="600"/>
              </a:spcBef>
              <a:defRPr/>
            </a:pPr>
            <a:endParaRPr lang="en-US" sz="1150" b="1" dirty="0">
              <a:solidFill>
                <a:prstClr val="black"/>
              </a:solidFill>
              <a:latin typeface="Franklin Gothic Book"/>
              <a:cs typeface="Arial"/>
            </a:endParaRPr>
          </a:p>
          <a:p>
            <a:pPr>
              <a:spcBef>
                <a:spcPts val="600"/>
              </a:spcBef>
              <a:defRPr/>
            </a:pPr>
            <a:r>
              <a:rPr lang="en-US" sz="1150" b="1" dirty="0">
                <a:solidFill>
                  <a:prstClr val="black"/>
                </a:solidFill>
                <a:latin typeface="Franklin Gothic Book"/>
                <a:cs typeface="Arial"/>
              </a:rPr>
              <a:t>Size: TBD</a:t>
            </a:r>
          </a:p>
          <a:p>
            <a:pPr lvl="0">
              <a:spcBef>
                <a:spcPts val="600"/>
              </a:spcBef>
              <a:defRPr/>
            </a:pPr>
            <a:r>
              <a:rPr lang="en-US" sz="1150" b="1" dirty="0">
                <a:solidFill>
                  <a:prstClr val="black"/>
                </a:solidFill>
                <a:latin typeface="Franklin Gothic Book"/>
                <a:cs typeface="Arial"/>
              </a:rPr>
              <a:t>Partners: </a:t>
            </a:r>
            <a:r>
              <a:rPr lang="en-US" sz="1150" dirty="0">
                <a:solidFill>
                  <a:prstClr val="black"/>
                </a:solidFill>
                <a:latin typeface="Franklin Gothic Book"/>
                <a:cs typeface="Arial"/>
              </a:rPr>
              <a:t>TBD</a:t>
            </a:r>
          </a:p>
          <a:p>
            <a:pPr lvl="0">
              <a:spcBef>
                <a:spcPts val="600"/>
              </a:spcBef>
              <a:defRPr/>
            </a:pPr>
            <a:r>
              <a:rPr lang="en-US" sz="1150" b="1" dirty="0">
                <a:solidFill>
                  <a:prstClr val="black"/>
                </a:solidFill>
                <a:latin typeface="Franklin Gothic Book"/>
                <a:cs typeface="Arial"/>
              </a:rPr>
              <a:t>Partners:  </a:t>
            </a:r>
            <a:r>
              <a:rPr lang="en-US" sz="1150" dirty="0">
                <a:solidFill>
                  <a:prstClr val="black"/>
                </a:solidFill>
                <a:latin typeface="Franklin Gothic Book"/>
                <a:cs typeface="Arial"/>
              </a:rPr>
              <a:t>To Be Announced</a:t>
            </a:r>
          </a:p>
          <a:p>
            <a:pPr lvl="0">
              <a:spcBef>
                <a:spcPts val="600"/>
              </a:spcBef>
              <a:defRPr/>
            </a:pPr>
            <a:r>
              <a:rPr lang="en-US" sz="1150" b="1" dirty="0">
                <a:solidFill>
                  <a:prstClr val="black"/>
                </a:solidFill>
                <a:latin typeface="Franklin Gothic Book"/>
                <a:cs typeface="Arial"/>
              </a:rPr>
              <a:t>Impact Goals:</a:t>
            </a:r>
            <a:r>
              <a:rPr lang="en-US" sz="1150" dirty="0">
                <a:solidFill>
                  <a:prstClr val="black"/>
                </a:solidFill>
                <a:latin typeface="Franklin Gothic Book"/>
                <a:cs typeface="Arial"/>
              </a:rPr>
              <a:t> Improve access &amp; availability of affordable housing in areas of opportunity in Dallas, TX</a:t>
            </a:r>
          </a:p>
          <a:p>
            <a:pPr lvl="0">
              <a:spcBef>
                <a:spcPts val="600"/>
              </a:spcBef>
              <a:defRPr/>
            </a:pPr>
            <a:r>
              <a:rPr lang="en-US" sz="1150" b="1" dirty="0">
                <a:solidFill>
                  <a:prstClr val="black"/>
                </a:solidFill>
                <a:latin typeface="Franklin Gothic Book"/>
                <a:cs typeface="Arial"/>
              </a:rPr>
              <a:t>CRA Goal: </a:t>
            </a:r>
            <a:r>
              <a:rPr lang="en-US" sz="1150" dirty="0">
                <a:solidFill>
                  <a:prstClr val="black"/>
                </a:solidFill>
                <a:latin typeface="Franklin Gothic Book"/>
                <a:cs typeface="Arial"/>
              </a:rPr>
              <a:t>TBA</a:t>
            </a:r>
          </a:p>
          <a:p>
            <a:pPr lvl="0">
              <a:spcBef>
                <a:spcPts val="600"/>
              </a:spcBef>
              <a:defRPr/>
            </a:pPr>
            <a:r>
              <a:rPr lang="en-US" sz="1150" b="1" dirty="0">
                <a:solidFill>
                  <a:prstClr val="black"/>
                </a:solidFill>
                <a:latin typeface="Franklin Gothic Book"/>
                <a:cs typeface="Arial"/>
              </a:rPr>
              <a:t>Capital Base: </a:t>
            </a:r>
            <a:r>
              <a:rPr lang="en-US" sz="1150" dirty="0">
                <a:solidFill>
                  <a:prstClr val="black"/>
                </a:solidFill>
                <a:latin typeface="Franklin Gothic Book"/>
                <a:cs typeface="Arial"/>
              </a:rPr>
              <a:t>TBA</a:t>
            </a:r>
            <a:endParaRPr lang="en-US" sz="1150" dirty="0">
              <a:solidFill>
                <a:prstClr val="black"/>
              </a:solidFill>
              <a:latin typeface="Franklin Gothic Book"/>
              <a:cs typeface="Arial" panose="020B0604020202020204" pitchFamily="34" charset="0"/>
            </a:endParaRPr>
          </a:p>
        </p:txBody>
      </p:sp>
      <p:sp>
        <p:nvSpPr>
          <p:cNvPr id="58" name="TextBox 1">
            <a:extLst>
              <a:ext uri="{FF2B5EF4-FFF2-40B4-BE49-F238E27FC236}">
                <a16:creationId xmlns:a16="http://schemas.microsoft.com/office/drawing/2014/main" id="{D0ADE0DA-B777-44CA-9004-E253289A1332}"/>
              </a:ext>
            </a:extLst>
          </p:cNvPr>
          <p:cNvSpPr txBox="1"/>
          <p:nvPr/>
        </p:nvSpPr>
        <p:spPr>
          <a:xfrm>
            <a:off x="9285140" y="2419356"/>
            <a:ext cx="2327520" cy="3657322"/>
          </a:xfrm>
          <a:prstGeom prst="rect">
            <a:avLst/>
          </a:prstGeom>
          <a:noFill/>
          <a:ln w="22225">
            <a:solidFill>
              <a:schemeClr val="accent5"/>
            </a:solidFill>
          </a:ln>
        </p:spPr>
        <p:txBody>
          <a:bodyPr wrap="square" lIns="146304" tIns="274320" rIns="9144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spcBef>
                <a:spcPts val="600"/>
              </a:spcBef>
              <a:defRPr/>
            </a:pPr>
            <a:r>
              <a:rPr lang="en-US" sz="1150" dirty="0">
                <a:solidFill>
                  <a:prstClr val="black"/>
                </a:solidFill>
                <a:latin typeface="Franklin Gothic Book"/>
                <a:cs typeface="Arial"/>
              </a:rPr>
              <a:t>Affordable Housing</a:t>
            </a:r>
            <a:endParaRPr lang="en-US" sz="1150" dirty="0">
              <a:solidFill>
                <a:prstClr val="black"/>
              </a:solidFill>
              <a:latin typeface="Franklin Gothic Book"/>
              <a:cs typeface="Arial" panose="020B0604020202020204" pitchFamily="34" charset="0"/>
            </a:endParaRPr>
          </a:p>
          <a:p>
            <a:pPr>
              <a:spcBef>
                <a:spcPts val="600"/>
              </a:spcBef>
              <a:defRPr/>
            </a:pPr>
            <a:endParaRPr lang="en-US" sz="1150" b="1" dirty="0">
              <a:solidFill>
                <a:prstClr val="black"/>
              </a:solidFill>
              <a:latin typeface="Franklin Gothic Book"/>
              <a:cs typeface="Arial"/>
            </a:endParaRPr>
          </a:p>
          <a:p>
            <a:pPr>
              <a:spcBef>
                <a:spcPts val="600"/>
              </a:spcBef>
              <a:defRPr/>
            </a:pPr>
            <a:r>
              <a:rPr lang="en-US" sz="1150" b="1" dirty="0">
                <a:solidFill>
                  <a:prstClr val="black"/>
                </a:solidFill>
                <a:latin typeface="Franklin Gothic Book"/>
                <a:cs typeface="Arial"/>
              </a:rPr>
              <a:t>Size: $48 million</a:t>
            </a:r>
          </a:p>
          <a:p>
            <a:pPr lvl="0">
              <a:spcBef>
                <a:spcPts val="600"/>
              </a:spcBef>
              <a:defRPr/>
            </a:pPr>
            <a:r>
              <a:rPr lang="en-US" sz="1150" b="1" dirty="0">
                <a:solidFill>
                  <a:prstClr val="black"/>
                </a:solidFill>
                <a:latin typeface="Franklin Gothic Book"/>
                <a:cs typeface="Arial"/>
              </a:rPr>
              <a:t>Partners: </a:t>
            </a:r>
            <a:r>
              <a:rPr lang="en-US" sz="1150" dirty="0">
                <a:solidFill>
                  <a:prstClr val="black"/>
                </a:solidFill>
                <a:latin typeface="Franklin Gothic Book"/>
                <a:cs typeface="Arial"/>
              </a:rPr>
              <a:t>City of Detroit, MSHDA, Kresge Foundation, JPMC, Penske, PNC, Flagstar, Huntington, First Independence</a:t>
            </a:r>
          </a:p>
          <a:p>
            <a:pPr lvl="0">
              <a:spcBef>
                <a:spcPts val="600"/>
              </a:spcBef>
              <a:defRPr/>
            </a:pPr>
            <a:r>
              <a:rPr lang="en-US" sz="1150" b="1" dirty="0">
                <a:solidFill>
                  <a:prstClr val="black"/>
                </a:solidFill>
                <a:latin typeface="Franklin Gothic Book"/>
                <a:cs typeface="Arial"/>
              </a:rPr>
              <a:t>Impact Goals:</a:t>
            </a:r>
            <a:r>
              <a:rPr lang="en-US" sz="1150" dirty="0">
                <a:solidFill>
                  <a:prstClr val="black"/>
                </a:solidFill>
                <a:latin typeface="Franklin Gothic Book"/>
                <a:cs typeface="Arial"/>
              </a:rPr>
              <a:t> Support larger city initiative which aims for 12,000 units of affordable &amp; mixed-income housing</a:t>
            </a:r>
          </a:p>
          <a:p>
            <a:pPr lvl="0">
              <a:spcBef>
                <a:spcPts val="600"/>
              </a:spcBef>
              <a:defRPr/>
            </a:pPr>
            <a:r>
              <a:rPr lang="en-US" sz="1150" b="1" dirty="0">
                <a:solidFill>
                  <a:prstClr val="black"/>
                </a:solidFill>
                <a:latin typeface="Franklin Gothic Book"/>
                <a:cs typeface="Arial"/>
              </a:rPr>
              <a:t>CRA Goal: </a:t>
            </a:r>
            <a:r>
              <a:rPr lang="en-US" sz="1150" dirty="0">
                <a:solidFill>
                  <a:prstClr val="black"/>
                </a:solidFill>
                <a:latin typeface="Franklin Gothic Book"/>
                <a:cs typeface="Arial"/>
              </a:rPr>
              <a:t>30-120% AMI</a:t>
            </a:r>
          </a:p>
          <a:p>
            <a:pPr lvl="0">
              <a:spcBef>
                <a:spcPts val="600"/>
              </a:spcBef>
              <a:defRPr/>
            </a:pPr>
            <a:r>
              <a:rPr lang="en-US" sz="1150" b="1" dirty="0">
                <a:solidFill>
                  <a:prstClr val="black"/>
                </a:solidFill>
                <a:latin typeface="Franklin Gothic Book"/>
                <a:cs typeface="Arial"/>
              </a:rPr>
              <a:t>Capital Base: </a:t>
            </a:r>
            <a:r>
              <a:rPr lang="en-US" sz="1150" dirty="0">
                <a:solidFill>
                  <a:prstClr val="black"/>
                </a:solidFill>
                <a:latin typeface="Franklin Gothic Book"/>
                <a:cs typeface="Arial"/>
              </a:rPr>
              <a:t>Grants, Debt</a:t>
            </a:r>
            <a:endParaRPr lang="en-US" sz="1150" dirty="0">
              <a:solidFill>
                <a:prstClr val="black"/>
              </a:solidFill>
              <a:latin typeface="Franklin Gothic Book"/>
              <a:cs typeface="Arial" panose="020B0604020202020204" pitchFamily="34" charset="0"/>
            </a:endParaRPr>
          </a:p>
        </p:txBody>
      </p:sp>
      <p:sp>
        <p:nvSpPr>
          <p:cNvPr id="59" name="TextBox 1">
            <a:extLst>
              <a:ext uri="{FF2B5EF4-FFF2-40B4-BE49-F238E27FC236}">
                <a16:creationId xmlns:a16="http://schemas.microsoft.com/office/drawing/2014/main" id="{A5D597D4-CE5F-4BF2-AC3D-3C58C6142DE4}"/>
              </a:ext>
            </a:extLst>
          </p:cNvPr>
          <p:cNvSpPr txBox="1"/>
          <p:nvPr/>
        </p:nvSpPr>
        <p:spPr>
          <a:xfrm>
            <a:off x="630448" y="2419243"/>
            <a:ext cx="2329605" cy="3657322"/>
          </a:xfrm>
          <a:prstGeom prst="rect">
            <a:avLst/>
          </a:prstGeom>
          <a:noFill/>
          <a:ln w="22225">
            <a:solidFill>
              <a:srgbClr val="00A5DF"/>
            </a:solidFill>
          </a:ln>
        </p:spPr>
        <p:txBody>
          <a:bodyPr wrap="square" lIns="146304" tIns="274320" rIns="9144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50" b="0" i="0" u="none" strike="noStrike" kern="1200" cap="none" spc="0" normalizeH="0" baseline="0" noProof="0" dirty="0">
                <a:ln>
                  <a:noFill/>
                </a:ln>
                <a:solidFill>
                  <a:prstClr val="black"/>
                </a:solidFill>
                <a:effectLst/>
                <a:uLnTx/>
                <a:uFillTx/>
                <a:latin typeface="Franklin Gothic Book"/>
                <a:ea typeface="+mn-ea"/>
                <a:cs typeface="Arial"/>
              </a:rPr>
              <a:t>Affordable Housing</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sz="1150" b="1" dirty="0">
              <a:solidFill>
                <a:prstClr val="black"/>
              </a:solidFill>
              <a:latin typeface="Franklin Gothic Book"/>
              <a:cs typeface="Arial"/>
            </a:endParaRPr>
          </a:p>
          <a:p>
            <a:pPr>
              <a:spcBef>
                <a:spcPts val="600"/>
              </a:spcBef>
              <a:defRPr/>
            </a:pPr>
            <a:r>
              <a:rPr lang="en-US" sz="1150" b="1" dirty="0">
                <a:solidFill>
                  <a:prstClr val="black"/>
                </a:solidFill>
                <a:latin typeface="Franklin Gothic Book"/>
                <a:cs typeface="Arial"/>
              </a:rPr>
              <a:t>Size: $516 million </a:t>
            </a:r>
            <a:r>
              <a:rPr lang="en-US" sz="1150" dirty="0">
                <a:solidFill>
                  <a:prstClr val="black"/>
                </a:solidFill>
                <a:latin typeface="Franklin Gothic Book"/>
                <a:cs typeface="Arial"/>
              </a:rPr>
              <a:t>(2 vehicles + sidecar)</a:t>
            </a:r>
            <a:endParaRPr kumimoji="0" lang="en-US" sz="1150" i="0" u="none" strike="noStrike" kern="1200" cap="none" spc="0" normalizeH="0" baseline="0" noProof="0" dirty="0">
              <a:ln>
                <a:noFill/>
              </a:ln>
              <a:solidFill>
                <a:prstClr val="black"/>
              </a:solidFill>
              <a:effectLst/>
              <a:uLnTx/>
              <a:uFillTx/>
              <a:latin typeface="Franklin Gothic Book"/>
              <a:cs typeface="Arial"/>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50" b="1" i="0" u="none" strike="noStrike" kern="1200" cap="none" spc="0" normalizeH="0" baseline="0" noProof="0" dirty="0">
                <a:ln>
                  <a:noFill/>
                </a:ln>
                <a:solidFill>
                  <a:prstClr val="black"/>
                </a:solidFill>
                <a:effectLst/>
                <a:uLnTx/>
                <a:uFillTx/>
                <a:latin typeface="Franklin Gothic Book"/>
                <a:ea typeface="+mn-ea"/>
                <a:cs typeface="Arial"/>
              </a:rPr>
              <a:t>Partners: </a:t>
            </a:r>
            <a:r>
              <a:rPr kumimoji="0" lang="en-US" sz="1150" b="0" i="0" u="none" strike="noStrike" kern="1200" cap="none" spc="0" normalizeH="0" baseline="0" noProof="0" dirty="0">
                <a:ln>
                  <a:noFill/>
                </a:ln>
                <a:solidFill>
                  <a:prstClr val="black"/>
                </a:solidFill>
                <a:effectLst/>
                <a:uLnTx/>
                <a:uFillTx/>
                <a:latin typeface="Franklin Gothic Book"/>
                <a:ea typeface="+mn-ea"/>
                <a:cs typeface="Arial"/>
              </a:rPr>
              <a:t>Private Bay Area institutions, The San Francisco Foundation, CZI, Facebook, Genentech, Ford Foundation, Kaiser Permanente</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50" b="1" i="0" u="none" strike="noStrike" kern="1200" cap="none" spc="0" normalizeH="0" baseline="0" noProof="0" dirty="0">
                <a:ln>
                  <a:noFill/>
                </a:ln>
                <a:solidFill>
                  <a:prstClr val="black"/>
                </a:solidFill>
                <a:effectLst/>
                <a:uLnTx/>
                <a:uFillTx/>
                <a:latin typeface="Franklin Gothic Book"/>
                <a:ea typeface="+mn-ea"/>
                <a:cs typeface="Arial"/>
              </a:rPr>
              <a:t>Impact Goals:</a:t>
            </a:r>
            <a:r>
              <a:rPr kumimoji="0" lang="en-US" sz="1150" b="0" i="0" u="none" strike="noStrike" kern="1200" cap="none" spc="0" normalizeH="0" baseline="0" noProof="0" dirty="0">
                <a:ln>
                  <a:noFill/>
                </a:ln>
                <a:solidFill>
                  <a:prstClr val="black"/>
                </a:solidFill>
                <a:effectLst/>
                <a:uLnTx/>
                <a:uFillTx/>
                <a:latin typeface="Franklin Gothic Book"/>
                <a:ea typeface="+mn-ea"/>
                <a:cs typeface="Arial"/>
              </a:rPr>
              <a:t> Increase affordable housing in California Bay Area</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50" b="1" i="0" u="none" strike="noStrike" kern="1200" cap="none" spc="0" normalizeH="0" baseline="0" noProof="0" dirty="0">
                <a:ln>
                  <a:noFill/>
                </a:ln>
                <a:solidFill>
                  <a:prstClr val="black"/>
                </a:solidFill>
                <a:effectLst/>
                <a:uLnTx/>
                <a:uFillTx/>
                <a:latin typeface="Franklin Gothic Book"/>
                <a:ea typeface="+mn-ea"/>
                <a:cs typeface="Arial"/>
              </a:rPr>
              <a:t>CRA Goal: </a:t>
            </a:r>
            <a:r>
              <a:rPr kumimoji="0" lang="en-US" sz="1150" b="0" i="0" u="none" strike="noStrike" kern="1200" cap="none" spc="0" normalizeH="0" baseline="0" noProof="0" dirty="0">
                <a:ln>
                  <a:noFill/>
                </a:ln>
                <a:solidFill>
                  <a:prstClr val="black"/>
                </a:solidFill>
                <a:effectLst/>
                <a:uLnTx/>
                <a:uFillTx/>
                <a:latin typeface="Franklin Gothic Book"/>
                <a:ea typeface="+mn-ea"/>
                <a:cs typeface="Arial"/>
              </a:rPr>
              <a:t>0-120% AMI</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150" b="1" i="0" u="none" strike="noStrike" kern="1200" cap="none" spc="0" normalizeH="0" baseline="0" noProof="0" dirty="0">
                <a:ln>
                  <a:noFill/>
                </a:ln>
                <a:solidFill>
                  <a:prstClr val="black"/>
                </a:solidFill>
                <a:effectLst/>
                <a:uLnTx/>
                <a:uFillTx/>
                <a:latin typeface="Franklin Gothic Book"/>
                <a:ea typeface="+mn-ea"/>
                <a:cs typeface="Arial"/>
              </a:rPr>
              <a:t>Capital Base: </a:t>
            </a:r>
            <a:r>
              <a:rPr kumimoji="0" lang="en-US" sz="1150" b="0" i="0" u="none" strike="noStrike" kern="1200" cap="none" spc="0" normalizeH="0" baseline="0" noProof="0" dirty="0">
                <a:ln>
                  <a:noFill/>
                </a:ln>
                <a:solidFill>
                  <a:prstClr val="black"/>
                </a:solidFill>
                <a:effectLst/>
                <a:uLnTx/>
                <a:uFillTx/>
                <a:latin typeface="Franklin Gothic Book"/>
                <a:ea typeface="+mn-ea"/>
                <a:cs typeface="Arial"/>
              </a:rPr>
              <a:t>Grants, Debt, Equity</a:t>
            </a:r>
            <a:endParaRPr kumimoji="0" lang="en-US" sz="1150" b="0" i="0" u="none" strike="noStrike" kern="1200" cap="none" spc="0" normalizeH="0" baseline="0" noProof="0" dirty="0">
              <a:ln>
                <a:noFill/>
              </a:ln>
              <a:solidFill>
                <a:prstClr val="black"/>
              </a:solidFill>
              <a:effectLst/>
              <a:uLnTx/>
              <a:uFillTx/>
              <a:latin typeface="Franklin Gothic Book"/>
              <a:ea typeface="+mn-ea"/>
              <a:cs typeface="Arial" panose="020B0604020202020204" pitchFamily="34" charset="0"/>
            </a:endParaRPr>
          </a:p>
        </p:txBody>
      </p:sp>
      <p:sp>
        <p:nvSpPr>
          <p:cNvPr id="61" name="TextBox 1">
            <a:extLst>
              <a:ext uri="{FF2B5EF4-FFF2-40B4-BE49-F238E27FC236}">
                <a16:creationId xmlns:a16="http://schemas.microsoft.com/office/drawing/2014/main" id="{D7FBFB02-7729-4769-958B-93FFFB834D9C}"/>
              </a:ext>
            </a:extLst>
          </p:cNvPr>
          <p:cNvSpPr txBox="1"/>
          <p:nvPr/>
        </p:nvSpPr>
        <p:spPr>
          <a:xfrm>
            <a:off x="3493853" y="2414271"/>
            <a:ext cx="2319236" cy="3657322"/>
          </a:xfrm>
          <a:prstGeom prst="rect">
            <a:avLst/>
          </a:prstGeom>
          <a:noFill/>
          <a:ln w="22225">
            <a:solidFill>
              <a:schemeClr val="bg2"/>
            </a:solidFill>
          </a:ln>
        </p:spPr>
        <p:txBody>
          <a:bodyPr wrap="square" lIns="146304" tIns="274320" rIns="9144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spcBef>
                <a:spcPts val="600"/>
              </a:spcBef>
              <a:defRPr/>
            </a:pPr>
            <a:r>
              <a:rPr lang="en-US" sz="1150" dirty="0">
                <a:solidFill>
                  <a:prstClr val="black"/>
                </a:solidFill>
                <a:latin typeface="Franklin Gothic Book"/>
                <a:cs typeface="Arial"/>
              </a:rPr>
              <a:t>Affordable Housing</a:t>
            </a:r>
            <a:endParaRPr lang="en-US" sz="1150" dirty="0">
              <a:solidFill>
                <a:prstClr val="black"/>
              </a:solidFill>
              <a:latin typeface="Franklin Gothic Book"/>
              <a:cs typeface="Arial" panose="020B0604020202020204" pitchFamily="34" charset="0"/>
            </a:endParaRPr>
          </a:p>
          <a:p>
            <a:pPr>
              <a:spcBef>
                <a:spcPts val="600"/>
              </a:spcBef>
              <a:defRPr/>
            </a:pPr>
            <a:endParaRPr lang="en-US" sz="1150" b="1" dirty="0">
              <a:solidFill>
                <a:prstClr val="black"/>
              </a:solidFill>
              <a:latin typeface="Franklin Gothic Book"/>
              <a:cs typeface="Arial"/>
            </a:endParaRPr>
          </a:p>
          <a:p>
            <a:pPr>
              <a:spcBef>
                <a:spcPts val="600"/>
              </a:spcBef>
              <a:defRPr/>
            </a:pPr>
            <a:r>
              <a:rPr lang="en-US" sz="1150" b="1" dirty="0">
                <a:solidFill>
                  <a:prstClr val="black"/>
                </a:solidFill>
                <a:latin typeface="Franklin Gothic Book"/>
                <a:cs typeface="Arial"/>
              </a:rPr>
              <a:t>Size: $43 million</a:t>
            </a:r>
          </a:p>
          <a:p>
            <a:pPr lvl="0">
              <a:spcBef>
                <a:spcPts val="600"/>
              </a:spcBef>
              <a:defRPr/>
            </a:pPr>
            <a:r>
              <a:rPr lang="en-US" sz="1150" b="1" dirty="0">
                <a:solidFill>
                  <a:prstClr val="black"/>
                </a:solidFill>
                <a:latin typeface="Franklin Gothic Book"/>
                <a:cs typeface="Arial"/>
              </a:rPr>
              <a:t>Partners: </a:t>
            </a:r>
            <a:r>
              <a:rPr lang="en-US" sz="1150" dirty="0">
                <a:solidFill>
                  <a:prstClr val="black"/>
                </a:solidFill>
                <a:latin typeface="Franklin Gothic Book"/>
                <a:cs typeface="Arial"/>
              </a:rPr>
              <a:t>City of Charlotte, Charlotte Housing Authority, Foundation for the Carolinas</a:t>
            </a:r>
          </a:p>
          <a:p>
            <a:pPr lvl="0">
              <a:spcBef>
                <a:spcPts val="600"/>
              </a:spcBef>
              <a:defRPr/>
            </a:pPr>
            <a:r>
              <a:rPr lang="en-US" sz="1150" b="1" dirty="0">
                <a:solidFill>
                  <a:prstClr val="black"/>
                </a:solidFill>
                <a:latin typeface="Franklin Gothic Book"/>
                <a:cs typeface="Arial"/>
              </a:rPr>
              <a:t>Impact Goals:</a:t>
            </a:r>
            <a:r>
              <a:rPr lang="en-US" sz="1150" dirty="0">
                <a:solidFill>
                  <a:prstClr val="black"/>
                </a:solidFill>
                <a:latin typeface="Franklin Gothic Book"/>
                <a:cs typeface="Arial"/>
              </a:rPr>
              <a:t> Affordable and mixed-income housing</a:t>
            </a:r>
          </a:p>
          <a:p>
            <a:pPr lvl="0">
              <a:spcBef>
                <a:spcPts val="600"/>
              </a:spcBef>
              <a:defRPr/>
            </a:pPr>
            <a:r>
              <a:rPr lang="en-US" sz="1150" b="1" dirty="0">
                <a:solidFill>
                  <a:prstClr val="black"/>
                </a:solidFill>
                <a:latin typeface="Franklin Gothic Book"/>
                <a:cs typeface="Arial"/>
              </a:rPr>
              <a:t>CRA Goal: </a:t>
            </a:r>
            <a:r>
              <a:rPr lang="en-US" sz="1150" dirty="0">
                <a:solidFill>
                  <a:prstClr val="black"/>
                </a:solidFill>
                <a:latin typeface="Franklin Gothic Book"/>
                <a:cs typeface="Arial"/>
              </a:rPr>
              <a:t>30-120% AMI and mixed-income</a:t>
            </a:r>
          </a:p>
          <a:p>
            <a:pPr lvl="0">
              <a:spcBef>
                <a:spcPts val="600"/>
              </a:spcBef>
              <a:defRPr/>
            </a:pPr>
            <a:r>
              <a:rPr lang="en-US" sz="1150" b="1" dirty="0">
                <a:solidFill>
                  <a:prstClr val="black"/>
                </a:solidFill>
                <a:latin typeface="Franklin Gothic Book"/>
                <a:cs typeface="Arial"/>
              </a:rPr>
              <a:t>Capital Base: </a:t>
            </a:r>
            <a:r>
              <a:rPr lang="en-US" sz="1150" dirty="0">
                <a:solidFill>
                  <a:prstClr val="black"/>
                </a:solidFill>
                <a:latin typeface="Franklin Gothic Book"/>
                <a:cs typeface="Arial"/>
              </a:rPr>
              <a:t>Grants, Debt, Equity</a:t>
            </a:r>
            <a:endParaRPr lang="en-US" sz="1150" dirty="0">
              <a:solidFill>
                <a:prstClr val="black"/>
              </a:solidFill>
              <a:latin typeface="Franklin Gothic Book"/>
              <a:cs typeface="Arial" panose="020B0604020202020204" pitchFamily="34" charset="0"/>
            </a:endParaRPr>
          </a:p>
        </p:txBody>
      </p:sp>
      <p:pic>
        <p:nvPicPr>
          <p:cNvPr id="65" name="Picture 64">
            <a:hlinkClick r:id="rId3"/>
            <a:extLst>
              <a:ext uri="{FF2B5EF4-FFF2-40B4-BE49-F238E27FC236}">
                <a16:creationId xmlns:a16="http://schemas.microsoft.com/office/drawing/2014/main" id="{9354A837-5A8B-4679-80E9-73C1E823833F}"/>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747448" y="1686609"/>
            <a:ext cx="1070337" cy="732747"/>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67">
            <a:extLst>
              <a:ext uri="{FF2B5EF4-FFF2-40B4-BE49-F238E27FC236}">
                <a16:creationId xmlns:a16="http://schemas.microsoft.com/office/drawing/2014/main" id="{17E27C2A-9874-461D-8ACA-C5456F835C1E}"/>
              </a:ext>
            </a:extLst>
          </p:cNvPr>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9564819" y="1577484"/>
            <a:ext cx="1365228" cy="856566"/>
          </a:xfrm>
          <a:prstGeom prst="rect">
            <a:avLst/>
          </a:prstGeom>
        </p:spPr>
      </p:pic>
      <p:sp>
        <p:nvSpPr>
          <p:cNvPr id="69" name="TextBox 68"/>
          <p:cNvSpPr txBox="1"/>
          <p:nvPr/>
        </p:nvSpPr>
        <p:spPr>
          <a:xfrm>
            <a:off x="3332531" y="6399408"/>
            <a:ext cx="8306697" cy="369332"/>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Franklin Gothic Book"/>
                <a:ea typeface="+mn-ea"/>
                <a:cs typeface="+mn-cs"/>
              </a:rPr>
              <a:t>Note: Partners listed are not a comprehensive list of all invested parties.</a:t>
            </a:r>
          </a:p>
          <a:p>
            <a:pPr algn="r">
              <a:defRPr/>
            </a:pPr>
            <a:r>
              <a:rPr kumimoji="0" lang="en-US" sz="900" b="0" i="0" u="none" strike="noStrike" kern="1200" cap="none" spc="0" normalizeH="0" baseline="0" noProof="0" dirty="0">
                <a:ln>
                  <a:noFill/>
                </a:ln>
                <a:effectLst/>
                <a:uLnTx/>
                <a:uFillTx/>
                <a:latin typeface="Franklin Gothic Book"/>
                <a:ea typeface="+mn-ea"/>
                <a:cs typeface="+mn-cs"/>
              </a:rPr>
              <a:t>*Based on </a:t>
            </a:r>
            <a:r>
              <a:rPr lang="en-US" sz="900" dirty="0"/>
              <a:t>capital closed as </a:t>
            </a:r>
            <a:r>
              <a:rPr kumimoji="0" lang="en-US" sz="900" b="0" i="0" u="none" strike="noStrike" kern="1200" cap="none" spc="0" normalizeH="0" baseline="0" noProof="0" dirty="0">
                <a:ln>
                  <a:noFill/>
                </a:ln>
                <a:effectLst/>
                <a:uLnTx/>
                <a:uFillTx/>
                <a:latin typeface="Franklin Gothic Book"/>
                <a:ea typeface="+mn-ea"/>
                <a:cs typeface="+mn-cs"/>
              </a:rPr>
              <a:t>of</a:t>
            </a:r>
            <a:r>
              <a:rPr kumimoji="0" lang="en-US" sz="900" b="0" i="0" u="none" strike="noStrike" kern="1200" cap="none" spc="0" normalizeH="0" noProof="0" dirty="0">
                <a:ln>
                  <a:noFill/>
                </a:ln>
                <a:effectLst/>
                <a:uLnTx/>
                <a:uFillTx/>
                <a:latin typeface="Franklin Gothic Book"/>
                <a:ea typeface="+mn-ea"/>
                <a:cs typeface="+mn-cs"/>
              </a:rPr>
              <a:t> </a:t>
            </a:r>
            <a:r>
              <a:rPr lang="en-US" sz="900" dirty="0">
                <a:latin typeface="Franklin Gothic Book"/>
              </a:rPr>
              <a:t>February</a:t>
            </a:r>
            <a:r>
              <a:rPr kumimoji="0" lang="en-US" sz="900" b="0" i="0" u="none" strike="noStrike" kern="1200" cap="none" spc="0" normalizeH="0" noProof="0" dirty="0">
                <a:ln>
                  <a:noFill/>
                </a:ln>
                <a:effectLst/>
                <a:uLnTx/>
                <a:uFillTx/>
                <a:latin typeface="Franklin Gothic Book"/>
                <a:ea typeface="+mn-ea"/>
                <a:cs typeface="+mn-cs"/>
              </a:rPr>
              <a:t> </a:t>
            </a:r>
            <a:r>
              <a:rPr kumimoji="0" lang="en-US" sz="900" b="0" i="0" u="none" strike="noStrike" kern="1200" cap="none" spc="0" normalizeH="0" baseline="0" noProof="0" dirty="0">
                <a:ln>
                  <a:noFill/>
                </a:ln>
                <a:effectLst/>
                <a:uLnTx/>
                <a:uFillTx/>
                <a:latin typeface="Franklin Gothic Book"/>
                <a:ea typeface="+mn-ea"/>
                <a:cs typeface="+mn-cs"/>
              </a:rPr>
              <a:t>2022.</a:t>
            </a:r>
            <a:endParaRPr lang="en-US" sz="900" b="0" i="0" u="none" strike="noStrike" kern="1200" cap="none" spc="0" normalizeH="0" baseline="0" noProof="0" dirty="0">
              <a:ln>
                <a:noFill/>
              </a:ln>
              <a:effectLst/>
              <a:uLnTx/>
              <a:uFillTx/>
              <a:latin typeface="Franklin Gothic Book"/>
            </a:endParaRPr>
          </a:p>
        </p:txBody>
      </p:sp>
      <p:sp>
        <p:nvSpPr>
          <p:cNvPr id="70" name="Slide Number Placeholder 1">
            <a:extLst>
              <a:ext uri="{FF2B5EF4-FFF2-40B4-BE49-F238E27FC236}">
                <a16:creationId xmlns:a16="http://schemas.microsoft.com/office/drawing/2014/main" id="{DA9C6E98-3F18-594C-92EC-4A212C9DFFAC}"/>
              </a:ext>
            </a:extLst>
          </p:cNvPr>
          <p:cNvSpPr>
            <a:spLocks noGrp="1"/>
          </p:cNvSpPr>
          <p:nvPr>
            <p:ph type="sldNum" sz="quarter" idx="4"/>
          </p:nvPr>
        </p:nvSpPr>
        <p:spPr>
          <a:xfrm>
            <a:off x="11639228" y="6471210"/>
            <a:ext cx="506278" cy="386790"/>
          </a:xfrm>
        </p:spPr>
        <p:txBody>
          <a:bodyPr/>
          <a:lstStyle/>
          <a:p>
            <a:fld id="{5CCDE0B1-D15C-2946-A427-581F638CC251}" type="slidenum">
              <a:rPr lang="en-US" smtClean="0"/>
              <a:pPr/>
              <a:t>12</a:t>
            </a:fld>
            <a:endParaRPr lang="en-US" dirty="0"/>
          </a:p>
        </p:txBody>
      </p:sp>
      <p:pic>
        <p:nvPicPr>
          <p:cNvPr id="2" name="Picture 1"/>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927612" y="1601310"/>
            <a:ext cx="1461714" cy="829308"/>
          </a:xfrm>
          <a:prstGeom prst="rect">
            <a:avLst/>
          </a:prstGeom>
        </p:spPr>
      </p:pic>
      <p:pic>
        <p:nvPicPr>
          <p:cNvPr id="3" name="Picture 2"/>
          <p:cNvPicPr>
            <a:picLocks noChangeAspect="1"/>
          </p:cNvPicPr>
          <p:nvPr/>
        </p:nvPicPr>
        <p:blipFill>
          <a:blip r:embed="rId7"/>
          <a:stretch>
            <a:fillRect/>
          </a:stretch>
        </p:blipFill>
        <p:spPr>
          <a:xfrm>
            <a:off x="6961708" y="1601860"/>
            <a:ext cx="1130357" cy="853781"/>
          </a:xfrm>
          <a:prstGeom prst="rect">
            <a:avLst/>
          </a:prstGeom>
        </p:spPr>
      </p:pic>
      <p:sp>
        <p:nvSpPr>
          <p:cNvPr id="5" name="TextBox 4"/>
          <p:cNvSpPr txBox="1"/>
          <p:nvPr/>
        </p:nvSpPr>
        <p:spPr>
          <a:xfrm>
            <a:off x="1744215" y="1771096"/>
            <a:ext cx="1215839" cy="625812"/>
          </a:xfrm>
          <a:prstGeom prst="rect">
            <a:avLst/>
          </a:prstGeom>
          <a:noFill/>
        </p:spPr>
        <p:txBody>
          <a:bodyPr wrap="square" rtlCol="0">
            <a:spAutoFit/>
          </a:bodyPr>
          <a:lstStyle/>
          <a:p>
            <a:pPr>
              <a:spcAft>
                <a:spcPts val="400"/>
              </a:spcAft>
            </a:pPr>
            <a:r>
              <a:rPr lang="en-US" sz="800" b="1" dirty="0"/>
              <a:t>The Core Fund</a:t>
            </a:r>
          </a:p>
          <a:p>
            <a:pPr>
              <a:spcAft>
                <a:spcPts val="400"/>
              </a:spcAft>
            </a:pPr>
            <a:endParaRPr lang="en-US" sz="400" b="1" dirty="0"/>
          </a:p>
          <a:p>
            <a:pPr>
              <a:spcAft>
                <a:spcPts val="400"/>
              </a:spcAft>
            </a:pPr>
            <a:r>
              <a:rPr lang="en-US" sz="800" b="1" dirty="0"/>
              <a:t>The Community Housing Fund (CHF)</a:t>
            </a:r>
          </a:p>
        </p:txBody>
      </p:sp>
    </p:spTree>
    <p:extLst>
      <p:ext uri="{BB962C8B-B14F-4D97-AF65-F5344CB8AC3E}">
        <p14:creationId xmlns:p14="http://schemas.microsoft.com/office/powerpoint/2010/main" val="2217310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duotone>
              <a:prstClr val="black"/>
              <a:schemeClr val="accent2">
                <a:tint val="45000"/>
                <a:satMod val="400000"/>
              </a:schemeClr>
            </a:duotone>
            <a:extLst>
              <a:ext uri="{28A0092B-C50C-407E-A947-70E740481C1C}">
                <a14:useLocalDpi xmlns:a14="http://schemas.microsoft.com/office/drawing/2010/main" val="0"/>
              </a:ext>
            </a:extLst>
          </a:blip>
          <a:srcRect l="40053" t="158" r="10125" b="-158"/>
          <a:stretch/>
        </p:blipFill>
        <p:spPr>
          <a:xfrm>
            <a:off x="6117771" y="0"/>
            <a:ext cx="6074229" cy="6858000"/>
          </a:xfrm>
          <a:prstGeom prst="rect">
            <a:avLst/>
          </a:prstGeom>
        </p:spPr>
      </p:pic>
      <p:sp>
        <p:nvSpPr>
          <p:cNvPr id="13" name="TextBox 1">
            <a:extLst>
              <a:ext uri="{FF2B5EF4-FFF2-40B4-BE49-F238E27FC236}">
                <a16:creationId xmlns:a16="http://schemas.microsoft.com/office/drawing/2014/main" id="{5B0D41FB-7DA5-4C56-BC6E-103B14BBD1B9}"/>
              </a:ext>
            </a:extLst>
          </p:cNvPr>
          <p:cNvSpPr txBox="1"/>
          <p:nvPr/>
        </p:nvSpPr>
        <p:spPr>
          <a:xfrm>
            <a:off x="508270" y="2387479"/>
            <a:ext cx="4978259" cy="3449442"/>
          </a:xfrm>
          <a:prstGeom prst="rect">
            <a:avLst/>
          </a:prstGeom>
          <a:noFill/>
          <a:ln w="22225">
            <a:solidFill>
              <a:schemeClr val="accent3"/>
            </a:solidFill>
          </a:ln>
        </p:spPr>
        <p:txBody>
          <a:bodyPr wrap="square" lIns="146304" tIns="457200" rIns="9144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600"/>
              </a:spcBef>
            </a:pPr>
            <a:r>
              <a:rPr lang="en-US" sz="1400" dirty="0">
                <a:solidFill>
                  <a:schemeClr val="accent4"/>
                </a:solidFill>
                <a:cs typeface="Calibri Light" panose="020F0302020204030204" pitchFamily="34" charset="0"/>
              </a:rPr>
              <a:t>Racial Wealth Equity - Investments in </a:t>
            </a:r>
            <a:r>
              <a:rPr lang="en-US" sz="1400" dirty="0">
                <a:solidFill>
                  <a:prstClr val="black"/>
                </a:solidFill>
                <a:latin typeface="Franklin Gothic Book"/>
                <a:cs typeface="Arial"/>
              </a:rPr>
              <a:t>Black Banks, Business &amp; Real Estate Transactions</a:t>
            </a:r>
          </a:p>
          <a:p>
            <a:pPr>
              <a:spcBef>
                <a:spcPts val="600"/>
              </a:spcBef>
            </a:pPr>
            <a:endParaRPr lang="en-US" sz="1400" dirty="0">
              <a:solidFill>
                <a:schemeClr val="accent4"/>
              </a:solidFill>
              <a:cs typeface="Calibri Light" panose="020F0302020204030204" pitchFamily="34" charset="0"/>
            </a:endParaRPr>
          </a:p>
          <a:p>
            <a:pPr>
              <a:spcBef>
                <a:spcPts val="600"/>
              </a:spcBef>
            </a:pPr>
            <a:r>
              <a:rPr lang="en-US" sz="1400" b="1" dirty="0">
                <a:solidFill>
                  <a:schemeClr val="accent4"/>
                </a:solidFill>
                <a:cs typeface="Calibri Light" panose="020F0302020204030204" pitchFamily="34" charset="0"/>
              </a:rPr>
              <a:t>Size: </a:t>
            </a:r>
            <a:r>
              <a:rPr lang="en-US" sz="1400" dirty="0">
                <a:solidFill>
                  <a:schemeClr val="accent4"/>
                </a:solidFill>
                <a:cs typeface="Calibri Light" panose="020F0302020204030204" pitchFamily="34" charset="0"/>
              </a:rPr>
              <a:t>$250M</a:t>
            </a:r>
          </a:p>
          <a:p>
            <a:pPr lvl="0">
              <a:spcBef>
                <a:spcPts val="600"/>
              </a:spcBef>
              <a:defRPr/>
            </a:pPr>
            <a:r>
              <a:rPr lang="en-US" sz="1400" b="1" dirty="0">
                <a:solidFill>
                  <a:prstClr val="black"/>
                </a:solidFill>
                <a:cs typeface="Calibri Light" panose="020F0302020204030204" pitchFamily="34" charset="0"/>
              </a:rPr>
              <a:t>Partners: </a:t>
            </a:r>
            <a:r>
              <a:rPr lang="en-US" sz="1400" dirty="0">
                <a:solidFill>
                  <a:prstClr val="black"/>
                </a:solidFill>
                <a:cs typeface="Calibri Light" panose="020F0302020204030204" pitchFamily="34" charset="0"/>
              </a:rPr>
              <a:t>Netflix, Square, Inc, Paypal, Costco, Dick’s Sporting Goods, Aflac, Hubspot, McKinsey &amp; Co., Wayfair, Dupont, Thermo Fisher</a:t>
            </a:r>
          </a:p>
          <a:p>
            <a:pPr lvl="0">
              <a:spcBef>
                <a:spcPts val="600"/>
              </a:spcBef>
              <a:defRPr/>
            </a:pPr>
            <a:r>
              <a:rPr lang="en-US" sz="1400" b="1" dirty="0">
                <a:solidFill>
                  <a:prstClr val="black"/>
                </a:solidFill>
                <a:cs typeface="Calibri Light" panose="020F0302020204030204" pitchFamily="34" charset="0"/>
              </a:rPr>
              <a:t>Impact Goals:</a:t>
            </a:r>
            <a:r>
              <a:rPr lang="en-US" sz="1400" dirty="0">
                <a:solidFill>
                  <a:prstClr val="black"/>
                </a:solidFill>
                <a:cs typeface="Calibri Light" panose="020F0302020204030204" pitchFamily="34" charset="0"/>
              </a:rPr>
              <a:t> Provide deposits, bridge financing and other financing to Black-led financial institutions, anchor institutions, and businesses</a:t>
            </a:r>
          </a:p>
          <a:p>
            <a:pPr lvl="0">
              <a:spcBef>
                <a:spcPts val="600"/>
              </a:spcBef>
              <a:defRPr/>
            </a:pPr>
            <a:r>
              <a:rPr lang="en-US" sz="1400" b="1" dirty="0">
                <a:solidFill>
                  <a:prstClr val="black"/>
                </a:solidFill>
                <a:cs typeface="Calibri Light" panose="020F0302020204030204" pitchFamily="34" charset="0"/>
              </a:rPr>
              <a:t>Capital Base: </a:t>
            </a:r>
            <a:r>
              <a:rPr lang="en-US" sz="1400" dirty="0">
                <a:solidFill>
                  <a:prstClr val="black"/>
                </a:solidFill>
                <a:cs typeface="Calibri Light" panose="020F0302020204030204" pitchFamily="34" charset="0"/>
              </a:rPr>
              <a:t>Equity</a:t>
            </a:r>
          </a:p>
        </p:txBody>
      </p:sp>
      <p:sp>
        <p:nvSpPr>
          <p:cNvPr id="25" name="Rectangle 24">
            <a:extLst>
              <a:ext uri="{FF2B5EF4-FFF2-40B4-BE49-F238E27FC236}">
                <a16:creationId xmlns:a16="http://schemas.microsoft.com/office/drawing/2014/main" id="{2E75C90E-6734-D842-B227-8FEBE46D8E36}"/>
              </a:ext>
            </a:extLst>
          </p:cNvPr>
          <p:cNvSpPr/>
          <p:nvPr/>
        </p:nvSpPr>
        <p:spPr>
          <a:xfrm>
            <a:off x="508270" y="1485208"/>
            <a:ext cx="4978259" cy="11250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8EC15D94-FC61-424B-BCD5-3A0BB71C8C40}"/>
              </a:ext>
            </a:extLst>
          </p:cNvPr>
          <p:cNvSpPr>
            <a:spLocks noGrp="1"/>
          </p:cNvSpPr>
          <p:nvPr>
            <p:ph type="sldNum" sz="quarter" idx="4"/>
          </p:nvPr>
        </p:nvSpPr>
        <p:spPr/>
        <p:txBody>
          <a:bodyPr/>
          <a:lstStyle/>
          <a:p>
            <a:fld id="{5CCDE0B1-D15C-2946-A427-581F638CC251}" type="slidenum">
              <a:rPr lang="en-US" smtClean="0"/>
              <a:pPr/>
              <a:t>13</a:t>
            </a:fld>
            <a:endParaRPr lang="en-US" dirty="0"/>
          </a:p>
        </p:txBody>
      </p:sp>
      <p:sp>
        <p:nvSpPr>
          <p:cNvPr id="10" name="TextBox 9"/>
          <p:cNvSpPr txBox="1"/>
          <p:nvPr/>
        </p:nvSpPr>
        <p:spPr>
          <a:xfrm>
            <a:off x="3332531" y="6399408"/>
            <a:ext cx="8306697" cy="369332"/>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Franklin Gothic Book"/>
                <a:ea typeface="+mn-ea"/>
                <a:cs typeface="+mn-cs"/>
              </a:rPr>
              <a:t>Note: Partners listed are not a comprehensive list of all invested parties.</a:t>
            </a:r>
          </a:p>
          <a:p>
            <a:pPr algn="r">
              <a:defRPr/>
            </a:pPr>
            <a:r>
              <a:rPr kumimoji="0" lang="en-US" sz="900" b="0" i="0" u="none" strike="noStrike" kern="1200" cap="none" spc="0" normalizeH="0" baseline="0" noProof="0" dirty="0">
                <a:ln>
                  <a:noFill/>
                </a:ln>
                <a:effectLst/>
                <a:uLnTx/>
                <a:uFillTx/>
                <a:latin typeface="Franklin Gothic Book"/>
                <a:ea typeface="+mn-ea"/>
                <a:cs typeface="+mn-cs"/>
              </a:rPr>
              <a:t>*Based on </a:t>
            </a:r>
            <a:r>
              <a:rPr lang="en-US" sz="900" dirty="0"/>
              <a:t>capital closed as </a:t>
            </a:r>
            <a:r>
              <a:rPr kumimoji="0" lang="en-US" sz="900" b="0" i="0" u="none" strike="noStrike" kern="1200" cap="none" spc="0" normalizeH="0" baseline="0" noProof="0" dirty="0">
                <a:ln>
                  <a:noFill/>
                </a:ln>
                <a:effectLst/>
                <a:uLnTx/>
                <a:uFillTx/>
                <a:latin typeface="Franklin Gothic Book"/>
                <a:ea typeface="+mn-ea"/>
                <a:cs typeface="+mn-cs"/>
              </a:rPr>
              <a:t>of</a:t>
            </a:r>
            <a:r>
              <a:rPr kumimoji="0" lang="en-US" sz="900" b="0" i="0" u="none" strike="noStrike" kern="1200" cap="none" spc="0" normalizeH="0" noProof="0" dirty="0">
                <a:ln>
                  <a:noFill/>
                </a:ln>
                <a:effectLst/>
                <a:uLnTx/>
                <a:uFillTx/>
                <a:latin typeface="Franklin Gothic Book"/>
                <a:ea typeface="+mn-ea"/>
                <a:cs typeface="+mn-cs"/>
              </a:rPr>
              <a:t> </a:t>
            </a:r>
            <a:r>
              <a:rPr lang="en-US" sz="900" noProof="0" dirty="0">
                <a:latin typeface="Franklin Gothic Book"/>
              </a:rPr>
              <a:t>February, 2022</a:t>
            </a:r>
            <a:r>
              <a:rPr kumimoji="0" lang="en-US" sz="900" b="0" i="0" u="none" strike="noStrike" kern="1200" cap="none" spc="0" normalizeH="0" baseline="0" noProof="0" dirty="0">
                <a:ln>
                  <a:noFill/>
                </a:ln>
                <a:effectLst/>
                <a:uLnTx/>
                <a:uFillTx/>
                <a:latin typeface="Franklin Gothic Book"/>
                <a:ea typeface="+mn-ea"/>
                <a:cs typeface="+mn-cs"/>
              </a:rPr>
              <a:t>.</a:t>
            </a:r>
            <a:endParaRPr lang="en-US" sz="900" b="0" i="0" u="none" strike="noStrike" kern="1200" cap="none" spc="0" normalizeH="0" baseline="0" noProof="0" dirty="0">
              <a:ln>
                <a:noFill/>
              </a:ln>
              <a:effectLst/>
              <a:uLnTx/>
              <a:uFillTx/>
              <a:latin typeface="Franklin Gothic Book"/>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154" y="1581123"/>
            <a:ext cx="3080269" cy="861642"/>
          </a:xfrm>
          <a:prstGeom prst="rect">
            <a:avLst/>
          </a:prstGeom>
        </p:spPr>
      </p:pic>
    </p:spTree>
    <p:extLst>
      <p:ext uri="{BB962C8B-B14F-4D97-AF65-F5344CB8AC3E}">
        <p14:creationId xmlns:p14="http://schemas.microsoft.com/office/powerpoint/2010/main" val="269332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392713"/>
            <a:ext cx="6651171" cy="822270"/>
          </a:xfrm>
        </p:spPr>
        <p:txBody>
          <a:bodyPr>
            <a:normAutofit/>
          </a:bodyPr>
          <a:lstStyle/>
          <a:p>
            <a:r>
              <a:rPr lang="en-US" sz="3200" dirty="0"/>
              <a:t>BEDF Target Product Summary*</a:t>
            </a:r>
          </a:p>
        </p:txBody>
      </p:sp>
      <p:sp>
        <p:nvSpPr>
          <p:cNvPr id="3" name="Slide Number Placeholder 2"/>
          <p:cNvSpPr>
            <a:spLocks noGrp="1"/>
          </p:cNvSpPr>
          <p:nvPr>
            <p:ph type="sldNum" sz="quarter" idx="4"/>
          </p:nvPr>
        </p:nvSpPr>
        <p:spPr/>
        <p:txBody>
          <a:bodyPr/>
          <a:lstStyle/>
          <a:p>
            <a:fld id="{5CCDE0B1-D15C-2946-A427-581F638CC251}" type="slidenum">
              <a:rPr lang="en-US" smtClean="0"/>
              <a:pPr/>
              <a:t>14</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672334593"/>
              </p:ext>
            </p:extLst>
          </p:nvPr>
        </p:nvGraphicFramePr>
        <p:xfrm>
          <a:off x="4995020" y="1781448"/>
          <a:ext cx="4987169" cy="4077297"/>
        </p:xfrm>
        <a:graphic>
          <a:graphicData uri="http://schemas.openxmlformats.org/drawingml/2006/table">
            <a:tbl>
              <a:tblPr firstRow="1" bandRow="1">
                <a:tableStyleId>{2D5ABB26-0587-4C30-8999-92F81FD0307C}</a:tableStyleId>
              </a:tblPr>
              <a:tblGrid>
                <a:gridCol w="1821217">
                  <a:extLst>
                    <a:ext uri="{9D8B030D-6E8A-4147-A177-3AD203B41FA5}">
                      <a16:colId xmlns:a16="http://schemas.microsoft.com/office/drawing/2014/main" val="4054323977"/>
                    </a:ext>
                  </a:extLst>
                </a:gridCol>
                <a:gridCol w="3165952">
                  <a:extLst>
                    <a:ext uri="{9D8B030D-6E8A-4147-A177-3AD203B41FA5}">
                      <a16:colId xmlns:a16="http://schemas.microsoft.com/office/drawing/2014/main" val="2071778100"/>
                    </a:ext>
                  </a:extLst>
                </a:gridCol>
              </a:tblGrid>
              <a:tr h="305797">
                <a:tc>
                  <a:txBody>
                    <a:bodyPr/>
                    <a:lstStyle/>
                    <a:p>
                      <a:pPr algn="l"/>
                      <a:r>
                        <a:rPr lang="en-US" sz="1200" b="1" dirty="0">
                          <a:solidFill>
                            <a:schemeClr val="tx1"/>
                          </a:solidFill>
                        </a:rPr>
                        <a:t>Investment Type: </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l"/>
                      <a:r>
                        <a:rPr lang="en-US" sz="1200" dirty="0">
                          <a:solidFill>
                            <a:schemeClr val="tx1"/>
                          </a:solidFill>
                        </a:rPr>
                        <a:t>Debt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05773593"/>
                  </a:ext>
                </a:extLst>
              </a:tr>
              <a:tr h="713530">
                <a:tc>
                  <a:txBody>
                    <a:bodyPr/>
                    <a:lstStyle/>
                    <a:p>
                      <a:pPr algn="l"/>
                      <a:r>
                        <a:rPr lang="en-US" sz="1200" b="1" dirty="0"/>
                        <a:t>Target Product Type:</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tcPr>
                </a:tc>
                <a:tc>
                  <a:txBody>
                    <a:bodyPr/>
                    <a:lstStyle/>
                    <a:p>
                      <a:pPr algn="l"/>
                      <a:r>
                        <a:rPr lang="en-US" sz="1200" dirty="0"/>
                        <a:t>Business and Commercial Real Estate</a:t>
                      </a:r>
                      <a:endParaRPr lang="en-US" sz="1200" dirty="0">
                        <a:solidFill>
                          <a:schemeClr val="tx1"/>
                        </a:solidFill>
                      </a:endParaRPr>
                    </a:p>
                    <a:p>
                      <a:pPr lvl="0" algn="l">
                        <a:buNone/>
                      </a:pPr>
                      <a:r>
                        <a:rPr lang="en-US" sz="1200" dirty="0"/>
                        <a:t>Acquisition, Pre-development, and Bridge </a:t>
                      </a:r>
                      <a:endParaRPr lang="en-US" sz="1200" dirty="0">
                        <a:solidFill>
                          <a:schemeClr val="tx1"/>
                        </a:solidFill>
                      </a:endParaRPr>
                    </a:p>
                    <a:p>
                      <a:pPr lvl="0" algn="l">
                        <a:buNone/>
                      </a:pPr>
                      <a:r>
                        <a:rPr lang="en-US" sz="1200" dirty="0"/>
                        <a:t>(Senior &amp; Subordinate Positions)</a:t>
                      </a:r>
                      <a:endParaRPr lang="en-US" sz="1200" dirty="0">
                        <a:solidFill>
                          <a:schemeClr val="tx1"/>
                        </a:solidFill>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284638099"/>
                  </a:ext>
                </a:extLst>
              </a:tr>
              <a:tr h="305797">
                <a:tc>
                  <a:txBody>
                    <a:bodyPr/>
                    <a:lstStyle/>
                    <a:p>
                      <a:pPr algn="l"/>
                      <a:r>
                        <a:rPr lang="en-US" sz="1200" b="1" dirty="0"/>
                        <a:t>Geographic</a:t>
                      </a:r>
                      <a:r>
                        <a:rPr lang="en-US" sz="1200" b="1" baseline="0" dirty="0"/>
                        <a:t> area:</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tcPr>
                </a:tc>
                <a:tc>
                  <a:txBody>
                    <a:bodyPr/>
                    <a:lstStyle/>
                    <a:p>
                      <a:pPr algn="l"/>
                      <a:r>
                        <a:rPr lang="en-US" sz="1200" dirty="0"/>
                        <a:t>National – all markets</a:t>
                      </a:r>
                      <a:endParaRPr lang="en-US" sz="1200" dirty="0">
                        <a:solidFill>
                          <a:schemeClr val="tx1"/>
                        </a:solidFill>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656213113"/>
                  </a:ext>
                </a:extLst>
              </a:tr>
              <a:tr h="305797">
                <a:tc>
                  <a:txBody>
                    <a:bodyPr/>
                    <a:lstStyle/>
                    <a:p>
                      <a:pPr algn="l"/>
                      <a:r>
                        <a:rPr lang="en-US" sz="1200" b="1" dirty="0"/>
                        <a:t>Asset</a:t>
                      </a:r>
                      <a:r>
                        <a:rPr lang="en-US" sz="1200" b="1" baseline="0" dirty="0"/>
                        <a:t> type:</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tcPr>
                </a:tc>
                <a:tc>
                  <a:txBody>
                    <a:bodyPr/>
                    <a:lstStyle/>
                    <a:p>
                      <a:pPr algn="l"/>
                      <a:r>
                        <a:rPr lang="en-US" sz="1200" dirty="0"/>
                        <a:t>All asset classes</a:t>
                      </a:r>
                      <a:endParaRPr lang="en-US" sz="1200" dirty="0">
                        <a:solidFill>
                          <a:schemeClr val="tx1"/>
                        </a:solidFill>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39099242"/>
                  </a:ext>
                </a:extLst>
              </a:tr>
              <a:tr h="305797">
                <a:tc>
                  <a:txBody>
                    <a:bodyPr/>
                    <a:lstStyle/>
                    <a:p>
                      <a:pPr algn="l"/>
                      <a:r>
                        <a:rPr lang="en-US" sz="1200" b="1" dirty="0"/>
                        <a:t>Investment Amount:</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tcPr>
                </a:tc>
                <a:tc>
                  <a:txBody>
                    <a:bodyPr/>
                    <a:lstStyle/>
                    <a:p>
                      <a:pPr algn="l"/>
                      <a:r>
                        <a:rPr lang="en-US" sz="1200" dirty="0"/>
                        <a:t>Approx. $1,000,000 - $10,000,0000</a:t>
                      </a:r>
                      <a:endParaRPr lang="en-US" sz="1200" dirty="0">
                        <a:solidFill>
                          <a:schemeClr val="tx1"/>
                        </a:solidFill>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205581425"/>
                  </a:ext>
                </a:extLst>
              </a:tr>
              <a:tr h="305797">
                <a:tc>
                  <a:txBody>
                    <a:bodyPr/>
                    <a:lstStyle/>
                    <a:p>
                      <a:pPr algn="l"/>
                      <a:r>
                        <a:rPr lang="en-US" sz="1200" b="1" dirty="0">
                          <a:solidFill>
                            <a:schemeClr val="tx1"/>
                          </a:solidFill>
                        </a:rPr>
                        <a:t>Term:</a:t>
                      </a:r>
                    </a:p>
                  </a:txBody>
                  <a:tcPr>
                    <a:lnL w="12700" cap="flat" cmpd="sng" algn="ctr">
                      <a:solidFill>
                        <a:schemeClr val="tx1"/>
                      </a:solidFill>
                      <a:prstDash val="solid"/>
                      <a:round/>
                      <a:headEnd type="none" w="med" len="med"/>
                      <a:tailEnd type="none" w="med" len="med"/>
                    </a:lnL>
                  </a:tcPr>
                </a:tc>
                <a:tc>
                  <a:txBody>
                    <a:bodyPr/>
                    <a:lstStyle/>
                    <a:p>
                      <a:pPr algn="l"/>
                      <a:r>
                        <a:rPr lang="en-US" sz="1200" dirty="0">
                          <a:solidFill>
                            <a:schemeClr val="tx1"/>
                          </a:solidFill>
                        </a:rPr>
                        <a:t>Maximum of 5 Years</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10386028"/>
                  </a:ext>
                </a:extLst>
              </a:tr>
              <a:tr h="305797">
                <a:tc>
                  <a:txBody>
                    <a:bodyPr/>
                    <a:lstStyle/>
                    <a:p>
                      <a:pPr algn="l"/>
                      <a:r>
                        <a:rPr lang="en-US" sz="1200" b="1" dirty="0"/>
                        <a:t>Interest Rates: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tcPr>
                </a:tc>
                <a:tc>
                  <a:txBody>
                    <a:bodyPr/>
                    <a:lstStyle/>
                    <a:p>
                      <a:pPr algn="l"/>
                      <a:r>
                        <a:rPr lang="en-US" sz="1200" dirty="0">
                          <a:solidFill>
                            <a:schemeClr val="tx1"/>
                          </a:solidFill>
                        </a:rPr>
                        <a:t>Risk-Adjusted</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03164206"/>
                  </a:ext>
                </a:extLst>
              </a:tr>
              <a:tr h="305797">
                <a:tc>
                  <a:txBody>
                    <a:bodyPr/>
                    <a:lstStyle/>
                    <a:p>
                      <a:pPr algn="l"/>
                      <a:r>
                        <a:rPr lang="en-US" sz="1200" b="1" dirty="0"/>
                        <a:t>Amortization:</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tcPr>
                </a:tc>
                <a:tc>
                  <a:txBody>
                    <a:bodyPr/>
                    <a:lstStyle/>
                    <a:p>
                      <a:pPr algn="l"/>
                      <a:r>
                        <a:rPr lang="en-US" sz="1200" dirty="0"/>
                        <a:t>Product specific</a:t>
                      </a:r>
                      <a:endParaRPr lang="en-US" sz="1200" dirty="0">
                        <a:solidFill>
                          <a:schemeClr val="tx1"/>
                        </a:solidFill>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86054347"/>
                  </a:ext>
                </a:extLst>
              </a:tr>
              <a:tr h="305797">
                <a:tc>
                  <a:txBody>
                    <a:bodyPr/>
                    <a:lstStyle/>
                    <a:p>
                      <a:pPr algn="l"/>
                      <a:r>
                        <a:rPr lang="en-US" sz="1200" b="1" dirty="0"/>
                        <a:t>Loan</a:t>
                      </a:r>
                      <a:r>
                        <a:rPr lang="en-US" sz="1200" b="1" baseline="0" dirty="0"/>
                        <a:t> to cost:</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tcPr>
                </a:tc>
                <a:tc>
                  <a:txBody>
                    <a:bodyPr/>
                    <a:lstStyle/>
                    <a:p>
                      <a:pPr algn="l"/>
                      <a:r>
                        <a:rPr lang="en-US" sz="1200" dirty="0"/>
                        <a:t>Maximum of 85%</a:t>
                      </a:r>
                      <a:endParaRPr lang="en-US" sz="1200" dirty="0">
                        <a:solidFill>
                          <a:schemeClr val="tx1"/>
                        </a:solidFill>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400964"/>
                  </a:ext>
                </a:extLst>
              </a:tr>
              <a:tr h="305797">
                <a:tc>
                  <a:txBody>
                    <a:bodyPr/>
                    <a:lstStyle/>
                    <a:p>
                      <a:pPr algn="l"/>
                      <a:r>
                        <a:rPr lang="en-US" sz="1200" b="1" dirty="0"/>
                        <a:t>Loan</a:t>
                      </a:r>
                      <a:r>
                        <a:rPr lang="en-US" sz="1200" b="1" baseline="0" dirty="0"/>
                        <a:t> to value:</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tcPr>
                </a:tc>
                <a:tc>
                  <a:txBody>
                    <a:bodyPr/>
                    <a:lstStyle/>
                    <a:p>
                      <a:pPr algn="l"/>
                      <a:r>
                        <a:rPr lang="en-US" sz="1200" dirty="0"/>
                        <a:t>Maximum of 75%</a:t>
                      </a:r>
                      <a:endParaRPr lang="en-US" sz="1200" dirty="0">
                        <a:solidFill>
                          <a:schemeClr val="tx1"/>
                        </a:solidFill>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256456800"/>
                  </a:ext>
                </a:extLst>
              </a:tr>
              <a:tr h="305797">
                <a:tc>
                  <a:txBody>
                    <a:bodyPr/>
                    <a:lstStyle/>
                    <a:p>
                      <a:pPr algn="l"/>
                      <a:r>
                        <a:rPr lang="en-US" sz="1200" b="1" dirty="0"/>
                        <a:t>Origination</a:t>
                      </a:r>
                      <a:r>
                        <a:rPr lang="en-US" sz="1200" b="1" baseline="0" dirty="0"/>
                        <a:t> fees: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tcPr>
                </a:tc>
                <a:tc>
                  <a:txBody>
                    <a:bodyPr/>
                    <a:lstStyle/>
                    <a:p>
                      <a:pPr algn="l"/>
                      <a:r>
                        <a:rPr lang="en-US" sz="1200" dirty="0"/>
                        <a:t>1% of investment</a:t>
                      </a:r>
                      <a:endParaRPr lang="en-US" sz="1200" dirty="0">
                        <a:solidFill>
                          <a:schemeClr val="tx1"/>
                        </a:solidFill>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23785294"/>
                  </a:ext>
                </a:extLst>
              </a:tr>
              <a:tr h="305797">
                <a:tc>
                  <a:txBody>
                    <a:bodyPr/>
                    <a:lstStyle/>
                    <a:p>
                      <a:pPr algn="l"/>
                      <a:r>
                        <a:rPr lang="en-US" sz="1200" b="1" dirty="0"/>
                        <a:t>Closing Timeline:</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l"/>
                      <a:r>
                        <a:rPr lang="en-US" sz="1200" dirty="0">
                          <a:solidFill>
                            <a:schemeClr val="tx1"/>
                          </a:solidFill>
                        </a:rPr>
                        <a:t>45 – 60 days</a:t>
                      </a:r>
                      <a:endParaRPr lang="en-US" sz="1200" baseline="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80064325"/>
                  </a:ext>
                </a:extLst>
              </a:tr>
            </a:tbl>
          </a:graphicData>
        </a:graphic>
      </p:graphicFrame>
      <p:sp>
        <p:nvSpPr>
          <p:cNvPr id="6" name="Rectangle 5"/>
          <p:cNvSpPr/>
          <p:nvPr/>
        </p:nvSpPr>
        <p:spPr>
          <a:xfrm>
            <a:off x="7558606" y="6193193"/>
            <a:ext cx="4238407" cy="461665"/>
          </a:xfrm>
          <a:prstGeom prst="rect">
            <a:avLst/>
          </a:prstGeom>
        </p:spPr>
        <p:txBody>
          <a:bodyPr wrap="square">
            <a:spAutoFit/>
          </a:bodyPr>
          <a:lstStyle/>
          <a:p>
            <a:pPr algn="r"/>
            <a:r>
              <a:rPr lang="en-US" sz="800" dirty="0">
                <a:solidFill>
                  <a:schemeClr val="tx2"/>
                </a:solidFill>
                <a:latin typeface="Times New Roman" panose="02020603050405020304" pitchFamily="18" charset="0"/>
                <a:ea typeface="Calibri" panose="020F0502020204030204" pitchFamily="34" charset="0"/>
              </a:rPr>
              <a:t>*No guarantees for financing” and “products described here within are for illustrative purposes and not a comprehensive list. All information is as of 10/31/2021 and subject to change. All deals presented are subject to intake and approval at the discretion of the fund manager</a:t>
            </a:r>
            <a:endParaRPr lang="en-US" sz="800" dirty="0">
              <a:solidFill>
                <a:schemeClr val="tx2"/>
              </a:solidFill>
            </a:endParaRPr>
          </a:p>
        </p:txBody>
      </p:sp>
      <p:sp>
        <p:nvSpPr>
          <p:cNvPr id="7" name="Rectangle 6"/>
          <p:cNvSpPr/>
          <p:nvPr/>
        </p:nvSpPr>
        <p:spPr>
          <a:xfrm>
            <a:off x="10047502" y="3677471"/>
            <a:ext cx="1994364" cy="577081"/>
          </a:xfrm>
          <a:prstGeom prst="rect">
            <a:avLst/>
          </a:prstGeom>
        </p:spPr>
        <p:txBody>
          <a:bodyPr wrap="square" lIns="365760" rIns="365760">
            <a:spAutoFit/>
          </a:bodyPr>
          <a:lstStyle/>
          <a:p>
            <a:pPr algn="r"/>
            <a:r>
              <a:rPr lang="en-US" sz="1050" dirty="0">
                <a:latin typeface="Arial" panose="020B0604020202020204" pitchFamily="34" charset="0"/>
                <a:cs typeface="Arial" panose="020B0604020202020204" pitchFamily="34" charset="0"/>
              </a:rPr>
              <a:t>Tiffany Durr</a:t>
            </a:r>
          </a:p>
          <a:p>
            <a:pPr algn="r"/>
            <a:r>
              <a:rPr lang="en-US" sz="1050" dirty="0">
                <a:latin typeface="Arial" panose="020B0604020202020204" pitchFamily="34" charset="0"/>
                <a:cs typeface="Arial" panose="020B0604020202020204" pitchFamily="34" charset="0"/>
              </a:rPr>
              <a:t>TDurr@lisc.org</a:t>
            </a:r>
          </a:p>
          <a:p>
            <a:pPr algn="r"/>
            <a:r>
              <a:rPr lang="en-US" sz="1050" dirty="0">
                <a:latin typeface="Arial" panose="020B0604020202020204" pitchFamily="34" charset="0"/>
                <a:cs typeface="Arial" panose="020B0604020202020204" pitchFamily="34" charset="0"/>
              </a:rPr>
              <a:t>443.824.2889</a:t>
            </a:r>
          </a:p>
        </p:txBody>
      </p:sp>
      <p:sp>
        <p:nvSpPr>
          <p:cNvPr id="8" name="Rectangle 7"/>
          <p:cNvSpPr/>
          <p:nvPr/>
        </p:nvSpPr>
        <p:spPr>
          <a:xfrm>
            <a:off x="9863741" y="4367889"/>
            <a:ext cx="2238356" cy="577081"/>
          </a:xfrm>
          <a:prstGeom prst="rect">
            <a:avLst/>
          </a:prstGeom>
        </p:spPr>
        <p:txBody>
          <a:bodyPr wrap="square" lIns="365760" rIns="365760">
            <a:spAutoFit/>
          </a:bodyPr>
          <a:lstStyle/>
          <a:p>
            <a:pPr algn="r"/>
            <a:r>
              <a:rPr lang="en-US" sz="1050" dirty="0">
                <a:latin typeface="Arial" panose="020B0604020202020204" pitchFamily="34" charset="0"/>
                <a:cs typeface="Arial" panose="020B0604020202020204" pitchFamily="34" charset="0"/>
              </a:rPr>
              <a:t>Doug Wilberding</a:t>
            </a:r>
          </a:p>
          <a:p>
            <a:pPr algn="r"/>
            <a:r>
              <a:rPr lang="en-US" sz="1050" dirty="0">
                <a:latin typeface="Arial" panose="020B0604020202020204" pitchFamily="34" charset="0"/>
                <a:cs typeface="Arial" panose="020B0604020202020204" pitchFamily="34" charset="0"/>
              </a:rPr>
              <a:t>EWilberding@lisc.org</a:t>
            </a:r>
          </a:p>
          <a:p>
            <a:pPr algn="r"/>
            <a:r>
              <a:rPr lang="en-US" sz="1050" dirty="0">
                <a:latin typeface="Arial" panose="020B0604020202020204" pitchFamily="34" charset="0"/>
                <a:cs typeface="Arial" panose="020B0604020202020204" pitchFamily="34" charset="0"/>
              </a:rPr>
              <a:t>347.267.8140</a:t>
            </a:r>
          </a:p>
        </p:txBody>
      </p:sp>
      <p:sp>
        <p:nvSpPr>
          <p:cNvPr id="9" name="Rectangle 8"/>
          <p:cNvSpPr/>
          <p:nvPr/>
        </p:nvSpPr>
        <p:spPr>
          <a:xfrm>
            <a:off x="9803510" y="5008517"/>
            <a:ext cx="2238356" cy="577081"/>
          </a:xfrm>
          <a:prstGeom prst="rect">
            <a:avLst/>
          </a:prstGeom>
        </p:spPr>
        <p:txBody>
          <a:bodyPr wrap="square" lIns="365760" rIns="365760">
            <a:spAutoFit/>
          </a:bodyPr>
          <a:lstStyle/>
          <a:p>
            <a:pPr algn="r"/>
            <a:r>
              <a:rPr lang="en-US" sz="1050" dirty="0">
                <a:latin typeface="Arial" panose="020B0604020202020204" pitchFamily="34" charset="0"/>
                <a:cs typeface="Arial" panose="020B0604020202020204" pitchFamily="34" charset="0"/>
              </a:rPr>
              <a:t>Julia Stevenson</a:t>
            </a:r>
          </a:p>
          <a:p>
            <a:pPr algn="r"/>
            <a:r>
              <a:rPr lang="en-US" sz="1050" dirty="0">
                <a:latin typeface="Arial" panose="020B0604020202020204" pitchFamily="34" charset="0"/>
                <a:cs typeface="Arial" panose="020B0604020202020204" pitchFamily="34" charset="0"/>
              </a:rPr>
              <a:t>JStevenson@lisc.org</a:t>
            </a:r>
          </a:p>
          <a:p>
            <a:pPr algn="r"/>
            <a:r>
              <a:rPr lang="en-US" sz="1050" dirty="0">
                <a:latin typeface="Arial" panose="020B0604020202020204" pitchFamily="34" charset="0"/>
                <a:cs typeface="Arial" panose="020B0604020202020204" pitchFamily="34" charset="0"/>
              </a:rPr>
              <a:t>240.463.3644</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77010" y="2817205"/>
            <a:ext cx="655542" cy="655542"/>
          </a:xfrm>
          <a:prstGeom prst="rect">
            <a:avLst/>
          </a:prstGeom>
        </p:spPr>
      </p:pic>
      <p:sp>
        <p:nvSpPr>
          <p:cNvPr id="12" name="Rectangle 11"/>
          <p:cNvSpPr/>
          <p:nvPr/>
        </p:nvSpPr>
        <p:spPr>
          <a:xfrm>
            <a:off x="9860933" y="1781449"/>
            <a:ext cx="1871619" cy="738664"/>
          </a:xfrm>
          <a:prstGeom prst="rect">
            <a:avLst/>
          </a:prstGeom>
        </p:spPr>
        <p:txBody>
          <a:bodyPr wrap="square">
            <a:spAutoFit/>
          </a:bodyPr>
          <a:lstStyle/>
          <a:p>
            <a:pPr algn="r"/>
            <a:r>
              <a:rPr lang="en-US" sz="1050" b="1" dirty="0">
                <a:solidFill>
                  <a:schemeClr val="accent1"/>
                </a:solidFill>
                <a:latin typeface="Arial" panose="020B0604020202020204" pitchFamily="34" charset="0"/>
                <a:cs typeface="Arial" panose="020B0604020202020204" pitchFamily="34" charset="0"/>
              </a:rPr>
              <a:t>BEDF Application</a:t>
            </a:r>
          </a:p>
          <a:p>
            <a:pPr algn="r"/>
            <a:r>
              <a:rPr lang="en-US" sz="1050" b="1" dirty="0">
                <a:solidFill>
                  <a:schemeClr val="accent1"/>
                </a:solidFill>
                <a:latin typeface="Arial" panose="020B0604020202020204" pitchFamily="34" charset="0"/>
                <a:cs typeface="Arial" panose="020B0604020202020204" pitchFamily="34" charset="0"/>
              </a:rPr>
              <a:t>  </a:t>
            </a:r>
          </a:p>
          <a:p>
            <a:pPr algn="r"/>
            <a:r>
              <a:rPr lang="en-US" sz="1050" dirty="0">
                <a:latin typeface="Arial" panose="020B0604020202020204" pitchFamily="34" charset="0"/>
                <a:cs typeface="Arial" panose="020B0604020202020204" pitchFamily="34" charset="0"/>
              </a:rPr>
              <a:t>Please visit</a:t>
            </a:r>
          </a:p>
          <a:p>
            <a:pPr algn="r"/>
            <a:r>
              <a:rPr lang="en-US" sz="1050" dirty="0">
                <a:latin typeface="Arial" panose="020B0604020202020204" pitchFamily="34" charset="0"/>
                <a:cs typeface="Arial" panose="020B0604020202020204" pitchFamily="34" charset="0"/>
              </a:rPr>
              <a:t> </a:t>
            </a:r>
            <a:r>
              <a:rPr lang="en-US" sz="1050" dirty="0">
                <a:latin typeface="Arial" panose="020B0604020202020204" pitchFamily="34" charset="0"/>
                <a:cs typeface="Arial" panose="020B0604020202020204" pitchFamily="34" charset="0"/>
                <a:hlinkClick r:id="rId3"/>
              </a:rPr>
              <a:t>LISCSI.org/BEDF</a:t>
            </a:r>
            <a:endParaRPr lang="en-US" sz="1050" dirty="0">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4"/>
          <a:srcRect b="18626"/>
          <a:stretch/>
        </p:blipFill>
        <p:spPr>
          <a:xfrm>
            <a:off x="555171" y="2459184"/>
            <a:ext cx="1382224" cy="1506827"/>
          </a:xfrm>
          <a:prstGeom prst="rect">
            <a:avLst/>
          </a:prstGeom>
        </p:spPr>
      </p:pic>
      <p:sp>
        <p:nvSpPr>
          <p:cNvPr id="13" name="Rectangle 12"/>
          <p:cNvSpPr/>
          <p:nvPr/>
        </p:nvSpPr>
        <p:spPr>
          <a:xfrm>
            <a:off x="555171" y="1781449"/>
            <a:ext cx="4082143" cy="461665"/>
          </a:xfrm>
          <a:prstGeom prst="rect">
            <a:avLst/>
          </a:prstGeom>
        </p:spPr>
        <p:txBody>
          <a:bodyPr wrap="square">
            <a:spAutoFit/>
          </a:bodyPr>
          <a:lstStyle/>
          <a:p>
            <a:pPr lvl="0">
              <a:defRPr/>
            </a:pPr>
            <a:r>
              <a:rPr lang="en-US" sz="1200" dirty="0">
                <a:latin typeface="Arial" panose="020B0604020202020204" pitchFamily="34" charset="0"/>
                <a:cs typeface="Arial" panose="020B0604020202020204" pitchFamily="34" charset="0"/>
              </a:rPr>
              <a:t>The BED fund targets Black-led organizations, businesses, real estate developers, banks &amp; institutions.</a:t>
            </a:r>
          </a:p>
        </p:txBody>
      </p:sp>
      <p:pic>
        <p:nvPicPr>
          <p:cNvPr id="14" name="Picture 13"/>
          <p:cNvPicPr>
            <a:picLocks noChangeAspect="1"/>
          </p:cNvPicPr>
          <p:nvPr/>
        </p:nvPicPr>
        <p:blipFill>
          <a:blip r:embed="rId5"/>
          <a:stretch>
            <a:fillRect/>
          </a:stretch>
        </p:blipFill>
        <p:spPr>
          <a:xfrm>
            <a:off x="2596243" y="2466459"/>
            <a:ext cx="1196598" cy="1506827"/>
          </a:xfrm>
          <a:prstGeom prst="rect">
            <a:avLst/>
          </a:prstGeom>
        </p:spPr>
      </p:pic>
      <p:pic>
        <p:nvPicPr>
          <p:cNvPr id="15" name="Picture 14"/>
          <p:cNvPicPr>
            <a:picLocks noChangeAspect="1"/>
          </p:cNvPicPr>
          <p:nvPr/>
        </p:nvPicPr>
        <p:blipFill>
          <a:blip r:embed="rId6"/>
          <a:stretch>
            <a:fillRect/>
          </a:stretch>
        </p:blipFill>
        <p:spPr>
          <a:xfrm>
            <a:off x="653142" y="4360598"/>
            <a:ext cx="1284253" cy="1442896"/>
          </a:xfrm>
          <a:prstGeom prst="rect">
            <a:avLst/>
          </a:prstGeom>
        </p:spPr>
      </p:pic>
      <p:pic>
        <p:nvPicPr>
          <p:cNvPr id="16" name="Picture 15"/>
          <p:cNvPicPr>
            <a:picLocks noChangeAspect="1"/>
          </p:cNvPicPr>
          <p:nvPr/>
        </p:nvPicPr>
        <p:blipFill>
          <a:blip r:embed="rId7"/>
          <a:stretch>
            <a:fillRect/>
          </a:stretch>
        </p:blipFill>
        <p:spPr>
          <a:xfrm>
            <a:off x="2620270" y="4254552"/>
            <a:ext cx="1172571" cy="1604192"/>
          </a:xfrm>
          <a:prstGeom prst="rect">
            <a:avLst/>
          </a:prstGeom>
        </p:spPr>
      </p:pic>
    </p:spTree>
    <p:extLst>
      <p:ext uri="{BB962C8B-B14F-4D97-AF65-F5344CB8AC3E}">
        <p14:creationId xmlns:p14="http://schemas.microsoft.com/office/powerpoint/2010/main" val="3750375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pPr algn="r"/>
            <a:r>
              <a:rPr lang="en-US" dirty="0">
                <a:cs typeface="Arial" panose="020B0604020202020204" pitchFamily="34" charset="0"/>
              </a:rPr>
              <a:t>LISC Presentation for REEC</a:t>
            </a:r>
          </a:p>
        </p:txBody>
      </p:sp>
      <p:sp>
        <p:nvSpPr>
          <p:cNvPr id="3" name="Slide Number Placeholder 2"/>
          <p:cNvSpPr>
            <a:spLocks noGrp="1"/>
          </p:cNvSpPr>
          <p:nvPr>
            <p:ph type="sldNum" sz="quarter" idx="4"/>
          </p:nvPr>
        </p:nvSpPr>
        <p:spPr/>
        <p:txBody>
          <a:bodyPr/>
          <a:lstStyle/>
          <a:p>
            <a:fld id="{5CCDE0B1-D15C-2946-A427-581F638CC251}" type="slidenum">
              <a:rPr lang="en-US" smtClean="0"/>
              <a:pPr/>
              <a:t>15</a:t>
            </a:fld>
            <a:endParaRPr lang="en-US" dirty="0"/>
          </a:p>
        </p:txBody>
      </p:sp>
      <p:sp>
        <p:nvSpPr>
          <p:cNvPr id="5" name="Title 4"/>
          <p:cNvSpPr>
            <a:spLocks noGrp="1"/>
          </p:cNvSpPr>
          <p:nvPr>
            <p:ph type="title"/>
          </p:nvPr>
        </p:nvSpPr>
        <p:spPr>
          <a:xfrm>
            <a:off x="-129738" y="393192"/>
            <a:ext cx="4467822" cy="923544"/>
          </a:xfrm>
        </p:spPr>
        <p:txBody>
          <a:bodyPr/>
          <a:lstStyle/>
          <a:p>
            <a:r>
              <a:rPr lang="en-US" dirty="0"/>
              <a:t>More Information</a:t>
            </a:r>
          </a:p>
        </p:txBody>
      </p:sp>
      <p:sp>
        <p:nvSpPr>
          <p:cNvPr id="6" name="Rectangle 5"/>
          <p:cNvSpPr/>
          <p:nvPr/>
        </p:nvSpPr>
        <p:spPr>
          <a:xfrm>
            <a:off x="7912100" y="0"/>
            <a:ext cx="4279899"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2"/>
          <a:stretch>
            <a:fillRect/>
          </a:stretch>
        </p:blipFill>
        <p:spPr>
          <a:xfrm>
            <a:off x="2873969" y="1672253"/>
            <a:ext cx="4737453" cy="2437856"/>
          </a:xfrm>
          <a:prstGeom prst="rect">
            <a:avLst/>
          </a:prstGeom>
        </p:spPr>
      </p:pic>
      <p:pic>
        <p:nvPicPr>
          <p:cNvPr id="9" name="Picture 8"/>
          <p:cNvPicPr>
            <a:picLocks noChangeAspect="1"/>
          </p:cNvPicPr>
          <p:nvPr/>
        </p:nvPicPr>
        <p:blipFill>
          <a:blip r:embed="rId3"/>
          <a:stretch>
            <a:fillRect/>
          </a:stretch>
        </p:blipFill>
        <p:spPr>
          <a:xfrm>
            <a:off x="2870140" y="4416313"/>
            <a:ext cx="4737453" cy="1998773"/>
          </a:xfrm>
          <a:prstGeom prst="rect">
            <a:avLst/>
          </a:prstGeom>
        </p:spPr>
      </p:pic>
      <p:sp>
        <p:nvSpPr>
          <p:cNvPr id="10" name="TextBox 9"/>
          <p:cNvSpPr txBox="1"/>
          <p:nvPr/>
        </p:nvSpPr>
        <p:spPr>
          <a:xfrm>
            <a:off x="289147" y="2911136"/>
            <a:ext cx="2593693" cy="1661993"/>
          </a:xfrm>
          <a:prstGeom prst="rect">
            <a:avLst/>
          </a:prstGeom>
          <a:noFill/>
        </p:spPr>
        <p:txBody>
          <a:bodyPr wrap="square" rtlCol="0">
            <a:spAutoFit/>
          </a:bodyPr>
          <a:lstStyle/>
          <a:p>
            <a:r>
              <a:rPr lang="en-US" sz="1700" b="1" dirty="0">
                <a:hlinkClick r:id="rId4"/>
              </a:rPr>
              <a:t>BEDF@lisc.org</a:t>
            </a:r>
            <a:endParaRPr lang="en-US" sz="1700" b="1" dirty="0"/>
          </a:p>
          <a:p>
            <a:endParaRPr lang="en-US" sz="1700" b="1" dirty="0"/>
          </a:p>
          <a:p>
            <a:r>
              <a:rPr lang="en-US" sz="1700" b="1" dirty="0">
                <a:hlinkClick r:id="rId5"/>
              </a:rPr>
              <a:t>LISCsi.org/BEDF</a:t>
            </a:r>
            <a:endParaRPr lang="en-US" sz="1700" b="1" dirty="0"/>
          </a:p>
          <a:p>
            <a:endParaRPr lang="en-US" sz="1700" b="1" dirty="0"/>
          </a:p>
          <a:p>
            <a:r>
              <a:rPr lang="en-US" sz="1700" b="1" dirty="0">
                <a:hlinkClick r:id="rId6"/>
              </a:rPr>
              <a:t>LISCsi.org/BEDF-RE</a:t>
            </a:r>
            <a:endParaRPr lang="en-US" sz="1700" b="1" dirty="0"/>
          </a:p>
          <a:p>
            <a:endParaRPr lang="en-US" sz="1700" b="1" dirty="0"/>
          </a:p>
        </p:txBody>
      </p:sp>
      <p:sp>
        <p:nvSpPr>
          <p:cNvPr id="11" name="TextBox 10"/>
          <p:cNvSpPr txBox="1"/>
          <p:nvPr/>
        </p:nvSpPr>
        <p:spPr>
          <a:xfrm>
            <a:off x="8102850" y="1795445"/>
            <a:ext cx="3939015" cy="2939266"/>
          </a:xfrm>
          <a:prstGeom prst="rect">
            <a:avLst/>
          </a:prstGeom>
          <a:noFill/>
        </p:spPr>
        <p:txBody>
          <a:bodyPr wrap="square" rtlCol="0">
            <a:spAutoFit/>
          </a:bodyPr>
          <a:lstStyle/>
          <a:p>
            <a:endParaRPr lang="en-US" sz="1700" b="1" dirty="0">
              <a:solidFill>
                <a:schemeClr val="bg1"/>
              </a:solidFill>
            </a:endParaRPr>
          </a:p>
          <a:p>
            <a:endParaRPr lang="en-US" sz="1700" b="1" dirty="0">
              <a:solidFill>
                <a:schemeClr val="accent1"/>
              </a:solidFill>
            </a:endParaRPr>
          </a:p>
          <a:p>
            <a:r>
              <a:rPr lang="en-US" sz="1700" b="1" dirty="0">
                <a:solidFill>
                  <a:schemeClr val="bg1"/>
                </a:solidFill>
              </a:rPr>
              <a:t>Ben Glispie</a:t>
            </a:r>
          </a:p>
          <a:p>
            <a:r>
              <a:rPr lang="en-US" sz="1600" b="1" dirty="0">
                <a:solidFill>
                  <a:schemeClr val="bg1"/>
                </a:solidFill>
              </a:rPr>
              <a:t>Director of Affordable Housing Originations</a:t>
            </a:r>
          </a:p>
          <a:p>
            <a:r>
              <a:rPr lang="en-US" sz="1700" b="1" dirty="0">
                <a:solidFill>
                  <a:schemeClr val="accent1"/>
                </a:solidFill>
                <a:hlinkClick r:id="rId7"/>
              </a:rPr>
              <a:t>bglispie@lisc.org</a:t>
            </a:r>
            <a:endParaRPr lang="en-US" sz="1700" b="1" dirty="0">
              <a:solidFill>
                <a:schemeClr val="accent1"/>
              </a:solidFill>
            </a:endParaRPr>
          </a:p>
          <a:p>
            <a:r>
              <a:rPr lang="en-US" sz="1700" b="1" dirty="0">
                <a:solidFill>
                  <a:schemeClr val="accent1"/>
                </a:solidFill>
              </a:rPr>
              <a:t>972-848-7224</a:t>
            </a:r>
          </a:p>
          <a:p>
            <a:endParaRPr lang="en-US" sz="1700" b="1" dirty="0"/>
          </a:p>
          <a:p>
            <a:r>
              <a:rPr lang="en-US" sz="1700" b="1" dirty="0">
                <a:solidFill>
                  <a:schemeClr val="accent1"/>
                </a:solidFill>
                <a:hlinkClick r:id="rId6"/>
              </a:rPr>
              <a:t>LISCStrategicInvestments.org</a:t>
            </a:r>
            <a:endParaRPr lang="en-US" sz="1700" b="1" dirty="0">
              <a:solidFill>
                <a:schemeClr val="accent1"/>
              </a:solidFill>
            </a:endParaRPr>
          </a:p>
          <a:p>
            <a:endParaRPr lang="en-US" sz="1700" b="1" dirty="0"/>
          </a:p>
          <a:p>
            <a:endParaRPr lang="en-US" sz="1700" b="1" dirty="0"/>
          </a:p>
        </p:txBody>
      </p:sp>
      <p:sp>
        <p:nvSpPr>
          <p:cNvPr id="12" name="Oval 11"/>
          <p:cNvSpPr/>
          <p:nvPr/>
        </p:nvSpPr>
        <p:spPr>
          <a:xfrm>
            <a:off x="3767328" y="3483864"/>
            <a:ext cx="676656" cy="3749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4233346" y="6040182"/>
            <a:ext cx="658694" cy="3749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65908" y="592840"/>
            <a:ext cx="1683587" cy="524248"/>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4930" y="2021275"/>
            <a:ext cx="2158104" cy="614879"/>
          </a:xfrm>
          <a:prstGeom prst="rect">
            <a:avLst/>
          </a:prstGeom>
        </p:spPr>
      </p:pic>
    </p:spTree>
    <p:extLst>
      <p:ext uri="{BB962C8B-B14F-4D97-AF65-F5344CB8AC3E}">
        <p14:creationId xmlns:p14="http://schemas.microsoft.com/office/powerpoint/2010/main" val="423042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B4115BA-2E18-C54B-BFA2-ECDADF1ED974}"/>
              </a:ext>
            </a:extLst>
          </p:cNvPr>
          <p:cNvSpPr txBox="1"/>
          <p:nvPr/>
        </p:nvSpPr>
        <p:spPr>
          <a:xfrm>
            <a:off x="2256062" y="1954748"/>
            <a:ext cx="9412246" cy="4654544"/>
          </a:xfrm>
          <a:prstGeom prst="rect">
            <a:avLst/>
          </a:prstGeom>
          <a:noFill/>
        </p:spPr>
        <p:txBody>
          <a:bodyPr wrap="square" numCol="3" spcCol="182880" rtlCol="0">
            <a:spAutoFit/>
          </a:bodyPr>
          <a:lstStyle/>
          <a:p>
            <a:pPr>
              <a:lnSpc>
                <a:spcPts val="1500"/>
              </a:lnSpc>
              <a:spcBef>
                <a:spcPts val="1200"/>
              </a:spcBef>
            </a:pPr>
            <a:r>
              <a:rPr lang="en-US" sz="1100" dirty="0">
                <a:solidFill>
                  <a:schemeClr val="accent2"/>
                </a:solidFill>
                <a:latin typeface="Arial" panose="020B0604020202020204" pitchFamily="34" charset="0"/>
                <a:cs typeface="Arial" panose="020B0604020202020204" pitchFamily="34" charset="0"/>
              </a:rPr>
              <a:t>This presentation is not, and nothing in it should be construed as, an offer, invitation or recommendation in respect of the Company’s credit facilities or any of the Company’s securities, or an offer, invitation or recommendation to sell, or a solicitation of an offer to buy, the facilities or any of the Company’s offerings in any jurisdiction. Neither this presentation nor anything in it shall form the basis of any contract or commitment. This presentation is not intended to be relied upon as advice to investors or potential investors and does not take into account the investment objectives, financial situation or needs of any investor. All investors should consider such factors in consultation with a professional advisor of their choosing when deciding if an investment is appropriate. </a:t>
            </a:r>
          </a:p>
          <a:p>
            <a:pPr>
              <a:lnSpc>
                <a:spcPts val="1500"/>
              </a:lnSpc>
              <a:spcBef>
                <a:spcPts val="1200"/>
              </a:spcBef>
            </a:pPr>
            <a:endParaRPr lang="en-US" sz="1100" dirty="0">
              <a:solidFill>
                <a:schemeClr val="accent2"/>
              </a:solidFill>
              <a:latin typeface="Arial" panose="020B0604020202020204" pitchFamily="34" charset="0"/>
              <a:cs typeface="Arial" panose="020B0604020202020204" pitchFamily="34" charset="0"/>
            </a:endParaRPr>
          </a:p>
          <a:p>
            <a:pPr>
              <a:lnSpc>
                <a:spcPts val="1500"/>
              </a:lnSpc>
              <a:spcBef>
                <a:spcPts val="1200"/>
              </a:spcBef>
            </a:pPr>
            <a:endParaRPr lang="en-US" sz="1100" dirty="0">
              <a:solidFill>
                <a:schemeClr val="accent2"/>
              </a:solidFill>
              <a:latin typeface="Arial" panose="020B0604020202020204" pitchFamily="34" charset="0"/>
              <a:cs typeface="Arial" panose="020B0604020202020204" pitchFamily="34" charset="0"/>
            </a:endParaRPr>
          </a:p>
          <a:p>
            <a:pPr>
              <a:lnSpc>
                <a:spcPts val="1500"/>
              </a:lnSpc>
              <a:spcBef>
                <a:spcPts val="1200"/>
              </a:spcBef>
            </a:pPr>
            <a:endParaRPr lang="en-US" sz="1100" dirty="0">
              <a:solidFill>
                <a:schemeClr val="accent2"/>
              </a:solidFill>
              <a:latin typeface="Arial" panose="020B0604020202020204" pitchFamily="34" charset="0"/>
              <a:cs typeface="Arial" panose="020B0604020202020204" pitchFamily="34" charset="0"/>
            </a:endParaRPr>
          </a:p>
          <a:p>
            <a:pPr>
              <a:lnSpc>
                <a:spcPts val="1500"/>
              </a:lnSpc>
              <a:spcBef>
                <a:spcPts val="1200"/>
              </a:spcBef>
            </a:pPr>
            <a:r>
              <a:rPr lang="en-US" sz="1100" dirty="0">
                <a:solidFill>
                  <a:schemeClr val="accent2"/>
                </a:solidFill>
                <a:latin typeface="Arial" panose="020B0604020202020204" pitchFamily="34" charset="0"/>
                <a:cs typeface="Arial" panose="020B0604020202020204" pitchFamily="34" charset="0"/>
              </a:rPr>
              <a:t>The Company has prepared this presentation based on information available to it, including information derived from public sources that have not been independently verified. No representation or warranty, express or implied, is provided in relation to the fairness, accuracy, correctness, completeness or reliability of the information, opinions or conclusions expressed herein.  These projections should not be considered a comprehensive representation of the Company’s cash generation performance.    The financial information included in this presentation is preliminary, unaudited and subject to revision upon completion of the Company's closing and audit processes.  This financial information has not been adjusted to reflect the outcome of any reorganization of the company’s capital structure, the resolution or impairment of any pre‐petition obligations, and does not reflect fresh start accounting which the company may be required to adopt.   </a:t>
            </a:r>
          </a:p>
          <a:p>
            <a:pPr>
              <a:lnSpc>
                <a:spcPts val="1500"/>
              </a:lnSpc>
              <a:spcBef>
                <a:spcPts val="1200"/>
              </a:spcBef>
            </a:pPr>
            <a:endParaRPr lang="en-US" sz="1100" dirty="0">
              <a:solidFill>
                <a:schemeClr val="accent2"/>
              </a:solidFill>
              <a:latin typeface="Arial" panose="020B0604020202020204" pitchFamily="34" charset="0"/>
              <a:cs typeface="Arial" panose="020B0604020202020204" pitchFamily="34" charset="0"/>
            </a:endParaRPr>
          </a:p>
          <a:p>
            <a:pPr>
              <a:lnSpc>
                <a:spcPts val="1500"/>
              </a:lnSpc>
              <a:spcBef>
                <a:spcPts val="1200"/>
              </a:spcBef>
            </a:pPr>
            <a:r>
              <a:rPr lang="en-US" sz="1100" dirty="0">
                <a:solidFill>
                  <a:schemeClr val="accent2"/>
                </a:solidFill>
                <a:latin typeface="Arial" panose="020B0604020202020204" pitchFamily="34" charset="0"/>
                <a:cs typeface="Arial" panose="020B0604020202020204" pitchFamily="34" charset="0"/>
              </a:rPr>
              <a:t>All forward–looking statements attributable to the Company or persons acting on its behalf apply only as of the date of this document, and are expressly qualified in their entirety by the cautionary statements included elsewhere in this document. The financial projections are preliminary and subject to change; the Company undertakes no obligation to update or revise these forward–looking statements to reflect events or circumstances that arise after the date made or to reflect the occurrence of unanticipated events.  Inevitably, some assumptions will not materialize, and unanticipated events and circumstances may affect the ultimate financial results.   Projections are inherently subject to substantial and numerous uncertainties and to a wide variety of significant business, economic and competitive risks, and the assumptions underlying the projections may be inaccurate in any material respect. Therefore, the actual results achieved may vary significantly from the forecasts, and the variations may be material.</a:t>
            </a:r>
          </a:p>
        </p:txBody>
      </p:sp>
      <p:sp>
        <p:nvSpPr>
          <p:cNvPr id="13" name="Slide Number Placeholder 12">
            <a:extLst>
              <a:ext uri="{FF2B5EF4-FFF2-40B4-BE49-F238E27FC236}">
                <a16:creationId xmlns:a16="http://schemas.microsoft.com/office/drawing/2014/main" id="{01CCB230-BEA3-B443-A0BC-573A7169C412}"/>
              </a:ext>
            </a:extLst>
          </p:cNvPr>
          <p:cNvSpPr>
            <a:spLocks noGrp="1"/>
          </p:cNvSpPr>
          <p:nvPr>
            <p:ph type="sldNum" sz="quarter" idx="4"/>
          </p:nvPr>
        </p:nvSpPr>
        <p:spPr>
          <a:xfrm>
            <a:off x="11639228" y="6471210"/>
            <a:ext cx="506278" cy="386790"/>
          </a:xfrm>
        </p:spPr>
        <p:txBody>
          <a:bodyPr/>
          <a:lstStyle/>
          <a:p>
            <a:fld id="{5CCDE0B1-D15C-2946-A427-581F638CC251}" type="slidenum">
              <a:rPr lang="en-US" smtClean="0"/>
              <a:t>2</a:t>
            </a:fld>
            <a:endParaRPr lang="en-US" dirty="0"/>
          </a:p>
        </p:txBody>
      </p:sp>
      <p:sp>
        <p:nvSpPr>
          <p:cNvPr id="6" name="Title 1">
            <a:extLst>
              <a:ext uri="{FF2B5EF4-FFF2-40B4-BE49-F238E27FC236}">
                <a16:creationId xmlns:a16="http://schemas.microsoft.com/office/drawing/2014/main" id="{687755B2-7686-439D-94AC-497AF6A9ACE1}"/>
              </a:ext>
            </a:extLst>
          </p:cNvPr>
          <p:cNvSpPr txBox="1">
            <a:spLocks/>
          </p:cNvSpPr>
          <p:nvPr/>
        </p:nvSpPr>
        <p:spPr>
          <a:xfrm>
            <a:off x="11907" y="770335"/>
            <a:ext cx="3330210" cy="907851"/>
          </a:xfrm>
          <a:prstGeom prst="rect">
            <a:avLst/>
          </a:prstGeom>
          <a:noFill/>
          <a:ln w="57150">
            <a:solidFill>
              <a:srgbClr val="C8E2E4"/>
            </a:solidFill>
          </a:ln>
        </p:spPr>
        <p:txBody>
          <a:bodyPr lIns="274320" tIns="45720" rIns="91440" bIns="45720" anchor="ctr">
            <a:normAutofit/>
          </a:bodyPr>
          <a:lstStyle>
            <a:lvl1pPr algn="l" defTabSz="914400" rtl="0" eaLnBrk="1" latinLnBrk="0" hangingPunct="1">
              <a:lnSpc>
                <a:spcPct val="90000"/>
              </a:lnSpc>
              <a:spcBef>
                <a:spcPct val="0"/>
              </a:spcBef>
              <a:buNone/>
              <a:defRPr sz="3600" kern="1200">
                <a:solidFill>
                  <a:schemeClr val="accent4"/>
                </a:solidFill>
                <a:latin typeface="Franklin Gothic Medium" panose="020B0603020102020204" pitchFamily="34" charset="0"/>
                <a:ea typeface="+mj-ea"/>
                <a:cs typeface="Arial" panose="020B0604020202020204" pitchFamily="34" charset="0"/>
              </a:defRPr>
            </a:lvl1pPr>
          </a:lstStyle>
          <a:p>
            <a:r>
              <a:rPr lang="en-US" sz="3200" dirty="0">
                <a:latin typeface="Franklin Gothic Medium"/>
                <a:cs typeface="Arial"/>
              </a:rPr>
              <a:t>Disclaimer</a:t>
            </a:r>
          </a:p>
        </p:txBody>
      </p:sp>
    </p:spTree>
    <p:extLst>
      <p:ext uri="{BB962C8B-B14F-4D97-AF65-F5344CB8AC3E}">
        <p14:creationId xmlns:p14="http://schemas.microsoft.com/office/powerpoint/2010/main" val="3250322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a:xfrm>
            <a:off x="5053076" y="5132468"/>
            <a:ext cx="1932214" cy="998933"/>
          </a:xfrm>
        </p:spPr>
        <p:txBody>
          <a:bodyPr vert="horz" lIns="91440" tIns="45720" rIns="91440" bIns="45720" rtlCol="0" anchor="t">
            <a:normAutofit fontScale="92500" lnSpcReduction="20000"/>
          </a:bodyPr>
          <a:lstStyle/>
          <a:p>
            <a:r>
              <a:rPr lang="en-US" sz="1800" dirty="0">
                <a:solidFill>
                  <a:srgbClr val="00A5DF"/>
                </a:solidFill>
                <a:latin typeface="Franklin Gothic Medium"/>
                <a:ea typeface="Franklin Gothic Medium" charset="0"/>
                <a:cs typeface="Franklin Gothic Medium" charset="0"/>
              </a:rPr>
              <a:t>119,000+ Children</a:t>
            </a:r>
          </a:p>
          <a:p>
            <a:r>
              <a:rPr lang="en-US" sz="1300" dirty="0">
                <a:latin typeface="Arial" panose="020B0604020202020204" pitchFamily="34" charset="0"/>
                <a:ea typeface="+mn-ea"/>
                <a:cs typeface="Arial" panose="020B0604020202020204" pitchFamily="34" charset="0"/>
              </a:rPr>
              <a:t>Served each year through 497 schools &amp; early childhood centers</a:t>
            </a:r>
          </a:p>
        </p:txBody>
      </p:sp>
      <p:sp>
        <p:nvSpPr>
          <p:cNvPr id="9" name="Text Placeholder 8"/>
          <p:cNvSpPr>
            <a:spLocks noGrp="1"/>
          </p:cNvSpPr>
          <p:nvPr>
            <p:ph type="body" sz="quarter" idx="13"/>
          </p:nvPr>
        </p:nvSpPr>
        <p:spPr>
          <a:xfrm>
            <a:off x="9314559" y="3223128"/>
            <a:ext cx="2191658" cy="1473200"/>
          </a:xfrm>
        </p:spPr>
        <p:txBody>
          <a:bodyPr vert="horz" lIns="91440" tIns="45720" rIns="91440" bIns="45720" rtlCol="0" anchor="t">
            <a:normAutofit/>
          </a:bodyPr>
          <a:lstStyle/>
          <a:p>
            <a:r>
              <a:rPr lang="en-US" sz="1800" dirty="0">
                <a:solidFill>
                  <a:srgbClr val="00A5DF"/>
                </a:solidFill>
                <a:latin typeface="Franklin Gothic Medium"/>
                <a:ea typeface="Franklin Gothic Medium" charset="0"/>
                <a:cs typeface="Franklin Gothic Medium" charset="0"/>
              </a:rPr>
              <a:t>74.4 Million Sq. Ft. </a:t>
            </a:r>
          </a:p>
          <a:p>
            <a:r>
              <a:rPr lang="en-US" sz="1200" dirty="0">
                <a:latin typeface="Franklin Gothic Medium"/>
                <a:ea typeface="Franklin Gothic Medium" charset="0"/>
                <a:cs typeface="Franklin Gothic Medium" charset="0"/>
              </a:rPr>
              <a:t>of community, retail and commercial space including: </a:t>
            </a:r>
          </a:p>
          <a:p>
            <a:pPr marL="171450" indent="-171450">
              <a:spcBef>
                <a:spcPts val="0"/>
              </a:spcBef>
              <a:buFont typeface="Arial" charset="0"/>
              <a:buChar char="•"/>
            </a:pPr>
            <a:r>
              <a:rPr lang="en-US" sz="1200" dirty="0"/>
              <a:t>Early childhood centers</a:t>
            </a:r>
          </a:p>
          <a:p>
            <a:pPr marL="171450" indent="-171450">
              <a:spcBef>
                <a:spcPts val="0"/>
              </a:spcBef>
              <a:buFont typeface="Arial" charset="0"/>
              <a:buChar char="•"/>
            </a:pPr>
            <a:r>
              <a:rPr lang="en-US" sz="1200" dirty="0"/>
              <a:t>Schools</a:t>
            </a:r>
          </a:p>
          <a:p>
            <a:pPr marL="171450" indent="-171450">
              <a:spcBef>
                <a:spcPts val="0"/>
              </a:spcBef>
              <a:buFont typeface="Arial" charset="0"/>
              <a:buChar char="•"/>
            </a:pPr>
            <a:r>
              <a:rPr lang="en-US" sz="1200" dirty="0"/>
              <a:t>Fields/recreational spaces</a:t>
            </a:r>
          </a:p>
          <a:p>
            <a:pPr marL="171450" indent="-171450">
              <a:spcBef>
                <a:spcPts val="0"/>
              </a:spcBef>
              <a:buFont typeface="Arial" charset="0"/>
              <a:buChar char="•"/>
            </a:pPr>
            <a:r>
              <a:rPr lang="en-US" sz="1200" dirty="0"/>
              <a:t>Healthcare centers</a:t>
            </a:r>
          </a:p>
        </p:txBody>
      </p:sp>
      <p:sp>
        <p:nvSpPr>
          <p:cNvPr id="10" name="Text Placeholder 9"/>
          <p:cNvSpPr>
            <a:spLocks noGrp="1"/>
          </p:cNvSpPr>
          <p:nvPr>
            <p:ph type="body" sz="quarter" idx="14"/>
          </p:nvPr>
        </p:nvSpPr>
        <p:spPr>
          <a:xfrm>
            <a:off x="7385974" y="3251098"/>
            <a:ext cx="1729014" cy="1775430"/>
          </a:xfrm>
        </p:spPr>
        <p:txBody>
          <a:bodyPr vert="horz" lIns="91440" tIns="45720" rIns="91440" bIns="45720" rtlCol="0" anchor="t">
            <a:normAutofit/>
          </a:bodyPr>
          <a:lstStyle/>
          <a:p>
            <a:r>
              <a:rPr lang="en-US" sz="1800" dirty="0">
                <a:solidFill>
                  <a:srgbClr val="00A5DF"/>
                </a:solidFill>
                <a:latin typeface="Franklin Gothic Medium" charset="0"/>
                <a:ea typeface="Franklin Gothic Medium" charset="0"/>
                <a:cs typeface="Franklin Gothic Medium" charset="0"/>
              </a:rPr>
              <a:t>$2+ Billion</a:t>
            </a:r>
          </a:p>
          <a:p>
            <a:pPr>
              <a:spcBef>
                <a:spcPts val="0"/>
              </a:spcBef>
            </a:pPr>
            <a:endParaRPr lang="en-US" sz="1200" dirty="0">
              <a:solidFill>
                <a:srgbClr val="011224"/>
              </a:solidFill>
            </a:endParaRPr>
          </a:p>
          <a:p>
            <a:pPr>
              <a:spcBef>
                <a:spcPts val="0"/>
              </a:spcBef>
            </a:pPr>
            <a:r>
              <a:rPr lang="en-US" sz="1200" dirty="0">
                <a:solidFill>
                  <a:srgbClr val="011224"/>
                </a:solidFill>
              </a:rPr>
              <a:t>Invested across program areas in 2020 in grants, loans and equity</a:t>
            </a:r>
          </a:p>
        </p:txBody>
      </p:sp>
      <p:sp>
        <p:nvSpPr>
          <p:cNvPr id="11" name="Text Placeholder 10"/>
          <p:cNvSpPr>
            <a:spLocks noGrp="1"/>
          </p:cNvSpPr>
          <p:nvPr>
            <p:ph type="body" sz="quarter" idx="15"/>
          </p:nvPr>
        </p:nvSpPr>
        <p:spPr>
          <a:xfrm>
            <a:off x="5003816" y="3159254"/>
            <a:ext cx="2231572" cy="1867274"/>
          </a:xfrm>
        </p:spPr>
        <p:txBody>
          <a:bodyPr/>
          <a:lstStyle/>
          <a:p>
            <a:pPr>
              <a:spcBef>
                <a:spcPts val="0"/>
              </a:spcBef>
            </a:pPr>
            <a:r>
              <a:rPr lang="en-US" sz="2000" dirty="0">
                <a:solidFill>
                  <a:srgbClr val="00A5DF"/>
                </a:solidFill>
                <a:latin typeface="Franklin Gothic Medium" charset="0"/>
                <a:ea typeface="Franklin Gothic Medium" charset="0"/>
                <a:cs typeface="Franklin Gothic Medium" charset="0"/>
              </a:rPr>
              <a:t>AA -</a:t>
            </a:r>
          </a:p>
          <a:p>
            <a:pPr>
              <a:spcBef>
                <a:spcPts val="0"/>
              </a:spcBef>
            </a:pPr>
            <a:r>
              <a:rPr lang="en-US" sz="1200" dirty="0">
                <a:solidFill>
                  <a:srgbClr val="00A5DF"/>
                </a:solidFill>
                <a:latin typeface="Franklin Gothic Medium" charset="0"/>
                <a:ea typeface="Franklin Gothic Medium" charset="0"/>
                <a:cs typeface="Franklin Gothic Medium" charset="0"/>
              </a:rPr>
              <a:t>S&amp;P Rated </a:t>
            </a:r>
          </a:p>
          <a:p>
            <a:r>
              <a:rPr lang="en-US" sz="1200" dirty="0">
                <a:solidFill>
                  <a:srgbClr val="011224"/>
                </a:solidFill>
              </a:rPr>
              <a:t>S&amp;P analyzes environmental, social and governance risks relative to LISC’s financial strength, management and legislative mandate. LISC was first rated in 2016. </a:t>
            </a:r>
          </a:p>
        </p:txBody>
      </p:sp>
      <p:graphicFrame>
        <p:nvGraphicFramePr>
          <p:cNvPr id="12" name="Content Placeholder 34"/>
          <p:cNvGraphicFramePr>
            <a:graphicFrameLocks/>
          </p:cNvGraphicFramePr>
          <p:nvPr/>
        </p:nvGraphicFramePr>
        <p:xfrm>
          <a:off x="3228302" y="914361"/>
          <a:ext cx="9047305" cy="1974574"/>
        </p:xfrm>
        <a:graphic>
          <a:graphicData uri="http://schemas.openxmlformats.org/drawingml/2006/chart">
            <c:chart xmlns:c="http://schemas.openxmlformats.org/drawingml/2006/chart" xmlns:r="http://schemas.openxmlformats.org/officeDocument/2006/relationships" r:id="rId2"/>
          </a:graphicData>
        </a:graphic>
      </p:graphicFrame>
      <p:sp>
        <p:nvSpPr>
          <p:cNvPr id="13" name="Content Placeholder 5"/>
          <p:cNvSpPr txBox="1">
            <a:spLocks/>
          </p:cNvSpPr>
          <p:nvPr/>
        </p:nvSpPr>
        <p:spPr>
          <a:xfrm>
            <a:off x="305723" y="1766111"/>
            <a:ext cx="2514600" cy="316740"/>
          </a:xfrm>
          <a:prstGeom prst="rect">
            <a:avLst/>
          </a:prstGeom>
        </p:spPr>
        <p:txBody>
          <a:bodyPr lIns="91440" tIns="45720" rIns="91440" bIns="45720" anchor="t"/>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Franklin Gothic Book" panose="020B05030201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Franklin Gothic Book" panose="020B050302010202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Franklin Gothic Book" panose="020B0503020102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100" kern="1200">
                <a:solidFill>
                  <a:schemeClr val="tx1"/>
                </a:solidFill>
                <a:latin typeface="Franklin Gothic Book" panose="020B0503020102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Franklin Gothic Medium"/>
                <a:ea typeface="Franklin Gothic Medium" charset="0"/>
                <a:cs typeface="Franklin Gothic Medium" charset="0"/>
              </a:rPr>
              <a:t>$24 Billion Invested</a:t>
            </a:r>
          </a:p>
        </p:txBody>
      </p:sp>
      <p:sp>
        <p:nvSpPr>
          <p:cNvPr id="14" name="Content Placeholder 7"/>
          <p:cNvSpPr txBox="1">
            <a:spLocks/>
          </p:cNvSpPr>
          <p:nvPr/>
        </p:nvSpPr>
        <p:spPr>
          <a:xfrm>
            <a:off x="305723" y="2388478"/>
            <a:ext cx="2514600" cy="457200"/>
          </a:xfrm>
          <a:prstGeom prst="rect">
            <a:avLst/>
          </a:prstGeom>
        </p:spPr>
        <p:txBody>
          <a:bodyPr lIns="91440" tIns="45720" rIns="91440" bIns="4572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ranklin Gothic Book" panose="020B05030201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dirty="0">
                <a:latin typeface="Franklin Gothic Medium"/>
                <a:ea typeface="Franklin Gothic Medium" charset="0"/>
                <a:cs typeface="Franklin Gothic Medium" charset="0"/>
              </a:rPr>
              <a:t>$69 Billion Leveraged</a:t>
            </a:r>
          </a:p>
        </p:txBody>
      </p:sp>
      <p:sp>
        <p:nvSpPr>
          <p:cNvPr id="19" name="Text Placeholder 7"/>
          <p:cNvSpPr txBox="1">
            <a:spLocks/>
          </p:cNvSpPr>
          <p:nvPr/>
        </p:nvSpPr>
        <p:spPr>
          <a:xfrm>
            <a:off x="7285281" y="5132441"/>
            <a:ext cx="1930400" cy="998933"/>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charset="0"/>
              <a:buNone/>
              <a:defRPr sz="1600" b="0" i="0" kern="1200">
                <a:solidFill>
                  <a:srgbClr val="011224"/>
                </a:solidFill>
                <a:latin typeface="Franklin Gothic Book" charset="0"/>
                <a:ea typeface="Franklin Gothic Book" charset="0"/>
                <a:cs typeface="Franklin Gothic Book" charset="0"/>
              </a:defRPr>
            </a:lvl1pPr>
            <a:lvl2pPr marL="457200" indent="0" algn="l" defTabSz="914400" rtl="0" eaLnBrk="1" latinLnBrk="0" hangingPunct="1">
              <a:lnSpc>
                <a:spcPct val="90000"/>
              </a:lnSpc>
              <a:spcBef>
                <a:spcPts val="500"/>
              </a:spcBef>
              <a:buFont typeface="Arial" charset="0"/>
              <a:buNone/>
              <a:defRPr sz="1400" b="0" i="0" kern="1200">
                <a:solidFill>
                  <a:srgbClr val="011224"/>
                </a:solidFill>
                <a:latin typeface="Franklin Gothic Book" charset="0"/>
                <a:ea typeface="Franklin Gothic Book" charset="0"/>
                <a:cs typeface="Franklin Gothic Book" charset="0"/>
              </a:defRPr>
            </a:lvl2pPr>
            <a:lvl3pPr marL="914400" indent="0" algn="l" defTabSz="914400" rtl="0" eaLnBrk="1" latinLnBrk="0" hangingPunct="1">
              <a:lnSpc>
                <a:spcPct val="90000"/>
              </a:lnSpc>
              <a:spcBef>
                <a:spcPts val="500"/>
              </a:spcBef>
              <a:buFont typeface="Arial" charset="0"/>
              <a:buNone/>
              <a:defRPr sz="1200" b="0" i="0" kern="1200">
                <a:solidFill>
                  <a:srgbClr val="011224"/>
                </a:solidFill>
                <a:latin typeface="Franklin Gothic Book" charset="0"/>
                <a:ea typeface="Franklin Gothic Book" charset="0"/>
                <a:cs typeface="Franklin Gothic Book" charset="0"/>
              </a:defRPr>
            </a:lvl3pPr>
            <a:lvl4pPr marL="1371600" indent="0" algn="l" defTabSz="914400" rtl="0" eaLnBrk="1" latinLnBrk="0" hangingPunct="1">
              <a:lnSpc>
                <a:spcPct val="90000"/>
              </a:lnSpc>
              <a:spcBef>
                <a:spcPts val="500"/>
              </a:spcBef>
              <a:buFont typeface="Arial" charset="0"/>
              <a:buNone/>
              <a:defRPr sz="1100" b="0" i="0" kern="1200">
                <a:solidFill>
                  <a:srgbClr val="011224"/>
                </a:solidFill>
                <a:latin typeface="Franklin Gothic Book" charset="0"/>
                <a:ea typeface="Franklin Gothic Book" charset="0"/>
                <a:cs typeface="Franklin Gothic Book" charset="0"/>
              </a:defRPr>
            </a:lvl4pPr>
            <a:lvl5pPr marL="1828800" indent="0" algn="l" defTabSz="914400" rtl="0" eaLnBrk="1" latinLnBrk="0" hangingPunct="1">
              <a:lnSpc>
                <a:spcPct val="90000"/>
              </a:lnSpc>
              <a:spcBef>
                <a:spcPts val="500"/>
              </a:spcBef>
              <a:buFont typeface="Arial" charset="0"/>
              <a:buNone/>
              <a:defRPr sz="1000" b="0" i="0" kern="1200">
                <a:solidFill>
                  <a:srgbClr val="011224"/>
                </a:solidFill>
                <a:latin typeface="Franklin Gothic Book" charset="0"/>
                <a:ea typeface="Franklin Gothic Book" charset="0"/>
                <a:cs typeface="Franklin Gothic Book"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00A5DF"/>
                </a:solidFill>
                <a:latin typeface="Franklin Gothic Medium"/>
                <a:ea typeface="Franklin Gothic Medium" charset="0"/>
                <a:cs typeface="Franklin Gothic Medium" charset="0"/>
              </a:rPr>
              <a:t>436,320 Homes</a:t>
            </a:r>
          </a:p>
          <a:p>
            <a:pPr>
              <a:lnSpc>
                <a:spcPct val="70000"/>
              </a:lnSpc>
            </a:pPr>
            <a:r>
              <a:rPr lang="en-US" sz="1200" dirty="0">
                <a:latin typeface="Arial" panose="020B0604020202020204" pitchFamily="34" charset="0"/>
                <a:ea typeface="+mn-ea"/>
                <a:cs typeface="Arial" panose="020B0604020202020204" pitchFamily="34" charset="0"/>
              </a:rPr>
              <a:t>Affordable homes built and/or preserved</a:t>
            </a:r>
          </a:p>
        </p:txBody>
      </p:sp>
      <p:sp>
        <p:nvSpPr>
          <p:cNvPr id="23" name="Text Placeholder 9"/>
          <p:cNvSpPr txBox="1">
            <a:spLocks/>
          </p:cNvSpPr>
          <p:nvPr/>
        </p:nvSpPr>
        <p:spPr>
          <a:xfrm>
            <a:off x="9287345" y="5132441"/>
            <a:ext cx="2251529" cy="1500640"/>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900" dirty="0">
                <a:solidFill>
                  <a:srgbClr val="00A5DF"/>
                </a:solidFill>
                <a:latin typeface="Franklin Gothic Medium" charset="0"/>
                <a:ea typeface="Franklin Gothic Medium" charset="0"/>
                <a:cs typeface="Franklin Gothic Medium" charset="0"/>
              </a:rPr>
              <a:t>Certified by the US Treasury’s CDFI Fund</a:t>
            </a:r>
          </a:p>
          <a:p>
            <a:pPr>
              <a:lnSpc>
                <a:spcPct val="110000"/>
              </a:lnSpc>
            </a:pPr>
            <a:r>
              <a:rPr lang="en-US" sz="1300" dirty="0">
                <a:solidFill>
                  <a:srgbClr val="011224"/>
                </a:solidFill>
                <a:latin typeface="Arial" panose="020B0604020202020204" pitchFamily="34" charset="0"/>
                <a:cs typeface="Arial" panose="020B0604020202020204" pitchFamily="34" charset="0"/>
              </a:rPr>
              <a:t>LISC was part of the first cohort of CDFIs to become certified after the CDFI Fund was formed in 1994.</a:t>
            </a:r>
          </a:p>
        </p:txBody>
      </p:sp>
      <p:grpSp>
        <p:nvGrpSpPr>
          <p:cNvPr id="15" name="Group 14">
            <a:extLst>
              <a:ext uri="{FF2B5EF4-FFF2-40B4-BE49-F238E27FC236}">
                <a16:creationId xmlns:a16="http://schemas.microsoft.com/office/drawing/2014/main" id="{8FBD67E6-9E52-D24A-8CE4-24458A9165A5}"/>
              </a:ext>
            </a:extLst>
          </p:cNvPr>
          <p:cNvGrpSpPr/>
          <p:nvPr/>
        </p:nvGrpSpPr>
        <p:grpSpPr>
          <a:xfrm>
            <a:off x="231161" y="6611542"/>
            <a:ext cx="110262" cy="110262"/>
            <a:chOff x="11861802" y="6313271"/>
            <a:chExt cx="99850" cy="99850"/>
          </a:xfrm>
        </p:grpSpPr>
        <p:sp>
          <p:nvSpPr>
            <p:cNvPr id="18" name="Rectangle 17">
              <a:extLst>
                <a:ext uri="{FF2B5EF4-FFF2-40B4-BE49-F238E27FC236}">
                  <a16:creationId xmlns:a16="http://schemas.microsoft.com/office/drawing/2014/main" id="{7CAB68B3-F2FD-BC4C-88D4-E0FDBD57FA25}"/>
                </a:ext>
              </a:extLst>
            </p:cNvPr>
            <p:cNvSpPr/>
            <p:nvPr/>
          </p:nvSpPr>
          <p:spPr>
            <a:xfrm>
              <a:off x="11861802" y="6313271"/>
              <a:ext cx="49637" cy="49637"/>
            </a:xfrm>
            <a:prstGeom prst="rect">
              <a:avLst/>
            </a:prstGeom>
            <a:solidFill>
              <a:srgbClr val="44B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A40B107-F86B-BF43-8CAC-404FB0952736}"/>
                </a:ext>
              </a:extLst>
            </p:cNvPr>
            <p:cNvSpPr/>
            <p:nvPr/>
          </p:nvSpPr>
          <p:spPr>
            <a:xfrm>
              <a:off x="11912015" y="6313271"/>
              <a:ext cx="49637" cy="49637"/>
            </a:xfrm>
            <a:prstGeom prst="rect">
              <a:avLst/>
            </a:prstGeom>
            <a:solidFill>
              <a:srgbClr val="C8E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F36E6251-90F9-D147-9EF9-5642AB458279}"/>
                </a:ext>
              </a:extLst>
            </p:cNvPr>
            <p:cNvSpPr/>
            <p:nvPr/>
          </p:nvSpPr>
          <p:spPr>
            <a:xfrm>
              <a:off x="11912015" y="6363484"/>
              <a:ext cx="49637" cy="49637"/>
            </a:xfrm>
            <a:prstGeom prst="rect">
              <a:avLst/>
            </a:prstGeom>
            <a:solidFill>
              <a:srgbClr val="6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AB23E41A-4588-F442-B5CB-BA3B71D99B6B}"/>
                </a:ext>
              </a:extLst>
            </p:cNvPr>
            <p:cNvSpPr/>
            <p:nvPr/>
          </p:nvSpPr>
          <p:spPr>
            <a:xfrm>
              <a:off x="11861802" y="6363484"/>
              <a:ext cx="49637" cy="496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4" name="Subtitle 2">
            <a:extLst>
              <a:ext uri="{FF2B5EF4-FFF2-40B4-BE49-F238E27FC236}">
                <a16:creationId xmlns:a16="http://schemas.microsoft.com/office/drawing/2014/main" id="{E4EE79D7-4DF5-6B4F-99A7-E14145849392}"/>
              </a:ext>
            </a:extLst>
          </p:cNvPr>
          <p:cNvSpPr txBox="1">
            <a:spLocks/>
          </p:cNvSpPr>
          <p:nvPr/>
        </p:nvSpPr>
        <p:spPr>
          <a:xfrm>
            <a:off x="290611" y="6564141"/>
            <a:ext cx="2218880" cy="219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latin typeface="Arial" panose="020B0604020202020204" pitchFamily="34" charset="0"/>
                <a:cs typeface="Arial" panose="020B0604020202020204" pitchFamily="34" charset="0"/>
              </a:rPr>
              <a:t>LISC Strategic Investments</a:t>
            </a:r>
          </a:p>
        </p:txBody>
      </p:sp>
      <p:pic>
        <p:nvPicPr>
          <p:cNvPr id="3" name="Picture 3" descr="Map&#10;&#10;Description automatically generated">
            <a:extLst>
              <a:ext uri="{FF2B5EF4-FFF2-40B4-BE49-F238E27FC236}">
                <a16:creationId xmlns:a16="http://schemas.microsoft.com/office/drawing/2014/main" id="{FA1C3FE3-2D20-40A4-802F-62358715ABBA}"/>
              </a:ext>
            </a:extLst>
          </p:cNvPr>
          <p:cNvPicPr>
            <a:picLocks noChangeAspect="1"/>
          </p:cNvPicPr>
          <p:nvPr/>
        </p:nvPicPr>
        <p:blipFill rotWithShape="1">
          <a:blip r:embed="rId3"/>
          <a:srcRect b="5936"/>
          <a:stretch/>
        </p:blipFill>
        <p:spPr>
          <a:xfrm>
            <a:off x="-3612" y="2875378"/>
            <a:ext cx="4965700" cy="3610021"/>
          </a:xfrm>
          <a:prstGeom prst="rect">
            <a:avLst/>
          </a:prstGeom>
        </p:spPr>
      </p:pic>
      <p:sp>
        <p:nvSpPr>
          <p:cNvPr id="4" name="TextBox 3">
            <a:extLst>
              <a:ext uri="{FF2B5EF4-FFF2-40B4-BE49-F238E27FC236}">
                <a16:creationId xmlns:a16="http://schemas.microsoft.com/office/drawing/2014/main" id="{ABD99F2A-6343-4C5A-B1EC-10E790DBBAE2}"/>
              </a:ext>
            </a:extLst>
          </p:cNvPr>
          <p:cNvSpPr txBox="1"/>
          <p:nvPr/>
        </p:nvSpPr>
        <p:spPr>
          <a:xfrm>
            <a:off x="1048674" y="3839985"/>
            <a:ext cx="248012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dirty="0">
                <a:solidFill>
                  <a:srgbClr val="093266"/>
                </a:solidFill>
                <a:latin typeface="Franklin Gothic Medium"/>
                <a:cs typeface="Segoe UI"/>
              </a:rPr>
              <a:t>37</a:t>
            </a:r>
            <a:r>
              <a:rPr lang="en-US" sz="2400" dirty="0">
                <a:solidFill>
                  <a:srgbClr val="093266"/>
                </a:solidFill>
                <a:latin typeface="Franklin Gothic Medium"/>
                <a:cs typeface="Segoe UI"/>
              </a:rPr>
              <a:t> </a:t>
            </a:r>
            <a:endParaRPr lang="en-US" sz="2400" dirty="0">
              <a:solidFill>
                <a:srgbClr val="093266"/>
              </a:solidFill>
              <a:latin typeface="Arial" panose="020B0604020202020204"/>
              <a:cs typeface="Arial" panose="020B0604020202020204"/>
            </a:endParaRPr>
          </a:p>
          <a:p>
            <a:pPr algn="ctr"/>
            <a:r>
              <a:rPr lang="en-US" sz="1400" dirty="0">
                <a:solidFill>
                  <a:srgbClr val="093266"/>
                </a:solidFill>
                <a:latin typeface="Franklin Gothic Medium"/>
                <a:cs typeface="Segoe UI"/>
              </a:rPr>
              <a:t>OFFICE LOCATIONS NATIONWIDE</a:t>
            </a:r>
            <a:endParaRPr lang="en-US" sz="1400" dirty="0">
              <a:solidFill>
                <a:srgbClr val="093266"/>
              </a:solidFill>
              <a:cs typeface="Arial"/>
            </a:endParaRPr>
          </a:p>
        </p:txBody>
      </p:sp>
      <p:sp>
        <p:nvSpPr>
          <p:cNvPr id="2" name="Slide Number Placeholder 3">
            <a:extLst>
              <a:ext uri="{FF2B5EF4-FFF2-40B4-BE49-F238E27FC236}">
                <a16:creationId xmlns:a16="http://schemas.microsoft.com/office/drawing/2014/main" id="{7A41A85B-594D-458B-81D1-804E5AF56088}"/>
              </a:ext>
            </a:extLst>
          </p:cNvPr>
          <p:cNvSpPr txBox="1">
            <a:spLocks/>
          </p:cNvSpPr>
          <p:nvPr/>
        </p:nvSpPr>
        <p:spPr>
          <a:xfrm>
            <a:off x="11847870" y="6568996"/>
            <a:ext cx="279494" cy="268862"/>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CDE0B1-D15C-2946-A427-581F638CC251}" type="slidenum">
              <a:rPr lang="en-US" sz="900" dirty="0" smtClean="0"/>
              <a:pPr/>
              <a:t>3</a:t>
            </a:fld>
            <a:endParaRPr lang="en-US" sz="900" dirty="0"/>
          </a:p>
        </p:txBody>
      </p:sp>
      <p:pic>
        <p:nvPicPr>
          <p:cNvPr id="25" name="Picture 24"/>
          <p:cNvPicPr>
            <a:picLocks noChangeAspect="1"/>
          </p:cNvPicPr>
          <p:nvPr/>
        </p:nvPicPr>
        <p:blipFill>
          <a:blip r:embed="rId4"/>
          <a:stretch>
            <a:fillRect/>
          </a:stretch>
        </p:blipFill>
        <p:spPr>
          <a:xfrm>
            <a:off x="10109889" y="512149"/>
            <a:ext cx="1904139" cy="402212"/>
          </a:xfrm>
          <a:prstGeom prst="rect">
            <a:avLst/>
          </a:prstGeom>
        </p:spPr>
      </p:pic>
      <p:sp>
        <p:nvSpPr>
          <p:cNvPr id="5" name="TextBox 4"/>
          <p:cNvSpPr txBox="1"/>
          <p:nvPr/>
        </p:nvSpPr>
        <p:spPr>
          <a:xfrm>
            <a:off x="349120" y="1130722"/>
            <a:ext cx="12210433" cy="323165"/>
          </a:xfrm>
          <a:prstGeom prst="rect">
            <a:avLst/>
          </a:prstGeom>
          <a:noFill/>
        </p:spPr>
        <p:txBody>
          <a:bodyPr wrap="square" rtlCol="0">
            <a:spAutoFit/>
          </a:bodyPr>
          <a:lstStyle/>
          <a:p>
            <a:r>
              <a:rPr lang="en-US" sz="1500" dirty="0"/>
              <a:t>Community Development Financial Institutions (CDFIs) provide credit and financial services to underserved markets and populations</a:t>
            </a:r>
          </a:p>
        </p:txBody>
      </p:sp>
      <p:sp>
        <p:nvSpPr>
          <p:cNvPr id="29" name="Footer Placeholder 4">
            <a:extLst>
              <a:ext uri="{FF2B5EF4-FFF2-40B4-BE49-F238E27FC236}">
                <a16:creationId xmlns:a16="http://schemas.microsoft.com/office/drawing/2014/main" id="{10A4E26C-71D2-4ED3-9A07-AD28810B4F9F}"/>
              </a:ext>
            </a:extLst>
          </p:cNvPr>
          <p:cNvSpPr txBox="1">
            <a:spLocks/>
          </p:cNvSpPr>
          <p:nvPr/>
        </p:nvSpPr>
        <p:spPr>
          <a:xfrm>
            <a:off x="0" y="57189"/>
            <a:ext cx="1165795" cy="386790"/>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a:cs typeface="Arial"/>
              </a:rPr>
              <a:t>CONFIDENTIAL</a:t>
            </a:r>
          </a:p>
        </p:txBody>
      </p:sp>
      <p:sp>
        <p:nvSpPr>
          <p:cNvPr id="28" name="Title 6"/>
          <p:cNvSpPr txBox="1">
            <a:spLocks/>
          </p:cNvSpPr>
          <p:nvPr/>
        </p:nvSpPr>
        <p:spPr>
          <a:xfrm>
            <a:off x="331123" y="318945"/>
            <a:ext cx="11709400" cy="788620"/>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600" b="0" kern="1200">
                <a:solidFill>
                  <a:schemeClr val="accent4"/>
                </a:solidFill>
                <a:latin typeface="Franklin Gothic Medium" panose="020B0603020102020204" pitchFamily="34" charset="0"/>
                <a:ea typeface="+mj-ea"/>
                <a:cs typeface="Arial" panose="020B0604020202020204" pitchFamily="34" charset="0"/>
              </a:defRPr>
            </a:lvl1pPr>
          </a:lstStyle>
          <a:p>
            <a:r>
              <a:rPr lang="en-US" sz="2800" dirty="0">
                <a:solidFill>
                  <a:srgbClr val="011224"/>
                </a:solidFill>
              </a:rPr>
              <a:t>About LISC </a:t>
            </a:r>
            <a:r>
              <a:rPr lang="en-US" sz="2000" dirty="0"/>
              <a:t>Since 1979, LISC has been creating an impact as a nonprofit CDFI</a:t>
            </a:r>
            <a:r>
              <a:rPr lang="en-US" sz="2000" dirty="0">
                <a:solidFill>
                  <a:srgbClr val="011224"/>
                </a:solidFill>
              </a:rPr>
              <a:t> </a:t>
            </a:r>
            <a:endParaRPr lang="en-US" sz="2000" dirty="0"/>
          </a:p>
        </p:txBody>
      </p:sp>
      <p:pic>
        <p:nvPicPr>
          <p:cNvPr id="3074" name="Picture 2" descr="Illustrating Impact: the New Certified CDFI Logo | Community Development  Financial Institutions Fu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98011" y="5631907"/>
            <a:ext cx="689606" cy="68881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S&amp;P Global Ratings | CLO+"/>
          <p:cNvPicPr>
            <a:picLocks noChangeAspect="1" noChangeArrowheads="1"/>
          </p:cNvPicPr>
          <p:nvPr/>
        </p:nvPicPr>
        <p:blipFill rotWithShape="1">
          <a:blip r:embed="rId6">
            <a:extLst>
              <a:ext uri="{28A0092B-C50C-407E-A947-70E740481C1C}">
                <a14:useLocalDpi xmlns:a14="http://schemas.microsoft.com/office/drawing/2010/main" val="0"/>
              </a:ext>
            </a:extLst>
          </a:blip>
          <a:srcRect l="9609" t="17238" r="10733" b="17380"/>
          <a:stretch/>
        </p:blipFill>
        <p:spPr bwMode="auto">
          <a:xfrm>
            <a:off x="6042495" y="3223128"/>
            <a:ext cx="864586" cy="443521"/>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3368374" y="6477100"/>
            <a:ext cx="8306697" cy="215444"/>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Franklin Gothic Book"/>
              </a:rPr>
              <a:t>Note: </a:t>
            </a:r>
            <a:r>
              <a:rPr lang="en-US" sz="800" dirty="0">
                <a:solidFill>
                  <a:prstClr val="black"/>
                </a:solidFill>
                <a:latin typeface="Franklin Gothic Book"/>
              </a:rPr>
              <a:t>N</a:t>
            </a:r>
            <a:r>
              <a:rPr kumimoji="0" lang="en-US" sz="800" b="0" i="0" u="none" strike="noStrike" kern="1200" cap="none" spc="0" normalizeH="0" baseline="0" noProof="0" dirty="0">
                <a:ln>
                  <a:noFill/>
                </a:ln>
                <a:solidFill>
                  <a:prstClr val="black"/>
                </a:solidFill>
                <a:effectLst/>
                <a:uLnTx/>
                <a:uFillTx/>
                <a:latin typeface="Franklin Gothic Book"/>
              </a:rPr>
              <a:t>umbers listed as</a:t>
            </a:r>
            <a:r>
              <a:rPr kumimoji="0" lang="en-US" sz="800" b="0" i="0" u="none" strike="noStrike" kern="1200" cap="none" spc="0" normalizeH="0" noProof="0" dirty="0">
                <a:ln>
                  <a:noFill/>
                </a:ln>
                <a:solidFill>
                  <a:prstClr val="black"/>
                </a:solidFill>
                <a:effectLst/>
                <a:uLnTx/>
                <a:uFillTx/>
                <a:latin typeface="Franklin Gothic Book"/>
              </a:rPr>
              <a:t> of 12/31/2020</a:t>
            </a:r>
            <a:endParaRPr kumimoji="0" lang="en-US" sz="800" b="0" i="0" u="none" strike="noStrike" kern="1200" cap="none" spc="0" normalizeH="0" baseline="0" noProof="0" dirty="0">
              <a:ln>
                <a:noFill/>
              </a:ln>
              <a:solidFill>
                <a:srgbClr val="000000"/>
              </a:solidFill>
              <a:effectLst/>
              <a:uLnTx/>
              <a:uFillTx/>
              <a:latin typeface="Franklin Gothic Book"/>
            </a:endParaRPr>
          </a:p>
        </p:txBody>
      </p:sp>
    </p:spTree>
    <p:extLst>
      <p:ext uri="{BB962C8B-B14F-4D97-AF65-F5344CB8AC3E}">
        <p14:creationId xmlns:p14="http://schemas.microsoft.com/office/powerpoint/2010/main" val="3955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prstGeom prst="rect">
            <a:avLst/>
          </a:prstGeom>
        </p:spPr>
        <p:txBody>
          <a:bodyPr/>
          <a:lstStyle/>
          <a:p>
            <a:fld id="{4749BECD-3273-4FE3-BD63-F549C359A7E1}" type="slidenum">
              <a:rPr lang="en-US" smtClean="0"/>
              <a:pPr/>
              <a:t>4</a:t>
            </a:fld>
            <a:endParaRPr lang="en-US" dirty="0"/>
          </a:p>
        </p:txBody>
      </p:sp>
      <p:sp>
        <p:nvSpPr>
          <p:cNvPr id="7" name="Title 6"/>
          <p:cNvSpPr>
            <a:spLocks noGrp="1"/>
          </p:cNvSpPr>
          <p:nvPr>
            <p:ph type="title"/>
          </p:nvPr>
        </p:nvSpPr>
        <p:spPr>
          <a:xfrm>
            <a:off x="3414" y="535373"/>
            <a:ext cx="7820167" cy="782809"/>
          </a:xfrm>
          <a:solidFill>
            <a:schemeClr val="accent5"/>
          </a:solidFill>
        </p:spPr>
        <p:txBody>
          <a:bodyPr vert="horz" lIns="91440" tIns="45720" rIns="91440" bIns="45720" rtlCol="0" anchor="ctr">
            <a:normAutofit/>
          </a:bodyPr>
          <a:lstStyle/>
          <a:p>
            <a:pPr marL="571500"/>
            <a:r>
              <a:rPr lang="en-US" sz="3200" dirty="0">
                <a:latin typeface="Franklin Gothic Medium"/>
                <a:cs typeface="Arial"/>
              </a:rPr>
              <a:t>Local Presence &amp; Affiliate Companies</a:t>
            </a:r>
          </a:p>
        </p:txBody>
      </p:sp>
      <p:sp>
        <p:nvSpPr>
          <p:cNvPr id="16" name="Text Placeholder 8">
            <a:extLst>
              <a:ext uri="{FF2B5EF4-FFF2-40B4-BE49-F238E27FC236}">
                <a16:creationId xmlns:a16="http://schemas.microsoft.com/office/drawing/2014/main" id="{803FFC32-F1BB-4693-9C67-011573672A19}"/>
              </a:ext>
            </a:extLst>
          </p:cNvPr>
          <p:cNvSpPr>
            <a:spLocks noGrp="1"/>
          </p:cNvSpPr>
          <p:nvPr/>
        </p:nvSpPr>
        <p:spPr>
          <a:xfrm>
            <a:off x="2586772" y="2293915"/>
            <a:ext cx="2462306" cy="347626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accent4"/>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accent4"/>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accent4"/>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accent4"/>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accent4"/>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1400" spc="-5" dirty="0">
                <a:latin typeface="Franklin Gothic Book"/>
                <a:ea typeface="+mn-lt"/>
                <a:cs typeface="+mn-lt"/>
              </a:rPr>
              <a:t>Atlanta, GA</a:t>
            </a:r>
            <a:endParaRPr lang="en-US" sz="1400" dirty="0">
              <a:latin typeface="Franklin Gothic Book"/>
            </a:endParaRPr>
          </a:p>
          <a:p>
            <a:pPr>
              <a:buNone/>
            </a:pPr>
            <a:r>
              <a:rPr lang="en-US" sz="1400" spc="-5" dirty="0">
                <a:latin typeface="Franklin Gothic Book"/>
                <a:ea typeface="+mn-lt"/>
                <a:cs typeface="+mn-lt"/>
              </a:rPr>
              <a:t>Boston, MA</a:t>
            </a:r>
            <a:endParaRPr lang="en-US" sz="1400" dirty="0">
              <a:latin typeface="Franklin Gothic Book"/>
            </a:endParaRPr>
          </a:p>
          <a:p>
            <a:pPr>
              <a:buNone/>
            </a:pPr>
            <a:r>
              <a:rPr lang="en-US" sz="1400" spc="-5" dirty="0">
                <a:latin typeface="Franklin Gothic Book"/>
                <a:ea typeface="+mn-lt"/>
                <a:cs typeface="+mn-lt"/>
              </a:rPr>
              <a:t>Buffalo, NY</a:t>
            </a:r>
            <a:endParaRPr lang="en-US" sz="1400" dirty="0">
              <a:latin typeface="Franklin Gothic Book"/>
            </a:endParaRPr>
          </a:p>
          <a:p>
            <a:pPr>
              <a:buNone/>
            </a:pPr>
            <a:r>
              <a:rPr lang="en-US" sz="1400" spc="-5" dirty="0">
                <a:latin typeface="Franklin Gothic Book"/>
                <a:ea typeface="+mn-lt"/>
                <a:cs typeface="+mn-lt"/>
              </a:rPr>
              <a:t>Charlotte, NC </a:t>
            </a:r>
            <a:endParaRPr lang="en-US" sz="1400" dirty="0">
              <a:latin typeface="Franklin Gothic Book"/>
            </a:endParaRPr>
          </a:p>
          <a:p>
            <a:pPr>
              <a:buNone/>
            </a:pPr>
            <a:r>
              <a:rPr lang="en-US" sz="1400" spc="-5" dirty="0">
                <a:latin typeface="Franklin Gothic Book"/>
                <a:ea typeface="+mn-lt"/>
                <a:cs typeface="+mn-lt"/>
              </a:rPr>
              <a:t>Chicago, IL</a:t>
            </a:r>
            <a:endParaRPr lang="en-US" sz="1400" dirty="0">
              <a:latin typeface="Franklin Gothic Book"/>
            </a:endParaRPr>
          </a:p>
          <a:p>
            <a:pPr>
              <a:buNone/>
            </a:pPr>
            <a:r>
              <a:rPr lang="en-US" sz="1400" spc="-5" dirty="0">
                <a:latin typeface="Franklin Gothic Book"/>
                <a:ea typeface="+mn-lt"/>
                <a:cs typeface="+mn-lt"/>
              </a:rPr>
              <a:t>Cincinnati, OH </a:t>
            </a:r>
            <a:endParaRPr lang="en-US" sz="1400" dirty="0">
              <a:latin typeface="Franklin Gothic Book"/>
            </a:endParaRPr>
          </a:p>
          <a:p>
            <a:pPr>
              <a:buNone/>
            </a:pPr>
            <a:r>
              <a:rPr lang="en-US" sz="1400" spc="-5" dirty="0">
                <a:latin typeface="Franklin Gothic Book"/>
                <a:ea typeface="+mn-lt"/>
                <a:cs typeface="+mn-lt"/>
              </a:rPr>
              <a:t>Denver, CO</a:t>
            </a:r>
            <a:endParaRPr lang="en-US" sz="1400" dirty="0">
              <a:latin typeface="Franklin Gothic Book"/>
            </a:endParaRPr>
          </a:p>
          <a:p>
            <a:pPr>
              <a:buNone/>
            </a:pPr>
            <a:r>
              <a:rPr lang="en-US" sz="1400" spc="-5" dirty="0">
                <a:latin typeface="Franklin Gothic Book"/>
                <a:ea typeface="+mn-lt"/>
                <a:cs typeface="+mn-lt"/>
              </a:rPr>
              <a:t>Detroit, MI</a:t>
            </a:r>
            <a:endParaRPr lang="en-US" sz="1400" dirty="0">
              <a:latin typeface="Franklin Gothic Book"/>
            </a:endParaRPr>
          </a:p>
          <a:p>
            <a:pPr>
              <a:buNone/>
            </a:pPr>
            <a:r>
              <a:rPr lang="en-US" sz="1400" spc="-5" dirty="0">
                <a:latin typeface="Franklin Gothic Book"/>
                <a:ea typeface="+mn-lt"/>
                <a:cs typeface="+mn-lt"/>
              </a:rPr>
              <a:t>Duluth, MN</a:t>
            </a:r>
            <a:endParaRPr lang="en-US" sz="1400" dirty="0">
              <a:latin typeface="Franklin Gothic Book"/>
            </a:endParaRPr>
          </a:p>
          <a:p>
            <a:pPr>
              <a:buNone/>
            </a:pPr>
            <a:r>
              <a:rPr lang="en-US" sz="1400" spc="-5" dirty="0">
                <a:latin typeface="Franklin Gothic Book"/>
                <a:ea typeface="+mn-lt"/>
                <a:cs typeface="+mn-lt"/>
              </a:rPr>
              <a:t>Flint, MI</a:t>
            </a:r>
            <a:endParaRPr lang="en-US" sz="1400" dirty="0">
              <a:latin typeface="Franklin Gothic Book"/>
            </a:endParaRPr>
          </a:p>
          <a:p>
            <a:pPr>
              <a:buNone/>
            </a:pPr>
            <a:r>
              <a:rPr lang="en-US" sz="1400" spc="-5" dirty="0">
                <a:latin typeface="Franklin Gothic Book"/>
                <a:ea typeface="+mn-lt"/>
                <a:cs typeface="+mn-lt"/>
              </a:rPr>
              <a:t>Greenville, SC</a:t>
            </a:r>
            <a:endParaRPr lang="en-US" sz="1400" dirty="0">
              <a:latin typeface="Franklin Gothic Book"/>
            </a:endParaRPr>
          </a:p>
          <a:p>
            <a:pPr>
              <a:buNone/>
            </a:pPr>
            <a:r>
              <a:rPr lang="en-US" sz="1400" spc="-5" dirty="0">
                <a:latin typeface="Franklin Gothic Book"/>
                <a:ea typeface="+mn-lt"/>
                <a:cs typeface="+mn-lt"/>
              </a:rPr>
              <a:t>Hartford, CT</a:t>
            </a:r>
            <a:endParaRPr lang="en-US" sz="1400" dirty="0">
              <a:latin typeface="Franklin Gothic Book"/>
            </a:endParaRPr>
          </a:p>
          <a:p>
            <a:pPr>
              <a:buNone/>
            </a:pPr>
            <a:r>
              <a:rPr lang="en-US" sz="1400" spc="-5" dirty="0">
                <a:latin typeface="Franklin Gothic Book"/>
                <a:ea typeface="+mn-lt"/>
                <a:cs typeface="+mn-lt"/>
              </a:rPr>
              <a:t>Honolulu, HI</a:t>
            </a:r>
            <a:endParaRPr lang="en-US" sz="1400" dirty="0">
              <a:latin typeface="Franklin Gothic Book"/>
            </a:endParaRPr>
          </a:p>
          <a:p>
            <a:pPr marL="0" marR="909955" indent="0">
              <a:spcBef>
                <a:spcPts val="400"/>
              </a:spcBef>
              <a:buNone/>
            </a:pPr>
            <a:endParaRPr lang="en-US" sz="1400" spc="-5" dirty="0">
              <a:solidFill>
                <a:srgbClr val="011322"/>
              </a:solidFill>
              <a:latin typeface="Franklin Gothic Book"/>
            </a:endParaRPr>
          </a:p>
          <a:p>
            <a:pPr>
              <a:buNone/>
            </a:pPr>
            <a:endParaRPr lang="en-US" sz="1400" dirty="0">
              <a:latin typeface="Franklin Gothic Book"/>
            </a:endParaRPr>
          </a:p>
        </p:txBody>
      </p:sp>
      <p:sp>
        <p:nvSpPr>
          <p:cNvPr id="17" name="Text Placeholder 9">
            <a:extLst>
              <a:ext uri="{FF2B5EF4-FFF2-40B4-BE49-F238E27FC236}">
                <a16:creationId xmlns:a16="http://schemas.microsoft.com/office/drawing/2014/main" id="{E2DE01D6-D340-491F-85D9-B55405AF9F3F}"/>
              </a:ext>
            </a:extLst>
          </p:cNvPr>
          <p:cNvSpPr>
            <a:spLocks noGrp="1"/>
          </p:cNvSpPr>
          <p:nvPr/>
        </p:nvSpPr>
        <p:spPr>
          <a:xfrm>
            <a:off x="4269245" y="2293915"/>
            <a:ext cx="1750555" cy="3760043"/>
          </a:xfrm>
          <a:prstGeom prst="rect">
            <a:avLst/>
          </a:prstGeom>
        </p:spPr>
        <p:txBody>
          <a:bodyPr vert="horz" lIns="91440" tIns="45720" rIns="91440" bIns="45720" numCol="1"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accent4"/>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accent4"/>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accent4"/>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accent4"/>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accent4"/>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1400" dirty="0">
                <a:latin typeface="Franklin Gothic Book"/>
                <a:ea typeface="+mn-lt"/>
                <a:cs typeface="+mn-lt"/>
              </a:rPr>
              <a:t>Houston, TX</a:t>
            </a:r>
            <a:endParaRPr lang="en-US" sz="1400" dirty="0">
              <a:latin typeface="Franklin Gothic Book"/>
            </a:endParaRPr>
          </a:p>
          <a:p>
            <a:pPr>
              <a:buNone/>
            </a:pPr>
            <a:r>
              <a:rPr lang="en-US" sz="1400" dirty="0">
                <a:latin typeface="Franklin Gothic Book"/>
                <a:ea typeface="+mn-lt"/>
                <a:cs typeface="+mn-lt"/>
              </a:rPr>
              <a:t>Indianapolis, IN </a:t>
            </a:r>
            <a:endParaRPr lang="en-US" sz="1400" dirty="0">
              <a:latin typeface="Franklin Gothic Book"/>
            </a:endParaRPr>
          </a:p>
          <a:p>
            <a:pPr>
              <a:buNone/>
            </a:pPr>
            <a:r>
              <a:rPr lang="en-US" sz="1400" dirty="0">
                <a:latin typeface="Franklin Gothic Book"/>
                <a:ea typeface="+mn-lt"/>
                <a:cs typeface="+mn-lt"/>
              </a:rPr>
              <a:t>Jacksonville, FL</a:t>
            </a:r>
            <a:endParaRPr lang="en-US" sz="1400" dirty="0">
              <a:latin typeface="Franklin Gothic Book"/>
            </a:endParaRPr>
          </a:p>
          <a:p>
            <a:pPr>
              <a:buNone/>
            </a:pPr>
            <a:r>
              <a:rPr lang="en-US" sz="1400" dirty="0">
                <a:latin typeface="Franklin Gothic Book"/>
                <a:ea typeface="+mn-lt"/>
                <a:cs typeface="+mn-lt"/>
              </a:rPr>
              <a:t>Kalamazoo, MI</a:t>
            </a:r>
            <a:endParaRPr lang="en-US" sz="1400" dirty="0">
              <a:latin typeface="Franklin Gothic Book"/>
            </a:endParaRPr>
          </a:p>
          <a:p>
            <a:pPr>
              <a:buNone/>
            </a:pPr>
            <a:r>
              <a:rPr lang="en-US" sz="1400" dirty="0">
                <a:latin typeface="Franklin Gothic Book"/>
                <a:ea typeface="+mn-lt"/>
                <a:cs typeface="+mn-lt"/>
              </a:rPr>
              <a:t>Kansas City, MO</a:t>
            </a:r>
            <a:endParaRPr lang="en-US" sz="1400" dirty="0">
              <a:latin typeface="Franklin Gothic Book"/>
            </a:endParaRPr>
          </a:p>
          <a:p>
            <a:pPr>
              <a:buNone/>
            </a:pPr>
            <a:r>
              <a:rPr lang="en-US" sz="1400" dirty="0">
                <a:latin typeface="Franklin Gothic Book"/>
                <a:ea typeface="+mn-lt"/>
                <a:cs typeface="+mn-lt"/>
              </a:rPr>
              <a:t>Los Angeles, CA</a:t>
            </a:r>
            <a:endParaRPr lang="en-US" sz="1400" dirty="0">
              <a:latin typeface="Franklin Gothic Book"/>
            </a:endParaRPr>
          </a:p>
          <a:p>
            <a:pPr>
              <a:buNone/>
            </a:pPr>
            <a:r>
              <a:rPr lang="en-US" sz="1400" dirty="0">
                <a:latin typeface="Franklin Gothic Book"/>
                <a:ea typeface="+mn-lt"/>
                <a:cs typeface="+mn-lt"/>
              </a:rPr>
              <a:t>Louisville, KY</a:t>
            </a:r>
            <a:endParaRPr lang="en-US" sz="1400" dirty="0">
              <a:latin typeface="Franklin Gothic Book"/>
            </a:endParaRPr>
          </a:p>
          <a:p>
            <a:pPr>
              <a:buNone/>
            </a:pPr>
            <a:r>
              <a:rPr lang="en-US" sz="1400" dirty="0">
                <a:latin typeface="Franklin Gothic Book"/>
                <a:ea typeface="+mn-lt"/>
                <a:cs typeface="+mn-lt"/>
              </a:rPr>
              <a:t>Memphis, TN</a:t>
            </a:r>
            <a:endParaRPr lang="en-US" sz="1400" dirty="0">
              <a:latin typeface="Franklin Gothic Book"/>
            </a:endParaRPr>
          </a:p>
          <a:p>
            <a:pPr>
              <a:buNone/>
            </a:pPr>
            <a:r>
              <a:rPr lang="en-US" sz="1400" dirty="0">
                <a:latin typeface="Franklin Gothic Book"/>
                <a:ea typeface="+mn-lt"/>
                <a:cs typeface="+mn-lt"/>
              </a:rPr>
              <a:t>Milwaukee, WI</a:t>
            </a:r>
            <a:endParaRPr lang="en-US" sz="1400" dirty="0">
              <a:latin typeface="Franklin Gothic Book"/>
            </a:endParaRPr>
          </a:p>
          <a:p>
            <a:pPr marL="0" indent="0">
              <a:buNone/>
            </a:pPr>
            <a:r>
              <a:rPr lang="en-US" sz="1400" dirty="0">
                <a:latin typeface="Franklin Gothic Book"/>
                <a:ea typeface="+mn-lt"/>
                <a:cs typeface="+mn-lt"/>
              </a:rPr>
              <a:t>Minneapolis/         St. Paul, MN</a:t>
            </a:r>
            <a:endParaRPr lang="en-US" sz="1400" dirty="0">
              <a:latin typeface="Franklin Gothic Book"/>
            </a:endParaRPr>
          </a:p>
          <a:p>
            <a:pPr>
              <a:buNone/>
            </a:pPr>
            <a:r>
              <a:rPr lang="en-US" sz="1400" dirty="0">
                <a:latin typeface="Franklin Gothic Book"/>
                <a:ea typeface="+mn-lt"/>
                <a:cs typeface="+mn-lt"/>
              </a:rPr>
              <a:t>New York, NY</a:t>
            </a:r>
            <a:endParaRPr lang="en-US" sz="1400" dirty="0">
              <a:latin typeface="Franklin Gothic Book"/>
            </a:endParaRPr>
          </a:p>
          <a:p>
            <a:pPr>
              <a:buNone/>
            </a:pPr>
            <a:r>
              <a:rPr lang="en-US" sz="1400" dirty="0">
                <a:latin typeface="Franklin Gothic Book"/>
                <a:ea typeface="+mn-lt"/>
                <a:cs typeface="+mn-lt"/>
              </a:rPr>
              <a:t>Newark, NJ</a:t>
            </a:r>
            <a:endParaRPr lang="en-US" sz="1400" dirty="0">
              <a:latin typeface="Franklin Gothic Book"/>
            </a:endParaRPr>
          </a:p>
          <a:p>
            <a:pPr marL="0" marR="681990" indent="0">
              <a:spcBef>
                <a:spcPts val="400"/>
              </a:spcBef>
              <a:buNone/>
            </a:pPr>
            <a:endParaRPr lang="en-US" sz="1400" dirty="0">
              <a:solidFill>
                <a:srgbClr val="011322"/>
              </a:solidFill>
              <a:latin typeface="Franklin Gothic Book"/>
              <a:cs typeface="Franklin Gothic Book"/>
            </a:endParaRPr>
          </a:p>
        </p:txBody>
      </p:sp>
      <p:sp>
        <p:nvSpPr>
          <p:cNvPr id="18" name="Text Placeholder 10">
            <a:extLst>
              <a:ext uri="{FF2B5EF4-FFF2-40B4-BE49-F238E27FC236}">
                <a16:creationId xmlns:a16="http://schemas.microsoft.com/office/drawing/2014/main" id="{0E7A4F6B-E598-48DC-81D3-E2A5E1482E76}"/>
              </a:ext>
            </a:extLst>
          </p:cNvPr>
          <p:cNvSpPr>
            <a:spLocks noGrp="1"/>
          </p:cNvSpPr>
          <p:nvPr/>
        </p:nvSpPr>
        <p:spPr>
          <a:xfrm>
            <a:off x="6157748" y="2293915"/>
            <a:ext cx="2322635" cy="34132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accent4"/>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accent4"/>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accent4"/>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accent4"/>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accent4"/>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1400" dirty="0">
                <a:latin typeface="Franklin Gothic Book"/>
                <a:ea typeface="+mn-lt"/>
                <a:cs typeface="+mn-lt"/>
              </a:rPr>
              <a:t>Norfolk, VA</a:t>
            </a:r>
            <a:endParaRPr lang="en-US" sz="1400" dirty="0">
              <a:latin typeface="Franklin Gothic Book"/>
            </a:endParaRPr>
          </a:p>
          <a:p>
            <a:pPr>
              <a:buNone/>
            </a:pPr>
            <a:r>
              <a:rPr lang="en-US" sz="1400" dirty="0">
                <a:latin typeface="Franklin Gothic Book"/>
                <a:ea typeface="+mn-lt"/>
                <a:cs typeface="+mn-lt"/>
              </a:rPr>
              <a:t>Oakland, CA</a:t>
            </a:r>
            <a:endParaRPr lang="en-US" sz="1400" dirty="0">
              <a:latin typeface="Franklin Gothic Book"/>
            </a:endParaRPr>
          </a:p>
          <a:p>
            <a:pPr>
              <a:buNone/>
            </a:pPr>
            <a:r>
              <a:rPr lang="en-US" sz="1400" dirty="0">
                <a:latin typeface="Franklin Gothic Book"/>
                <a:ea typeface="+mn-lt"/>
                <a:cs typeface="+mn-lt"/>
              </a:rPr>
              <a:t>Peoria, IL</a:t>
            </a:r>
            <a:endParaRPr lang="en-US" sz="1400" dirty="0">
              <a:latin typeface="Franklin Gothic Book"/>
            </a:endParaRPr>
          </a:p>
          <a:p>
            <a:pPr>
              <a:buNone/>
            </a:pPr>
            <a:r>
              <a:rPr lang="en-US" sz="1400" dirty="0">
                <a:latin typeface="Franklin Gothic Book"/>
                <a:ea typeface="+mn-lt"/>
                <a:cs typeface="+mn-lt"/>
              </a:rPr>
              <a:t>Philadelphia, PA</a:t>
            </a:r>
            <a:endParaRPr lang="en-US" sz="1400" dirty="0">
              <a:latin typeface="Franklin Gothic Book"/>
            </a:endParaRPr>
          </a:p>
          <a:p>
            <a:pPr>
              <a:buNone/>
            </a:pPr>
            <a:r>
              <a:rPr lang="en-US" sz="1400" dirty="0">
                <a:latin typeface="Franklin Gothic Book"/>
                <a:ea typeface="+mn-lt"/>
                <a:cs typeface="+mn-lt"/>
              </a:rPr>
              <a:t>Phoenix, AZ</a:t>
            </a:r>
            <a:endParaRPr lang="en-US" sz="1400" dirty="0">
              <a:latin typeface="Franklin Gothic Book"/>
            </a:endParaRPr>
          </a:p>
          <a:p>
            <a:pPr>
              <a:buNone/>
            </a:pPr>
            <a:r>
              <a:rPr lang="en-US" sz="1400" dirty="0">
                <a:latin typeface="Franklin Gothic Book"/>
                <a:ea typeface="+mn-lt"/>
                <a:cs typeface="+mn-lt"/>
              </a:rPr>
              <a:t>Providence, RI</a:t>
            </a:r>
            <a:endParaRPr lang="en-US" sz="1400" dirty="0">
              <a:latin typeface="Franklin Gothic Book"/>
            </a:endParaRPr>
          </a:p>
          <a:p>
            <a:pPr>
              <a:buNone/>
            </a:pPr>
            <a:r>
              <a:rPr lang="en-US" sz="1400" dirty="0">
                <a:latin typeface="Franklin Gothic Book"/>
                <a:ea typeface="+mn-lt"/>
                <a:cs typeface="+mn-lt"/>
              </a:rPr>
              <a:t>Richmond, VA</a:t>
            </a:r>
            <a:endParaRPr lang="en-US" sz="1400" dirty="0">
              <a:latin typeface="Franklin Gothic Book"/>
            </a:endParaRPr>
          </a:p>
          <a:p>
            <a:pPr>
              <a:buNone/>
            </a:pPr>
            <a:r>
              <a:rPr lang="en-US" sz="1400" dirty="0">
                <a:latin typeface="Franklin Gothic Book"/>
                <a:ea typeface="+mn-lt"/>
                <a:cs typeface="+mn-lt"/>
              </a:rPr>
              <a:t>San Antonio, TX</a:t>
            </a:r>
            <a:endParaRPr lang="en-US" sz="1400" dirty="0">
              <a:latin typeface="Franklin Gothic Book"/>
            </a:endParaRPr>
          </a:p>
          <a:p>
            <a:pPr>
              <a:buNone/>
            </a:pPr>
            <a:r>
              <a:rPr lang="en-US" sz="1400" dirty="0">
                <a:latin typeface="Franklin Gothic Book"/>
                <a:ea typeface="+mn-lt"/>
                <a:cs typeface="+mn-lt"/>
              </a:rPr>
              <a:t>San Diego, CA</a:t>
            </a:r>
            <a:endParaRPr lang="en-US" sz="1400" dirty="0">
              <a:latin typeface="Franklin Gothic Book"/>
            </a:endParaRPr>
          </a:p>
          <a:p>
            <a:pPr>
              <a:buNone/>
            </a:pPr>
            <a:r>
              <a:rPr lang="en-US" sz="1400" dirty="0">
                <a:latin typeface="Franklin Gothic Book"/>
                <a:ea typeface="+mn-lt"/>
                <a:cs typeface="+mn-lt"/>
              </a:rPr>
              <a:t>Seattle, WA</a:t>
            </a:r>
            <a:endParaRPr lang="en-US" sz="1400" dirty="0">
              <a:latin typeface="Franklin Gothic Book"/>
            </a:endParaRPr>
          </a:p>
          <a:p>
            <a:pPr>
              <a:buNone/>
            </a:pPr>
            <a:r>
              <a:rPr lang="en-US" sz="1400" dirty="0">
                <a:latin typeface="Franklin Gothic Book"/>
                <a:ea typeface="+mn-lt"/>
                <a:cs typeface="+mn-lt"/>
              </a:rPr>
              <a:t>Toledo, OH</a:t>
            </a:r>
            <a:endParaRPr lang="en-US" sz="1400" dirty="0">
              <a:latin typeface="Franklin Gothic Book"/>
            </a:endParaRPr>
          </a:p>
          <a:p>
            <a:pPr>
              <a:buNone/>
            </a:pPr>
            <a:r>
              <a:rPr lang="en-US" sz="1400" dirty="0">
                <a:latin typeface="Franklin Gothic Book"/>
                <a:ea typeface="+mn-lt"/>
                <a:cs typeface="+mn-lt"/>
              </a:rPr>
              <a:t>Washington, DC</a:t>
            </a:r>
            <a:endParaRPr lang="en-US" sz="1400" dirty="0">
              <a:latin typeface="Franklin Gothic Book"/>
            </a:endParaRPr>
          </a:p>
          <a:p>
            <a:pPr marL="0" marR="455295" indent="0">
              <a:spcBef>
                <a:spcPts val="400"/>
              </a:spcBef>
              <a:buNone/>
            </a:pPr>
            <a:endParaRPr lang="en-US" sz="1400" dirty="0">
              <a:solidFill>
                <a:srgbClr val="011322"/>
              </a:solidFill>
              <a:latin typeface="Franklin Gothic Book"/>
              <a:cs typeface="Franklin Gothic Book"/>
            </a:endParaRPr>
          </a:p>
        </p:txBody>
      </p:sp>
      <p:sp>
        <p:nvSpPr>
          <p:cNvPr id="24" name="Text Placeholder 7">
            <a:extLst>
              <a:ext uri="{FF2B5EF4-FFF2-40B4-BE49-F238E27FC236}">
                <a16:creationId xmlns:a16="http://schemas.microsoft.com/office/drawing/2014/main" id="{E02BADFF-6EBF-4DC9-8E0E-60C08DA88B28}"/>
              </a:ext>
            </a:extLst>
          </p:cNvPr>
          <p:cNvSpPr>
            <a:spLocks noGrp="1"/>
          </p:cNvSpPr>
          <p:nvPr/>
        </p:nvSpPr>
        <p:spPr>
          <a:xfrm>
            <a:off x="494731" y="2155759"/>
            <a:ext cx="1445625" cy="2965450"/>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rgbClr val="011224"/>
                </a:solidFill>
                <a:latin typeface="+mn-lt"/>
                <a:ea typeface="Franklin Gothic Medium" charset="0"/>
                <a:cs typeface="Franklin Gothic Medium" charset="0"/>
              </a:defRPr>
            </a:lvl1pPr>
            <a:lvl2pPr marL="457200" indent="0" algn="l" defTabSz="914400" rtl="0" eaLnBrk="1" latinLnBrk="0" hangingPunct="1">
              <a:lnSpc>
                <a:spcPct val="90000"/>
              </a:lnSpc>
              <a:spcBef>
                <a:spcPts val="500"/>
              </a:spcBef>
              <a:buFont typeface="Arial" panose="020B0604020202020204" pitchFamily="34" charset="0"/>
              <a:buNone/>
              <a:defRPr sz="1800" b="0" i="0" kern="1200">
                <a:solidFill>
                  <a:srgbClr val="011224"/>
                </a:solidFill>
                <a:latin typeface="Franklin Gothic Medium" charset="0"/>
                <a:ea typeface="Franklin Gothic Medium" charset="0"/>
                <a:cs typeface="Franklin Gothic Medium" charset="0"/>
              </a:defRPr>
            </a:lvl2pPr>
            <a:lvl3pPr marL="914400" indent="0" algn="l" defTabSz="914400" rtl="0" eaLnBrk="1" latinLnBrk="0" hangingPunct="1">
              <a:lnSpc>
                <a:spcPct val="90000"/>
              </a:lnSpc>
              <a:spcBef>
                <a:spcPts val="500"/>
              </a:spcBef>
              <a:buFont typeface="Arial" panose="020B0604020202020204" pitchFamily="34" charset="0"/>
              <a:buNone/>
              <a:defRPr sz="1800" b="0" i="0" kern="1200">
                <a:solidFill>
                  <a:srgbClr val="011224"/>
                </a:solidFill>
                <a:latin typeface="Franklin Gothic Medium" charset="0"/>
                <a:ea typeface="Franklin Gothic Medium" charset="0"/>
                <a:cs typeface="Franklin Gothic Medium"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rgbClr val="011224"/>
                </a:solidFill>
                <a:latin typeface="Franklin Gothic Medium" charset="0"/>
                <a:ea typeface="Franklin Gothic Medium" charset="0"/>
                <a:cs typeface="Franklin Gothic Medium"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rgbClr val="011224"/>
                </a:solidFill>
                <a:latin typeface="Franklin Gothic Medium" charset="0"/>
                <a:ea typeface="Franklin Gothic Medium" charset="0"/>
                <a:cs typeface="Franklin Gothic Medium"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sz="8800" dirty="0">
                <a:latin typeface="Franklin Gothic Book"/>
              </a:rPr>
              <a:t>37</a:t>
            </a:r>
            <a:br>
              <a:rPr lang="en-US" sz="8000" dirty="0"/>
            </a:br>
            <a:r>
              <a:rPr lang="en-US" sz="1600" dirty="0">
                <a:solidFill>
                  <a:srgbClr val="00A5DF"/>
                </a:solidFill>
              </a:rPr>
              <a:t>Locations</a:t>
            </a:r>
            <a:endParaRPr lang="en-US" dirty="0"/>
          </a:p>
        </p:txBody>
      </p:sp>
      <p:pic>
        <p:nvPicPr>
          <p:cNvPr id="25" name="Picture 25">
            <a:extLst>
              <a:ext uri="{FF2B5EF4-FFF2-40B4-BE49-F238E27FC236}">
                <a16:creationId xmlns:a16="http://schemas.microsoft.com/office/drawing/2014/main" id="{5C884EB6-9903-4157-AF74-50A98DD6D005}"/>
              </a:ext>
            </a:extLst>
          </p:cNvPr>
          <p:cNvPicPr>
            <a:picLocks noChangeAspect="1"/>
          </p:cNvPicPr>
          <p:nvPr/>
        </p:nvPicPr>
        <p:blipFill>
          <a:blip r:embed="rId2"/>
          <a:stretch>
            <a:fillRect/>
          </a:stretch>
        </p:blipFill>
        <p:spPr>
          <a:xfrm>
            <a:off x="616851" y="2097277"/>
            <a:ext cx="1200150" cy="47625"/>
          </a:xfrm>
          <a:prstGeom prst="rect">
            <a:avLst/>
          </a:prstGeom>
        </p:spPr>
      </p:pic>
      <p:sp>
        <p:nvSpPr>
          <p:cNvPr id="27" name="Rectangle 26">
            <a:extLst>
              <a:ext uri="{FF2B5EF4-FFF2-40B4-BE49-F238E27FC236}">
                <a16:creationId xmlns:a16="http://schemas.microsoft.com/office/drawing/2014/main" id="{AD7A2DB2-D79D-4092-A5EA-4F7917885FBD}"/>
              </a:ext>
            </a:extLst>
          </p:cNvPr>
          <p:cNvSpPr/>
          <p:nvPr/>
        </p:nvSpPr>
        <p:spPr>
          <a:xfrm>
            <a:off x="8480383" y="1823749"/>
            <a:ext cx="3039149" cy="4416594"/>
          </a:xfrm>
          <a:prstGeom prst="rect">
            <a:avLst/>
          </a:prstGeom>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latin typeface="Franklin Gothic Medium"/>
                <a:ea typeface="Franklin Gothic Medium" charset="0"/>
                <a:cs typeface="Franklin Gothic Medium" charset="0"/>
              </a:rPr>
              <a:t>Rural Program working </a:t>
            </a:r>
            <a:br>
              <a:rPr lang="en-US" sz="1600" dirty="0">
                <a:latin typeface="Franklin Gothic Medium" charset="0"/>
                <a:ea typeface="Franklin Gothic Medium" charset="0"/>
                <a:cs typeface="Franklin Gothic Medium" charset="0"/>
              </a:rPr>
            </a:br>
            <a:r>
              <a:rPr lang="en-US" sz="1600" dirty="0">
                <a:latin typeface="Franklin Gothic Medium"/>
                <a:ea typeface="Franklin Gothic Medium" charset="0"/>
                <a:cs typeface="Franklin Gothic Medium" charset="0"/>
              </a:rPr>
              <a:t>in </a:t>
            </a:r>
            <a:r>
              <a:rPr lang="en-US" sz="1600" dirty="0">
                <a:solidFill>
                  <a:srgbClr val="00A5DF"/>
                </a:solidFill>
                <a:latin typeface="Franklin Gothic Medium"/>
                <a:ea typeface="Franklin Gothic Medium" charset="0"/>
                <a:cs typeface="Franklin Gothic Medium" charset="0"/>
              </a:rPr>
              <a:t>2,100+</a:t>
            </a:r>
            <a:r>
              <a:rPr lang="en-US" sz="1600" dirty="0">
                <a:latin typeface="Franklin Gothic Medium"/>
                <a:ea typeface="Franklin Gothic Medium" charset="0"/>
                <a:cs typeface="Franklin Gothic Medium" charset="0"/>
              </a:rPr>
              <a:t> counties </a:t>
            </a:r>
            <a:br>
              <a:rPr lang="en-US" sz="1600" dirty="0">
                <a:latin typeface="Franklin Gothic Medium" charset="0"/>
                <a:ea typeface="Franklin Gothic Medium" charset="0"/>
                <a:cs typeface="Franklin Gothic Medium" charset="0"/>
              </a:rPr>
            </a:br>
            <a:r>
              <a:rPr lang="en-US" sz="1600" dirty="0">
                <a:latin typeface="Franklin Gothic Medium"/>
                <a:ea typeface="Franklin Gothic Medium" charset="0"/>
                <a:cs typeface="Franklin Gothic Medium" charset="0"/>
              </a:rPr>
              <a:t>across America</a:t>
            </a:r>
          </a:p>
          <a:p>
            <a:endParaRPr lang="en-US" sz="1600" dirty="0"/>
          </a:p>
          <a:p>
            <a:pPr>
              <a:spcAft>
                <a:spcPts val="600"/>
              </a:spcAft>
            </a:pPr>
            <a:r>
              <a:rPr lang="en-US" sz="1600" dirty="0">
                <a:latin typeface="Franklin Gothic Medium"/>
                <a:ea typeface="Franklin Gothic Medium" charset="0"/>
                <a:cs typeface="Franklin Gothic Medium" charset="0"/>
              </a:rPr>
              <a:t>4 National Affiliates</a:t>
            </a:r>
            <a:endParaRPr lang="en-US" sz="1600" dirty="0">
              <a:latin typeface="Franklin Gothic Medium"/>
              <a:ea typeface="Franklin Gothic Book" charset="0"/>
              <a:cs typeface="Franklin Gothic Book" charset="0"/>
            </a:endParaRPr>
          </a:p>
          <a:p>
            <a:pPr>
              <a:spcAft>
                <a:spcPts val="600"/>
              </a:spcAft>
            </a:pPr>
            <a:endParaRPr lang="en-US" sz="1600" dirty="0">
              <a:latin typeface="Franklin Gothic Book"/>
              <a:ea typeface="Franklin Gothic Book" charset="0"/>
              <a:cs typeface="Franklin Gothic Book" charset="0"/>
            </a:endParaRPr>
          </a:p>
          <a:p>
            <a:pPr>
              <a:spcAft>
                <a:spcPts val="600"/>
              </a:spcAft>
            </a:pPr>
            <a:r>
              <a:rPr lang="en-US" sz="1600" dirty="0">
                <a:latin typeface="Franklin Gothic Book"/>
                <a:ea typeface="Franklin Gothic Book" charset="0"/>
                <a:cs typeface="Franklin Gothic Book" charset="0"/>
              </a:rPr>
              <a:t>National Equity Fund</a:t>
            </a:r>
            <a:br>
              <a:rPr lang="en-US" sz="1600" dirty="0">
                <a:latin typeface="Franklin Gothic Book" charset="0"/>
                <a:ea typeface="Franklin Gothic Book" charset="0"/>
                <a:cs typeface="Franklin Gothic Book" charset="0"/>
              </a:rPr>
            </a:br>
            <a:r>
              <a:rPr lang="en-US" sz="1600" dirty="0">
                <a:solidFill>
                  <a:srgbClr val="00A5DF"/>
                </a:solidFill>
                <a:latin typeface="Franklin Gothic Book"/>
                <a:ea typeface="Franklin Gothic Book" charset="0"/>
                <a:cs typeface="Franklin Gothic Book" charset="0"/>
              </a:rPr>
              <a:t>www.nefinc.org</a:t>
            </a:r>
          </a:p>
          <a:p>
            <a:pPr>
              <a:spcAft>
                <a:spcPts val="600"/>
              </a:spcAft>
            </a:pPr>
            <a:r>
              <a:rPr lang="en-US" sz="1600" dirty="0">
                <a:latin typeface="Franklin Gothic Book"/>
                <a:ea typeface="Franklin Gothic Book" charset="0"/>
                <a:cs typeface="Franklin Gothic Book" charset="0"/>
              </a:rPr>
              <a:t>New Markets </a:t>
            </a:r>
            <a:br>
              <a:rPr lang="en-US" sz="1600" dirty="0">
                <a:latin typeface="Franklin Gothic Book" charset="0"/>
                <a:ea typeface="Franklin Gothic Book" charset="0"/>
                <a:cs typeface="Franklin Gothic Book" charset="0"/>
              </a:rPr>
            </a:br>
            <a:r>
              <a:rPr lang="en-US" sz="1600" dirty="0">
                <a:latin typeface="Franklin Gothic Book"/>
                <a:ea typeface="Franklin Gothic Book" charset="0"/>
                <a:cs typeface="Franklin Gothic Book" charset="0"/>
              </a:rPr>
              <a:t>Support Company</a:t>
            </a:r>
            <a:br>
              <a:rPr lang="en-US" sz="1600" dirty="0">
                <a:latin typeface="Franklin Gothic Book" charset="0"/>
                <a:ea typeface="Franklin Gothic Book" charset="0"/>
                <a:cs typeface="Franklin Gothic Book" charset="0"/>
              </a:rPr>
            </a:br>
            <a:r>
              <a:rPr lang="en-US" sz="1600" dirty="0">
                <a:solidFill>
                  <a:srgbClr val="00A5DF"/>
                </a:solidFill>
                <a:latin typeface="Franklin Gothic Book"/>
                <a:ea typeface="Franklin Gothic Book" charset="0"/>
                <a:cs typeface="Franklin Gothic Book" charset="0"/>
              </a:rPr>
              <a:t>www.newmarkets.org</a:t>
            </a:r>
          </a:p>
          <a:p>
            <a:pPr>
              <a:spcAft>
                <a:spcPts val="600"/>
              </a:spcAft>
            </a:pPr>
            <a:r>
              <a:rPr lang="en-US" sz="1600" dirty="0">
                <a:latin typeface="Franklin Gothic Book"/>
                <a:ea typeface="Franklin Gothic Book" charset="0"/>
                <a:cs typeface="Franklin Gothic Book" charset="0"/>
              </a:rPr>
              <a:t>immito</a:t>
            </a:r>
            <a:br>
              <a:rPr lang="en-US" sz="1600" dirty="0">
                <a:latin typeface="Franklin Gothic Book" charset="0"/>
                <a:ea typeface="Franklin Gothic Book" charset="0"/>
                <a:cs typeface="Franklin Gothic Book" charset="0"/>
              </a:rPr>
            </a:br>
            <a:r>
              <a:rPr lang="en-US" sz="1600" dirty="0">
                <a:solidFill>
                  <a:srgbClr val="00A5DF"/>
                </a:solidFill>
                <a:latin typeface="Franklin Gothic Book"/>
                <a:ea typeface="Franklin Gothic Book" charset="0"/>
                <a:cs typeface="Franklin Gothic Book" charset="0"/>
              </a:rPr>
              <a:t>www.immito.com</a:t>
            </a:r>
          </a:p>
          <a:p>
            <a:r>
              <a:rPr lang="en-US" sz="1600" dirty="0">
                <a:latin typeface="Franklin Gothic Book"/>
              </a:rPr>
              <a:t>LISC Strategic Investments</a:t>
            </a:r>
            <a:br>
              <a:rPr lang="en-US" sz="1600" dirty="0">
                <a:latin typeface="Franklin Gothic Book"/>
              </a:rPr>
            </a:br>
            <a:r>
              <a:rPr lang="en-US" sz="1600" dirty="0">
                <a:solidFill>
                  <a:srgbClr val="00A5DF"/>
                </a:solidFill>
                <a:latin typeface="Franklin Gothic Book"/>
              </a:rPr>
              <a:t>www.liscstrategicinvestments</a:t>
            </a:r>
            <a:r>
              <a:rPr lang="en-US" sz="1600" dirty="0">
                <a:solidFill>
                  <a:srgbClr val="44B3E6"/>
                </a:solidFill>
                <a:latin typeface="Franklin Gothic Book"/>
              </a:rPr>
              <a:t>.org</a:t>
            </a:r>
          </a:p>
          <a:p>
            <a:endParaRPr lang="en-US" sz="1600" dirty="0">
              <a:solidFill>
                <a:srgbClr val="00A5DF"/>
              </a:solidFill>
              <a:latin typeface="Franklin Gothic Book"/>
              <a:ea typeface="Franklin Gothic Book" charset="0"/>
              <a:cs typeface="Franklin Gothic Book" charset="0"/>
            </a:endParaRPr>
          </a:p>
        </p:txBody>
      </p:sp>
    </p:spTree>
    <p:extLst>
      <p:ext uri="{BB962C8B-B14F-4D97-AF65-F5344CB8AC3E}">
        <p14:creationId xmlns:p14="http://schemas.microsoft.com/office/powerpoint/2010/main" val="2823589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EB1D1"/>
        </a:solidFill>
        <a:effectLst/>
      </p:bgPr>
    </p:bg>
    <p:spTree>
      <p:nvGrpSpPr>
        <p:cNvPr id="1" name=""/>
        <p:cNvGrpSpPr/>
        <p:nvPr/>
      </p:nvGrpSpPr>
      <p:grpSpPr>
        <a:xfrm>
          <a:off x="0" y="0"/>
          <a:ext cx="0" cy="0"/>
          <a:chOff x="0" y="0"/>
          <a:chExt cx="0" cy="0"/>
        </a:xfrm>
      </p:grpSpPr>
      <p:sp>
        <p:nvSpPr>
          <p:cNvPr id="18" name="Title 17"/>
          <p:cNvSpPr>
            <a:spLocks noGrp="1"/>
          </p:cNvSpPr>
          <p:nvPr>
            <p:ph type="ctrTitle"/>
          </p:nvPr>
        </p:nvSpPr>
        <p:spPr>
          <a:xfrm>
            <a:off x="3352800" y="2743200"/>
            <a:ext cx="5486400" cy="1847088"/>
          </a:xfrm>
        </p:spPr>
        <p:txBody>
          <a:bodyPr anchor="t" anchorCtr="0">
            <a:normAutofit/>
          </a:bodyPr>
          <a:lstStyle/>
          <a:p>
            <a:pPr algn="ctr"/>
            <a:r>
              <a:rPr lang="en-US" sz="3600" dirty="0">
                <a:solidFill>
                  <a:schemeClr val="bg1"/>
                </a:solidFill>
              </a:rPr>
              <a:t>Lender Types</a:t>
            </a:r>
          </a:p>
        </p:txBody>
      </p:sp>
    </p:spTree>
    <p:extLst>
      <p:ext uri="{BB962C8B-B14F-4D97-AF65-F5344CB8AC3E}">
        <p14:creationId xmlns:p14="http://schemas.microsoft.com/office/powerpoint/2010/main" val="2673731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054" y="491775"/>
            <a:ext cx="11430000" cy="788620"/>
          </a:xfrm>
        </p:spPr>
        <p:txBody>
          <a:bodyPr>
            <a:normAutofit/>
          </a:bodyPr>
          <a:lstStyle/>
          <a:p>
            <a:r>
              <a:rPr lang="en-US" b="0" i="0" u="none" strike="noStrike" dirty="0">
                <a:solidFill>
                  <a:srgbClr val="011224"/>
                </a:solidFill>
                <a:effectLst/>
                <a:latin typeface="Franklin Gothic Medium" panose="020B0603020102020204" pitchFamily="34" charset="0"/>
              </a:rPr>
              <a:t>Lender Types</a:t>
            </a:r>
            <a:endParaRPr lang="en-US" dirty="0"/>
          </a:p>
        </p:txBody>
      </p:sp>
      <p:sp>
        <p:nvSpPr>
          <p:cNvPr id="22" name="Rectangle 21">
            <a:extLst>
              <a:ext uri="{FF2B5EF4-FFF2-40B4-BE49-F238E27FC236}">
                <a16:creationId xmlns:a16="http://schemas.microsoft.com/office/drawing/2014/main" id="{99A56802-0DAB-E8F0-22B6-A1A2BE2A9912}"/>
              </a:ext>
            </a:extLst>
          </p:cNvPr>
          <p:cNvSpPr/>
          <p:nvPr/>
        </p:nvSpPr>
        <p:spPr>
          <a:xfrm>
            <a:off x="403689" y="1471570"/>
            <a:ext cx="2684833" cy="752507"/>
          </a:xfrm>
          <a:prstGeom prst="rect">
            <a:avLst/>
          </a:prstGeom>
          <a:solidFill>
            <a:srgbClr val="2EB1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Asset Based</a:t>
            </a:r>
          </a:p>
        </p:txBody>
      </p:sp>
      <p:sp>
        <p:nvSpPr>
          <p:cNvPr id="23" name="Rectangle 22">
            <a:extLst>
              <a:ext uri="{FF2B5EF4-FFF2-40B4-BE49-F238E27FC236}">
                <a16:creationId xmlns:a16="http://schemas.microsoft.com/office/drawing/2014/main" id="{4B47D355-AC29-9D25-B923-9FFB2DE5B3CE}"/>
              </a:ext>
            </a:extLst>
          </p:cNvPr>
          <p:cNvSpPr/>
          <p:nvPr/>
        </p:nvSpPr>
        <p:spPr>
          <a:xfrm>
            <a:off x="4171268" y="1467249"/>
            <a:ext cx="3431166" cy="700391"/>
          </a:xfrm>
          <a:prstGeom prst="rect">
            <a:avLst/>
          </a:prstGeom>
          <a:solidFill>
            <a:srgbClr val="2EB1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Community Development Financial Institution (CDFI)</a:t>
            </a:r>
          </a:p>
        </p:txBody>
      </p:sp>
      <p:sp>
        <p:nvSpPr>
          <p:cNvPr id="24" name="Rectangle 23">
            <a:extLst>
              <a:ext uri="{FF2B5EF4-FFF2-40B4-BE49-F238E27FC236}">
                <a16:creationId xmlns:a16="http://schemas.microsoft.com/office/drawing/2014/main" id="{71D55CFF-3693-2667-71EC-C12E47424CFB}"/>
              </a:ext>
            </a:extLst>
          </p:cNvPr>
          <p:cNvSpPr/>
          <p:nvPr/>
        </p:nvSpPr>
        <p:spPr>
          <a:xfrm>
            <a:off x="8685177" y="1488333"/>
            <a:ext cx="2684834" cy="700391"/>
          </a:xfrm>
          <a:prstGeom prst="rect">
            <a:avLst/>
          </a:prstGeom>
          <a:solidFill>
            <a:srgbClr val="2EB1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Conventional Lender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(Bank/Credit Union)</a:t>
            </a:r>
          </a:p>
        </p:txBody>
      </p:sp>
      <p:sp>
        <p:nvSpPr>
          <p:cNvPr id="25" name="TextBox 24">
            <a:extLst>
              <a:ext uri="{FF2B5EF4-FFF2-40B4-BE49-F238E27FC236}">
                <a16:creationId xmlns:a16="http://schemas.microsoft.com/office/drawing/2014/main" id="{BD9A723C-929F-DC02-B766-D6B080FC21FD}"/>
              </a:ext>
            </a:extLst>
          </p:cNvPr>
          <p:cNvSpPr txBox="1"/>
          <p:nvPr/>
        </p:nvSpPr>
        <p:spPr>
          <a:xfrm>
            <a:off x="403689" y="2205739"/>
            <a:ext cx="2684833" cy="3416320"/>
          </a:xfrm>
          <a:prstGeom prst="rect">
            <a:avLst/>
          </a:prstGeom>
          <a:noFill/>
          <a:ln w="9525">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Pros: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Streamlined underwriting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Generally fast to close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Cons: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Higher interest rate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Less flexible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Extension fees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2483C782-F894-D45A-D4E0-74DE110DE1D8}"/>
              </a:ext>
            </a:extLst>
          </p:cNvPr>
          <p:cNvSpPr txBox="1"/>
          <p:nvPr/>
        </p:nvSpPr>
        <p:spPr>
          <a:xfrm>
            <a:off x="4171267" y="2167639"/>
            <a:ext cx="3431165" cy="3693319"/>
          </a:xfrm>
          <a:prstGeom prst="rect">
            <a:avLst/>
          </a:prstGeom>
          <a:noFill/>
          <a:ln w="9525">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Pros: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More flexible and creative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Credit enhancements and interest rate subsidy may be available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Patient lender -  development is challenging and projects take time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Cons: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Rigorous underwriting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Requires significant time from initial conversation to closing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Mission alignment required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5711B560-417A-B08C-9CB7-84B8A2531DB0}"/>
              </a:ext>
            </a:extLst>
          </p:cNvPr>
          <p:cNvSpPr txBox="1"/>
          <p:nvPr/>
        </p:nvSpPr>
        <p:spPr>
          <a:xfrm>
            <a:off x="8685175" y="2188719"/>
            <a:ext cx="2684833" cy="3416320"/>
          </a:xfrm>
          <a:prstGeom prst="rect">
            <a:avLst/>
          </a:prstGeom>
          <a:noFill/>
          <a:ln w="9525">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Pros: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Capacity for large projects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More competitive interest rate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More streamlined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Cons: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Rigorous underwriting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Less flexible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Minimum project size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7635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EB1D1"/>
        </a:solidFill>
        <a:effectLst/>
      </p:bgPr>
    </p:bg>
    <p:spTree>
      <p:nvGrpSpPr>
        <p:cNvPr id="1" name=""/>
        <p:cNvGrpSpPr/>
        <p:nvPr/>
      </p:nvGrpSpPr>
      <p:grpSpPr>
        <a:xfrm>
          <a:off x="0" y="0"/>
          <a:ext cx="0" cy="0"/>
          <a:chOff x="0" y="0"/>
          <a:chExt cx="0" cy="0"/>
        </a:xfrm>
      </p:grpSpPr>
      <p:sp>
        <p:nvSpPr>
          <p:cNvPr id="18" name="Title 17"/>
          <p:cNvSpPr>
            <a:spLocks noGrp="1"/>
          </p:cNvSpPr>
          <p:nvPr>
            <p:ph type="ctrTitle"/>
          </p:nvPr>
        </p:nvSpPr>
        <p:spPr>
          <a:xfrm>
            <a:off x="3352800" y="2743200"/>
            <a:ext cx="5486400" cy="1847088"/>
          </a:xfrm>
        </p:spPr>
        <p:txBody>
          <a:bodyPr anchor="t" anchorCtr="0">
            <a:normAutofit/>
          </a:bodyPr>
          <a:lstStyle/>
          <a:p>
            <a:pPr algn="ctr"/>
            <a:r>
              <a:rPr lang="en-US" sz="3600" dirty="0">
                <a:solidFill>
                  <a:schemeClr val="bg1"/>
                </a:solidFill>
              </a:rPr>
              <a:t>Overview of LISC Products</a:t>
            </a:r>
          </a:p>
        </p:txBody>
      </p:sp>
    </p:spTree>
    <p:extLst>
      <p:ext uri="{BB962C8B-B14F-4D97-AF65-F5344CB8AC3E}">
        <p14:creationId xmlns:p14="http://schemas.microsoft.com/office/powerpoint/2010/main" val="32522229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Franklin Gothic Medium"/>
              </a:rPr>
              <a:t>LISC Products &amp; Projects</a:t>
            </a:r>
          </a:p>
        </p:txBody>
      </p:sp>
      <p:sp>
        <p:nvSpPr>
          <p:cNvPr id="9" name="Rectangle 8"/>
          <p:cNvSpPr/>
          <p:nvPr/>
        </p:nvSpPr>
        <p:spPr>
          <a:xfrm>
            <a:off x="7237330" y="5864227"/>
            <a:ext cx="1760680" cy="384721"/>
          </a:xfrm>
          <a:prstGeom prst="rect">
            <a:avLst/>
          </a:prstGeom>
        </p:spPr>
        <p:txBody>
          <a:bodyPr wrap="none">
            <a:spAutoFit/>
          </a:bodyPr>
          <a:lstStyle/>
          <a:p>
            <a:pPr marL="0" marR="0" lvl="1" indent="0" algn="ctr"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Charter Schools</a:t>
            </a:r>
          </a:p>
        </p:txBody>
      </p:sp>
      <p:sp>
        <p:nvSpPr>
          <p:cNvPr id="10" name="Rectangle 9"/>
          <p:cNvSpPr/>
          <p:nvPr/>
        </p:nvSpPr>
        <p:spPr>
          <a:xfrm>
            <a:off x="9223000" y="4227885"/>
            <a:ext cx="2843829" cy="661720"/>
          </a:xfrm>
          <a:prstGeom prst="rect">
            <a:avLst/>
          </a:prstGeom>
        </p:spPr>
        <p:txBody>
          <a:bodyPr>
            <a:spAutoFit/>
          </a:bodyPr>
          <a:lstStyle/>
          <a:p>
            <a:pPr marL="0" marR="0" lvl="1" indent="0" algn="ctr"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Affordable Housing</a:t>
            </a:r>
            <a:endParaRPr kumimoji="0" lang="en-US" sz="16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1" indent="0" algn="ctr" defTabSz="914377" rtl="0" eaLnBrk="1" fontAlgn="auto" latinLnBrk="0" hangingPunct="1">
              <a:lnSpc>
                <a:spcPct val="100000"/>
              </a:lnSpc>
              <a:spcBef>
                <a:spcPts val="0"/>
              </a:spcBef>
              <a:spcAft>
                <a:spcPts val="0"/>
              </a:spcAft>
              <a:buClrTx/>
              <a:buSzPct val="90000"/>
              <a:buFontTx/>
              <a:buNone/>
              <a:tabLst/>
              <a:defRPr/>
            </a:pPr>
            <a:r>
              <a:rPr kumimoji="0" lang="en-US" sz="9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(Multifamily rental and</a:t>
            </a:r>
          </a:p>
          <a:p>
            <a:pPr marL="0" marR="0" lvl="1" indent="0" algn="ctr" defTabSz="914377" rtl="0" eaLnBrk="1" fontAlgn="auto" latinLnBrk="0" hangingPunct="1">
              <a:lnSpc>
                <a:spcPct val="100000"/>
              </a:lnSpc>
              <a:spcBef>
                <a:spcPts val="0"/>
              </a:spcBef>
              <a:spcAft>
                <a:spcPts val="0"/>
              </a:spcAft>
              <a:buClrTx/>
              <a:buSzPct val="90000"/>
              <a:buFontTx/>
              <a:buNone/>
              <a:tabLst/>
              <a:defRPr/>
            </a:pPr>
            <a:r>
              <a:rPr kumimoji="0" lang="en-US" sz="9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single-family homeownership)</a:t>
            </a:r>
            <a:endParaRPr kumimoji="0" lang="en-US" sz="105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1" name="Picture 10" descr="\\Cagmasrv1\sso$\Gestion_Deloitte\Global_Brand\- Templates\Icons\Iconography Deloitte\Icon_House_LGree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36628" y="3293666"/>
            <a:ext cx="855383" cy="9144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9955151" y="2766349"/>
            <a:ext cx="1217117" cy="384721"/>
          </a:xfrm>
          <a:prstGeom prst="rect">
            <a:avLst/>
          </a:prstGeom>
        </p:spPr>
        <p:txBody>
          <a:bodyPr wrap="none">
            <a:spAutoFit/>
          </a:bodyPr>
          <a:lstStyle/>
          <a:p>
            <a:pPr marL="0" marR="0" lvl="1" indent="0" algn="ctr"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Mixed Use</a:t>
            </a:r>
          </a:p>
        </p:txBody>
      </p:sp>
      <p:pic>
        <p:nvPicPr>
          <p:cNvPr id="13" name="Picture 7" descr="C:\Users\jsauvageau\Desktop\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06523" y="1672010"/>
            <a:ext cx="714375" cy="109696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Cagmasrv1\sso$\Gestion_Deloitte\Global_Brand\- Templates\Icons\Iconography Deloitte\Icon_Factory_LGre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6431" y="3223140"/>
            <a:ext cx="953920" cy="9144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6782903" y="4221185"/>
            <a:ext cx="2500976" cy="677108"/>
          </a:xfrm>
          <a:prstGeom prst="rect">
            <a:avLst/>
          </a:prstGeom>
        </p:spPr>
        <p:txBody>
          <a:bodyPr wrap="none">
            <a:spAutoFit/>
          </a:bodyPr>
          <a:lstStyle/>
          <a:p>
            <a:pPr marL="0" marR="0" lvl="1" indent="0" algn="ctr"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Commercial / Industrial </a:t>
            </a:r>
          </a:p>
          <a:p>
            <a:pPr marL="0" marR="0" lvl="1" indent="0" algn="ctr"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Development</a:t>
            </a:r>
          </a:p>
        </p:txBody>
      </p:sp>
      <p:pic>
        <p:nvPicPr>
          <p:cNvPr id="16" name="Picture 5" descr="\\Cagmasrv1\sso$\Gestion_Deloitte\Global_Brand\- Templates\Icons\Iconography Deloitte\Icon_Graduation_cap_LBlu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77343" y="5187678"/>
            <a:ext cx="1080655" cy="548544"/>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p:cNvGrpSpPr/>
          <p:nvPr/>
        </p:nvGrpSpPr>
        <p:grpSpPr>
          <a:xfrm>
            <a:off x="7342598" y="1672010"/>
            <a:ext cx="1381585" cy="825500"/>
            <a:chOff x="6349702" y="1853193"/>
            <a:chExt cx="1519744" cy="825500"/>
          </a:xfrm>
        </p:grpSpPr>
        <p:pic>
          <p:nvPicPr>
            <p:cNvPr id="19" name="Picture 2" descr="\\Cagmasrv1\sso$\Gestion_Deloitte\Global_Brand\- Templates\Icons\Iconography Deloitte\Icon_People_group_Blu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49702" y="2241353"/>
              <a:ext cx="459294" cy="4265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jsauvageau\Desktop\5.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08996" y="1853193"/>
              <a:ext cx="1060450" cy="825500"/>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Rectangle 17"/>
          <p:cNvSpPr/>
          <p:nvPr/>
        </p:nvSpPr>
        <p:spPr>
          <a:xfrm>
            <a:off x="6924988" y="2766349"/>
            <a:ext cx="2216808" cy="384721"/>
          </a:xfrm>
          <a:prstGeom prst="rect">
            <a:avLst/>
          </a:prstGeom>
        </p:spPr>
        <p:txBody>
          <a:bodyPr wrap="none">
            <a:spAutoFit/>
          </a:bodyPr>
          <a:lstStyle/>
          <a:p>
            <a:pPr marL="0" marR="0" lvl="1" indent="0" algn="ctr"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Community Facilities</a:t>
            </a:r>
          </a:p>
        </p:txBody>
      </p:sp>
      <p:pic>
        <p:nvPicPr>
          <p:cNvPr id="21" name="Picture 9" descr="C:\Users\jsauvageau\Desktop\3.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7053" y="2926490"/>
            <a:ext cx="359885" cy="31949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descr="\\Cagmasrv1\sso$\Gestion_Deloitte\Global_Brand\- Templates\Icons\Iconography Deloitte\Icon_Chain_MBlue.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7171" y="4947838"/>
            <a:ext cx="339648" cy="35254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7" descr="C:\Users\jsauvageau\Desktop\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0607" y="1806768"/>
            <a:ext cx="252777" cy="361723"/>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1109486" y="1776007"/>
            <a:ext cx="1965603" cy="384721"/>
          </a:xfrm>
          <a:prstGeom prst="rect">
            <a:avLst/>
          </a:prstGeom>
        </p:spPr>
        <p:txBody>
          <a:bodyPr wrap="none">
            <a:spAutoFit/>
          </a:bodyPr>
          <a:lstStyle/>
          <a:p>
            <a:pPr marL="0" marR="0" lvl="1" indent="0" algn="l"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Predevelopment</a:t>
            </a:r>
          </a:p>
        </p:txBody>
      </p:sp>
      <p:sp>
        <p:nvSpPr>
          <p:cNvPr id="25" name="Rectangle 24"/>
          <p:cNvSpPr/>
          <p:nvPr/>
        </p:nvSpPr>
        <p:spPr>
          <a:xfrm>
            <a:off x="1109486" y="2278154"/>
            <a:ext cx="1366080" cy="384721"/>
          </a:xfrm>
          <a:prstGeom prst="rect">
            <a:avLst/>
          </a:prstGeom>
        </p:spPr>
        <p:txBody>
          <a:bodyPr wrap="none">
            <a:spAutoFit/>
          </a:bodyPr>
          <a:lstStyle/>
          <a:p>
            <a:pPr marL="0" marR="0" lvl="1" indent="0" algn="l"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Acquisition</a:t>
            </a:r>
          </a:p>
        </p:txBody>
      </p:sp>
      <p:sp>
        <p:nvSpPr>
          <p:cNvPr id="26" name="Rectangle 25"/>
          <p:cNvSpPr/>
          <p:nvPr/>
        </p:nvSpPr>
        <p:spPr>
          <a:xfrm>
            <a:off x="1109486" y="2780301"/>
            <a:ext cx="1556836" cy="384721"/>
          </a:xfrm>
          <a:prstGeom prst="rect">
            <a:avLst/>
          </a:prstGeom>
        </p:spPr>
        <p:txBody>
          <a:bodyPr wrap="none">
            <a:spAutoFit/>
          </a:bodyPr>
          <a:lstStyle/>
          <a:p>
            <a:pPr marL="0" marR="0" lvl="1" indent="0" algn="l"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Construction</a:t>
            </a:r>
          </a:p>
        </p:txBody>
      </p:sp>
      <p:sp>
        <p:nvSpPr>
          <p:cNvPr id="27" name="Rectangle 26"/>
          <p:cNvSpPr/>
          <p:nvPr/>
        </p:nvSpPr>
        <p:spPr>
          <a:xfrm>
            <a:off x="1109486" y="3282448"/>
            <a:ext cx="1911101" cy="384721"/>
          </a:xfrm>
          <a:prstGeom prst="rect">
            <a:avLst/>
          </a:prstGeom>
        </p:spPr>
        <p:txBody>
          <a:bodyPr wrap="none">
            <a:spAutoFit/>
          </a:bodyPr>
          <a:lstStyle/>
          <a:p>
            <a:pPr marL="0" marR="0" lvl="1" indent="0" algn="l"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Mini-Permanent</a:t>
            </a:r>
          </a:p>
        </p:txBody>
      </p:sp>
      <p:sp>
        <p:nvSpPr>
          <p:cNvPr id="28" name="Rectangle 27"/>
          <p:cNvSpPr/>
          <p:nvPr/>
        </p:nvSpPr>
        <p:spPr>
          <a:xfrm>
            <a:off x="1138340" y="4373127"/>
            <a:ext cx="891591" cy="384721"/>
          </a:xfrm>
          <a:prstGeom prst="rect">
            <a:avLst/>
          </a:prstGeom>
        </p:spPr>
        <p:txBody>
          <a:bodyPr wrap="none">
            <a:spAutoFit/>
          </a:bodyPr>
          <a:lstStyle/>
          <a:p>
            <a:pPr marL="0" marR="0" lvl="1" indent="0" algn="l"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Bridge</a:t>
            </a:r>
          </a:p>
        </p:txBody>
      </p:sp>
      <p:pic>
        <p:nvPicPr>
          <p:cNvPr id="29" name="Picture 4" descr="\\Cagmasrv1\sso$\Gestion_Deloitte\Global_Brand\- Templates\Icons\Iconography Deloitte\Icon_Piggy_bank_DarkGreen.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22379" y="4422307"/>
            <a:ext cx="469232" cy="310326"/>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a:xfrm>
            <a:off x="1109486" y="4887482"/>
            <a:ext cx="4262192" cy="630942"/>
          </a:xfrm>
          <a:prstGeom prst="rect">
            <a:avLst/>
          </a:prstGeom>
        </p:spPr>
        <p:txBody>
          <a:bodyPr wrap="none">
            <a:spAutoFit/>
          </a:bodyPr>
          <a:lstStyle/>
          <a:p>
            <a:pPr marL="0" marR="0" lvl="1" indent="0" algn="l"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Lines of Credit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(includes Working Capital, </a:t>
            </a:r>
            <a:b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Based and Revolving)</a:t>
            </a:r>
          </a:p>
        </p:txBody>
      </p:sp>
      <p:sp>
        <p:nvSpPr>
          <p:cNvPr id="31" name="Rectangle 30"/>
          <p:cNvSpPr/>
          <p:nvPr/>
        </p:nvSpPr>
        <p:spPr>
          <a:xfrm>
            <a:off x="1138340" y="5683978"/>
            <a:ext cx="1905073" cy="384721"/>
          </a:xfrm>
          <a:prstGeom prst="rect">
            <a:avLst/>
          </a:prstGeom>
        </p:spPr>
        <p:txBody>
          <a:bodyPr wrap="none">
            <a:spAutoFit/>
          </a:bodyPr>
          <a:lstStyle/>
          <a:p>
            <a:pPr marL="0" marR="0" lvl="1" indent="0" algn="l" defTabSz="914400"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Working Capital</a:t>
            </a:r>
          </a:p>
        </p:txBody>
      </p:sp>
      <p:pic>
        <p:nvPicPr>
          <p:cNvPr id="32" name="Picture 3" descr="\\Cagmasrv1\sso$\Gestion_Deloitte\Global_Brand\- Templates\Icons\Iconography Deloitte\Icon_Lock_Blu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25876" y="2303328"/>
            <a:ext cx="262238" cy="426575"/>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p:cNvSpPr/>
          <p:nvPr/>
        </p:nvSpPr>
        <p:spPr>
          <a:xfrm>
            <a:off x="1133716" y="3822852"/>
            <a:ext cx="1380506" cy="384721"/>
          </a:xfrm>
          <a:prstGeom prst="rect">
            <a:avLst/>
          </a:prstGeom>
        </p:spPr>
        <p:txBody>
          <a:bodyPr wrap="none">
            <a:spAutoFit/>
          </a:bodyPr>
          <a:lstStyle/>
          <a:p>
            <a:pPr marL="0" marR="0" lvl="1" indent="0" algn="l" defTabSz="914377" rtl="0" eaLnBrk="1" fontAlgn="auto" latinLnBrk="0" hangingPunct="1">
              <a:lnSpc>
                <a:spcPct val="100000"/>
              </a:lnSpc>
              <a:spcBef>
                <a:spcPts val="0"/>
              </a:spcBef>
              <a:spcAft>
                <a:spcPts val="0"/>
              </a:spcAft>
              <a:buClrTx/>
              <a:buSzPct val="90000"/>
              <a:buFontTx/>
              <a:buNone/>
              <a:tabLst/>
              <a:defRPr/>
            </a:pPr>
            <a:r>
              <a:rPr kumimoji="0" lang="en-US" sz="1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Permanent</a:t>
            </a:r>
          </a:p>
        </p:txBody>
      </p:sp>
      <p:pic>
        <p:nvPicPr>
          <p:cNvPr id="34" name="Picture 2" descr="C:\Users\jsauvageau\Desktop\3.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95429" y="3326283"/>
            <a:ext cx="123132" cy="30212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C:\Users\jsauvageau\Desktop\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3098" y="5736222"/>
            <a:ext cx="387795" cy="37151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5" descr="C:\Users\jsauvageau\Desktop\6.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7152" y="3824747"/>
            <a:ext cx="339687" cy="350094"/>
          </a:xfrm>
          <a:prstGeom prst="rect">
            <a:avLst/>
          </a:prstGeom>
          <a:noFill/>
          <a:extLst>
            <a:ext uri="{909E8E84-426E-40DD-AFC4-6F175D3DCCD1}">
              <a14:hiddenFill xmlns:a14="http://schemas.microsoft.com/office/drawing/2010/main">
                <a:solidFill>
                  <a:srgbClr val="FFFFFF"/>
                </a:solidFill>
              </a14:hiddenFill>
            </a:ext>
          </a:extLst>
        </p:spPr>
      </p:pic>
      <p:sp>
        <p:nvSpPr>
          <p:cNvPr id="38" name="Content Placeholder 3"/>
          <p:cNvSpPr txBox="1">
            <a:spLocks/>
          </p:cNvSpPr>
          <p:nvPr/>
        </p:nvSpPr>
        <p:spPr bwMode="auto">
          <a:xfrm>
            <a:off x="1529372" y="1373950"/>
            <a:ext cx="2902679" cy="508972"/>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lvl1pPr marL="90488" indent="-90488" algn="l" rtl="0" eaLnBrk="0" fontAlgn="base" hangingPunct="0">
              <a:lnSpc>
                <a:spcPct val="90000"/>
              </a:lnSpc>
              <a:spcBef>
                <a:spcPts val="1200"/>
              </a:spcBef>
              <a:spcAft>
                <a:spcPts val="200"/>
              </a:spcAft>
              <a:buClr>
                <a:schemeClr val="accent1"/>
              </a:buClr>
              <a:buSzPct val="100000"/>
              <a:buFont typeface="Calibri"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marR="0" lvl="0" indent="0" algn="ctr" defTabSz="914377" rtl="0" eaLnBrk="0" fontAlgn="base" latinLnBrk="0" hangingPunct="0">
              <a:lnSpc>
                <a:spcPct val="90000"/>
              </a:lnSpc>
              <a:spcBef>
                <a:spcPts val="1200"/>
              </a:spcBef>
              <a:spcAft>
                <a:spcPts val="200"/>
              </a:spcAft>
              <a:buClr>
                <a:srgbClr val="5B9BD5"/>
              </a:buClr>
              <a:buSzPct val="100000"/>
              <a:buFont typeface="Calibri" pitchFamily="34" charset="0"/>
              <a:buNone/>
              <a:tabLst/>
              <a:defRPr/>
            </a:pPr>
            <a:r>
              <a:rPr kumimoji="0" lang="en-US" sz="1800" b="1" i="0" u="none" strike="noStrike" kern="1200" cap="none" spc="0" normalizeH="0" baseline="0" noProof="0" dirty="0">
                <a:ln>
                  <a:noFill/>
                </a:ln>
                <a:solidFill>
                  <a:srgbClr val="2EB1D1"/>
                </a:solidFill>
                <a:effectLst/>
                <a:uLnTx/>
                <a:uFillTx/>
                <a:latin typeface="Franklin Gothic Book" charset="0"/>
                <a:ea typeface="Franklin Gothic Book" charset="0"/>
                <a:cs typeface="Franklin Gothic Book" charset="0"/>
              </a:rPr>
              <a:t>Loan Products</a:t>
            </a:r>
          </a:p>
        </p:txBody>
      </p:sp>
      <p:sp>
        <p:nvSpPr>
          <p:cNvPr id="40" name="Content Placeholder 3"/>
          <p:cNvSpPr txBox="1">
            <a:spLocks/>
          </p:cNvSpPr>
          <p:nvPr/>
        </p:nvSpPr>
        <p:spPr bwMode="auto">
          <a:xfrm>
            <a:off x="7577343" y="1094550"/>
            <a:ext cx="3512242" cy="508972"/>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lvl1pPr marL="90488" indent="-90488" algn="l" rtl="0" eaLnBrk="0" fontAlgn="base" hangingPunct="0">
              <a:lnSpc>
                <a:spcPct val="90000"/>
              </a:lnSpc>
              <a:spcBef>
                <a:spcPts val="1200"/>
              </a:spcBef>
              <a:spcAft>
                <a:spcPts val="200"/>
              </a:spcAft>
              <a:buClr>
                <a:schemeClr val="accent1"/>
              </a:buClr>
              <a:buSzPct val="100000"/>
              <a:buFont typeface="Calibri"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marR="0" lvl="0" indent="0" algn="ctr" defTabSz="914377" rtl="0" eaLnBrk="0" fontAlgn="base" latinLnBrk="0" hangingPunct="0">
              <a:lnSpc>
                <a:spcPct val="90000"/>
              </a:lnSpc>
              <a:spcBef>
                <a:spcPts val="1200"/>
              </a:spcBef>
              <a:spcAft>
                <a:spcPts val="200"/>
              </a:spcAft>
              <a:buClr>
                <a:srgbClr val="5B9BD5"/>
              </a:buClr>
              <a:buSzPct val="100000"/>
              <a:buFont typeface="Calibri" pitchFamily="34" charset="0"/>
              <a:buNone/>
              <a:tabLst/>
              <a:defRPr/>
            </a:pPr>
            <a:r>
              <a:rPr kumimoji="0" lang="en-US" sz="1800" b="1" i="0" u="none" strike="noStrike" kern="1200" cap="none" spc="0" normalizeH="0" baseline="0" noProof="0" dirty="0">
                <a:ln>
                  <a:noFill/>
                </a:ln>
                <a:solidFill>
                  <a:srgbClr val="2EB1D1"/>
                </a:solidFill>
                <a:effectLst/>
                <a:uLnTx/>
                <a:uFillTx/>
                <a:latin typeface="Franklin Gothic Book" charset="0"/>
                <a:ea typeface="Franklin Gothic Book" charset="0"/>
                <a:cs typeface="Franklin Gothic Book" charset="0"/>
              </a:rPr>
              <a:t>Project Categories</a:t>
            </a:r>
          </a:p>
          <a:p>
            <a:pPr marL="0" marR="0" lvl="0" indent="0" algn="l" defTabSz="914377" rtl="0" eaLnBrk="0" fontAlgn="base" latinLnBrk="0" hangingPunct="0">
              <a:lnSpc>
                <a:spcPct val="90000"/>
              </a:lnSpc>
              <a:spcBef>
                <a:spcPts val="1200"/>
              </a:spcBef>
              <a:spcAft>
                <a:spcPts val="200"/>
              </a:spcAft>
              <a:buClr>
                <a:srgbClr val="5B9BD5"/>
              </a:buClr>
              <a:buSzPct val="100000"/>
              <a:buFont typeface="Calibri" pitchFamily="34" charset="0"/>
              <a:buNone/>
              <a:tabLst/>
              <a:defRPr/>
            </a:pPr>
            <a:endParaRPr kumimoji="0" lang="en-US" sz="1800" b="0" i="0" u="none" strike="noStrike" kern="1200" cap="none" spc="0" normalizeH="0" baseline="0" noProof="0" dirty="0">
              <a:ln>
                <a:noFill/>
              </a:ln>
              <a:solidFill>
                <a:srgbClr val="2EB1D1"/>
              </a:solidFill>
              <a:effectLst/>
              <a:uLnTx/>
              <a:uFillTx/>
              <a:latin typeface="Franklin Gothic Book" charset="0"/>
              <a:ea typeface="Franklin Gothic Book" charset="0"/>
              <a:cs typeface="Franklin Gothic Book" charset="0"/>
            </a:endParaRPr>
          </a:p>
          <a:p>
            <a:pPr marL="382588" marR="0" lvl="1" indent="-182563" algn="l" defTabSz="914377" rtl="0" eaLnBrk="0" fontAlgn="base" latinLnBrk="0" hangingPunct="0">
              <a:lnSpc>
                <a:spcPct val="90000"/>
              </a:lnSpc>
              <a:spcBef>
                <a:spcPts val="200"/>
              </a:spcBef>
              <a:spcAft>
                <a:spcPts val="400"/>
              </a:spcAft>
              <a:buClr>
                <a:srgbClr val="5B9BD5"/>
              </a:buClr>
              <a:buSzTx/>
              <a:buFont typeface="Wingdings" panose="05000000000000000000" pitchFamily="2" charset="2"/>
              <a:buChar char="§"/>
              <a:tabLst/>
              <a:defRPr/>
            </a:pPr>
            <a:endParaRPr kumimoji="0" lang="en-US" sz="1800" b="0" i="0" u="none" strike="noStrike" kern="1200" cap="none" spc="0" normalizeH="0" baseline="0" noProof="0" dirty="0">
              <a:ln>
                <a:noFill/>
              </a:ln>
              <a:solidFill>
                <a:srgbClr val="2EB1D1"/>
              </a:solidFill>
              <a:effectLst/>
              <a:uLnTx/>
              <a:uFillTx/>
              <a:latin typeface="Franklin Gothic Book" charset="0"/>
              <a:ea typeface="Franklin Gothic Book" charset="0"/>
              <a:cs typeface="Franklin Gothic Book" charset="0"/>
            </a:endParaRPr>
          </a:p>
          <a:p>
            <a:pPr marL="382588" marR="0" lvl="1" indent="-182563" algn="l" defTabSz="914377" rtl="0" eaLnBrk="0" fontAlgn="base" latinLnBrk="0" hangingPunct="0">
              <a:lnSpc>
                <a:spcPct val="90000"/>
              </a:lnSpc>
              <a:spcBef>
                <a:spcPts val="200"/>
              </a:spcBef>
              <a:spcAft>
                <a:spcPts val="400"/>
              </a:spcAft>
              <a:buClr>
                <a:srgbClr val="5B9BD5"/>
              </a:buClr>
              <a:buSzTx/>
              <a:buFont typeface="Wingdings" panose="05000000000000000000" pitchFamily="2" charset="2"/>
              <a:buChar char="§"/>
              <a:tabLst/>
              <a:defRPr/>
            </a:pPr>
            <a:endParaRPr kumimoji="0" lang="en-US" sz="1800" b="1" i="0" u="none" strike="noStrike" kern="1200" cap="none" spc="0" normalizeH="0" baseline="0" noProof="0" dirty="0">
              <a:ln>
                <a:noFill/>
              </a:ln>
              <a:solidFill>
                <a:srgbClr val="2EB1D1"/>
              </a:solidFill>
              <a:effectLst/>
              <a:uLnTx/>
              <a:uFillTx/>
              <a:latin typeface="Franklin Gothic Book" charset="0"/>
              <a:ea typeface="Franklin Gothic Book" charset="0"/>
              <a:cs typeface="Franklin Gothic Book" charset="0"/>
            </a:endParaRPr>
          </a:p>
        </p:txBody>
      </p:sp>
      <p:pic>
        <p:nvPicPr>
          <p:cNvPr id="3" name="Picture 2"/>
          <p:cNvPicPr>
            <a:picLocks noChangeAspect="1"/>
          </p:cNvPicPr>
          <p:nvPr/>
        </p:nvPicPr>
        <p:blipFill rotWithShape="1">
          <a:blip r:embed="rId16">
            <a:extLst>
              <a:ext uri="{28A0092B-C50C-407E-A947-70E740481C1C}">
                <a14:useLocalDpi xmlns:a14="http://schemas.microsoft.com/office/drawing/2010/main" val="0"/>
              </a:ext>
            </a:extLst>
          </a:blip>
          <a:srcRect t="5246" b="1"/>
          <a:stretch/>
        </p:blipFill>
        <p:spPr>
          <a:xfrm>
            <a:off x="10129925" y="4876800"/>
            <a:ext cx="1130358" cy="1010884"/>
          </a:xfrm>
          <a:prstGeom prst="rect">
            <a:avLst/>
          </a:prstGeom>
        </p:spPr>
      </p:pic>
      <p:sp>
        <p:nvSpPr>
          <p:cNvPr id="37" name="Rectangle 36"/>
          <p:cNvSpPr/>
          <p:nvPr/>
        </p:nvSpPr>
        <p:spPr>
          <a:xfrm>
            <a:off x="9384493" y="5885694"/>
            <a:ext cx="2621230" cy="369332"/>
          </a:xfrm>
          <a:prstGeom prst="rect">
            <a:avLst/>
          </a:prstGeom>
        </p:spPr>
        <p:txBody>
          <a:bodyPr wrap="none">
            <a:spAutoFit/>
          </a:bodyPr>
          <a:lstStyle/>
          <a:p>
            <a:pPr marL="0" marR="0" lvl="1" indent="0" algn="ctr" defTabSz="914377" rtl="0" eaLnBrk="1" fontAlgn="auto" latinLnBrk="0" hangingPunct="1">
              <a:lnSpc>
                <a:spcPct val="100000"/>
              </a:lnSpc>
              <a:spcBef>
                <a:spcPts val="0"/>
              </a:spcBef>
              <a:spcAft>
                <a:spcPts val="0"/>
              </a:spcAft>
              <a:buClrTx/>
              <a:buSzPct val="90000"/>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Economic Development</a:t>
            </a:r>
          </a:p>
        </p:txBody>
      </p:sp>
    </p:spTree>
    <p:extLst>
      <p:ext uri="{BB962C8B-B14F-4D97-AF65-F5344CB8AC3E}">
        <p14:creationId xmlns:p14="http://schemas.microsoft.com/office/powerpoint/2010/main" val="3958516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054" y="491775"/>
            <a:ext cx="11430000" cy="788620"/>
          </a:xfrm>
        </p:spPr>
        <p:txBody>
          <a:bodyPr>
            <a:normAutofit/>
          </a:bodyPr>
          <a:lstStyle/>
          <a:p>
            <a:r>
              <a:rPr lang="en-US" b="0" i="0" u="none" strike="noStrike" dirty="0">
                <a:solidFill>
                  <a:srgbClr val="011224"/>
                </a:solidFill>
                <a:effectLst/>
                <a:latin typeface="Franklin Gothic Medium" panose="020B0603020102020204" pitchFamily="34" charset="0"/>
              </a:rPr>
              <a:t>Stages of Development &amp; Financing</a:t>
            </a:r>
            <a:endParaRPr lang="en-US" dirty="0"/>
          </a:p>
        </p:txBody>
      </p:sp>
      <p:sp>
        <p:nvSpPr>
          <p:cNvPr id="7" name="Slide Number Placeholder 6"/>
          <p:cNvSpPr>
            <a:spLocks noGrp="1"/>
          </p:cNvSpPr>
          <p:nvPr>
            <p:ph type="sldNum" sz="quarter" idx="10"/>
          </p:nvPr>
        </p:nvSpPr>
        <p:spPr/>
        <p:txBody>
          <a:bodyPr/>
          <a:lstStyle/>
          <a:p>
            <a:fld id="{4749BECD-3273-4FE3-BD63-F549C359A7E1}" type="slidenum">
              <a:rPr lang="en-US" smtClean="0"/>
              <a:pPr/>
              <a:t>9</a:t>
            </a:fld>
            <a:endParaRPr lang="en-US" dirty="0"/>
          </a:p>
        </p:txBody>
      </p:sp>
      <p:graphicFrame>
        <p:nvGraphicFramePr>
          <p:cNvPr id="12" name="Diagram 11">
            <a:extLst>
              <a:ext uri="{FF2B5EF4-FFF2-40B4-BE49-F238E27FC236}">
                <a16:creationId xmlns:a16="http://schemas.microsoft.com/office/drawing/2014/main" id="{BFF452F9-9D44-78FF-C89E-DB31ACC42019}"/>
              </a:ext>
            </a:extLst>
          </p:cNvPr>
          <p:cNvGraphicFramePr/>
          <p:nvPr/>
        </p:nvGraphicFramePr>
        <p:xfrm>
          <a:off x="12906" y="886085"/>
          <a:ext cx="11931040" cy="43904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Rectangle 14">
            <a:extLst>
              <a:ext uri="{FF2B5EF4-FFF2-40B4-BE49-F238E27FC236}">
                <a16:creationId xmlns:a16="http://schemas.microsoft.com/office/drawing/2014/main" id="{ACBAC7EA-D0EC-0327-5107-37A90747337B}"/>
              </a:ext>
            </a:extLst>
          </p:cNvPr>
          <p:cNvSpPr/>
          <p:nvPr/>
        </p:nvSpPr>
        <p:spPr>
          <a:xfrm>
            <a:off x="130480" y="3774336"/>
            <a:ext cx="5832574" cy="573932"/>
          </a:xfrm>
          <a:prstGeom prst="rect">
            <a:avLst/>
          </a:prstGeom>
          <a:solidFill>
            <a:srgbClr val="F4C9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350" b="1" dirty="0">
                <a:solidFill>
                  <a:schemeClr val="tx1"/>
                </a:solidFill>
                <a:latin typeface="Segoe UI" panose="020B0502040204020203" pitchFamily="34" charset="0"/>
                <a:cs typeface="Segoe UI" panose="020B0502040204020203" pitchFamily="34" charset="0"/>
              </a:rPr>
              <a:t>Acquisition Financing</a:t>
            </a:r>
          </a:p>
        </p:txBody>
      </p:sp>
      <p:sp>
        <p:nvSpPr>
          <p:cNvPr id="17" name="Rectangle 16">
            <a:extLst>
              <a:ext uri="{FF2B5EF4-FFF2-40B4-BE49-F238E27FC236}">
                <a16:creationId xmlns:a16="http://schemas.microsoft.com/office/drawing/2014/main" id="{B290D56C-B7E1-2247-D505-2025E74BCF89}"/>
              </a:ext>
            </a:extLst>
          </p:cNvPr>
          <p:cNvSpPr/>
          <p:nvPr/>
        </p:nvSpPr>
        <p:spPr>
          <a:xfrm>
            <a:off x="2062263" y="4442481"/>
            <a:ext cx="3900791" cy="573932"/>
          </a:xfrm>
          <a:prstGeom prst="rect">
            <a:avLst/>
          </a:prstGeom>
          <a:solidFill>
            <a:srgbClr val="F4C9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350" b="1" dirty="0">
                <a:solidFill>
                  <a:schemeClr val="tx1"/>
                </a:solidFill>
                <a:latin typeface="Segoe UI" panose="020B0502040204020203" pitchFamily="34" charset="0"/>
                <a:cs typeface="Segoe UI" panose="020B0502040204020203" pitchFamily="34" charset="0"/>
              </a:rPr>
              <a:t>Predevelopment Financing</a:t>
            </a:r>
          </a:p>
        </p:txBody>
      </p:sp>
      <p:sp>
        <p:nvSpPr>
          <p:cNvPr id="19" name="Rectangle 18">
            <a:extLst>
              <a:ext uri="{FF2B5EF4-FFF2-40B4-BE49-F238E27FC236}">
                <a16:creationId xmlns:a16="http://schemas.microsoft.com/office/drawing/2014/main" id="{CB818D71-0018-6631-9B95-94FAD42E0D35}"/>
              </a:ext>
            </a:extLst>
          </p:cNvPr>
          <p:cNvSpPr/>
          <p:nvPr/>
        </p:nvSpPr>
        <p:spPr>
          <a:xfrm>
            <a:off x="5963053" y="5130137"/>
            <a:ext cx="3900791" cy="573932"/>
          </a:xfrm>
          <a:prstGeom prst="rect">
            <a:avLst/>
          </a:prstGeom>
          <a:solidFill>
            <a:srgbClr val="F4C9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350" b="1" dirty="0">
                <a:solidFill>
                  <a:schemeClr val="tx1"/>
                </a:solidFill>
                <a:latin typeface="Segoe UI" panose="020B0502040204020203" pitchFamily="34" charset="0"/>
                <a:cs typeface="Segoe UI" panose="020B0502040204020203" pitchFamily="34" charset="0"/>
              </a:rPr>
              <a:t>Construction Financing</a:t>
            </a:r>
          </a:p>
        </p:txBody>
      </p:sp>
      <p:sp>
        <p:nvSpPr>
          <p:cNvPr id="20" name="Rectangle 19">
            <a:extLst>
              <a:ext uri="{FF2B5EF4-FFF2-40B4-BE49-F238E27FC236}">
                <a16:creationId xmlns:a16="http://schemas.microsoft.com/office/drawing/2014/main" id="{80F3735F-8E42-7473-2E90-F9C77C7D8903}"/>
              </a:ext>
            </a:extLst>
          </p:cNvPr>
          <p:cNvSpPr/>
          <p:nvPr/>
        </p:nvSpPr>
        <p:spPr>
          <a:xfrm>
            <a:off x="9863844" y="5770300"/>
            <a:ext cx="1947156" cy="573932"/>
          </a:xfrm>
          <a:prstGeom prst="rect">
            <a:avLst/>
          </a:prstGeom>
          <a:solidFill>
            <a:srgbClr val="F4C9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350" b="1" dirty="0">
                <a:solidFill>
                  <a:schemeClr val="tx1"/>
                </a:solidFill>
                <a:latin typeface="Segoe UI" panose="020B0502040204020203" pitchFamily="34" charset="0"/>
                <a:cs typeface="Segoe UI" panose="020B0502040204020203" pitchFamily="34" charset="0"/>
              </a:rPr>
              <a:t>Permanent Financing</a:t>
            </a:r>
          </a:p>
        </p:txBody>
      </p:sp>
    </p:spTree>
    <p:extLst>
      <p:ext uri="{BB962C8B-B14F-4D97-AF65-F5344CB8AC3E}">
        <p14:creationId xmlns:p14="http://schemas.microsoft.com/office/powerpoint/2010/main" val="2630793146"/>
      </p:ext>
    </p:extLst>
  </p:cSld>
  <p:clrMapOvr>
    <a:masterClrMapping/>
  </p:clrMapOvr>
</p:sld>
</file>

<file path=ppt/theme/theme1.xml><?xml version="1.0" encoding="utf-8"?>
<a:theme xmlns:a="http://schemas.openxmlformats.org/drawingml/2006/main" name="Office Theme">
  <a:themeElements>
    <a:clrScheme name="Custom 11">
      <a:dk1>
        <a:srgbClr val="000000"/>
      </a:dk1>
      <a:lt1>
        <a:srgbClr val="FFFFFF"/>
      </a:lt1>
      <a:dk2>
        <a:srgbClr val="80807F"/>
      </a:dk2>
      <a:lt2>
        <a:srgbClr val="E7E6E6"/>
      </a:lt2>
      <a:accent1>
        <a:srgbClr val="00A5E9"/>
      </a:accent1>
      <a:accent2>
        <a:srgbClr val="BCBEC0"/>
      </a:accent2>
      <a:accent3>
        <a:srgbClr val="60C2CC"/>
      </a:accent3>
      <a:accent4>
        <a:srgbClr val="091624"/>
      </a:accent4>
      <a:accent5>
        <a:srgbClr val="C8E2E3"/>
      </a:accent5>
      <a:accent6>
        <a:srgbClr val="808285"/>
      </a:accent6>
      <a:hlink>
        <a:srgbClr val="00A5E9"/>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2EB1D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37755</TotalTime>
  <Words>1908</Words>
  <Application>Microsoft Office PowerPoint</Application>
  <PresentationFormat>Widescreen</PresentationFormat>
  <Paragraphs>310</Paragraphs>
  <Slides>15</Slides>
  <Notes>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15</vt:i4>
      </vt:variant>
    </vt:vector>
  </HeadingPairs>
  <TitlesOfParts>
    <vt:vector size="26" baseType="lpstr">
      <vt:lpstr>Arial</vt:lpstr>
      <vt:lpstr>Calibri</vt:lpstr>
      <vt:lpstr>Calibri Light</vt:lpstr>
      <vt:lpstr>Franklin Gothic Book</vt:lpstr>
      <vt:lpstr>Franklin Gothic Medium</vt:lpstr>
      <vt:lpstr>FranklinGothic URW Light</vt:lpstr>
      <vt:lpstr>Segoe UI</vt:lpstr>
      <vt:lpstr>Times New Roman</vt:lpstr>
      <vt:lpstr>Wingdings</vt:lpstr>
      <vt:lpstr>Office Theme</vt:lpstr>
      <vt:lpstr>1_Office Theme</vt:lpstr>
      <vt:lpstr>LISC STRATEGIC INVESTMENTS</vt:lpstr>
      <vt:lpstr>PowerPoint Presentation</vt:lpstr>
      <vt:lpstr>PowerPoint Presentation</vt:lpstr>
      <vt:lpstr>Local Presence &amp; Affiliate Companies</vt:lpstr>
      <vt:lpstr>Lender Types</vt:lpstr>
      <vt:lpstr>Lender Types</vt:lpstr>
      <vt:lpstr>Overview of LISC Products</vt:lpstr>
      <vt:lpstr>LISC Products &amp; Projects</vt:lpstr>
      <vt:lpstr>Stages of Development &amp; Financing</vt:lpstr>
      <vt:lpstr>What Gets LISC to “Yes”</vt:lpstr>
      <vt:lpstr>PowerPoint Presentation</vt:lpstr>
      <vt:lpstr>Place Based Real Estate Funds</vt:lpstr>
      <vt:lpstr>PowerPoint Presentation</vt:lpstr>
      <vt:lpstr>BEDF Target Product Summary*</vt:lpstr>
      <vt:lpstr>More Information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LISC</dc:title>
  <dc:creator>Yeonhwa Jeong</dc:creator>
  <cp:lastModifiedBy>Benjamin Glispie</cp:lastModifiedBy>
  <cp:revision>756</cp:revision>
  <dcterms:created xsi:type="dcterms:W3CDTF">2020-08-03T15:42:24Z</dcterms:created>
  <dcterms:modified xsi:type="dcterms:W3CDTF">2024-08-23T17:48:26Z</dcterms:modified>
</cp:coreProperties>
</file>