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53" r:id="rId4"/>
  </p:sldMasterIdLst>
  <p:notesMasterIdLst>
    <p:notesMasterId r:id="rId11"/>
  </p:notesMasterIdLst>
  <p:handoutMasterIdLst>
    <p:handoutMasterId r:id="rId12"/>
  </p:handoutMasterIdLst>
  <p:sldIdLst>
    <p:sldId id="489" r:id="rId5"/>
    <p:sldId id="487" r:id="rId6"/>
    <p:sldId id="491" r:id="rId7"/>
    <p:sldId id="492" r:id="rId8"/>
    <p:sldId id="484" r:id="rId9"/>
    <p:sldId id="280" r:id="rId10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84" userDrawn="1">
          <p15:clr>
            <a:srgbClr val="A4A3A4"/>
          </p15:clr>
        </p15:guide>
        <p15:guide id="3" orient="horz" pos="3792" userDrawn="1">
          <p15:clr>
            <a:srgbClr val="A4A3A4"/>
          </p15:clr>
        </p15:guide>
        <p15:guide id="4" pos="719" userDrawn="1">
          <p15:clr>
            <a:srgbClr val="A4A3A4"/>
          </p15:clr>
        </p15:guide>
        <p15:guide id="5" pos="50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opher Shear" initials="CS" lastIdx="6" clrIdx="0">
    <p:extLst>
      <p:ext uri="{19B8F6BF-5375-455C-9EA6-DF929625EA0E}">
        <p15:presenceInfo xmlns:p15="http://schemas.microsoft.com/office/powerpoint/2012/main" userId="Christopher Shea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747474"/>
    <a:srgbClr val="FFCC29"/>
    <a:srgbClr val="DEA900"/>
    <a:srgbClr val="273D85"/>
    <a:srgbClr val="2236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66ADB4-8B2F-4B27-8B07-CA962E697354}" v="84" dt="2024-08-22T00:24:30.995"/>
    <p1510:client id="{440788E8-9276-4FC1-B3B3-9656DC9B4535}" v="8" dt="2024-08-22T02:53:41.898"/>
  </p1510:revLst>
</p1510:revInfo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78692" autoAdjust="0"/>
  </p:normalViewPr>
  <p:slideViewPr>
    <p:cSldViewPr snapToGrid="0">
      <p:cViewPr>
        <p:scale>
          <a:sx n="113" d="100"/>
          <a:sy n="113" d="100"/>
        </p:scale>
        <p:origin x="297" y="42"/>
      </p:cViewPr>
      <p:guideLst>
        <p:guide orient="horz" pos="2160"/>
        <p:guide orient="horz" pos="384"/>
        <p:guide orient="horz" pos="3792"/>
        <p:guide pos="719"/>
        <p:guide pos="5041"/>
      </p:guideLst>
    </p:cSldViewPr>
  </p:slideViewPr>
  <p:outlineViewPr>
    <p:cViewPr>
      <p:scale>
        <a:sx n="33" d="100"/>
        <a:sy n="33" d="100"/>
      </p:scale>
      <p:origin x="0" y="-70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Shear" userId="d580f2f2-344e-4ae8-9860-5e206c49cbd4" providerId="ADAL" clId="{440788E8-9276-4FC1-B3B3-9656DC9B4535}"/>
    <pc:docChg chg="undo custSel modSld">
      <pc:chgData name="Chris Shear" userId="d580f2f2-344e-4ae8-9860-5e206c49cbd4" providerId="ADAL" clId="{440788E8-9276-4FC1-B3B3-9656DC9B4535}" dt="2024-08-22T03:00:45.770" v="1595" actId="20577"/>
      <pc:docMkLst>
        <pc:docMk/>
      </pc:docMkLst>
      <pc:sldChg chg="modSp mod setBg chgLayout">
        <pc:chgData name="Chris Shear" userId="d580f2f2-344e-4ae8-9860-5e206c49cbd4" providerId="ADAL" clId="{440788E8-9276-4FC1-B3B3-9656DC9B4535}" dt="2024-08-22T02:50:09.176" v="1388" actId="1076"/>
        <pc:sldMkLst>
          <pc:docMk/>
          <pc:sldMk cId="4171299591" sldId="280"/>
        </pc:sldMkLst>
        <pc:spChg chg="mod ord">
          <ac:chgData name="Chris Shear" userId="d580f2f2-344e-4ae8-9860-5e206c49cbd4" providerId="ADAL" clId="{440788E8-9276-4FC1-B3B3-9656DC9B4535}" dt="2024-08-22T02:50:09.176" v="1388" actId="1076"/>
          <ac:spMkLst>
            <pc:docMk/>
            <pc:sldMk cId="4171299591" sldId="280"/>
            <ac:spMk id="12" creationId="{B7575CE4-0168-4E15-B627-A2C1E75B3690}"/>
          </ac:spMkLst>
        </pc:spChg>
      </pc:sldChg>
      <pc:sldChg chg="modSp mod setBg chgLayout">
        <pc:chgData name="Chris Shear" userId="d580f2f2-344e-4ae8-9860-5e206c49cbd4" providerId="ADAL" clId="{440788E8-9276-4FC1-B3B3-9656DC9B4535}" dt="2024-08-22T03:00:45.770" v="1595" actId="20577"/>
        <pc:sldMkLst>
          <pc:docMk/>
          <pc:sldMk cId="3889000284" sldId="484"/>
        </pc:sldMkLst>
        <pc:spChg chg="mod ord">
          <ac:chgData name="Chris Shear" userId="d580f2f2-344e-4ae8-9860-5e206c49cbd4" providerId="ADAL" clId="{440788E8-9276-4FC1-B3B3-9656DC9B4535}" dt="2024-08-22T02:01:46.869" v="213" actId="1076"/>
          <ac:spMkLst>
            <pc:docMk/>
            <pc:sldMk cId="3889000284" sldId="484"/>
            <ac:spMk id="2" creationId="{00000000-0000-0000-0000-000000000000}"/>
          </ac:spMkLst>
        </pc:spChg>
        <pc:spChg chg="mod">
          <ac:chgData name="Chris Shear" userId="d580f2f2-344e-4ae8-9860-5e206c49cbd4" providerId="ADAL" clId="{440788E8-9276-4FC1-B3B3-9656DC9B4535}" dt="2024-08-22T03:00:45.770" v="1595" actId="20577"/>
          <ac:spMkLst>
            <pc:docMk/>
            <pc:sldMk cId="3889000284" sldId="484"/>
            <ac:spMk id="8" creationId="{CB10760A-0F59-9E92-C25A-6FDB88035DD5}"/>
          </ac:spMkLst>
        </pc:spChg>
      </pc:sldChg>
      <pc:sldChg chg="modSp mod">
        <pc:chgData name="Chris Shear" userId="d580f2f2-344e-4ae8-9860-5e206c49cbd4" providerId="ADAL" clId="{440788E8-9276-4FC1-B3B3-9656DC9B4535}" dt="2024-08-22T02:57:41.284" v="1594" actId="20577"/>
        <pc:sldMkLst>
          <pc:docMk/>
          <pc:sldMk cId="2051323580" sldId="487"/>
        </pc:sldMkLst>
        <pc:spChg chg="mod">
          <ac:chgData name="Chris Shear" userId="d580f2f2-344e-4ae8-9860-5e206c49cbd4" providerId="ADAL" clId="{440788E8-9276-4FC1-B3B3-9656DC9B4535}" dt="2024-08-22T02:18:24.700" v="580" actId="20577"/>
          <ac:spMkLst>
            <pc:docMk/>
            <pc:sldMk cId="2051323580" sldId="487"/>
            <ac:spMk id="3" creationId="{8D6DFF4B-1A74-B8ED-90B9-27046B3573C3}"/>
          </ac:spMkLst>
        </pc:spChg>
        <pc:spChg chg="mod">
          <ac:chgData name="Chris Shear" userId="d580f2f2-344e-4ae8-9860-5e206c49cbd4" providerId="ADAL" clId="{440788E8-9276-4FC1-B3B3-9656DC9B4535}" dt="2024-08-22T02:57:41.284" v="1594" actId="20577"/>
          <ac:spMkLst>
            <pc:docMk/>
            <pc:sldMk cId="2051323580" sldId="487"/>
            <ac:spMk id="10" creationId="{64929B69-7807-D82A-0CA8-46F09E19FFCB}"/>
          </ac:spMkLst>
        </pc:spChg>
      </pc:sldChg>
      <pc:sldChg chg="modSp mod">
        <pc:chgData name="Chris Shear" userId="d580f2f2-344e-4ae8-9860-5e206c49cbd4" providerId="ADAL" clId="{440788E8-9276-4FC1-B3B3-9656DC9B4535}" dt="2024-08-22T01:54:43.473" v="8" actId="20577"/>
        <pc:sldMkLst>
          <pc:docMk/>
          <pc:sldMk cId="2021892894" sldId="489"/>
        </pc:sldMkLst>
        <pc:spChg chg="mod">
          <ac:chgData name="Chris Shear" userId="d580f2f2-344e-4ae8-9860-5e206c49cbd4" providerId="ADAL" clId="{440788E8-9276-4FC1-B3B3-9656DC9B4535}" dt="2024-08-22T01:54:43.473" v="8" actId="20577"/>
          <ac:spMkLst>
            <pc:docMk/>
            <pc:sldMk cId="2021892894" sldId="489"/>
            <ac:spMk id="7" creationId="{00000000-0000-0000-0000-000000000000}"/>
          </ac:spMkLst>
        </pc:spChg>
      </pc:sldChg>
      <pc:sldChg chg="modSp mod">
        <pc:chgData name="Chris Shear" userId="d580f2f2-344e-4ae8-9860-5e206c49cbd4" providerId="ADAL" clId="{440788E8-9276-4FC1-B3B3-9656DC9B4535}" dt="2024-08-22T02:56:21.682" v="1519" actId="113"/>
        <pc:sldMkLst>
          <pc:docMk/>
          <pc:sldMk cId="1689820012" sldId="491"/>
        </pc:sldMkLst>
        <pc:spChg chg="mod">
          <ac:chgData name="Chris Shear" userId="d580f2f2-344e-4ae8-9860-5e206c49cbd4" providerId="ADAL" clId="{440788E8-9276-4FC1-B3B3-9656DC9B4535}" dt="2024-08-22T02:55:48.660" v="1515" actId="20577"/>
          <ac:spMkLst>
            <pc:docMk/>
            <pc:sldMk cId="1689820012" sldId="491"/>
            <ac:spMk id="3" creationId="{8D6DFF4B-1A74-B8ED-90B9-27046B3573C3}"/>
          </ac:spMkLst>
        </pc:spChg>
        <pc:spChg chg="mod">
          <ac:chgData name="Chris Shear" userId="d580f2f2-344e-4ae8-9860-5e206c49cbd4" providerId="ADAL" clId="{440788E8-9276-4FC1-B3B3-9656DC9B4535}" dt="2024-08-22T02:56:21.682" v="1519" actId="113"/>
          <ac:spMkLst>
            <pc:docMk/>
            <pc:sldMk cId="1689820012" sldId="491"/>
            <ac:spMk id="10" creationId="{64929B69-7807-D82A-0CA8-46F09E19FFCB}"/>
          </ac:spMkLst>
        </pc:spChg>
      </pc:sldChg>
      <pc:sldChg chg="modSp mod">
        <pc:chgData name="Chris Shear" userId="d580f2f2-344e-4ae8-9860-5e206c49cbd4" providerId="ADAL" clId="{440788E8-9276-4FC1-B3B3-9656DC9B4535}" dt="2024-08-22T01:57:58.719" v="75" actId="1076"/>
        <pc:sldMkLst>
          <pc:docMk/>
          <pc:sldMk cId="2088249875" sldId="492"/>
        </pc:sldMkLst>
        <pc:spChg chg="mod">
          <ac:chgData name="Chris Shear" userId="d580f2f2-344e-4ae8-9860-5e206c49cbd4" providerId="ADAL" clId="{440788E8-9276-4FC1-B3B3-9656DC9B4535}" dt="2024-08-22T01:57:10.892" v="69" actId="20577"/>
          <ac:spMkLst>
            <pc:docMk/>
            <pc:sldMk cId="2088249875" sldId="492"/>
            <ac:spMk id="3" creationId="{8D6DFF4B-1A74-B8ED-90B9-27046B3573C3}"/>
          </ac:spMkLst>
        </pc:spChg>
        <pc:spChg chg="mod">
          <ac:chgData name="Chris Shear" userId="d580f2f2-344e-4ae8-9860-5e206c49cbd4" providerId="ADAL" clId="{440788E8-9276-4FC1-B3B3-9656DC9B4535}" dt="2024-08-22T01:57:58.719" v="75" actId="1076"/>
          <ac:spMkLst>
            <pc:docMk/>
            <pc:sldMk cId="2088249875" sldId="492"/>
            <ac:spMk id="10" creationId="{64929B69-7807-D82A-0CA8-46F09E19FFCB}"/>
          </ac:spMkLst>
        </pc:spChg>
      </pc:sldChg>
    </pc:docChg>
  </pc:docChgLst>
  <pc:docChgLst>
    <pc:chgData name="Chris Shear" userId="d580f2f2-344e-4ae8-9860-5e206c49cbd4" providerId="ADAL" clId="{4266ADB4-8B2F-4B27-8B07-CA962E697354}"/>
    <pc:docChg chg="undo custSel addSld delSld modSld sldOrd modMainMaster">
      <pc:chgData name="Chris Shear" userId="d580f2f2-344e-4ae8-9860-5e206c49cbd4" providerId="ADAL" clId="{4266ADB4-8B2F-4B27-8B07-CA962E697354}" dt="2024-08-22T00:26:52.364" v="4389" actId="1076"/>
      <pc:docMkLst>
        <pc:docMk/>
      </pc:docMkLst>
      <pc:sldChg chg="modSp del mod setBg">
        <pc:chgData name="Chris Shear" userId="d580f2f2-344e-4ae8-9860-5e206c49cbd4" providerId="ADAL" clId="{4266ADB4-8B2F-4B27-8B07-CA962E697354}" dt="2024-08-21T22:55:55.991" v="1842" actId="2696"/>
        <pc:sldMkLst>
          <pc:docMk/>
          <pc:sldMk cId="2957189582" sldId="268"/>
        </pc:sldMkLst>
        <pc:picChg chg="mod">
          <ac:chgData name="Chris Shear" userId="d580f2f2-344e-4ae8-9860-5e206c49cbd4" providerId="ADAL" clId="{4266ADB4-8B2F-4B27-8B07-CA962E697354}" dt="2024-08-21T22:34:06.311" v="994" actId="14100"/>
          <ac:picMkLst>
            <pc:docMk/>
            <pc:sldMk cId="2957189582" sldId="268"/>
            <ac:picMk id="6" creationId="{AD9F74D5-99BD-E725-BAA4-2A69C5DA5EFF}"/>
          </ac:picMkLst>
        </pc:picChg>
      </pc:sldChg>
      <pc:sldChg chg="addSp delSp modSp mod">
        <pc:chgData name="Chris Shear" userId="d580f2f2-344e-4ae8-9860-5e206c49cbd4" providerId="ADAL" clId="{4266ADB4-8B2F-4B27-8B07-CA962E697354}" dt="2024-08-22T00:07:50.076" v="3378" actId="207"/>
        <pc:sldMkLst>
          <pc:docMk/>
          <pc:sldMk cId="4171299591" sldId="280"/>
        </pc:sldMkLst>
        <pc:spChg chg="add mod">
          <ac:chgData name="Chris Shear" userId="d580f2f2-344e-4ae8-9860-5e206c49cbd4" providerId="ADAL" clId="{4266ADB4-8B2F-4B27-8B07-CA962E697354}" dt="2024-08-22T00:07:35.676" v="3375" actId="403"/>
          <ac:spMkLst>
            <pc:docMk/>
            <pc:sldMk cId="4171299591" sldId="280"/>
            <ac:spMk id="3" creationId="{ECBC4DA5-881D-D6C8-4F21-ABFBF2BF4DD2}"/>
          </ac:spMkLst>
        </pc:spChg>
        <pc:spChg chg="mod">
          <ac:chgData name="Chris Shear" userId="d580f2f2-344e-4ae8-9860-5e206c49cbd4" providerId="ADAL" clId="{4266ADB4-8B2F-4B27-8B07-CA962E697354}" dt="2024-08-22T00:07:36.195" v="3376" actId="1076"/>
          <ac:spMkLst>
            <pc:docMk/>
            <pc:sldMk cId="4171299591" sldId="280"/>
            <ac:spMk id="12" creationId="{B7575CE4-0168-4E15-B627-A2C1E75B3690}"/>
          </ac:spMkLst>
        </pc:spChg>
        <pc:spChg chg="mod">
          <ac:chgData name="Chris Shear" userId="d580f2f2-344e-4ae8-9860-5e206c49cbd4" providerId="ADAL" clId="{4266ADB4-8B2F-4B27-8B07-CA962E697354}" dt="2024-08-22T00:07:50.076" v="3378" actId="207"/>
          <ac:spMkLst>
            <pc:docMk/>
            <pc:sldMk cId="4171299591" sldId="280"/>
            <ac:spMk id="14" creationId="{5049DF81-E9C7-4D9A-99A9-AD1987F12ED3}"/>
          </ac:spMkLst>
        </pc:spChg>
        <pc:spChg chg="del">
          <ac:chgData name="Chris Shear" userId="d580f2f2-344e-4ae8-9860-5e206c49cbd4" providerId="ADAL" clId="{4266ADB4-8B2F-4B27-8B07-CA962E697354}" dt="2024-08-22T00:04:24.824" v="3305" actId="478"/>
          <ac:spMkLst>
            <pc:docMk/>
            <pc:sldMk cId="4171299591" sldId="280"/>
            <ac:spMk id="17" creationId="{7068199D-2602-4C57-A0B2-1959E97E8B44}"/>
          </ac:spMkLst>
        </pc:spChg>
        <pc:picChg chg="mod">
          <ac:chgData name="Chris Shear" userId="d580f2f2-344e-4ae8-9860-5e206c49cbd4" providerId="ADAL" clId="{4266ADB4-8B2F-4B27-8B07-CA962E697354}" dt="2024-08-22T00:06:56.929" v="3362" actId="1076"/>
          <ac:picMkLst>
            <pc:docMk/>
            <pc:sldMk cId="4171299591" sldId="280"/>
            <ac:picMk id="2" creationId="{93DDF130-6D8E-6D07-3156-677930A90757}"/>
          </ac:picMkLst>
        </pc:picChg>
        <pc:cxnChg chg="del">
          <ac:chgData name="Chris Shear" userId="d580f2f2-344e-4ae8-9860-5e206c49cbd4" providerId="ADAL" clId="{4266ADB4-8B2F-4B27-8B07-CA962E697354}" dt="2024-08-22T00:06:43.852" v="3359" actId="478"/>
          <ac:cxnSpMkLst>
            <pc:docMk/>
            <pc:sldMk cId="4171299591" sldId="280"/>
            <ac:cxnSpMk id="13" creationId="{6D38C680-E6A3-4BE3-9748-8B57AB95E743}"/>
          </ac:cxnSpMkLst>
        </pc:cxnChg>
      </pc:sldChg>
      <pc:sldChg chg="del">
        <pc:chgData name="Chris Shear" userId="d580f2f2-344e-4ae8-9860-5e206c49cbd4" providerId="ADAL" clId="{4266ADB4-8B2F-4B27-8B07-CA962E697354}" dt="2024-08-22T00:04:15.180" v="3304" actId="2696"/>
        <pc:sldMkLst>
          <pc:docMk/>
          <pc:sldMk cId="2614039488" sldId="298"/>
        </pc:sldMkLst>
      </pc:sldChg>
      <pc:sldChg chg="modSp del mod ord setBg">
        <pc:chgData name="Chris Shear" userId="d580f2f2-344e-4ae8-9860-5e206c49cbd4" providerId="ADAL" clId="{4266ADB4-8B2F-4B27-8B07-CA962E697354}" dt="2024-08-21T23:42:17.608" v="3080" actId="2696"/>
        <pc:sldMkLst>
          <pc:docMk/>
          <pc:sldMk cId="963514636" sldId="307"/>
        </pc:sldMkLst>
        <pc:picChg chg="mod modCrop">
          <ac:chgData name="Chris Shear" userId="d580f2f2-344e-4ae8-9860-5e206c49cbd4" providerId="ADAL" clId="{4266ADB4-8B2F-4B27-8B07-CA962E697354}" dt="2024-08-21T22:31:04.368" v="949" actId="732"/>
          <ac:picMkLst>
            <pc:docMk/>
            <pc:sldMk cId="963514636" sldId="307"/>
            <ac:picMk id="4" creationId="{15807247-CC87-3872-34C8-47A16634A20C}"/>
          </ac:picMkLst>
        </pc:picChg>
      </pc:sldChg>
      <pc:sldChg chg="del">
        <pc:chgData name="Chris Shear" userId="d580f2f2-344e-4ae8-9860-5e206c49cbd4" providerId="ADAL" clId="{4266ADB4-8B2F-4B27-8B07-CA962E697354}" dt="2024-08-21T21:04:07.524" v="2" actId="2696"/>
        <pc:sldMkLst>
          <pc:docMk/>
          <pc:sldMk cId="2736527370" sldId="422"/>
        </pc:sldMkLst>
      </pc:sldChg>
      <pc:sldChg chg="addSp delSp modSp del mod ord modClrScheme chgLayout">
        <pc:chgData name="Chris Shear" userId="d580f2f2-344e-4ae8-9860-5e206c49cbd4" providerId="ADAL" clId="{4266ADB4-8B2F-4B27-8B07-CA962E697354}" dt="2024-08-22T00:03:23.455" v="3288" actId="2696"/>
        <pc:sldMkLst>
          <pc:docMk/>
          <pc:sldMk cId="354908584" sldId="461"/>
        </pc:sldMkLst>
        <pc:spChg chg="mod ord">
          <ac:chgData name="Chris Shear" userId="d580f2f2-344e-4ae8-9860-5e206c49cbd4" providerId="ADAL" clId="{4266ADB4-8B2F-4B27-8B07-CA962E697354}" dt="2024-08-22T00:01:46.880" v="3258" actId="27636"/>
          <ac:spMkLst>
            <pc:docMk/>
            <pc:sldMk cId="354908584" sldId="461"/>
            <ac:spMk id="2" creationId="{00000000-0000-0000-0000-000000000000}"/>
          </ac:spMkLst>
        </pc:spChg>
        <pc:spChg chg="add del mod">
          <ac:chgData name="Chris Shear" userId="d580f2f2-344e-4ae8-9860-5e206c49cbd4" providerId="ADAL" clId="{4266ADB4-8B2F-4B27-8B07-CA962E697354}" dt="2024-08-22T00:01:56.899" v="3261" actId="20577"/>
          <ac:spMkLst>
            <pc:docMk/>
            <pc:sldMk cId="354908584" sldId="461"/>
            <ac:spMk id="5" creationId="{D18D3E64-2056-B09C-65CB-2725BC16AE07}"/>
          </ac:spMkLst>
        </pc:spChg>
      </pc:sldChg>
      <pc:sldChg chg="del">
        <pc:chgData name="Chris Shear" userId="d580f2f2-344e-4ae8-9860-5e206c49cbd4" providerId="ADAL" clId="{4266ADB4-8B2F-4B27-8B07-CA962E697354}" dt="2024-08-22T00:04:58.112" v="3322" actId="2696"/>
        <pc:sldMkLst>
          <pc:docMk/>
          <pc:sldMk cId="2483156286" sldId="464"/>
        </pc:sldMkLst>
      </pc:sldChg>
      <pc:sldChg chg="del">
        <pc:chgData name="Chris Shear" userId="d580f2f2-344e-4ae8-9860-5e206c49cbd4" providerId="ADAL" clId="{4266ADB4-8B2F-4B27-8B07-CA962E697354}" dt="2024-08-21T22:01:27.282" v="519" actId="2696"/>
        <pc:sldMkLst>
          <pc:docMk/>
          <pc:sldMk cId="857227863" sldId="467"/>
        </pc:sldMkLst>
      </pc:sldChg>
      <pc:sldChg chg="del">
        <pc:chgData name="Chris Shear" userId="d580f2f2-344e-4ae8-9860-5e206c49cbd4" providerId="ADAL" clId="{4266ADB4-8B2F-4B27-8B07-CA962E697354}" dt="2024-08-22T00:05:06.530" v="3324" actId="2696"/>
        <pc:sldMkLst>
          <pc:docMk/>
          <pc:sldMk cId="3873050835" sldId="468"/>
        </pc:sldMkLst>
      </pc:sldChg>
      <pc:sldChg chg="del">
        <pc:chgData name="Chris Shear" userId="d580f2f2-344e-4ae8-9860-5e206c49cbd4" providerId="ADAL" clId="{4266ADB4-8B2F-4B27-8B07-CA962E697354}" dt="2024-08-22T00:03:35.587" v="3290" actId="2696"/>
        <pc:sldMkLst>
          <pc:docMk/>
          <pc:sldMk cId="2488261166" sldId="472"/>
        </pc:sldMkLst>
      </pc:sldChg>
      <pc:sldChg chg="del">
        <pc:chgData name="Chris Shear" userId="d580f2f2-344e-4ae8-9860-5e206c49cbd4" providerId="ADAL" clId="{4266ADB4-8B2F-4B27-8B07-CA962E697354}" dt="2024-08-22T00:04:55.180" v="3321" actId="2696"/>
        <pc:sldMkLst>
          <pc:docMk/>
          <pc:sldMk cId="219854615" sldId="474"/>
        </pc:sldMkLst>
      </pc:sldChg>
      <pc:sldChg chg="del">
        <pc:chgData name="Chris Shear" userId="d580f2f2-344e-4ae8-9860-5e206c49cbd4" providerId="ADAL" clId="{4266ADB4-8B2F-4B27-8B07-CA962E697354}" dt="2024-08-22T00:03:28.384" v="3289" actId="2696"/>
        <pc:sldMkLst>
          <pc:docMk/>
          <pc:sldMk cId="3698756674" sldId="476"/>
        </pc:sldMkLst>
      </pc:sldChg>
      <pc:sldChg chg="del">
        <pc:chgData name="Chris Shear" userId="d580f2f2-344e-4ae8-9860-5e206c49cbd4" providerId="ADAL" clId="{4266ADB4-8B2F-4B27-8B07-CA962E697354}" dt="2024-08-22T00:05:24.055" v="3327" actId="2696"/>
        <pc:sldMkLst>
          <pc:docMk/>
          <pc:sldMk cId="2436809020" sldId="477"/>
        </pc:sldMkLst>
      </pc:sldChg>
      <pc:sldChg chg="del">
        <pc:chgData name="Chris Shear" userId="d580f2f2-344e-4ae8-9860-5e206c49cbd4" providerId="ADAL" clId="{4266ADB4-8B2F-4B27-8B07-CA962E697354}" dt="2024-08-22T00:05:19.072" v="3326" actId="2696"/>
        <pc:sldMkLst>
          <pc:docMk/>
          <pc:sldMk cId="940897600" sldId="479"/>
        </pc:sldMkLst>
      </pc:sldChg>
      <pc:sldChg chg="del">
        <pc:chgData name="Chris Shear" userId="d580f2f2-344e-4ae8-9860-5e206c49cbd4" providerId="ADAL" clId="{4266ADB4-8B2F-4B27-8B07-CA962E697354}" dt="2024-08-22T00:05:08.689" v="3325" actId="2696"/>
        <pc:sldMkLst>
          <pc:docMk/>
          <pc:sldMk cId="3397915329" sldId="481"/>
        </pc:sldMkLst>
      </pc:sldChg>
      <pc:sldChg chg="del">
        <pc:chgData name="Chris Shear" userId="d580f2f2-344e-4ae8-9860-5e206c49cbd4" providerId="ADAL" clId="{4266ADB4-8B2F-4B27-8B07-CA962E697354}" dt="2024-08-21T22:01:21.587" v="518" actId="2696"/>
        <pc:sldMkLst>
          <pc:docMk/>
          <pc:sldMk cId="3465596592" sldId="482"/>
        </pc:sldMkLst>
      </pc:sldChg>
      <pc:sldChg chg="del">
        <pc:chgData name="Chris Shear" userId="d580f2f2-344e-4ae8-9860-5e206c49cbd4" providerId="ADAL" clId="{4266ADB4-8B2F-4B27-8B07-CA962E697354}" dt="2024-08-22T00:05:02.009" v="3323" actId="2696"/>
        <pc:sldMkLst>
          <pc:docMk/>
          <pc:sldMk cId="2734702842" sldId="483"/>
        </pc:sldMkLst>
      </pc:sldChg>
      <pc:sldChg chg="addSp delSp modSp add mod ord">
        <pc:chgData name="Chris Shear" userId="d580f2f2-344e-4ae8-9860-5e206c49cbd4" providerId="ADAL" clId="{4266ADB4-8B2F-4B27-8B07-CA962E697354}" dt="2024-08-22T00:25:04.823" v="4371" actId="313"/>
        <pc:sldMkLst>
          <pc:docMk/>
          <pc:sldMk cId="3889000284" sldId="484"/>
        </pc:sldMkLst>
        <pc:spChg chg="mod">
          <ac:chgData name="Chris Shear" userId="d580f2f2-344e-4ae8-9860-5e206c49cbd4" providerId="ADAL" clId="{4266ADB4-8B2F-4B27-8B07-CA962E697354}" dt="2024-08-21T21:10:43.612" v="171" actId="20577"/>
          <ac:spMkLst>
            <pc:docMk/>
            <pc:sldMk cId="3889000284" sldId="484"/>
            <ac:spMk id="2" creationId="{00000000-0000-0000-0000-000000000000}"/>
          </ac:spMkLst>
        </pc:spChg>
        <pc:spChg chg="del mod">
          <ac:chgData name="Chris Shear" userId="d580f2f2-344e-4ae8-9860-5e206c49cbd4" providerId="ADAL" clId="{4266ADB4-8B2F-4B27-8B07-CA962E697354}" dt="2024-08-22T00:02:54.069" v="3276" actId="478"/>
          <ac:spMkLst>
            <pc:docMk/>
            <pc:sldMk cId="3889000284" sldId="484"/>
            <ac:spMk id="5" creationId="{D18D3E64-2056-B09C-65CB-2725BC16AE07}"/>
          </ac:spMkLst>
        </pc:spChg>
        <pc:spChg chg="add mod">
          <ac:chgData name="Chris Shear" userId="d580f2f2-344e-4ae8-9860-5e206c49cbd4" providerId="ADAL" clId="{4266ADB4-8B2F-4B27-8B07-CA962E697354}" dt="2024-08-22T00:25:04.823" v="4371" actId="313"/>
          <ac:spMkLst>
            <pc:docMk/>
            <pc:sldMk cId="3889000284" sldId="484"/>
            <ac:spMk id="8" creationId="{CB10760A-0F59-9E92-C25A-6FDB88035DD5}"/>
          </ac:spMkLst>
        </pc:spChg>
        <pc:picChg chg="add del mod">
          <ac:chgData name="Chris Shear" userId="d580f2f2-344e-4ae8-9860-5e206c49cbd4" providerId="ADAL" clId="{4266ADB4-8B2F-4B27-8B07-CA962E697354}" dt="2024-08-22T00:17:12.844" v="3561" actId="478"/>
          <ac:picMkLst>
            <pc:docMk/>
            <pc:sldMk cId="3889000284" sldId="484"/>
            <ac:picMk id="6" creationId="{635E85DC-2558-E7B1-2578-C35DC6696A11}"/>
          </ac:picMkLst>
        </pc:picChg>
      </pc:sldChg>
      <pc:sldChg chg="delSp modSp new del mod ord modClrScheme chgLayout">
        <pc:chgData name="Chris Shear" userId="d580f2f2-344e-4ae8-9860-5e206c49cbd4" providerId="ADAL" clId="{4266ADB4-8B2F-4B27-8B07-CA962E697354}" dt="2024-08-21T22:21:29.889" v="781" actId="2696"/>
        <pc:sldMkLst>
          <pc:docMk/>
          <pc:sldMk cId="2525150371" sldId="485"/>
        </pc:sldMkLst>
        <pc:spChg chg="mod ord">
          <ac:chgData name="Chris Shear" userId="d580f2f2-344e-4ae8-9860-5e206c49cbd4" providerId="ADAL" clId="{4266ADB4-8B2F-4B27-8B07-CA962E697354}" dt="2024-08-21T22:21:04.763" v="777" actId="14100"/>
          <ac:spMkLst>
            <pc:docMk/>
            <pc:sldMk cId="2525150371" sldId="485"/>
            <ac:spMk id="2" creationId="{CB60635B-F138-EF3A-AF58-15C7C088D8A2}"/>
          </ac:spMkLst>
        </pc:spChg>
        <pc:spChg chg="mod ord">
          <ac:chgData name="Chris Shear" userId="d580f2f2-344e-4ae8-9860-5e206c49cbd4" providerId="ADAL" clId="{4266ADB4-8B2F-4B27-8B07-CA962E697354}" dt="2024-08-21T22:21:11.259" v="779" actId="20577"/>
          <ac:spMkLst>
            <pc:docMk/>
            <pc:sldMk cId="2525150371" sldId="485"/>
            <ac:spMk id="3" creationId="{24FA866E-CAFE-AF04-C663-44C00268CF08}"/>
          </ac:spMkLst>
        </pc:spChg>
        <pc:spChg chg="del">
          <ac:chgData name="Chris Shear" userId="d580f2f2-344e-4ae8-9860-5e206c49cbd4" providerId="ADAL" clId="{4266ADB4-8B2F-4B27-8B07-CA962E697354}" dt="2024-08-21T22:21:00.700" v="776" actId="700"/>
          <ac:spMkLst>
            <pc:docMk/>
            <pc:sldMk cId="2525150371" sldId="485"/>
            <ac:spMk id="4" creationId="{2D5FF9F0-B5F8-D82D-7DE1-694ED09B8D6B}"/>
          </ac:spMkLst>
        </pc:spChg>
      </pc:sldChg>
      <pc:sldChg chg="addSp delSp modSp add del mod">
        <pc:chgData name="Chris Shear" userId="d580f2f2-344e-4ae8-9860-5e206c49cbd4" providerId="ADAL" clId="{4266ADB4-8B2F-4B27-8B07-CA962E697354}" dt="2024-08-21T23:42:11.678" v="3079" actId="2696"/>
        <pc:sldMkLst>
          <pc:docMk/>
          <pc:sldMk cId="2935815875" sldId="486"/>
        </pc:sldMkLst>
        <pc:spChg chg="add mod">
          <ac:chgData name="Chris Shear" userId="d580f2f2-344e-4ae8-9860-5e206c49cbd4" providerId="ADAL" clId="{4266ADB4-8B2F-4B27-8B07-CA962E697354}" dt="2024-08-21T22:19:54.657" v="761" actId="1076"/>
          <ac:spMkLst>
            <pc:docMk/>
            <pc:sldMk cId="2935815875" sldId="486"/>
            <ac:spMk id="3" creationId="{C37048CF-C7AD-E269-B4C3-EE5AA2BBC445}"/>
          </ac:spMkLst>
        </pc:spChg>
        <pc:spChg chg="del">
          <ac:chgData name="Chris Shear" userId="d580f2f2-344e-4ae8-9860-5e206c49cbd4" providerId="ADAL" clId="{4266ADB4-8B2F-4B27-8B07-CA962E697354}" dt="2024-08-21T22:10:46.352" v="591" actId="478"/>
          <ac:spMkLst>
            <pc:docMk/>
            <pc:sldMk cId="2935815875" sldId="486"/>
            <ac:spMk id="5" creationId="{D18D3E64-2056-B09C-65CB-2725BC16AE07}"/>
          </ac:spMkLst>
        </pc:spChg>
      </pc:sldChg>
      <pc:sldChg chg="addSp delSp modSp add mod ord setBg modClrScheme chgLayout">
        <pc:chgData name="Chris Shear" userId="d580f2f2-344e-4ae8-9860-5e206c49cbd4" providerId="ADAL" clId="{4266ADB4-8B2F-4B27-8B07-CA962E697354}" dt="2024-08-22T00:04:01.573" v="3303" actId="20577"/>
        <pc:sldMkLst>
          <pc:docMk/>
          <pc:sldMk cId="2051323580" sldId="487"/>
        </pc:sldMkLst>
        <pc:spChg chg="mod ord">
          <ac:chgData name="Chris Shear" userId="d580f2f2-344e-4ae8-9860-5e206c49cbd4" providerId="ADAL" clId="{4266ADB4-8B2F-4B27-8B07-CA962E697354}" dt="2024-08-21T23:00:33.282" v="1945" actId="1076"/>
          <ac:spMkLst>
            <pc:docMk/>
            <pc:sldMk cId="2051323580" sldId="487"/>
            <ac:spMk id="2" creationId="{00000000-0000-0000-0000-000000000000}"/>
          </ac:spMkLst>
        </pc:spChg>
        <pc:spChg chg="add mod">
          <ac:chgData name="Chris Shear" userId="d580f2f2-344e-4ae8-9860-5e206c49cbd4" providerId="ADAL" clId="{4266ADB4-8B2F-4B27-8B07-CA962E697354}" dt="2024-08-22T00:04:01.573" v="3303" actId="20577"/>
          <ac:spMkLst>
            <pc:docMk/>
            <pc:sldMk cId="2051323580" sldId="487"/>
            <ac:spMk id="3" creationId="{8D6DFF4B-1A74-B8ED-90B9-27046B3573C3}"/>
          </ac:spMkLst>
        </pc:spChg>
        <pc:spChg chg="del mod">
          <ac:chgData name="Chris Shear" userId="d580f2f2-344e-4ae8-9860-5e206c49cbd4" providerId="ADAL" clId="{4266ADB4-8B2F-4B27-8B07-CA962E697354}" dt="2024-08-21T22:10:41.087" v="590" actId="478"/>
          <ac:spMkLst>
            <pc:docMk/>
            <pc:sldMk cId="2051323580" sldId="487"/>
            <ac:spMk id="5" creationId="{D18D3E64-2056-B09C-65CB-2725BC16AE07}"/>
          </ac:spMkLst>
        </pc:spChg>
        <pc:spChg chg="add mod">
          <ac:chgData name="Chris Shear" userId="d580f2f2-344e-4ae8-9860-5e206c49cbd4" providerId="ADAL" clId="{4266ADB4-8B2F-4B27-8B07-CA962E697354}" dt="2024-08-21T23:18:15.663" v="2385" actId="20577"/>
          <ac:spMkLst>
            <pc:docMk/>
            <pc:sldMk cId="2051323580" sldId="487"/>
            <ac:spMk id="10" creationId="{64929B69-7807-D82A-0CA8-46F09E19FFCB}"/>
          </ac:spMkLst>
        </pc:spChg>
        <pc:picChg chg="add mod">
          <ac:chgData name="Chris Shear" userId="d580f2f2-344e-4ae8-9860-5e206c49cbd4" providerId="ADAL" clId="{4266ADB4-8B2F-4B27-8B07-CA962E697354}" dt="2024-08-21T23:01:08.992" v="1953" actId="1076"/>
          <ac:picMkLst>
            <pc:docMk/>
            <pc:sldMk cId="2051323580" sldId="487"/>
            <ac:picMk id="8" creationId="{0680DAB4-F5E3-0817-B75E-9BC1ECE6DAC7}"/>
          </ac:picMkLst>
        </pc:picChg>
        <pc:picChg chg="add mod ord">
          <ac:chgData name="Chris Shear" userId="d580f2f2-344e-4ae8-9860-5e206c49cbd4" providerId="ADAL" clId="{4266ADB4-8B2F-4B27-8B07-CA962E697354}" dt="2024-08-21T23:00:42.469" v="1949" actId="1076"/>
          <ac:picMkLst>
            <pc:docMk/>
            <pc:sldMk cId="2051323580" sldId="487"/>
            <ac:picMk id="9" creationId="{D2F08A52-3088-349D-DCC6-48EA126B421A}"/>
          </ac:picMkLst>
        </pc:picChg>
        <pc:cxnChg chg="add del mod">
          <ac:chgData name="Chris Shear" userId="d580f2f2-344e-4ae8-9860-5e206c49cbd4" providerId="ADAL" clId="{4266ADB4-8B2F-4B27-8B07-CA962E697354}" dt="2024-08-21T22:56:55.388" v="1873" actId="478"/>
          <ac:cxnSpMkLst>
            <pc:docMk/>
            <pc:sldMk cId="2051323580" sldId="487"/>
            <ac:cxnSpMk id="7" creationId="{BB7F4C72-470F-031A-9520-72D778CAB645}"/>
          </ac:cxnSpMkLst>
        </pc:cxnChg>
      </pc:sldChg>
      <pc:sldChg chg="addSp delSp modSp add del mod setBg modClrScheme addAnim delAnim modAnim setClrOvrMap delDesignElem chgLayout">
        <pc:chgData name="Chris Shear" userId="d580f2f2-344e-4ae8-9860-5e206c49cbd4" providerId="ADAL" clId="{4266ADB4-8B2F-4B27-8B07-CA962E697354}" dt="2024-08-21T23:11:59.341" v="2146" actId="2696"/>
        <pc:sldMkLst>
          <pc:docMk/>
          <pc:sldMk cId="2397338905" sldId="488"/>
        </pc:sldMkLst>
        <pc:spChg chg="del mod ord">
          <ac:chgData name="Chris Shear" userId="d580f2f2-344e-4ae8-9860-5e206c49cbd4" providerId="ADAL" clId="{4266ADB4-8B2F-4B27-8B07-CA962E697354}" dt="2024-08-21T22:38:42.891" v="1109" actId="478"/>
          <ac:spMkLst>
            <pc:docMk/>
            <pc:sldMk cId="2397338905" sldId="488"/>
            <ac:spMk id="2" creationId="{00000000-0000-0000-0000-000000000000}"/>
          </ac:spMkLst>
        </pc:spChg>
        <pc:spChg chg="del mod ord">
          <ac:chgData name="Chris Shear" userId="d580f2f2-344e-4ae8-9860-5e206c49cbd4" providerId="ADAL" clId="{4266ADB4-8B2F-4B27-8B07-CA962E697354}" dt="2024-08-21T22:37:20.409" v="1065" actId="478"/>
          <ac:spMkLst>
            <pc:docMk/>
            <pc:sldMk cId="2397338905" sldId="488"/>
            <ac:spMk id="4" creationId="{3537059C-B2FC-43F8-A146-ABF70B566438}"/>
          </ac:spMkLst>
        </pc:spChg>
        <pc:spChg chg="del mod ord">
          <ac:chgData name="Chris Shear" userId="d580f2f2-344e-4ae8-9860-5e206c49cbd4" providerId="ADAL" clId="{4266ADB4-8B2F-4B27-8B07-CA962E697354}" dt="2024-08-21T22:32:07.995" v="963" actId="26606"/>
          <ac:spMkLst>
            <pc:docMk/>
            <pc:sldMk cId="2397338905" sldId="488"/>
            <ac:spMk id="5" creationId="{D18D3E64-2056-B09C-65CB-2725BC16AE07}"/>
          </ac:spMkLst>
        </pc:spChg>
        <pc:spChg chg="add del">
          <ac:chgData name="Chris Shear" userId="d580f2f2-344e-4ae8-9860-5e206c49cbd4" providerId="ADAL" clId="{4266ADB4-8B2F-4B27-8B07-CA962E697354}" dt="2024-08-21T22:22:19.438" v="824" actId="26606"/>
          <ac:spMkLst>
            <pc:docMk/>
            <pc:sldMk cId="2397338905" sldId="488"/>
            <ac:spMk id="8" creationId="{416A0E3C-60E6-4F39-BC55-5F7C224E1F7C}"/>
          </ac:spMkLst>
        </pc:spChg>
        <pc:spChg chg="add del">
          <ac:chgData name="Chris Shear" userId="d580f2f2-344e-4ae8-9860-5e206c49cbd4" providerId="ADAL" clId="{4266ADB4-8B2F-4B27-8B07-CA962E697354}" dt="2024-08-21T22:22:19.438" v="824" actId="26606"/>
          <ac:spMkLst>
            <pc:docMk/>
            <pc:sldMk cId="2397338905" sldId="488"/>
            <ac:spMk id="9" creationId="{1A03258A-52C6-4288-AA56-C3262A0D2584}"/>
          </ac:spMkLst>
        </pc:spChg>
        <pc:spChg chg="add del">
          <ac:chgData name="Chris Shear" userId="d580f2f2-344e-4ae8-9860-5e206c49cbd4" providerId="ADAL" clId="{4266ADB4-8B2F-4B27-8B07-CA962E697354}" dt="2024-08-21T22:22:05.228" v="820" actId="26606"/>
          <ac:spMkLst>
            <pc:docMk/>
            <pc:sldMk cId="2397338905" sldId="488"/>
            <ac:spMk id="11" creationId="{416A0E3C-60E6-4F39-BC55-5F7C224E1F7C}"/>
          </ac:spMkLst>
        </pc:spChg>
        <pc:spChg chg="add del">
          <ac:chgData name="Chris Shear" userId="d580f2f2-344e-4ae8-9860-5e206c49cbd4" providerId="ADAL" clId="{4266ADB4-8B2F-4B27-8B07-CA962E697354}" dt="2024-08-21T22:22:19.438" v="824" actId="26606"/>
          <ac:spMkLst>
            <pc:docMk/>
            <pc:sldMk cId="2397338905" sldId="488"/>
            <ac:spMk id="12" creationId="{873ECEC8-0F24-45B8-950F-35FC94BCEAC8}"/>
          </ac:spMkLst>
        </pc:spChg>
        <pc:spChg chg="add del">
          <ac:chgData name="Chris Shear" userId="d580f2f2-344e-4ae8-9860-5e206c49cbd4" providerId="ADAL" clId="{4266ADB4-8B2F-4B27-8B07-CA962E697354}" dt="2024-08-21T22:22:05.228" v="820" actId="26606"/>
          <ac:spMkLst>
            <pc:docMk/>
            <pc:sldMk cId="2397338905" sldId="488"/>
            <ac:spMk id="13" creationId="{1A03258A-52C6-4288-AA56-C3262A0D2584}"/>
          </ac:spMkLst>
        </pc:spChg>
        <pc:spChg chg="add del">
          <ac:chgData name="Chris Shear" userId="d580f2f2-344e-4ae8-9860-5e206c49cbd4" providerId="ADAL" clId="{4266ADB4-8B2F-4B27-8B07-CA962E697354}" dt="2024-08-21T22:22:19.438" v="824" actId="26606"/>
          <ac:spMkLst>
            <pc:docMk/>
            <pc:sldMk cId="2397338905" sldId="488"/>
            <ac:spMk id="16" creationId="{7D417315-0A35-4882-ABD2-ABE3C89E5DCF}"/>
          </ac:spMkLst>
        </pc:spChg>
        <pc:spChg chg="add del">
          <ac:chgData name="Chris Shear" userId="d580f2f2-344e-4ae8-9860-5e206c49cbd4" providerId="ADAL" clId="{4266ADB4-8B2F-4B27-8B07-CA962E697354}" dt="2024-08-21T22:22:05.228" v="820" actId="26606"/>
          <ac:spMkLst>
            <pc:docMk/>
            <pc:sldMk cId="2397338905" sldId="488"/>
            <ac:spMk id="17" creationId="{311973C2-EB8B-452A-A698-4A252FD3AE28}"/>
          </ac:spMkLst>
        </pc:spChg>
        <pc:spChg chg="add del">
          <ac:chgData name="Chris Shear" userId="d580f2f2-344e-4ae8-9860-5e206c49cbd4" providerId="ADAL" clId="{4266ADB4-8B2F-4B27-8B07-CA962E697354}" dt="2024-08-21T22:22:05.228" v="820" actId="26606"/>
          <ac:spMkLst>
            <pc:docMk/>
            <pc:sldMk cId="2397338905" sldId="488"/>
            <ac:spMk id="19" creationId="{10162E77-11AD-44A7-84EC-40C59EEFBD2E}"/>
          </ac:spMkLst>
        </pc:spChg>
        <pc:spChg chg="add del">
          <ac:chgData name="Chris Shear" userId="d580f2f2-344e-4ae8-9860-5e206c49cbd4" providerId="ADAL" clId="{4266ADB4-8B2F-4B27-8B07-CA962E697354}" dt="2024-08-21T22:22:19.438" v="824" actId="26606"/>
          <ac:spMkLst>
            <pc:docMk/>
            <pc:sldMk cId="2397338905" sldId="488"/>
            <ac:spMk id="23" creationId="{8B53612E-ADB2-4457-9688-89506397AF28}"/>
          </ac:spMkLst>
        </pc:spChg>
        <pc:spChg chg="add del">
          <ac:chgData name="Chris Shear" userId="d580f2f2-344e-4ae8-9860-5e206c49cbd4" providerId="ADAL" clId="{4266ADB4-8B2F-4B27-8B07-CA962E697354}" dt="2024-08-21T22:22:22.630" v="826" actId="26606"/>
          <ac:spMkLst>
            <pc:docMk/>
            <pc:sldMk cId="2397338905" sldId="488"/>
            <ac:spMk id="25" creationId="{7DE3B1B8-DC38-48E8-8C31-EF790659B582}"/>
          </ac:spMkLst>
        </pc:spChg>
        <pc:spChg chg="add del">
          <ac:chgData name="Chris Shear" userId="d580f2f2-344e-4ae8-9860-5e206c49cbd4" providerId="ADAL" clId="{4266ADB4-8B2F-4B27-8B07-CA962E697354}" dt="2024-08-21T22:22:22.630" v="826" actId="26606"/>
          <ac:spMkLst>
            <pc:docMk/>
            <pc:sldMk cId="2397338905" sldId="488"/>
            <ac:spMk id="26" creationId="{9E63FFFE-1DB2-4A0F-B495-35782F162299}"/>
          </ac:spMkLst>
        </pc:spChg>
        <pc:spChg chg="add del">
          <ac:chgData name="Chris Shear" userId="d580f2f2-344e-4ae8-9860-5e206c49cbd4" providerId="ADAL" clId="{4266ADB4-8B2F-4B27-8B07-CA962E697354}" dt="2024-08-21T22:22:22.630" v="826" actId="26606"/>
          <ac:spMkLst>
            <pc:docMk/>
            <pc:sldMk cId="2397338905" sldId="488"/>
            <ac:spMk id="28" creationId="{F64BBAA4-C62B-4146-B49F-FE4CC4655EE0}"/>
          </ac:spMkLst>
        </pc:spChg>
        <pc:spChg chg="add del">
          <ac:chgData name="Chris Shear" userId="d580f2f2-344e-4ae8-9860-5e206c49cbd4" providerId="ADAL" clId="{4266ADB4-8B2F-4B27-8B07-CA962E697354}" dt="2024-08-21T22:22:22.630" v="826" actId="26606"/>
          <ac:spMkLst>
            <pc:docMk/>
            <pc:sldMk cId="2397338905" sldId="488"/>
            <ac:spMk id="29" creationId="{77C34054-98F8-4229-885E-04C525969C5E}"/>
          </ac:spMkLst>
        </pc:spChg>
        <pc:spChg chg="add del">
          <ac:chgData name="Chris Shear" userId="d580f2f2-344e-4ae8-9860-5e206c49cbd4" providerId="ADAL" clId="{4266ADB4-8B2F-4B27-8B07-CA962E697354}" dt="2024-08-21T22:22:22.630" v="826" actId="26606"/>
          <ac:spMkLst>
            <pc:docMk/>
            <pc:sldMk cId="2397338905" sldId="488"/>
            <ac:spMk id="30" creationId="{22AAB964-B835-4B93-A1F3-4A30D1F38589}"/>
          </ac:spMkLst>
        </pc:spChg>
        <pc:spChg chg="add del">
          <ac:chgData name="Chris Shear" userId="d580f2f2-344e-4ae8-9860-5e206c49cbd4" providerId="ADAL" clId="{4266ADB4-8B2F-4B27-8B07-CA962E697354}" dt="2024-08-21T22:22:23.642" v="828" actId="26606"/>
          <ac:spMkLst>
            <pc:docMk/>
            <pc:sldMk cId="2397338905" sldId="488"/>
            <ac:spMk id="32" creationId="{7DE3B1B8-DC38-48E8-8C31-EF790659B582}"/>
          </ac:spMkLst>
        </pc:spChg>
        <pc:spChg chg="add del">
          <ac:chgData name="Chris Shear" userId="d580f2f2-344e-4ae8-9860-5e206c49cbd4" providerId="ADAL" clId="{4266ADB4-8B2F-4B27-8B07-CA962E697354}" dt="2024-08-21T22:22:23.642" v="828" actId="26606"/>
          <ac:spMkLst>
            <pc:docMk/>
            <pc:sldMk cId="2397338905" sldId="488"/>
            <ac:spMk id="33" creationId="{9E63FFFE-1DB2-4A0F-B495-35782F162299}"/>
          </ac:spMkLst>
        </pc:spChg>
        <pc:spChg chg="add del">
          <ac:chgData name="Chris Shear" userId="d580f2f2-344e-4ae8-9860-5e206c49cbd4" providerId="ADAL" clId="{4266ADB4-8B2F-4B27-8B07-CA962E697354}" dt="2024-08-21T22:22:23.642" v="828" actId="26606"/>
          <ac:spMkLst>
            <pc:docMk/>
            <pc:sldMk cId="2397338905" sldId="488"/>
            <ac:spMk id="35" creationId="{80861964-D86C-4A50-8F6D-B466384A61B1}"/>
          </ac:spMkLst>
        </pc:spChg>
        <pc:spChg chg="add del">
          <ac:chgData name="Chris Shear" userId="d580f2f2-344e-4ae8-9860-5e206c49cbd4" providerId="ADAL" clId="{4266ADB4-8B2F-4B27-8B07-CA962E697354}" dt="2024-08-21T22:22:23.642" v="828" actId="26606"/>
          <ac:spMkLst>
            <pc:docMk/>
            <pc:sldMk cId="2397338905" sldId="488"/>
            <ac:spMk id="37" creationId="{02CE8509-9E93-4D74-BF24-661F111C72AB}"/>
          </ac:spMkLst>
        </pc:spChg>
        <pc:spChg chg="add del">
          <ac:chgData name="Chris Shear" userId="d580f2f2-344e-4ae8-9860-5e206c49cbd4" providerId="ADAL" clId="{4266ADB4-8B2F-4B27-8B07-CA962E697354}" dt="2024-08-21T22:22:23.642" v="828" actId="26606"/>
          <ac:spMkLst>
            <pc:docMk/>
            <pc:sldMk cId="2397338905" sldId="488"/>
            <ac:spMk id="38" creationId="{66E8BA98-E13C-403B-AC96-75E203799CC0}"/>
          </ac:spMkLst>
        </pc:spChg>
        <pc:spChg chg="add del">
          <ac:chgData name="Chris Shear" userId="d580f2f2-344e-4ae8-9860-5e206c49cbd4" providerId="ADAL" clId="{4266ADB4-8B2F-4B27-8B07-CA962E697354}" dt="2024-08-21T22:22:54.040" v="835" actId="26606"/>
          <ac:spMkLst>
            <pc:docMk/>
            <pc:sldMk cId="2397338905" sldId="488"/>
            <ac:spMk id="40" creationId="{416A0E3C-60E6-4F39-BC55-5F7C224E1F7C}"/>
          </ac:spMkLst>
        </pc:spChg>
        <pc:spChg chg="add del">
          <ac:chgData name="Chris Shear" userId="d580f2f2-344e-4ae8-9860-5e206c49cbd4" providerId="ADAL" clId="{4266ADB4-8B2F-4B27-8B07-CA962E697354}" dt="2024-08-21T22:22:54.040" v="835" actId="26606"/>
          <ac:spMkLst>
            <pc:docMk/>
            <pc:sldMk cId="2397338905" sldId="488"/>
            <ac:spMk id="41" creationId="{1A03258A-52C6-4288-AA56-C3262A0D2584}"/>
          </ac:spMkLst>
        </pc:spChg>
        <pc:spChg chg="add del">
          <ac:chgData name="Chris Shear" userId="d580f2f2-344e-4ae8-9860-5e206c49cbd4" providerId="ADAL" clId="{4266ADB4-8B2F-4B27-8B07-CA962E697354}" dt="2024-08-21T22:22:54.040" v="835" actId="26606"/>
          <ac:spMkLst>
            <pc:docMk/>
            <pc:sldMk cId="2397338905" sldId="488"/>
            <ac:spMk id="43" creationId="{873ECEC8-0F24-45B8-950F-35FC94BCEAC8}"/>
          </ac:spMkLst>
        </pc:spChg>
        <pc:spChg chg="add del">
          <ac:chgData name="Chris Shear" userId="d580f2f2-344e-4ae8-9860-5e206c49cbd4" providerId="ADAL" clId="{4266ADB4-8B2F-4B27-8B07-CA962E697354}" dt="2024-08-21T22:22:54.040" v="835" actId="26606"/>
          <ac:spMkLst>
            <pc:docMk/>
            <pc:sldMk cId="2397338905" sldId="488"/>
            <ac:spMk id="45" creationId="{7D417315-0A35-4882-ABD2-ABE3C89E5DCF}"/>
          </ac:spMkLst>
        </pc:spChg>
        <pc:spChg chg="add del">
          <ac:chgData name="Chris Shear" userId="d580f2f2-344e-4ae8-9860-5e206c49cbd4" providerId="ADAL" clId="{4266ADB4-8B2F-4B27-8B07-CA962E697354}" dt="2024-08-21T22:22:54.040" v="835" actId="26606"/>
          <ac:spMkLst>
            <pc:docMk/>
            <pc:sldMk cId="2397338905" sldId="488"/>
            <ac:spMk id="46" creationId="{8B53612E-ADB2-4457-9688-89506397AF28}"/>
          </ac:spMkLst>
        </pc:spChg>
        <pc:spChg chg="add del mod ord">
          <ac:chgData name="Chris Shear" userId="d580f2f2-344e-4ae8-9860-5e206c49cbd4" providerId="ADAL" clId="{4266ADB4-8B2F-4B27-8B07-CA962E697354}" dt="2024-08-21T22:38:09.928" v="1081" actId="26606"/>
          <ac:spMkLst>
            <pc:docMk/>
            <pc:sldMk cId="2397338905" sldId="488"/>
            <ac:spMk id="49" creationId="{64715633-94A2-EDF9-288D-1F9AD9BF02F8}"/>
          </ac:spMkLst>
        </pc:spChg>
        <pc:spChg chg="add del mod ord">
          <ac:chgData name="Chris Shear" userId="d580f2f2-344e-4ae8-9860-5e206c49cbd4" providerId="ADAL" clId="{4266ADB4-8B2F-4B27-8B07-CA962E697354}" dt="2024-08-21T22:33:00.848" v="985" actId="700"/>
          <ac:spMkLst>
            <pc:docMk/>
            <pc:sldMk cId="2397338905" sldId="488"/>
            <ac:spMk id="50" creationId="{90B65B8F-D61A-1E58-710B-2A5219D9C96A}"/>
          </ac:spMkLst>
        </pc:spChg>
        <pc:spChg chg="add del">
          <ac:chgData name="Chris Shear" userId="d580f2f2-344e-4ae8-9860-5e206c49cbd4" providerId="ADAL" clId="{4266ADB4-8B2F-4B27-8B07-CA962E697354}" dt="2024-08-21T22:22:54.038" v="834" actId="26606"/>
          <ac:spMkLst>
            <pc:docMk/>
            <pc:sldMk cId="2397338905" sldId="488"/>
            <ac:spMk id="51" creationId="{416A0E3C-60E6-4F39-BC55-5F7C224E1F7C}"/>
          </ac:spMkLst>
        </pc:spChg>
        <pc:spChg chg="add del">
          <ac:chgData name="Chris Shear" userId="d580f2f2-344e-4ae8-9860-5e206c49cbd4" providerId="ADAL" clId="{4266ADB4-8B2F-4B27-8B07-CA962E697354}" dt="2024-08-21T22:34:29.178" v="995" actId="700"/>
          <ac:spMkLst>
            <pc:docMk/>
            <pc:sldMk cId="2397338905" sldId="488"/>
            <ac:spMk id="52" creationId="{E88F05FB-902F-4AE9-81B6-9036CB580E28}"/>
          </ac:spMkLst>
        </pc:spChg>
        <pc:spChg chg="add del">
          <ac:chgData name="Chris Shear" userId="d580f2f2-344e-4ae8-9860-5e206c49cbd4" providerId="ADAL" clId="{4266ADB4-8B2F-4B27-8B07-CA962E697354}" dt="2024-08-21T22:22:54.038" v="834" actId="26606"/>
          <ac:spMkLst>
            <pc:docMk/>
            <pc:sldMk cId="2397338905" sldId="488"/>
            <ac:spMk id="53" creationId="{1A03258A-52C6-4288-AA56-C3262A0D2584}"/>
          </ac:spMkLst>
        </pc:spChg>
        <pc:spChg chg="add del">
          <ac:chgData name="Chris Shear" userId="d580f2f2-344e-4ae8-9860-5e206c49cbd4" providerId="ADAL" clId="{4266ADB4-8B2F-4B27-8B07-CA962E697354}" dt="2024-08-21T22:34:29.178" v="995" actId="700"/>
          <ac:spMkLst>
            <pc:docMk/>
            <pc:sldMk cId="2397338905" sldId="488"/>
            <ac:spMk id="54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34:29.178" v="995" actId="700"/>
          <ac:spMkLst>
            <pc:docMk/>
            <pc:sldMk cId="2397338905" sldId="488"/>
            <ac:spMk id="56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22:54.038" v="834" actId="26606"/>
          <ac:spMkLst>
            <pc:docMk/>
            <pc:sldMk cId="2397338905" sldId="488"/>
            <ac:spMk id="57" creationId="{990D0034-F768-41E7-85D4-F38C4DE85770}"/>
          </ac:spMkLst>
        </pc:spChg>
        <pc:spChg chg="add del">
          <ac:chgData name="Chris Shear" userId="d580f2f2-344e-4ae8-9860-5e206c49cbd4" providerId="ADAL" clId="{4266ADB4-8B2F-4B27-8B07-CA962E697354}" dt="2024-08-21T22:22:54.038" v="834" actId="26606"/>
          <ac:spMkLst>
            <pc:docMk/>
            <pc:sldMk cId="2397338905" sldId="488"/>
            <ac:spMk id="59" creationId="{95B38FD6-641F-41BF-B466-C1C6366420F0}"/>
          </ac:spMkLst>
        </pc:spChg>
        <pc:spChg chg="add del">
          <ac:chgData name="Chris Shear" userId="d580f2f2-344e-4ae8-9860-5e206c49cbd4" providerId="ADAL" clId="{4266ADB4-8B2F-4B27-8B07-CA962E697354}" dt="2024-08-21T22:34:29.178" v="995" actId="700"/>
          <ac:spMkLst>
            <pc:docMk/>
            <pc:sldMk cId="2397338905" sldId="488"/>
            <ac:spMk id="60" creationId="{B6432BCE-DFD0-492A-825D-B06B192162F1}"/>
          </ac:spMkLst>
        </pc:spChg>
        <pc:spChg chg="add del">
          <ac:chgData name="Chris Shear" userId="d580f2f2-344e-4ae8-9860-5e206c49cbd4" providerId="ADAL" clId="{4266ADB4-8B2F-4B27-8B07-CA962E697354}" dt="2024-08-21T22:22:54.038" v="834" actId="26606"/>
          <ac:spMkLst>
            <pc:docMk/>
            <pc:sldMk cId="2397338905" sldId="488"/>
            <ac:spMk id="61" creationId="{FFDAE799-CF89-4844-9410-D1C0F8CBC837}"/>
          </ac:spMkLst>
        </pc:spChg>
        <pc:spChg chg="add del">
          <ac:chgData name="Chris Shear" userId="d580f2f2-344e-4ae8-9860-5e206c49cbd4" providerId="ADAL" clId="{4266ADB4-8B2F-4B27-8B07-CA962E697354}" dt="2024-08-21T22:34:29.178" v="995" actId="700"/>
          <ac:spMkLst>
            <pc:docMk/>
            <pc:sldMk cId="2397338905" sldId="488"/>
            <ac:spMk id="62" creationId="{19F5B778-C67E-417B-9509-2F509EA61533}"/>
          </ac:spMkLst>
        </pc:spChg>
        <pc:spChg chg="add del">
          <ac:chgData name="Chris Shear" userId="d580f2f2-344e-4ae8-9860-5e206c49cbd4" providerId="ADAL" clId="{4266ADB4-8B2F-4B27-8B07-CA962E697354}" dt="2024-08-21T22:23:50.751" v="869" actId="26606"/>
          <ac:spMkLst>
            <pc:docMk/>
            <pc:sldMk cId="2397338905" sldId="488"/>
            <ac:spMk id="63" creationId="{66E8BA98-E13C-403B-AC96-75E203799CC0}"/>
          </ac:spMkLst>
        </pc:spChg>
        <pc:spChg chg="add del">
          <ac:chgData name="Chris Shear" userId="d580f2f2-344e-4ae8-9860-5e206c49cbd4" providerId="ADAL" clId="{4266ADB4-8B2F-4B27-8B07-CA962E697354}" dt="2024-08-21T22:23:50.751" v="869" actId="26606"/>
          <ac:spMkLst>
            <pc:docMk/>
            <pc:sldMk cId="2397338905" sldId="488"/>
            <ac:spMk id="64" creationId="{7DE3B1B8-DC38-48E8-8C31-EF790659B582}"/>
          </ac:spMkLst>
        </pc:spChg>
        <pc:spChg chg="add del">
          <ac:chgData name="Chris Shear" userId="d580f2f2-344e-4ae8-9860-5e206c49cbd4" providerId="ADAL" clId="{4266ADB4-8B2F-4B27-8B07-CA962E697354}" dt="2024-08-21T22:23:50.751" v="869" actId="26606"/>
          <ac:spMkLst>
            <pc:docMk/>
            <pc:sldMk cId="2397338905" sldId="488"/>
            <ac:spMk id="65" creationId="{9E63FFFE-1DB2-4A0F-B495-35782F162299}"/>
          </ac:spMkLst>
        </pc:spChg>
        <pc:spChg chg="add del">
          <ac:chgData name="Chris Shear" userId="d580f2f2-344e-4ae8-9860-5e206c49cbd4" providerId="ADAL" clId="{4266ADB4-8B2F-4B27-8B07-CA962E697354}" dt="2024-08-21T22:23:50.751" v="869" actId="26606"/>
          <ac:spMkLst>
            <pc:docMk/>
            <pc:sldMk cId="2397338905" sldId="488"/>
            <ac:spMk id="67" creationId="{80861964-D86C-4A50-8F6D-B466384A61B1}"/>
          </ac:spMkLst>
        </pc:spChg>
        <pc:spChg chg="add del">
          <ac:chgData name="Chris Shear" userId="d580f2f2-344e-4ae8-9860-5e206c49cbd4" providerId="ADAL" clId="{4266ADB4-8B2F-4B27-8B07-CA962E697354}" dt="2024-08-21T22:23:50.751" v="869" actId="26606"/>
          <ac:spMkLst>
            <pc:docMk/>
            <pc:sldMk cId="2397338905" sldId="488"/>
            <ac:spMk id="69" creationId="{02CE8509-9E93-4D74-BF24-661F111C72AB}"/>
          </ac:spMkLst>
        </pc:spChg>
        <pc:spChg chg="add del">
          <ac:chgData name="Chris Shear" userId="d580f2f2-344e-4ae8-9860-5e206c49cbd4" providerId="ADAL" clId="{4266ADB4-8B2F-4B27-8B07-CA962E697354}" dt="2024-08-21T22:32:16.444" v="967" actId="26606"/>
          <ac:spMkLst>
            <pc:docMk/>
            <pc:sldMk cId="2397338905" sldId="488"/>
            <ac:spMk id="70" creationId="{58331D47-DE7A-4F51-9D59-FD68F3BDD20E}"/>
          </ac:spMkLst>
        </pc:spChg>
        <pc:spChg chg="add del">
          <ac:chgData name="Chris Shear" userId="d580f2f2-344e-4ae8-9860-5e206c49cbd4" providerId="ADAL" clId="{4266ADB4-8B2F-4B27-8B07-CA962E697354}" dt="2024-08-21T22:32:16.444" v="967" actId="26606"/>
          <ac:spMkLst>
            <pc:docMk/>
            <pc:sldMk cId="2397338905" sldId="488"/>
            <ac:spMk id="72" creationId="{99DEDC60-6312-4214-B219-E46479D7E137}"/>
          </ac:spMkLst>
        </pc:spChg>
        <pc:spChg chg="add del">
          <ac:chgData name="Chris Shear" userId="d580f2f2-344e-4ae8-9860-5e206c49cbd4" providerId="ADAL" clId="{4266ADB4-8B2F-4B27-8B07-CA962E697354}" dt="2024-08-21T22:32:16.444" v="967" actId="26606"/>
          <ac:spMkLst>
            <pc:docMk/>
            <pc:sldMk cId="2397338905" sldId="488"/>
            <ac:spMk id="73" creationId="{66B8738D-6184-4200-93C8-A38B49E39D94}"/>
          </ac:spMkLst>
        </pc:spChg>
        <pc:spChg chg="add del">
          <ac:chgData name="Chris Shear" userId="d580f2f2-344e-4ae8-9860-5e206c49cbd4" providerId="ADAL" clId="{4266ADB4-8B2F-4B27-8B07-CA962E697354}" dt="2024-08-21T22:23:47.820" v="864" actId="26606"/>
          <ac:spMkLst>
            <pc:docMk/>
            <pc:sldMk cId="2397338905" sldId="488"/>
            <ac:spMk id="74" creationId="{416A0E3C-60E6-4F39-BC55-5F7C224E1F7C}"/>
          </ac:spMkLst>
        </pc:spChg>
        <pc:spChg chg="add del">
          <ac:chgData name="Chris Shear" userId="d580f2f2-344e-4ae8-9860-5e206c49cbd4" providerId="ADAL" clId="{4266ADB4-8B2F-4B27-8B07-CA962E697354}" dt="2024-08-21T22:32:16.444" v="967" actId="26606"/>
          <ac:spMkLst>
            <pc:docMk/>
            <pc:sldMk cId="2397338905" sldId="488"/>
            <ac:spMk id="75" creationId="{5B73017D-B127-4D47-BB33-0DA52359F549}"/>
          </ac:spMkLst>
        </pc:spChg>
        <pc:spChg chg="add del">
          <ac:chgData name="Chris Shear" userId="d580f2f2-344e-4ae8-9860-5e206c49cbd4" providerId="ADAL" clId="{4266ADB4-8B2F-4B27-8B07-CA962E697354}" dt="2024-08-21T22:23:47.820" v="864" actId="26606"/>
          <ac:spMkLst>
            <pc:docMk/>
            <pc:sldMk cId="2397338905" sldId="488"/>
            <ac:spMk id="76" creationId="{1A03258A-52C6-4288-AA56-C3262A0D2584}"/>
          </ac:spMkLst>
        </pc:spChg>
        <pc:spChg chg="add del">
          <ac:chgData name="Chris Shear" userId="d580f2f2-344e-4ae8-9860-5e206c49cbd4" providerId="ADAL" clId="{4266ADB4-8B2F-4B27-8B07-CA962E697354}" dt="2024-08-21T22:32:16.444" v="967" actId="26606"/>
          <ac:spMkLst>
            <pc:docMk/>
            <pc:sldMk cId="2397338905" sldId="488"/>
            <ac:spMk id="79" creationId="{C1AD70F9-2AA8-40AD-81F2-0D7BC881C9A9}"/>
          </ac:spMkLst>
        </pc:spChg>
        <pc:spChg chg="add del">
          <ac:chgData name="Chris Shear" userId="d580f2f2-344e-4ae8-9860-5e206c49cbd4" providerId="ADAL" clId="{4266ADB4-8B2F-4B27-8B07-CA962E697354}" dt="2024-08-21T22:32:16.444" v="967" actId="26606"/>
          <ac:spMkLst>
            <pc:docMk/>
            <pc:sldMk cId="2397338905" sldId="488"/>
            <ac:spMk id="81" creationId="{0A95E83E-3C35-4C05-B1FC-CBF86CCB7C21}"/>
          </ac:spMkLst>
        </pc:spChg>
        <pc:spChg chg="add del">
          <ac:chgData name="Chris Shear" userId="d580f2f2-344e-4ae8-9860-5e206c49cbd4" providerId="ADAL" clId="{4266ADB4-8B2F-4B27-8B07-CA962E697354}" dt="2024-08-21T22:23:47.820" v="864" actId="26606"/>
          <ac:spMkLst>
            <pc:docMk/>
            <pc:sldMk cId="2397338905" sldId="488"/>
            <ac:spMk id="82" creationId="{19C0D743-B1D4-4E51-9DA7-C7D5DFB38BA1}"/>
          </ac:spMkLst>
        </pc:spChg>
        <pc:spChg chg="add del">
          <ac:chgData name="Chris Shear" userId="d580f2f2-344e-4ae8-9860-5e206c49cbd4" providerId="ADAL" clId="{4266ADB4-8B2F-4B27-8B07-CA962E697354}" dt="2024-08-21T22:32:16.866" v="970" actId="26606"/>
          <ac:spMkLst>
            <pc:docMk/>
            <pc:sldMk cId="2397338905" sldId="488"/>
            <ac:spMk id="83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23:47.820" v="864" actId="26606"/>
          <ac:spMkLst>
            <pc:docMk/>
            <pc:sldMk cId="2397338905" sldId="488"/>
            <ac:spMk id="84" creationId="{9C79E85A-4471-4765-8CC6-CC72735E6DCE}"/>
          </ac:spMkLst>
        </pc:spChg>
        <pc:spChg chg="add del">
          <ac:chgData name="Chris Shear" userId="d580f2f2-344e-4ae8-9860-5e206c49cbd4" providerId="ADAL" clId="{4266ADB4-8B2F-4B27-8B07-CA962E697354}" dt="2024-08-21T22:32:16.866" v="970" actId="26606"/>
          <ac:spMkLst>
            <pc:docMk/>
            <pc:sldMk cId="2397338905" sldId="488"/>
            <ac:spMk id="85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23:48.628" v="866" actId="26606"/>
          <ac:spMkLst>
            <pc:docMk/>
            <pc:sldMk cId="2397338905" sldId="488"/>
            <ac:spMk id="86" creationId="{416A0E3C-60E6-4F39-BC55-5F7C224E1F7C}"/>
          </ac:spMkLst>
        </pc:spChg>
        <pc:spChg chg="add del">
          <ac:chgData name="Chris Shear" userId="d580f2f2-344e-4ae8-9860-5e206c49cbd4" providerId="ADAL" clId="{4266ADB4-8B2F-4B27-8B07-CA962E697354}" dt="2024-08-21T22:23:48.628" v="866" actId="26606"/>
          <ac:spMkLst>
            <pc:docMk/>
            <pc:sldMk cId="2397338905" sldId="488"/>
            <ac:spMk id="87" creationId="{1A03258A-52C6-4288-AA56-C3262A0D2584}"/>
          </ac:spMkLst>
        </pc:spChg>
        <pc:spChg chg="add del">
          <ac:chgData name="Chris Shear" userId="d580f2f2-344e-4ae8-9860-5e206c49cbd4" providerId="ADAL" clId="{4266ADB4-8B2F-4B27-8B07-CA962E697354}" dt="2024-08-21T22:23:48.628" v="866" actId="26606"/>
          <ac:spMkLst>
            <pc:docMk/>
            <pc:sldMk cId="2397338905" sldId="488"/>
            <ac:spMk id="89" creationId="{990D0034-F768-41E7-85D4-F38C4DE85770}"/>
          </ac:spMkLst>
        </pc:spChg>
        <pc:spChg chg="add del">
          <ac:chgData name="Chris Shear" userId="d580f2f2-344e-4ae8-9860-5e206c49cbd4" providerId="ADAL" clId="{4266ADB4-8B2F-4B27-8B07-CA962E697354}" dt="2024-08-21T22:23:50.742" v="868" actId="26606"/>
          <ac:spMkLst>
            <pc:docMk/>
            <pc:sldMk cId="2397338905" sldId="488"/>
            <ac:spMk id="92" creationId="{7DE3B1B8-DC38-48E8-8C31-EF790659B582}"/>
          </ac:spMkLst>
        </pc:spChg>
        <pc:spChg chg="add del">
          <ac:chgData name="Chris Shear" userId="d580f2f2-344e-4ae8-9860-5e206c49cbd4" providerId="ADAL" clId="{4266ADB4-8B2F-4B27-8B07-CA962E697354}" dt="2024-08-21T22:23:50.742" v="868" actId="26606"/>
          <ac:spMkLst>
            <pc:docMk/>
            <pc:sldMk cId="2397338905" sldId="488"/>
            <ac:spMk id="93" creationId="{9E63FFFE-1DB2-4A0F-B495-35782F162299}"/>
          </ac:spMkLst>
        </pc:spChg>
        <pc:spChg chg="add del">
          <ac:chgData name="Chris Shear" userId="d580f2f2-344e-4ae8-9860-5e206c49cbd4" providerId="ADAL" clId="{4266ADB4-8B2F-4B27-8B07-CA962E697354}" dt="2024-08-21T22:23:50.742" v="868" actId="26606"/>
          <ac:spMkLst>
            <pc:docMk/>
            <pc:sldMk cId="2397338905" sldId="488"/>
            <ac:spMk id="95" creationId="{F64BBAA4-C62B-4146-B49F-FE4CC4655EE0}"/>
          </ac:spMkLst>
        </pc:spChg>
        <pc:spChg chg="add del">
          <ac:chgData name="Chris Shear" userId="d580f2f2-344e-4ae8-9860-5e206c49cbd4" providerId="ADAL" clId="{4266ADB4-8B2F-4B27-8B07-CA962E697354}" dt="2024-08-21T22:23:50.742" v="868" actId="26606"/>
          <ac:spMkLst>
            <pc:docMk/>
            <pc:sldMk cId="2397338905" sldId="488"/>
            <ac:spMk id="96" creationId="{77C34054-98F8-4229-885E-04C525969C5E}"/>
          </ac:spMkLst>
        </pc:spChg>
        <pc:spChg chg="add del">
          <ac:chgData name="Chris Shear" userId="d580f2f2-344e-4ae8-9860-5e206c49cbd4" providerId="ADAL" clId="{4266ADB4-8B2F-4B27-8B07-CA962E697354}" dt="2024-08-21T22:23:50.742" v="868" actId="26606"/>
          <ac:spMkLst>
            <pc:docMk/>
            <pc:sldMk cId="2397338905" sldId="488"/>
            <ac:spMk id="97" creationId="{22AAB964-B835-4B93-A1F3-4A30D1F38589}"/>
          </ac:spMkLst>
        </pc:spChg>
        <pc:spChg chg="add del">
          <ac:chgData name="Chris Shear" userId="d580f2f2-344e-4ae8-9860-5e206c49cbd4" providerId="ADAL" clId="{4266ADB4-8B2F-4B27-8B07-CA962E697354}" dt="2024-08-21T22:32:16.866" v="970" actId="26606"/>
          <ac:spMkLst>
            <pc:docMk/>
            <pc:sldMk cId="2397338905" sldId="488"/>
            <ac:spMk id="98" creationId="{B6432BCE-DFD0-492A-825D-B06B192162F1}"/>
          </ac:spMkLst>
        </pc:spChg>
        <pc:spChg chg="add del">
          <ac:chgData name="Chris Shear" userId="d580f2f2-344e-4ae8-9860-5e206c49cbd4" providerId="ADAL" clId="{4266ADB4-8B2F-4B27-8B07-CA962E697354}" dt="2024-08-21T22:24:36.873" v="878" actId="26606"/>
          <ac:spMkLst>
            <pc:docMk/>
            <pc:sldMk cId="2397338905" sldId="488"/>
            <ac:spMk id="99" creationId="{7DE3B1B8-DC38-48E8-8C31-EF790659B582}"/>
          </ac:spMkLst>
        </pc:spChg>
        <pc:spChg chg="add del">
          <ac:chgData name="Chris Shear" userId="d580f2f2-344e-4ae8-9860-5e206c49cbd4" providerId="ADAL" clId="{4266ADB4-8B2F-4B27-8B07-CA962E697354}" dt="2024-08-21T22:24:36.873" v="878" actId="26606"/>
          <ac:spMkLst>
            <pc:docMk/>
            <pc:sldMk cId="2397338905" sldId="488"/>
            <ac:spMk id="100" creationId="{9E63FFFE-1DB2-4A0F-B495-35782F162299}"/>
          </ac:spMkLst>
        </pc:spChg>
        <pc:spChg chg="add del">
          <ac:chgData name="Chris Shear" userId="d580f2f2-344e-4ae8-9860-5e206c49cbd4" providerId="ADAL" clId="{4266ADB4-8B2F-4B27-8B07-CA962E697354}" dt="2024-08-21T22:24:36.873" v="878" actId="26606"/>
          <ac:spMkLst>
            <pc:docMk/>
            <pc:sldMk cId="2397338905" sldId="488"/>
            <ac:spMk id="102" creationId="{08CB54FC-0B2A-4107-9A70-958B90B76585}"/>
          </ac:spMkLst>
        </pc:spChg>
        <pc:spChg chg="add del">
          <ac:chgData name="Chris Shear" userId="d580f2f2-344e-4ae8-9860-5e206c49cbd4" providerId="ADAL" clId="{4266ADB4-8B2F-4B27-8B07-CA962E697354}" dt="2024-08-21T22:24:36.873" v="878" actId="26606"/>
          <ac:spMkLst>
            <pc:docMk/>
            <pc:sldMk cId="2397338905" sldId="488"/>
            <ac:spMk id="104" creationId="{6587DBF8-5C50-4034-8B79-FE54A01A8E15}"/>
          </ac:spMkLst>
        </pc:spChg>
        <pc:spChg chg="add del">
          <ac:chgData name="Chris Shear" userId="d580f2f2-344e-4ae8-9860-5e206c49cbd4" providerId="ADAL" clId="{4266ADB4-8B2F-4B27-8B07-CA962E697354}" dt="2024-08-21T22:24:36.873" v="878" actId="26606"/>
          <ac:spMkLst>
            <pc:docMk/>
            <pc:sldMk cId="2397338905" sldId="488"/>
            <ac:spMk id="105" creationId="{14720853-E885-4BE5-BFE2-24004CEF6952}"/>
          </ac:spMkLst>
        </pc:spChg>
        <pc:spChg chg="add del">
          <ac:chgData name="Chris Shear" userId="d580f2f2-344e-4ae8-9860-5e206c49cbd4" providerId="ADAL" clId="{4266ADB4-8B2F-4B27-8B07-CA962E697354}" dt="2024-08-21T22:32:16.866" v="970" actId="26606"/>
          <ac:spMkLst>
            <pc:docMk/>
            <pc:sldMk cId="2397338905" sldId="488"/>
            <ac:spMk id="106" creationId="{19F5B778-C67E-417B-9509-2F509EA61533}"/>
          </ac:spMkLst>
        </pc:spChg>
        <pc:spChg chg="add del">
          <ac:chgData name="Chris Shear" userId="d580f2f2-344e-4ae8-9860-5e206c49cbd4" providerId="ADAL" clId="{4266ADB4-8B2F-4B27-8B07-CA962E697354}" dt="2024-08-21T22:32:16.866" v="970" actId="26606"/>
          <ac:spMkLst>
            <pc:docMk/>
            <pc:sldMk cId="2397338905" sldId="488"/>
            <ac:spMk id="107" creationId="{E88F05FB-902F-4AE9-81B6-9036CB580E28}"/>
          </ac:spMkLst>
        </pc:spChg>
        <pc:spChg chg="add mod ord">
          <ac:chgData name="Chris Shear" userId="d580f2f2-344e-4ae8-9860-5e206c49cbd4" providerId="ADAL" clId="{4266ADB4-8B2F-4B27-8B07-CA962E697354}" dt="2024-08-21T22:46:31.168" v="1338" actId="26606"/>
          <ac:spMkLst>
            <pc:docMk/>
            <pc:sldMk cId="2397338905" sldId="488"/>
            <ac:spMk id="108" creationId="{74F103D1-DD22-52E8-C672-F2A6E8676256}"/>
          </ac:spMkLst>
        </pc:spChg>
        <pc:spChg chg="add del">
          <ac:chgData name="Chris Shear" userId="d580f2f2-344e-4ae8-9860-5e206c49cbd4" providerId="ADAL" clId="{4266ADB4-8B2F-4B27-8B07-CA962E697354}" dt="2024-08-21T22:33:05.243" v="987" actId="26606"/>
          <ac:spMkLst>
            <pc:docMk/>
            <pc:sldMk cId="2397338905" sldId="488"/>
            <ac:spMk id="109" creationId="{58331D47-DE7A-4F51-9D59-FD68F3BDD20E}"/>
          </ac:spMkLst>
        </pc:spChg>
        <pc:spChg chg="add del">
          <ac:chgData name="Chris Shear" userId="d580f2f2-344e-4ae8-9860-5e206c49cbd4" providerId="ADAL" clId="{4266ADB4-8B2F-4B27-8B07-CA962E697354}" dt="2024-08-21T22:24:35.604" v="875" actId="26606"/>
          <ac:spMkLst>
            <pc:docMk/>
            <pc:sldMk cId="2397338905" sldId="488"/>
            <ac:spMk id="110" creationId="{416A0E3C-60E6-4F39-BC55-5F7C224E1F7C}"/>
          </ac:spMkLst>
        </pc:spChg>
        <pc:spChg chg="add del">
          <ac:chgData name="Chris Shear" userId="d580f2f2-344e-4ae8-9860-5e206c49cbd4" providerId="ADAL" clId="{4266ADB4-8B2F-4B27-8B07-CA962E697354}" dt="2024-08-21T22:33:05.243" v="987" actId="26606"/>
          <ac:spMkLst>
            <pc:docMk/>
            <pc:sldMk cId="2397338905" sldId="488"/>
            <ac:spMk id="111" creationId="{99DEDC60-6312-4214-B219-E46479D7E137}"/>
          </ac:spMkLst>
        </pc:spChg>
        <pc:spChg chg="add del">
          <ac:chgData name="Chris Shear" userId="d580f2f2-344e-4ae8-9860-5e206c49cbd4" providerId="ADAL" clId="{4266ADB4-8B2F-4B27-8B07-CA962E697354}" dt="2024-08-21T22:24:35.604" v="875" actId="26606"/>
          <ac:spMkLst>
            <pc:docMk/>
            <pc:sldMk cId="2397338905" sldId="488"/>
            <ac:spMk id="112" creationId="{1A03258A-52C6-4288-AA56-C3262A0D2584}"/>
          </ac:spMkLst>
        </pc:spChg>
        <pc:spChg chg="add del">
          <ac:chgData name="Chris Shear" userId="d580f2f2-344e-4ae8-9860-5e206c49cbd4" providerId="ADAL" clId="{4266ADB4-8B2F-4B27-8B07-CA962E697354}" dt="2024-08-21T22:33:05.243" v="987" actId="26606"/>
          <ac:spMkLst>
            <pc:docMk/>
            <pc:sldMk cId="2397338905" sldId="488"/>
            <ac:spMk id="115" creationId="{66B8738D-6184-4200-93C8-A38B49E39D94}"/>
          </ac:spMkLst>
        </pc:spChg>
        <pc:spChg chg="add del">
          <ac:chgData name="Chris Shear" userId="d580f2f2-344e-4ae8-9860-5e206c49cbd4" providerId="ADAL" clId="{4266ADB4-8B2F-4B27-8B07-CA962E697354}" dt="2024-08-21T22:24:35.604" v="875" actId="26606"/>
          <ac:spMkLst>
            <pc:docMk/>
            <pc:sldMk cId="2397338905" sldId="488"/>
            <ac:spMk id="116" creationId="{873ECEC8-0F24-45B8-950F-35FC94BCEAC8}"/>
          </ac:spMkLst>
        </pc:spChg>
        <pc:spChg chg="add del">
          <ac:chgData name="Chris Shear" userId="d580f2f2-344e-4ae8-9860-5e206c49cbd4" providerId="ADAL" clId="{4266ADB4-8B2F-4B27-8B07-CA962E697354}" dt="2024-08-21T22:33:05.243" v="987" actId="26606"/>
          <ac:spMkLst>
            <pc:docMk/>
            <pc:sldMk cId="2397338905" sldId="488"/>
            <ac:spMk id="117" creationId="{5B73017D-B127-4D47-BB33-0DA52359F549}"/>
          </ac:spMkLst>
        </pc:spChg>
        <pc:spChg chg="add del">
          <ac:chgData name="Chris Shear" userId="d580f2f2-344e-4ae8-9860-5e206c49cbd4" providerId="ADAL" clId="{4266ADB4-8B2F-4B27-8B07-CA962E697354}" dt="2024-08-21T22:24:35.604" v="875" actId="26606"/>
          <ac:spMkLst>
            <pc:docMk/>
            <pc:sldMk cId="2397338905" sldId="488"/>
            <ac:spMk id="120" creationId="{7D417315-0A35-4882-ABD2-ABE3C89E5DCF}"/>
          </ac:spMkLst>
        </pc:spChg>
        <pc:spChg chg="add del">
          <ac:chgData name="Chris Shear" userId="d580f2f2-344e-4ae8-9860-5e206c49cbd4" providerId="ADAL" clId="{4266ADB4-8B2F-4B27-8B07-CA962E697354}" dt="2024-08-21T22:33:05.243" v="987" actId="26606"/>
          <ac:spMkLst>
            <pc:docMk/>
            <pc:sldMk cId="2397338905" sldId="488"/>
            <ac:spMk id="121" creationId="{C1AD70F9-2AA8-40AD-81F2-0D7BC881C9A9}"/>
          </ac:spMkLst>
        </pc:spChg>
        <pc:spChg chg="add del">
          <ac:chgData name="Chris Shear" userId="d580f2f2-344e-4ae8-9860-5e206c49cbd4" providerId="ADAL" clId="{4266ADB4-8B2F-4B27-8B07-CA962E697354}" dt="2024-08-21T22:24:35.604" v="875" actId="26606"/>
          <ac:spMkLst>
            <pc:docMk/>
            <pc:sldMk cId="2397338905" sldId="488"/>
            <ac:spMk id="122" creationId="{8B53612E-ADB2-4457-9688-89506397AF28}"/>
          </ac:spMkLst>
        </pc:spChg>
        <pc:spChg chg="add del">
          <ac:chgData name="Chris Shear" userId="d580f2f2-344e-4ae8-9860-5e206c49cbd4" providerId="ADAL" clId="{4266ADB4-8B2F-4B27-8B07-CA962E697354}" dt="2024-08-21T22:33:05.243" v="987" actId="26606"/>
          <ac:spMkLst>
            <pc:docMk/>
            <pc:sldMk cId="2397338905" sldId="488"/>
            <ac:spMk id="123" creationId="{0A95E83E-3C35-4C05-B1FC-CBF86CCB7C21}"/>
          </ac:spMkLst>
        </pc:spChg>
        <pc:spChg chg="add del">
          <ac:chgData name="Chris Shear" userId="d580f2f2-344e-4ae8-9860-5e206c49cbd4" providerId="ADAL" clId="{4266ADB4-8B2F-4B27-8B07-CA962E697354}" dt="2024-08-21T22:24:36.868" v="877" actId="26606"/>
          <ac:spMkLst>
            <pc:docMk/>
            <pc:sldMk cId="2397338905" sldId="488"/>
            <ac:spMk id="124" creationId="{7DE3B1B8-DC38-48E8-8C31-EF790659B582}"/>
          </ac:spMkLst>
        </pc:spChg>
        <pc:spChg chg="add del">
          <ac:chgData name="Chris Shear" userId="d580f2f2-344e-4ae8-9860-5e206c49cbd4" providerId="ADAL" clId="{4266ADB4-8B2F-4B27-8B07-CA962E697354}" dt="2024-08-21T22:24:36.868" v="877" actId="26606"/>
          <ac:spMkLst>
            <pc:docMk/>
            <pc:sldMk cId="2397338905" sldId="488"/>
            <ac:spMk id="125" creationId="{9E63FFFE-1DB2-4A0F-B495-35782F162299}"/>
          </ac:spMkLst>
        </pc:spChg>
        <pc:spChg chg="add del">
          <ac:chgData name="Chris Shear" userId="d580f2f2-344e-4ae8-9860-5e206c49cbd4" providerId="ADAL" clId="{4266ADB4-8B2F-4B27-8B07-CA962E697354}" dt="2024-08-21T22:24:36.868" v="877" actId="26606"/>
          <ac:spMkLst>
            <pc:docMk/>
            <pc:sldMk cId="2397338905" sldId="488"/>
            <ac:spMk id="127" creationId="{08CB54FC-0B2A-4107-9A70-958B90B76585}"/>
          </ac:spMkLst>
        </pc:spChg>
        <pc:spChg chg="add del">
          <ac:chgData name="Chris Shear" userId="d580f2f2-344e-4ae8-9860-5e206c49cbd4" providerId="ADAL" clId="{4266ADB4-8B2F-4B27-8B07-CA962E697354}" dt="2024-08-21T22:24:36.868" v="877" actId="26606"/>
          <ac:spMkLst>
            <pc:docMk/>
            <pc:sldMk cId="2397338905" sldId="488"/>
            <ac:spMk id="129" creationId="{6587DBF8-5C50-4034-8B79-FE54A01A8E15}"/>
          </ac:spMkLst>
        </pc:spChg>
        <pc:spChg chg="add del">
          <ac:chgData name="Chris Shear" userId="d580f2f2-344e-4ae8-9860-5e206c49cbd4" providerId="ADAL" clId="{4266ADB4-8B2F-4B27-8B07-CA962E697354}" dt="2024-08-21T22:24:36.868" v="877" actId="26606"/>
          <ac:spMkLst>
            <pc:docMk/>
            <pc:sldMk cId="2397338905" sldId="488"/>
            <ac:spMk id="130" creationId="{14720853-E885-4BE5-BFE2-24004CEF6952}"/>
          </ac:spMkLst>
        </pc:spChg>
        <pc:spChg chg="add del">
          <ac:chgData name="Chris Shear" userId="d580f2f2-344e-4ae8-9860-5e206c49cbd4" providerId="ADAL" clId="{4266ADB4-8B2F-4B27-8B07-CA962E697354}" dt="2024-08-21T22:32:37.207" v="975" actId="26606"/>
          <ac:spMkLst>
            <pc:docMk/>
            <pc:sldMk cId="2397338905" sldId="488"/>
            <ac:spMk id="131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27:37.640" v="906" actId="26606"/>
          <ac:spMkLst>
            <pc:docMk/>
            <pc:sldMk cId="2397338905" sldId="488"/>
            <ac:spMk id="132" creationId="{416A0E3C-60E6-4F39-BC55-5F7C224E1F7C}"/>
          </ac:spMkLst>
        </pc:spChg>
        <pc:spChg chg="add del">
          <ac:chgData name="Chris Shear" userId="d580f2f2-344e-4ae8-9860-5e206c49cbd4" providerId="ADAL" clId="{4266ADB4-8B2F-4B27-8B07-CA962E697354}" dt="2024-08-21T22:27:37.640" v="906" actId="26606"/>
          <ac:spMkLst>
            <pc:docMk/>
            <pc:sldMk cId="2397338905" sldId="488"/>
            <ac:spMk id="133" creationId="{1A03258A-52C6-4288-AA56-C3262A0D2584}"/>
          </ac:spMkLst>
        </pc:spChg>
        <pc:spChg chg="add del">
          <ac:chgData name="Chris Shear" userId="d580f2f2-344e-4ae8-9860-5e206c49cbd4" providerId="ADAL" clId="{4266ADB4-8B2F-4B27-8B07-CA962E697354}" dt="2024-08-21T22:27:37.640" v="906" actId="26606"/>
          <ac:spMkLst>
            <pc:docMk/>
            <pc:sldMk cId="2397338905" sldId="488"/>
            <ac:spMk id="135" creationId="{873ECEC8-0F24-45B8-950F-35FC94BCEAC8}"/>
          </ac:spMkLst>
        </pc:spChg>
        <pc:spChg chg="add del">
          <ac:chgData name="Chris Shear" userId="d580f2f2-344e-4ae8-9860-5e206c49cbd4" providerId="ADAL" clId="{4266ADB4-8B2F-4B27-8B07-CA962E697354}" dt="2024-08-21T22:27:37.640" v="906" actId="26606"/>
          <ac:spMkLst>
            <pc:docMk/>
            <pc:sldMk cId="2397338905" sldId="488"/>
            <ac:spMk id="137" creationId="{7D417315-0A35-4882-ABD2-ABE3C89E5DCF}"/>
          </ac:spMkLst>
        </pc:spChg>
        <pc:spChg chg="add del">
          <ac:chgData name="Chris Shear" userId="d580f2f2-344e-4ae8-9860-5e206c49cbd4" providerId="ADAL" clId="{4266ADB4-8B2F-4B27-8B07-CA962E697354}" dt="2024-08-21T22:27:37.640" v="906" actId="26606"/>
          <ac:spMkLst>
            <pc:docMk/>
            <pc:sldMk cId="2397338905" sldId="488"/>
            <ac:spMk id="138" creationId="{8B53612E-ADB2-4457-9688-89506397AF28}"/>
          </ac:spMkLst>
        </pc:spChg>
        <pc:spChg chg="add del">
          <ac:chgData name="Chris Shear" userId="d580f2f2-344e-4ae8-9860-5e206c49cbd4" providerId="ADAL" clId="{4266ADB4-8B2F-4B27-8B07-CA962E697354}" dt="2024-08-21T22:32:37.207" v="975" actId="26606"/>
          <ac:spMkLst>
            <pc:docMk/>
            <pc:sldMk cId="2397338905" sldId="488"/>
            <ac:spMk id="139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32:37.207" v="975" actId="26606"/>
          <ac:spMkLst>
            <pc:docMk/>
            <pc:sldMk cId="2397338905" sldId="488"/>
            <ac:spMk id="140" creationId="{0BE7504D-E608-4E47-9559-0519226F475A}"/>
          </ac:spMkLst>
        </pc:spChg>
        <pc:spChg chg="add del">
          <ac:chgData name="Chris Shear" userId="d580f2f2-344e-4ae8-9860-5e206c49cbd4" providerId="ADAL" clId="{4266ADB4-8B2F-4B27-8B07-CA962E697354}" dt="2024-08-21T22:32:37.207" v="975" actId="26606"/>
          <ac:spMkLst>
            <pc:docMk/>
            <pc:sldMk cId="2397338905" sldId="488"/>
            <ac:spMk id="142" creationId="{19BBEA4D-547F-4985-8BF1-FECB166B68E0}"/>
          </ac:spMkLst>
        </pc:spChg>
        <pc:spChg chg="add del">
          <ac:chgData name="Chris Shear" userId="d580f2f2-344e-4ae8-9860-5e206c49cbd4" providerId="ADAL" clId="{4266ADB4-8B2F-4B27-8B07-CA962E697354}" dt="2024-08-21T22:27:36.028" v="903" actId="26606"/>
          <ac:spMkLst>
            <pc:docMk/>
            <pc:sldMk cId="2397338905" sldId="488"/>
            <ac:spMk id="143" creationId="{8F834F50-341F-42A5-8C78-91B137699B0F}"/>
          </ac:spMkLst>
        </pc:spChg>
        <pc:spChg chg="add del">
          <ac:chgData name="Chris Shear" userId="d580f2f2-344e-4ae8-9860-5e206c49cbd4" providerId="ADAL" clId="{4266ADB4-8B2F-4B27-8B07-CA962E697354}" dt="2024-08-21T22:27:36.028" v="903" actId="26606"/>
          <ac:spMkLst>
            <pc:docMk/>
            <pc:sldMk cId="2397338905" sldId="488"/>
            <ac:spMk id="145" creationId="{333EC967-C9F3-4E15-95C7-C2E77A1E1690}"/>
          </ac:spMkLst>
        </pc:spChg>
        <pc:spChg chg="add del">
          <ac:chgData name="Chris Shear" userId="d580f2f2-344e-4ae8-9860-5e206c49cbd4" providerId="ADAL" clId="{4266ADB4-8B2F-4B27-8B07-CA962E697354}" dt="2024-08-21T22:32:37.207" v="975" actId="26606"/>
          <ac:spMkLst>
            <pc:docMk/>
            <pc:sldMk cId="2397338905" sldId="488"/>
            <ac:spMk id="146" creationId="{0613F017-5C48-4661-9504-2FAC23F81D2E}"/>
          </ac:spMkLst>
        </pc:spChg>
        <pc:spChg chg="add del">
          <ac:chgData name="Chris Shear" userId="d580f2f2-344e-4ae8-9860-5e206c49cbd4" providerId="ADAL" clId="{4266ADB4-8B2F-4B27-8B07-CA962E697354}" dt="2024-08-21T22:33:02.188" v="986" actId="26606"/>
          <ac:spMkLst>
            <pc:docMk/>
            <pc:sldMk cId="2397338905" sldId="488"/>
            <ac:spMk id="148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27:36.028" v="903" actId="26606"/>
          <ac:spMkLst>
            <pc:docMk/>
            <pc:sldMk cId="2397338905" sldId="488"/>
            <ac:spMk id="149" creationId="{E36F1772-5B88-4687-974A-52C4564FFF24}"/>
          </ac:spMkLst>
        </pc:spChg>
        <pc:spChg chg="add del">
          <ac:chgData name="Chris Shear" userId="d580f2f2-344e-4ae8-9860-5e206c49cbd4" providerId="ADAL" clId="{4266ADB4-8B2F-4B27-8B07-CA962E697354}" dt="2024-08-21T22:33:02.188" v="986" actId="26606"/>
          <ac:spMkLst>
            <pc:docMk/>
            <pc:sldMk cId="2397338905" sldId="488"/>
            <ac:spMk id="150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27:36.028" v="903" actId="26606"/>
          <ac:spMkLst>
            <pc:docMk/>
            <pc:sldMk cId="2397338905" sldId="488"/>
            <ac:spMk id="153" creationId="{C7E8667B-49C4-4E47-AB3E-78AC18E95CB5}"/>
          </ac:spMkLst>
        </pc:spChg>
        <pc:spChg chg="add del">
          <ac:chgData name="Chris Shear" userId="d580f2f2-344e-4ae8-9860-5e206c49cbd4" providerId="ADAL" clId="{4266ADB4-8B2F-4B27-8B07-CA962E697354}" dt="2024-08-21T22:33:02.188" v="986" actId="26606"/>
          <ac:spMkLst>
            <pc:docMk/>
            <pc:sldMk cId="2397338905" sldId="488"/>
            <ac:spMk id="154" creationId="{F6C87967-61BE-4FDD-90CE-5DE1A894F78C}"/>
          </ac:spMkLst>
        </pc:spChg>
        <pc:spChg chg="add del">
          <ac:chgData name="Chris Shear" userId="d580f2f2-344e-4ae8-9860-5e206c49cbd4" providerId="ADAL" clId="{4266ADB4-8B2F-4B27-8B07-CA962E697354}" dt="2024-08-21T22:27:36.028" v="903" actId="26606"/>
          <ac:spMkLst>
            <pc:docMk/>
            <pc:sldMk cId="2397338905" sldId="488"/>
            <ac:spMk id="155" creationId="{8A1780B1-1435-4EBC-947B-9609953FD3FE}"/>
          </ac:spMkLst>
        </pc:spChg>
        <pc:spChg chg="add del">
          <ac:chgData name="Chris Shear" userId="d580f2f2-344e-4ae8-9860-5e206c49cbd4" providerId="ADAL" clId="{4266ADB4-8B2F-4B27-8B07-CA962E697354}" dt="2024-08-21T22:33:02.188" v="986" actId="26606"/>
          <ac:spMkLst>
            <pc:docMk/>
            <pc:sldMk cId="2397338905" sldId="488"/>
            <ac:spMk id="156" creationId="{8B00AEC3-8E52-42B8-8660-C55D89D8B10C}"/>
          </ac:spMkLst>
        </pc:spChg>
        <pc:spChg chg="add del">
          <ac:chgData name="Chris Shear" userId="d580f2f2-344e-4ae8-9860-5e206c49cbd4" providerId="ADAL" clId="{4266ADB4-8B2F-4B27-8B07-CA962E697354}" dt="2024-08-21T22:27:37.635" v="905" actId="26606"/>
          <ac:spMkLst>
            <pc:docMk/>
            <pc:sldMk cId="2397338905" sldId="488"/>
            <ac:spMk id="157" creationId="{DFC70A16-2540-4ABD-AB4C-52A8442AD3C1}"/>
          </ac:spMkLst>
        </pc:spChg>
        <pc:spChg chg="add del">
          <ac:chgData name="Chris Shear" userId="d580f2f2-344e-4ae8-9860-5e206c49cbd4" providerId="ADAL" clId="{4266ADB4-8B2F-4B27-8B07-CA962E697354}" dt="2024-08-21T22:27:37.635" v="905" actId="26606"/>
          <ac:spMkLst>
            <pc:docMk/>
            <pc:sldMk cId="2397338905" sldId="488"/>
            <ac:spMk id="158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27:37.635" v="905" actId="26606"/>
          <ac:spMkLst>
            <pc:docMk/>
            <pc:sldMk cId="2397338905" sldId="488"/>
            <ac:spMk id="159" creationId="{24AA05DD-D983-412B-A03E-67A098BC4E61}"/>
          </ac:spMkLst>
        </pc:spChg>
        <pc:spChg chg="add del">
          <ac:chgData name="Chris Shear" userId="d580f2f2-344e-4ae8-9860-5e206c49cbd4" providerId="ADAL" clId="{4266ADB4-8B2F-4B27-8B07-CA962E697354}" dt="2024-08-21T22:27:37.635" v="905" actId="26606"/>
          <ac:spMkLst>
            <pc:docMk/>
            <pc:sldMk cId="2397338905" sldId="488"/>
            <ac:spMk id="160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27:37.635" v="905" actId="26606"/>
          <ac:spMkLst>
            <pc:docMk/>
            <pc:sldMk cId="2397338905" sldId="488"/>
            <ac:spMk id="162" creationId="{F0A9FF9F-C864-49F9-A337-8AC497679606}"/>
          </ac:spMkLst>
        </pc:spChg>
        <pc:spChg chg="add del">
          <ac:chgData name="Chris Shear" userId="d580f2f2-344e-4ae8-9860-5e206c49cbd4" providerId="ADAL" clId="{4266ADB4-8B2F-4B27-8B07-CA962E697354}" dt="2024-08-21T22:27:37.635" v="905" actId="26606"/>
          <ac:spMkLst>
            <pc:docMk/>
            <pc:sldMk cId="2397338905" sldId="488"/>
            <ac:spMk id="163" creationId="{D2CAE88B-C6C1-4506-BB74-9EAA60B60167}"/>
          </ac:spMkLst>
        </pc:spChg>
        <pc:spChg chg="add del">
          <ac:chgData name="Chris Shear" userId="d580f2f2-344e-4ae8-9860-5e206c49cbd4" providerId="ADAL" clId="{4266ADB4-8B2F-4B27-8B07-CA962E697354}" dt="2024-08-21T22:27:37.635" v="905" actId="26606"/>
          <ac:spMkLst>
            <pc:docMk/>
            <pc:sldMk cId="2397338905" sldId="488"/>
            <ac:spMk id="165" creationId="{BE69B323-ED2A-47A7-A201-7B64CFF49BBF}"/>
          </ac:spMkLst>
        </pc:spChg>
        <pc:spChg chg="add del">
          <ac:chgData name="Chris Shear" userId="d580f2f2-344e-4ae8-9860-5e206c49cbd4" providerId="ADAL" clId="{4266ADB4-8B2F-4B27-8B07-CA962E697354}" dt="2024-08-21T22:33:02.188" v="986" actId="26606"/>
          <ac:spMkLst>
            <pc:docMk/>
            <pc:sldMk cId="2397338905" sldId="488"/>
            <ac:spMk id="166" creationId="{BE27637F-C688-41C1-9BCB-AA4F1C8ABA8B}"/>
          </ac:spMkLst>
        </pc:spChg>
        <pc:spChg chg="add del">
          <ac:chgData name="Chris Shear" userId="d580f2f2-344e-4ae8-9860-5e206c49cbd4" providerId="ADAL" clId="{4266ADB4-8B2F-4B27-8B07-CA962E697354}" dt="2024-08-21T22:28:05.630" v="916" actId="26606"/>
          <ac:spMkLst>
            <pc:docMk/>
            <pc:sldMk cId="2397338905" sldId="488"/>
            <ac:spMk id="167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28:05.630" v="916" actId="26606"/>
          <ac:spMkLst>
            <pc:docMk/>
            <pc:sldMk cId="2397338905" sldId="488"/>
            <ac:spMk id="168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28:05.630" v="916" actId="26606"/>
          <ac:spMkLst>
            <pc:docMk/>
            <pc:sldMk cId="2397338905" sldId="488"/>
            <ac:spMk id="170" creationId="{EE6D0A0E-AC19-415C-B3AE-96786F30101F}"/>
          </ac:spMkLst>
        </pc:spChg>
        <pc:spChg chg="add del">
          <ac:chgData name="Chris Shear" userId="d580f2f2-344e-4ae8-9860-5e206c49cbd4" providerId="ADAL" clId="{4266ADB4-8B2F-4B27-8B07-CA962E697354}" dt="2024-08-21T22:28:05.630" v="916" actId="26606"/>
          <ac:spMkLst>
            <pc:docMk/>
            <pc:sldMk cId="2397338905" sldId="488"/>
            <ac:spMk id="172" creationId="{59743FD2-096E-4E3C-B8A6-CC50548F477F}"/>
          </ac:spMkLst>
        </pc:spChg>
        <pc:spChg chg="add del">
          <ac:chgData name="Chris Shear" userId="d580f2f2-344e-4ae8-9860-5e206c49cbd4" providerId="ADAL" clId="{4266ADB4-8B2F-4B27-8B07-CA962E697354}" dt="2024-08-21T22:28:05.630" v="916" actId="26606"/>
          <ac:spMkLst>
            <pc:docMk/>
            <pc:sldMk cId="2397338905" sldId="488"/>
            <ac:spMk id="173" creationId="{10A17A06-682A-4722-93B3-03636927AA62}"/>
          </ac:spMkLst>
        </pc:spChg>
        <pc:spChg chg="add del">
          <ac:chgData name="Chris Shear" userId="d580f2f2-344e-4ae8-9860-5e206c49cbd4" providerId="ADAL" clId="{4266ADB4-8B2F-4B27-8B07-CA962E697354}" dt="2024-08-21T22:30:13.708" v="944" actId="26606"/>
          <ac:spMkLst>
            <pc:docMk/>
            <pc:sldMk cId="2397338905" sldId="488"/>
            <ac:spMk id="178" creationId="{7DE3B1B8-DC38-48E8-8C31-EF790659B582}"/>
          </ac:spMkLst>
        </pc:spChg>
        <pc:spChg chg="add del">
          <ac:chgData name="Chris Shear" userId="d580f2f2-344e-4ae8-9860-5e206c49cbd4" providerId="ADAL" clId="{4266ADB4-8B2F-4B27-8B07-CA962E697354}" dt="2024-08-21T22:30:13.708" v="944" actId="26606"/>
          <ac:spMkLst>
            <pc:docMk/>
            <pc:sldMk cId="2397338905" sldId="488"/>
            <ac:spMk id="180" creationId="{9E63FFFE-1DB2-4A0F-B495-35782F162299}"/>
          </ac:spMkLst>
        </pc:spChg>
        <pc:spChg chg="add del">
          <ac:chgData name="Chris Shear" userId="d580f2f2-344e-4ae8-9860-5e206c49cbd4" providerId="ADAL" clId="{4266ADB4-8B2F-4B27-8B07-CA962E697354}" dt="2024-08-21T22:30:13.708" v="944" actId="26606"/>
          <ac:spMkLst>
            <pc:docMk/>
            <pc:sldMk cId="2397338905" sldId="488"/>
            <ac:spMk id="184" creationId="{80861964-D86C-4A50-8F6D-B466384A61B1}"/>
          </ac:spMkLst>
        </pc:spChg>
        <pc:spChg chg="add del">
          <ac:chgData name="Chris Shear" userId="d580f2f2-344e-4ae8-9860-5e206c49cbd4" providerId="ADAL" clId="{4266ADB4-8B2F-4B27-8B07-CA962E697354}" dt="2024-08-21T22:30:13.708" v="944" actId="26606"/>
          <ac:spMkLst>
            <pc:docMk/>
            <pc:sldMk cId="2397338905" sldId="488"/>
            <ac:spMk id="188" creationId="{02CE8509-9E93-4D74-BF24-661F111C72AB}"/>
          </ac:spMkLst>
        </pc:spChg>
        <pc:spChg chg="add del">
          <ac:chgData name="Chris Shear" userId="d580f2f2-344e-4ae8-9860-5e206c49cbd4" providerId="ADAL" clId="{4266ADB4-8B2F-4B27-8B07-CA962E697354}" dt="2024-08-21T22:30:13.708" v="944" actId="26606"/>
          <ac:spMkLst>
            <pc:docMk/>
            <pc:sldMk cId="2397338905" sldId="488"/>
            <ac:spMk id="190" creationId="{66E8BA98-E13C-403B-AC96-75E203799CC0}"/>
          </ac:spMkLst>
        </pc:spChg>
        <pc:spChg chg="add del">
          <ac:chgData name="Chris Shear" userId="d580f2f2-344e-4ae8-9860-5e206c49cbd4" providerId="ADAL" clId="{4266ADB4-8B2F-4B27-8B07-CA962E697354}" dt="2024-08-21T22:29:53.193" v="931" actId="26606"/>
          <ac:spMkLst>
            <pc:docMk/>
            <pc:sldMk cId="2397338905" sldId="488"/>
            <ac:spMk id="195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29:53.193" v="931" actId="26606"/>
          <ac:spMkLst>
            <pc:docMk/>
            <pc:sldMk cId="2397338905" sldId="488"/>
            <ac:spMk id="197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29:53.193" v="931" actId="26606"/>
          <ac:spMkLst>
            <pc:docMk/>
            <pc:sldMk cId="2397338905" sldId="488"/>
            <ac:spMk id="201" creationId="{EE6D0A0E-AC19-415C-B3AE-96786F30101F}"/>
          </ac:spMkLst>
        </pc:spChg>
        <pc:spChg chg="add del">
          <ac:chgData name="Chris Shear" userId="d580f2f2-344e-4ae8-9860-5e206c49cbd4" providerId="ADAL" clId="{4266ADB4-8B2F-4B27-8B07-CA962E697354}" dt="2024-08-21T22:29:53.193" v="931" actId="26606"/>
          <ac:spMkLst>
            <pc:docMk/>
            <pc:sldMk cId="2397338905" sldId="488"/>
            <ac:spMk id="205" creationId="{59743FD2-096E-4E3C-B8A6-CC50548F477F}"/>
          </ac:spMkLst>
        </pc:spChg>
        <pc:spChg chg="add del">
          <ac:chgData name="Chris Shear" userId="d580f2f2-344e-4ae8-9860-5e206c49cbd4" providerId="ADAL" clId="{4266ADB4-8B2F-4B27-8B07-CA962E697354}" dt="2024-08-21T22:29:53.193" v="931" actId="26606"/>
          <ac:spMkLst>
            <pc:docMk/>
            <pc:sldMk cId="2397338905" sldId="488"/>
            <ac:spMk id="207" creationId="{10A17A06-682A-4722-93B3-03636927AA62}"/>
          </ac:spMkLst>
        </pc:spChg>
        <pc:spChg chg="add del">
          <ac:chgData name="Chris Shear" userId="d580f2f2-344e-4ae8-9860-5e206c49cbd4" providerId="ADAL" clId="{4266ADB4-8B2F-4B27-8B07-CA962E697354}" dt="2024-08-21T22:29:57.548" v="933" actId="26606"/>
          <ac:spMkLst>
            <pc:docMk/>
            <pc:sldMk cId="2397338905" sldId="488"/>
            <ac:spMk id="209" creationId="{8F834F50-341F-42A5-8C78-91B137699B0F}"/>
          </ac:spMkLst>
        </pc:spChg>
        <pc:spChg chg="add del">
          <ac:chgData name="Chris Shear" userId="d580f2f2-344e-4ae8-9860-5e206c49cbd4" providerId="ADAL" clId="{4266ADB4-8B2F-4B27-8B07-CA962E697354}" dt="2024-08-21T22:29:57.548" v="933" actId="26606"/>
          <ac:spMkLst>
            <pc:docMk/>
            <pc:sldMk cId="2397338905" sldId="488"/>
            <ac:spMk id="210" creationId="{333EC967-C9F3-4E15-95C7-C2E77A1E1690}"/>
          </ac:spMkLst>
        </pc:spChg>
        <pc:spChg chg="add del">
          <ac:chgData name="Chris Shear" userId="d580f2f2-344e-4ae8-9860-5e206c49cbd4" providerId="ADAL" clId="{4266ADB4-8B2F-4B27-8B07-CA962E697354}" dt="2024-08-21T22:29:57.548" v="933" actId="26606"/>
          <ac:spMkLst>
            <pc:docMk/>
            <pc:sldMk cId="2397338905" sldId="488"/>
            <ac:spMk id="212" creationId="{E36F1772-5B88-4687-974A-52C4564FFF24}"/>
          </ac:spMkLst>
        </pc:spChg>
        <pc:spChg chg="add del">
          <ac:chgData name="Chris Shear" userId="d580f2f2-344e-4ae8-9860-5e206c49cbd4" providerId="ADAL" clId="{4266ADB4-8B2F-4B27-8B07-CA962E697354}" dt="2024-08-21T22:29:57.548" v="933" actId="26606"/>
          <ac:spMkLst>
            <pc:docMk/>
            <pc:sldMk cId="2397338905" sldId="488"/>
            <ac:spMk id="214" creationId="{C7E8667B-49C4-4E47-AB3E-78AC18E95CB5}"/>
          </ac:spMkLst>
        </pc:spChg>
        <pc:spChg chg="add del">
          <ac:chgData name="Chris Shear" userId="d580f2f2-344e-4ae8-9860-5e206c49cbd4" providerId="ADAL" clId="{4266ADB4-8B2F-4B27-8B07-CA962E697354}" dt="2024-08-21T22:29:57.548" v="933" actId="26606"/>
          <ac:spMkLst>
            <pc:docMk/>
            <pc:sldMk cId="2397338905" sldId="488"/>
            <ac:spMk id="215" creationId="{8A1780B1-1435-4EBC-947B-9609953FD3FE}"/>
          </ac:spMkLst>
        </pc:spChg>
        <pc:spChg chg="add del">
          <ac:chgData name="Chris Shear" userId="d580f2f2-344e-4ae8-9860-5e206c49cbd4" providerId="ADAL" clId="{4266ADB4-8B2F-4B27-8B07-CA962E697354}" dt="2024-08-21T22:29:59.580" v="935" actId="26606"/>
          <ac:spMkLst>
            <pc:docMk/>
            <pc:sldMk cId="2397338905" sldId="488"/>
            <ac:spMk id="217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29:59.580" v="935" actId="26606"/>
          <ac:spMkLst>
            <pc:docMk/>
            <pc:sldMk cId="2397338905" sldId="488"/>
            <ac:spMk id="218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29:59.580" v="935" actId="26606"/>
          <ac:spMkLst>
            <pc:docMk/>
            <pc:sldMk cId="2397338905" sldId="488"/>
            <ac:spMk id="220" creationId="{15D8002F-0D07-4B62-9BA1-01C178F30A2F}"/>
          </ac:spMkLst>
        </pc:spChg>
        <pc:spChg chg="add del">
          <ac:chgData name="Chris Shear" userId="d580f2f2-344e-4ae8-9860-5e206c49cbd4" providerId="ADAL" clId="{4266ADB4-8B2F-4B27-8B07-CA962E697354}" dt="2024-08-21T22:29:59.580" v="935" actId="26606"/>
          <ac:spMkLst>
            <pc:docMk/>
            <pc:sldMk cId="2397338905" sldId="488"/>
            <ac:spMk id="221" creationId="{85AF7BA3-6AAD-4C6A-8CF3-D4B08BDE64BB}"/>
          </ac:spMkLst>
        </pc:spChg>
        <pc:spChg chg="add del">
          <ac:chgData name="Chris Shear" userId="d580f2f2-344e-4ae8-9860-5e206c49cbd4" providerId="ADAL" clId="{4266ADB4-8B2F-4B27-8B07-CA962E697354}" dt="2024-08-21T22:29:59.580" v="935" actId="26606"/>
          <ac:spMkLst>
            <pc:docMk/>
            <pc:sldMk cId="2397338905" sldId="488"/>
            <ac:spMk id="222" creationId="{49699877-0E7F-4A61-A977-109A3C28076A}"/>
          </ac:spMkLst>
        </pc:spChg>
        <pc:spChg chg="add del">
          <ac:chgData name="Chris Shear" userId="d580f2f2-344e-4ae8-9860-5e206c49cbd4" providerId="ADAL" clId="{4266ADB4-8B2F-4B27-8B07-CA962E697354}" dt="2024-08-21T22:29:59.580" v="935" actId="26606"/>
          <ac:spMkLst>
            <pc:docMk/>
            <pc:sldMk cId="2397338905" sldId="488"/>
            <ac:spMk id="223" creationId="{423EB151-0968-4CB5-8865-E0E21AABA690}"/>
          </ac:spMkLst>
        </pc:spChg>
        <pc:spChg chg="add del mod ord">
          <ac:chgData name="Chris Shear" userId="d580f2f2-344e-4ae8-9860-5e206c49cbd4" providerId="ADAL" clId="{4266ADB4-8B2F-4B27-8B07-CA962E697354}" dt="2024-08-21T22:34:33.560" v="997" actId="700"/>
          <ac:spMkLst>
            <pc:docMk/>
            <pc:sldMk cId="2397338905" sldId="488"/>
            <ac:spMk id="224" creationId="{9DF51C0F-5033-E676-9145-89B021BFB408}"/>
          </ac:spMkLst>
        </pc:spChg>
        <pc:spChg chg="add del">
          <ac:chgData name="Chris Shear" userId="d580f2f2-344e-4ae8-9860-5e206c49cbd4" providerId="ADAL" clId="{4266ADB4-8B2F-4B27-8B07-CA962E697354}" dt="2024-08-21T22:30:01.505" v="937" actId="26606"/>
          <ac:spMkLst>
            <pc:docMk/>
            <pc:sldMk cId="2397338905" sldId="488"/>
            <ac:spMk id="225" creationId="{8F834F50-341F-42A5-8C78-91B137699B0F}"/>
          </ac:spMkLst>
        </pc:spChg>
        <pc:spChg chg="add del">
          <ac:chgData name="Chris Shear" userId="d580f2f2-344e-4ae8-9860-5e206c49cbd4" providerId="ADAL" clId="{4266ADB4-8B2F-4B27-8B07-CA962E697354}" dt="2024-08-21T22:30:01.505" v="937" actId="26606"/>
          <ac:spMkLst>
            <pc:docMk/>
            <pc:sldMk cId="2397338905" sldId="488"/>
            <ac:spMk id="226" creationId="{333EC967-C9F3-4E15-95C7-C2E77A1E1690}"/>
          </ac:spMkLst>
        </pc:spChg>
        <pc:spChg chg="add del">
          <ac:chgData name="Chris Shear" userId="d580f2f2-344e-4ae8-9860-5e206c49cbd4" providerId="ADAL" clId="{4266ADB4-8B2F-4B27-8B07-CA962E697354}" dt="2024-08-21T22:30:01.505" v="937" actId="26606"/>
          <ac:spMkLst>
            <pc:docMk/>
            <pc:sldMk cId="2397338905" sldId="488"/>
            <ac:spMk id="228" creationId="{94837155-5FB8-4A96-864C-066D5C6556F6}"/>
          </ac:spMkLst>
        </pc:spChg>
        <pc:spChg chg="add del">
          <ac:chgData name="Chris Shear" userId="d580f2f2-344e-4ae8-9860-5e206c49cbd4" providerId="ADAL" clId="{4266ADB4-8B2F-4B27-8B07-CA962E697354}" dt="2024-08-21T22:30:01.505" v="937" actId="26606"/>
          <ac:spMkLst>
            <pc:docMk/>
            <pc:sldMk cId="2397338905" sldId="488"/>
            <ac:spMk id="229" creationId="{585918EE-77B5-4057-BB22-B9CE13905F73}"/>
          </ac:spMkLst>
        </pc:spChg>
        <pc:spChg chg="add del">
          <ac:chgData name="Chris Shear" userId="d580f2f2-344e-4ae8-9860-5e206c49cbd4" providerId="ADAL" clId="{4266ADB4-8B2F-4B27-8B07-CA962E697354}" dt="2024-08-21T22:30:01.505" v="937" actId="26606"/>
          <ac:spMkLst>
            <pc:docMk/>
            <pc:sldMk cId="2397338905" sldId="488"/>
            <ac:spMk id="230" creationId="{9DC7B070-A583-45C7-AF93-0E8F020EF61A}"/>
          </ac:spMkLst>
        </pc:spChg>
        <pc:spChg chg="add del mod ord">
          <ac:chgData name="Chris Shear" userId="d580f2f2-344e-4ae8-9860-5e206c49cbd4" providerId="ADAL" clId="{4266ADB4-8B2F-4B27-8B07-CA962E697354}" dt="2024-08-21T22:38:09.928" v="1081" actId="26606"/>
          <ac:spMkLst>
            <pc:docMk/>
            <pc:sldMk cId="2397338905" sldId="488"/>
            <ac:spMk id="231" creationId="{EA4EF709-7817-4986-B2B2-1394E3448FE8}"/>
          </ac:spMkLst>
        </pc:spChg>
        <pc:spChg chg="add del">
          <ac:chgData name="Chris Shear" userId="d580f2f2-344e-4ae8-9860-5e206c49cbd4" providerId="ADAL" clId="{4266ADB4-8B2F-4B27-8B07-CA962E697354}" dt="2024-08-21T22:30:06.518" v="939" actId="26606"/>
          <ac:spMkLst>
            <pc:docMk/>
            <pc:sldMk cId="2397338905" sldId="488"/>
            <ac:spMk id="232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30:06.518" v="939" actId="26606"/>
          <ac:spMkLst>
            <pc:docMk/>
            <pc:sldMk cId="2397338905" sldId="488"/>
            <ac:spMk id="233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30:06.518" v="939" actId="26606"/>
          <ac:spMkLst>
            <pc:docMk/>
            <pc:sldMk cId="2397338905" sldId="488"/>
            <ac:spMk id="235" creationId="{15D8002F-0D07-4B62-9BA1-01C178F30A2F}"/>
          </ac:spMkLst>
        </pc:spChg>
        <pc:spChg chg="add del">
          <ac:chgData name="Chris Shear" userId="d580f2f2-344e-4ae8-9860-5e206c49cbd4" providerId="ADAL" clId="{4266ADB4-8B2F-4B27-8B07-CA962E697354}" dt="2024-08-21T22:30:06.518" v="939" actId="26606"/>
          <ac:spMkLst>
            <pc:docMk/>
            <pc:sldMk cId="2397338905" sldId="488"/>
            <ac:spMk id="236" creationId="{85AF7BA3-6AAD-4C6A-8CF3-D4B08BDE64BB}"/>
          </ac:spMkLst>
        </pc:spChg>
        <pc:spChg chg="add del">
          <ac:chgData name="Chris Shear" userId="d580f2f2-344e-4ae8-9860-5e206c49cbd4" providerId="ADAL" clId="{4266ADB4-8B2F-4B27-8B07-CA962E697354}" dt="2024-08-21T22:30:06.518" v="939" actId="26606"/>
          <ac:spMkLst>
            <pc:docMk/>
            <pc:sldMk cId="2397338905" sldId="488"/>
            <ac:spMk id="237" creationId="{49699877-0E7F-4A61-A977-109A3C28076A}"/>
          </ac:spMkLst>
        </pc:spChg>
        <pc:spChg chg="add del">
          <ac:chgData name="Chris Shear" userId="d580f2f2-344e-4ae8-9860-5e206c49cbd4" providerId="ADAL" clId="{4266ADB4-8B2F-4B27-8B07-CA962E697354}" dt="2024-08-21T22:30:06.518" v="939" actId="26606"/>
          <ac:spMkLst>
            <pc:docMk/>
            <pc:sldMk cId="2397338905" sldId="488"/>
            <ac:spMk id="238" creationId="{423EB151-0968-4CB5-8865-E0E21AABA690}"/>
          </ac:spMkLst>
        </pc:spChg>
        <pc:spChg chg="add del">
          <ac:chgData name="Chris Shear" userId="d580f2f2-344e-4ae8-9860-5e206c49cbd4" providerId="ADAL" clId="{4266ADB4-8B2F-4B27-8B07-CA962E697354}" dt="2024-08-21T22:37:58.073" v="1072" actId="26606"/>
          <ac:spMkLst>
            <pc:docMk/>
            <pc:sldMk cId="2397338905" sldId="488"/>
            <ac:spMk id="239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30:09.767" v="941" actId="26606"/>
          <ac:spMkLst>
            <pc:docMk/>
            <pc:sldMk cId="2397338905" sldId="488"/>
            <ac:spMk id="240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30:09.767" v="941" actId="26606"/>
          <ac:spMkLst>
            <pc:docMk/>
            <pc:sldMk cId="2397338905" sldId="488"/>
            <ac:spMk id="241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30:09.767" v="941" actId="26606"/>
          <ac:spMkLst>
            <pc:docMk/>
            <pc:sldMk cId="2397338905" sldId="488"/>
            <ac:spMk id="243" creationId="{3D67B7B4-ABB0-49C7-860C-50D0B8873238}"/>
          </ac:spMkLst>
        </pc:spChg>
        <pc:spChg chg="add del">
          <ac:chgData name="Chris Shear" userId="d580f2f2-344e-4ae8-9860-5e206c49cbd4" providerId="ADAL" clId="{4266ADB4-8B2F-4B27-8B07-CA962E697354}" dt="2024-08-21T22:30:09.767" v="941" actId="26606"/>
          <ac:spMkLst>
            <pc:docMk/>
            <pc:sldMk cId="2397338905" sldId="488"/>
            <ac:spMk id="244" creationId="{59655E30-B203-42D2-8200-B57B8FB0CCD8}"/>
          </ac:spMkLst>
        </pc:spChg>
        <pc:spChg chg="add del">
          <ac:chgData name="Chris Shear" userId="d580f2f2-344e-4ae8-9860-5e206c49cbd4" providerId="ADAL" clId="{4266ADB4-8B2F-4B27-8B07-CA962E697354}" dt="2024-08-21T22:30:09.767" v="941" actId="26606"/>
          <ac:spMkLst>
            <pc:docMk/>
            <pc:sldMk cId="2397338905" sldId="488"/>
            <ac:spMk id="245" creationId="{F3627338-DFDF-49A3-BA42-EBF0B4ED129B}"/>
          </ac:spMkLst>
        </pc:spChg>
        <pc:spChg chg="add del">
          <ac:chgData name="Chris Shear" userId="d580f2f2-344e-4ae8-9860-5e206c49cbd4" providerId="ADAL" clId="{4266ADB4-8B2F-4B27-8B07-CA962E697354}" dt="2024-08-21T22:30:09.767" v="941" actId="26606"/>
          <ac:spMkLst>
            <pc:docMk/>
            <pc:sldMk cId="2397338905" sldId="488"/>
            <ac:spMk id="246" creationId="{ACE38606-29D6-4D73-9B80-6A633D29DF91}"/>
          </ac:spMkLst>
        </pc:spChg>
        <pc:spChg chg="add del">
          <ac:chgData name="Chris Shear" userId="d580f2f2-344e-4ae8-9860-5e206c49cbd4" providerId="ADAL" clId="{4266ADB4-8B2F-4B27-8B07-CA962E697354}" dt="2024-08-21T22:37:58.073" v="1072" actId="26606"/>
          <ac:spMkLst>
            <pc:docMk/>
            <pc:sldMk cId="2397338905" sldId="488"/>
            <ac:spMk id="247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30:13.701" v="943" actId="26606"/>
          <ac:spMkLst>
            <pc:docMk/>
            <pc:sldMk cId="2397338905" sldId="488"/>
            <ac:spMk id="248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30:13.701" v="943" actId="26606"/>
          <ac:spMkLst>
            <pc:docMk/>
            <pc:sldMk cId="2397338905" sldId="488"/>
            <ac:spMk id="249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30:13.701" v="943" actId="26606"/>
          <ac:spMkLst>
            <pc:docMk/>
            <pc:sldMk cId="2397338905" sldId="488"/>
            <ac:spMk id="251" creationId="{F0A9FF9F-C864-49F9-A337-8AC497679606}"/>
          </ac:spMkLst>
        </pc:spChg>
        <pc:spChg chg="add del">
          <ac:chgData name="Chris Shear" userId="d580f2f2-344e-4ae8-9860-5e206c49cbd4" providerId="ADAL" clId="{4266ADB4-8B2F-4B27-8B07-CA962E697354}" dt="2024-08-21T22:30:13.701" v="943" actId="26606"/>
          <ac:spMkLst>
            <pc:docMk/>
            <pc:sldMk cId="2397338905" sldId="488"/>
            <ac:spMk id="252" creationId="{D2CAE88B-C6C1-4506-BB74-9EAA60B60167}"/>
          </ac:spMkLst>
        </pc:spChg>
        <pc:spChg chg="add del">
          <ac:chgData name="Chris Shear" userId="d580f2f2-344e-4ae8-9860-5e206c49cbd4" providerId="ADAL" clId="{4266ADB4-8B2F-4B27-8B07-CA962E697354}" dt="2024-08-21T22:30:13.701" v="943" actId="26606"/>
          <ac:spMkLst>
            <pc:docMk/>
            <pc:sldMk cId="2397338905" sldId="488"/>
            <ac:spMk id="254" creationId="{BE69B323-ED2A-47A7-A201-7B64CFF49BBF}"/>
          </ac:spMkLst>
        </pc:spChg>
        <pc:spChg chg="add del">
          <ac:chgData name="Chris Shear" userId="d580f2f2-344e-4ae8-9860-5e206c49cbd4" providerId="ADAL" clId="{4266ADB4-8B2F-4B27-8B07-CA962E697354}" dt="2024-08-21T22:30:13.701" v="943" actId="26606"/>
          <ac:spMkLst>
            <pc:docMk/>
            <pc:sldMk cId="2397338905" sldId="488"/>
            <ac:spMk id="255" creationId="{DFC70A16-2540-4ABD-AB4C-52A8442AD3C1}"/>
          </ac:spMkLst>
        </pc:spChg>
        <pc:spChg chg="add del">
          <ac:chgData name="Chris Shear" userId="d580f2f2-344e-4ae8-9860-5e206c49cbd4" providerId="ADAL" clId="{4266ADB4-8B2F-4B27-8B07-CA962E697354}" dt="2024-08-21T22:30:13.701" v="943" actId="26606"/>
          <ac:spMkLst>
            <pc:docMk/>
            <pc:sldMk cId="2397338905" sldId="488"/>
            <ac:spMk id="256" creationId="{24AA05DD-D983-412B-A03E-67A098BC4E61}"/>
          </ac:spMkLst>
        </pc:spChg>
        <pc:spChg chg="add del">
          <ac:chgData name="Chris Shear" userId="d580f2f2-344e-4ae8-9860-5e206c49cbd4" providerId="ADAL" clId="{4266ADB4-8B2F-4B27-8B07-CA962E697354}" dt="2024-08-21T22:31:25.078" v="954" actId="26606"/>
          <ac:spMkLst>
            <pc:docMk/>
            <pc:sldMk cId="2397338905" sldId="488"/>
            <ac:spMk id="258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31:25.078" v="954" actId="26606"/>
          <ac:spMkLst>
            <pc:docMk/>
            <pc:sldMk cId="2397338905" sldId="488"/>
            <ac:spMk id="259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31:25.078" v="954" actId="26606"/>
          <ac:spMkLst>
            <pc:docMk/>
            <pc:sldMk cId="2397338905" sldId="488"/>
            <ac:spMk id="261" creationId="{EE6D0A0E-AC19-415C-B3AE-96786F30101F}"/>
          </ac:spMkLst>
        </pc:spChg>
        <pc:spChg chg="add del">
          <ac:chgData name="Chris Shear" userId="d580f2f2-344e-4ae8-9860-5e206c49cbd4" providerId="ADAL" clId="{4266ADB4-8B2F-4B27-8B07-CA962E697354}" dt="2024-08-21T22:31:25.078" v="954" actId="26606"/>
          <ac:spMkLst>
            <pc:docMk/>
            <pc:sldMk cId="2397338905" sldId="488"/>
            <ac:spMk id="263" creationId="{59743FD2-096E-4E3C-B8A6-CC50548F477F}"/>
          </ac:spMkLst>
        </pc:spChg>
        <pc:spChg chg="add del">
          <ac:chgData name="Chris Shear" userId="d580f2f2-344e-4ae8-9860-5e206c49cbd4" providerId="ADAL" clId="{4266ADB4-8B2F-4B27-8B07-CA962E697354}" dt="2024-08-21T22:31:25.078" v="954" actId="26606"/>
          <ac:spMkLst>
            <pc:docMk/>
            <pc:sldMk cId="2397338905" sldId="488"/>
            <ac:spMk id="264" creationId="{10A17A06-682A-4722-93B3-03636927AA62}"/>
          </ac:spMkLst>
        </pc:spChg>
        <pc:spChg chg="add del">
          <ac:chgData name="Chris Shear" userId="d580f2f2-344e-4ae8-9860-5e206c49cbd4" providerId="ADAL" clId="{4266ADB4-8B2F-4B27-8B07-CA962E697354}" dt="2024-08-21T22:37:58.073" v="1072" actId="26606"/>
          <ac:spMkLst>
            <pc:docMk/>
            <pc:sldMk cId="2397338905" sldId="488"/>
            <ac:spMk id="265" creationId="{EE6D0A0E-AC19-415C-B3AE-96786F30101F}"/>
          </ac:spMkLst>
        </pc:spChg>
        <pc:spChg chg="add del">
          <ac:chgData name="Chris Shear" userId="d580f2f2-344e-4ae8-9860-5e206c49cbd4" providerId="ADAL" clId="{4266ADB4-8B2F-4B27-8B07-CA962E697354}" dt="2024-08-21T22:37:58.073" v="1072" actId="26606"/>
          <ac:spMkLst>
            <pc:docMk/>
            <pc:sldMk cId="2397338905" sldId="488"/>
            <ac:spMk id="267" creationId="{59743FD2-096E-4E3C-B8A6-CC50548F477F}"/>
          </ac:spMkLst>
        </pc:spChg>
        <pc:spChg chg="add del">
          <ac:chgData name="Chris Shear" userId="d580f2f2-344e-4ae8-9860-5e206c49cbd4" providerId="ADAL" clId="{4266ADB4-8B2F-4B27-8B07-CA962E697354}" dt="2024-08-21T22:37:58.073" v="1072" actId="26606"/>
          <ac:spMkLst>
            <pc:docMk/>
            <pc:sldMk cId="2397338905" sldId="488"/>
            <ac:spMk id="268" creationId="{10A17A06-682A-4722-93B3-03636927AA62}"/>
          </ac:spMkLst>
        </pc:spChg>
        <pc:spChg chg="add del">
          <ac:chgData name="Chris Shear" userId="d580f2f2-344e-4ae8-9860-5e206c49cbd4" providerId="ADAL" clId="{4266ADB4-8B2F-4B27-8B07-CA962E697354}" dt="2024-08-21T22:32:03.588" v="962" actId="700"/>
          <ac:spMkLst>
            <pc:docMk/>
            <pc:sldMk cId="2397338905" sldId="488"/>
            <ac:spMk id="269" creationId="{6287B354-ECDF-4F68-9404-9E6AF55AFB69}"/>
          </ac:spMkLst>
        </pc:spChg>
        <pc:spChg chg="add del">
          <ac:chgData name="Chris Shear" userId="d580f2f2-344e-4ae8-9860-5e206c49cbd4" providerId="ADAL" clId="{4266ADB4-8B2F-4B27-8B07-CA962E697354}" dt="2024-08-21T22:38:01.208" v="1074" actId="26606"/>
          <ac:spMkLst>
            <pc:docMk/>
            <pc:sldMk cId="2397338905" sldId="488"/>
            <ac:spMk id="270" creationId="{EA4EF709-7817-4986-B2B2-1394E3448FE8}"/>
          </ac:spMkLst>
        </pc:spChg>
        <pc:spChg chg="add del">
          <ac:chgData name="Chris Shear" userId="d580f2f2-344e-4ae8-9860-5e206c49cbd4" providerId="ADAL" clId="{4266ADB4-8B2F-4B27-8B07-CA962E697354}" dt="2024-08-21T22:32:03.588" v="962" actId="700"/>
          <ac:spMkLst>
            <pc:docMk/>
            <pc:sldMk cId="2397338905" sldId="488"/>
            <ac:spMk id="271" creationId="{04EEE3C1-EA95-4247-AB6B-608C83796ECD}"/>
          </ac:spMkLst>
        </pc:spChg>
        <pc:spChg chg="add del">
          <ac:chgData name="Chris Shear" userId="d580f2f2-344e-4ae8-9860-5e206c49cbd4" providerId="ADAL" clId="{4266ADB4-8B2F-4B27-8B07-CA962E697354}" dt="2024-08-21T22:38:05.423" v="1076" actId="26606"/>
          <ac:spMkLst>
            <pc:docMk/>
            <pc:sldMk cId="2397338905" sldId="488"/>
            <ac:spMk id="274" creationId="{EA4EF709-7817-4986-B2B2-1394E3448FE8}"/>
          </ac:spMkLst>
        </pc:spChg>
        <pc:spChg chg="add del">
          <ac:chgData name="Chris Shear" userId="d580f2f2-344e-4ae8-9860-5e206c49cbd4" providerId="ADAL" clId="{4266ADB4-8B2F-4B27-8B07-CA962E697354}" dt="2024-08-21T22:32:03.588" v="962" actId="700"/>
          <ac:spMkLst>
            <pc:docMk/>
            <pc:sldMk cId="2397338905" sldId="488"/>
            <ac:spMk id="275" creationId="{EE6D0A0E-AC19-415C-B3AE-96786F30101F}"/>
          </ac:spMkLst>
        </pc:spChg>
        <pc:spChg chg="add del">
          <ac:chgData name="Chris Shear" userId="d580f2f2-344e-4ae8-9860-5e206c49cbd4" providerId="ADAL" clId="{4266ADB4-8B2F-4B27-8B07-CA962E697354}" dt="2024-08-21T22:38:06.993" v="1078" actId="26606"/>
          <ac:spMkLst>
            <pc:docMk/>
            <pc:sldMk cId="2397338905" sldId="488"/>
            <ac:spMk id="278" creationId="{EA4EF709-7817-4986-B2B2-1394E3448FE8}"/>
          </ac:spMkLst>
        </pc:spChg>
        <pc:spChg chg="add del">
          <ac:chgData name="Chris Shear" userId="d580f2f2-344e-4ae8-9860-5e206c49cbd4" providerId="ADAL" clId="{4266ADB4-8B2F-4B27-8B07-CA962E697354}" dt="2024-08-21T22:32:03.588" v="962" actId="700"/>
          <ac:spMkLst>
            <pc:docMk/>
            <pc:sldMk cId="2397338905" sldId="488"/>
            <ac:spMk id="279" creationId="{59743FD2-096E-4E3C-B8A6-CC50548F477F}"/>
          </ac:spMkLst>
        </pc:spChg>
        <pc:spChg chg="add del">
          <ac:chgData name="Chris Shear" userId="d580f2f2-344e-4ae8-9860-5e206c49cbd4" providerId="ADAL" clId="{4266ADB4-8B2F-4B27-8B07-CA962E697354}" dt="2024-08-21T22:32:03.588" v="962" actId="700"/>
          <ac:spMkLst>
            <pc:docMk/>
            <pc:sldMk cId="2397338905" sldId="488"/>
            <ac:spMk id="281" creationId="{10A17A06-682A-4722-93B3-03636927AA62}"/>
          </ac:spMkLst>
        </pc:spChg>
        <pc:spChg chg="add del">
          <ac:chgData name="Chris Shear" userId="d580f2f2-344e-4ae8-9860-5e206c49cbd4" providerId="ADAL" clId="{4266ADB4-8B2F-4B27-8B07-CA962E697354}" dt="2024-08-21T22:38:09.919" v="1080" actId="26606"/>
          <ac:spMkLst>
            <pc:docMk/>
            <pc:sldMk cId="2397338905" sldId="488"/>
            <ac:spMk id="282" creationId="{EA4EF709-7817-4986-B2B2-1394E3448FE8}"/>
          </ac:spMkLst>
        </pc:spChg>
        <pc:spChg chg="add mod ord">
          <ac:chgData name="Chris Shear" userId="d580f2f2-344e-4ae8-9860-5e206c49cbd4" providerId="ADAL" clId="{4266ADB4-8B2F-4B27-8B07-CA962E697354}" dt="2024-08-21T22:46:31.168" v="1338" actId="26606"/>
          <ac:spMkLst>
            <pc:docMk/>
            <pc:sldMk cId="2397338905" sldId="488"/>
            <ac:spMk id="284" creationId="{227B1944-E925-A8CC-2EF4-B557E4CBF48E}"/>
          </ac:spMkLst>
        </pc:spChg>
        <pc:spChg chg="add del mod">
          <ac:chgData name="Chris Shear" userId="d580f2f2-344e-4ae8-9860-5e206c49cbd4" providerId="ADAL" clId="{4266ADB4-8B2F-4B27-8B07-CA962E697354}" dt="2024-08-21T22:41:40.568" v="1241" actId="26606"/>
          <ac:spMkLst>
            <pc:docMk/>
            <pc:sldMk cId="2397338905" sldId="488"/>
            <ac:spMk id="285" creationId="{EA4EF709-7817-4986-B2B2-1394E3448FE8}"/>
          </ac:spMkLst>
        </pc:spChg>
        <pc:spChg chg="add del">
          <ac:chgData name="Chris Shear" userId="d580f2f2-344e-4ae8-9860-5e206c49cbd4" providerId="ADAL" clId="{4266ADB4-8B2F-4B27-8B07-CA962E697354}" dt="2024-08-21T22:41:40.563" v="1240" actId="26606"/>
          <ac:spMkLst>
            <pc:docMk/>
            <pc:sldMk cId="2397338905" sldId="488"/>
            <ac:spMk id="288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1:40.563" v="1240" actId="26606"/>
          <ac:spMkLst>
            <pc:docMk/>
            <pc:sldMk cId="2397338905" sldId="488"/>
            <ac:spMk id="289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0:50.158" v="1221" actId="26606"/>
          <ac:spMkLst>
            <pc:docMk/>
            <pc:sldMk cId="2397338905" sldId="488"/>
            <ac:spMk id="291" creationId="{58331D47-DE7A-4F51-9D59-FD68F3BDD20E}"/>
          </ac:spMkLst>
        </pc:spChg>
        <pc:spChg chg="add del">
          <ac:chgData name="Chris Shear" userId="d580f2f2-344e-4ae8-9860-5e206c49cbd4" providerId="ADAL" clId="{4266ADB4-8B2F-4B27-8B07-CA962E697354}" dt="2024-08-21T22:41:40.563" v="1240" actId="26606"/>
          <ac:spMkLst>
            <pc:docMk/>
            <pc:sldMk cId="2397338905" sldId="488"/>
            <ac:spMk id="292" creationId="{9697E6AC-6804-4C48-B880-E7F681C322C3}"/>
          </ac:spMkLst>
        </pc:spChg>
        <pc:spChg chg="add del">
          <ac:chgData name="Chris Shear" userId="d580f2f2-344e-4ae8-9860-5e206c49cbd4" providerId="ADAL" clId="{4266ADB4-8B2F-4B27-8B07-CA962E697354}" dt="2024-08-21T22:40:50.158" v="1221" actId="26606"/>
          <ac:spMkLst>
            <pc:docMk/>
            <pc:sldMk cId="2397338905" sldId="488"/>
            <ac:spMk id="293" creationId="{99DEDC60-6312-4214-B219-E46479D7E137}"/>
          </ac:spMkLst>
        </pc:spChg>
        <pc:spChg chg="add del">
          <ac:chgData name="Chris Shear" userId="d580f2f2-344e-4ae8-9860-5e206c49cbd4" providerId="ADAL" clId="{4266ADB4-8B2F-4B27-8B07-CA962E697354}" dt="2024-08-21T22:41:40.563" v="1240" actId="26606"/>
          <ac:spMkLst>
            <pc:docMk/>
            <pc:sldMk cId="2397338905" sldId="488"/>
            <ac:spMk id="294" creationId="{49C6682F-D09B-4565-B5C0-F84DC0A9A025}"/>
          </ac:spMkLst>
        </pc:spChg>
        <pc:spChg chg="add del">
          <ac:chgData name="Chris Shear" userId="d580f2f2-344e-4ae8-9860-5e206c49cbd4" providerId="ADAL" clId="{4266ADB4-8B2F-4B27-8B07-CA962E697354}" dt="2024-08-21T22:41:40.563" v="1240" actId="26606"/>
          <ac:spMkLst>
            <pc:docMk/>
            <pc:sldMk cId="2397338905" sldId="488"/>
            <ac:spMk id="296" creationId="{5D6F28C4-EE25-4830-BA48-68FD27747094}"/>
          </ac:spMkLst>
        </pc:spChg>
        <pc:spChg chg="add del">
          <ac:chgData name="Chris Shear" userId="d580f2f2-344e-4ae8-9860-5e206c49cbd4" providerId="ADAL" clId="{4266ADB4-8B2F-4B27-8B07-CA962E697354}" dt="2024-08-21T22:40:50.158" v="1221" actId="26606"/>
          <ac:spMkLst>
            <pc:docMk/>
            <pc:sldMk cId="2397338905" sldId="488"/>
            <ac:spMk id="297" creationId="{EAA41881-C96D-4FE6-A858-86A92AFA85D4}"/>
          </ac:spMkLst>
        </pc:spChg>
        <pc:spChg chg="add del">
          <ac:chgData name="Chris Shear" userId="d580f2f2-344e-4ae8-9860-5e206c49cbd4" providerId="ADAL" clId="{4266ADB4-8B2F-4B27-8B07-CA962E697354}" dt="2024-08-21T22:42:32.418" v="1249"/>
          <ac:spMkLst>
            <pc:docMk/>
            <pc:sldMk cId="2397338905" sldId="488"/>
            <ac:spMk id="300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0:50.158" v="1221" actId="26606"/>
          <ac:spMkLst>
            <pc:docMk/>
            <pc:sldMk cId="2397338905" sldId="488"/>
            <ac:spMk id="301" creationId="{E11847C2-F7D7-4030-B73F-3448F05DD579}"/>
          </ac:spMkLst>
        </pc:spChg>
        <pc:spChg chg="add del">
          <ac:chgData name="Chris Shear" userId="d580f2f2-344e-4ae8-9860-5e206c49cbd4" providerId="ADAL" clId="{4266ADB4-8B2F-4B27-8B07-CA962E697354}" dt="2024-08-21T22:42:32.418" v="1249"/>
          <ac:spMkLst>
            <pc:docMk/>
            <pc:sldMk cId="2397338905" sldId="488"/>
            <ac:spMk id="302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0:50.158" v="1221" actId="26606"/>
          <ac:spMkLst>
            <pc:docMk/>
            <pc:sldMk cId="2397338905" sldId="488"/>
            <ac:spMk id="303" creationId="{D7D05C67-AEA8-44AF-9D3E-F91A6AC894B3}"/>
          </ac:spMkLst>
        </pc:spChg>
        <pc:spChg chg="add del">
          <ac:chgData name="Chris Shear" userId="d580f2f2-344e-4ae8-9860-5e206c49cbd4" providerId="ADAL" clId="{4266ADB4-8B2F-4B27-8B07-CA962E697354}" dt="2024-08-21T22:40:50.668" v="1223" actId="26606"/>
          <ac:spMkLst>
            <pc:docMk/>
            <pc:sldMk cId="2397338905" sldId="488"/>
            <ac:spMk id="305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0:50.668" v="1223" actId="26606"/>
          <ac:spMkLst>
            <pc:docMk/>
            <pc:sldMk cId="2397338905" sldId="488"/>
            <ac:spMk id="306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0:50.668" v="1223" actId="26606"/>
          <ac:spMkLst>
            <pc:docMk/>
            <pc:sldMk cId="2397338905" sldId="488"/>
            <ac:spMk id="308" creationId="{B6432BCE-DFD0-492A-825D-B06B192162F1}"/>
          </ac:spMkLst>
        </pc:spChg>
        <pc:spChg chg="add del">
          <ac:chgData name="Chris Shear" userId="d580f2f2-344e-4ae8-9860-5e206c49cbd4" providerId="ADAL" clId="{4266ADB4-8B2F-4B27-8B07-CA962E697354}" dt="2024-08-21T22:40:50.668" v="1223" actId="26606"/>
          <ac:spMkLst>
            <pc:docMk/>
            <pc:sldMk cId="2397338905" sldId="488"/>
            <ac:spMk id="309" creationId="{19F5B778-C67E-417B-9509-2F509EA61533}"/>
          </ac:spMkLst>
        </pc:spChg>
        <pc:spChg chg="add del">
          <ac:chgData name="Chris Shear" userId="d580f2f2-344e-4ae8-9860-5e206c49cbd4" providerId="ADAL" clId="{4266ADB4-8B2F-4B27-8B07-CA962E697354}" dt="2024-08-21T22:40:50.668" v="1223" actId="26606"/>
          <ac:spMkLst>
            <pc:docMk/>
            <pc:sldMk cId="2397338905" sldId="488"/>
            <ac:spMk id="310" creationId="{E88F05FB-902F-4AE9-81B6-9036CB580E28}"/>
          </ac:spMkLst>
        </pc:spChg>
        <pc:spChg chg="add del">
          <ac:chgData name="Chris Shear" userId="d580f2f2-344e-4ae8-9860-5e206c49cbd4" providerId="ADAL" clId="{4266ADB4-8B2F-4B27-8B07-CA962E697354}" dt="2024-08-21T22:42:32.418" v="1249"/>
          <ac:spMkLst>
            <pc:docMk/>
            <pc:sldMk cId="2397338905" sldId="488"/>
            <ac:spMk id="311" creationId="{D1B4E201-164F-4793-895E-C149B2F2FCA0}"/>
          </ac:spMkLst>
        </pc:spChg>
        <pc:spChg chg="add del">
          <ac:chgData name="Chris Shear" userId="d580f2f2-344e-4ae8-9860-5e206c49cbd4" providerId="ADAL" clId="{4266ADB4-8B2F-4B27-8B07-CA962E697354}" dt="2024-08-21T22:41:26.975" v="1238" actId="26606"/>
          <ac:spMkLst>
            <pc:docMk/>
            <pc:sldMk cId="2397338905" sldId="488"/>
            <ac:spMk id="312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1:26.975" v="1238" actId="26606"/>
          <ac:spMkLst>
            <pc:docMk/>
            <pc:sldMk cId="2397338905" sldId="488"/>
            <ac:spMk id="313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1:26.975" v="1238" actId="26606"/>
          <ac:spMkLst>
            <pc:docMk/>
            <pc:sldMk cId="2397338905" sldId="488"/>
            <ac:spMk id="315" creationId="{D1B4E201-164F-4793-895E-C149B2F2FCA0}"/>
          </ac:spMkLst>
        </pc:spChg>
        <pc:spChg chg="add del">
          <ac:chgData name="Chris Shear" userId="d580f2f2-344e-4ae8-9860-5e206c49cbd4" providerId="ADAL" clId="{4266ADB4-8B2F-4B27-8B07-CA962E697354}" dt="2024-08-21T22:41:26.975" v="1238" actId="26606"/>
          <ac:spMkLst>
            <pc:docMk/>
            <pc:sldMk cId="2397338905" sldId="488"/>
            <ac:spMk id="316" creationId="{765F4110-C0FC-4D61-ACD2-A7C950EAE908}"/>
          </ac:spMkLst>
        </pc:spChg>
        <pc:spChg chg="add del">
          <ac:chgData name="Chris Shear" userId="d580f2f2-344e-4ae8-9860-5e206c49cbd4" providerId="ADAL" clId="{4266ADB4-8B2F-4B27-8B07-CA962E697354}" dt="2024-08-21T22:41:26.975" v="1238" actId="26606"/>
          <ac:spMkLst>
            <pc:docMk/>
            <pc:sldMk cId="2397338905" sldId="488"/>
            <ac:spMk id="317" creationId="{BCB59D9D-744D-4B34-BC44-E8C085D3EFF5}"/>
          </ac:spMkLst>
        </pc:spChg>
        <pc:spChg chg="add del">
          <ac:chgData name="Chris Shear" userId="d580f2f2-344e-4ae8-9860-5e206c49cbd4" providerId="ADAL" clId="{4266ADB4-8B2F-4B27-8B07-CA962E697354}" dt="2024-08-21T22:42:32.418" v="1249"/>
          <ac:spMkLst>
            <pc:docMk/>
            <pc:sldMk cId="2397338905" sldId="488"/>
            <ac:spMk id="318" creationId="{765F4110-C0FC-4D61-ACD2-A7C950EAE908}"/>
          </ac:spMkLst>
        </pc:spChg>
        <pc:spChg chg="add del">
          <ac:chgData name="Chris Shear" userId="d580f2f2-344e-4ae8-9860-5e206c49cbd4" providerId="ADAL" clId="{4266ADB4-8B2F-4B27-8B07-CA962E697354}" dt="2024-08-21T22:42:32.418" v="1249"/>
          <ac:spMkLst>
            <pc:docMk/>
            <pc:sldMk cId="2397338905" sldId="488"/>
            <ac:spMk id="319" creationId="{BCB59D9D-744D-4B34-BC44-E8C085D3EFF5}"/>
          </ac:spMkLst>
        </pc:spChg>
        <pc:spChg chg="add del mod ord">
          <ac:chgData name="Chris Shear" userId="d580f2f2-344e-4ae8-9860-5e206c49cbd4" providerId="ADAL" clId="{4266ADB4-8B2F-4B27-8B07-CA962E697354}" dt="2024-08-21T22:43:07.385" v="1257" actId="700"/>
          <ac:spMkLst>
            <pc:docMk/>
            <pc:sldMk cId="2397338905" sldId="488"/>
            <ac:spMk id="320" creationId="{901CF668-3C3A-80DE-3857-796930BF250D}"/>
          </ac:spMkLst>
        </pc:spChg>
        <pc:spChg chg="add del mod ord">
          <ac:chgData name="Chris Shear" userId="d580f2f2-344e-4ae8-9860-5e206c49cbd4" providerId="ADAL" clId="{4266ADB4-8B2F-4B27-8B07-CA962E697354}" dt="2024-08-21T22:43:07.385" v="1257" actId="700"/>
          <ac:spMkLst>
            <pc:docMk/>
            <pc:sldMk cId="2397338905" sldId="488"/>
            <ac:spMk id="321" creationId="{5A744A9A-000D-0AF0-37BE-FB22E2E6997F}"/>
          </ac:spMkLst>
        </pc:spChg>
        <pc:spChg chg="add del">
          <ac:chgData name="Chris Shear" userId="d580f2f2-344e-4ae8-9860-5e206c49cbd4" providerId="ADAL" clId="{4266ADB4-8B2F-4B27-8B07-CA962E697354}" dt="2024-08-21T22:41:08.452" v="1228" actId="26606"/>
          <ac:spMkLst>
            <pc:docMk/>
            <pc:sldMk cId="2397338905" sldId="488"/>
            <ac:spMk id="322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3:46.903" v="1269"/>
          <ac:spMkLst>
            <pc:docMk/>
            <pc:sldMk cId="2397338905" sldId="488"/>
            <ac:spMk id="323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1:08.452" v="1228" actId="26606"/>
          <ac:spMkLst>
            <pc:docMk/>
            <pc:sldMk cId="2397338905" sldId="488"/>
            <ac:spMk id="324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3:46.903" v="1269"/>
          <ac:spMkLst>
            <pc:docMk/>
            <pc:sldMk cId="2397338905" sldId="488"/>
            <ac:spMk id="325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1:08.452" v="1228" actId="26606"/>
          <ac:spMkLst>
            <pc:docMk/>
            <pc:sldMk cId="2397338905" sldId="488"/>
            <ac:spMk id="328" creationId="{43513350-EEFC-4994-980C-5535C025E13B}"/>
          </ac:spMkLst>
        </pc:spChg>
        <pc:spChg chg="add del">
          <ac:chgData name="Chris Shear" userId="d580f2f2-344e-4ae8-9860-5e206c49cbd4" providerId="ADAL" clId="{4266ADB4-8B2F-4B27-8B07-CA962E697354}" dt="2024-08-21T22:43:46.903" v="1269"/>
          <ac:spMkLst>
            <pc:docMk/>
            <pc:sldMk cId="2397338905" sldId="488"/>
            <ac:spMk id="329" creationId="{D1B4E201-164F-4793-895E-C149B2F2FCA0}"/>
          </ac:spMkLst>
        </pc:spChg>
        <pc:spChg chg="add del">
          <ac:chgData name="Chris Shear" userId="d580f2f2-344e-4ae8-9860-5e206c49cbd4" providerId="ADAL" clId="{4266ADB4-8B2F-4B27-8B07-CA962E697354}" dt="2024-08-21T22:41:08.452" v="1228" actId="26606"/>
          <ac:spMkLst>
            <pc:docMk/>
            <pc:sldMk cId="2397338905" sldId="488"/>
            <ac:spMk id="330" creationId="{3D1BFB41-9A9B-4E62-8E04-C63421ABE0D6}"/>
          </ac:spMkLst>
        </pc:spChg>
        <pc:spChg chg="add del">
          <ac:chgData name="Chris Shear" userId="d580f2f2-344e-4ae8-9860-5e206c49cbd4" providerId="ADAL" clId="{4266ADB4-8B2F-4B27-8B07-CA962E697354}" dt="2024-08-21T22:43:46.903" v="1269"/>
          <ac:spMkLst>
            <pc:docMk/>
            <pc:sldMk cId="2397338905" sldId="488"/>
            <ac:spMk id="331" creationId="{765F4110-C0FC-4D61-ACD2-A7C950EAE908}"/>
          </ac:spMkLst>
        </pc:spChg>
        <pc:spChg chg="add del">
          <ac:chgData name="Chris Shear" userId="d580f2f2-344e-4ae8-9860-5e206c49cbd4" providerId="ADAL" clId="{4266ADB4-8B2F-4B27-8B07-CA962E697354}" dt="2024-08-21T22:41:08.452" v="1228" actId="26606"/>
          <ac:spMkLst>
            <pc:docMk/>
            <pc:sldMk cId="2397338905" sldId="488"/>
            <ac:spMk id="332" creationId="{49C96FCA-DCE6-4ADC-A2DE-1CA1064BA551}"/>
          </ac:spMkLst>
        </pc:spChg>
        <pc:spChg chg="add del">
          <ac:chgData name="Chris Shear" userId="d580f2f2-344e-4ae8-9860-5e206c49cbd4" providerId="ADAL" clId="{4266ADB4-8B2F-4B27-8B07-CA962E697354}" dt="2024-08-21T22:43:46.903" v="1269"/>
          <ac:spMkLst>
            <pc:docMk/>
            <pc:sldMk cId="2397338905" sldId="488"/>
            <ac:spMk id="333" creationId="{BCB59D9D-744D-4B34-BC44-E8C085D3EFF5}"/>
          </ac:spMkLst>
        </pc:spChg>
        <pc:spChg chg="add del">
          <ac:chgData name="Chris Shear" userId="d580f2f2-344e-4ae8-9860-5e206c49cbd4" providerId="ADAL" clId="{4266ADB4-8B2F-4B27-8B07-CA962E697354}" dt="2024-08-21T22:44:36.445" v="1280" actId="26606"/>
          <ac:spMkLst>
            <pc:docMk/>
            <pc:sldMk cId="2397338905" sldId="488"/>
            <ac:spMk id="335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1:10.395" v="1230" actId="26606"/>
          <ac:spMkLst>
            <pc:docMk/>
            <pc:sldMk cId="2397338905" sldId="488"/>
            <ac:spMk id="336" creationId="{0A95E83E-3C35-4C05-B1FC-CBF86CCB7C21}"/>
          </ac:spMkLst>
        </pc:spChg>
        <pc:spChg chg="add del">
          <ac:chgData name="Chris Shear" userId="d580f2f2-344e-4ae8-9860-5e206c49cbd4" providerId="ADAL" clId="{4266ADB4-8B2F-4B27-8B07-CA962E697354}" dt="2024-08-21T22:41:10.395" v="1230" actId="26606"/>
          <ac:spMkLst>
            <pc:docMk/>
            <pc:sldMk cId="2397338905" sldId="488"/>
            <ac:spMk id="337" creationId="{58331D47-DE7A-4F51-9D59-FD68F3BDD20E}"/>
          </ac:spMkLst>
        </pc:spChg>
        <pc:spChg chg="add del">
          <ac:chgData name="Chris Shear" userId="d580f2f2-344e-4ae8-9860-5e206c49cbd4" providerId="ADAL" clId="{4266ADB4-8B2F-4B27-8B07-CA962E697354}" dt="2024-08-21T22:41:10.395" v="1230" actId="26606"/>
          <ac:spMkLst>
            <pc:docMk/>
            <pc:sldMk cId="2397338905" sldId="488"/>
            <ac:spMk id="338" creationId="{99DEDC60-6312-4214-B219-E46479D7E137}"/>
          </ac:spMkLst>
        </pc:spChg>
        <pc:spChg chg="add del">
          <ac:chgData name="Chris Shear" userId="d580f2f2-344e-4ae8-9860-5e206c49cbd4" providerId="ADAL" clId="{4266ADB4-8B2F-4B27-8B07-CA962E697354}" dt="2024-08-21T22:41:10.395" v="1230" actId="26606"/>
          <ac:spMkLst>
            <pc:docMk/>
            <pc:sldMk cId="2397338905" sldId="488"/>
            <ac:spMk id="340" creationId="{66B8738D-6184-4200-93C8-A38B49E39D94}"/>
          </ac:spMkLst>
        </pc:spChg>
        <pc:spChg chg="add del">
          <ac:chgData name="Chris Shear" userId="d580f2f2-344e-4ae8-9860-5e206c49cbd4" providerId="ADAL" clId="{4266ADB4-8B2F-4B27-8B07-CA962E697354}" dt="2024-08-21T22:41:10.395" v="1230" actId="26606"/>
          <ac:spMkLst>
            <pc:docMk/>
            <pc:sldMk cId="2397338905" sldId="488"/>
            <ac:spMk id="341" creationId="{5B73017D-B127-4D47-BB33-0DA52359F549}"/>
          </ac:spMkLst>
        </pc:spChg>
        <pc:spChg chg="add del">
          <ac:chgData name="Chris Shear" userId="d580f2f2-344e-4ae8-9860-5e206c49cbd4" providerId="ADAL" clId="{4266ADB4-8B2F-4B27-8B07-CA962E697354}" dt="2024-08-21T22:41:10.395" v="1230" actId="26606"/>
          <ac:spMkLst>
            <pc:docMk/>
            <pc:sldMk cId="2397338905" sldId="488"/>
            <ac:spMk id="343" creationId="{C1AD70F9-2AA8-40AD-81F2-0D7BC881C9A9}"/>
          </ac:spMkLst>
        </pc:spChg>
        <pc:spChg chg="add del">
          <ac:chgData name="Chris Shear" userId="d580f2f2-344e-4ae8-9860-5e206c49cbd4" providerId="ADAL" clId="{4266ADB4-8B2F-4B27-8B07-CA962E697354}" dt="2024-08-21T22:44:36.445" v="1280" actId="26606"/>
          <ac:spMkLst>
            <pc:docMk/>
            <pc:sldMk cId="2397338905" sldId="488"/>
            <ac:spMk id="344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1:22.531" v="1233" actId="26606"/>
          <ac:spMkLst>
            <pc:docMk/>
            <pc:sldMk cId="2397338905" sldId="488"/>
            <ac:spMk id="345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1:22.531" v="1233" actId="26606"/>
          <ac:spMkLst>
            <pc:docMk/>
            <pc:sldMk cId="2397338905" sldId="488"/>
            <ac:spMk id="346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1:22.531" v="1233" actId="26606"/>
          <ac:spMkLst>
            <pc:docMk/>
            <pc:sldMk cId="2397338905" sldId="488"/>
            <ac:spMk id="348" creationId="{D1B4E201-164F-4793-895E-C149B2F2FCA0}"/>
          </ac:spMkLst>
        </pc:spChg>
        <pc:spChg chg="add del">
          <ac:chgData name="Chris Shear" userId="d580f2f2-344e-4ae8-9860-5e206c49cbd4" providerId="ADAL" clId="{4266ADB4-8B2F-4B27-8B07-CA962E697354}" dt="2024-08-21T22:41:22.531" v="1233" actId="26606"/>
          <ac:spMkLst>
            <pc:docMk/>
            <pc:sldMk cId="2397338905" sldId="488"/>
            <ac:spMk id="349" creationId="{765F4110-C0FC-4D61-ACD2-A7C950EAE908}"/>
          </ac:spMkLst>
        </pc:spChg>
        <pc:spChg chg="add del">
          <ac:chgData name="Chris Shear" userId="d580f2f2-344e-4ae8-9860-5e206c49cbd4" providerId="ADAL" clId="{4266ADB4-8B2F-4B27-8B07-CA962E697354}" dt="2024-08-21T22:41:22.531" v="1233" actId="26606"/>
          <ac:spMkLst>
            <pc:docMk/>
            <pc:sldMk cId="2397338905" sldId="488"/>
            <ac:spMk id="350" creationId="{BCB59D9D-744D-4B34-BC44-E8C085D3EFF5}"/>
          </ac:spMkLst>
        </pc:spChg>
        <pc:spChg chg="add del">
          <ac:chgData name="Chris Shear" userId="d580f2f2-344e-4ae8-9860-5e206c49cbd4" providerId="ADAL" clId="{4266ADB4-8B2F-4B27-8B07-CA962E697354}" dt="2024-08-21T22:41:25.972" v="1236" actId="26606"/>
          <ac:spMkLst>
            <pc:docMk/>
            <pc:sldMk cId="2397338905" sldId="488"/>
            <ac:spMk id="352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1:25.972" v="1236" actId="26606"/>
          <ac:spMkLst>
            <pc:docMk/>
            <pc:sldMk cId="2397338905" sldId="488"/>
            <ac:spMk id="353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1:25.972" v="1236" actId="26606"/>
          <ac:spMkLst>
            <pc:docMk/>
            <pc:sldMk cId="2397338905" sldId="488"/>
            <ac:spMk id="355" creationId="{43513350-EEFC-4994-980C-5535C025E13B}"/>
          </ac:spMkLst>
        </pc:spChg>
        <pc:spChg chg="add del">
          <ac:chgData name="Chris Shear" userId="d580f2f2-344e-4ae8-9860-5e206c49cbd4" providerId="ADAL" clId="{4266ADB4-8B2F-4B27-8B07-CA962E697354}" dt="2024-08-21T22:41:25.972" v="1236" actId="26606"/>
          <ac:spMkLst>
            <pc:docMk/>
            <pc:sldMk cId="2397338905" sldId="488"/>
            <ac:spMk id="356" creationId="{3D1BFB41-9A9B-4E62-8E04-C63421ABE0D6}"/>
          </ac:spMkLst>
        </pc:spChg>
        <pc:spChg chg="add del">
          <ac:chgData name="Chris Shear" userId="d580f2f2-344e-4ae8-9860-5e206c49cbd4" providerId="ADAL" clId="{4266ADB4-8B2F-4B27-8B07-CA962E697354}" dt="2024-08-21T22:41:25.972" v="1236" actId="26606"/>
          <ac:spMkLst>
            <pc:docMk/>
            <pc:sldMk cId="2397338905" sldId="488"/>
            <ac:spMk id="357" creationId="{49C96FCA-DCE6-4ADC-A2DE-1CA1064BA551}"/>
          </ac:spMkLst>
        </pc:spChg>
        <pc:spChg chg="add del">
          <ac:chgData name="Chris Shear" userId="d580f2f2-344e-4ae8-9860-5e206c49cbd4" providerId="ADAL" clId="{4266ADB4-8B2F-4B27-8B07-CA962E697354}" dt="2024-08-21T22:44:36.445" v="1280" actId="26606"/>
          <ac:spMkLst>
            <pc:docMk/>
            <pc:sldMk cId="2397338905" sldId="488"/>
            <ac:spMk id="359" creationId="{43513350-EEFC-4994-980C-5535C025E13B}"/>
          </ac:spMkLst>
        </pc:spChg>
        <pc:spChg chg="add del">
          <ac:chgData name="Chris Shear" userId="d580f2f2-344e-4ae8-9860-5e206c49cbd4" providerId="ADAL" clId="{4266ADB4-8B2F-4B27-8B07-CA962E697354}" dt="2024-08-21T22:44:36.445" v="1280" actId="26606"/>
          <ac:spMkLst>
            <pc:docMk/>
            <pc:sldMk cId="2397338905" sldId="488"/>
            <ac:spMk id="360" creationId="{3D1BFB41-9A9B-4E62-8E04-C63421ABE0D6}"/>
          </ac:spMkLst>
        </pc:spChg>
        <pc:spChg chg="add del">
          <ac:chgData name="Chris Shear" userId="d580f2f2-344e-4ae8-9860-5e206c49cbd4" providerId="ADAL" clId="{4266ADB4-8B2F-4B27-8B07-CA962E697354}" dt="2024-08-21T22:44:36.445" v="1280" actId="26606"/>
          <ac:spMkLst>
            <pc:docMk/>
            <pc:sldMk cId="2397338905" sldId="488"/>
            <ac:spMk id="361" creationId="{49C96FCA-DCE6-4ADC-A2DE-1CA1064BA551}"/>
          </ac:spMkLst>
        </pc:spChg>
        <pc:spChg chg="add del mod ord">
          <ac:chgData name="Chris Shear" userId="d580f2f2-344e-4ae8-9860-5e206c49cbd4" providerId="ADAL" clId="{4266ADB4-8B2F-4B27-8B07-CA962E697354}" dt="2024-08-21T22:44:31.252" v="1279" actId="700"/>
          <ac:spMkLst>
            <pc:docMk/>
            <pc:sldMk cId="2397338905" sldId="488"/>
            <ac:spMk id="363" creationId="{EAF9C4E5-6570-C633-9011-1709AD08B269}"/>
          </ac:spMkLst>
        </pc:spChg>
        <pc:spChg chg="add del mod ord">
          <ac:chgData name="Chris Shear" userId="d580f2f2-344e-4ae8-9860-5e206c49cbd4" providerId="ADAL" clId="{4266ADB4-8B2F-4B27-8B07-CA962E697354}" dt="2024-08-21T22:44:30.578" v="1277" actId="700"/>
          <ac:spMkLst>
            <pc:docMk/>
            <pc:sldMk cId="2397338905" sldId="488"/>
            <ac:spMk id="364" creationId="{20B8D5CC-9575-BBBB-6B72-CF5C69A2C8A8}"/>
          </ac:spMkLst>
        </pc:spChg>
        <pc:spChg chg="add del mod ord">
          <ac:chgData name="Chris Shear" userId="d580f2f2-344e-4ae8-9860-5e206c49cbd4" providerId="ADAL" clId="{4266ADB4-8B2F-4B27-8B07-CA962E697354}" dt="2024-08-21T22:44:30.578" v="1277" actId="700"/>
          <ac:spMkLst>
            <pc:docMk/>
            <pc:sldMk cId="2397338905" sldId="488"/>
            <ac:spMk id="365" creationId="{F8BACEBF-57CE-9763-A1D2-AF9A7C65F981}"/>
          </ac:spMkLst>
        </pc:spChg>
        <pc:spChg chg="add del">
          <ac:chgData name="Chris Shear" userId="d580f2f2-344e-4ae8-9860-5e206c49cbd4" providerId="ADAL" clId="{4266ADB4-8B2F-4B27-8B07-CA962E697354}" dt="2024-08-21T22:46:31.168" v="1338" actId="26606"/>
          <ac:spMkLst>
            <pc:docMk/>
            <pc:sldMk cId="2397338905" sldId="488"/>
            <ac:spMk id="367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6:31.168" v="1338" actId="26606"/>
          <ac:spMkLst>
            <pc:docMk/>
            <pc:sldMk cId="2397338905" sldId="488"/>
            <ac:spMk id="369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6:31.168" v="1338" actId="26606"/>
          <ac:spMkLst>
            <pc:docMk/>
            <pc:sldMk cId="2397338905" sldId="488"/>
            <ac:spMk id="373" creationId="{43513350-EEFC-4994-980C-5535C025E13B}"/>
          </ac:spMkLst>
        </pc:spChg>
        <pc:spChg chg="add del">
          <ac:chgData name="Chris Shear" userId="d580f2f2-344e-4ae8-9860-5e206c49cbd4" providerId="ADAL" clId="{4266ADB4-8B2F-4B27-8B07-CA962E697354}" dt="2024-08-21T22:46:31.168" v="1338" actId="26606"/>
          <ac:spMkLst>
            <pc:docMk/>
            <pc:sldMk cId="2397338905" sldId="488"/>
            <ac:spMk id="375" creationId="{3D1BFB41-9A9B-4E62-8E04-C63421ABE0D6}"/>
          </ac:spMkLst>
        </pc:spChg>
        <pc:spChg chg="add del">
          <ac:chgData name="Chris Shear" userId="d580f2f2-344e-4ae8-9860-5e206c49cbd4" providerId="ADAL" clId="{4266ADB4-8B2F-4B27-8B07-CA962E697354}" dt="2024-08-21T22:46:31.168" v="1338" actId="26606"/>
          <ac:spMkLst>
            <pc:docMk/>
            <pc:sldMk cId="2397338905" sldId="488"/>
            <ac:spMk id="377" creationId="{49C96FCA-DCE6-4ADC-A2DE-1CA1064BA551}"/>
          </ac:spMkLst>
        </pc:spChg>
        <pc:spChg chg="add del">
          <ac:chgData name="Chris Shear" userId="d580f2f2-344e-4ae8-9860-5e206c49cbd4" providerId="ADAL" clId="{4266ADB4-8B2F-4B27-8B07-CA962E697354}" dt="2024-08-21T22:46:27.628" v="1331" actId="26606"/>
          <ac:spMkLst>
            <pc:docMk/>
            <pc:sldMk cId="2397338905" sldId="488"/>
            <ac:spMk id="384" creationId="{58331D47-DE7A-4F51-9D59-FD68F3BDD20E}"/>
          </ac:spMkLst>
        </pc:spChg>
        <pc:spChg chg="add del">
          <ac:chgData name="Chris Shear" userId="d580f2f2-344e-4ae8-9860-5e206c49cbd4" providerId="ADAL" clId="{4266ADB4-8B2F-4B27-8B07-CA962E697354}" dt="2024-08-21T22:46:27.628" v="1331" actId="26606"/>
          <ac:spMkLst>
            <pc:docMk/>
            <pc:sldMk cId="2397338905" sldId="488"/>
            <ac:spMk id="386" creationId="{99DEDC60-6312-4214-B219-E46479D7E137}"/>
          </ac:spMkLst>
        </pc:spChg>
        <pc:spChg chg="add del">
          <ac:chgData name="Chris Shear" userId="d580f2f2-344e-4ae8-9860-5e206c49cbd4" providerId="ADAL" clId="{4266ADB4-8B2F-4B27-8B07-CA962E697354}" dt="2024-08-21T22:46:27.628" v="1331" actId="26606"/>
          <ac:spMkLst>
            <pc:docMk/>
            <pc:sldMk cId="2397338905" sldId="488"/>
            <ac:spMk id="390" creationId="{66B8738D-6184-4200-93C8-A38B49E39D94}"/>
          </ac:spMkLst>
        </pc:spChg>
        <pc:spChg chg="add del">
          <ac:chgData name="Chris Shear" userId="d580f2f2-344e-4ae8-9860-5e206c49cbd4" providerId="ADAL" clId="{4266ADB4-8B2F-4B27-8B07-CA962E697354}" dt="2024-08-21T22:46:27.628" v="1331" actId="26606"/>
          <ac:spMkLst>
            <pc:docMk/>
            <pc:sldMk cId="2397338905" sldId="488"/>
            <ac:spMk id="392" creationId="{5B73017D-B127-4D47-BB33-0DA52359F549}"/>
          </ac:spMkLst>
        </pc:spChg>
        <pc:spChg chg="add del">
          <ac:chgData name="Chris Shear" userId="d580f2f2-344e-4ae8-9860-5e206c49cbd4" providerId="ADAL" clId="{4266ADB4-8B2F-4B27-8B07-CA962E697354}" dt="2024-08-21T22:46:27.628" v="1331" actId="26606"/>
          <ac:spMkLst>
            <pc:docMk/>
            <pc:sldMk cId="2397338905" sldId="488"/>
            <ac:spMk id="396" creationId="{C1AD70F9-2AA8-40AD-81F2-0D7BC881C9A9}"/>
          </ac:spMkLst>
        </pc:spChg>
        <pc:spChg chg="add del">
          <ac:chgData name="Chris Shear" userId="d580f2f2-344e-4ae8-9860-5e206c49cbd4" providerId="ADAL" clId="{4266ADB4-8B2F-4B27-8B07-CA962E697354}" dt="2024-08-21T22:46:27.628" v="1331" actId="26606"/>
          <ac:spMkLst>
            <pc:docMk/>
            <pc:sldMk cId="2397338905" sldId="488"/>
            <ac:spMk id="398" creationId="{0A95E83E-3C35-4C05-B1FC-CBF86CCB7C21}"/>
          </ac:spMkLst>
        </pc:spChg>
        <pc:spChg chg="add del">
          <ac:chgData name="Chris Shear" userId="d580f2f2-344e-4ae8-9860-5e206c49cbd4" providerId="ADAL" clId="{4266ADB4-8B2F-4B27-8B07-CA962E697354}" dt="2024-08-21T22:46:28.218" v="1333" actId="26606"/>
          <ac:spMkLst>
            <pc:docMk/>
            <pc:sldMk cId="2397338905" sldId="488"/>
            <ac:spMk id="400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6:28.218" v="1333" actId="26606"/>
          <ac:spMkLst>
            <pc:docMk/>
            <pc:sldMk cId="2397338905" sldId="488"/>
            <ac:spMk id="401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6:28.218" v="1333" actId="26606"/>
          <ac:spMkLst>
            <pc:docMk/>
            <pc:sldMk cId="2397338905" sldId="488"/>
            <ac:spMk id="403" creationId="{43513350-EEFC-4994-980C-5535C025E13B}"/>
          </ac:spMkLst>
        </pc:spChg>
        <pc:spChg chg="add del">
          <ac:chgData name="Chris Shear" userId="d580f2f2-344e-4ae8-9860-5e206c49cbd4" providerId="ADAL" clId="{4266ADB4-8B2F-4B27-8B07-CA962E697354}" dt="2024-08-21T22:46:28.218" v="1333" actId="26606"/>
          <ac:spMkLst>
            <pc:docMk/>
            <pc:sldMk cId="2397338905" sldId="488"/>
            <ac:spMk id="404" creationId="{3D1BFB41-9A9B-4E62-8E04-C63421ABE0D6}"/>
          </ac:spMkLst>
        </pc:spChg>
        <pc:spChg chg="add del">
          <ac:chgData name="Chris Shear" userId="d580f2f2-344e-4ae8-9860-5e206c49cbd4" providerId="ADAL" clId="{4266ADB4-8B2F-4B27-8B07-CA962E697354}" dt="2024-08-21T22:46:28.218" v="1333" actId="26606"/>
          <ac:spMkLst>
            <pc:docMk/>
            <pc:sldMk cId="2397338905" sldId="488"/>
            <ac:spMk id="405" creationId="{49C96FCA-DCE6-4ADC-A2DE-1CA1064BA551}"/>
          </ac:spMkLst>
        </pc:spChg>
        <pc:spChg chg="add del">
          <ac:chgData name="Chris Shear" userId="d580f2f2-344e-4ae8-9860-5e206c49cbd4" providerId="ADAL" clId="{4266ADB4-8B2F-4B27-8B07-CA962E697354}" dt="2024-08-21T22:46:28.685" v="1335" actId="26606"/>
          <ac:spMkLst>
            <pc:docMk/>
            <pc:sldMk cId="2397338905" sldId="488"/>
            <ac:spMk id="408" creationId="{58331D47-DE7A-4F51-9D59-FD68F3BDD20E}"/>
          </ac:spMkLst>
        </pc:spChg>
        <pc:spChg chg="add del">
          <ac:chgData name="Chris Shear" userId="d580f2f2-344e-4ae8-9860-5e206c49cbd4" providerId="ADAL" clId="{4266ADB4-8B2F-4B27-8B07-CA962E697354}" dt="2024-08-21T22:46:28.685" v="1335" actId="26606"/>
          <ac:spMkLst>
            <pc:docMk/>
            <pc:sldMk cId="2397338905" sldId="488"/>
            <ac:spMk id="409" creationId="{99DEDC60-6312-4214-B219-E46479D7E137}"/>
          </ac:spMkLst>
        </pc:spChg>
        <pc:spChg chg="add del">
          <ac:chgData name="Chris Shear" userId="d580f2f2-344e-4ae8-9860-5e206c49cbd4" providerId="ADAL" clId="{4266ADB4-8B2F-4B27-8B07-CA962E697354}" dt="2024-08-21T22:46:28.685" v="1335" actId="26606"/>
          <ac:spMkLst>
            <pc:docMk/>
            <pc:sldMk cId="2397338905" sldId="488"/>
            <ac:spMk id="411" creationId="{66B8738D-6184-4200-93C8-A38B49E39D94}"/>
          </ac:spMkLst>
        </pc:spChg>
        <pc:spChg chg="add del">
          <ac:chgData name="Chris Shear" userId="d580f2f2-344e-4ae8-9860-5e206c49cbd4" providerId="ADAL" clId="{4266ADB4-8B2F-4B27-8B07-CA962E697354}" dt="2024-08-21T22:46:28.685" v="1335" actId="26606"/>
          <ac:spMkLst>
            <pc:docMk/>
            <pc:sldMk cId="2397338905" sldId="488"/>
            <ac:spMk id="412" creationId="{5B73017D-B127-4D47-BB33-0DA52359F549}"/>
          </ac:spMkLst>
        </pc:spChg>
        <pc:spChg chg="add del">
          <ac:chgData name="Chris Shear" userId="d580f2f2-344e-4ae8-9860-5e206c49cbd4" providerId="ADAL" clId="{4266ADB4-8B2F-4B27-8B07-CA962E697354}" dt="2024-08-21T22:46:28.685" v="1335" actId="26606"/>
          <ac:spMkLst>
            <pc:docMk/>
            <pc:sldMk cId="2397338905" sldId="488"/>
            <ac:spMk id="414" creationId="{C1AD70F9-2AA8-40AD-81F2-0D7BC881C9A9}"/>
          </ac:spMkLst>
        </pc:spChg>
        <pc:spChg chg="add del">
          <ac:chgData name="Chris Shear" userId="d580f2f2-344e-4ae8-9860-5e206c49cbd4" providerId="ADAL" clId="{4266ADB4-8B2F-4B27-8B07-CA962E697354}" dt="2024-08-21T22:46:28.685" v="1335" actId="26606"/>
          <ac:spMkLst>
            <pc:docMk/>
            <pc:sldMk cId="2397338905" sldId="488"/>
            <ac:spMk id="415" creationId="{0A95E83E-3C35-4C05-B1FC-CBF86CCB7C21}"/>
          </ac:spMkLst>
        </pc:spChg>
        <pc:spChg chg="add del">
          <ac:chgData name="Chris Shear" userId="d580f2f2-344e-4ae8-9860-5e206c49cbd4" providerId="ADAL" clId="{4266ADB4-8B2F-4B27-8B07-CA962E697354}" dt="2024-08-21T22:46:31.158" v="1337" actId="26606"/>
          <ac:spMkLst>
            <pc:docMk/>
            <pc:sldMk cId="2397338905" sldId="488"/>
            <ac:spMk id="417" creationId="{116A904D-80BE-42BB-A96F-14D33FFE0D88}"/>
          </ac:spMkLst>
        </pc:spChg>
        <pc:spChg chg="add del">
          <ac:chgData name="Chris Shear" userId="d580f2f2-344e-4ae8-9860-5e206c49cbd4" providerId="ADAL" clId="{4266ADB4-8B2F-4B27-8B07-CA962E697354}" dt="2024-08-21T22:46:31.158" v="1337" actId="26606"/>
          <ac:spMkLst>
            <pc:docMk/>
            <pc:sldMk cId="2397338905" sldId="488"/>
            <ac:spMk id="418" creationId="{3E49CA6A-AA0D-433F-BA6F-E0F8DCBA8BD9}"/>
          </ac:spMkLst>
        </pc:spChg>
        <pc:spChg chg="add del">
          <ac:chgData name="Chris Shear" userId="d580f2f2-344e-4ae8-9860-5e206c49cbd4" providerId="ADAL" clId="{4266ADB4-8B2F-4B27-8B07-CA962E697354}" dt="2024-08-21T22:46:31.158" v="1337" actId="26606"/>
          <ac:spMkLst>
            <pc:docMk/>
            <pc:sldMk cId="2397338905" sldId="488"/>
            <ac:spMk id="420" creationId="{BE6F0F18-8E25-43BA-A2C3-17CD3B7AFD1C}"/>
          </ac:spMkLst>
        </pc:spChg>
        <pc:spChg chg="add del">
          <ac:chgData name="Chris Shear" userId="d580f2f2-344e-4ae8-9860-5e206c49cbd4" providerId="ADAL" clId="{4266ADB4-8B2F-4B27-8B07-CA962E697354}" dt="2024-08-21T22:46:31.158" v="1337" actId="26606"/>
          <ac:spMkLst>
            <pc:docMk/>
            <pc:sldMk cId="2397338905" sldId="488"/>
            <ac:spMk id="421" creationId="{8DE18401-8B27-41E0-853A-E5552DD8F842}"/>
          </ac:spMkLst>
        </pc:spChg>
        <pc:spChg chg="add del">
          <ac:chgData name="Chris Shear" userId="d580f2f2-344e-4ae8-9860-5e206c49cbd4" providerId="ADAL" clId="{4266ADB4-8B2F-4B27-8B07-CA962E697354}" dt="2024-08-21T22:46:31.158" v="1337" actId="26606"/>
          <ac:spMkLst>
            <pc:docMk/>
            <pc:sldMk cId="2397338905" sldId="488"/>
            <ac:spMk id="423" creationId="{2A57BF07-E655-4E4D-A001-B8B90ED0B98A}"/>
          </ac:spMkLst>
        </pc:spChg>
        <pc:spChg chg="add del">
          <ac:chgData name="Chris Shear" userId="d580f2f2-344e-4ae8-9860-5e206c49cbd4" providerId="ADAL" clId="{4266ADB4-8B2F-4B27-8B07-CA962E697354}" dt="2024-08-21T22:46:31.158" v="1337" actId="26606"/>
          <ac:spMkLst>
            <pc:docMk/>
            <pc:sldMk cId="2397338905" sldId="488"/>
            <ac:spMk id="424" creationId="{6B2FB41A-41B3-4D2D-A82D-D161C7C53FCD}"/>
          </ac:spMkLst>
        </pc:spChg>
        <pc:spChg chg="add del">
          <ac:chgData name="Chris Shear" userId="d580f2f2-344e-4ae8-9860-5e206c49cbd4" providerId="ADAL" clId="{4266ADB4-8B2F-4B27-8B07-CA962E697354}" dt="2024-08-21T22:46:40.079" v="1340"/>
          <ac:spMkLst>
            <pc:docMk/>
            <pc:sldMk cId="2397338905" sldId="488"/>
            <ac:spMk id="426" creationId="{58331D47-DE7A-4F51-9D59-FD68F3BDD20E}"/>
          </ac:spMkLst>
        </pc:spChg>
        <pc:spChg chg="add del">
          <ac:chgData name="Chris Shear" userId="d580f2f2-344e-4ae8-9860-5e206c49cbd4" providerId="ADAL" clId="{4266ADB4-8B2F-4B27-8B07-CA962E697354}" dt="2024-08-21T22:46:40.079" v="1340"/>
          <ac:spMkLst>
            <pc:docMk/>
            <pc:sldMk cId="2397338905" sldId="488"/>
            <ac:spMk id="427" creationId="{99DEDC60-6312-4214-B219-E46479D7E137}"/>
          </ac:spMkLst>
        </pc:spChg>
        <pc:spChg chg="add del">
          <ac:chgData name="Chris Shear" userId="d580f2f2-344e-4ae8-9860-5e206c49cbd4" providerId="ADAL" clId="{4266ADB4-8B2F-4B27-8B07-CA962E697354}" dt="2024-08-21T22:46:40.079" v="1340"/>
          <ac:spMkLst>
            <pc:docMk/>
            <pc:sldMk cId="2397338905" sldId="488"/>
            <ac:spMk id="429" creationId="{66B8738D-6184-4200-93C8-A38B49E39D94}"/>
          </ac:spMkLst>
        </pc:spChg>
        <pc:spChg chg="add del">
          <ac:chgData name="Chris Shear" userId="d580f2f2-344e-4ae8-9860-5e206c49cbd4" providerId="ADAL" clId="{4266ADB4-8B2F-4B27-8B07-CA962E697354}" dt="2024-08-21T22:46:40.079" v="1340"/>
          <ac:spMkLst>
            <pc:docMk/>
            <pc:sldMk cId="2397338905" sldId="488"/>
            <ac:spMk id="430" creationId="{5B73017D-B127-4D47-BB33-0DA52359F549}"/>
          </ac:spMkLst>
        </pc:spChg>
        <pc:spChg chg="add del">
          <ac:chgData name="Chris Shear" userId="d580f2f2-344e-4ae8-9860-5e206c49cbd4" providerId="ADAL" clId="{4266ADB4-8B2F-4B27-8B07-CA962E697354}" dt="2024-08-21T22:46:40.079" v="1340"/>
          <ac:spMkLst>
            <pc:docMk/>
            <pc:sldMk cId="2397338905" sldId="488"/>
            <ac:spMk id="432" creationId="{C1AD70F9-2AA8-40AD-81F2-0D7BC881C9A9}"/>
          </ac:spMkLst>
        </pc:spChg>
        <pc:spChg chg="add del">
          <ac:chgData name="Chris Shear" userId="d580f2f2-344e-4ae8-9860-5e206c49cbd4" providerId="ADAL" clId="{4266ADB4-8B2F-4B27-8B07-CA962E697354}" dt="2024-08-21T22:46:40.079" v="1340"/>
          <ac:spMkLst>
            <pc:docMk/>
            <pc:sldMk cId="2397338905" sldId="488"/>
            <ac:spMk id="433" creationId="{0A95E83E-3C35-4C05-B1FC-CBF86CCB7C21}"/>
          </ac:spMkLst>
        </pc:spChg>
        <pc:graphicFrameChg chg="add mod">
          <ac:chgData name="Chris Shear" userId="d580f2f2-344e-4ae8-9860-5e206c49cbd4" providerId="ADAL" clId="{4266ADB4-8B2F-4B27-8B07-CA962E697354}" dt="2024-08-21T22:29:29.587" v="924" actId="12084"/>
          <ac:graphicFrameMkLst>
            <pc:docMk/>
            <pc:sldMk cId="2397338905" sldId="488"/>
            <ac:graphicFrameMk id="47" creationId="{6E4D4597-51DB-930A-CCD9-2D0477D50AE4}"/>
          </ac:graphicFrameMkLst>
        </pc:graphicFrameChg>
        <pc:graphicFrameChg chg="add del">
          <ac:chgData name="Chris Shear" userId="d580f2f2-344e-4ae8-9860-5e206c49cbd4" providerId="ADAL" clId="{4266ADB4-8B2F-4B27-8B07-CA962E697354}" dt="2024-08-21T22:38:01.208" v="1074" actId="26606"/>
          <ac:graphicFrameMkLst>
            <pc:docMk/>
            <pc:sldMk cId="2397338905" sldId="488"/>
            <ac:graphicFrameMk id="272" creationId="{B5EFD605-98AA-5FC5-8D2E-F674C436D61B}"/>
          </ac:graphicFrameMkLst>
        </pc:graphicFrameChg>
        <pc:graphicFrameChg chg="add del">
          <ac:chgData name="Chris Shear" userId="d580f2f2-344e-4ae8-9860-5e206c49cbd4" providerId="ADAL" clId="{4266ADB4-8B2F-4B27-8B07-CA962E697354}" dt="2024-08-21T22:38:05.423" v="1076" actId="26606"/>
          <ac:graphicFrameMkLst>
            <pc:docMk/>
            <pc:sldMk cId="2397338905" sldId="488"/>
            <ac:graphicFrameMk id="276" creationId="{73107D94-E454-CDF2-3ACD-3B2BC9EAEE7B}"/>
          </ac:graphicFrameMkLst>
        </pc:graphicFrameChg>
        <pc:graphicFrameChg chg="add del">
          <ac:chgData name="Chris Shear" userId="d580f2f2-344e-4ae8-9860-5e206c49cbd4" providerId="ADAL" clId="{4266ADB4-8B2F-4B27-8B07-CA962E697354}" dt="2024-08-21T22:38:06.993" v="1078" actId="26606"/>
          <ac:graphicFrameMkLst>
            <pc:docMk/>
            <pc:sldMk cId="2397338905" sldId="488"/>
            <ac:graphicFrameMk id="280" creationId="{C887355A-5080-45A9-AF27-015A8A22A51F}"/>
          </ac:graphicFrameMkLst>
        </pc:graphicFrameChg>
        <pc:graphicFrameChg chg="add del">
          <ac:chgData name="Chris Shear" userId="d580f2f2-344e-4ae8-9860-5e206c49cbd4" providerId="ADAL" clId="{4266ADB4-8B2F-4B27-8B07-CA962E697354}" dt="2024-08-21T22:38:09.919" v="1080" actId="26606"/>
          <ac:graphicFrameMkLst>
            <pc:docMk/>
            <pc:sldMk cId="2397338905" sldId="488"/>
            <ac:graphicFrameMk id="283" creationId="{73107D94-E454-CDF2-3ACD-3B2BC9EAEE7B}"/>
          </ac:graphicFrameMkLst>
        </pc:graphicFrameChg>
        <pc:graphicFrameChg chg="add mod">
          <ac:chgData name="Chris Shear" userId="d580f2f2-344e-4ae8-9860-5e206c49cbd4" providerId="ADAL" clId="{4266ADB4-8B2F-4B27-8B07-CA962E697354}" dt="2024-08-21T22:39:02.445" v="1111" actId="1076"/>
          <ac:graphicFrameMkLst>
            <pc:docMk/>
            <pc:sldMk cId="2397338905" sldId="488"/>
            <ac:graphicFrameMk id="286" creationId="{B5EFD605-98AA-5FC5-8D2E-F674C436D61B}"/>
          </ac:graphicFrameMkLst>
        </pc:graphicFrameChg>
        <pc:picChg chg="add del mod ord">
          <ac:chgData name="Chris Shear" userId="d580f2f2-344e-4ae8-9860-5e206c49cbd4" providerId="ADAL" clId="{4266ADB4-8B2F-4B27-8B07-CA962E697354}" dt="2024-08-21T22:24:11.922" v="872" actId="478"/>
          <ac:picMkLst>
            <pc:docMk/>
            <pc:sldMk cId="2397338905" sldId="488"/>
            <ac:picMk id="6" creationId="{0910393D-5B06-8A62-ED95-2CF861C52A2E}"/>
          </ac:picMkLst>
        </pc:picChg>
        <pc:picChg chg="add del">
          <ac:chgData name="Chris Shear" userId="d580f2f2-344e-4ae8-9860-5e206c49cbd4" providerId="ADAL" clId="{4266ADB4-8B2F-4B27-8B07-CA962E697354}" dt="2024-08-21T22:22:05.228" v="820" actId="26606"/>
          <ac:picMkLst>
            <pc:docMk/>
            <pc:sldMk cId="2397338905" sldId="488"/>
            <ac:picMk id="7" creationId="{A9815417-8A91-490C-FAED-FF5EF0A4AC82}"/>
          </ac:picMkLst>
        </pc:picChg>
        <pc:picChg chg="add del mod ord">
          <ac:chgData name="Chris Shear" userId="d580f2f2-344e-4ae8-9860-5e206c49cbd4" providerId="ADAL" clId="{4266ADB4-8B2F-4B27-8B07-CA962E697354}" dt="2024-08-21T22:27:57.977" v="914" actId="478"/>
          <ac:picMkLst>
            <pc:docMk/>
            <pc:sldMk cId="2397338905" sldId="488"/>
            <ac:picMk id="20" creationId="{9667C764-928D-9EDD-ACB5-517831C26FE9}"/>
          </ac:picMkLst>
        </pc:picChg>
        <pc:picChg chg="add del mod ord modCrop">
          <ac:chgData name="Chris Shear" userId="d580f2f2-344e-4ae8-9860-5e206c49cbd4" providerId="ADAL" clId="{4266ADB4-8B2F-4B27-8B07-CA962E697354}" dt="2024-08-21T22:31:13.228" v="950" actId="478"/>
          <ac:picMkLst>
            <pc:docMk/>
            <pc:sldMk cId="2397338905" sldId="488"/>
            <ac:picMk id="22" creationId="{D46B4650-13EA-8B77-5C1D-943438FF8921}"/>
          </ac:picMkLst>
        </pc:picChg>
        <pc:picChg chg="add">
          <ac:chgData name="Chris Shear" userId="d580f2f2-344e-4ae8-9860-5e206c49cbd4" providerId="ADAL" clId="{4266ADB4-8B2F-4B27-8B07-CA962E697354}" dt="2024-08-21T22:28:52.359" v="917"/>
          <ac:picMkLst>
            <pc:docMk/>
            <pc:sldMk cId="2397338905" sldId="488"/>
            <ac:picMk id="24" creationId="{4B5475C4-69C6-DBB3-7D66-8940473DF008}"/>
          </ac:picMkLst>
        </pc:picChg>
        <pc:picChg chg="add mod ord">
          <ac:chgData name="Chris Shear" userId="d580f2f2-344e-4ae8-9860-5e206c49cbd4" providerId="ADAL" clId="{4266ADB4-8B2F-4B27-8B07-CA962E697354}" dt="2024-08-21T22:46:31.168" v="1338" actId="26606"/>
          <ac:picMkLst>
            <pc:docMk/>
            <pc:sldMk cId="2397338905" sldId="488"/>
            <ac:picMk id="39" creationId="{BBD289D1-D098-8CFA-739A-73898C0F5F0B}"/>
          </ac:picMkLst>
        </pc:picChg>
        <pc:picChg chg="add mod ord">
          <ac:chgData name="Chris Shear" userId="d580f2f2-344e-4ae8-9860-5e206c49cbd4" providerId="ADAL" clId="{4266ADB4-8B2F-4B27-8B07-CA962E697354}" dt="2024-08-21T22:46:31.168" v="1338" actId="26606"/>
          <ac:picMkLst>
            <pc:docMk/>
            <pc:sldMk cId="2397338905" sldId="488"/>
            <ac:picMk id="48" creationId="{EE681519-DDE6-8C8F-704D-90981EF685E7}"/>
          </ac:picMkLst>
        </pc:picChg>
        <pc:cxnChg chg="add del">
          <ac:chgData name="Chris Shear" userId="d580f2f2-344e-4ae8-9860-5e206c49cbd4" providerId="ADAL" clId="{4266ADB4-8B2F-4B27-8B07-CA962E697354}" dt="2024-08-21T22:22:19.438" v="824" actId="26606"/>
          <ac:cxnSpMkLst>
            <pc:docMk/>
            <pc:sldMk cId="2397338905" sldId="488"/>
            <ac:cxnSpMk id="10" creationId="{C5025DAC-8B93-4160-B017-3A274A5828C0}"/>
          </ac:cxnSpMkLst>
        </pc:cxnChg>
        <pc:cxnChg chg="add del">
          <ac:chgData name="Chris Shear" userId="d580f2f2-344e-4ae8-9860-5e206c49cbd4" providerId="ADAL" clId="{4266ADB4-8B2F-4B27-8B07-CA962E697354}" dt="2024-08-21T22:22:19.438" v="824" actId="26606"/>
          <ac:cxnSpMkLst>
            <pc:docMk/>
            <pc:sldMk cId="2397338905" sldId="488"/>
            <ac:cxnSpMk id="14" creationId="{89EB8C68-FF1B-4849-867B-32D29B19F102}"/>
          </ac:cxnSpMkLst>
        </pc:cxnChg>
        <pc:cxnChg chg="add del">
          <ac:chgData name="Chris Shear" userId="d580f2f2-344e-4ae8-9860-5e206c49cbd4" providerId="ADAL" clId="{4266ADB4-8B2F-4B27-8B07-CA962E697354}" dt="2024-08-21T22:22:05.228" v="820" actId="26606"/>
          <ac:cxnSpMkLst>
            <pc:docMk/>
            <pc:sldMk cId="2397338905" sldId="488"/>
            <ac:cxnSpMk id="15" creationId="{C5025DAC-8B93-4160-B017-3A274A5828C0}"/>
          </ac:cxnSpMkLst>
        </pc:cxnChg>
        <pc:cxnChg chg="add del">
          <ac:chgData name="Chris Shear" userId="d580f2f2-344e-4ae8-9860-5e206c49cbd4" providerId="ADAL" clId="{4266ADB4-8B2F-4B27-8B07-CA962E697354}" dt="2024-08-21T22:22:05.228" v="820" actId="26606"/>
          <ac:cxnSpMkLst>
            <pc:docMk/>
            <pc:sldMk cId="2397338905" sldId="488"/>
            <ac:cxnSpMk id="21" creationId="{5AB158E9-1B40-4CD6-95F0-95CA11DF7B7A}"/>
          </ac:cxnSpMkLst>
        </pc:cxnChg>
        <pc:cxnChg chg="add del">
          <ac:chgData name="Chris Shear" userId="d580f2f2-344e-4ae8-9860-5e206c49cbd4" providerId="ADAL" clId="{4266ADB4-8B2F-4B27-8B07-CA962E697354}" dt="2024-08-21T22:22:22.630" v="826" actId="26606"/>
          <ac:cxnSpMkLst>
            <pc:docMk/>
            <pc:sldMk cId="2397338905" sldId="488"/>
            <ac:cxnSpMk id="27" creationId="{32BB9A07-8AB8-4D82-B3BC-B500DDEC79A1}"/>
          </ac:cxnSpMkLst>
        </pc:cxnChg>
        <pc:cxnChg chg="add del">
          <ac:chgData name="Chris Shear" userId="d580f2f2-344e-4ae8-9860-5e206c49cbd4" providerId="ADAL" clId="{4266ADB4-8B2F-4B27-8B07-CA962E697354}" dt="2024-08-21T22:22:23.642" v="828" actId="26606"/>
          <ac:cxnSpMkLst>
            <pc:docMk/>
            <pc:sldMk cId="2397338905" sldId="488"/>
            <ac:cxnSpMk id="34" creationId="{32BB9A07-8AB8-4D82-B3BC-B500DDEC79A1}"/>
          </ac:cxnSpMkLst>
        </pc:cxnChg>
        <pc:cxnChg chg="add del">
          <ac:chgData name="Chris Shear" userId="d580f2f2-344e-4ae8-9860-5e206c49cbd4" providerId="ADAL" clId="{4266ADB4-8B2F-4B27-8B07-CA962E697354}" dt="2024-08-21T22:22:23.642" v="828" actId="26606"/>
          <ac:cxnSpMkLst>
            <pc:docMk/>
            <pc:sldMk cId="2397338905" sldId="488"/>
            <ac:cxnSpMk id="36" creationId="{754A678E-8F30-4E92-A5BF-F5D03D011394}"/>
          </ac:cxnSpMkLst>
        </pc:cxnChg>
        <pc:cxnChg chg="add del">
          <ac:chgData name="Chris Shear" userId="d580f2f2-344e-4ae8-9860-5e206c49cbd4" providerId="ADAL" clId="{4266ADB4-8B2F-4B27-8B07-CA962E697354}" dt="2024-08-21T22:22:54.040" v="835" actId="26606"/>
          <ac:cxnSpMkLst>
            <pc:docMk/>
            <pc:sldMk cId="2397338905" sldId="488"/>
            <ac:cxnSpMk id="42" creationId="{C5025DAC-8B93-4160-B017-3A274A5828C0}"/>
          </ac:cxnSpMkLst>
        </pc:cxnChg>
        <pc:cxnChg chg="add del">
          <ac:chgData name="Chris Shear" userId="d580f2f2-344e-4ae8-9860-5e206c49cbd4" providerId="ADAL" clId="{4266ADB4-8B2F-4B27-8B07-CA962E697354}" dt="2024-08-21T22:22:54.040" v="835" actId="26606"/>
          <ac:cxnSpMkLst>
            <pc:docMk/>
            <pc:sldMk cId="2397338905" sldId="488"/>
            <ac:cxnSpMk id="44" creationId="{89EB8C68-FF1B-4849-867B-32D29B19F102}"/>
          </ac:cxnSpMkLst>
        </pc:cxnChg>
        <pc:cxnChg chg="add del">
          <ac:chgData name="Chris Shear" userId="d580f2f2-344e-4ae8-9860-5e206c49cbd4" providerId="ADAL" clId="{4266ADB4-8B2F-4B27-8B07-CA962E697354}" dt="2024-08-21T22:22:54.038" v="834" actId="26606"/>
          <ac:cxnSpMkLst>
            <pc:docMk/>
            <pc:sldMk cId="2397338905" sldId="488"/>
            <ac:cxnSpMk id="55" creationId="{C5025DAC-8B93-4160-B017-3A274A5828C0}"/>
          </ac:cxnSpMkLst>
        </pc:cxnChg>
        <pc:cxnChg chg="add del">
          <ac:chgData name="Chris Shear" userId="d580f2f2-344e-4ae8-9860-5e206c49cbd4" providerId="ADAL" clId="{4266ADB4-8B2F-4B27-8B07-CA962E697354}" dt="2024-08-21T22:34:29.178" v="995" actId="700"/>
          <ac:cxnSpMkLst>
            <pc:docMk/>
            <pc:sldMk cId="2397338905" sldId="488"/>
            <ac:cxnSpMk id="58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23:50.751" v="869" actId="26606"/>
          <ac:cxnSpMkLst>
            <pc:docMk/>
            <pc:sldMk cId="2397338905" sldId="488"/>
            <ac:cxnSpMk id="66" creationId="{32BB9A07-8AB8-4D82-B3BC-B500DDEC79A1}"/>
          </ac:cxnSpMkLst>
        </pc:cxnChg>
        <pc:cxnChg chg="add del">
          <ac:chgData name="Chris Shear" userId="d580f2f2-344e-4ae8-9860-5e206c49cbd4" providerId="ADAL" clId="{4266ADB4-8B2F-4B27-8B07-CA962E697354}" dt="2024-08-21T22:23:50.751" v="869" actId="26606"/>
          <ac:cxnSpMkLst>
            <pc:docMk/>
            <pc:sldMk cId="2397338905" sldId="488"/>
            <ac:cxnSpMk id="68" creationId="{754A678E-8F30-4E92-A5BF-F5D03D011394}"/>
          </ac:cxnSpMkLst>
        </pc:cxnChg>
        <pc:cxnChg chg="add del">
          <ac:chgData name="Chris Shear" userId="d580f2f2-344e-4ae8-9860-5e206c49cbd4" providerId="ADAL" clId="{4266ADB4-8B2F-4B27-8B07-CA962E697354}" dt="2024-08-21T22:32:16.444" v="967" actId="26606"/>
          <ac:cxnSpMkLst>
            <pc:docMk/>
            <pc:sldMk cId="2397338905" sldId="488"/>
            <ac:cxnSpMk id="71" creationId="{D92A1B31-DB63-435D-93E6-9712CDFB20FE}"/>
          </ac:cxnSpMkLst>
        </pc:cxnChg>
        <pc:cxnChg chg="add del">
          <ac:chgData name="Chris Shear" userId="d580f2f2-344e-4ae8-9860-5e206c49cbd4" providerId="ADAL" clId="{4266ADB4-8B2F-4B27-8B07-CA962E697354}" dt="2024-08-21T22:32:16.444" v="967" actId="26606"/>
          <ac:cxnSpMkLst>
            <pc:docMk/>
            <pc:sldMk cId="2397338905" sldId="488"/>
            <ac:cxnSpMk id="77" creationId="{C2B7B8EB-0638-43BD-9A64-62F95F505484}"/>
          </ac:cxnSpMkLst>
        </pc:cxnChg>
        <pc:cxnChg chg="add del">
          <ac:chgData name="Chris Shear" userId="d580f2f2-344e-4ae8-9860-5e206c49cbd4" providerId="ADAL" clId="{4266ADB4-8B2F-4B27-8B07-CA962E697354}" dt="2024-08-21T22:23:47.820" v="864" actId="26606"/>
          <ac:cxnSpMkLst>
            <pc:docMk/>
            <pc:sldMk cId="2397338905" sldId="488"/>
            <ac:cxnSpMk id="78" creationId="{C5025DAC-8B93-4160-B017-3A274A5828C0}"/>
          </ac:cxnSpMkLst>
        </pc:cxnChg>
        <pc:cxnChg chg="add del">
          <ac:chgData name="Chris Shear" userId="d580f2f2-344e-4ae8-9860-5e206c49cbd4" providerId="ADAL" clId="{4266ADB4-8B2F-4B27-8B07-CA962E697354}" dt="2024-08-21T22:23:47.820" v="864" actId="26606"/>
          <ac:cxnSpMkLst>
            <pc:docMk/>
            <pc:sldMk cId="2397338905" sldId="488"/>
            <ac:cxnSpMk id="80" creationId="{22E0153F-9015-419B-A6CF-89D70D5A9093}"/>
          </ac:cxnSpMkLst>
        </pc:cxnChg>
        <pc:cxnChg chg="add del">
          <ac:chgData name="Chris Shear" userId="d580f2f2-344e-4ae8-9860-5e206c49cbd4" providerId="ADAL" clId="{4266ADB4-8B2F-4B27-8B07-CA962E697354}" dt="2024-08-21T22:23:48.628" v="866" actId="26606"/>
          <ac:cxnSpMkLst>
            <pc:docMk/>
            <pc:sldMk cId="2397338905" sldId="488"/>
            <ac:cxnSpMk id="88" creationId="{C5025DAC-8B93-4160-B017-3A274A5828C0}"/>
          </ac:cxnSpMkLst>
        </pc:cxnChg>
        <pc:cxnChg chg="add del">
          <ac:chgData name="Chris Shear" userId="d580f2f2-344e-4ae8-9860-5e206c49cbd4" providerId="ADAL" clId="{4266ADB4-8B2F-4B27-8B07-CA962E697354}" dt="2024-08-21T22:23:48.628" v="866" actId="26606"/>
          <ac:cxnSpMkLst>
            <pc:docMk/>
            <pc:sldMk cId="2397338905" sldId="488"/>
            <ac:cxnSpMk id="90" creationId="{5A0A5CF6-407C-4691-8122-49DF69D0020D}"/>
          </ac:cxnSpMkLst>
        </pc:cxnChg>
        <pc:cxnChg chg="add del">
          <ac:chgData name="Chris Shear" userId="d580f2f2-344e-4ae8-9860-5e206c49cbd4" providerId="ADAL" clId="{4266ADB4-8B2F-4B27-8B07-CA962E697354}" dt="2024-08-21T22:32:16.866" v="970" actId="26606"/>
          <ac:cxnSpMkLst>
            <pc:docMk/>
            <pc:sldMk cId="2397338905" sldId="488"/>
            <ac:cxnSpMk id="91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23:50.742" v="868" actId="26606"/>
          <ac:cxnSpMkLst>
            <pc:docMk/>
            <pc:sldMk cId="2397338905" sldId="488"/>
            <ac:cxnSpMk id="94" creationId="{32BB9A07-8AB8-4D82-B3BC-B500DDEC79A1}"/>
          </ac:cxnSpMkLst>
        </pc:cxnChg>
        <pc:cxnChg chg="add del">
          <ac:chgData name="Chris Shear" userId="d580f2f2-344e-4ae8-9860-5e206c49cbd4" providerId="ADAL" clId="{4266ADB4-8B2F-4B27-8B07-CA962E697354}" dt="2024-08-21T22:24:36.873" v="878" actId="26606"/>
          <ac:cxnSpMkLst>
            <pc:docMk/>
            <pc:sldMk cId="2397338905" sldId="488"/>
            <ac:cxnSpMk id="101" creationId="{32BB9A07-8AB8-4D82-B3BC-B500DDEC79A1}"/>
          </ac:cxnSpMkLst>
        </pc:cxnChg>
        <pc:cxnChg chg="add del">
          <ac:chgData name="Chris Shear" userId="d580f2f2-344e-4ae8-9860-5e206c49cbd4" providerId="ADAL" clId="{4266ADB4-8B2F-4B27-8B07-CA962E697354}" dt="2024-08-21T22:24:36.873" v="878" actId="26606"/>
          <ac:cxnSpMkLst>
            <pc:docMk/>
            <pc:sldMk cId="2397338905" sldId="488"/>
            <ac:cxnSpMk id="103" creationId="{7855A9B5-1710-4B19-B0F1-CDFDD4ED5B7E}"/>
          </ac:cxnSpMkLst>
        </pc:cxnChg>
        <pc:cxnChg chg="add del">
          <ac:chgData name="Chris Shear" userId="d580f2f2-344e-4ae8-9860-5e206c49cbd4" providerId="ADAL" clId="{4266ADB4-8B2F-4B27-8B07-CA962E697354}" dt="2024-08-21T22:33:05.243" v="987" actId="26606"/>
          <ac:cxnSpMkLst>
            <pc:docMk/>
            <pc:sldMk cId="2397338905" sldId="488"/>
            <ac:cxnSpMk id="113" creationId="{D92A1B31-DB63-435D-93E6-9712CDFB20FE}"/>
          </ac:cxnSpMkLst>
        </pc:cxnChg>
        <pc:cxnChg chg="add del">
          <ac:chgData name="Chris Shear" userId="d580f2f2-344e-4ae8-9860-5e206c49cbd4" providerId="ADAL" clId="{4266ADB4-8B2F-4B27-8B07-CA962E697354}" dt="2024-08-21T22:24:35.604" v="875" actId="26606"/>
          <ac:cxnSpMkLst>
            <pc:docMk/>
            <pc:sldMk cId="2397338905" sldId="488"/>
            <ac:cxnSpMk id="114" creationId="{C5025DAC-8B93-4160-B017-3A274A5828C0}"/>
          </ac:cxnSpMkLst>
        </pc:cxnChg>
        <pc:cxnChg chg="add del">
          <ac:chgData name="Chris Shear" userId="d580f2f2-344e-4ae8-9860-5e206c49cbd4" providerId="ADAL" clId="{4266ADB4-8B2F-4B27-8B07-CA962E697354}" dt="2024-08-21T22:24:35.604" v="875" actId="26606"/>
          <ac:cxnSpMkLst>
            <pc:docMk/>
            <pc:sldMk cId="2397338905" sldId="488"/>
            <ac:cxnSpMk id="118" creationId="{89EB8C68-FF1B-4849-867B-32D29B19F102}"/>
          </ac:cxnSpMkLst>
        </pc:cxnChg>
        <pc:cxnChg chg="add del">
          <ac:chgData name="Chris Shear" userId="d580f2f2-344e-4ae8-9860-5e206c49cbd4" providerId="ADAL" clId="{4266ADB4-8B2F-4B27-8B07-CA962E697354}" dt="2024-08-21T22:33:05.243" v="987" actId="26606"/>
          <ac:cxnSpMkLst>
            <pc:docMk/>
            <pc:sldMk cId="2397338905" sldId="488"/>
            <ac:cxnSpMk id="119" creationId="{C2B7B8EB-0638-43BD-9A64-62F95F505484}"/>
          </ac:cxnSpMkLst>
        </pc:cxnChg>
        <pc:cxnChg chg="add del">
          <ac:chgData name="Chris Shear" userId="d580f2f2-344e-4ae8-9860-5e206c49cbd4" providerId="ADAL" clId="{4266ADB4-8B2F-4B27-8B07-CA962E697354}" dt="2024-08-21T22:24:36.868" v="877" actId="26606"/>
          <ac:cxnSpMkLst>
            <pc:docMk/>
            <pc:sldMk cId="2397338905" sldId="488"/>
            <ac:cxnSpMk id="126" creationId="{32BB9A07-8AB8-4D82-B3BC-B500DDEC79A1}"/>
          </ac:cxnSpMkLst>
        </pc:cxnChg>
        <pc:cxnChg chg="add del">
          <ac:chgData name="Chris Shear" userId="d580f2f2-344e-4ae8-9860-5e206c49cbd4" providerId="ADAL" clId="{4266ADB4-8B2F-4B27-8B07-CA962E697354}" dt="2024-08-21T22:24:36.868" v="877" actId="26606"/>
          <ac:cxnSpMkLst>
            <pc:docMk/>
            <pc:sldMk cId="2397338905" sldId="488"/>
            <ac:cxnSpMk id="128" creationId="{7855A9B5-1710-4B19-B0F1-CDFDD4ED5B7E}"/>
          </ac:cxnSpMkLst>
        </pc:cxnChg>
        <pc:cxnChg chg="add del">
          <ac:chgData name="Chris Shear" userId="d580f2f2-344e-4ae8-9860-5e206c49cbd4" providerId="ADAL" clId="{4266ADB4-8B2F-4B27-8B07-CA962E697354}" dt="2024-08-21T22:27:37.640" v="906" actId="26606"/>
          <ac:cxnSpMkLst>
            <pc:docMk/>
            <pc:sldMk cId="2397338905" sldId="488"/>
            <ac:cxnSpMk id="134" creationId="{C5025DAC-8B93-4160-B017-3A274A5828C0}"/>
          </ac:cxnSpMkLst>
        </pc:cxnChg>
        <pc:cxnChg chg="add del">
          <ac:chgData name="Chris Shear" userId="d580f2f2-344e-4ae8-9860-5e206c49cbd4" providerId="ADAL" clId="{4266ADB4-8B2F-4B27-8B07-CA962E697354}" dt="2024-08-21T22:27:37.640" v="906" actId="26606"/>
          <ac:cxnSpMkLst>
            <pc:docMk/>
            <pc:sldMk cId="2397338905" sldId="488"/>
            <ac:cxnSpMk id="136" creationId="{89EB8C68-FF1B-4849-867B-32D29B19F102}"/>
          </ac:cxnSpMkLst>
        </pc:cxnChg>
        <pc:cxnChg chg="add del">
          <ac:chgData name="Chris Shear" userId="d580f2f2-344e-4ae8-9860-5e206c49cbd4" providerId="ADAL" clId="{4266ADB4-8B2F-4B27-8B07-CA962E697354}" dt="2024-08-21T22:32:37.207" v="975" actId="26606"/>
          <ac:cxnSpMkLst>
            <pc:docMk/>
            <pc:sldMk cId="2397338905" sldId="488"/>
            <ac:cxnSpMk id="141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32:37.207" v="975" actId="26606"/>
          <ac:cxnSpMkLst>
            <pc:docMk/>
            <pc:sldMk cId="2397338905" sldId="488"/>
            <ac:cxnSpMk id="144" creationId="{03803D0F-AB71-44F1-A28A-1EF6DED236CF}"/>
          </ac:cxnSpMkLst>
        </pc:cxnChg>
        <pc:cxnChg chg="add del">
          <ac:chgData name="Chris Shear" userId="d580f2f2-344e-4ae8-9860-5e206c49cbd4" providerId="ADAL" clId="{4266ADB4-8B2F-4B27-8B07-CA962E697354}" dt="2024-08-21T22:27:36.028" v="903" actId="26606"/>
          <ac:cxnSpMkLst>
            <pc:docMk/>
            <pc:sldMk cId="2397338905" sldId="488"/>
            <ac:cxnSpMk id="147" creationId="{58A9D3D4-1F89-47F0-A597-FE1A004D9737}"/>
          </ac:cxnSpMkLst>
        </pc:cxnChg>
        <pc:cxnChg chg="add del">
          <ac:chgData name="Chris Shear" userId="d580f2f2-344e-4ae8-9860-5e206c49cbd4" providerId="ADAL" clId="{4266ADB4-8B2F-4B27-8B07-CA962E697354}" dt="2024-08-21T22:27:36.028" v="903" actId="26606"/>
          <ac:cxnSpMkLst>
            <pc:docMk/>
            <pc:sldMk cId="2397338905" sldId="488"/>
            <ac:cxnSpMk id="151" creationId="{FC2C99CD-8BCA-45F5-BA47-7A6D80CA8924}"/>
          </ac:cxnSpMkLst>
        </pc:cxnChg>
        <pc:cxnChg chg="add del">
          <ac:chgData name="Chris Shear" userId="d580f2f2-344e-4ae8-9860-5e206c49cbd4" providerId="ADAL" clId="{4266ADB4-8B2F-4B27-8B07-CA962E697354}" dt="2024-08-21T22:33:02.188" v="986" actId="26606"/>
          <ac:cxnSpMkLst>
            <pc:docMk/>
            <pc:sldMk cId="2397338905" sldId="488"/>
            <ac:cxnSpMk id="152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27:37.635" v="905" actId="26606"/>
          <ac:cxnSpMkLst>
            <pc:docMk/>
            <pc:sldMk cId="2397338905" sldId="488"/>
            <ac:cxnSpMk id="161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27:37.635" v="905" actId="26606"/>
          <ac:cxnSpMkLst>
            <pc:docMk/>
            <pc:sldMk cId="2397338905" sldId="488"/>
            <ac:cxnSpMk id="164" creationId="{4568955E-03CF-41E8-B91B-460B955A09A9}"/>
          </ac:cxnSpMkLst>
        </pc:cxnChg>
        <pc:cxnChg chg="add del">
          <ac:chgData name="Chris Shear" userId="d580f2f2-344e-4ae8-9860-5e206c49cbd4" providerId="ADAL" clId="{4266ADB4-8B2F-4B27-8B07-CA962E697354}" dt="2024-08-21T22:28:05.630" v="916" actId="26606"/>
          <ac:cxnSpMkLst>
            <pc:docMk/>
            <pc:sldMk cId="2397338905" sldId="488"/>
            <ac:cxnSpMk id="169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28:05.630" v="916" actId="26606"/>
          <ac:cxnSpMkLst>
            <pc:docMk/>
            <pc:sldMk cId="2397338905" sldId="488"/>
            <ac:cxnSpMk id="171" creationId="{D4B6B151-91C6-4075-8FB3-43E838C2A990}"/>
          </ac:cxnSpMkLst>
        </pc:cxnChg>
        <pc:cxnChg chg="add del">
          <ac:chgData name="Chris Shear" userId="d580f2f2-344e-4ae8-9860-5e206c49cbd4" providerId="ADAL" clId="{4266ADB4-8B2F-4B27-8B07-CA962E697354}" dt="2024-08-21T22:30:13.708" v="944" actId="26606"/>
          <ac:cxnSpMkLst>
            <pc:docMk/>
            <pc:sldMk cId="2397338905" sldId="488"/>
            <ac:cxnSpMk id="182" creationId="{32BB9A07-8AB8-4D82-B3BC-B500DDEC79A1}"/>
          </ac:cxnSpMkLst>
        </pc:cxnChg>
        <pc:cxnChg chg="add del">
          <ac:chgData name="Chris Shear" userId="d580f2f2-344e-4ae8-9860-5e206c49cbd4" providerId="ADAL" clId="{4266ADB4-8B2F-4B27-8B07-CA962E697354}" dt="2024-08-21T22:30:13.708" v="944" actId="26606"/>
          <ac:cxnSpMkLst>
            <pc:docMk/>
            <pc:sldMk cId="2397338905" sldId="488"/>
            <ac:cxnSpMk id="186" creationId="{754A678E-8F30-4E92-A5BF-F5D03D011394}"/>
          </ac:cxnSpMkLst>
        </pc:cxnChg>
        <pc:cxnChg chg="add del">
          <ac:chgData name="Chris Shear" userId="d580f2f2-344e-4ae8-9860-5e206c49cbd4" providerId="ADAL" clId="{4266ADB4-8B2F-4B27-8B07-CA962E697354}" dt="2024-08-21T22:29:53.193" v="931" actId="26606"/>
          <ac:cxnSpMkLst>
            <pc:docMk/>
            <pc:sldMk cId="2397338905" sldId="488"/>
            <ac:cxnSpMk id="199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29:53.193" v="931" actId="26606"/>
          <ac:cxnSpMkLst>
            <pc:docMk/>
            <pc:sldMk cId="2397338905" sldId="488"/>
            <ac:cxnSpMk id="203" creationId="{D4B6B151-91C6-4075-8FB3-43E838C2A990}"/>
          </ac:cxnSpMkLst>
        </pc:cxnChg>
        <pc:cxnChg chg="add del">
          <ac:chgData name="Chris Shear" userId="d580f2f2-344e-4ae8-9860-5e206c49cbd4" providerId="ADAL" clId="{4266ADB4-8B2F-4B27-8B07-CA962E697354}" dt="2024-08-21T22:29:57.548" v="933" actId="26606"/>
          <ac:cxnSpMkLst>
            <pc:docMk/>
            <pc:sldMk cId="2397338905" sldId="488"/>
            <ac:cxnSpMk id="211" creationId="{58A9D3D4-1F89-47F0-A597-FE1A004D9737}"/>
          </ac:cxnSpMkLst>
        </pc:cxnChg>
        <pc:cxnChg chg="add del">
          <ac:chgData name="Chris Shear" userId="d580f2f2-344e-4ae8-9860-5e206c49cbd4" providerId="ADAL" clId="{4266ADB4-8B2F-4B27-8B07-CA962E697354}" dt="2024-08-21T22:29:57.548" v="933" actId="26606"/>
          <ac:cxnSpMkLst>
            <pc:docMk/>
            <pc:sldMk cId="2397338905" sldId="488"/>
            <ac:cxnSpMk id="213" creationId="{FC2C99CD-8BCA-45F5-BA47-7A6D80CA8924}"/>
          </ac:cxnSpMkLst>
        </pc:cxnChg>
        <pc:cxnChg chg="add del">
          <ac:chgData name="Chris Shear" userId="d580f2f2-344e-4ae8-9860-5e206c49cbd4" providerId="ADAL" clId="{4266ADB4-8B2F-4B27-8B07-CA962E697354}" dt="2024-08-21T22:29:59.580" v="935" actId="26606"/>
          <ac:cxnSpMkLst>
            <pc:docMk/>
            <pc:sldMk cId="2397338905" sldId="488"/>
            <ac:cxnSpMk id="219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30:01.505" v="937" actId="26606"/>
          <ac:cxnSpMkLst>
            <pc:docMk/>
            <pc:sldMk cId="2397338905" sldId="488"/>
            <ac:cxnSpMk id="227" creationId="{58A9D3D4-1F89-47F0-A597-FE1A004D9737}"/>
          </ac:cxnSpMkLst>
        </pc:cxnChg>
        <pc:cxnChg chg="add del">
          <ac:chgData name="Chris Shear" userId="d580f2f2-344e-4ae8-9860-5e206c49cbd4" providerId="ADAL" clId="{4266ADB4-8B2F-4B27-8B07-CA962E697354}" dt="2024-08-21T22:30:06.518" v="939" actId="26606"/>
          <ac:cxnSpMkLst>
            <pc:docMk/>
            <pc:sldMk cId="2397338905" sldId="488"/>
            <ac:cxnSpMk id="234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30:09.767" v="941" actId="26606"/>
          <ac:cxnSpMkLst>
            <pc:docMk/>
            <pc:sldMk cId="2397338905" sldId="488"/>
            <ac:cxnSpMk id="242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30:13.701" v="943" actId="26606"/>
          <ac:cxnSpMkLst>
            <pc:docMk/>
            <pc:sldMk cId="2397338905" sldId="488"/>
            <ac:cxnSpMk id="250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30:13.701" v="943" actId="26606"/>
          <ac:cxnSpMkLst>
            <pc:docMk/>
            <pc:sldMk cId="2397338905" sldId="488"/>
            <ac:cxnSpMk id="253" creationId="{4568955E-03CF-41E8-B91B-460B955A09A9}"/>
          </ac:cxnSpMkLst>
        </pc:cxnChg>
        <pc:cxnChg chg="add del">
          <ac:chgData name="Chris Shear" userId="d580f2f2-344e-4ae8-9860-5e206c49cbd4" providerId="ADAL" clId="{4266ADB4-8B2F-4B27-8B07-CA962E697354}" dt="2024-08-21T22:37:58.073" v="1072" actId="26606"/>
          <ac:cxnSpMkLst>
            <pc:docMk/>
            <pc:sldMk cId="2397338905" sldId="488"/>
            <ac:cxnSpMk id="257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31:25.078" v="954" actId="26606"/>
          <ac:cxnSpMkLst>
            <pc:docMk/>
            <pc:sldMk cId="2397338905" sldId="488"/>
            <ac:cxnSpMk id="260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31:25.078" v="954" actId="26606"/>
          <ac:cxnSpMkLst>
            <pc:docMk/>
            <pc:sldMk cId="2397338905" sldId="488"/>
            <ac:cxnSpMk id="262" creationId="{D4B6B151-91C6-4075-8FB3-43E838C2A990}"/>
          </ac:cxnSpMkLst>
        </pc:cxnChg>
        <pc:cxnChg chg="add del">
          <ac:chgData name="Chris Shear" userId="d580f2f2-344e-4ae8-9860-5e206c49cbd4" providerId="ADAL" clId="{4266ADB4-8B2F-4B27-8B07-CA962E697354}" dt="2024-08-21T22:37:58.073" v="1072" actId="26606"/>
          <ac:cxnSpMkLst>
            <pc:docMk/>
            <pc:sldMk cId="2397338905" sldId="488"/>
            <ac:cxnSpMk id="266" creationId="{D4B6B151-91C6-4075-8FB3-43E838C2A990}"/>
          </ac:cxnSpMkLst>
        </pc:cxnChg>
        <pc:cxnChg chg="add del">
          <ac:chgData name="Chris Shear" userId="d580f2f2-344e-4ae8-9860-5e206c49cbd4" providerId="ADAL" clId="{4266ADB4-8B2F-4B27-8B07-CA962E697354}" dt="2024-08-21T22:32:03.588" v="962" actId="700"/>
          <ac:cxnSpMkLst>
            <pc:docMk/>
            <pc:sldMk cId="2397338905" sldId="488"/>
            <ac:cxnSpMk id="273" creationId="{C562E3DC-C9BF-4F5F-9845-25FF80564B82}"/>
          </ac:cxnSpMkLst>
        </pc:cxnChg>
        <pc:cxnChg chg="add del">
          <ac:chgData name="Chris Shear" userId="d580f2f2-344e-4ae8-9860-5e206c49cbd4" providerId="ADAL" clId="{4266ADB4-8B2F-4B27-8B07-CA962E697354}" dt="2024-08-21T22:32:03.588" v="962" actId="700"/>
          <ac:cxnSpMkLst>
            <pc:docMk/>
            <pc:sldMk cId="2397338905" sldId="488"/>
            <ac:cxnSpMk id="277" creationId="{D4B6B151-91C6-4075-8FB3-43E838C2A990}"/>
          </ac:cxnSpMkLst>
        </pc:cxnChg>
        <pc:cxnChg chg="add del">
          <ac:chgData name="Chris Shear" userId="d580f2f2-344e-4ae8-9860-5e206c49cbd4" providerId="ADAL" clId="{4266ADB4-8B2F-4B27-8B07-CA962E697354}" dt="2024-08-21T22:41:40.563" v="1240" actId="26606"/>
          <ac:cxnSpMkLst>
            <pc:docMk/>
            <pc:sldMk cId="2397338905" sldId="488"/>
            <ac:cxnSpMk id="290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0:50.158" v="1221" actId="26606"/>
          <ac:cxnSpMkLst>
            <pc:docMk/>
            <pc:sldMk cId="2397338905" sldId="488"/>
            <ac:cxnSpMk id="295" creationId="{D92A1B31-DB63-435D-93E6-9712CDFB20FE}"/>
          </ac:cxnSpMkLst>
        </pc:cxnChg>
        <pc:cxnChg chg="add del">
          <ac:chgData name="Chris Shear" userId="d580f2f2-344e-4ae8-9860-5e206c49cbd4" providerId="ADAL" clId="{4266ADB4-8B2F-4B27-8B07-CA962E697354}" dt="2024-08-21T22:41:40.563" v="1240" actId="26606"/>
          <ac:cxnSpMkLst>
            <pc:docMk/>
            <pc:sldMk cId="2397338905" sldId="488"/>
            <ac:cxnSpMk id="298" creationId="{243D2655-DE82-4D51-89BE-DB6BC13061E3}"/>
          </ac:cxnSpMkLst>
        </pc:cxnChg>
        <pc:cxnChg chg="add del">
          <ac:chgData name="Chris Shear" userId="d580f2f2-344e-4ae8-9860-5e206c49cbd4" providerId="ADAL" clId="{4266ADB4-8B2F-4B27-8B07-CA962E697354}" dt="2024-08-21T22:40:50.158" v="1221" actId="26606"/>
          <ac:cxnSpMkLst>
            <pc:docMk/>
            <pc:sldMk cId="2397338905" sldId="488"/>
            <ac:cxnSpMk id="299" creationId="{BAC2DA94-AD94-4F7A-A685-AF900F3D7B63}"/>
          </ac:cxnSpMkLst>
        </pc:cxnChg>
        <pc:cxnChg chg="add del">
          <ac:chgData name="Chris Shear" userId="d580f2f2-344e-4ae8-9860-5e206c49cbd4" providerId="ADAL" clId="{4266ADB4-8B2F-4B27-8B07-CA962E697354}" dt="2024-08-21T22:42:32.418" v="1249"/>
          <ac:cxnSpMkLst>
            <pc:docMk/>
            <pc:sldMk cId="2397338905" sldId="488"/>
            <ac:cxnSpMk id="304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0:50.668" v="1223" actId="26606"/>
          <ac:cxnSpMkLst>
            <pc:docMk/>
            <pc:sldMk cId="2397338905" sldId="488"/>
            <ac:cxnSpMk id="307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1:26.975" v="1238" actId="26606"/>
          <ac:cxnSpMkLst>
            <pc:docMk/>
            <pc:sldMk cId="2397338905" sldId="488"/>
            <ac:cxnSpMk id="314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1:08.452" v="1228" actId="26606"/>
          <ac:cxnSpMkLst>
            <pc:docMk/>
            <pc:sldMk cId="2397338905" sldId="488"/>
            <ac:cxnSpMk id="326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3:46.903" v="1269"/>
          <ac:cxnSpMkLst>
            <pc:docMk/>
            <pc:sldMk cId="2397338905" sldId="488"/>
            <ac:cxnSpMk id="327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1:08.452" v="1228" actId="26606"/>
          <ac:cxnSpMkLst>
            <pc:docMk/>
            <pc:sldMk cId="2397338905" sldId="488"/>
            <ac:cxnSpMk id="334" creationId="{1F355988-3E0A-4954-A101-A02896109D8F}"/>
          </ac:cxnSpMkLst>
        </pc:cxnChg>
        <pc:cxnChg chg="add del">
          <ac:chgData name="Chris Shear" userId="d580f2f2-344e-4ae8-9860-5e206c49cbd4" providerId="ADAL" clId="{4266ADB4-8B2F-4B27-8B07-CA962E697354}" dt="2024-08-21T22:41:10.395" v="1230" actId="26606"/>
          <ac:cxnSpMkLst>
            <pc:docMk/>
            <pc:sldMk cId="2397338905" sldId="488"/>
            <ac:cxnSpMk id="339" creationId="{D92A1B31-DB63-435D-93E6-9712CDFB20FE}"/>
          </ac:cxnSpMkLst>
        </pc:cxnChg>
        <pc:cxnChg chg="add del">
          <ac:chgData name="Chris Shear" userId="d580f2f2-344e-4ae8-9860-5e206c49cbd4" providerId="ADAL" clId="{4266ADB4-8B2F-4B27-8B07-CA962E697354}" dt="2024-08-21T22:41:10.395" v="1230" actId="26606"/>
          <ac:cxnSpMkLst>
            <pc:docMk/>
            <pc:sldMk cId="2397338905" sldId="488"/>
            <ac:cxnSpMk id="342" creationId="{C2B7B8EB-0638-43BD-9A64-62F95F505484}"/>
          </ac:cxnSpMkLst>
        </pc:cxnChg>
        <pc:cxnChg chg="add del">
          <ac:chgData name="Chris Shear" userId="d580f2f2-344e-4ae8-9860-5e206c49cbd4" providerId="ADAL" clId="{4266ADB4-8B2F-4B27-8B07-CA962E697354}" dt="2024-08-21T22:41:22.531" v="1233" actId="26606"/>
          <ac:cxnSpMkLst>
            <pc:docMk/>
            <pc:sldMk cId="2397338905" sldId="488"/>
            <ac:cxnSpMk id="347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4:36.445" v="1280" actId="26606"/>
          <ac:cxnSpMkLst>
            <pc:docMk/>
            <pc:sldMk cId="2397338905" sldId="488"/>
            <ac:cxnSpMk id="351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1:25.972" v="1236" actId="26606"/>
          <ac:cxnSpMkLst>
            <pc:docMk/>
            <pc:sldMk cId="2397338905" sldId="488"/>
            <ac:cxnSpMk id="354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1:25.972" v="1236" actId="26606"/>
          <ac:cxnSpMkLst>
            <pc:docMk/>
            <pc:sldMk cId="2397338905" sldId="488"/>
            <ac:cxnSpMk id="358" creationId="{1F355988-3E0A-4954-A101-A02896109D8F}"/>
          </ac:cxnSpMkLst>
        </pc:cxnChg>
        <pc:cxnChg chg="add del">
          <ac:chgData name="Chris Shear" userId="d580f2f2-344e-4ae8-9860-5e206c49cbd4" providerId="ADAL" clId="{4266ADB4-8B2F-4B27-8B07-CA962E697354}" dt="2024-08-21T22:44:36.445" v="1280" actId="26606"/>
          <ac:cxnSpMkLst>
            <pc:docMk/>
            <pc:sldMk cId="2397338905" sldId="488"/>
            <ac:cxnSpMk id="362" creationId="{1F355988-3E0A-4954-A101-A02896109D8F}"/>
          </ac:cxnSpMkLst>
        </pc:cxnChg>
        <pc:cxnChg chg="add del">
          <ac:chgData name="Chris Shear" userId="d580f2f2-344e-4ae8-9860-5e206c49cbd4" providerId="ADAL" clId="{4266ADB4-8B2F-4B27-8B07-CA962E697354}" dt="2024-08-21T22:46:31.168" v="1338" actId="26606"/>
          <ac:cxnSpMkLst>
            <pc:docMk/>
            <pc:sldMk cId="2397338905" sldId="488"/>
            <ac:cxnSpMk id="371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6:31.168" v="1338" actId="26606"/>
          <ac:cxnSpMkLst>
            <pc:docMk/>
            <pc:sldMk cId="2397338905" sldId="488"/>
            <ac:cxnSpMk id="379" creationId="{1F355988-3E0A-4954-A101-A02896109D8F}"/>
          </ac:cxnSpMkLst>
        </pc:cxnChg>
        <pc:cxnChg chg="add del">
          <ac:chgData name="Chris Shear" userId="d580f2f2-344e-4ae8-9860-5e206c49cbd4" providerId="ADAL" clId="{4266ADB4-8B2F-4B27-8B07-CA962E697354}" dt="2024-08-21T22:46:27.628" v="1331" actId="26606"/>
          <ac:cxnSpMkLst>
            <pc:docMk/>
            <pc:sldMk cId="2397338905" sldId="488"/>
            <ac:cxnSpMk id="388" creationId="{D92A1B31-DB63-435D-93E6-9712CDFB20FE}"/>
          </ac:cxnSpMkLst>
        </pc:cxnChg>
        <pc:cxnChg chg="add del">
          <ac:chgData name="Chris Shear" userId="d580f2f2-344e-4ae8-9860-5e206c49cbd4" providerId="ADAL" clId="{4266ADB4-8B2F-4B27-8B07-CA962E697354}" dt="2024-08-21T22:46:27.628" v="1331" actId="26606"/>
          <ac:cxnSpMkLst>
            <pc:docMk/>
            <pc:sldMk cId="2397338905" sldId="488"/>
            <ac:cxnSpMk id="394" creationId="{C2B7B8EB-0638-43BD-9A64-62F95F505484}"/>
          </ac:cxnSpMkLst>
        </pc:cxnChg>
        <pc:cxnChg chg="add del">
          <ac:chgData name="Chris Shear" userId="d580f2f2-344e-4ae8-9860-5e206c49cbd4" providerId="ADAL" clId="{4266ADB4-8B2F-4B27-8B07-CA962E697354}" dt="2024-08-21T22:46:28.218" v="1333" actId="26606"/>
          <ac:cxnSpMkLst>
            <pc:docMk/>
            <pc:sldMk cId="2397338905" sldId="488"/>
            <ac:cxnSpMk id="402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6:28.218" v="1333" actId="26606"/>
          <ac:cxnSpMkLst>
            <pc:docMk/>
            <pc:sldMk cId="2397338905" sldId="488"/>
            <ac:cxnSpMk id="406" creationId="{1F355988-3E0A-4954-A101-A02896109D8F}"/>
          </ac:cxnSpMkLst>
        </pc:cxnChg>
        <pc:cxnChg chg="add del">
          <ac:chgData name="Chris Shear" userId="d580f2f2-344e-4ae8-9860-5e206c49cbd4" providerId="ADAL" clId="{4266ADB4-8B2F-4B27-8B07-CA962E697354}" dt="2024-08-21T22:46:28.685" v="1335" actId="26606"/>
          <ac:cxnSpMkLst>
            <pc:docMk/>
            <pc:sldMk cId="2397338905" sldId="488"/>
            <ac:cxnSpMk id="410" creationId="{D92A1B31-DB63-435D-93E6-9712CDFB20FE}"/>
          </ac:cxnSpMkLst>
        </pc:cxnChg>
        <pc:cxnChg chg="add del">
          <ac:chgData name="Chris Shear" userId="d580f2f2-344e-4ae8-9860-5e206c49cbd4" providerId="ADAL" clId="{4266ADB4-8B2F-4B27-8B07-CA962E697354}" dt="2024-08-21T22:46:28.685" v="1335" actId="26606"/>
          <ac:cxnSpMkLst>
            <pc:docMk/>
            <pc:sldMk cId="2397338905" sldId="488"/>
            <ac:cxnSpMk id="413" creationId="{C2B7B8EB-0638-43BD-9A64-62F95F505484}"/>
          </ac:cxnSpMkLst>
        </pc:cxnChg>
        <pc:cxnChg chg="add del">
          <ac:chgData name="Chris Shear" userId="d580f2f2-344e-4ae8-9860-5e206c49cbd4" providerId="ADAL" clId="{4266ADB4-8B2F-4B27-8B07-CA962E697354}" dt="2024-08-21T22:46:31.158" v="1337" actId="26606"/>
          <ac:cxnSpMkLst>
            <pc:docMk/>
            <pc:sldMk cId="2397338905" sldId="488"/>
            <ac:cxnSpMk id="419" creationId="{17706B1B-4321-47A1-B97B-3364729F7291}"/>
          </ac:cxnSpMkLst>
        </pc:cxnChg>
        <pc:cxnChg chg="add del">
          <ac:chgData name="Chris Shear" userId="d580f2f2-344e-4ae8-9860-5e206c49cbd4" providerId="ADAL" clId="{4266ADB4-8B2F-4B27-8B07-CA962E697354}" dt="2024-08-21T22:46:31.158" v="1337" actId="26606"/>
          <ac:cxnSpMkLst>
            <pc:docMk/>
            <pc:sldMk cId="2397338905" sldId="488"/>
            <ac:cxnSpMk id="422" creationId="{7E4C3238-E508-447E-B00A-727D4B59616A}"/>
          </ac:cxnSpMkLst>
        </pc:cxnChg>
        <pc:cxnChg chg="add del">
          <ac:chgData name="Chris Shear" userId="d580f2f2-344e-4ae8-9860-5e206c49cbd4" providerId="ADAL" clId="{4266ADB4-8B2F-4B27-8B07-CA962E697354}" dt="2024-08-21T22:46:40.079" v="1340"/>
          <ac:cxnSpMkLst>
            <pc:docMk/>
            <pc:sldMk cId="2397338905" sldId="488"/>
            <ac:cxnSpMk id="428" creationId="{D92A1B31-DB63-435D-93E6-9712CDFB20FE}"/>
          </ac:cxnSpMkLst>
        </pc:cxnChg>
        <pc:cxnChg chg="add del">
          <ac:chgData name="Chris Shear" userId="d580f2f2-344e-4ae8-9860-5e206c49cbd4" providerId="ADAL" clId="{4266ADB4-8B2F-4B27-8B07-CA962E697354}" dt="2024-08-21T22:46:40.079" v="1340"/>
          <ac:cxnSpMkLst>
            <pc:docMk/>
            <pc:sldMk cId="2397338905" sldId="488"/>
            <ac:cxnSpMk id="431" creationId="{C2B7B8EB-0638-43BD-9A64-62F95F505484}"/>
          </ac:cxnSpMkLst>
        </pc:cxnChg>
      </pc:sldChg>
      <pc:sldChg chg="modSp add mod chgLayout">
        <pc:chgData name="Chris Shear" userId="d580f2f2-344e-4ae8-9860-5e206c49cbd4" providerId="ADAL" clId="{4266ADB4-8B2F-4B27-8B07-CA962E697354}" dt="2024-08-22T00:26:52.364" v="4389" actId="1076"/>
        <pc:sldMkLst>
          <pc:docMk/>
          <pc:sldMk cId="2021892894" sldId="489"/>
        </pc:sldMkLst>
        <pc:spChg chg="mod">
          <ac:chgData name="Chris Shear" userId="d580f2f2-344e-4ae8-9860-5e206c49cbd4" providerId="ADAL" clId="{4266ADB4-8B2F-4B27-8B07-CA962E697354}" dt="2024-08-22T00:26:50.619" v="4388" actId="404"/>
          <ac:spMkLst>
            <pc:docMk/>
            <pc:sldMk cId="2021892894" sldId="489"/>
            <ac:spMk id="7" creationId="{00000000-0000-0000-0000-000000000000}"/>
          </ac:spMkLst>
        </pc:spChg>
        <pc:picChg chg="mod">
          <ac:chgData name="Chris Shear" userId="d580f2f2-344e-4ae8-9860-5e206c49cbd4" providerId="ADAL" clId="{4266ADB4-8B2F-4B27-8B07-CA962E697354}" dt="2024-08-22T00:26:52.364" v="4389" actId="1076"/>
          <ac:picMkLst>
            <pc:docMk/>
            <pc:sldMk cId="2021892894" sldId="489"/>
            <ac:picMk id="6" creationId="{AD9F74D5-99BD-E725-BAA4-2A69C5DA5EFF}"/>
          </ac:picMkLst>
        </pc:picChg>
      </pc:sldChg>
      <pc:sldChg chg="addSp delSp modSp add del mod modClrScheme chgLayout">
        <pc:chgData name="Chris Shear" userId="d580f2f2-344e-4ae8-9860-5e206c49cbd4" providerId="ADAL" clId="{4266ADB4-8B2F-4B27-8B07-CA962E697354}" dt="2024-08-21T23:42:11.678" v="3079" actId="2696"/>
        <pc:sldMkLst>
          <pc:docMk/>
          <pc:sldMk cId="497182513" sldId="490"/>
        </pc:sldMkLst>
        <pc:spChg chg="mod ord">
          <ac:chgData name="Chris Shear" userId="d580f2f2-344e-4ae8-9860-5e206c49cbd4" providerId="ADAL" clId="{4266ADB4-8B2F-4B27-8B07-CA962E697354}" dt="2024-08-21T23:12:09.551" v="2149" actId="14100"/>
          <ac:spMkLst>
            <pc:docMk/>
            <pc:sldMk cId="497182513" sldId="490"/>
            <ac:spMk id="2" creationId="{00000000-0000-0000-0000-000000000000}"/>
          </ac:spMkLst>
        </pc:spChg>
        <pc:spChg chg="mod">
          <ac:chgData name="Chris Shear" userId="d580f2f2-344e-4ae8-9860-5e206c49cbd4" providerId="ADAL" clId="{4266ADB4-8B2F-4B27-8B07-CA962E697354}" dt="2024-08-21T23:12:12.112" v="2150" actId="1076"/>
          <ac:spMkLst>
            <pc:docMk/>
            <pc:sldMk cId="497182513" sldId="490"/>
            <ac:spMk id="3" creationId="{8D6DFF4B-1A74-B8ED-90B9-27046B3573C3}"/>
          </ac:spMkLst>
        </pc:spChg>
        <pc:spChg chg="add del mod ord">
          <ac:chgData name="Chris Shear" userId="d580f2f2-344e-4ae8-9860-5e206c49cbd4" providerId="ADAL" clId="{4266ADB4-8B2F-4B27-8B07-CA962E697354}" dt="2024-08-21T22:49:12.020" v="1401" actId="700"/>
          <ac:spMkLst>
            <pc:docMk/>
            <pc:sldMk cId="497182513" sldId="490"/>
            <ac:spMk id="5" creationId="{ADE7C355-B3C1-90EF-7390-03E53FDD3BDD}"/>
          </ac:spMkLst>
        </pc:spChg>
      </pc:sldChg>
      <pc:sldChg chg="addSp delSp modSp add mod">
        <pc:chgData name="Chris Shear" userId="d580f2f2-344e-4ae8-9860-5e206c49cbd4" providerId="ADAL" clId="{4266ADB4-8B2F-4B27-8B07-CA962E697354}" dt="2024-08-21T23:36:48.007" v="2864" actId="20577"/>
        <pc:sldMkLst>
          <pc:docMk/>
          <pc:sldMk cId="1689820012" sldId="491"/>
        </pc:sldMkLst>
        <pc:spChg chg="mod">
          <ac:chgData name="Chris Shear" userId="d580f2f2-344e-4ae8-9860-5e206c49cbd4" providerId="ADAL" clId="{4266ADB4-8B2F-4B27-8B07-CA962E697354}" dt="2024-08-21T23:36:48.007" v="2864" actId="20577"/>
          <ac:spMkLst>
            <pc:docMk/>
            <pc:sldMk cId="1689820012" sldId="491"/>
            <ac:spMk id="3" creationId="{8D6DFF4B-1A74-B8ED-90B9-27046B3573C3}"/>
          </ac:spMkLst>
        </pc:spChg>
        <pc:spChg chg="mod">
          <ac:chgData name="Chris Shear" userId="d580f2f2-344e-4ae8-9860-5e206c49cbd4" providerId="ADAL" clId="{4266ADB4-8B2F-4B27-8B07-CA962E697354}" dt="2024-08-21T23:36:31.208" v="2863" actId="1076"/>
          <ac:spMkLst>
            <pc:docMk/>
            <pc:sldMk cId="1689820012" sldId="491"/>
            <ac:spMk id="10" creationId="{64929B69-7807-D82A-0CA8-46F09E19FFCB}"/>
          </ac:spMkLst>
        </pc:spChg>
        <pc:picChg chg="add del mod">
          <ac:chgData name="Chris Shear" userId="d580f2f2-344e-4ae8-9860-5e206c49cbd4" providerId="ADAL" clId="{4266ADB4-8B2F-4B27-8B07-CA962E697354}" dt="2024-08-21T23:36:22.349" v="2859" actId="478"/>
          <ac:picMkLst>
            <pc:docMk/>
            <pc:sldMk cId="1689820012" sldId="491"/>
            <ac:picMk id="6" creationId="{AFD5B14D-AA1D-3AAD-9FEC-43F1EEE55C2A}"/>
          </ac:picMkLst>
        </pc:picChg>
        <pc:picChg chg="del">
          <ac:chgData name="Chris Shear" userId="d580f2f2-344e-4ae8-9860-5e206c49cbd4" providerId="ADAL" clId="{4266ADB4-8B2F-4B27-8B07-CA962E697354}" dt="2024-08-21T23:29:10.025" v="2750" actId="478"/>
          <ac:picMkLst>
            <pc:docMk/>
            <pc:sldMk cId="1689820012" sldId="491"/>
            <ac:picMk id="8" creationId="{0680DAB4-F5E3-0817-B75E-9BC1ECE6DAC7}"/>
          </ac:picMkLst>
        </pc:picChg>
        <pc:picChg chg="del mod">
          <ac:chgData name="Chris Shear" userId="d580f2f2-344e-4ae8-9860-5e206c49cbd4" providerId="ADAL" clId="{4266ADB4-8B2F-4B27-8B07-CA962E697354}" dt="2024-08-21T23:29:27.044" v="2755" actId="478"/>
          <ac:picMkLst>
            <pc:docMk/>
            <pc:sldMk cId="1689820012" sldId="491"/>
            <ac:picMk id="9" creationId="{D2F08A52-3088-349D-DCC6-48EA126B421A}"/>
          </ac:picMkLst>
        </pc:picChg>
        <pc:picChg chg="add mod">
          <ac:chgData name="Chris Shear" userId="d580f2f2-344e-4ae8-9860-5e206c49cbd4" providerId="ADAL" clId="{4266ADB4-8B2F-4B27-8B07-CA962E697354}" dt="2024-08-21T23:33:38.972" v="2761" actId="1076"/>
          <ac:picMkLst>
            <pc:docMk/>
            <pc:sldMk cId="1689820012" sldId="491"/>
            <ac:picMk id="11" creationId="{E678F4CA-5622-C362-5F1A-8903DD7024C5}"/>
          </ac:picMkLst>
        </pc:picChg>
        <pc:picChg chg="add mod">
          <ac:chgData name="Chris Shear" userId="d580f2f2-344e-4ae8-9860-5e206c49cbd4" providerId="ADAL" clId="{4266ADB4-8B2F-4B27-8B07-CA962E697354}" dt="2024-08-21T23:36:28.540" v="2862" actId="1076"/>
          <ac:picMkLst>
            <pc:docMk/>
            <pc:sldMk cId="1689820012" sldId="491"/>
            <ac:picMk id="13" creationId="{84CF41B3-26D2-5581-93D1-E580C9F27F28}"/>
          </ac:picMkLst>
        </pc:picChg>
      </pc:sldChg>
      <pc:sldChg chg="addSp delSp modSp add mod">
        <pc:chgData name="Chris Shear" userId="d580f2f2-344e-4ae8-9860-5e206c49cbd4" providerId="ADAL" clId="{4266ADB4-8B2F-4B27-8B07-CA962E697354}" dt="2024-08-22T00:14:54.896" v="3560" actId="404"/>
        <pc:sldMkLst>
          <pc:docMk/>
          <pc:sldMk cId="2088249875" sldId="492"/>
        </pc:sldMkLst>
        <pc:spChg chg="mod">
          <ac:chgData name="Chris Shear" userId="d580f2f2-344e-4ae8-9860-5e206c49cbd4" providerId="ADAL" clId="{4266ADB4-8B2F-4B27-8B07-CA962E697354}" dt="2024-08-22T00:14:54.896" v="3560" actId="404"/>
          <ac:spMkLst>
            <pc:docMk/>
            <pc:sldMk cId="2088249875" sldId="492"/>
            <ac:spMk id="3" creationId="{8D6DFF4B-1A74-B8ED-90B9-27046B3573C3}"/>
          </ac:spMkLst>
        </pc:spChg>
        <pc:spChg chg="mod">
          <ac:chgData name="Chris Shear" userId="d580f2f2-344e-4ae8-9860-5e206c49cbd4" providerId="ADAL" clId="{4266ADB4-8B2F-4B27-8B07-CA962E697354}" dt="2024-08-22T00:14:40.163" v="3555" actId="13926"/>
          <ac:spMkLst>
            <pc:docMk/>
            <pc:sldMk cId="2088249875" sldId="492"/>
            <ac:spMk id="10" creationId="{64929B69-7807-D82A-0CA8-46F09E19FFCB}"/>
          </ac:spMkLst>
        </pc:spChg>
        <pc:picChg chg="add mod">
          <ac:chgData name="Chris Shear" userId="d580f2f2-344e-4ae8-9860-5e206c49cbd4" providerId="ADAL" clId="{4266ADB4-8B2F-4B27-8B07-CA962E697354}" dt="2024-08-21T23:47:26.702" v="3104" actId="14100"/>
          <ac:picMkLst>
            <pc:docMk/>
            <pc:sldMk cId="2088249875" sldId="492"/>
            <ac:picMk id="6" creationId="{2FA20551-01AA-6CE1-AC12-E194F4290BEC}"/>
          </ac:picMkLst>
        </pc:picChg>
        <pc:picChg chg="add del mod">
          <ac:chgData name="Chris Shear" userId="d580f2f2-344e-4ae8-9860-5e206c49cbd4" providerId="ADAL" clId="{4266ADB4-8B2F-4B27-8B07-CA962E697354}" dt="2024-08-21T23:46:21.689" v="3097" actId="478"/>
          <ac:picMkLst>
            <pc:docMk/>
            <pc:sldMk cId="2088249875" sldId="492"/>
            <ac:picMk id="8" creationId="{991324FB-06BB-10E8-74DB-8DED1FCF646D}"/>
          </ac:picMkLst>
        </pc:picChg>
        <pc:picChg chg="del mod">
          <ac:chgData name="Chris Shear" userId="d580f2f2-344e-4ae8-9860-5e206c49cbd4" providerId="ADAL" clId="{4266ADB4-8B2F-4B27-8B07-CA962E697354}" dt="2024-08-21T23:41:11.240" v="3061" actId="478"/>
          <ac:picMkLst>
            <pc:docMk/>
            <pc:sldMk cId="2088249875" sldId="492"/>
            <ac:picMk id="11" creationId="{E678F4CA-5622-C362-5F1A-8903DD7024C5}"/>
          </ac:picMkLst>
        </pc:picChg>
        <pc:picChg chg="add del mod">
          <ac:chgData name="Chris Shear" userId="d580f2f2-344e-4ae8-9860-5e206c49cbd4" providerId="ADAL" clId="{4266ADB4-8B2F-4B27-8B07-CA962E697354}" dt="2024-08-21T23:46:08.090" v="3092" actId="478"/>
          <ac:picMkLst>
            <pc:docMk/>
            <pc:sldMk cId="2088249875" sldId="492"/>
            <ac:picMk id="12" creationId="{F1B91A10-0CCE-14F4-26E8-8F61CB99132D}"/>
          </ac:picMkLst>
        </pc:picChg>
        <pc:picChg chg="del mod">
          <ac:chgData name="Chris Shear" userId="d580f2f2-344e-4ae8-9860-5e206c49cbd4" providerId="ADAL" clId="{4266ADB4-8B2F-4B27-8B07-CA962E697354}" dt="2024-08-21T23:41:36.268" v="3073" actId="478"/>
          <ac:picMkLst>
            <pc:docMk/>
            <pc:sldMk cId="2088249875" sldId="492"/>
            <ac:picMk id="13" creationId="{84CF41B3-26D2-5581-93D1-E580C9F27F28}"/>
          </ac:picMkLst>
        </pc:picChg>
        <pc:picChg chg="add mod">
          <ac:chgData name="Chris Shear" userId="d580f2f2-344e-4ae8-9860-5e206c49cbd4" providerId="ADAL" clId="{4266ADB4-8B2F-4B27-8B07-CA962E697354}" dt="2024-08-22T00:14:46.961" v="3557" actId="1076"/>
          <ac:picMkLst>
            <pc:docMk/>
            <pc:sldMk cId="2088249875" sldId="492"/>
            <ac:picMk id="15" creationId="{C9721062-E739-EF49-6CD4-D45C834B3B9B}"/>
          </ac:picMkLst>
        </pc:picChg>
      </pc:sldChg>
      <pc:sldMasterChg chg="setBg modSldLayout">
        <pc:chgData name="Chris Shear" userId="d580f2f2-344e-4ae8-9860-5e206c49cbd4" providerId="ADAL" clId="{4266ADB4-8B2F-4B27-8B07-CA962E697354}" dt="2024-08-21T22:41:26.424" v="1237"/>
        <pc:sldMasterMkLst>
          <pc:docMk/>
          <pc:sldMasterMk cId="764946192" sldId="2147484153"/>
        </pc:sldMasterMkLst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506475798" sldId="2147483914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1187389143" sldId="2147484154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3551012445" sldId="2147484155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512920410" sldId="2147484156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1524834823" sldId="2147484157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3996456925" sldId="2147484158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1295528247" sldId="2147484159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3543599131" sldId="2147484160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1966970890" sldId="2147484161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3873069917" sldId="2147484162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3208379875" sldId="2147484163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854660214" sldId="2147484164"/>
          </pc:sldLayoutMkLst>
        </pc:sldLayoutChg>
        <pc:sldLayoutChg chg="setBg">
          <pc:chgData name="Chris Shear" userId="d580f2f2-344e-4ae8-9860-5e206c49cbd4" providerId="ADAL" clId="{4266ADB4-8B2F-4B27-8B07-CA962E697354}" dt="2024-08-21T22:41:26.424" v="1237"/>
          <pc:sldLayoutMkLst>
            <pc:docMk/>
            <pc:sldMasterMk cId="764946192" sldId="2147484153"/>
            <pc:sldLayoutMk cId="2172107234" sldId="214748416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BEA74EB7-856E-45FD-83F0-5F7C6F3E4372}" type="datetimeFigureOut">
              <a:rPr lang="en-US"/>
              <a:t>8/21/2024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14886E15-F82A-4596-A46C-375C6D3981E1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8308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C61B0E40-8125-41F8-BB6C-139D8D531A4F}" type="datetimeFigureOut">
              <a:rPr lang="en-US"/>
              <a:t>8/21/2024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3" tIns="48327" rIns="96653" bIns="48327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53" tIns="48327" rIns="96653" bIns="48327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BF105DB2-FD3E-441D-8B7E-7AE83ECE27B3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94720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05DB2-FD3E-441D-8B7E-7AE83ECE27B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955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258888" y="720725"/>
            <a:ext cx="4810125" cy="36068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068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258888" y="720725"/>
            <a:ext cx="4810125" cy="36068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36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258888" y="720725"/>
            <a:ext cx="4810125" cy="36068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804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258888" y="720725"/>
            <a:ext cx="4810125" cy="36068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138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258888" y="720725"/>
            <a:ext cx="4810125" cy="36068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B76B7-5811-4114-8A95-998148FFD529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738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077A-EF7A-41AA-8976-110EB7416C60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37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5912B-6681-4BDF-AE10-F59636249FF3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66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CE2EB-00DF-4EBA-BF1F-D37805D4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2107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40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8E22-D0BA-4CB4-9C32-B27533199514}" type="datetime1">
              <a:rPr lang="en-US" smtClean="0"/>
              <a:t>8/21/2024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0647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80A9-7A83-412D-A8AC-5AF60A8AA507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01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63DF0-FDDF-4143-9D8C-6AF41892E174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292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83F9-4677-4C31-8407-7919061A580B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83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939A6-3450-434F-A872-BEE63F7EB093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45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ABB1C-FA00-4171-BA31-4C5E719472F3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52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C8610-5B57-4C6B-BF9F-F5397A1F60B8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bottom graphic">
            <a:extLst>
              <a:ext uri="{FF2B5EF4-FFF2-40B4-BE49-F238E27FC236}">
                <a16:creationId xmlns:a16="http://schemas.microsoft.com/office/drawing/2014/main" id="{FAECB990-923E-4854-9693-0979831A27C4}"/>
              </a:ext>
            </a:extLst>
          </p:cNvPr>
          <p:cNvGrpSpPr/>
          <p:nvPr userDrawn="1"/>
        </p:nvGrpSpPr>
        <p:grpSpPr>
          <a:xfrm>
            <a:off x="0" y="6309360"/>
            <a:ext cx="9145055" cy="548640"/>
            <a:chOff x="0" y="6309360"/>
            <a:chExt cx="12190231" cy="54864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0EA2C17-8102-B0D6-644F-704FFFEE91D4}"/>
                </a:ext>
              </a:extLst>
            </p:cNvPr>
            <p:cNvSpPr/>
            <p:nvPr/>
          </p:nvSpPr>
          <p:spPr>
            <a:xfrm>
              <a:off x="0" y="6400800"/>
              <a:ext cx="12188825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5B2CDFA-E703-020D-29DD-28BD1B2F6B07}"/>
                </a:ext>
              </a:extLst>
            </p:cNvPr>
            <p:cNvSpPr/>
            <p:nvPr/>
          </p:nvSpPr>
          <p:spPr>
            <a:xfrm>
              <a:off x="1279" y="6309360"/>
              <a:ext cx="12188952" cy="97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104F3F7-C4AB-3E59-7F28-D9AE5C163943}"/>
                </a:ext>
              </a:extLst>
            </p:cNvPr>
            <p:cNvSpPr/>
            <p:nvPr/>
          </p:nvSpPr>
          <p:spPr>
            <a:xfrm>
              <a:off x="1279" y="6379143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354359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ADBF3DD-8B6D-46AA-BCA9-242D4EF63DDF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97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41AE9-3D4A-4A08-B03D-DC6D2ADF5464}" type="datetime1">
              <a:rPr lang="en-US" smtClean="0"/>
              <a:t>8/21/2024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06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C6E67D0-0200-42BE-A0B2-78C70FBBB312}" type="datetime1">
              <a:rPr lang="en-US" smtClean="0"/>
              <a:pPr/>
              <a:t>8/21/2024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946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  <p:sldLayoutId id="2147484165" r:id="rId12"/>
    <p:sldLayoutId id="2147483914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.jpeg"/><Relationship Id="rId4" Type="http://schemas.openxmlformats.org/officeDocument/2006/relationships/hyperlink" Target="mailto:cshear@cdhousing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54132" y="304801"/>
            <a:ext cx="70706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u="sng" dirty="0">
                <a:solidFill>
                  <a:srgbClr val="223674"/>
                </a:solidFill>
                <a:latin typeface="Century Gothic" panose="020B0502020202020204" pitchFamily="34" charset="0"/>
                <a:ea typeface="MS Mincho"/>
                <a:cs typeface="Times New Roman" panose="02020603050405020304" pitchFamily="18" charset="0"/>
              </a:rPr>
              <a:t>Live Local </a:t>
            </a:r>
          </a:p>
          <a:p>
            <a:pPr algn="ctr"/>
            <a:r>
              <a:rPr lang="en-US" sz="3200" dirty="0">
                <a:solidFill>
                  <a:srgbClr val="223674"/>
                </a:solidFill>
                <a:latin typeface="Century Gothic" panose="020B0502020202020204" pitchFamily="34" charset="0"/>
                <a:ea typeface="MS Mincho"/>
                <a:cs typeface="Times New Roman" panose="02020603050405020304" pitchFamily="18" charset="0"/>
              </a:rPr>
              <a:t>An Affordable Housing Developer’s Perspective </a:t>
            </a:r>
            <a:endParaRPr lang="en-US" sz="12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086600" y="76200"/>
            <a:ext cx="22098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November 14, 2022</a:t>
            </a:r>
          </a:p>
        </p:txBody>
      </p:sp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20ADCDCF-154C-8F95-4D2E-5C3B1C72D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5564037"/>
            <a:ext cx="2286000" cy="6992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9F74D5-99BD-E725-BAA4-2A69C5DA5E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4750" y="1874461"/>
            <a:ext cx="6782099" cy="358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92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2F08A52-3088-349D-DCC6-48EA126B42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942" y="3717849"/>
            <a:ext cx="3853006" cy="248128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Rectangle 1"/>
          <p:cNvSpPr>
            <a:spLocks noGrp="1"/>
          </p:cNvSpPr>
          <p:nvPr>
            <p:ph type="title" idx="4294967295"/>
          </p:nvPr>
        </p:nvSpPr>
        <p:spPr>
          <a:xfrm>
            <a:off x="1256761" y="98485"/>
            <a:ext cx="6630478" cy="806570"/>
          </a:xfrm>
        </p:spPr>
        <p:txBody>
          <a:bodyPr anchor="ctr">
            <a:normAutofit/>
          </a:bodyPr>
          <a:lstStyle/>
          <a:p>
            <a:pPr algn="ctr"/>
            <a:r>
              <a:rPr lang="en-US" sz="3200" dirty="0">
                <a:solidFill>
                  <a:srgbClr val="223674"/>
                </a:solidFill>
                <a:latin typeface="Century Gothic" panose="020B0502020202020204" pitchFamily="34" charset="0"/>
                <a:ea typeface="MS Mincho"/>
                <a:cs typeface="Times New Roman" panose="02020603050405020304" pitchFamily="18" charset="0"/>
              </a:rPr>
              <a:t>Current  Live Local Projects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37059C-B2FC-43F8-A146-ABF70B566438}"/>
              </a:ext>
            </a:extLst>
          </p:cNvPr>
          <p:cNvSpPr txBox="1"/>
          <p:nvPr/>
        </p:nvSpPr>
        <p:spPr>
          <a:xfrm>
            <a:off x="8305800" y="228600"/>
            <a:ext cx="685800" cy="533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6DFF4B-1A74-B8ED-90B9-27046B3573C3}"/>
              </a:ext>
            </a:extLst>
          </p:cNvPr>
          <p:cNvSpPr txBox="1"/>
          <p:nvPr/>
        </p:nvSpPr>
        <p:spPr>
          <a:xfrm>
            <a:off x="152400" y="762000"/>
            <a:ext cx="53075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Ekos on Collier – Collier County, 160  Units, Family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Acre (5 AC Commercial , 2 Ac Mobile Home)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FHFC Award of Live Local SAIL Funding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 Local Preemption: 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C-3 to Bayshore/Gateway Triangle PUD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Height – 75’ (7 Stories)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Density -  92 du/ac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FAR in Collier 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 to RM-25 for zoning guidelines not subject to Live Local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80DAB4-F5E3-0817-B75E-9BC1ECE6DA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9980" y="762000"/>
            <a:ext cx="3336078" cy="37990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4929B69-7807-D82A-0CA8-46F09E19FFCB}"/>
              </a:ext>
            </a:extLst>
          </p:cNvPr>
          <p:cNvSpPr txBox="1"/>
          <p:nvPr/>
        </p:nvSpPr>
        <p:spPr>
          <a:xfrm>
            <a:off x="4091794" y="4958492"/>
            <a:ext cx="489980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Challenges:  RM-25 Zoning for Lower Density MF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Parking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Space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Setbacks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Adopted Ordinance, No PUDs, limiting to 25du/ac</a:t>
            </a:r>
          </a:p>
          <a:p>
            <a:pPr lvl="1"/>
            <a:endParaRPr lang="en-US" sz="1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323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 idx="4294967295"/>
          </p:nvPr>
        </p:nvSpPr>
        <p:spPr>
          <a:xfrm>
            <a:off x="1256761" y="98485"/>
            <a:ext cx="6630478" cy="806570"/>
          </a:xfrm>
        </p:spPr>
        <p:txBody>
          <a:bodyPr anchor="ctr">
            <a:normAutofit/>
          </a:bodyPr>
          <a:lstStyle/>
          <a:p>
            <a:pPr algn="ctr"/>
            <a:r>
              <a:rPr lang="en-US" sz="3200" dirty="0">
                <a:solidFill>
                  <a:srgbClr val="223674"/>
                </a:solidFill>
                <a:latin typeface="Century Gothic" panose="020B0502020202020204" pitchFamily="34" charset="0"/>
                <a:ea typeface="MS Mincho"/>
                <a:cs typeface="Times New Roman" panose="02020603050405020304" pitchFamily="18" charset="0"/>
              </a:rPr>
              <a:t>Current  Live Local Projects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37059C-B2FC-43F8-A146-ABF70B566438}"/>
              </a:ext>
            </a:extLst>
          </p:cNvPr>
          <p:cNvSpPr txBox="1"/>
          <p:nvPr/>
        </p:nvSpPr>
        <p:spPr>
          <a:xfrm>
            <a:off x="8305800" y="228600"/>
            <a:ext cx="685800" cy="533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6DFF4B-1A74-B8ED-90B9-27046B3573C3}"/>
              </a:ext>
            </a:extLst>
          </p:cNvPr>
          <p:cNvSpPr txBox="1"/>
          <p:nvPr/>
        </p:nvSpPr>
        <p:spPr>
          <a:xfrm>
            <a:off x="135148" y="773752"/>
            <a:ext cx="50148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Ekos Pembroke Park – Pembroke Park, Broward County, 150  Units, Elderly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 Ac B-1 Zoned (Infill)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FHFC Award of Live Local SAIL Funding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 Local Preemption: 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B-1 to MXE (Mixed Use Entertainment)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Height - 10 Stories (B-1)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Density -  100 du/ac (MXE)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FAR in Pembroke Park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929B69-7807-D82A-0CA8-46F09E19FFCB}"/>
              </a:ext>
            </a:extLst>
          </p:cNvPr>
          <p:cNvSpPr txBox="1"/>
          <p:nvPr/>
        </p:nvSpPr>
        <p:spPr>
          <a:xfrm>
            <a:off x="4109046" y="4484436"/>
            <a:ext cx="4899806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Challenges: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Pembroke Park Initially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Applied RM-25  </a:t>
            </a: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B-1 Zoning Only Permits MF as </a:t>
            </a:r>
            <a:r>
              <a:rPr lang="en-US" sz="1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Conditional Use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Parking – 2 spaces per unit, requires variance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Space –  30% Pervious Cover (None in MXE)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Setbacks  - Substantial in comparison to MXE</a:t>
            </a:r>
          </a:p>
          <a:p>
            <a:pPr lvl="1"/>
            <a:endParaRPr lang="en-US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678F4CA-5622-C362-5F1A-8903DD7024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485" y="3147217"/>
            <a:ext cx="3944831" cy="30215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CF41B3-26D2-5581-93D1-E580C9F27F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4232" y="1201735"/>
            <a:ext cx="4354620" cy="302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20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 idx="4294967295"/>
          </p:nvPr>
        </p:nvSpPr>
        <p:spPr>
          <a:xfrm>
            <a:off x="1256761" y="98485"/>
            <a:ext cx="6630478" cy="806570"/>
          </a:xfrm>
        </p:spPr>
        <p:txBody>
          <a:bodyPr anchor="ctr">
            <a:normAutofit/>
          </a:bodyPr>
          <a:lstStyle/>
          <a:p>
            <a:pPr algn="ctr"/>
            <a:r>
              <a:rPr lang="en-US" sz="3200" dirty="0">
                <a:solidFill>
                  <a:srgbClr val="223674"/>
                </a:solidFill>
                <a:latin typeface="Century Gothic" panose="020B0502020202020204" pitchFamily="34" charset="0"/>
                <a:ea typeface="MS Mincho"/>
                <a:cs typeface="Times New Roman" panose="02020603050405020304" pitchFamily="18" charset="0"/>
              </a:rPr>
              <a:t>Current  Live Local Projects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37059C-B2FC-43F8-A146-ABF70B566438}"/>
              </a:ext>
            </a:extLst>
          </p:cNvPr>
          <p:cNvSpPr txBox="1"/>
          <p:nvPr/>
        </p:nvSpPr>
        <p:spPr>
          <a:xfrm>
            <a:off x="8305800" y="228600"/>
            <a:ext cx="685800" cy="533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6DFF4B-1A74-B8ED-90B9-27046B3573C3}"/>
              </a:ext>
            </a:extLst>
          </p:cNvPr>
          <p:cNvSpPr txBox="1"/>
          <p:nvPr/>
        </p:nvSpPr>
        <p:spPr>
          <a:xfrm>
            <a:off x="135147" y="773752"/>
            <a:ext cx="316014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Ekos Arbor Park II– Northport, Sarasota County, 66 Units with 8K SF Commercial, Family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Ac  Zoned Planned Development in Regional Activity Center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9% LIHTC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 Local Preemption:  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 to RMF (Density Allocation Only)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Height - 5 Stories 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Density -  16 du/ac 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Added Commercial Requirement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endParaRPr lang="en-US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929B69-7807-D82A-0CA8-46F09E19FFCB}"/>
              </a:ext>
            </a:extLst>
          </p:cNvPr>
          <p:cNvSpPr txBox="1"/>
          <p:nvPr/>
        </p:nvSpPr>
        <p:spPr>
          <a:xfrm>
            <a:off x="4340724" y="3562102"/>
            <a:ext cx="4668129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Challenges: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RAC Allocation of Units – Apply Live Local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 Rule  -Live Local Not Applicable??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Added Requirement for Commercial Space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municipality that designates less than 20 percent of the land area within its jurisdiction for commercial or industrial use </a:t>
            </a:r>
            <a:r>
              <a:rPr lang="en-US" sz="14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authorize a proposed multifamily development as provided in this subsection in areas zoned for commercial or industrial use only if the proposed multifamily development is mixed-use residential.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A20551-01AA-6CE1-AC12-E194F4290B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6409" y="773752"/>
            <a:ext cx="5455191" cy="258192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721062-E739-EF49-6CD4-D45C834B3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147" y="3626063"/>
            <a:ext cx="4532983" cy="245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49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 idx="4294967295"/>
          </p:nvPr>
        </p:nvSpPr>
        <p:spPr>
          <a:xfrm>
            <a:off x="872066" y="258233"/>
            <a:ext cx="7196138" cy="1074738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223674"/>
                </a:solidFill>
                <a:latin typeface="Century Gothic" panose="020B0502020202020204" pitchFamily="34" charset="0"/>
                <a:ea typeface="MS Mincho"/>
                <a:cs typeface="Times New Roman" panose="02020603050405020304" pitchFamily="18" charset="0"/>
              </a:rPr>
              <a:t>Live Local </a:t>
            </a:r>
            <a:br>
              <a:rPr lang="en-US" sz="4000" dirty="0">
                <a:solidFill>
                  <a:srgbClr val="223674"/>
                </a:solidFill>
                <a:latin typeface="Century Gothic" panose="020B0502020202020204" pitchFamily="34" charset="0"/>
                <a:ea typeface="MS Mincho"/>
                <a:cs typeface="Times New Roman" panose="02020603050405020304" pitchFamily="18" charset="0"/>
              </a:rPr>
            </a:br>
            <a:r>
              <a:rPr lang="en-US" sz="4000" dirty="0">
                <a:solidFill>
                  <a:srgbClr val="223674"/>
                </a:solidFill>
                <a:latin typeface="Century Gothic" panose="020B0502020202020204" pitchFamily="34" charset="0"/>
                <a:ea typeface="MS Mincho"/>
                <a:cs typeface="Times New Roman" panose="02020603050405020304" pitchFamily="18" charset="0"/>
              </a:rPr>
              <a:t>Challenges &amp; Improvements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37059C-B2FC-43F8-A146-ABF70B566438}"/>
              </a:ext>
            </a:extLst>
          </p:cNvPr>
          <p:cNvSpPr txBox="1"/>
          <p:nvPr/>
        </p:nvSpPr>
        <p:spPr>
          <a:xfrm>
            <a:off x="8305800" y="228600"/>
            <a:ext cx="685800" cy="533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10760A-0F59-9E92-C25A-6FDB88035DD5}"/>
              </a:ext>
            </a:extLst>
          </p:cNvPr>
          <p:cNvSpPr txBox="1"/>
          <p:nvPr/>
        </p:nvSpPr>
        <p:spPr>
          <a:xfrm>
            <a:off x="152400" y="1430609"/>
            <a:ext cx="8839199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Crafty Jurisdiction Work Arounds </a:t>
            </a:r>
          </a:p>
          <a:p>
            <a:pPr marL="1085850" lvl="2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Recording Moratoriums, Deed Restrictions on Zonings, etc.</a:t>
            </a:r>
          </a:p>
          <a:p>
            <a:pPr marL="1085850" lvl="2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Utilizing AG Opinions (not legally binding and can only be requested by a local government)</a:t>
            </a:r>
          </a:p>
          <a:p>
            <a:pPr marL="1085850" lvl="2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Varying Inclusion of Planned Developments (PDs): </a:t>
            </a:r>
          </a:p>
          <a:p>
            <a:pPr marL="1543050" lvl="3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Orange County, Collier, and recently Hillsborough - PDs not allowed to benefit from Live Local regardless of underlying PD Permitted Uses allowing for commercial, industrial, or mixed-use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Parking</a:t>
            </a:r>
          </a:p>
          <a:p>
            <a:pPr marL="1085850" lvl="2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 jurisdiction to </a:t>
            </a:r>
            <a:r>
              <a:rPr lang="en-US" sz="1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</a:t>
            </a: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parking reductions if ¼ mile from a transit stop</a:t>
            </a:r>
          </a:p>
          <a:p>
            <a:pPr marL="1085850" lvl="2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 reduction required if ½ mile from  a “Major Transportation Hub” (Undefined)</a:t>
            </a:r>
          </a:p>
          <a:p>
            <a:pPr marL="1085850" lvl="2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 Incentivized but Open Space requirements (inverse) aren’t qualified</a:t>
            </a:r>
          </a:p>
          <a:p>
            <a:pPr lvl="2"/>
            <a:endParaRPr lang="en-US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Underlying Zoning guidelines for parking, open space, setbacks, etc. </a:t>
            </a:r>
          </a:p>
          <a:p>
            <a:pPr marL="1085850" lvl="2" indent="-171450">
              <a:buFont typeface="Wingdings" panose="05000000000000000000" pitchFamily="2" charset="2"/>
              <a:buChar char="Ø"/>
            </a:pPr>
            <a:r>
              <a:rPr lang="en-US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be administratively approved </a:t>
            </a:r>
            <a:r>
              <a:rPr lang="en-US" sz="14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development satisfies the city/county land development regs for multifamily developments </a:t>
            </a:r>
            <a:r>
              <a:rPr lang="en-US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areas zoned for such use </a:t>
            </a:r>
            <a:r>
              <a:rPr lang="en-US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is otherwise consistent with the comprehensive plan</a:t>
            </a:r>
          </a:p>
          <a:p>
            <a:pPr lvl="2"/>
            <a:endParaRPr lang="en-US" sz="1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Lack of Defined/Published Administrative Site Plan Approval Process. 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 processing persists</a:t>
            </a: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lvl="1"/>
            <a:endParaRPr lang="en-US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Confusion and inconsistency on Zoning Classifications that are similar to Commercial, Industrial, and Mixed-Use are being excluded (office, residential office, civic, and community </a:t>
            </a:r>
            <a:r>
              <a:rPr lang="en-US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facilities) </a:t>
            </a:r>
            <a:endParaRPr lang="en-US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1800" b="0" i="0" dirty="0"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00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B7575CE4-0168-4E15-B627-A2C1E75B36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6401" y="2190750"/>
            <a:ext cx="4165600" cy="628650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Contact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049DF81-E9C7-4D9A-99A9-AD1987F12ED3}"/>
              </a:ext>
            </a:extLst>
          </p:cNvPr>
          <p:cNvSpPr txBox="1">
            <a:spLocks/>
          </p:cNvSpPr>
          <p:nvPr/>
        </p:nvSpPr>
        <p:spPr>
          <a:xfrm>
            <a:off x="406401" y="2849934"/>
            <a:ext cx="4165600" cy="1676400"/>
          </a:xfrm>
          <a:prstGeom prst="rect">
            <a:avLst/>
          </a:prstGeom>
        </p:spPr>
        <p:txBody>
          <a:bodyPr/>
          <a:lstStyle/>
          <a:p>
            <a:pPr marL="0" lvl="1" algn="just">
              <a:spcBef>
                <a:spcPts val="600"/>
              </a:spcBef>
              <a:buSzPct val="70000"/>
              <a:defRPr/>
            </a:pPr>
            <a:r>
              <a:rPr lang="en-US" altLang="en-US" sz="1600" dirty="0">
                <a:latin typeface="Garamond" panose="02020404030301010803" pitchFamily="18" charset="0"/>
                <a:cs typeface="Times New Roman" pitchFamily="18" charset="0"/>
              </a:rPr>
              <a:t>Christopher Shear – Chief Operating Officer</a:t>
            </a:r>
          </a:p>
          <a:p>
            <a:pPr marL="0" lvl="1" algn="just">
              <a:spcBef>
                <a:spcPts val="600"/>
              </a:spcBef>
              <a:buSzPct val="70000"/>
              <a:defRPr/>
            </a:pPr>
            <a:r>
              <a:rPr lang="en-US" altLang="en-US" sz="1600" dirty="0">
                <a:latin typeface="Garamond" panose="02020404030301010803" pitchFamily="18" charset="0"/>
                <a:cs typeface="Times New Roman" pitchFamily="18" charset="0"/>
              </a:rPr>
              <a:t>777 Brickell Ave, Suite 1300</a:t>
            </a:r>
          </a:p>
          <a:p>
            <a:pPr marL="0" lvl="1" algn="just">
              <a:spcBef>
                <a:spcPts val="600"/>
              </a:spcBef>
              <a:buSzPct val="70000"/>
              <a:defRPr/>
            </a:pPr>
            <a:r>
              <a:rPr lang="en-US" altLang="en-US" sz="1600" dirty="0">
                <a:latin typeface="Garamond" panose="02020404030301010803" pitchFamily="18" charset="0"/>
                <a:cs typeface="Times New Roman" pitchFamily="18" charset="0"/>
              </a:rPr>
              <a:t>Miami, FL 33131</a:t>
            </a:r>
          </a:p>
          <a:p>
            <a:pPr marL="0" lvl="1" algn="just">
              <a:spcBef>
                <a:spcPts val="600"/>
              </a:spcBef>
              <a:buSzPct val="70000"/>
              <a:defRPr/>
            </a:pPr>
            <a:r>
              <a:rPr lang="en-US" altLang="en-US" sz="1600" dirty="0">
                <a:latin typeface="Garamond" panose="02020404030301010803" pitchFamily="18" charset="0"/>
                <a:cs typeface="Times New Roman" pitchFamily="18" charset="0"/>
              </a:rPr>
              <a:t>Phone: (786)577-9837</a:t>
            </a:r>
          </a:p>
          <a:p>
            <a:pPr marL="0" lvl="1" algn="just">
              <a:spcBef>
                <a:spcPts val="600"/>
              </a:spcBef>
              <a:buSzPct val="70000"/>
              <a:defRPr/>
            </a:pPr>
            <a:r>
              <a:rPr lang="en-US" altLang="en-US" sz="1600" dirty="0">
                <a:latin typeface="Garamond" panose="02020404030301010803" pitchFamily="18" charset="0"/>
                <a:cs typeface="Times New Roman" pitchFamily="18" charset="0"/>
              </a:rPr>
              <a:t>Email:  </a:t>
            </a:r>
            <a:r>
              <a:rPr lang="en-US" altLang="en-US" sz="1600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  <a:cs typeface="Times New Roman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cshear@mcdhousing.com</a:t>
            </a:r>
            <a:endParaRPr lang="en-US" altLang="en-US" sz="1600" dirty="0">
              <a:solidFill>
                <a:schemeClr val="accent2">
                  <a:lumMod val="75000"/>
                </a:schemeClr>
              </a:solidFill>
              <a:latin typeface="Garamond" panose="02020404030301010803" pitchFamily="18" charset="0"/>
              <a:cs typeface="Times New Roman" pitchFamily="18" charset="0"/>
            </a:endParaRPr>
          </a:p>
          <a:p>
            <a:pPr marL="0" lvl="1" algn="just">
              <a:spcBef>
                <a:spcPts val="600"/>
              </a:spcBef>
              <a:buSzPct val="70000"/>
              <a:defRPr/>
            </a:pPr>
            <a:r>
              <a:rPr lang="en-US" altLang="en-US" sz="1600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3DDF130-6D8E-6D07-3156-677930A907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3585" y="5109827"/>
            <a:ext cx="3066008" cy="9378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BC4DA5-881D-D6C8-4F21-ABFBF2BF4DD2}"/>
              </a:ext>
            </a:extLst>
          </p:cNvPr>
          <p:cNvSpPr txBox="1"/>
          <p:nvPr/>
        </p:nvSpPr>
        <p:spPr>
          <a:xfrm>
            <a:off x="2691025" y="902106"/>
            <a:ext cx="376195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85000"/>
              </a:lnSpc>
              <a:spcBef>
                <a:spcPct val="0"/>
              </a:spcBef>
            </a:pPr>
            <a:r>
              <a:rPr lang="en-US" sz="4000" spc="-50" dirty="0">
                <a:solidFill>
                  <a:srgbClr val="223674"/>
                </a:solidFill>
                <a:latin typeface="Century Gothic" panose="020B0502020202020204" pitchFamily="34" charset="0"/>
                <a:ea typeface="MS Mincho"/>
                <a:cs typeface="Times New Roman" panose="02020603050405020304" pitchFamily="18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1712995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crush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Retrospect">
    <a:dk1>
      <a:sysClr val="windowText" lastClr="000000"/>
    </a:dk1>
    <a:lt1>
      <a:sysClr val="window" lastClr="FFFFFF"/>
    </a:lt1>
    <a:dk2>
      <a:srgbClr val="344068"/>
    </a:dk2>
    <a:lt2>
      <a:srgbClr val="D9E0E6"/>
    </a:lt2>
    <a:accent1>
      <a:srgbClr val="1CADE4"/>
    </a:accent1>
    <a:accent2>
      <a:srgbClr val="2683C6"/>
    </a:accent2>
    <a:accent3>
      <a:srgbClr val="28C4CC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Retrospect">
    <a:dk1>
      <a:sysClr val="windowText" lastClr="000000"/>
    </a:dk1>
    <a:lt1>
      <a:sysClr val="window" lastClr="FFFFFF"/>
    </a:lt1>
    <a:dk2>
      <a:srgbClr val="344068"/>
    </a:dk2>
    <a:lt2>
      <a:srgbClr val="D9E0E6"/>
    </a:lt2>
    <a:accent1>
      <a:srgbClr val="1CADE4"/>
    </a:accent1>
    <a:accent2>
      <a:srgbClr val="2683C6"/>
    </a:accent2>
    <a:accent3>
      <a:srgbClr val="28C4CC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ppt/theme/themeOverride3.xml><?xml version="1.0" encoding="utf-8"?>
<a:themeOverride xmlns:a="http://schemas.openxmlformats.org/drawingml/2006/main">
  <a:clrScheme name="Retrospect">
    <a:dk1>
      <a:sysClr val="windowText" lastClr="000000"/>
    </a:dk1>
    <a:lt1>
      <a:sysClr val="window" lastClr="FFFFFF"/>
    </a:lt1>
    <a:dk2>
      <a:srgbClr val="344068"/>
    </a:dk2>
    <a:lt2>
      <a:srgbClr val="D9E0E6"/>
    </a:lt2>
    <a:accent1>
      <a:srgbClr val="1CADE4"/>
    </a:accent1>
    <a:accent2>
      <a:srgbClr val="2683C6"/>
    </a:accent2>
    <a:accent3>
      <a:srgbClr val="28C4CC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ppt/theme/themeOverride4.xml><?xml version="1.0" encoding="utf-8"?>
<a:themeOverride xmlns:a="http://schemas.openxmlformats.org/drawingml/2006/main">
  <a:clrScheme name="Retrospect">
    <a:dk1>
      <a:sysClr val="windowText" lastClr="000000"/>
    </a:dk1>
    <a:lt1>
      <a:sysClr val="window" lastClr="FFFFFF"/>
    </a:lt1>
    <a:dk2>
      <a:srgbClr val="344068"/>
    </a:dk2>
    <a:lt2>
      <a:srgbClr val="D9E0E6"/>
    </a:lt2>
    <a:accent1>
      <a:srgbClr val="1CADE4"/>
    </a:accent1>
    <a:accent2>
      <a:srgbClr val="2683C6"/>
    </a:accent2>
    <a:accent3>
      <a:srgbClr val="28C4CC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ppt/theme/themeOverride5.xml><?xml version="1.0" encoding="utf-8"?>
<a:themeOverride xmlns:a="http://schemas.openxmlformats.org/drawingml/2006/main">
  <a:clrScheme name="Retrospect">
    <a:dk1>
      <a:sysClr val="windowText" lastClr="000000"/>
    </a:dk1>
    <a:lt1>
      <a:sysClr val="window" lastClr="FFFFFF"/>
    </a:lt1>
    <a:dk2>
      <a:srgbClr val="344068"/>
    </a:dk2>
    <a:lt2>
      <a:srgbClr val="D9E0E6"/>
    </a:lt2>
    <a:accent1>
      <a:srgbClr val="1CADE4"/>
    </a:accent1>
    <a:accent2>
      <a:srgbClr val="2683C6"/>
    </a:accent2>
    <a:accent3>
      <a:srgbClr val="28C4CC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ppt/theme/themeOverride6.xml><?xml version="1.0" encoding="utf-8"?>
<a:themeOverride xmlns:a="http://schemas.openxmlformats.org/drawingml/2006/main">
  <a:clrScheme name="Retrospect">
    <a:dk1>
      <a:sysClr val="windowText" lastClr="000000"/>
    </a:dk1>
    <a:lt1>
      <a:sysClr val="window" lastClr="FFFFFF"/>
    </a:lt1>
    <a:dk2>
      <a:srgbClr val="344068"/>
    </a:dk2>
    <a:lt2>
      <a:srgbClr val="D9E0E6"/>
    </a:lt2>
    <a:accent1>
      <a:srgbClr val="1CADE4"/>
    </a:accent1>
    <a:accent2>
      <a:srgbClr val="2683C6"/>
    </a:accent2>
    <a:accent3>
      <a:srgbClr val="28C4CC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f90997a-0530-4463-a39d-e41a34bcc05d">
      <Terms xmlns="http://schemas.microsoft.com/office/infopath/2007/PartnerControls"/>
    </lcf76f155ced4ddcb4097134ff3c332f>
    <TaxCatchAll xmlns="96bd4af5-1ca2-477b-a337-6c467f8d8ad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ACB2E117A2CC40AFC8071459D05A93" ma:contentTypeVersion="18" ma:contentTypeDescription="Create a new document." ma:contentTypeScope="" ma:versionID="1db7c80342ef2399912ce0283d9b596a">
  <xsd:schema xmlns:xsd="http://www.w3.org/2001/XMLSchema" xmlns:xs="http://www.w3.org/2001/XMLSchema" xmlns:p="http://schemas.microsoft.com/office/2006/metadata/properties" xmlns:ns2="bf90997a-0530-4463-a39d-e41a34bcc05d" xmlns:ns3="96bd4af5-1ca2-477b-a337-6c467f8d8ad4" targetNamespace="http://schemas.microsoft.com/office/2006/metadata/properties" ma:root="true" ma:fieldsID="780a1df39eb2a1bfd241aee5c782bfe3" ns2:_="" ns3:_="">
    <xsd:import namespace="bf90997a-0530-4463-a39d-e41a34bcc05d"/>
    <xsd:import namespace="96bd4af5-1ca2-477b-a337-6c467f8d8a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90997a-0530-4463-a39d-e41a34bcc0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5eb16c2-2252-4976-b5a2-0c60a8e3481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bd4af5-1ca2-477b-a337-6c467f8d8ad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4fbabd1-ba4f-46e7-a121-8b1a46182c25}" ma:internalName="TaxCatchAll" ma:showField="CatchAllData" ma:web="96bd4af5-1ca2-477b-a337-6c467f8d8a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163FD8-71D9-485B-814D-DC86F7C06206}">
  <ds:schemaRefs>
    <ds:schemaRef ds:uri="96bd4af5-1ca2-477b-a337-6c467f8d8ad4"/>
    <ds:schemaRef ds:uri="bf90997a-0530-4463-a39d-e41a34bcc05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5EB1988-7370-4DCB-AB3D-7772280A4E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E27948-D1C8-45B5-83D4-AF2844BF75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90997a-0530-4463-a39d-e41a34bcc05d"/>
    <ds:schemaRef ds:uri="96bd4af5-1ca2-477b-a337-6c467f8d8ad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8210</TotalTime>
  <Words>603</Words>
  <Application>Microsoft Office PowerPoint</Application>
  <PresentationFormat>On-screen Show (4:3)</PresentationFormat>
  <Paragraphs>82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Garamond</vt:lpstr>
      <vt:lpstr>Times New Roman</vt:lpstr>
      <vt:lpstr>Wingdings</vt:lpstr>
      <vt:lpstr>Retrospect</vt:lpstr>
      <vt:lpstr>PowerPoint Presentation</vt:lpstr>
      <vt:lpstr>Current  Live Local Projects</vt:lpstr>
      <vt:lpstr>Current  Live Local Projects</vt:lpstr>
      <vt:lpstr>Current  Live Local Projects</vt:lpstr>
      <vt:lpstr>Live Local  Challenges &amp; Improvements</vt:lpstr>
      <vt:lpstr>Contact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Ariana Brendle</dc:creator>
  <cp:lastModifiedBy>Chris Shear</cp:lastModifiedBy>
  <cp:revision>6</cp:revision>
  <cp:lastPrinted>2024-01-16T19:08:22Z</cp:lastPrinted>
  <dcterms:created xsi:type="dcterms:W3CDTF">2019-05-23T19:08:52Z</dcterms:created>
  <dcterms:modified xsi:type="dcterms:W3CDTF">2024-08-22T03:00:48Z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0x0101009CACB2E117A2CC40AFC8071459D05A93</vt:lpwstr>
  </property>
  <property fmtid="{D5CDD505-2E9C-101B-9397-08002B2CF9AE}" pid="3" name="MediaServiceImageTags">
    <vt:lpwstr/>
  </property>
</Properties>
</file>