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26"/>
  </p:notesMasterIdLst>
  <p:handoutMasterIdLst>
    <p:handoutMasterId r:id="rId27"/>
  </p:handoutMasterIdLst>
  <p:sldIdLst>
    <p:sldId id="410" r:id="rId6"/>
    <p:sldId id="6558" r:id="rId7"/>
    <p:sldId id="6557" r:id="rId8"/>
    <p:sldId id="6570" r:id="rId9"/>
    <p:sldId id="6569" r:id="rId10"/>
    <p:sldId id="6562" r:id="rId11"/>
    <p:sldId id="6571" r:id="rId12"/>
    <p:sldId id="6589" r:id="rId13"/>
    <p:sldId id="6582" r:id="rId14"/>
    <p:sldId id="6561" r:id="rId15"/>
    <p:sldId id="6586" r:id="rId16"/>
    <p:sldId id="6584" r:id="rId17"/>
    <p:sldId id="6583" r:id="rId18"/>
    <p:sldId id="6585" r:id="rId19"/>
    <p:sldId id="6563" r:id="rId20"/>
    <p:sldId id="6572" r:id="rId21"/>
    <p:sldId id="6555" r:id="rId22"/>
    <p:sldId id="283" r:id="rId23"/>
    <p:sldId id="268" r:id="rId24"/>
    <p:sldId id="6565" r:id="rId25"/>
  </p:sldIdLst>
  <p:sldSz cx="12192000" cy="6858000"/>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7E1D02-778D-6E69-EEA1-D296B966FC0B}" name="Dayna Lazarus" initials="DL" userId="S::lazarus@flhousing.org::24ded70f-3430-4549-94c9-550dd216d4b7" providerId="AD"/>
  <p188:author id="{6BAC3A7E-C519-A340-EB21-34C0D23676A2}" name="Ashon Nesbitt" initials="AN" userId="S::nesbitt@flhousing.org::42d5a922-1133-4b8f-8ff7-a1c9cabfe7b5" providerId="AD"/>
  <p188:author id="{F68AD8A2-8530-5B6A-4205-22BC6588A1AD}" name="Matthew Wyman" initials="MW" userId="S::wyman@flhousing.org::1bb333b3-ff2c-477c-8dc3-575f619aa19e" providerId="AD"/>
  <p188:author id="{A28CC4B2-3626-84C3-1C4F-780066B2AB95}" name="Kody Glazer" initials="KG" userId="S::glazer@flhousing.org::4e584df2-590e-4f45-b795-952f3f393fcb" providerId="AD"/>
  <p188:author id="{789656B5-513D-7469-398F-CC695243B2C1}" name="Ali Ankudowich" initials="AA" userId="S::ankudowich@flhousing.org::f22f1abc-b1bc-442a-b3ed-dc9fe83f009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F0DC"/>
    <a:srgbClr val="C0E2E0"/>
    <a:srgbClr val="F7FBFB"/>
    <a:srgbClr val="008796"/>
    <a:srgbClr val="C5E0B4"/>
    <a:srgbClr val="D5EBEA"/>
    <a:srgbClr val="EDF5E7"/>
    <a:srgbClr val="EBF5F4"/>
    <a:srgbClr val="2D91A5"/>
    <a:srgbClr val="2038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2D512B-CA24-4985-9422-DEF0A7521A11}" v="567" dt="2024-08-20T20:42:22.7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9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 Ankudowich" userId="f22f1abc-b1bc-442a-b3ed-dc9fe83f0091" providerId="ADAL" clId="{36F67054-DF27-4687-8751-C37E020186F8}"/>
    <pc:docChg chg="undo custSel addSld delSld modSld">
      <pc:chgData name="Ali Ankudowich" userId="f22f1abc-b1bc-442a-b3ed-dc9fe83f0091" providerId="ADAL" clId="{36F67054-DF27-4687-8751-C37E020186F8}" dt="2024-05-14T21:41:34.481" v="1055" actId="5793"/>
      <pc:docMkLst>
        <pc:docMk/>
      </pc:docMkLst>
      <pc:sldChg chg="modSp mod">
        <pc:chgData name="Ali Ankudowich" userId="f22f1abc-b1bc-442a-b3ed-dc9fe83f0091" providerId="ADAL" clId="{36F67054-DF27-4687-8751-C37E020186F8}" dt="2024-05-14T21:41:34.481" v="1055" actId="5793"/>
        <pc:sldMkLst>
          <pc:docMk/>
          <pc:sldMk cId="3240848586" sldId="6398"/>
        </pc:sldMkLst>
        <pc:spChg chg="mod">
          <ac:chgData name="Ali Ankudowich" userId="f22f1abc-b1bc-442a-b3ed-dc9fe83f0091" providerId="ADAL" clId="{36F67054-DF27-4687-8751-C37E020186F8}" dt="2024-05-14T21:40:52.090" v="1043" actId="20577"/>
          <ac:spMkLst>
            <pc:docMk/>
            <pc:sldMk cId="3240848586" sldId="6398"/>
            <ac:spMk id="2" creationId="{68CBDFD6-6AE8-C6FD-A68B-E596B9E7EE45}"/>
          </ac:spMkLst>
        </pc:spChg>
        <pc:spChg chg="mod">
          <ac:chgData name="Ali Ankudowich" userId="f22f1abc-b1bc-442a-b3ed-dc9fe83f0091" providerId="ADAL" clId="{36F67054-DF27-4687-8751-C37E020186F8}" dt="2024-05-14T21:41:34.481" v="1055" actId="5793"/>
          <ac:spMkLst>
            <pc:docMk/>
            <pc:sldMk cId="3240848586" sldId="6398"/>
            <ac:spMk id="3" creationId="{5C45B3D1-C62B-9963-FF19-E037B95A3F6A}"/>
          </ac:spMkLst>
        </pc:spChg>
      </pc:sldChg>
      <pc:sldChg chg="addSp delSp modSp mod modClrScheme chgLayout">
        <pc:chgData name="Ali Ankudowich" userId="f22f1abc-b1bc-442a-b3ed-dc9fe83f0091" providerId="ADAL" clId="{36F67054-DF27-4687-8751-C37E020186F8}" dt="2024-05-14T20:27:00.972" v="504" actId="207"/>
        <pc:sldMkLst>
          <pc:docMk/>
          <pc:sldMk cId="2690053264" sldId="6421"/>
        </pc:sldMkLst>
        <pc:spChg chg="add del mod">
          <ac:chgData name="Ali Ankudowich" userId="f22f1abc-b1bc-442a-b3ed-dc9fe83f0091" providerId="ADAL" clId="{36F67054-DF27-4687-8751-C37E020186F8}" dt="2024-05-14T20:22:14.276" v="3" actId="700"/>
          <ac:spMkLst>
            <pc:docMk/>
            <pc:sldMk cId="2690053264" sldId="6421"/>
            <ac:spMk id="3" creationId="{8FD81B0F-7561-A1CB-2D5E-F48FA3D4B8FE}"/>
          </ac:spMkLst>
        </pc:spChg>
        <pc:spChg chg="mod ord">
          <ac:chgData name="Ali Ankudowich" userId="f22f1abc-b1bc-442a-b3ed-dc9fe83f0091" providerId="ADAL" clId="{36F67054-DF27-4687-8751-C37E020186F8}" dt="2024-05-14T20:23:38.978" v="114" actId="27636"/>
          <ac:spMkLst>
            <pc:docMk/>
            <pc:sldMk cId="2690053264" sldId="6421"/>
            <ac:spMk id="4" creationId="{7F462D7E-C057-2FE6-DBD2-4F7FA4D33FBE}"/>
          </ac:spMkLst>
        </pc:spChg>
        <pc:spChg chg="mod ord">
          <ac:chgData name="Ali Ankudowich" userId="f22f1abc-b1bc-442a-b3ed-dc9fe83f0091" providerId="ADAL" clId="{36F67054-DF27-4687-8751-C37E020186F8}" dt="2024-05-14T20:27:00.972" v="504" actId="207"/>
          <ac:spMkLst>
            <pc:docMk/>
            <pc:sldMk cId="2690053264" sldId="6421"/>
            <ac:spMk id="5" creationId="{FCE51537-4A53-1025-9DEA-F0CFC1465D95}"/>
          </ac:spMkLst>
        </pc:spChg>
        <pc:spChg chg="del">
          <ac:chgData name="Ali Ankudowich" userId="f22f1abc-b1bc-442a-b3ed-dc9fe83f0091" providerId="ADAL" clId="{36F67054-DF27-4687-8751-C37E020186F8}" dt="2024-05-14T20:22:08.437" v="1" actId="478"/>
          <ac:spMkLst>
            <pc:docMk/>
            <pc:sldMk cId="2690053264" sldId="6421"/>
            <ac:spMk id="6" creationId="{52692B22-0A7F-B250-0539-3E95B4CDB4C1}"/>
          </ac:spMkLst>
        </pc:spChg>
        <pc:cxnChg chg="del">
          <ac:chgData name="Ali Ankudowich" userId="f22f1abc-b1bc-442a-b3ed-dc9fe83f0091" providerId="ADAL" clId="{36F67054-DF27-4687-8751-C37E020186F8}" dt="2024-05-14T20:22:09.103" v="2" actId="478"/>
          <ac:cxnSpMkLst>
            <pc:docMk/>
            <pc:sldMk cId="2690053264" sldId="6421"/>
            <ac:cxnSpMk id="9" creationId="{B5A21486-B8C5-7671-F09B-1A10FE0E0119}"/>
          </ac:cxnSpMkLst>
        </pc:cxnChg>
      </pc:sldChg>
      <pc:sldChg chg="addSp modSp mod modAnim">
        <pc:chgData name="Ali Ankudowich" userId="f22f1abc-b1bc-442a-b3ed-dc9fe83f0091" providerId="ADAL" clId="{36F67054-DF27-4687-8751-C37E020186F8}" dt="2024-05-14T21:17:50.524" v="790" actId="1035"/>
        <pc:sldMkLst>
          <pc:docMk/>
          <pc:sldMk cId="4264022936" sldId="6422"/>
        </pc:sldMkLst>
        <pc:spChg chg="add mod">
          <ac:chgData name="Ali Ankudowich" userId="f22f1abc-b1bc-442a-b3ed-dc9fe83f0091" providerId="ADAL" clId="{36F67054-DF27-4687-8751-C37E020186F8}" dt="2024-05-14T21:17:50.524" v="790" actId="1035"/>
          <ac:spMkLst>
            <pc:docMk/>
            <pc:sldMk cId="4264022936" sldId="6422"/>
            <ac:spMk id="14" creationId="{A6C2DC4C-EF58-1ECF-9CAC-E47BB791686D}"/>
          </ac:spMkLst>
        </pc:spChg>
        <pc:spChg chg="add mod">
          <ac:chgData name="Ali Ankudowich" userId="f22f1abc-b1bc-442a-b3ed-dc9fe83f0091" providerId="ADAL" clId="{36F67054-DF27-4687-8751-C37E020186F8}" dt="2024-05-14T21:16:49.586" v="753" actId="164"/>
          <ac:spMkLst>
            <pc:docMk/>
            <pc:sldMk cId="4264022936" sldId="6422"/>
            <ac:spMk id="15" creationId="{69809BEA-D722-5C04-6C0E-02F766CA377E}"/>
          </ac:spMkLst>
        </pc:spChg>
        <pc:grpChg chg="mod">
          <ac:chgData name="Ali Ankudowich" userId="f22f1abc-b1bc-442a-b3ed-dc9fe83f0091" providerId="ADAL" clId="{36F67054-DF27-4687-8751-C37E020186F8}" dt="2024-05-14T21:14:32.936" v="723" actId="1035"/>
          <ac:grpSpMkLst>
            <pc:docMk/>
            <pc:sldMk cId="4264022936" sldId="6422"/>
            <ac:grpSpMk id="3" creationId="{7292BEB0-1A43-6F5B-80FF-EACD1352E622}"/>
          </ac:grpSpMkLst>
        </pc:grpChg>
        <pc:grpChg chg="mod">
          <ac:chgData name="Ali Ankudowich" userId="f22f1abc-b1bc-442a-b3ed-dc9fe83f0091" providerId="ADAL" clId="{36F67054-DF27-4687-8751-C37E020186F8}" dt="2024-05-14T21:14:32.936" v="723" actId="1035"/>
          <ac:grpSpMkLst>
            <pc:docMk/>
            <pc:sldMk cId="4264022936" sldId="6422"/>
            <ac:grpSpMk id="7" creationId="{EAF7F824-3926-4AE0-1345-BF3CBDE5CCBA}"/>
          </ac:grpSpMkLst>
        </pc:grpChg>
        <pc:grpChg chg="mod">
          <ac:chgData name="Ali Ankudowich" userId="f22f1abc-b1bc-442a-b3ed-dc9fe83f0091" providerId="ADAL" clId="{36F67054-DF27-4687-8751-C37E020186F8}" dt="2024-05-14T21:14:32.936" v="723" actId="1035"/>
          <ac:grpSpMkLst>
            <pc:docMk/>
            <pc:sldMk cId="4264022936" sldId="6422"/>
            <ac:grpSpMk id="11" creationId="{72583550-2666-0EA3-644F-D1C6FDF129BD}"/>
          </ac:grpSpMkLst>
        </pc:grpChg>
        <pc:grpChg chg="add mod">
          <ac:chgData name="Ali Ankudowich" userId="f22f1abc-b1bc-442a-b3ed-dc9fe83f0091" providerId="ADAL" clId="{36F67054-DF27-4687-8751-C37E020186F8}" dt="2024-05-14T21:17:45.283" v="786" actId="1076"/>
          <ac:grpSpMkLst>
            <pc:docMk/>
            <pc:sldMk cId="4264022936" sldId="6422"/>
            <ac:grpSpMk id="16" creationId="{93AA1224-64FC-5F2C-55F8-CD024B35698F}"/>
          </ac:grpSpMkLst>
        </pc:grpChg>
        <pc:graphicFrameChg chg="mod">
          <ac:chgData name="Ali Ankudowich" userId="f22f1abc-b1bc-442a-b3ed-dc9fe83f0091" providerId="ADAL" clId="{36F67054-DF27-4687-8751-C37E020186F8}" dt="2024-05-14T21:14:32.936" v="723" actId="1035"/>
          <ac:graphicFrameMkLst>
            <pc:docMk/>
            <pc:sldMk cId="4264022936" sldId="6422"/>
            <ac:graphicFrameMk id="4" creationId="{DCBA32FA-2BC8-044B-04A8-0AC88F3F66C4}"/>
          </ac:graphicFrameMkLst>
        </pc:graphicFrameChg>
      </pc:sldChg>
      <pc:sldChg chg="del">
        <pc:chgData name="Ali Ankudowich" userId="f22f1abc-b1bc-442a-b3ed-dc9fe83f0091" providerId="ADAL" clId="{36F67054-DF27-4687-8751-C37E020186F8}" dt="2024-05-14T20:26:32.579" v="501" actId="47"/>
        <pc:sldMkLst>
          <pc:docMk/>
          <pc:sldMk cId="2357998626" sldId="6425"/>
        </pc:sldMkLst>
      </pc:sldChg>
      <pc:sldChg chg="modSp mod">
        <pc:chgData name="Ali Ankudowich" userId="f22f1abc-b1bc-442a-b3ed-dc9fe83f0091" providerId="ADAL" clId="{36F67054-DF27-4687-8751-C37E020186F8}" dt="2024-05-14T20:51:16.544" v="525" actId="20577"/>
        <pc:sldMkLst>
          <pc:docMk/>
          <pc:sldMk cId="2590059382" sldId="6433"/>
        </pc:sldMkLst>
        <pc:spChg chg="mod">
          <ac:chgData name="Ali Ankudowich" userId="f22f1abc-b1bc-442a-b3ed-dc9fe83f0091" providerId="ADAL" clId="{36F67054-DF27-4687-8751-C37E020186F8}" dt="2024-05-14T20:51:16.544" v="525" actId="20577"/>
          <ac:spMkLst>
            <pc:docMk/>
            <pc:sldMk cId="2590059382" sldId="6433"/>
            <ac:spMk id="4" creationId="{C9F08FE1-3AD7-8F7C-7D17-D901B9018A0A}"/>
          </ac:spMkLst>
        </pc:spChg>
      </pc:sldChg>
      <pc:sldChg chg="del">
        <pc:chgData name="Ali Ankudowich" userId="f22f1abc-b1bc-442a-b3ed-dc9fe83f0091" providerId="ADAL" clId="{36F67054-DF27-4687-8751-C37E020186F8}" dt="2024-05-14T20:26:27.070" v="500" actId="47"/>
        <pc:sldMkLst>
          <pc:docMk/>
          <pc:sldMk cId="1995944179" sldId="6436"/>
        </pc:sldMkLst>
      </pc:sldChg>
      <pc:sldChg chg="modSp mod">
        <pc:chgData name="Ali Ankudowich" userId="f22f1abc-b1bc-442a-b3ed-dc9fe83f0091" providerId="ADAL" clId="{36F67054-DF27-4687-8751-C37E020186F8}" dt="2024-05-14T21:05:16.710" v="596" actId="20577"/>
        <pc:sldMkLst>
          <pc:docMk/>
          <pc:sldMk cId="2880052917" sldId="6448"/>
        </pc:sldMkLst>
        <pc:spChg chg="mod">
          <ac:chgData name="Ali Ankudowich" userId="f22f1abc-b1bc-442a-b3ed-dc9fe83f0091" providerId="ADAL" clId="{36F67054-DF27-4687-8751-C37E020186F8}" dt="2024-05-14T21:05:16.710" v="596" actId="20577"/>
          <ac:spMkLst>
            <pc:docMk/>
            <pc:sldMk cId="2880052917" sldId="6448"/>
            <ac:spMk id="3" creationId="{59C81E02-D077-8C7E-D442-8342C9AC329E}"/>
          </ac:spMkLst>
        </pc:spChg>
      </pc:sldChg>
      <pc:sldChg chg="addSp modSp mod">
        <pc:chgData name="Ali Ankudowich" userId="f22f1abc-b1bc-442a-b3ed-dc9fe83f0091" providerId="ADAL" clId="{36F67054-DF27-4687-8751-C37E020186F8}" dt="2024-05-14T21:33:55.507" v="981" actId="20577"/>
        <pc:sldMkLst>
          <pc:docMk/>
          <pc:sldMk cId="1738695227" sldId="6450"/>
        </pc:sldMkLst>
        <pc:spChg chg="add mod">
          <ac:chgData name="Ali Ankudowich" userId="f22f1abc-b1bc-442a-b3ed-dc9fe83f0091" providerId="ADAL" clId="{36F67054-DF27-4687-8751-C37E020186F8}" dt="2024-05-14T21:33:55.507" v="981" actId="20577"/>
          <ac:spMkLst>
            <pc:docMk/>
            <pc:sldMk cId="1738695227" sldId="6450"/>
            <ac:spMk id="2" creationId="{57C18DCB-75F8-032C-7EF8-3378652CBB0C}"/>
          </ac:spMkLst>
        </pc:spChg>
      </pc:sldChg>
      <pc:sldChg chg="del">
        <pc:chgData name="Ali Ankudowich" userId="f22f1abc-b1bc-442a-b3ed-dc9fe83f0091" providerId="ADAL" clId="{36F67054-DF27-4687-8751-C37E020186F8}" dt="2024-05-14T20:50:38.727" v="523" actId="2696"/>
        <pc:sldMkLst>
          <pc:docMk/>
          <pc:sldMk cId="1687615275" sldId="6454"/>
        </pc:sldMkLst>
      </pc:sldChg>
      <pc:sldChg chg="modSp mod">
        <pc:chgData name="Ali Ankudowich" userId="f22f1abc-b1bc-442a-b3ed-dc9fe83f0091" providerId="ADAL" clId="{36F67054-DF27-4687-8751-C37E020186F8}" dt="2024-05-14T21:12:16.857" v="616" actId="20577"/>
        <pc:sldMkLst>
          <pc:docMk/>
          <pc:sldMk cId="287089941" sldId="6553"/>
        </pc:sldMkLst>
        <pc:spChg chg="mod">
          <ac:chgData name="Ali Ankudowich" userId="f22f1abc-b1bc-442a-b3ed-dc9fe83f0091" providerId="ADAL" clId="{36F67054-DF27-4687-8751-C37E020186F8}" dt="2024-05-14T21:12:16.857" v="616" actId="20577"/>
          <ac:spMkLst>
            <pc:docMk/>
            <pc:sldMk cId="287089941" sldId="6553"/>
            <ac:spMk id="3" creationId="{A443C410-F569-24A8-0DE3-4E1337BDDEFB}"/>
          </ac:spMkLst>
        </pc:spChg>
      </pc:sldChg>
      <pc:sldChg chg="add del">
        <pc:chgData name="Ali Ankudowich" userId="f22f1abc-b1bc-442a-b3ed-dc9fe83f0091" providerId="ADAL" clId="{36F67054-DF27-4687-8751-C37E020186F8}" dt="2024-05-14T20:26:25.892" v="499" actId="47"/>
        <pc:sldMkLst>
          <pc:docMk/>
          <pc:sldMk cId="1098834873" sldId="6554"/>
        </pc:sldMkLst>
      </pc:sldChg>
    </pc:docChg>
  </pc:docChgLst>
  <pc:docChgLst>
    <pc:chgData name="Ali Ankudowich" userId="f22f1abc-b1bc-442a-b3ed-dc9fe83f0091" providerId="ADAL" clId="{DB2D512B-CA24-4985-9422-DEF0A7521A11}"/>
    <pc:docChg chg="undo redo custSel addSld delSld modSld sldOrd">
      <pc:chgData name="Ali Ankudowich" userId="f22f1abc-b1bc-442a-b3ed-dc9fe83f0091" providerId="ADAL" clId="{DB2D512B-CA24-4985-9422-DEF0A7521A11}" dt="2024-08-21T13:50:44.761" v="9682" actId="20577"/>
      <pc:docMkLst>
        <pc:docMk/>
      </pc:docMkLst>
      <pc:sldChg chg="modSp add del mod setBg">
        <pc:chgData name="Ali Ankudowich" userId="f22f1abc-b1bc-442a-b3ed-dc9fe83f0091" providerId="ADAL" clId="{DB2D512B-CA24-4985-9422-DEF0A7521A11}" dt="2024-08-16T14:48:45.818" v="9483" actId="2711"/>
        <pc:sldMkLst>
          <pc:docMk/>
          <pc:sldMk cId="3312271698" sldId="268"/>
        </pc:sldMkLst>
        <pc:spChg chg="mod">
          <ac:chgData name="Ali Ankudowich" userId="f22f1abc-b1bc-442a-b3ed-dc9fe83f0091" providerId="ADAL" clId="{DB2D512B-CA24-4985-9422-DEF0A7521A11}" dt="2024-08-16T14:48:45.818" v="9483" actId="2711"/>
          <ac:spMkLst>
            <pc:docMk/>
            <pc:sldMk cId="3312271698" sldId="268"/>
            <ac:spMk id="4" creationId="{A1F99684-0511-4D58-442F-30671EEE17B6}"/>
          </ac:spMkLst>
        </pc:spChg>
        <pc:spChg chg="mod">
          <ac:chgData name="Ali Ankudowich" userId="f22f1abc-b1bc-442a-b3ed-dc9fe83f0091" providerId="ADAL" clId="{DB2D512B-CA24-4985-9422-DEF0A7521A11}" dt="2024-08-16T14:48:41.064" v="9482" actId="2711"/>
          <ac:spMkLst>
            <pc:docMk/>
            <pc:sldMk cId="3312271698" sldId="268"/>
            <ac:spMk id="5" creationId="{F92BA981-6A61-A39F-4DF7-D0C14E04D4AE}"/>
          </ac:spMkLst>
        </pc:spChg>
      </pc:sldChg>
      <pc:sldChg chg="modSp del mod">
        <pc:chgData name="Ali Ankudowich" userId="f22f1abc-b1bc-442a-b3ed-dc9fe83f0091" providerId="ADAL" clId="{DB2D512B-CA24-4985-9422-DEF0A7521A11}" dt="2024-08-16T20:38:56.585" v="9487" actId="47"/>
        <pc:sldMkLst>
          <pc:docMk/>
          <pc:sldMk cId="2449468624" sldId="282"/>
        </pc:sldMkLst>
        <pc:spChg chg="mod">
          <ac:chgData name="Ali Ankudowich" userId="f22f1abc-b1bc-442a-b3ed-dc9fe83f0091" providerId="ADAL" clId="{DB2D512B-CA24-4985-9422-DEF0A7521A11}" dt="2024-08-16T14:50:21.714" v="9486" actId="2711"/>
          <ac:spMkLst>
            <pc:docMk/>
            <pc:sldMk cId="2449468624" sldId="282"/>
            <ac:spMk id="4" creationId="{A1F99684-0511-4D58-442F-30671EEE17B6}"/>
          </ac:spMkLst>
        </pc:spChg>
        <pc:spChg chg="mod">
          <ac:chgData name="Ali Ankudowich" userId="f22f1abc-b1bc-442a-b3ed-dc9fe83f0091" providerId="ADAL" clId="{DB2D512B-CA24-4985-9422-DEF0A7521A11}" dt="2024-08-16T14:50:16.376" v="9485" actId="2711"/>
          <ac:spMkLst>
            <pc:docMk/>
            <pc:sldMk cId="2449468624" sldId="282"/>
            <ac:spMk id="5" creationId="{F92BA981-6A61-A39F-4DF7-D0C14E04D4AE}"/>
          </ac:spMkLst>
        </pc:spChg>
      </pc:sldChg>
      <pc:sldChg chg="modSp mod">
        <pc:chgData name="Ali Ankudowich" userId="f22f1abc-b1bc-442a-b3ed-dc9fe83f0091" providerId="ADAL" clId="{DB2D512B-CA24-4985-9422-DEF0A7521A11}" dt="2024-08-16T20:39:15.835" v="9489" actId="2711"/>
        <pc:sldMkLst>
          <pc:docMk/>
          <pc:sldMk cId="3324072179" sldId="283"/>
        </pc:sldMkLst>
        <pc:spChg chg="mod">
          <ac:chgData name="Ali Ankudowich" userId="f22f1abc-b1bc-442a-b3ed-dc9fe83f0091" providerId="ADAL" clId="{DB2D512B-CA24-4985-9422-DEF0A7521A11}" dt="2024-08-16T20:39:10.297" v="9488" actId="2711"/>
          <ac:spMkLst>
            <pc:docMk/>
            <pc:sldMk cId="3324072179" sldId="283"/>
            <ac:spMk id="4" creationId="{A1F99684-0511-4D58-442F-30671EEE17B6}"/>
          </ac:spMkLst>
        </pc:spChg>
        <pc:spChg chg="mod">
          <ac:chgData name="Ali Ankudowich" userId="f22f1abc-b1bc-442a-b3ed-dc9fe83f0091" providerId="ADAL" clId="{DB2D512B-CA24-4985-9422-DEF0A7521A11}" dt="2024-08-16T20:39:15.835" v="9489" actId="2711"/>
          <ac:spMkLst>
            <pc:docMk/>
            <pc:sldMk cId="3324072179" sldId="283"/>
            <ac:spMk id="5" creationId="{F92BA981-6A61-A39F-4DF7-D0C14E04D4AE}"/>
          </ac:spMkLst>
        </pc:spChg>
      </pc:sldChg>
      <pc:sldChg chg="modSp del mod">
        <pc:chgData name="Ali Ankudowich" userId="f22f1abc-b1bc-442a-b3ed-dc9fe83f0091" providerId="ADAL" clId="{DB2D512B-CA24-4985-9422-DEF0A7521A11}" dt="2024-08-15T15:55:36.357" v="9249" actId="47"/>
        <pc:sldMkLst>
          <pc:docMk/>
          <pc:sldMk cId="4221986951" sldId="6554"/>
        </pc:sldMkLst>
        <pc:spChg chg="mod">
          <ac:chgData name="Ali Ankudowich" userId="f22f1abc-b1bc-442a-b3ed-dc9fe83f0091" providerId="ADAL" clId="{DB2D512B-CA24-4985-9422-DEF0A7521A11}" dt="2024-08-13T21:30:13.521" v="30" actId="20577"/>
          <ac:spMkLst>
            <pc:docMk/>
            <pc:sldMk cId="4221986951" sldId="6554"/>
            <ac:spMk id="12" creationId="{37FCAE95-7D46-4FF6-A125-77B5016495E4}"/>
          </ac:spMkLst>
        </pc:spChg>
      </pc:sldChg>
      <pc:sldChg chg="addSp delSp modSp mod">
        <pc:chgData name="Ali Ankudowich" userId="f22f1abc-b1bc-442a-b3ed-dc9fe83f0091" providerId="ADAL" clId="{DB2D512B-CA24-4985-9422-DEF0A7521A11}" dt="2024-08-15T14:08:12.638" v="8509" actId="20577"/>
        <pc:sldMkLst>
          <pc:docMk/>
          <pc:sldMk cId="3275069666" sldId="6555"/>
        </pc:sldMkLst>
        <pc:spChg chg="mod">
          <ac:chgData name="Ali Ankudowich" userId="f22f1abc-b1bc-442a-b3ed-dc9fe83f0091" providerId="ADAL" clId="{DB2D512B-CA24-4985-9422-DEF0A7521A11}" dt="2024-08-15T14:06:02.964" v="8443" actId="113"/>
          <ac:spMkLst>
            <pc:docMk/>
            <pc:sldMk cId="3275069666" sldId="6555"/>
            <ac:spMk id="12" creationId="{37FCAE95-7D46-4FF6-A125-77B5016495E4}"/>
          </ac:spMkLst>
        </pc:spChg>
        <pc:spChg chg="add mod">
          <ac:chgData name="Ali Ankudowich" userId="f22f1abc-b1bc-442a-b3ed-dc9fe83f0091" providerId="ADAL" clId="{DB2D512B-CA24-4985-9422-DEF0A7521A11}" dt="2024-08-15T14:08:12.638" v="8509" actId="20577"/>
          <ac:spMkLst>
            <pc:docMk/>
            <pc:sldMk cId="3275069666" sldId="6555"/>
            <ac:spMk id="32" creationId="{32C182E0-1442-E4D4-353A-DC911E948C72}"/>
          </ac:spMkLst>
        </pc:spChg>
        <pc:graphicFrameChg chg="add del">
          <ac:chgData name="Ali Ankudowich" userId="f22f1abc-b1bc-442a-b3ed-dc9fe83f0091" providerId="ADAL" clId="{DB2D512B-CA24-4985-9422-DEF0A7521A11}" dt="2024-08-15T13:55:59.831" v="8227" actId="478"/>
          <ac:graphicFrameMkLst>
            <pc:docMk/>
            <pc:sldMk cId="3275069666" sldId="6555"/>
            <ac:graphicFrameMk id="3" creationId="{FB6492B2-AFAA-B79E-85F9-C46329FC377D}"/>
          </ac:graphicFrameMkLst>
        </pc:graphicFrameChg>
        <pc:graphicFrameChg chg="add mod modGraphic">
          <ac:chgData name="Ali Ankudowich" userId="f22f1abc-b1bc-442a-b3ed-dc9fe83f0091" providerId="ADAL" clId="{DB2D512B-CA24-4985-9422-DEF0A7521A11}" dt="2024-08-15T14:05:53.315" v="8441" actId="1038"/>
          <ac:graphicFrameMkLst>
            <pc:docMk/>
            <pc:sldMk cId="3275069666" sldId="6555"/>
            <ac:graphicFrameMk id="4" creationId="{2CEE2079-862E-6420-7FEF-496929DF507C}"/>
          </ac:graphicFrameMkLst>
        </pc:graphicFrameChg>
        <pc:graphicFrameChg chg="add mod modGraphic">
          <ac:chgData name="Ali Ankudowich" userId="f22f1abc-b1bc-442a-b3ed-dc9fe83f0091" providerId="ADAL" clId="{DB2D512B-CA24-4985-9422-DEF0A7521A11}" dt="2024-08-15T14:06:41.097" v="8459" actId="20577"/>
          <ac:graphicFrameMkLst>
            <pc:docMk/>
            <pc:sldMk cId="3275069666" sldId="6555"/>
            <ac:graphicFrameMk id="5" creationId="{CDA11391-469B-08A6-992D-48B1B94CAC5C}"/>
          </ac:graphicFrameMkLst>
        </pc:graphicFrameChg>
        <pc:graphicFrameChg chg="add mod modGraphic">
          <ac:chgData name="Ali Ankudowich" userId="f22f1abc-b1bc-442a-b3ed-dc9fe83f0091" providerId="ADAL" clId="{DB2D512B-CA24-4985-9422-DEF0A7521A11}" dt="2024-08-15T14:05:53.315" v="8441" actId="1038"/>
          <ac:graphicFrameMkLst>
            <pc:docMk/>
            <pc:sldMk cId="3275069666" sldId="6555"/>
            <ac:graphicFrameMk id="31" creationId="{6EBDDCA9-CC4D-4CB6-BA9C-6689FECA567E}"/>
          </ac:graphicFrameMkLst>
        </pc:graphicFrameChg>
        <pc:cxnChg chg="add del mod">
          <ac:chgData name="Ali Ankudowich" userId="f22f1abc-b1bc-442a-b3ed-dc9fe83f0091" providerId="ADAL" clId="{DB2D512B-CA24-4985-9422-DEF0A7521A11}" dt="2024-08-15T13:59:42.782" v="8329" actId="478"/>
          <ac:cxnSpMkLst>
            <pc:docMk/>
            <pc:sldMk cId="3275069666" sldId="6555"/>
            <ac:cxnSpMk id="7" creationId="{0D231C07-4C9A-3A8E-214C-F837E8291ED4}"/>
          </ac:cxnSpMkLst>
        </pc:cxnChg>
        <pc:cxnChg chg="add del">
          <ac:chgData name="Ali Ankudowich" userId="f22f1abc-b1bc-442a-b3ed-dc9fe83f0091" providerId="ADAL" clId="{DB2D512B-CA24-4985-9422-DEF0A7521A11}" dt="2024-08-15T14:00:32.199" v="8336" actId="478"/>
          <ac:cxnSpMkLst>
            <pc:docMk/>
            <pc:sldMk cId="3275069666" sldId="6555"/>
            <ac:cxnSpMk id="16" creationId="{12FC7CED-E3E8-A74F-99A6-06DD9FF7BE9B}"/>
          </ac:cxnSpMkLst>
        </pc:cxnChg>
        <pc:cxnChg chg="add mod">
          <ac:chgData name="Ali Ankudowich" userId="f22f1abc-b1bc-442a-b3ed-dc9fe83f0091" providerId="ADAL" clId="{DB2D512B-CA24-4985-9422-DEF0A7521A11}" dt="2024-08-15T14:05:53.315" v="8441" actId="1038"/>
          <ac:cxnSpMkLst>
            <pc:docMk/>
            <pc:sldMk cId="3275069666" sldId="6555"/>
            <ac:cxnSpMk id="18" creationId="{A733F953-13D6-9387-E234-2075C9FE97A3}"/>
          </ac:cxnSpMkLst>
        </pc:cxnChg>
        <pc:cxnChg chg="add mod">
          <ac:chgData name="Ali Ankudowich" userId="f22f1abc-b1bc-442a-b3ed-dc9fe83f0091" providerId="ADAL" clId="{DB2D512B-CA24-4985-9422-DEF0A7521A11}" dt="2024-08-15T14:05:53.315" v="8441" actId="1038"/>
          <ac:cxnSpMkLst>
            <pc:docMk/>
            <pc:sldMk cId="3275069666" sldId="6555"/>
            <ac:cxnSpMk id="25" creationId="{F4240309-ADE5-2B02-3544-927EDCB6E5CB}"/>
          </ac:cxnSpMkLst>
        </pc:cxnChg>
      </pc:sldChg>
      <pc:sldChg chg="del">
        <pc:chgData name="Ali Ankudowich" userId="f22f1abc-b1bc-442a-b3ed-dc9fe83f0091" providerId="ADAL" clId="{DB2D512B-CA24-4985-9422-DEF0A7521A11}" dt="2024-08-13T21:28:40.128" v="1" actId="47"/>
        <pc:sldMkLst>
          <pc:docMk/>
          <pc:sldMk cId="3937178405" sldId="6556"/>
        </pc:sldMkLst>
      </pc:sldChg>
      <pc:sldChg chg="addSp delSp modSp mod modClrScheme chgLayout">
        <pc:chgData name="Ali Ankudowich" userId="f22f1abc-b1bc-442a-b3ed-dc9fe83f0091" providerId="ADAL" clId="{DB2D512B-CA24-4985-9422-DEF0A7521A11}" dt="2024-08-15T15:03:05.064" v="8769" actId="14100"/>
        <pc:sldMkLst>
          <pc:docMk/>
          <pc:sldMk cId="1714581194" sldId="6557"/>
        </pc:sldMkLst>
        <pc:spChg chg="mod ord">
          <ac:chgData name="Ali Ankudowich" userId="f22f1abc-b1bc-442a-b3ed-dc9fe83f0091" providerId="ADAL" clId="{DB2D512B-CA24-4985-9422-DEF0A7521A11}" dt="2024-08-15T15:02:09.426" v="8749" actId="700"/>
          <ac:spMkLst>
            <pc:docMk/>
            <pc:sldMk cId="1714581194" sldId="6557"/>
            <ac:spMk id="2" creationId="{00000000-0000-0000-0000-000000000000}"/>
          </ac:spMkLst>
        </pc:spChg>
        <pc:spChg chg="add del mod">
          <ac:chgData name="Ali Ankudowich" userId="f22f1abc-b1bc-442a-b3ed-dc9fe83f0091" providerId="ADAL" clId="{DB2D512B-CA24-4985-9422-DEF0A7521A11}" dt="2024-08-15T15:02:09.426" v="8749" actId="700"/>
          <ac:spMkLst>
            <pc:docMk/>
            <pc:sldMk cId="1714581194" sldId="6557"/>
            <ac:spMk id="5" creationId="{0E9145FF-CD62-A604-71B7-4878CB53907A}"/>
          </ac:spMkLst>
        </pc:spChg>
        <pc:spChg chg="del mod">
          <ac:chgData name="Ali Ankudowich" userId="f22f1abc-b1bc-442a-b3ed-dc9fe83f0091" providerId="ADAL" clId="{DB2D512B-CA24-4985-9422-DEF0A7521A11}" dt="2024-08-15T15:02:06.114" v="8748" actId="478"/>
          <ac:spMkLst>
            <pc:docMk/>
            <pc:sldMk cId="1714581194" sldId="6557"/>
            <ac:spMk id="12" creationId="{37FCAE95-7D46-4FF6-A125-77B5016495E4}"/>
          </ac:spMkLst>
        </pc:spChg>
        <pc:graphicFrameChg chg="add mod modGraphic">
          <ac:chgData name="Ali Ankudowich" userId="f22f1abc-b1bc-442a-b3ed-dc9fe83f0091" providerId="ADAL" clId="{DB2D512B-CA24-4985-9422-DEF0A7521A11}" dt="2024-08-15T15:03:05.064" v="8769" actId="14100"/>
          <ac:graphicFrameMkLst>
            <pc:docMk/>
            <pc:sldMk cId="1714581194" sldId="6557"/>
            <ac:graphicFrameMk id="3" creationId="{7F95EF97-322B-6AF3-9540-561606C8A162}"/>
          </ac:graphicFrameMkLst>
        </pc:graphicFrameChg>
      </pc:sldChg>
      <pc:sldChg chg="addSp delSp modSp mod ord delAnim modAnim chgLayout">
        <pc:chgData name="Ali Ankudowich" userId="f22f1abc-b1bc-442a-b3ed-dc9fe83f0091" providerId="ADAL" clId="{DB2D512B-CA24-4985-9422-DEF0A7521A11}" dt="2024-08-21T13:31:53.813" v="9607" actId="20577"/>
        <pc:sldMkLst>
          <pc:docMk/>
          <pc:sldMk cId="2508936831" sldId="6558"/>
        </pc:sldMkLst>
        <pc:spChg chg="mod ord">
          <ac:chgData name="Ali Ankudowich" userId="f22f1abc-b1bc-442a-b3ed-dc9fe83f0091" providerId="ADAL" clId="{DB2D512B-CA24-4985-9422-DEF0A7521A11}" dt="2024-08-21T13:31:53.813" v="9607" actId="20577"/>
          <ac:spMkLst>
            <pc:docMk/>
            <pc:sldMk cId="2508936831" sldId="6558"/>
            <ac:spMk id="2" creationId="{00000000-0000-0000-0000-000000000000}"/>
          </ac:spMkLst>
        </pc:spChg>
        <pc:spChg chg="add del mod">
          <ac:chgData name="Ali Ankudowich" userId="f22f1abc-b1bc-442a-b3ed-dc9fe83f0091" providerId="ADAL" clId="{DB2D512B-CA24-4985-9422-DEF0A7521A11}" dt="2024-08-14T15:27:36.128" v="2643" actId="478"/>
          <ac:spMkLst>
            <pc:docMk/>
            <pc:sldMk cId="2508936831" sldId="6558"/>
            <ac:spMk id="4" creationId="{C42F6521-4F44-7BAD-74C8-44CFC8A0E85E}"/>
          </ac:spMkLst>
        </pc:spChg>
        <pc:spChg chg="add mod">
          <ac:chgData name="Ali Ankudowich" userId="f22f1abc-b1bc-442a-b3ed-dc9fe83f0091" providerId="ADAL" clId="{DB2D512B-CA24-4985-9422-DEF0A7521A11}" dt="2024-08-15T15:27:10.143" v="9245" actId="1076"/>
          <ac:spMkLst>
            <pc:docMk/>
            <pc:sldMk cId="2508936831" sldId="6558"/>
            <ac:spMk id="5" creationId="{63BBB254-91D2-FA4C-BA15-11443C143F99}"/>
          </ac:spMkLst>
        </pc:spChg>
        <pc:spChg chg="mod ord">
          <ac:chgData name="Ali Ankudowich" userId="f22f1abc-b1bc-442a-b3ed-dc9fe83f0091" providerId="ADAL" clId="{DB2D512B-CA24-4985-9422-DEF0A7521A11}" dt="2024-08-15T15:20:20.805" v="9205" actId="14100"/>
          <ac:spMkLst>
            <pc:docMk/>
            <pc:sldMk cId="2508936831" sldId="6558"/>
            <ac:spMk id="12" creationId="{37FCAE95-7D46-4FF6-A125-77B5016495E4}"/>
          </ac:spMkLst>
        </pc:spChg>
        <pc:picChg chg="add mod">
          <ac:chgData name="Ali Ankudowich" userId="f22f1abc-b1bc-442a-b3ed-dc9fe83f0091" providerId="ADAL" clId="{DB2D512B-CA24-4985-9422-DEF0A7521A11}" dt="2024-08-15T15:28:45.711" v="9248"/>
          <ac:picMkLst>
            <pc:docMk/>
            <pc:sldMk cId="2508936831" sldId="6558"/>
            <ac:picMk id="4" creationId="{46ADA47A-EEE9-7CCB-FBFC-A8EA1C913267}"/>
          </ac:picMkLst>
        </pc:picChg>
      </pc:sldChg>
      <pc:sldChg chg="addSp modSp del mod">
        <pc:chgData name="Ali Ankudowich" userId="f22f1abc-b1bc-442a-b3ed-dc9fe83f0091" providerId="ADAL" clId="{DB2D512B-CA24-4985-9422-DEF0A7521A11}" dt="2024-08-15T15:55:36.357" v="9249" actId="47"/>
        <pc:sldMkLst>
          <pc:docMk/>
          <pc:sldMk cId="1319845606" sldId="6559"/>
        </pc:sldMkLst>
        <pc:spChg chg="add mod">
          <ac:chgData name="Ali Ankudowich" userId="f22f1abc-b1bc-442a-b3ed-dc9fe83f0091" providerId="ADAL" clId="{DB2D512B-CA24-4985-9422-DEF0A7521A11}" dt="2024-08-14T21:17:07.680" v="6526" actId="1076"/>
          <ac:spMkLst>
            <pc:docMk/>
            <pc:sldMk cId="1319845606" sldId="6559"/>
            <ac:spMk id="4" creationId="{1A8BC22C-3BD0-2641-3443-D0132BF2CC22}"/>
          </ac:spMkLst>
        </pc:spChg>
        <pc:spChg chg="mod">
          <ac:chgData name="Ali Ankudowich" userId="f22f1abc-b1bc-442a-b3ed-dc9fe83f0091" providerId="ADAL" clId="{DB2D512B-CA24-4985-9422-DEF0A7521A11}" dt="2024-08-15T14:17:13.734" v="8539" actId="20577"/>
          <ac:spMkLst>
            <pc:docMk/>
            <pc:sldMk cId="1319845606" sldId="6559"/>
            <ac:spMk id="6" creationId="{D0A5301E-800F-EE84-A9A0-03D07C25568A}"/>
          </ac:spMkLst>
        </pc:spChg>
      </pc:sldChg>
      <pc:sldChg chg="del">
        <pc:chgData name="Ali Ankudowich" userId="f22f1abc-b1bc-442a-b3ed-dc9fe83f0091" providerId="ADAL" clId="{DB2D512B-CA24-4985-9422-DEF0A7521A11}" dt="2024-08-14T22:09:40.081" v="7315" actId="2696"/>
        <pc:sldMkLst>
          <pc:docMk/>
          <pc:sldMk cId="1774456857" sldId="6560"/>
        </pc:sldMkLst>
      </pc:sldChg>
      <pc:sldChg chg="addSp delSp modSp mod modClrScheme chgLayout">
        <pc:chgData name="Ali Ankudowich" userId="f22f1abc-b1bc-442a-b3ed-dc9fe83f0091" providerId="ADAL" clId="{DB2D512B-CA24-4985-9422-DEF0A7521A11}" dt="2024-08-21T13:50:44.761" v="9682" actId="20577"/>
        <pc:sldMkLst>
          <pc:docMk/>
          <pc:sldMk cId="4235625358" sldId="6561"/>
        </pc:sldMkLst>
        <pc:spChg chg="mod ord">
          <ac:chgData name="Ali Ankudowich" userId="f22f1abc-b1bc-442a-b3ed-dc9fe83f0091" providerId="ADAL" clId="{DB2D512B-CA24-4985-9422-DEF0A7521A11}" dt="2024-08-14T19:04:31.154" v="4429" actId="20577"/>
          <ac:spMkLst>
            <pc:docMk/>
            <pc:sldMk cId="4235625358" sldId="6561"/>
            <ac:spMk id="2" creationId="{00000000-0000-0000-0000-000000000000}"/>
          </ac:spMkLst>
        </pc:spChg>
        <pc:spChg chg="add del mod ord">
          <ac:chgData name="Ali Ankudowich" userId="f22f1abc-b1bc-442a-b3ed-dc9fe83f0091" providerId="ADAL" clId="{DB2D512B-CA24-4985-9422-DEF0A7521A11}" dt="2024-08-14T15:38:28.184" v="2964" actId="700"/>
          <ac:spMkLst>
            <pc:docMk/>
            <pc:sldMk cId="4235625358" sldId="6561"/>
            <ac:spMk id="3" creationId="{A738D146-B639-1BD7-A9DE-86FFD422110A}"/>
          </ac:spMkLst>
        </pc:spChg>
        <pc:spChg chg="add del mod">
          <ac:chgData name="Ali Ankudowich" userId="f22f1abc-b1bc-442a-b3ed-dc9fe83f0091" providerId="ADAL" clId="{DB2D512B-CA24-4985-9422-DEF0A7521A11}" dt="2024-08-13T22:27:40.537" v="2026" actId="700"/>
          <ac:spMkLst>
            <pc:docMk/>
            <pc:sldMk cId="4235625358" sldId="6561"/>
            <ac:spMk id="4" creationId="{63D1C021-B8B9-46A8-38A7-FCDAB1410C1B}"/>
          </ac:spMkLst>
        </pc:spChg>
        <pc:spChg chg="add del mod">
          <ac:chgData name="Ali Ankudowich" userId="f22f1abc-b1bc-442a-b3ed-dc9fe83f0091" providerId="ADAL" clId="{DB2D512B-CA24-4985-9422-DEF0A7521A11}" dt="2024-08-13T22:45:52.847" v="2270" actId="478"/>
          <ac:spMkLst>
            <pc:docMk/>
            <pc:sldMk cId="4235625358" sldId="6561"/>
            <ac:spMk id="10" creationId="{662A4ECA-32B2-84C4-BB5A-30018B58FE6A}"/>
          </ac:spMkLst>
        </pc:spChg>
        <pc:spChg chg="add mod ord">
          <ac:chgData name="Ali Ankudowich" userId="f22f1abc-b1bc-442a-b3ed-dc9fe83f0091" providerId="ADAL" clId="{DB2D512B-CA24-4985-9422-DEF0A7521A11}" dt="2024-08-21T13:50:44.761" v="9682" actId="20577"/>
          <ac:spMkLst>
            <pc:docMk/>
            <pc:sldMk cId="4235625358" sldId="6561"/>
            <ac:spMk id="11" creationId="{32A18AA2-452F-608A-264C-49E46BCF61F3}"/>
          </ac:spMkLst>
        </pc:spChg>
        <pc:spChg chg="del">
          <ac:chgData name="Ali Ankudowich" userId="f22f1abc-b1bc-442a-b3ed-dc9fe83f0091" providerId="ADAL" clId="{DB2D512B-CA24-4985-9422-DEF0A7521A11}" dt="2024-08-13T22:27:35.909" v="2025" actId="478"/>
          <ac:spMkLst>
            <pc:docMk/>
            <pc:sldMk cId="4235625358" sldId="6561"/>
            <ac:spMk id="12" creationId="{37FCAE95-7D46-4FF6-A125-77B5016495E4}"/>
          </ac:spMkLst>
        </pc:spChg>
        <pc:graphicFrameChg chg="add del mod">
          <ac:chgData name="Ali Ankudowich" userId="f22f1abc-b1bc-442a-b3ed-dc9fe83f0091" providerId="ADAL" clId="{DB2D512B-CA24-4985-9422-DEF0A7521A11}" dt="2024-08-13T22:45:45.164" v="2267" actId="478"/>
          <ac:graphicFrameMkLst>
            <pc:docMk/>
            <pc:sldMk cId="4235625358" sldId="6561"/>
            <ac:graphicFrameMk id="6" creationId="{84063894-6598-F133-3C7C-0D6DC01916B3}"/>
          </ac:graphicFrameMkLst>
        </pc:graphicFrameChg>
        <pc:graphicFrameChg chg="add mod">
          <ac:chgData name="Ali Ankudowich" userId="f22f1abc-b1bc-442a-b3ed-dc9fe83f0091" providerId="ADAL" clId="{DB2D512B-CA24-4985-9422-DEF0A7521A11}" dt="2024-08-13T22:28:33.236" v="2037"/>
          <ac:graphicFrameMkLst>
            <pc:docMk/>
            <pc:sldMk cId="4235625358" sldId="6561"/>
            <ac:graphicFrameMk id="7" creationId="{BA45BED5-9630-3D06-0155-220DE5973ED4}"/>
          </ac:graphicFrameMkLst>
        </pc:graphicFrameChg>
        <pc:graphicFrameChg chg="add del mod modGraphic">
          <ac:chgData name="Ali Ankudowich" userId="f22f1abc-b1bc-442a-b3ed-dc9fe83f0091" providerId="ADAL" clId="{DB2D512B-CA24-4985-9422-DEF0A7521A11}" dt="2024-08-13T22:45:43.970" v="2266" actId="478"/>
          <ac:graphicFrameMkLst>
            <pc:docMk/>
            <pc:sldMk cId="4235625358" sldId="6561"/>
            <ac:graphicFrameMk id="8" creationId="{1DF76957-C69E-AF34-3F99-6F08B56EE1EF}"/>
          </ac:graphicFrameMkLst>
        </pc:graphicFrameChg>
        <pc:graphicFrameChg chg="add del mod modGraphic">
          <ac:chgData name="Ali Ankudowich" userId="f22f1abc-b1bc-442a-b3ed-dc9fe83f0091" providerId="ADAL" clId="{DB2D512B-CA24-4985-9422-DEF0A7521A11}" dt="2024-08-13T22:45:46.544" v="2268" actId="478"/>
          <ac:graphicFrameMkLst>
            <pc:docMk/>
            <pc:sldMk cId="4235625358" sldId="6561"/>
            <ac:graphicFrameMk id="9" creationId="{395869AC-D3C3-FC3A-9A93-F2D345845C86}"/>
          </ac:graphicFrameMkLst>
        </pc:graphicFrameChg>
        <pc:picChg chg="add">
          <ac:chgData name="Ali Ankudowich" userId="f22f1abc-b1bc-442a-b3ed-dc9fe83f0091" providerId="ADAL" clId="{DB2D512B-CA24-4985-9422-DEF0A7521A11}" dt="2024-08-13T22:28:07.947" v="2034"/>
          <ac:picMkLst>
            <pc:docMk/>
            <pc:sldMk cId="4235625358" sldId="6561"/>
            <ac:picMk id="5" creationId="{7AA14F54-403B-D567-EBE5-B928E9BD357B}"/>
          </ac:picMkLst>
        </pc:picChg>
      </pc:sldChg>
      <pc:sldChg chg="addSp delSp modSp mod modAnim">
        <pc:chgData name="Ali Ankudowich" userId="f22f1abc-b1bc-442a-b3ed-dc9fe83f0091" providerId="ADAL" clId="{DB2D512B-CA24-4985-9422-DEF0A7521A11}" dt="2024-08-20T20:42:27.503" v="9578" actId="1037"/>
        <pc:sldMkLst>
          <pc:docMk/>
          <pc:sldMk cId="3992171739" sldId="6562"/>
        </pc:sldMkLst>
        <pc:spChg chg="mod">
          <ac:chgData name="Ali Ankudowich" userId="f22f1abc-b1bc-442a-b3ed-dc9fe83f0091" providerId="ADAL" clId="{DB2D512B-CA24-4985-9422-DEF0A7521A11}" dt="2024-08-15T17:46:36.700" v="9355" actId="1037"/>
          <ac:spMkLst>
            <pc:docMk/>
            <pc:sldMk cId="3992171739" sldId="6562"/>
            <ac:spMk id="7" creationId="{D3A89D14-9691-D419-19B2-E6462AE4B280}"/>
          </ac:spMkLst>
        </pc:spChg>
        <pc:spChg chg="mod">
          <ac:chgData name="Ali Ankudowich" userId="f22f1abc-b1bc-442a-b3ed-dc9fe83f0091" providerId="ADAL" clId="{DB2D512B-CA24-4985-9422-DEF0A7521A11}" dt="2024-08-15T17:46:43.698" v="9396" actId="1037"/>
          <ac:spMkLst>
            <pc:docMk/>
            <pc:sldMk cId="3992171739" sldId="6562"/>
            <ac:spMk id="8" creationId="{2A3B6268-8552-986E-9561-C6178338D320}"/>
          </ac:spMkLst>
        </pc:spChg>
        <pc:spChg chg="add del mod">
          <ac:chgData name="Ali Ankudowich" userId="f22f1abc-b1bc-442a-b3ed-dc9fe83f0091" providerId="ADAL" clId="{DB2D512B-CA24-4985-9422-DEF0A7521A11}" dt="2024-08-20T20:42:22.225" v="9542" actId="478"/>
          <ac:spMkLst>
            <pc:docMk/>
            <pc:sldMk cId="3992171739" sldId="6562"/>
            <ac:spMk id="9" creationId="{CF9DD2BC-5020-FE16-BFEA-34BE769799FF}"/>
          </ac:spMkLst>
        </pc:spChg>
        <pc:spChg chg="add mod">
          <ac:chgData name="Ali Ankudowich" userId="f22f1abc-b1bc-442a-b3ed-dc9fe83f0091" providerId="ADAL" clId="{DB2D512B-CA24-4985-9422-DEF0A7521A11}" dt="2024-08-20T20:42:27.503" v="9578" actId="1037"/>
          <ac:spMkLst>
            <pc:docMk/>
            <pc:sldMk cId="3992171739" sldId="6562"/>
            <ac:spMk id="10" creationId="{64138C74-93C2-1913-C0B0-76B6CFFD3417}"/>
          </ac:spMkLst>
        </pc:spChg>
        <pc:picChg chg="mod">
          <ac:chgData name="Ali Ankudowich" userId="f22f1abc-b1bc-442a-b3ed-dc9fe83f0091" providerId="ADAL" clId="{DB2D512B-CA24-4985-9422-DEF0A7521A11}" dt="2024-08-15T17:48:39.096" v="9448" actId="1076"/>
          <ac:picMkLst>
            <pc:docMk/>
            <pc:sldMk cId="3992171739" sldId="6562"/>
            <ac:picMk id="3" creationId="{6B76E38A-9893-9418-9708-A0440679E826}"/>
          </ac:picMkLst>
        </pc:picChg>
        <pc:picChg chg="mod modCrop">
          <ac:chgData name="Ali Ankudowich" userId="f22f1abc-b1bc-442a-b3ed-dc9fe83f0091" providerId="ADAL" clId="{DB2D512B-CA24-4985-9422-DEF0A7521A11}" dt="2024-08-20T20:38:37.087" v="9497" actId="18131"/>
          <ac:picMkLst>
            <pc:docMk/>
            <pc:sldMk cId="3992171739" sldId="6562"/>
            <ac:picMk id="4" creationId="{86D8D38B-0E2E-CA3E-3178-1507D654DC6A}"/>
          </ac:picMkLst>
        </pc:picChg>
        <pc:picChg chg="mod">
          <ac:chgData name="Ali Ankudowich" userId="f22f1abc-b1bc-442a-b3ed-dc9fe83f0091" providerId="ADAL" clId="{DB2D512B-CA24-4985-9422-DEF0A7521A11}" dt="2024-08-15T17:48:39.096" v="9448" actId="1076"/>
          <ac:picMkLst>
            <pc:docMk/>
            <pc:sldMk cId="3992171739" sldId="6562"/>
            <ac:picMk id="5" creationId="{3382D07B-96F1-7779-1664-4842B29728D9}"/>
          </ac:picMkLst>
        </pc:picChg>
        <pc:picChg chg="add mod modCrop">
          <ac:chgData name="Ali Ankudowich" userId="f22f1abc-b1bc-442a-b3ed-dc9fe83f0091" providerId="ADAL" clId="{DB2D512B-CA24-4985-9422-DEF0A7521A11}" dt="2024-08-15T17:49:50.193" v="9478" actId="1076"/>
          <ac:picMkLst>
            <pc:docMk/>
            <pc:sldMk cId="3992171739" sldId="6562"/>
            <ac:picMk id="11" creationId="{203D218D-0126-E1E7-D2B1-87FCC9C66F57}"/>
          </ac:picMkLst>
        </pc:picChg>
      </pc:sldChg>
      <pc:sldChg chg="addSp delSp modSp mod">
        <pc:chgData name="Ali Ankudowich" userId="f22f1abc-b1bc-442a-b3ed-dc9fe83f0091" providerId="ADAL" clId="{DB2D512B-CA24-4985-9422-DEF0A7521A11}" dt="2024-08-21T13:10:43.061" v="9606" actId="20577"/>
        <pc:sldMkLst>
          <pc:docMk/>
          <pc:sldMk cId="1084277887" sldId="6563"/>
        </pc:sldMkLst>
        <pc:spChg chg="mod">
          <ac:chgData name="Ali Ankudowich" userId="f22f1abc-b1bc-442a-b3ed-dc9fe83f0091" providerId="ADAL" clId="{DB2D512B-CA24-4985-9422-DEF0A7521A11}" dt="2024-08-14T21:28:34.359" v="6679" actId="20577"/>
          <ac:spMkLst>
            <pc:docMk/>
            <pc:sldMk cId="1084277887" sldId="6563"/>
            <ac:spMk id="2" creationId="{00000000-0000-0000-0000-000000000000}"/>
          </ac:spMkLst>
        </pc:spChg>
        <pc:spChg chg="add mod">
          <ac:chgData name="Ali Ankudowich" userId="f22f1abc-b1bc-442a-b3ed-dc9fe83f0091" providerId="ADAL" clId="{DB2D512B-CA24-4985-9422-DEF0A7521A11}" dt="2024-08-15T13:16:24.777" v="8105" actId="113"/>
          <ac:spMkLst>
            <pc:docMk/>
            <pc:sldMk cId="1084277887" sldId="6563"/>
            <ac:spMk id="4" creationId="{DF70254D-FF23-02A6-9D98-D3C6A10FEAB5}"/>
          </ac:spMkLst>
        </pc:spChg>
        <pc:spChg chg="add del mod">
          <ac:chgData name="Ali Ankudowich" userId="f22f1abc-b1bc-442a-b3ed-dc9fe83f0091" providerId="ADAL" clId="{DB2D512B-CA24-4985-9422-DEF0A7521A11}" dt="2024-08-14T21:29:19.451" v="6687" actId="478"/>
          <ac:spMkLst>
            <pc:docMk/>
            <pc:sldMk cId="1084277887" sldId="6563"/>
            <ac:spMk id="5" creationId="{183D327C-ACC3-28B0-CACD-EF7928906C45}"/>
          </ac:spMkLst>
        </pc:spChg>
        <pc:spChg chg="del mod">
          <ac:chgData name="Ali Ankudowich" userId="f22f1abc-b1bc-442a-b3ed-dc9fe83f0091" providerId="ADAL" clId="{DB2D512B-CA24-4985-9422-DEF0A7521A11}" dt="2024-08-14T21:28:56.102" v="6681" actId="478"/>
          <ac:spMkLst>
            <pc:docMk/>
            <pc:sldMk cId="1084277887" sldId="6563"/>
            <ac:spMk id="12" creationId="{37FCAE95-7D46-4FF6-A125-77B5016495E4}"/>
          </ac:spMkLst>
        </pc:spChg>
        <pc:graphicFrameChg chg="add mod modGraphic">
          <ac:chgData name="Ali Ankudowich" userId="f22f1abc-b1bc-442a-b3ed-dc9fe83f0091" providerId="ADAL" clId="{DB2D512B-CA24-4985-9422-DEF0A7521A11}" dt="2024-08-21T13:10:43.061" v="9606" actId="20577"/>
          <ac:graphicFrameMkLst>
            <pc:docMk/>
            <pc:sldMk cId="1084277887" sldId="6563"/>
            <ac:graphicFrameMk id="7" creationId="{6F94471C-EB7B-1659-A69D-9C2D6837C22F}"/>
          </ac:graphicFrameMkLst>
        </pc:graphicFrameChg>
        <pc:picChg chg="add mod">
          <ac:chgData name="Ali Ankudowich" userId="f22f1abc-b1bc-442a-b3ed-dc9fe83f0091" providerId="ADAL" clId="{DB2D512B-CA24-4985-9422-DEF0A7521A11}" dt="2024-08-14T21:28:57.500" v="6682"/>
          <ac:picMkLst>
            <pc:docMk/>
            <pc:sldMk cId="1084277887" sldId="6563"/>
            <ac:picMk id="6" creationId="{C75A466D-C16B-E1CD-BF76-128D645ACBC2}"/>
          </ac:picMkLst>
        </pc:picChg>
      </pc:sldChg>
      <pc:sldChg chg="del">
        <pc:chgData name="Ali Ankudowich" userId="f22f1abc-b1bc-442a-b3ed-dc9fe83f0091" providerId="ADAL" clId="{DB2D512B-CA24-4985-9422-DEF0A7521A11}" dt="2024-08-13T21:28:41.080" v="2" actId="47"/>
        <pc:sldMkLst>
          <pc:docMk/>
          <pc:sldMk cId="1987177846" sldId="6564"/>
        </pc:sldMkLst>
      </pc:sldChg>
      <pc:sldChg chg="del">
        <pc:chgData name="Ali Ankudowich" userId="f22f1abc-b1bc-442a-b3ed-dc9fe83f0091" providerId="ADAL" clId="{DB2D512B-CA24-4985-9422-DEF0A7521A11}" dt="2024-08-13T21:28:39.206" v="0" actId="47"/>
        <pc:sldMkLst>
          <pc:docMk/>
          <pc:sldMk cId="3675589156" sldId="6566"/>
        </pc:sldMkLst>
      </pc:sldChg>
      <pc:sldChg chg="delSp modSp mod">
        <pc:chgData name="Ali Ankudowich" userId="f22f1abc-b1bc-442a-b3ed-dc9fe83f0091" providerId="ADAL" clId="{DB2D512B-CA24-4985-9422-DEF0A7521A11}" dt="2024-08-21T13:45:51.198" v="9633" actId="20577"/>
        <pc:sldMkLst>
          <pc:docMk/>
          <pc:sldMk cId="1270808556" sldId="6569"/>
        </pc:sldMkLst>
        <pc:spChg chg="mod">
          <ac:chgData name="Ali Ankudowich" userId="f22f1abc-b1bc-442a-b3ed-dc9fe83f0091" providerId="ADAL" clId="{DB2D512B-CA24-4985-9422-DEF0A7521A11}" dt="2024-08-13T22:06:36.338" v="1991" actId="1076"/>
          <ac:spMkLst>
            <pc:docMk/>
            <pc:sldMk cId="1270808556" sldId="6569"/>
            <ac:spMk id="8" creationId="{4BE30054-CB16-32D1-7664-62F589DB9106}"/>
          </ac:spMkLst>
        </pc:spChg>
        <pc:spChg chg="mod">
          <ac:chgData name="Ali Ankudowich" userId="f22f1abc-b1bc-442a-b3ed-dc9fe83f0091" providerId="ADAL" clId="{DB2D512B-CA24-4985-9422-DEF0A7521A11}" dt="2024-08-21T13:45:51.198" v="9633" actId="20577"/>
          <ac:spMkLst>
            <pc:docMk/>
            <pc:sldMk cId="1270808556" sldId="6569"/>
            <ac:spMk id="38" creationId="{FC47A628-35B9-711A-F6A2-982C1F951EB5}"/>
          </ac:spMkLst>
        </pc:spChg>
        <pc:spChg chg="mod">
          <ac:chgData name="Ali Ankudowich" userId="f22f1abc-b1bc-442a-b3ed-dc9fe83f0091" providerId="ADAL" clId="{DB2D512B-CA24-4985-9422-DEF0A7521A11}" dt="2024-08-14T19:03:51.472" v="4408" actId="20577"/>
          <ac:spMkLst>
            <pc:docMk/>
            <pc:sldMk cId="1270808556" sldId="6569"/>
            <ac:spMk id="39" creationId="{A6D28650-4E53-0D3A-79BC-459E3DC02AE8}"/>
          </ac:spMkLst>
        </pc:spChg>
        <pc:spChg chg="mod">
          <ac:chgData name="Ali Ankudowich" userId="f22f1abc-b1bc-442a-b3ed-dc9fe83f0091" providerId="ADAL" clId="{DB2D512B-CA24-4985-9422-DEF0A7521A11}" dt="2024-08-13T21:51:37.266" v="1547"/>
          <ac:spMkLst>
            <pc:docMk/>
            <pc:sldMk cId="1270808556" sldId="6569"/>
            <ac:spMk id="41" creationId="{F9C176E4-8A86-DD40-891A-CFC1154A98DF}"/>
          </ac:spMkLst>
        </pc:spChg>
        <pc:spChg chg="mod">
          <ac:chgData name="Ali Ankudowich" userId="f22f1abc-b1bc-442a-b3ed-dc9fe83f0091" providerId="ADAL" clId="{DB2D512B-CA24-4985-9422-DEF0A7521A11}" dt="2024-08-13T22:03:13.196" v="1951" actId="20577"/>
          <ac:spMkLst>
            <pc:docMk/>
            <pc:sldMk cId="1270808556" sldId="6569"/>
            <ac:spMk id="45" creationId="{1462973B-997B-D404-97A9-14DD71F9D470}"/>
          </ac:spMkLst>
        </pc:spChg>
        <pc:grpChg chg="mod">
          <ac:chgData name="Ali Ankudowich" userId="f22f1abc-b1bc-442a-b3ed-dc9fe83f0091" providerId="ADAL" clId="{DB2D512B-CA24-4985-9422-DEF0A7521A11}" dt="2024-08-13T22:06:41.582" v="1993" actId="1076"/>
          <ac:grpSpMkLst>
            <pc:docMk/>
            <pc:sldMk cId="1270808556" sldId="6569"/>
            <ac:grpSpMk id="9" creationId="{8582B8E3-9C1F-5116-307C-F73FAF9C14DB}"/>
          </ac:grpSpMkLst>
        </pc:grpChg>
        <pc:grpChg chg="del">
          <ac:chgData name="Ali Ankudowich" userId="f22f1abc-b1bc-442a-b3ed-dc9fe83f0091" providerId="ADAL" clId="{DB2D512B-CA24-4985-9422-DEF0A7521A11}" dt="2024-08-14T21:26:37.628" v="6658" actId="478"/>
          <ac:grpSpMkLst>
            <pc:docMk/>
            <pc:sldMk cId="1270808556" sldId="6569"/>
            <ac:grpSpMk id="34" creationId="{A6F4C264-EC43-FB30-2B5D-A38E4E599DE9}"/>
          </ac:grpSpMkLst>
        </pc:grpChg>
        <pc:grpChg chg="mod">
          <ac:chgData name="Ali Ankudowich" userId="f22f1abc-b1bc-442a-b3ed-dc9fe83f0091" providerId="ADAL" clId="{DB2D512B-CA24-4985-9422-DEF0A7521A11}" dt="2024-08-13T22:07:02.565" v="1994" actId="1076"/>
          <ac:grpSpMkLst>
            <pc:docMk/>
            <pc:sldMk cId="1270808556" sldId="6569"/>
            <ac:grpSpMk id="40" creationId="{4C7B480E-A96A-F2EA-6D19-3E96DB45EDED}"/>
          </ac:grpSpMkLst>
        </pc:grpChg>
        <pc:grpChg chg="mod">
          <ac:chgData name="Ali Ankudowich" userId="f22f1abc-b1bc-442a-b3ed-dc9fe83f0091" providerId="ADAL" clId="{DB2D512B-CA24-4985-9422-DEF0A7521A11}" dt="2024-08-13T21:50:20.206" v="1535" actId="1076"/>
          <ac:grpSpMkLst>
            <pc:docMk/>
            <pc:sldMk cId="1270808556" sldId="6569"/>
            <ac:grpSpMk id="75" creationId="{0BAEDC1A-CF5F-6BDC-F5E6-C820C96EF452}"/>
          </ac:grpSpMkLst>
        </pc:grpChg>
        <pc:graphicFrameChg chg="del">
          <ac:chgData name="Ali Ankudowich" userId="f22f1abc-b1bc-442a-b3ed-dc9fe83f0091" providerId="ADAL" clId="{DB2D512B-CA24-4985-9422-DEF0A7521A11}" dt="2024-08-14T21:26:34.843" v="6654" actId="478"/>
          <ac:graphicFrameMkLst>
            <pc:docMk/>
            <pc:sldMk cId="1270808556" sldId="6569"/>
            <ac:graphicFrameMk id="76" creationId="{AAB54DCC-1FC6-E09A-4433-A18C06A3C2B1}"/>
          </ac:graphicFrameMkLst>
        </pc:graphicFrameChg>
        <pc:picChg chg="del">
          <ac:chgData name="Ali Ankudowich" userId="f22f1abc-b1bc-442a-b3ed-dc9fe83f0091" providerId="ADAL" clId="{DB2D512B-CA24-4985-9422-DEF0A7521A11}" dt="2024-08-14T21:26:35.753" v="6655" actId="478"/>
          <ac:picMkLst>
            <pc:docMk/>
            <pc:sldMk cId="1270808556" sldId="6569"/>
            <ac:picMk id="78" creationId="{87D84FFB-0261-6F5D-2F0E-3B75C6660345}"/>
          </ac:picMkLst>
        </pc:picChg>
        <pc:picChg chg="del">
          <ac:chgData name="Ali Ankudowich" userId="f22f1abc-b1bc-442a-b3ed-dc9fe83f0091" providerId="ADAL" clId="{DB2D512B-CA24-4985-9422-DEF0A7521A11}" dt="2024-08-14T21:26:36.937" v="6657" actId="478"/>
          <ac:picMkLst>
            <pc:docMk/>
            <pc:sldMk cId="1270808556" sldId="6569"/>
            <ac:picMk id="79" creationId="{112EF6F5-2CC1-7BA5-9F3A-1DF122EEBEC2}"/>
          </ac:picMkLst>
        </pc:picChg>
        <pc:picChg chg="del">
          <ac:chgData name="Ali Ankudowich" userId="f22f1abc-b1bc-442a-b3ed-dc9fe83f0091" providerId="ADAL" clId="{DB2D512B-CA24-4985-9422-DEF0A7521A11}" dt="2024-08-14T21:26:36.217" v="6656" actId="478"/>
          <ac:picMkLst>
            <pc:docMk/>
            <pc:sldMk cId="1270808556" sldId="6569"/>
            <ac:picMk id="80" creationId="{A1760A74-240A-00AA-A767-25A2BFC58AB7}"/>
          </ac:picMkLst>
        </pc:picChg>
        <pc:cxnChg chg="mod">
          <ac:chgData name="Ali Ankudowich" userId="f22f1abc-b1bc-442a-b3ed-dc9fe83f0091" providerId="ADAL" clId="{DB2D512B-CA24-4985-9422-DEF0A7521A11}" dt="2024-08-14T21:26:37.628" v="6658" actId="478"/>
          <ac:cxnSpMkLst>
            <pc:docMk/>
            <pc:sldMk cId="1270808556" sldId="6569"/>
            <ac:cxnSpMk id="29" creationId="{FD4EAD52-E5E1-85A7-94DE-512FBF509A01}"/>
          </ac:cxnSpMkLst>
        </pc:cxnChg>
        <pc:cxnChg chg="mod">
          <ac:chgData name="Ali Ankudowich" userId="f22f1abc-b1bc-442a-b3ed-dc9fe83f0091" providerId="ADAL" clId="{DB2D512B-CA24-4985-9422-DEF0A7521A11}" dt="2024-08-13T21:51:38.669" v="1548" actId="1037"/>
          <ac:cxnSpMkLst>
            <pc:docMk/>
            <pc:sldMk cId="1270808556" sldId="6569"/>
            <ac:cxnSpMk id="64" creationId="{71E4D1E0-FB90-5556-E661-0DC8E311B5F5}"/>
          </ac:cxnSpMkLst>
        </pc:cxnChg>
      </pc:sldChg>
      <pc:sldChg chg="addSp modSp mod">
        <pc:chgData name="Ali Ankudowich" userId="f22f1abc-b1bc-442a-b3ed-dc9fe83f0091" providerId="ADAL" clId="{DB2D512B-CA24-4985-9422-DEF0A7521A11}" dt="2024-08-20T20:39:15.634" v="9501" actId="732"/>
        <pc:sldMkLst>
          <pc:docMk/>
          <pc:sldMk cId="220900823" sldId="6571"/>
        </pc:sldMkLst>
        <pc:spChg chg="mod">
          <ac:chgData name="Ali Ankudowich" userId="f22f1abc-b1bc-442a-b3ed-dc9fe83f0091" providerId="ADAL" clId="{DB2D512B-CA24-4985-9422-DEF0A7521A11}" dt="2024-08-13T21:31:05.629" v="68" actId="1038"/>
          <ac:spMkLst>
            <pc:docMk/>
            <pc:sldMk cId="220900823" sldId="6571"/>
            <ac:spMk id="7" creationId="{D36CEA6E-6855-2B62-F31F-1DA7F4CEA3C7}"/>
          </ac:spMkLst>
        </pc:spChg>
        <pc:spChg chg="add mod">
          <ac:chgData name="Ali Ankudowich" userId="f22f1abc-b1bc-442a-b3ed-dc9fe83f0091" providerId="ADAL" clId="{DB2D512B-CA24-4985-9422-DEF0A7521A11}" dt="2024-08-15T12:42:58.705" v="7378" actId="20577"/>
          <ac:spMkLst>
            <pc:docMk/>
            <pc:sldMk cId="220900823" sldId="6571"/>
            <ac:spMk id="8" creationId="{1673840E-8FE7-5E81-6619-7A116A2527F3}"/>
          </ac:spMkLst>
        </pc:spChg>
        <pc:spChg chg="mod">
          <ac:chgData name="Ali Ankudowich" userId="f22f1abc-b1bc-442a-b3ed-dc9fe83f0091" providerId="ADAL" clId="{DB2D512B-CA24-4985-9422-DEF0A7521A11}" dt="2024-08-13T21:31:11.164" v="69" actId="1076"/>
          <ac:spMkLst>
            <pc:docMk/>
            <pc:sldMk cId="220900823" sldId="6571"/>
            <ac:spMk id="9" creationId="{BB089A59-89DD-6C5F-B48A-DB98BE739538}"/>
          </ac:spMkLst>
        </pc:spChg>
        <pc:picChg chg="mod">
          <ac:chgData name="Ali Ankudowich" userId="f22f1abc-b1bc-442a-b3ed-dc9fe83f0091" providerId="ADAL" clId="{DB2D512B-CA24-4985-9422-DEF0A7521A11}" dt="2024-08-14T21:18:08.250" v="6590" actId="14100"/>
          <ac:picMkLst>
            <pc:docMk/>
            <pc:sldMk cId="220900823" sldId="6571"/>
            <ac:picMk id="3" creationId="{6B76E38A-9893-9418-9708-A0440679E826}"/>
          </ac:picMkLst>
        </pc:picChg>
        <pc:picChg chg="mod modCrop">
          <ac:chgData name="Ali Ankudowich" userId="f22f1abc-b1bc-442a-b3ed-dc9fe83f0091" providerId="ADAL" clId="{DB2D512B-CA24-4985-9422-DEF0A7521A11}" dt="2024-08-20T20:39:15.634" v="9501" actId="732"/>
          <ac:picMkLst>
            <pc:docMk/>
            <pc:sldMk cId="220900823" sldId="6571"/>
            <ac:picMk id="4" creationId="{86D8D38B-0E2E-CA3E-3178-1507D654DC6A}"/>
          </ac:picMkLst>
        </pc:picChg>
        <pc:picChg chg="mod">
          <ac:chgData name="Ali Ankudowich" userId="f22f1abc-b1bc-442a-b3ed-dc9fe83f0091" providerId="ADAL" clId="{DB2D512B-CA24-4985-9422-DEF0A7521A11}" dt="2024-08-14T21:18:08.250" v="6590" actId="14100"/>
          <ac:picMkLst>
            <pc:docMk/>
            <pc:sldMk cId="220900823" sldId="6571"/>
            <ac:picMk id="6" creationId="{F76ACCF1-5C26-5BC0-B4DD-D6CDC5E37761}"/>
          </ac:picMkLst>
        </pc:picChg>
      </pc:sldChg>
      <pc:sldChg chg="addSp modSp mod">
        <pc:chgData name="Ali Ankudowich" userId="f22f1abc-b1bc-442a-b3ed-dc9fe83f0091" providerId="ADAL" clId="{DB2D512B-CA24-4985-9422-DEF0A7521A11}" dt="2024-08-16T14:49:13.847" v="9484" actId="948"/>
        <pc:sldMkLst>
          <pc:docMk/>
          <pc:sldMk cId="2704905853" sldId="6572"/>
        </pc:sldMkLst>
        <pc:spChg chg="mod">
          <ac:chgData name="Ali Ankudowich" userId="f22f1abc-b1bc-442a-b3ed-dc9fe83f0091" providerId="ADAL" clId="{DB2D512B-CA24-4985-9422-DEF0A7521A11}" dt="2024-08-16T14:49:13.847" v="9484" actId="948"/>
          <ac:spMkLst>
            <pc:docMk/>
            <pc:sldMk cId="2704905853" sldId="6572"/>
            <ac:spMk id="12" creationId="{37FCAE95-7D46-4FF6-A125-77B5016495E4}"/>
          </ac:spMkLst>
        </pc:spChg>
        <pc:picChg chg="add mod">
          <ac:chgData name="Ali Ankudowich" userId="f22f1abc-b1bc-442a-b3ed-dc9fe83f0091" providerId="ADAL" clId="{DB2D512B-CA24-4985-9422-DEF0A7521A11}" dt="2024-08-14T21:38:00.037" v="7051"/>
          <ac:picMkLst>
            <pc:docMk/>
            <pc:sldMk cId="2704905853" sldId="6572"/>
            <ac:picMk id="3" creationId="{33836C71-2AD1-95C0-F5C0-AF673D9C1B24}"/>
          </ac:picMkLst>
        </pc:picChg>
      </pc:sldChg>
      <pc:sldChg chg="addSp delSp modSp add del mod ord modClrScheme chgLayout">
        <pc:chgData name="Ali Ankudowich" userId="f22f1abc-b1bc-442a-b3ed-dc9fe83f0091" providerId="ADAL" clId="{DB2D512B-CA24-4985-9422-DEF0A7521A11}" dt="2024-08-15T15:56:45.294" v="9250" actId="47"/>
        <pc:sldMkLst>
          <pc:docMk/>
          <pc:sldMk cId="865949969" sldId="6573"/>
        </pc:sldMkLst>
        <pc:spChg chg="mod ord">
          <ac:chgData name="Ali Ankudowich" userId="f22f1abc-b1bc-442a-b3ed-dc9fe83f0091" providerId="ADAL" clId="{DB2D512B-CA24-4985-9422-DEF0A7521A11}" dt="2024-08-14T21:38:58.856" v="7052" actId="700"/>
          <ac:spMkLst>
            <pc:docMk/>
            <pc:sldMk cId="865949969" sldId="6573"/>
            <ac:spMk id="2" creationId="{00000000-0000-0000-0000-000000000000}"/>
          </ac:spMkLst>
        </pc:spChg>
        <pc:spChg chg="add mod">
          <ac:chgData name="Ali Ankudowich" userId="f22f1abc-b1bc-442a-b3ed-dc9fe83f0091" providerId="ADAL" clId="{DB2D512B-CA24-4985-9422-DEF0A7521A11}" dt="2024-08-15T13:00:22.225" v="7932" actId="1036"/>
          <ac:spMkLst>
            <pc:docMk/>
            <pc:sldMk cId="865949969" sldId="6573"/>
            <ac:spMk id="4" creationId="{C596D67D-3150-B341-2D3F-D7923DB4516C}"/>
          </ac:spMkLst>
        </pc:spChg>
        <pc:spChg chg="del mod ord">
          <ac:chgData name="Ali Ankudowich" userId="f22f1abc-b1bc-442a-b3ed-dc9fe83f0091" providerId="ADAL" clId="{DB2D512B-CA24-4985-9422-DEF0A7521A11}" dt="2024-08-14T21:39:00.787" v="7053" actId="478"/>
          <ac:spMkLst>
            <pc:docMk/>
            <pc:sldMk cId="865949969" sldId="6573"/>
            <ac:spMk id="12" creationId="{37FCAE95-7D46-4FF6-A125-77B5016495E4}"/>
          </ac:spMkLst>
        </pc:spChg>
        <pc:graphicFrameChg chg="add mod modGraphic">
          <ac:chgData name="Ali Ankudowich" userId="f22f1abc-b1bc-442a-b3ed-dc9fe83f0091" providerId="ADAL" clId="{DB2D512B-CA24-4985-9422-DEF0A7521A11}" dt="2024-08-14T21:52:52.651" v="7160" actId="13926"/>
          <ac:graphicFrameMkLst>
            <pc:docMk/>
            <pc:sldMk cId="865949969" sldId="6573"/>
            <ac:graphicFrameMk id="3" creationId="{DA299E23-C6C0-784D-9FF0-1F53ECBD9D60}"/>
          </ac:graphicFrameMkLst>
        </pc:graphicFrameChg>
        <pc:graphicFrameChg chg="add del mod modGraphic">
          <ac:chgData name="Ali Ankudowich" userId="f22f1abc-b1bc-442a-b3ed-dc9fe83f0091" providerId="ADAL" clId="{DB2D512B-CA24-4985-9422-DEF0A7521A11}" dt="2024-08-14T21:50:26.485" v="7150" actId="478"/>
          <ac:graphicFrameMkLst>
            <pc:docMk/>
            <pc:sldMk cId="865949969" sldId="6573"/>
            <ac:graphicFrameMk id="4" creationId="{BE1F80FD-2214-C251-B697-F72C2664678B}"/>
          </ac:graphicFrameMkLst>
        </pc:graphicFrameChg>
        <pc:graphicFrameChg chg="add mod modGraphic">
          <ac:chgData name="Ali Ankudowich" userId="f22f1abc-b1bc-442a-b3ed-dc9fe83f0091" providerId="ADAL" clId="{DB2D512B-CA24-4985-9422-DEF0A7521A11}" dt="2024-08-14T22:10:37.784" v="7322" actId="207"/>
          <ac:graphicFrameMkLst>
            <pc:docMk/>
            <pc:sldMk cId="865949969" sldId="6573"/>
            <ac:graphicFrameMk id="5" creationId="{BB3C3F7A-4057-366B-EC02-37BD0E0D46A5}"/>
          </ac:graphicFrameMkLst>
        </pc:graphicFrameChg>
      </pc:sldChg>
      <pc:sldChg chg="addSp delSp modSp add del mod ord modClrScheme chgLayout">
        <pc:chgData name="Ali Ankudowich" userId="f22f1abc-b1bc-442a-b3ed-dc9fe83f0091" providerId="ADAL" clId="{DB2D512B-CA24-4985-9422-DEF0A7521A11}" dt="2024-08-15T15:56:45.294" v="9250" actId="47"/>
        <pc:sldMkLst>
          <pc:docMk/>
          <pc:sldMk cId="1694431474" sldId="6574"/>
        </pc:sldMkLst>
        <pc:spChg chg="mod ord">
          <ac:chgData name="Ali Ankudowich" userId="f22f1abc-b1bc-442a-b3ed-dc9fe83f0091" providerId="ADAL" clId="{DB2D512B-CA24-4985-9422-DEF0A7521A11}" dt="2024-08-14T21:47:24.161" v="7134" actId="700"/>
          <ac:spMkLst>
            <pc:docMk/>
            <pc:sldMk cId="1694431474" sldId="6574"/>
            <ac:spMk id="2" creationId="{00000000-0000-0000-0000-000000000000}"/>
          </ac:spMkLst>
        </pc:spChg>
        <pc:spChg chg="add mod">
          <ac:chgData name="Ali Ankudowich" userId="f22f1abc-b1bc-442a-b3ed-dc9fe83f0091" providerId="ADAL" clId="{DB2D512B-CA24-4985-9422-DEF0A7521A11}" dt="2024-08-15T13:01:07.385" v="7984" actId="20577"/>
          <ac:spMkLst>
            <pc:docMk/>
            <pc:sldMk cId="1694431474" sldId="6574"/>
            <ac:spMk id="3" creationId="{157CCDAE-ACDC-F050-1857-AC6D009B6F8A}"/>
          </ac:spMkLst>
        </pc:spChg>
        <pc:spChg chg="add del mod">
          <ac:chgData name="Ali Ankudowich" userId="f22f1abc-b1bc-442a-b3ed-dc9fe83f0091" providerId="ADAL" clId="{DB2D512B-CA24-4985-9422-DEF0A7521A11}" dt="2024-08-14T21:47:21.905" v="7133" actId="478"/>
          <ac:spMkLst>
            <pc:docMk/>
            <pc:sldMk cId="1694431474" sldId="6574"/>
            <ac:spMk id="4" creationId="{F37F771E-1112-5F9E-F8C4-C50A050301D6}"/>
          </ac:spMkLst>
        </pc:spChg>
        <pc:spChg chg="del">
          <ac:chgData name="Ali Ankudowich" userId="f22f1abc-b1bc-442a-b3ed-dc9fe83f0091" providerId="ADAL" clId="{DB2D512B-CA24-4985-9422-DEF0A7521A11}" dt="2024-08-14T21:47:19.867" v="7132" actId="478"/>
          <ac:spMkLst>
            <pc:docMk/>
            <pc:sldMk cId="1694431474" sldId="6574"/>
            <ac:spMk id="12" creationId="{37FCAE95-7D46-4FF6-A125-77B5016495E4}"/>
          </ac:spMkLst>
        </pc:spChg>
        <pc:graphicFrameChg chg="add mod modGraphic">
          <ac:chgData name="Ali Ankudowich" userId="f22f1abc-b1bc-442a-b3ed-dc9fe83f0091" providerId="ADAL" clId="{DB2D512B-CA24-4985-9422-DEF0A7521A11}" dt="2024-08-14T21:52:41.034" v="7158" actId="13926"/>
          <ac:graphicFrameMkLst>
            <pc:docMk/>
            <pc:sldMk cId="1694431474" sldId="6574"/>
            <ac:graphicFrameMk id="5" creationId="{BC483110-0AD4-1754-90FA-955EB18794A5}"/>
          </ac:graphicFrameMkLst>
        </pc:graphicFrameChg>
        <pc:graphicFrameChg chg="add del mod">
          <ac:chgData name="Ali Ankudowich" userId="f22f1abc-b1bc-442a-b3ed-dc9fe83f0091" providerId="ADAL" clId="{DB2D512B-CA24-4985-9422-DEF0A7521A11}" dt="2024-08-14T21:50:49.743" v="7151" actId="478"/>
          <ac:graphicFrameMkLst>
            <pc:docMk/>
            <pc:sldMk cId="1694431474" sldId="6574"/>
            <ac:graphicFrameMk id="6" creationId="{099BF692-A0A3-8BC3-0782-1F391FEA3A15}"/>
          </ac:graphicFrameMkLst>
        </pc:graphicFrameChg>
        <pc:graphicFrameChg chg="add mod modGraphic">
          <ac:chgData name="Ali Ankudowich" userId="f22f1abc-b1bc-442a-b3ed-dc9fe83f0091" providerId="ADAL" clId="{DB2D512B-CA24-4985-9422-DEF0A7521A11}" dt="2024-08-14T22:11:26.265" v="7337" actId="207"/>
          <ac:graphicFrameMkLst>
            <pc:docMk/>
            <pc:sldMk cId="1694431474" sldId="6574"/>
            <ac:graphicFrameMk id="7" creationId="{892DEED2-FB68-8D0F-26F4-4918AC87F8D5}"/>
          </ac:graphicFrameMkLst>
        </pc:graphicFrameChg>
      </pc:sldChg>
      <pc:sldChg chg="addSp delSp modSp add del mod ord">
        <pc:chgData name="Ali Ankudowich" userId="f22f1abc-b1bc-442a-b3ed-dc9fe83f0091" providerId="ADAL" clId="{DB2D512B-CA24-4985-9422-DEF0A7521A11}" dt="2024-08-15T15:56:45.294" v="9250" actId="47"/>
        <pc:sldMkLst>
          <pc:docMk/>
          <pc:sldMk cId="1754362667" sldId="6575"/>
        </pc:sldMkLst>
        <pc:spChg chg="mod">
          <ac:chgData name="Ali Ankudowich" userId="f22f1abc-b1bc-442a-b3ed-dc9fe83f0091" providerId="ADAL" clId="{DB2D512B-CA24-4985-9422-DEF0A7521A11}" dt="2024-08-13T22:32:55.658" v="2159" actId="20577"/>
          <ac:spMkLst>
            <pc:docMk/>
            <pc:sldMk cId="1754362667" sldId="6575"/>
            <ac:spMk id="2" creationId="{00000000-0000-0000-0000-000000000000}"/>
          </ac:spMkLst>
        </pc:spChg>
        <pc:spChg chg="add mod">
          <ac:chgData name="Ali Ankudowich" userId="f22f1abc-b1bc-442a-b3ed-dc9fe83f0091" providerId="ADAL" clId="{DB2D512B-CA24-4985-9422-DEF0A7521A11}" dt="2024-08-15T13:03:03.097" v="8029" actId="20577"/>
          <ac:spMkLst>
            <pc:docMk/>
            <pc:sldMk cId="1754362667" sldId="6575"/>
            <ac:spMk id="4" creationId="{6C38EA46-7447-6876-E8E6-5747C1AB467F}"/>
          </ac:spMkLst>
        </pc:spChg>
        <pc:spChg chg="add del mod">
          <ac:chgData name="Ali Ankudowich" userId="f22f1abc-b1bc-442a-b3ed-dc9fe83f0091" providerId="ADAL" clId="{DB2D512B-CA24-4985-9422-DEF0A7521A11}" dt="2024-08-13T22:47:39.489" v="2468" actId="478"/>
          <ac:spMkLst>
            <pc:docMk/>
            <pc:sldMk cId="1754362667" sldId="6575"/>
            <ac:spMk id="4" creationId="{C0864FFB-491E-C89E-6F31-FF3DCF3E0CB6}"/>
          </ac:spMkLst>
        </pc:spChg>
        <pc:graphicFrameChg chg="add mod modGraphic">
          <ac:chgData name="Ali Ankudowich" userId="f22f1abc-b1bc-442a-b3ed-dc9fe83f0091" providerId="ADAL" clId="{DB2D512B-CA24-4985-9422-DEF0A7521A11}" dt="2024-08-14T22:10:28.001" v="7321" actId="207"/>
          <ac:graphicFrameMkLst>
            <pc:docMk/>
            <pc:sldMk cId="1754362667" sldId="6575"/>
            <ac:graphicFrameMk id="3" creationId="{0F01785B-D7DB-37F7-7190-6DE56A14473A}"/>
          </ac:graphicFrameMkLst>
        </pc:graphicFrameChg>
        <pc:graphicFrameChg chg="modGraphic">
          <ac:chgData name="Ali Ankudowich" userId="f22f1abc-b1bc-442a-b3ed-dc9fe83f0091" providerId="ADAL" clId="{DB2D512B-CA24-4985-9422-DEF0A7521A11}" dt="2024-08-14T21:45:15.717" v="7121" actId="13926"/>
          <ac:graphicFrameMkLst>
            <pc:docMk/>
            <pc:sldMk cId="1754362667" sldId="6575"/>
            <ac:graphicFrameMk id="6" creationId="{84063894-6598-F133-3C7C-0D6DC01916B3}"/>
          </ac:graphicFrameMkLst>
        </pc:graphicFrameChg>
        <pc:graphicFrameChg chg="del">
          <ac:chgData name="Ali Ankudowich" userId="f22f1abc-b1bc-442a-b3ed-dc9fe83f0091" providerId="ADAL" clId="{DB2D512B-CA24-4985-9422-DEF0A7521A11}" dt="2024-08-13T22:34:04.590" v="2183" actId="478"/>
          <ac:graphicFrameMkLst>
            <pc:docMk/>
            <pc:sldMk cId="1754362667" sldId="6575"/>
            <ac:graphicFrameMk id="8" creationId="{1DF76957-C69E-AF34-3F99-6F08B56EE1EF}"/>
          </ac:graphicFrameMkLst>
        </pc:graphicFrameChg>
        <pc:graphicFrameChg chg="del">
          <ac:chgData name="Ali Ankudowich" userId="f22f1abc-b1bc-442a-b3ed-dc9fe83f0091" providerId="ADAL" clId="{DB2D512B-CA24-4985-9422-DEF0A7521A11}" dt="2024-08-13T22:33:57.643" v="2182" actId="478"/>
          <ac:graphicFrameMkLst>
            <pc:docMk/>
            <pc:sldMk cId="1754362667" sldId="6575"/>
            <ac:graphicFrameMk id="9" creationId="{395869AC-D3C3-FC3A-9A93-F2D345845C86}"/>
          </ac:graphicFrameMkLst>
        </pc:graphicFrameChg>
      </pc:sldChg>
      <pc:sldChg chg="addSp delSp modSp add del mod ord modClrScheme chgLayout">
        <pc:chgData name="Ali Ankudowich" userId="f22f1abc-b1bc-442a-b3ed-dc9fe83f0091" providerId="ADAL" clId="{DB2D512B-CA24-4985-9422-DEF0A7521A11}" dt="2024-08-15T15:56:45.294" v="9250" actId="47"/>
        <pc:sldMkLst>
          <pc:docMk/>
          <pc:sldMk cId="106493760" sldId="6576"/>
        </pc:sldMkLst>
        <pc:spChg chg="mod ord">
          <ac:chgData name="Ali Ankudowich" userId="f22f1abc-b1bc-442a-b3ed-dc9fe83f0091" providerId="ADAL" clId="{DB2D512B-CA24-4985-9422-DEF0A7521A11}" dt="2024-08-14T21:45:31.870" v="7124" actId="700"/>
          <ac:spMkLst>
            <pc:docMk/>
            <pc:sldMk cId="106493760" sldId="6576"/>
            <ac:spMk id="2" creationId="{00000000-0000-0000-0000-000000000000}"/>
          </ac:spMkLst>
        </pc:spChg>
        <pc:spChg chg="add mod">
          <ac:chgData name="Ali Ankudowich" userId="f22f1abc-b1bc-442a-b3ed-dc9fe83f0091" providerId="ADAL" clId="{DB2D512B-CA24-4985-9422-DEF0A7521A11}" dt="2024-08-15T13:00:50.270" v="7960" actId="20577"/>
          <ac:spMkLst>
            <pc:docMk/>
            <pc:sldMk cId="106493760" sldId="6576"/>
            <ac:spMk id="3" creationId="{5B3116E3-CD8C-9653-0D09-1780F6EA512F}"/>
          </ac:spMkLst>
        </pc:spChg>
        <pc:spChg chg="add del mod">
          <ac:chgData name="Ali Ankudowich" userId="f22f1abc-b1bc-442a-b3ed-dc9fe83f0091" providerId="ADAL" clId="{DB2D512B-CA24-4985-9422-DEF0A7521A11}" dt="2024-08-14T21:45:31.870" v="7124" actId="700"/>
          <ac:spMkLst>
            <pc:docMk/>
            <pc:sldMk cId="106493760" sldId="6576"/>
            <ac:spMk id="4" creationId="{50020F9B-4B3F-BF59-4E43-31EFDE298A68}"/>
          </ac:spMkLst>
        </pc:spChg>
        <pc:spChg chg="del">
          <ac:chgData name="Ali Ankudowich" userId="f22f1abc-b1bc-442a-b3ed-dc9fe83f0091" providerId="ADAL" clId="{DB2D512B-CA24-4985-9422-DEF0A7521A11}" dt="2024-08-14T21:45:29.912" v="7123" actId="478"/>
          <ac:spMkLst>
            <pc:docMk/>
            <pc:sldMk cId="106493760" sldId="6576"/>
            <ac:spMk id="12" creationId="{37FCAE95-7D46-4FF6-A125-77B5016495E4}"/>
          </ac:spMkLst>
        </pc:spChg>
        <pc:graphicFrameChg chg="add del mod">
          <ac:chgData name="Ali Ankudowich" userId="f22f1abc-b1bc-442a-b3ed-dc9fe83f0091" providerId="ADAL" clId="{DB2D512B-CA24-4985-9422-DEF0A7521A11}" dt="2024-08-14T21:45:54.932" v="7126" actId="478"/>
          <ac:graphicFrameMkLst>
            <pc:docMk/>
            <pc:sldMk cId="106493760" sldId="6576"/>
            <ac:graphicFrameMk id="5" creationId="{7F6676E7-7EB1-F70F-1727-534193E36DAB}"/>
          </ac:graphicFrameMkLst>
        </pc:graphicFrameChg>
        <pc:graphicFrameChg chg="add mod modGraphic">
          <ac:chgData name="Ali Ankudowich" userId="f22f1abc-b1bc-442a-b3ed-dc9fe83f0091" providerId="ADAL" clId="{DB2D512B-CA24-4985-9422-DEF0A7521A11}" dt="2024-08-14T22:11:23.168" v="7336" actId="207"/>
          <ac:graphicFrameMkLst>
            <pc:docMk/>
            <pc:sldMk cId="106493760" sldId="6576"/>
            <ac:graphicFrameMk id="6" creationId="{F9F5F658-CE0C-4A6E-C243-19707D6D28D7}"/>
          </ac:graphicFrameMkLst>
        </pc:graphicFrameChg>
        <pc:graphicFrameChg chg="add mod modGraphic">
          <ac:chgData name="Ali Ankudowich" userId="f22f1abc-b1bc-442a-b3ed-dc9fe83f0091" providerId="ADAL" clId="{DB2D512B-CA24-4985-9422-DEF0A7521A11}" dt="2024-08-14T21:52:47.401" v="7159" actId="13926"/>
          <ac:graphicFrameMkLst>
            <pc:docMk/>
            <pc:sldMk cId="106493760" sldId="6576"/>
            <ac:graphicFrameMk id="7" creationId="{79FD4044-89CF-FC1A-E6DD-C7F4FD20A992}"/>
          </ac:graphicFrameMkLst>
        </pc:graphicFrameChg>
      </pc:sldChg>
      <pc:sldChg chg="addSp delSp modSp add del mod ord">
        <pc:chgData name="Ali Ankudowich" userId="f22f1abc-b1bc-442a-b3ed-dc9fe83f0091" providerId="ADAL" clId="{DB2D512B-CA24-4985-9422-DEF0A7521A11}" dt="2024-08-15T15:56:45.294" v="9250" actId="47"/>
        <pc:sldMkLst>
          <pc:docMk/>
          <pc:sldMk cId="694225224" sldId="6577"/>
        </pc:sldMkLst>
        <pc:spChg chg="add mod">
          <ac:chgData name="Ali Ankudowich" userId="f22f1abc-b1bc-442a-b3ed-dc9fe83f0091" providerId="ADAL" clId="{DB2D512B-CA24-4985-9422-DEF0A7521A11}" dt="2024-08-15T13:03:19.230" v="8033" actId="20577"/>
          <ac:spMkLst>
            <pc:docMk/>
            <pc:sldMk cId="694225224" sldId="6577"/>
            <ac:spMk id="3" creationId="{2940E4C5-AE4C-6687-BB5F-F5B567FC7065}"/>
          </ac:spMkLst>
        </pc:spChg>
        <pc:spChg chg="del">
          <ac:chgData name="Ali Ankudowich" userId="f22f1abc-b1bc-442a-b3ed-dc9fe83f0091" providerId="ADAL" clId="{DB2D512B-CA24-4985-9422-DEF0A7521A11}" dt="2024-08-13T22:47:35.986" v="2467" actId="478"/>
          <ac:spMkLst>
            <pc:docMk/>
            <pc:sldMk cId="694225224" sldId="6577"/>
            <ac:spMk id="10" creationId="{662A4ECA-32B2-84C4-BB5A-30018B58FE6A}"/>
          </ac:spMkLst>
        </pc:spChg>
        <pc:graphicFrameChg chg="modGraphic">
          <ac:chgData name="Ali Ankudowich" userId="f22f1abc-b1bc-442a-b3ed-dc9fe83f0091" providerId="ADAL" clId="{DB2D512B-CA24-4985-9422-DEF0A7521A11}" dt="2024-08-14T21:53:09.175" v="7161" actId="13926"/>
          <ac:graphicFrameMkLst>
            <pc:docMk/>
            <pc:sldMk cId="694225224" sldId="6577"/>
            <ac:graphicFrameMk id="6" creationId="{84063894-6598-F133-3C7C-0D6DC01916B3}"/>
          </ac:graphicFrameMkLst>
        </pc:graphicFrameChg>
        <pc:graphicFrameChg chg="del modGraphic">
          <ac:chgData name="Ali Ankudowich" userId="f22f1abc-b1bc-442a-b3ed-dc9fe83f0091" providerId="ADAL" clId="{DB2D512B-CA24-4985-9422-DEF0A7521A11}" dt="2024-08-14T21:50:09.045" v="7149" actId="478"/>
          <ac:graphicFrameMkLst>
            <pc:docMk/>
            <pc:sldMk cId="694225224" sldId="6577"/>
            <ac:graphicFrameMk id="8" creationId="{1DF76957-C69E-AF34-3F99-6F08B56EE1EF}"/>
          </ac:graphicFrameMkLst>
        </pc:graphicFrameChg>
        <pc:graphicFrameChg chg="modGraphic">
          <ac:chgData name="Ali Ankudowich" userId="f22f1abc-b1bc-442a-b3ed-dc9fe83f0091" providerId="ADAL" clId="{DB2D512B-CA24-4985-9422-DEF0A7521A11}" dt="2024-08-14T22:10:16.125" v="7319" actId="207"/>
          <ac:graphicFrameMkLst>
            <pc:docMk/>
            <pc:sldMk cId="694225224" sldId="6577"/>
            <ac:graphicFrameMk id="9" creationId="{395869AC-D3C3-FC3A-9A93-F2D345845C86}"/>
          </ac:graphicFrameMkLst>
        </pc:graphicFrameChg>
      </pc:sldChg>
      <pc:sldChg chg="add del">
        <pc:chgData name="Ali Ankudowich" userId="f22f1abc-b1bc-442a-b3ed-dc9fe83f0091" providerId="ADAL" clId="{DB2D512B-CA24-4985-9422-DEF0A7521A11}" dt="2024-08-13T22:45:36.152" v="2264" actId="47"/>
        <pc:sldMkLst>
          <pc:docMk/>
          <pc:sldMk cId="4216659986" sldId="6577"/>
        </pc:sldMkLst>
      </pc:sldChg>
      <pc:sldChg chg="addSp delSp modSp add del mod ord">
        <pc:chgData name="Ali Ankudowich" userId="f22f1abc-b1bc-442a-b3ed-dc9fe83f0091" providerId="ADAL" clId="{DB2D512B-CA24-4985-9422-DEF0A7521A11}" dt="2024-08-15T15:56:45.294" v="9250" actId="47"/>
        <pc:sldMkLst>
          <pc:docMk/>
          <pc:sldMk cId="1853434142" sldId="6578"/>
        </pc:sldMkLst>
        <pc:spChg chg="mod">
          <ac:chgData name="Ali Ankudowich" userId="f22f1abc-b1bc-442a-b3ed-dc9fe83f0091" providerId="ADAL" clId="{DB2D512B-CA24-4985-9422-DEF0A7521A11}" dt="2024-08-14T21:03:02.984" v="6351" actId="20577"/>
          <ac:spMkLst>
            <pc:docMk/>
            <pc:sldMk cId="1853434142" sldId="6578"/>
            <ac:spMk id="2" creationId="{00000000-0000-0000-0000-000000000000}"/>
          </ac:spMkLst>
        </pc:spChg>
        <pc:spChg chg="add mod">
          <ac:chgData name="Ali Ankudowich" userId="f22f1abc-b1bc-442a-b3ed-dc9fe83f0091" providerId="ADAL" clId="{DB2D512B-CA24-4985-9422-DEF0A7521A11}" dt="2024-08-15T12:55:02.805" v="7746" actId="20577"/>
          <ac:spMkLst>
            <pc:docMk/>
            <pc:sldMk cId="1853434142" sldId="6578"/>
            <ac:spMk id="4" creationId="{7B677F95-C9A0-A3C1-B577-44F05DEE1C9D}"/>
          </ac:spMkLst>
        </pc:spChg>
        <pc:spChg chg="del mod">
          <ac:chgData name="Ali Ankudowich" userId="f22f1abc-b1bc-442a-b3ed-dc9fe83f0091" providerId="ADAL" clId="{DB2D512B-CA24-4985-9422-DEF0A7521A11}" dt="2024-08-14T17:44:49.186" v="3497" actId="478"/>
          <ac:spMkLst>
            <pc:docMk/>
            <pc:sldMk cId="1853434142" sldId="6578"/>
            <ac:spMk id="11" creationId="{32A18AA2-452F-608A-264C-49E46BCF61F3}"/>
          </ac:spMkLst>
        </pc:spChg>
        <pc:graphicFrameChg chg="add mod modGraphic">
          <ac:chgData name="Ali Ankudowich" userId="f22f1abc-b1bc-442a-b3ed-dc9fe83f0091" providerId="ADAL" clId="{DB2D512B-CA24-4985-9422-DEF0A7521A11}" dt="2024-08-15T13:03:52.280" v="8036"/>
          <ac:graphicFrameMkLst>
            <pc:docMk/>
            <pc:sldMk cId="1853434142" sldId="6578"/>
            <ac:graphicFrameMk id="3" creationId="{5E54AB03-3996-6E36-F20E-36AD507EF040}"/>
          </ac:graphicFrameMkLst>
        </pc:graphicFrameChg>
      </pc:sldChg>
      <pc:sldChg chg="addSp delSp modSp add del mod modClrScheme chgLayout">
        <pc:chgData name="Ali Ankudowich" userId="f22f1abc-b1bc-442a-b3ed-dc9fe83f0091" providerId="ADAL" clId="{DB2D512B-CA24-4985-9422-DEF0A7521A11}" dt="2024-08-15T15:56:45.294" v="9250" actId="47"/>
        <pc:sldMkLst>
          <pc:docMk/>
          <pc:sldMk cId="2556866078" sldId="6579"/>
        </pc:sldMkLst>
        <pc:spChg chg="mod ord">
          <ac:chgData name="Ali Ankudowich" userId="f22f1abc-b1bc-442a-b3ed-dc9fe83f0091" providerId="ADAL" clId="{DB2D512B-CA24-4985-9422-DEF0A7521A11}" dt="2024-08-14T21:49:35.911" v="7146" actId="700"/>
          <ac:spMkLst>
            <pc:docMk/>
            <pc:sldMk cId="2556866078" sldId="6579"/>
            <ac:spMk id="2" creationId="{00000000-0000-0000-0000-000000000000}"/>
          </ac:spMkLst>
        </pc:spChg>
        <pc:spChg chg="add mod">
          <ac:chgData name="Ali Ankudowich" userId="f22f1abc-b1bc-442a-b3ed-dc9fe83f0091" providerId="ADAL" clId="{DB2D512B-CA24-4985-9422-DEF0A7521A11}" dt="2024-08-15T13:01:18.647" v="7994" actId="20577"/>
          <ac:spMkLst>
            <pc:docMk/>
            <pc:sldMk cId="2556866078" sldId="6579"/>
            <ac:spMk id="3" creationId="{2FA058A3-995B-EEF2-85A0-F6E6E82FA516}"/>
          </ac:spMkLst>
        </pc:spChg>
        <pc:spChg chg="add del mod">
          <ac:chgData name="Ali Ankudowich" userId="f22f1abc-b1bc-442a-b3ed-dc9fe83f0091" providerId="ADAL" clId="{DB2D512B-CA24-4985-9422-DEF0A7521A11}" dt="2024-08-14T21:49:35.911" v="7146" actId="700"/>
          <ac:spMkLst>
            <pc:docMk/>
            <pc:sldMk cId="2556866078" sldId="6579"/>
            <ac:spMk id="4" creationId="{CEFFD942-2055-83C1-16C9-A88C468E0FCC}"/>
          </ac:spMkLst>
        </pc:spChg>
        <pc:spChg chg="del">
          <ac:chgData name="Ali Ankudowich" userId="f22f1abc-b1bc-442a-b3ed-dc9fe83f0091" providerId="ADAL" clId="{DB2D512B-CA24-4985-9422-DEF0A7521A11}" dt="2024-08-14T21:49:29.094" v="7145" actId="478"/>
          <ac:spMkLst>
            <pc:docMk/>
            <pc:sldMk cId="2556866078" sldId="6579"/>
            <ac:spMk id="12" creationId="{37FCAE95-7D46-4FF6-A125-77B5016495E4}"/>
          </ac:spMkLst>
        </pc:spChg>
        <pc:graphicFrameChg chg="add mod modGraphic">
          <ac:chgData name="Ali Ankudowich" userId="f22f1abc-b1bc-442a-b3ed-dc9fe83f0091" providerId="ADAL" clId="{DB2D512B-CA24-4985-9422-DEF0A7521A11}" dt="2024-08-14T22:11:32.351" v="7339" actId="207"/>
          <ac:graphicFrameMkLst>
            <pc:docMk/>
            <pc:sldMk cId="2556866078" sldId="6579"/>
            <ac:graphicFrameMk id="5" creationId="{2588FD49-A867-6557-563C-1D3E8FD593B0}"/>
          </ac:graphicFrameMkLst>
        </pc:graphicFrameChg>
        <pc:graphicFrameChg chg="add mod modGraphic">
          <ac:chgData name="Ali Ankudowich" userId="f22f1abc-b1bc-442a-b3ed-dc9fe83f0091" providerId="ADAL" clId="{DB2D512B-CA24-4985-9422-DEF0A7521A11}" dt="2024-08-14T21:52:21.940" v="7155" actId="13926"/>
          <ac:graphicFrameMkLst>
            <pc:docMk/>
            <pc:sldMk cId="2556866078" sldId="6579"/>
            <ac:graphicFrameMk id="6" creationId="{BADCD16F-D707-63BD-D329-8B0F5814F6EC}"/>
          </ac:graphicFrameMkLst>
        </pc:graphicFrameChg>
      </pc:sldChg>
      <pc:sldChg chg="addSp delSp modSp add del mod modClrScheme chgLayout">
        <pc:chgData name="Ali Ankudowich" userId="f22f1abc-b1bc-442a-b3ed-dc9fe83f0091" providerId="ADAL" clId="{DB2D512B-CA24-4985-9422-DEF0A7521A11}" dt="2024-08-15T15:56:45.294" v="9250" actId="47"/>
        <pc:sldMkLst>
          <pc:docMk/>
          <pc:sldMk cId="856561452" sldId="6580"/>
        </pc:sldMkLst>
        <pc:spChg chg="mod ord">
          <ac:chgData name="Ali Ankudowich" userId="f22f1abc-b1bc-442a-b3ed-dc9fe83f0091" providerId="ADAL" clId="{DB2D512B-CA24-4985-9422-DEF0A7521A11}" dt="2024-08-14T21:53:55.513" v="7164" actId="700"/>
          <ac:spMkLst>
            <pc:docMk/>
            <pc:sldMk cId="856561452" sldId="6580"/>
            <ac:spMk id="2" creationId="{00000000-0000-0000-0000-000000000000}"/>
          </ac:spMkLst>
        </pc:spChg>
        <pc:spChg chg="add mod">
          <ac:chgData name="Ali Ankudowich" userId="f22f1abc-b1bc-442a-b3ed-dc9fe83f0091" providerId="ADAL" clId="{DB2D512B-CA24-4985-9422-DEF0A7521A11}" dt="2024-08-15T13:01:44.199" v="8012" actId="14100"/>
          <ac:spMkLst>
            <pc:docMk/>
            <pc:sldMk cId="856561452" sldId="6580"/>
            <ac:spMk id="3" creationId="{AB07C0C3-BF41-7AEA-E4C1-1AE1B08BC064}"/>
          </ac:spMkLst>
        </pc:spChg>
        <pc:spChg chg="add del mod">
          <ac:chgData name="Ali Ankudowich" userId="f22f1abc-b1bc-442a-b3ed-dc9fe83f0091" providerId="ADAL" clId="{DB2D512B-CA24-4985-9422-DEF0A7521A11}" dt="2024-08-14T21:53:55.513" v="7164" actId="700"/>
          <ac:spMkLst>
            <pc:docMk/>
            <pc:sldMk cId="856561452" sldId="6580"/>
            <ac:spMk id="4" creationId="{FC992216-3AE8-6BE8-B7C8-D0D32850B0C0}"/>
          </ac:spMkLst>
        </pc:spChg>
        <pc:spChg chg="del">
          <ac:chgData name="Ali Ankudowich" userId="f22f1abc-b1bc-442a-b3ed-dc9fe83f0091" providerId="ADAL" clId="{DB2D512B-CA24-4985-9422-DEF0A7521A11}" dt="2024-08-14T21:53:53.792" v="7163" actId="478"/>
          <ac:spMkLst>
            <pc:docMk/>
            <pc:sldMk cId="856561452" sldId="6580"/>
            <ac:spMk id="12" creationId="{37FCAE95-7D46-4FF6-A125-77B5016495E4}"/>
          </ac:spMkLst>
        </pc:spChg>
        <pc:graphicFrameChg chg="add mod modGraphic">
          <ac:chgData name="Ali Ankudowich" userId="f22f1abc-b1bc-442a-b3ed-dc9fe83f0091" providerId="ADAL" clId="{DB2D512B-CA24-4985-9422-DEF0A7521A11}" dt="2024-08-14T22:03:31.334" v="7277" actId="2711"/>
          <ac:graphicFrameMkLst>
            <pc:docMk/>
            <pc:sldMk cId="856561452" sldId="6580"/>
            <ac:graphicFrameMk id="5" creationId="{14F3F731-3C95-4405-9AA6-0F7AA7F0FF7E}"/>
          </ac:graphicFrameMkLst>
        </pc:graphicFrameChg>
        <pc:graphicFrameChg chg="add del mod">
          <ac:chgData name="Ali Ankudowich" userId="f22f1abc-b1bc-442a-b3ed-dc9fe83f0091" providerId="ADAL" clId="{DB2D512B-CA24-4985-9422-DEF0A7521A11}" dt="2024-08-14T21:58:07.227" v="7232" actId="478"/>
          <ac:graphicFrameMkLst>
            <pc:docMk/>
            <pc:sldMk cId="856561452" sldId="6580"/>
            <ac:graphicFrameMk id="6" creationId="{6A3C89E1-F7EE-7523-B6D9-E40872ED5D00}"/>
          </ac:graphicFrameMkLst>
        </pc:graphicFrameChg>
        <pc:graphicFrameChg chg="add del mod modGraphic">
          <ac:chgData name="Ali Ankudowich" userId="f22f1abc-b1bc-442a-b3ed-dc9fe83f0091" providerId="ADAL" clId="{DB2D512B-CA24-4985-9422-DEF0A7521A11}" dt="2024-08-14T21:58:16.044" v="7234" actId="478"/>
          <ac:graphicFrameMkLst>
            <pc:docMk/>
            <pc:sldMk cId="856561452" sldId="6580"/>
            <ac:graphicFrameMk id="7" creationId="{9C28B331-DBA9-26F9-BD96-BDB518668FA8}"/>
          </ac:graphicFrameMkLst>
        </pc:graphicFrameChg>
        <pc:graphicFrameChg chg="add mod modGraphic">
          <ac:chgData name="Ali Ankudowich" userId="f22f1abc-b1bc-442a-b3ed-dc9fe83f0091" providerId="ADAL" clId="{DB2D512B-CA24-4985-9422-DEF0A7521A11}" dt="2024-08-14T22:09:01.246" v="7312"/>
          <ac:graphicFrameMkLst>
            <pc:docMk/>
            <pc:sldMk cId="856561452" sldId="6580"/>
            <ac:graphicFrameMk id="8" creationId="{20F529B3-6C95-2143-8AA0-36ED30B6D3FE}"/>
          </ac:graphicFrameMkLst>
        </pc:graphicFrameChg>
        <pc:graphicFrameChg chg="add mod modGraphic">
          <ac:chgData name="Ali Ankudowich" userId="f22f1abc-b1bc-442a-b3ed-dc9fe83f0091" providerId="ADAL" clId="{DB2D512B-CA24-4985-9422-DEF0A7521A11}" dt="2024-08-14T22:11:36.073" v="7340" actId="207"/>
          <ac:graphicFrameMkLst>
            <pc:docMk/>
            <pc:sldMk cId="856561452" sldId="6580"/>
            <ac:graphicFrameMk id="9" creationId="{DABB6827-16B8-1B8E-AB93-B4E12ACE1C3B}"/>
          </ac:graphicFrameMkLst>
        </pc:graphicFrameChg>
      </pc:sldChg>
      <pc:sldChg chg="addSp delSp modSp add del mod modClrScheme chgLayout">
        <pc:chgData name="Ali Ankudowich" userId="f22f1abc-b1bc-442a-b3ed-dc9fe83f0091" providerId="ADAL" clId="{DB2D512B-CA24-4985-9422-DEF0A7521A11}" dt="2024-08-15T15:56:45.294" v="9250" actId="47"/>
        <pc:sldMkLst>
          <pc:docMk/>
          <pc:sldMk cId="1393432461" sldId="6581"/>
        </pc:sldMkLst>
        <pc:spChg chg="mod ord">
          <ac:chgData name="Ali Ankudowich" userId="f22f1abc-b1bc-442a-b3ed-dc9fe83f0091" providerId="ADAL" clId="{DB2D512B-CA24-4985-9422-DEF0A7521A11}" dt="2024-08-14T22:04:40.934" v="7279" actId="700"/>
          <ac:spMkLst>
            <pc:docMk/>
            <pc:sldMk cId="1393432461" sldId="6581"/>
            <ac:spMk id="2" creationId="{00000000-0000-0000-0000-000000000000}"/>
          </ac:spMkLst>
        </pc:spChg>
        <pc:spChg chg="add mod">
          <ac:chgData name="Ali Ankudowich" userId="f22f1abc-b1bc-442a-b3ed-dc9fe83f0091" providerId="ADAL" clId="{DB2D512B-CA24-4985-9422-DEF0A7521A11}" dt="2024-08-15T13:02:08.633" v="8026" actId="14100"/>
          <ac:spMkLst>
            <pc:docMk/>
            <pc:sldMk cId="1393432461" sldId="6581"/>
            <ac:spMk id="3" creationId="{B6DA9AD1-35D1-B879-9872-A7C0A73ED922}"/>
          </ac:spMkLst>
        </pc:spChg>
        <pc:spChg chg="add del mod">
          <ac:chgData name="Ali Ankudowich" userId="f22f1abc-b1bc-442a-b3ed-dc9fe83f0091" providerId="ADAL" clId="{DB2D512B-CA24-4985-9422-DEF0A7521A11}" dt="2024-08-14T22:04:40.934" v="7279" actId="700"/>
          <ac:spMkLst>
            <pc:docMk/>
            <pc:sldMk cId="1393432461" sldId="6581"/>
            <ac:spMk id="4" creationId="{4A12A740-C624-B8EB-C7B8-6CE691415C1A}"/>
          </ac:spMkLst>
        </pc:spChg>
        <pc:spChg chg="del">
          <ac:chgData name="Ali Ankudowich" userId="f22f1abc-b1bc-442a-b3ed-dc9fe83f0091" providerId="ADAL" clId="{DB2D512B-CA24-4985-9422-DEF0A7521A11}" dt="2024-08-14T22:04:38.778" v="7278" actId="478"/>
          <ac:spMkLst>
            <pc:docMk/>
            <pc:sldMk cId="1393432461" sldId="6581"/>
            <ac:spMk id="12" creationId="{37FCAE95-7D46-4FF6-A125-77B5016495E4}"/>
          </ac:spMkLst>
        </pc:spChg>
        <pc:graphicFrameChg chg="add mod">
          <ac:chgData name="Ali Ankudowich" userId="f22f1abc-b1bc-442a-b3ed-dc9fe83f0091" providerId="ADAL" clId="{DB2D512B-CA24-4985-9422-DEF0A7521A11}" dt="2024-08-14T22:04:46.011" v="7280"/>
          <ac:graphicFrameMkLst>
            <pc:docMk/>
            <pc:sldMk cId="1393432461" sldId="6581"/>
            <ac:graphicFrameMk id="5" creationId="{6B9BD725-44EE-8DAA-8A32-7DD2AEFCF3CF}"/>
          </ac:graphicFrameMkLst>
        </pc:graphicFrameChg>
        <pc:graphicFrameChg chg="add del mod modGraphic">
          <ac:chgData name="Ali Ankudowich" userId="f22f1abc-b1bc-442a-b3ed-dc9fe83f0091" providerId="ADAL" clId="{DB2D512B-CA24-4985-9422-DEF0A7521A11}" dt="2024-08-14T22:05:42.556" v="7285" actId="478"/>
          <ac:graphicFrameMkLst>
            <pc:docMk/>
            <pc:sldMk cId="1393432461" sldId="6581"/>
            <ac:graphicFrameMk id="6" creationId="{A312A481-E993-EC28-C4C6-82CEB2F66FCC}"/>
          </ac:graphicFrameMkLst>
        </pc:graphicFrameChg>
        <pc:graphicFrameChg chg="add mod">
          <ac:chgData name="Ali Ankudowich" userId="f22f1abc-b1bc-442a-b3ed-dc9fe83f0091" providerId="ADAL" clId="{DB2D512B-CA24-4985-9422-DEF0A7521A11}" dt="2024-08-14T22:05:47.891" v="7286"/>
          <ac:graphicFrameMkLst>
            <pc:docMk/>
            <pc:sldMk cId="1393432461" sldId="6581"/>
            <ac:graphicFrameMk id="7" creationId="{343A63AB-CA38-80E3-F2B0-1AB6170385F8}"/>
          </ac:graphicFrameMkLst>
        </pc:graphicFrameChg>
        <pc:graphicFrameChg chg="add mod modGraphic">
          <ac:chgData name="Ali Ankudowich" userId="f22f1abc-b1bc-442a-b3ed-dc9fe83f0091" providerId="ADAL" clId="{DB2D512B-CA24-4985-9422-DEF0A7521A11}" dt="2024-08-14T22:11:43.480" v="7342" actId="207"/>
          <ac:graphicFrameMkLst>
            <pc:docMk/>
            <pc:sldMk cId="1393432461" sldId="6581"/>
            <ac:graphicFrameMk id="8" creationId="{B1D039B4-F606-9BBC-25AB-6B15710DA204}"/>
          </ac:graphicFrameMkLst>
        </pc:graphicFrameChg>
      </pc:sldChg>
      <pc:sldChg chg="addSp delSp modSp add mod delAnim chgLayout">
        <pc:chgData name="Ali Ankudowich" userId="f22f1abc-b1bc-442a-b3ed-dc9fe83f0091" providerId="ADAL" clId="{DB2D512B-CA24-4985-9422-DEF0A7521A11}" dt="2024-08-15T13:08:53.981" v="8100" actId="14100"/>
        <pc:sldMkLst>
          <pc:docMk/>
          <pc:sldMk cId="4096410642" sldId="6582"/>
        </pc:sldMkLst>
        <pc:spChg chg="mod ord">
          <ac:chgData name="Ali Ankudowich" userId="f22f1abc-b1bc-442a-b3ed-dc9fe83f0091" providerId="ADAL" clId="{DB2D512B-CA24-4985-9422-DEF0A7521A11}" dt="2024-08-14T21:15:44.978" v="6513" actId="20577"/>
          <ac:spMkLst>
            <pc:docMk/>
            <pc:sldMk cId="4096410642" sldId="6582"/>
            <ac:spMk id="2" creationId="{00000000-0000-0000-0000-000000000000}"/>
          </ac:spMkLst>
        </pc:spChg>
        <pc:spChg chg="del mod">
          <ac:chgData name="Ali Ankudowich" userId="f22f1abc-b1bc-442a-b3ed-dc9fe83f0091" providerId="ADAL" clId="{DB2D512B-CA24-4985-9422-DEF0A7521A11}" dt="2024-08-14T15:27:43.011" v="2645" actId="478"/>
          <ac:spMkLst>
            <pc:docMk/>
            <pc:sldMk cId="4096410642" sldId="6582"/>
            <ac:spMk id="4" creationId="{C42F6521-4F44-7BAD-74C8-44CFC8A0E85E}"/>
          </ac:spMkLst>
        </pc:spChg>
        <pc:spChg chg="mod ord">
          <ac:chgData name="Ali Ankudowich" userId="f22f1abc-b1bc-442a-b3ed-dc9fe83f0091" providerId="ADAL" clId="{DB2D512B-CA24-4985-9422-DEF0A7521A11}" dt="2024-08-15T13:08:53.981" v="8100" actId="14100"/>
          <ac:spMkLst>
            <pc:docMk/>
            <pc:sldMk cId="4096410642" sldId="6582"/>
            <ac:spMk id="12" creationId="{37FCAE95-7D46-4FF6-A125-77B5016495E4}"/>
          </ac:spMkLst>
        </pc:spChg>
        <pc:picChg chg="add mod">
          <ac:chgData name="Ali Ankudowich" userId="f22f1abc-b1bc-442a-b3ed-dc9fe83f0091" providerId="ADAL" clId="{DB2D512B-CA24-4985-9422-DEF0A7521A11}" dt="2024-08-14T20:54:10.524" v="6200" actId="14100"/>
          <ac:picMkLst>
            <pc:docMk/>
            <pc:sldMk cId="4096410642" sldId="6582"/>
            <ac:picMk id="5" creationId="{297DD558-D66C-2ADC-E88C-AE840C669416}"/>
          </ac:picMkLst>
        </pc:picChg>
      </pc:sldChg>
      <pc:sldChg chg="addSp delSp modSp add del mod">
        <pc:chgData name="Ali Ankudowich" userId="f22f1abc-b1bc-442a-b3ed-dc9fe83f0091" providerId="ADAL" clId="{DB2D512B-CA24-4985-9422-DEF0A7521A11}" dt="2024-08-14T15:52:46.867" v="3494" actId="2696"/>
        <pc:sldMkLst>
          <pc:docMk/>
          <pc:sldMk cId="138131042" sldId="6583"/>
        </pc:sldMkLst>
        <pc:spChg chg="mod">
          <ac:chgData name="Ali Ankudowich" userId="f22f1abc-b1bc-442a-b3ed-dc9fe83f0091" providerId="ADAL" clId="{DB2D512B-CA24-4985-9422-DEF0A7521A11}" dt="2024-08-14T15:45:56.193" v="3337" actId="20577"/>
          <ac:spMkLst>
            <pc:docMk/>
            <pc:sldMk cId="138131042" sldId="6583"/>
            <ac:spMk id="11" creationId="{32A18AA2-452F-608A-264C-49E46BCF61F3}"/>
          </ac:spMkLst>
        </pc:spChg>
        <pc:graphicFrameChg chg="add del mod">
          <ac:chgData name="Ali Ankudowich" userId="f22f1abc-b1bc-442a-b3ed-dc9fe83f0091" providerId="ADAL" clId="{DB2D512B-CA24-4985-9422-DEF0A7521A11}" dt="2024-08-14T15:41:30.534" v="3177" actId="478"/>
          <ac:graphicFrameMkLst>
            <pc:docMk/>
            <pc:sldMk cId="138131042" sldId="6583"/>
            <ac:graphicFrameMk id="3" creationId="{1F4748C1-92AF-C7A8-A5A7-A45BB2B76251}"/>
          </ac:graphicFrameMkLst>
        </pc:graphicFrameChg>
        <pc:graphicFrameChg chg="add mod modGraphic">
          <ac:chgData name="Ali Ankudowich" userId="f22f1abc-b1bc-442a-b3ed-dc9fe83f0091" providerId="ADAL" clId="{DB2D512B-CA24-4985-9422-DEF0A7521A11}" dt="2024-08-14T15:46:22.411" v="3339" actId="14734"/>
          <ac:graphicFrameMkLst>
            <pc:docMk/>
            <pc:sldMk cId="138131042" sldId="6583"/>
            <ac:graphicFrameMk id="4" creationId="{CAE985F8-F4DC-F667-253D-865D1CDC482A}"/>
          </ac:graphicFrameMkLst>
        </pc:graphicFrameChg>
      </pc:sldChg>
      <pc:sldChg chg="addSp delSp modSp add mod modClrScheme delAnim modAnim chgLayout">
        <pc:chgData name="Ali Ankudowich" userId="f22f1abc-b1bc-442a-b3ed-dc9fe83f0091" providerId="ADAL" clId="{DB2D512B-CA24-4985-9422-DEF0A7521A11}" dt="2024-08-15T17:06:43.297" v="9326" actId="14100"/>
        <pc:sldMkLst>
          <pc:docMk/>
          <pc:sldMk cId="2367217167" sldId="6583"/>
        </pc:sldMkLst>
        <pc:spChg chg="mod ord">
          <ac:chgData name="Ali Ankudowich" userId="f22f1abc-b1bc-442a-b3ed-dc9fe83f0091" providerId="ADAL" clId="{DB2D512B-CA24-4985-9422-DEF0A7521A11}" dt="2024-08-15T17:06:29.188" v="9277" actId="700"/>
          <ac:spMkLst>
            <pc:docMk/>
            <pc:sldMk cId="2367217167" sldId="6583"/>
            <ac:spMk id="2" creationId="{00000000-0000-0000-0000-000000000000}"/>
          </ac:spMkLst>
        </pc:spChg>
        <pc:spChg chg="add del mod">
          <ac:chgData name="Ali Ankudowich" userId="f22f1abc-b1bc-442a-b3ed-dc9fe83f0091" providerId="ADAL" clId="{DB2D512B-CA24-4985-9422-DEF0A7521A11}" dt="2024-08-14T20:02:55.384" v="5155" actId="700"/>
          <ac:spMkLst>
            <pc:docMk/>
            <pc:sldMk cId="2367217167" sldId="6583"/>
            <ac:spMk id="5" creationId="{CDFCD2F4-E089-D392-4974-1860C35E5F6A}"/>
          </ac:spMkLst>
        </pc:spChg>
        <pc:spChg chg="add del mod">
          <ac:chgData name="Ali Ankudowich" userId="f22f1abc-b1bc-442a-b3ed-dc9fe83f0091" providerId="ADAL" clId="{DB2D512B-CA24-4985-9422-DEF0A7521A11}" dt="2024-08-14T20:02:55.184" v="5154" actId="478"/>
          <ac:spMkLst>
            <pc:docMk/>
            <pc:sldMk cId="2367217167" sldId="6583"/>
            <ac:spMk id="11" creationId="{32A18AA2-452F-608A-264C-49E46BCF61F3}"/>
          </ac:spMkLst>
        </pc:spChg>
        <pc:spChg chg="add mod">
          <ac:chgData name="Ali Ankudowich" userId="f22f1abc-b1bc-442a-b3ed-dc9fe83f0091" providerId="ADAL" clId="{DB2D512B-CA24-4985-9422-DEF0A7521A11}" dt="2024-08-14T20:03:16.384" v="5159"/>
          <ac:spMkLst>
            <pc:docMk/>
            <pc:sldMk cId="2367217167" sldId="6583"/>
            <ac:spMk id="15" creationId="{A7100710-02D9-AA86-6848-6EB54CE92939}"/>
          </ac:spMkLst>
        </pc:spChg>
        <pc:spChg chg="add mod">
          <ac:chgData name="Ali Ankudowich" userId="f22f1abc-b1bc-442a-b3ed-dc9fe83f0091" providerId="ADAL" clId="{DB2D512B-CA24-4985-9422-DEF0A7521A11}" dt="2024-08-14T20:03:16.384" v="5159"/>
          <ac:spMkLst>
            <pc:docMk/>
            <pc:sldMk cId="2367217167" sldId="6583"/>
            <ac:spMk id="16" creationId="{31AD2F83-D7BC-F2A9-F2F6-66C91B30BA2C}"/>
          </ac:spMkLst>
        </pc:spChg>
        <pc:spChg chg="add mod">
          <ac:chgData name="Ali Ankudowich" userId="f22f1abc-b1bc-442a-b3ed-dc9fe83f0091" providerId="ADAL" clId="{DB2D512B-CA24-4985-9422-DEF0A7521A11}" dt="2024-08-14T20:03:16.384" v="5159"/>
          <ac:spMkLst>
            <pc:docMk/>
            <pc:sldMk cId="2367217167" sldId="6583"/>
            <ac:spMk id="17" creationId="{21EBFF49-CBCF-8139-721F-993AEBE02846}"/>
          </ac:spMkLst>
        </pc:spChg>
        <pc:spChg chg="add mod">
          <ac:chgData name="Ali Ankudowich" userId="f22f1abc-b1bc-442a-b3ed-dc9fe83f0091" providerId="ADAL" clId="{DB2D512B-CA24-4985-9422-DEF0A7521A11}" dt="2024-08-14T20:03:16.384" v="5159"/>
          <ac:spMkLst>
            <pc:docMk/>
            <pc:sldMk cId="2367217167" sldId="6583"/>
            <ac:spMk id="18" creationId="{D9D06E1F-FD02-17D1-8928-6403CFE77054}"/>
          </ac:spMkLst>
        </pc:spChg>
        <pc:spChg chg="add mod">
          <ac:chgData name="Ali Ankudowich" userId="f22f1abc-b1bc-442a-b3ed-dc9fe83f0091" providerId="ADAL" clId="{DB2D512B-CA24-4985-9422-DEF0A7521A11}" dt="2024-08-14T20:03:16.384" v="5159"/>
          <ac:spMkLst>
            <pc:docMk/>
            <pc:sldMk cId="2367217167" sldId="6583"/>
            <ac:spMk id="19" creationId="{DEFCADC3-98F0-5ACC-D3F5-A9B6CC66F07E}"/>
          </ac:spMkLst>
        </pc:spChg>
        <pc:spChg chg="add mod">
          <ac:chgData name="Ali Ankudowich" userId="f22f1abc-b1bc-442a-b3ed-dc9fe83f0091" providerId="ADAL" clId="{DB2D512B-CA24-4985-9422-DEF0A7521A11}" dt="2024-08-14T20:03:16.384" v="5159"/>
          <ac:spMkLst>
            <pc:docMk/>
            <pc:sldMk cId="2367217167" sldId="6583"/>
            <ac:spMk id="20" creationId="{356DAC9A-8C96-C594-8F8C-2D4563ED704D}"/>
          </ac:spMkLst>
        </pc:spChg>
        <pc:spChg chg="add mod">
          <ac:chgData name="Ali Ankudowich" userId="f22f1abc-b1bc-442a-b3ed-dc9fe83f0091" providerId="ADAL" clId="{DB2D512B-CA24-4985-9422-DEF0A7521A11}" dt="2024-08-14T20:03:16.384" v="5159"/>
          <ac:spMkLst>
            <pc:docMk/>
            <pc:sldMk cId="2367217167" sldId="6583"/>
            <ac:spMk id="21" creationId="{87FF1FD5-0F50-988F-307C-4292F96F56D7}"/>
          </ac:spMkLst>
        </pc:spChg>
        <pc:spChg chg="add mod">
          <ac:chgData name="Ali Ankudowich" userId="f22f1abc-b1bc-442a-b3ed-dc9fe83f0091" providerId="ADAL" clId="{DB2D512B-CA24-4985-9422-DEF0A7521A11}" dt="2024-08-14T20:03:16.384" v="5159"/>
          <ac:spMkLst>
            <pc:docMk/>
            <pc:sldMk cId="2367217167" sldId="6583"/>
            <ac:spMk id="22" creationId="{F55F6A0A-0123-2013-0FB1-6C5319D127AC}"/>
          </ac:spMkLst>
        </pc:spChg>
        <pc:spChg chg="add mod">
          <ac:chgData name="Ali Ankudowich" userId="f22f1abc-b1bc-442a-b3ed-dc9fe83f0091" providerId="ADAL" clId="{DB2D512B-CA24-4985-9422-DEF0A7521A11}" dt="2024-08-14T20:03:16.384" v="5159"/>
          <ac:spMkLst>
            <pc:docMk/>
            <pc:sldMk cId="2367217167" sldId="6583"/>
            <ac:spMk id="23" creationId="{F6522CE6-6EA8-9CA5-8CCD-494AF4625370}"/>
          </ac:spMkLst>
        </pc:spChg>
        <pc:spChg chg="add mod">
          <ac:chgData name="Ali Ankudowich" userId="f22f1abc-b1bc-442a-b3ed-dc9fe83f0091" providerId="ADAL" clId="{DB2D512B-CA24-4985-9422-DEF0A7521A11}" dt="2024-08-14T20:03:16.384" v="5159"/>
          <ac:spMkLst>
            <pc:docMk/>
            <pc:sldMk cId="2367217167" sldId="6583"/>
            <ac:spMk id="24" creationId="{66C8A1EE-1522-25C3-C1FC-C172000785DA}"/>
          </ac:spMkLst>
        </pc:spChg>
        <pc:spChg chg="add mod">
          <ac:chgData name="Ali Ankudowich" userId="f22f1abc-b1bc-442a-b3ed-dc9fe83f0091" providerId="ADAL" clId="{DB2D512B-CA24-4985-9422-DEF0A7521A11}" dt="2024-08-14T20:03:16.384" v="5159"/>
          <ac:spMkLst>
            <pc:docMk/>
            <pc:sldMk cId="2367217167" sldId="6583"/>
            <ac:spMk id="25" creationId="{D30D1E6B-605B-B5CF-4930-BA01F9235DDB}"/>
          </ac:spMkLst>
        </pc:spChg>
        <pc:spChg chg="add mod">
          <ac:chgData name="Ali Ankudowich" userId="f22f1abc-b1bc-442a-b3ed-dc9fe83f0091" providerId="ADAL" clId="{DB2D512B-CA24-4985-9422-DEF0A7521A11}" dt="2024-08-14T20:03:16.384" v="5159"/>
          <ac:spMkLst>
            <pc:docMk/>
            <pc:sldMk cId="2367217167" sldId="6583"/>
            <ac:spMk id="26" creationId="{910248D0-45FD-AE78-FB6F-BB4ED950FD67}"/>
          </ac:spMkLst>
        </pc:spChg>
        <pc:spChg chg="add mod">
          <ac:chgData name="Ali Ankudowich" userId="f22f1abc-b1bc-442a-b3ed-dc9fe83f0091" providerId="ADAL" clId="{DB2D512B-CA24-4985-9422-DEF0A7521A11}" dt="2024-08-14T20:03:16.384" v="5159"/>
          <ac:spMkLst>
            <pc:docMk/>
            <pc:sldMk cId="2367217167" sldId="6583"/>
            <ac:spMk id="27" creationId="{0497286A-02C6-8DA7-A041-C666FBB528BA}"/>
          </ac:spMkLst>
        </pc:spChg>
        <pc:spChg chg="add mod">
          <ac:chgData name="Ali Ankudowich" userId="f22f1abc-b1bc-442a-b3ed-dc9fe83f0091" providerId="ADAL" clId="{DB2D512B-CA24-4985-9422-DEF0A7521A11}" dt="2024-08-14T20:03:16.384" v="5159"/>
          <ac:spMkLst>
            <pc:docMk/>
            <pc:sldMk cId="2367217167" sldId="6583"/>
            <ac:spMk id="28" creationId="{3D70FC03-924E-D9A4-F631-AAC0874A7F86}"/>
          </ac:spMkLst>
        </pc:spChg>
        <pc:spChg chg="add mod">
          <ac:chgData name="Ali Ankudowich" userId="f22f1abc-b1bc-442a-b3ed-dc9fe83f0091" providerId="ADAL" clId="{DB2D512B-CA24-4985-9422-DEF0A7521A11}" dt="2024-08-14T20:03:16.384" v="5159"/>
          <ac:spMkLst>
            <pc:docMk/>
            <pc:sldMk cId="2367217167" sldId="6583"/>
            <ac:spMk id="29" creationId="{A3E059B2-A48F-A5EE-4F0F-4A65798B49D7}"/>
          </ac:spMkLst>
        </pc:spChg>
        <pc:spChg chg="add mod">
          <ac:chgData name="Ali Ankudowich" userId="f22f1abc-b1bc-442a-b3ed-dc9fe83f0091" providerId="ADAL" clId="{DB2D512B-CA24-4985-9422-DEF0A7521A11}" dt="2024-08-14T20:03:16.384" v="5159"/>
          <ac:spMkLst>
            <pc:docMk/>
            <pc:sldMk cId="2367217167" sldId="6583"/>
            <ac:spMk id="30" creationId="{12C1370D-80E2-EF1D-F2C3-5F4F1DD9E664}"/>
          </ac:spMkLst>
        </pc:spChg>
        <pc:spChg chg="add del mod">
          <ac:chgData name="Ali Ankudowich" userId="f22f1abc-b1bc-442a-b3ed-dc9fe83f0091" providerId="ADAL" clId="{DB2D512B-CA24-4985-9422-DEF0A7521A11}" dt="2024-08-14T20:03:34.621" v="5167" actId="478"/>
          <ac:spMkLst>
            <pc:docMk/>
            <pc:sldMk cId="2367217167" sldId="6583"/>
            <ac:spMk id="32" creationId="{260E38DA-7349-9547-A16E-21BA8F68D507}"/>
          </ac:spMkLst>
        </pc:spChg>
        <pc:spChg chg="add mod ord">
          <ac:chgData name="Ali Ankudowich" userId="f22f1abc-b1bc-442a-b3ed-dc9fe83f0091" providerId="ADAL" clId="{DB2D512B-CA24-4985-9422-DEF0A7521A11}" dt="2024-08-15T17:06:43.297" v="9326" actId="14100"/>
          <ac:spMkLst>
            <pc:docMk/>
            <pc:sldMk cId="2367217167" sldId="6583"/>
            <ac:spMk id="33" creationId="{AE132DF9-0178-D38B-757C-3A10BD845FC3}"/>
          </ac:spMkLst>
        </pc:spChg>
        <pc:grpChg chg="add del mod">
          <ac:chgData name="Ali Ankudowich" userId="f22f1abc-b1bc-442a-b3ed-dc9fe83f0091" providerId="ADAL" clId="{DB2D512B-CA24-4985-9422-DEF0A7521A11}" dt="2024-08-14T20:03:20.263" v="5161" actId="478"/>
          <ac:grpSpMkLst>
            <pc:docMk/>
            <pc:sldMk cId="2367217167" sldId="6583"/>
            <ac:grpSpMk id="6" creationId="{206A09E3-7983-AED5-0EB8-0636D637E31C}"/>
          </ac:grpSpMkLst>
        </pc:grpChg>
        <pc:grpChg chg="add del mod">
          <ac:chgData name="Ali Ankudowich" userId="f22f1abc-b1bc-442a-b3ed-dc9fe83f0091" providerId="ADAL" clId="{DB2D512B-CA24-4985-9422-DEF0A7521A11}" dt="2024-08-14T20:03:20.263" v="5161" actId="478"/>
          <ac:grpSpMkLst>
            <pc:docMk/>
            <pc:sldMk cId="2367217167" sldId="6583"/>
            <ac:grpSpMk id="7" creationId="{91628955-2712-3DB8-75DA-527F0414C41D}"/>
          </ac:grpSpMkLst>
        </pc:grpChg>
        <pc:grpChg chg="add del mod">
          <ac:chgData name="Ali Ankudowich" userId="f22f1abc-b1bc-442a-b3ed-dc9fe83f0091" providerId="ADAL" clId="{DB2D512B-CA24-4985-9422-DEF0A7521A11}" dt="2024-08-14T20:03:20.263" v="5161" actId="478"/>
          <ac:grpSpMkLst>
            <pc:docMk/>
            <pc:sldMk cId="2367217167" sldId="6583"/>
            <ac:grpSpMk id="8" creationId="{9844AA93-B9D7-7973-A0DE-93C799C429FD}"/>
          </ac:grpSpMkLst>
        </pc:grpChg>
        <pc:grpChg chg="add del mod">
          <ac:chgData name="Ali Ankudowich" userId="f22f1abc-b1bc-442a-b3ed-dc9fe83f0091" providerId="ADAL" clId="{DB2D512B-CA24-4985-9422-DEF0A7521A11}" dt="2024-08-14T20:03:20.263" v="5161" actId="478"/>
          <ac:grpSpMkLst>
            <pc:docMk/>
            <pc:sldMk cId="2367217167" sldId="6583"/>
            <ac:grpSpMk id="9" creationId="{3037D254-1146-1B99-7984-3E85DED10C6B}"/>
          </ac:grpSpMkLst>
        </pc:grpChg>
        <pc:grpChg chg="add del mod">
          <ac:chgData name="Ali Ankudowich" userId="f22f1abc-b1bc-442a-b3ed-dc9fe83f0091" providerId="ADAL" clId="{DB2D512B-CA24-4985-9422-DEF0A7521A11}" dt="2024-08-14T20:03:20.263" v="5161" actId="478"/>
          <ac:grpSpMkLst>
            <pc:docMk/>
            <pc:sldMk cId="2367217167" sldId="6583"/>
            <ac:grpSpMk id="10" creationId="{AE04749C-9FC6-23BC-6094-B77FC4077117}"/>
          </ac:grpSpMkLst>
        </pc:grpChg>
        <pc:grpChg chg="add del mod">
          <ac:chgData name="Ali Ankudowich" userId="f22f1abc-b1bc-442a-b3ed-dc9fe83f0091" providerId="ADAL" clId="{DB2D512B-CA24-4985-9422-DEF0A7521A11}" dt="2024-08-14T20:03:20.263" v="5161" actId="478"/>
          <ac:grpSpMkLst>
            <pc:docMk/>
            <pc:sldMk cId="2367217167" sldId="6583"/>
            <ac:grpSpMk id="12" creationId="{56F06BA9-5C6D-9129-9E08-8F00CA94FB43}"/>
          </ac:grpSpMkLst>
        </pc:grpChg>
        <pc:grpChg chg="add del mod">
          <ac:chgData name="Ali Ankudowich" userId="f22f1abc-b1bc-442a-b3ed-dc9fe83f0091" providerId="ADAL" clId="{DB2D512B-CA24-4985-9422-DEF0A7521A11}" dt="2024-08-14T20:03:20.263" v="5161" actId="478"/>
          <ac:grpSpMkLst>
            <pc:docMk/>
            <pc:sldMk cId="2367217167" sldId="6583"/>
            <ac:grpSpMk id="13" creationId="{94189BD7-3047-E477-D3F7-03EC2FF82C3F}"/>
          </ac:grpSpMkLst>
        </pc:grpChg>
        <pc:grpChg chg="add del mod">
          <ac:chgData name="Ali Ankudowich" userId="f22f1abc-b1bc-442a-b3ed-dc9fe83f0091" providerId="ADAL" clId="{DB2D512B-CA24-4985-9422-DEF0A7521A11}" dt="2024-08-14T20:03:20.263" v="5161" actId="478"/>
          <ac:grpSpMkLst>
            <pc:docMk/>
            <pc:sldMk cId="2367217167" sldId="6583"/>
            <ac:grpSpMk id="14" creationId="{E71430E6-8E97-E654-4E88-7DF96E8399EC}"/>
          </ac:grpSpMkLst>
        </pc:grpChg>
        <pc:graphicFrameChg chg="add del mod modGraphic">
          <ac:chgData name="Ali Ankudowich" userId="f22f1abc-b1bc-442a-b3ed-dc9fe83f0091" providerId="ADAL" clId="{DB2D512B-CA24-4985-9422-DEF0A7521A11}" dt="2024-08-14T20:03:28.699" v="5165" actId="478"/>
          <ac:graphicFrameMkLst>
            <pc:docMk/>
            <pc:sldMk cId="2367217167" sldId="6583"/>
            <ac:graphicFrameMk id="3" creationId="{DBCC7F78-8C65-F035-BD27-263B5E424079}"/>
          </ac:graphicFrameMkLst>
        </pc:graphicFrameChg>
        <pc:graphicFrameChg chg="add del mod modGraphic">
          <ac:chgData name="Ali Ankudowich" userId="f22f1abc-b1bc-442a-b3ed-dc9fe83f0091" providerId="ADAL" clId="{DB2D512B-CA24-4985-9422-DEF0A7521A11}" dt="2024-08-14T20:57:52.480" v="6281" actId="21"/>
          <ac:graphicFrameMkLst>
            <pc:docMk/>
            <pc:sldMk cId="2367217167" sldId="6583"/>
            <ac:graphicFrameMk id="34" creationId="{744A48C5-3A95-2EEA-37D6-D8498D103E3A}"/>
          </ac:graphicFrameMkLst>
        </pc:graphicFrameChg>
        <pc:picChg chg="add mod">
          <ac:chgData name="Ali Ankudowich" userId="f22f1abc-b1bc-442a-b3ed-dc9fe83f0091" providerId="ADAL" clId="{DB2D512B-CA24-4985-9422-DEF0A7521A11}" dt="2024-08-14T21:21:08.093" v="6603"/>
          <ac:picMkLst>
            <pc:docMk/>
            <pc:sldMk cId="2367217167" sldId="6583"/>
            <ac:picMk id="35" creationId="{5E555729-6130-0B7B-EF8E-D55B010EB175}"/>
          </ac:picMkLst>
        </pc:picChg>
      </pc:sldChg>
      <pc:sldChg chg="modSp add mod">
        <pc:chgData name="Ali Ankudowich" userId="f22f1abc-b1bc-442a-b3ed-dc9fe83f0091" providerId="ADAL" clId="{DB2D512B-CA24-4985-9422-DEF0A7521A11}" dt="2024-08-21T13:03:13.935" v="9596" actId="20577"/>
        <pc:sldMkLst>
          <pc:docMk/>
          <pc:sldMk cId="1254038880" sldId="6584"/>
        </pc:sldMkLst>
        <pc:spChg chg="mod">
          <ac:chgData name="Ali Ankudowich" userId="f22f1abc-b1bc-442a-b3ed-dc9fe83f0091" providerId="ADAL" clId="{DB2D512B-CA24-4985-9422-DEF0A7521A11}" dt="2024-08-14T19:00:16.762" v="4213" actId="20577"/>
          <ac:spMkLst>
            <pc:docMk/>
            <pc:sldMk cId="1254038880" sldId="6584"/>
            <ac:spMk id="2" creationId="{00000000-0000-0000-0000-000000000000}"/>
          </ac:spMkLst>
        </pc:spChg>
        <pc:graphicFrameChg chg="mod modGraphic">
          <ac:chgData name="Ali Ankudowich" userId="f22f1abc-b1bc-442a-b3ed-dc9fe83f0091" providerId="ADAL" clId="{DB2D512B-CA24-4985-9422-DEF0A7521A11}" dt="2024-08-21T13:03:13.935" v="9596" actId="20577"/>
          <ac:graphicFrameMkLst>
            <pc:docMk/>
            <pc:sldMk cId="1254038880" sldId="6584"/>
            <ac:graphicFrameMk id="3" creationId="{5E54AB03-3996-6E36-F20E-36AD507EF040}"/>
          </ac:graphicFrameMkLst>
        </pc:graphicFrameChg>
      </pc:sldChg>
      <pc:sldChg chg="addSp modSp add del mod modClrScheme chgLayout">
        <pc:chgData name="Ali Ankudowich" userId="f22f1abc-b1bc-442a-b3ed-dc9fe83f0091" providerId="ADAL" clId="{DB2D512B-CA24-4985-9422-DEF0A7521A11}" dt="2024-08-14T20:57:23.534" v="6268" actId="47"/>
        <pc:sldMkLst>
          <pc:docMk/>
          <pc:sldMk cId="1819131927" sldId="6585"/>
        </pc:sldMkLst>
        <pc:spChg chg="mod ord">
          <ac:chgData name="Ali Ankudowich" userId="f22f1abc-b1bc-442a-b3ed-dc9fe83f0091" providerId="ADAL" clId="{DB2D512B-CA24-4985-9422-DEF0A7521A11}" dt="2024-08-14T20:41:59.884" v="5985" actId="700"/>
          <ac:spMkLst>
            <pc:docMk/>
            <pc:sldMk cId="1819131927" sldId="6585"/>
            <ac:spMk id="2" creationId="{00000000-0000-0000-0000-000000000000}"/>
          </ac:spMkLst>
        </pc:spChg>
        <pc:spChg chg="add mod ord">
          <ac:chgData name="Ali Ankudowich" userId="f22f1abc-b1bc-442a-b3ed-dc9fe83f0091" providerId="ADAL" clId="{DB2D512B-CA24-4985-9422-DEF0A7521A11}" dt="2024-08-14T20:43:04.468" v="6049" actId="255"/>
          <ac:spMkLst>
            <pc:docMk/>
            <pc:sldMk cId="1819131927" sldId="6585"/>
            <ac:spMk id="3" creationId="{B152426E-73CB-0DB7-5DA0-E967936A6120}"/>
          </ac:spMkLst>
        </pc:spChg>
        <pc:spChg chg="add mod ord">
          <ac:chgData name="Ali Ankudowich" userId="f22f1abc-b1bc-442a-b3ed-dc9fe83f0091" providerId="ADAL" clId="{DB2D512B-CA24-4985-9422-DEF0A7521A11}" dt="2024-08-14T20:43:08.089" v="6050" actId="255"/>
          <ac:spMkLst>
            <pc:docMk/>
            <pc:sldMk cId="1819131927" sldId="6585"/>
            <ac:spMk id="4" creationId="{BC52AD2C-0CA4-1981-5472-6E9B22077390}"/>
          </ac:spMkLst>
        </pc:spChg>
        <pc:spChg chg="add mod ord">
          <ac:chgData name="Ali Ankudowich" userId="f22f1abc-b1bc-442a-b3ed-dc9fe83f0091" providerId="ADAL" clId="{DB2D512B-CA24-4985-9422-DEF0A7521A11}" dt="2024-08-14T20:44:16.442" v="6065" actId="21"/>
          <ac:spMkLst>
            <pc:docMk/>
            <pc:sldMk cId="1819131927" sldId="6585"/>
            <ac:spMk id="5" creationId="{62870545-92BD-EB48-4DF8-5F42E67D0218}"/>
          </ac:spMkLst>
        </pc:spChg>
        <pc:spChg chg="mod ord">
          <ac:chgData name="Ali Ankudowich" userId="f22f1abc-b1bc-442a-b3ed-dc9fe83f0091" providerId="ADAL" clId="{DB2D512B-CA24-4985-9422-DEF0A7521A11}" dt="2024-08-14T20:43:58.917" v="6059" actId="21"/>
          <ac:spMkLst>
            <pc:docMk/>
            <pc:sldMk cId="1819131927" sldId="6585"/>
            <ac:spMk id="33" creationId="{AE132DF9-0178-D38B-757C-3A10BD845FC3}"/>
          </ac:spMkLst>
        </pc:spChg>
      </pc:sldChg>
      <pc:sldChg chg="addSp delSp modSp add mod ord modClrScheme modAnim chgLayout">
        <pc:chgData name="Ali Ankudowich" userId="f22f1abc-b1bc-442a-b3ed-dc9fe83f0091" providerId="ADAL" clId="{DB2D512B-CA24-4985-9422-DEF0A7521A11}" dt="2024-08-14T21:37:03.001" v="7046" actId="20577"/>
        <pc:sldMkLst>
          <pc:docMk/>
          <pc:sldMk cId="4036428159" sldId="6585"/>
        </pc:sldMkLst>
        <pc:spChg chg="mod ord">
          <ac:chgData name="Ali Ankudowich" userId="f22f1abc-b1bc-442a-b3ed-dc9fe83f0091" providerId="ADAL" clId="{DB2D512B-CA24-4985-9422-DEF0A7521A11}" dt="2024-08-14T20:57:59.534" v="6283" actId="700"/>
          <ac:spMkLst>
            <pc:docMk/>
            <pc:sldMk cId="4036428159" sldId="6585"/>
            <ac:spMk id="2" creationId="{00000000-0000-0000-0000-000000000000}"/>
          </ac:spMkLst>
        </pc:spChg>
        <pc:spChg chg="add del mod">
          <ac:chgData name="Ali Ankudowich" userId="f22f1abc-b1bc-442a-b3ed-dc9fe83f0091" providerId="ADAL" clId="{DB2D512B-CA24-4985-9422-DEF0A7521A11}" dt="2024-08-14T20:57:59.534" v="6283" actId="700"/>
          <ac:spMkLst>
            <pc:docMk/>
            <pc:sldMk cId="4036428159" sldId="6585"/>
            <ac:spMk id="4" creationId="{41831FA4-8DDC-7CD7-B8CA-472F3F269F8D}"/>
          </ac:spMkLst>
        </pc:spChg>
        <pc:spChg chg="del">
          <ac:chgData name="Ali Ankudowich" userId="f22f1abc-b1bc-442a-b3ed-dc9fe83f0091" providerId="ADAL" clId="{DB2D512B-CA24-4985-9422-DEF0A7521A11}" dt="2024-08-14T20:57:57.248" v="6282" actId="478"/>
          <ac:spMkLst>
            <pc:docMk/>
            <pc:sldMk cId="4036428159" sldId="6585"/>
            <ac:spMk id="12" creationId="{37FCAE95-7D46-4FF6-A125-77B5016495E4}"/>
          </ac:spMkLst>
        </pc:spChg>
        <pc:graphicFrameChg chg="add mod modGraphic">
          <ac:chgData name="Ali Ankudowich" userId="f22f1abc-b1bc-442a-b3ed-dc9fe83f0091" providerId="ADAL" clId="{DB2D512B-CA24-4985-9422-DEF0A7521A11}" dt="2024-08-14T21:37:03.001" v="7046" actId="20577"/>
          <ac:graphicFrameMkLst>
            <pc:docMk/>
            <pc:sldMk cId="4036428159" sldId="6585"/>
            <ac:graphicFrameMk id="34" creationId="{744A48C5-3A95-2EEA-37D6-D8498D103E3A}"/>
          </ac:graphicFrameMkLst>
        </pc:graphicFrameChg>
      </pc:sldChg>
      <pc:sldChg chg="modSp add mod">
        <pc:chgData name="Ali Ankudowich" userId="f22f1abc-b1bc-442a-b3ed-dc9fe83f0091" providerId="ADAL" clId="{DB2D512B-CA24-4985-9422-DEF0A7521A11}" dt="2024-08-21T13:01:33.362" v="9588" actId="20577"/>
        <pc:sldMkLst>
          <pc:docMk/>
          <pc:sldMk cId="3002112628" sldId="6586"/>
        </pc:sldMkLst>
        <pc:graphicFrameChg chg="modGraphic">
          <ac:chgData name="Ali Ankudowich" userId="f22f1abc-b1bc-442a-b3ed-dc9fe83f0091" providerId="ADAL" clId="{DB2D512B-CA24-4985-9422-DEF0A7521A11}" dt="2024-08-21T13:01:33.362" v="9588" actId="20577"/>
          <ac:graphicFrameMkLst>
            <pc:docMk/>
            <pc:sldMk cId="3002112628" sldId="6586"/>
            <ac:graphicFrameMk id="3" creationId="{5E54AB03-3996-6E36-F20E-36AD507EF040}"/>
          </ac:graphicFrameMkLst>
        </pc:graphicFrameChg>
      </pc:sldChg>
      <pc:sldChg chg="modSp add del mod">
        <pc:chgData name="Ali Ankudowich" userId="f22f1abc-b1bc-442a-b3ed-dc9fe83f0091" providerId="ADAL" clId="{DB2D512B-CA24-4985-9422-DEF0A7521A11}" dt="2024-08-14T21:22:48.965" v="6623" actId="47"/>
        <pc:sldMkLst>
          <pc:docMk/>
          <pc:sldMk cId="1807701851" sldId="6587"/>
        </pc:sldMkLst>
        <pc:spChg chg="mod">
          <ac:chgData name="Ali Ankudowich" userId="f22f1abc-b1bc-442a-b3ed-dc9fe83f0091" providerId="ADAL" clId="{DB2D512B-CA24-4985-9422-DEF0A7521A11}" dt="2024-08-14T21:22:31.335" v="6621" actId="27636"/>
          <ac:spMkLst>
            <pc:docMk/>
            <pc:sldMk cId="1807701851" sldId="6587"/>
            <ac:spMk id="33" creationId="{AE132DF9-0178-D38B-757C-3A10BD845FC3}"/>
          </ac:spMkLst>
        </pc:spChg>
      </pc:sldChg>
      <pc:sldChg chg="modSp add del mod">
        <pc:chgData name="Ali Ankudowich" userId="f22f1abc-b1bc-442a-b3ed-dc9fe83f0091" providerId="ADAL" clId="{DB2D512B-CA24-4985-9422-DEF0A7521A11}" dt="2024-08-15T17:06:54.204" v="9327" actId="2696"/>
        <pc:sldMkLst>
          <pc:docMk/>
          <pc:sldMk cId="2119386214" sldId="6588"/>
        </pc:sldMkLst>
        <pc:spChg chg="mod">
          <ac:chgData name="Ali Ankudowich" userId="f22f1abc-b1bc-442a-b3ed-dc9fe83f0091" providerId="ADAL" clId="{DB2D512B-CA24-4985-9422-DEF0A7521A11}" dt="2024-08-15T13:08:40.607" v="8094" actId="14100"/>
          <ac:spMkLst>
            <pc:docMk/>
            <pc:sldMk cId="2119386214" sldId="6588"/>
            <ac:spMk id="33" creationId="{AE132DF9-0178-D38B-757C-3A10BD845FC3}"/>
          </ac:spMkLst>
        </pc:spChg>
      </pc:sldChg>
      <pc:sldChg chg="modSp add mod">
        <pc:chgData name="Ali Ankudowich" userId="f22f1abc-b1bc-442a-b3ed-dc9fe83f0091" providerId="ADAL" clId="{DB2D512B-CA24-4985-9422-DEF0A7521A11}" dt="2024-08-20T20:39:50.554" v="9537" actId="20577"/>
        <pc:sldMkLst>
          <pc:docMk/>
          <pc:sldMk cId="3907106177" sldId="6589"/>
        </pc:sldMkLst>
        <pc:spChg chg="mod">
          <ac:chgData name="Ali Ankudowich" userId="f22f1abc-b1bc-442a-b3ed-dc9fe83f0091" providerId="ADAL" clId="{DB2D512B-CA24-4985-9422-DEF0A7521A11}" dt="2024-08-20T20:39:50.554" v="9537" actId="20577"/>
          <ac:spMkLst>
            <pc:docMk/>
            <pc:sldMk cId="3907106177" sldId="6589"/>
            <ac:spMk id="12" creationId="{37FCAE95-7D46-4FF6-A125-77B5016495E4}"/>
          </ac:spMkLst>
        </pc:spChg>
      </pc:sldChg>
      <pc:sldChg chg="addSp delSp modSp add del mod">
        <pc:chgData name="Ali Ankudowich" userId="f22f1abc-b1bc-442a-b3ed-dc9fe83f0091" providerId="ADAL" clId="{DB2D512B-CA24-4985-9422-DEF0A7521A11}" dt="2024-08-14T22:03:15.321" v="7274" actId="47"/>
        <pc:sldMkLst>
          <pc:docMk/>
          <pc:sldMk cId="4049574307" sldId="6589"/>
        </pc:sldMkLst>
        <pc:graphicFrameChg chg="add mod modGraphic">
          <ac:chgData name="Ali Ankudowich" userId="f22f1abc-b1bc-442a-b3ed-dc9fe83f0091" providerId="ADAL" clId="{DB2D512B-CA24-4985-9422-DEF0A7521A11}" dt="2024-08-14T22:03:10.681" v="7273" actId="1076"/>
          <ac:graphicFrameMkLst>
            <pc:docMk/>
            <pc:sldMk cId="4049574307" sldId="6589"/>
            <ac:graphicFrameMk id="3" creationId="{4F26029A-8E81-FF4F-0882-EA5ED41BD300}"/>
          </ac:graphicFrameMkLst>
        </pc:graphicFrameChg>
        <pc:graphicFrameChg chg="del">
          <ac:chgData name="Ali Ankudowich" userId="f22f1abc-b1bc-442a-b3ed-dc9fe83f0091" providerId="ADAL" clId="{DB2D512B-CA24-4985-9422-DEF0A7521A11}" dt="2024-08-14T22:02:20.150" v="7266" actId="478"/>
          <ac:graphicFrameMkLst>
            <pc:docMk/>
            <pc:sldMk cId="4049574307" sldId="6589"/>
            <ac:graphicFrameMk id="8" creationId="{20F529B3-6C95-2143-8AA0-36ED30B6D3FE}"/>
          </ac:graphicFrameMkLst>
        </pc:graphicFrameChg>
        <pc:graphicFrameChg chg="del">
          <ac:chgData name="Ali Ankudowich" userId="f22f1abc-b1bc-442a-b3ed-dc9fe83f0091" providerId="ADAL" clId="{DB2D512B-CA24-4985-9422-DEF0A7521A11}" dt="2024-08-14T22:02:18.717" v="7265" actId="478"/>
          <ac:graphicFrameMkLst>
            <pc:docMk/>
            <pc:sldMk cId="4049574307" sldId="6589"/>
            <ac:graphicFrameMk id="9" creationId="{DABB6827-16B8-1B8E-AB93-B4E12ACE1C3B}"/>
          </ac:graphicFrameMkLst>
        </pc:graphicFrameChg>
      </pc:sldChg>
    </pc:docChg>
  </pc:docChgLst>
  <pc:docChgLst>
    <pc:chgData name="Kody Glazer" userId="S::glazer@flhousing.org::4e584df2-590e-4f45-b795-952f3f393fcb" providerId="AD" clId="Web-{BA8DB3C3-D492-CBF3-AE1A-CF703FABFBC0}"/>
    <pc:docChg chg="modSld">
      <pc:chgData name="Kody Glazer" userId="S::glazer@flhousing.org::4e584df2-590e-4f45-b795-952f3f393fcb" providerId="AD" clId="Web-{BA8DB3C3-D492-CBF3-AE1A-CF703FABFBC0}" dt="2024-05-17T19:39:29.755" v="0" actId="1076"/>
      <pc:docMkLst>
        <pc:docMk/>
      </pc:docMkLst>
      <pc:sldChg chg="modSp">
        <pc:chgData name="Kody Glazer" userId="S::glazer@flhousing.org::4e584df2-590e-4f45-b795-952f3f393fcb" providerId="AD" clId="Web-{BA8DB3C3-D492-CBF3-AE1A-CF703FABFBC0}" dt="2024-05-17T19:39:29.755" v="0" actId="1076"/>
        <pc:sldMkLst>
          <pc:docMk/>
          <pc:sldMk cId="1738695227" sldId="6450"/>
        </pc:sldMkLst>
        <pc:spChg chg="mod">
          <ac:chgData name="Kody Glazer" userId="S::glazer@flhousing.org::4e584df2-590e-4f45-b795-952f3f393fcb" providerId="AD" clId="Web-{BA8DB3C3-D492-CBF3-AE1A-CF703FABFBC0}" dt="2024-05-17T19:39:29.755" v="0" actId="1076"/>
          <ac:spMkLst>
            <pc:docMk/>
            <pc:sldMk cId="1738695227" sldId="6450"/>
            <ac:spMk id="2" creationId="{57C18DCB-75F8-032C-7EF8-3378652CBB0C}"/>
          </ac:spMkLst>
        </pc:spChg>
      </pc:sldChg>
    </pc:docChg>
  </pc:docChgLst>
  <pc:docChgLst>
    <pc:chgData name="Ali Ankudowich" userId="f22f1abc-b1bc-442a-b3ed-dc9fe83f0091" providerId="ADAL" clId="{1F62D5F0-636F-4492-936F-FE3806651AE6}"/>
    <pc:docChg chg="undo redo custSel addSld delSld modSld sldOrd modMainMaster">
      <pc:chgData name="Ali Ankudowich" userId="f22f1abc-b1bc-442a-b3ed-dc9fe83f0091" providerId="ADAL" clId="{1F62D5F0-636F-4492-936F-FE3806651AE6}" dt="2024-08-13T21:24:13.664" v="7570" actId="1076"/>
      <pc:docMkLst>
        <pc:docMk/>
      </pc:docMkLst>
      <pc:sldChg chg="addSp delSp modSp mod addCm">
        <pc:chgData name="Ali Ankudowich" userId="f22f1abc-b1bc-442a-b3ed-dc9fe83f0091" providerId="ADAL" clId="{1F62D5F0-636F-4492-936F-FE3806651AE6}" dt="2024-08-13T14:37:17.059" v="6089" actId="20577"/>
        <pc:sldMkLst>
          <pc:docMk/>
          <pc:sldMk cId="439423166" sldId="410"/>
        </pc:sldMkLst>
        <pc:spChg chg="mod">
          <ac:chgData name="Ali Ankudowich" userId="f22f1abc-b1bc-442a-b3ed-dc9fe83f0091" providerId="ADAL" clId="{1F62D5F0-636F-4492-936F-FE3806651AE6}" dt="2024-08-07T21:36:19.751" v="1512" actId="20577"/>
          <ac:spMkLst>
            <pc:docMk/>
            <pc:sldMk cId="439423166" sldId="410"/>
            <ac:spMk id="4" creationId="{2F0C5667-CD67-13CA-9E5A-0B5B84D7DCD4}"/>
          </ac:spMkLst>
        </pc:spChg>
        <pc:spChg chg="mod">
          <ac:chgData name="Ali Ankudowich" userId="f22f1abc-b1bc-442a-b3ed-dc9fe83f0091" providerId="ADAL" clId="{1F62D5F0-636F-4492-936F-FE3806651AE6}" dt="2024-08-13T14:37:17.059" v="6089" actId="20577"/>
          <ac:spMkLst>
            <pc:docMk/>
            <pc:sldMk cId="439423166" sldId="410"/>
            <ac:spMk id="12" creationId="{BE80CC46-2AD1-4408-800D-1400EF177699}"/>
          </ac:spMkLst>
        </pc:spChg>
        <pc:picChg chg="add mod ord modCrop">
          <ac:chgData name="Ali Ankudowich" userId="f22f1abc-b1bc-442a-b3ed-dc9fe83f0091" providerId="ADAL" clId="{1F62D5F0-636F-4492-936F-FE3806651AE6}" dt="2024-08-08T22:12:38.328" v="4417"/>
          <ac:picMkLst>
            <pc:docMk/>
            <pc:sldMk cId="439423166" sldId="410"/>
            <ac:picMk id="5" creationId="{9DADEC43-7FD0-4F4F-5881-7F1F52BC8EC5}"/>
          </ac:picMkLst>
        </pc:picChg>
        <pc:picChg chg="mod">
          <ac:chgData name="Ali Ankudowich" userId="f22f1abc-b1bc-442a-b3ed-dc9fe83f0091" providerId="ADAL" clId="{1F62D5F0-636F-4492-936F-FE3806651AE6}" dt="2024-08-08T22:11:45.252" v="4414" actId="1076"/>
          <ac:picMkLst>
            <pc:docMk/>
            <pc:sldMk cId="439423166" sldId="410"/>
            <ac:picMk id="11" creationId="{3B7E59C5-F7DD-4ED0-82AA-4D4B1FB08B1C}"/>
          </ac:picMkLst>
        </pc:picChg>
        <pc:picChg chg="del mod">
          <ac:chgData name="Ali Ankudowich" userId="f22f1abc-b1bc-442a-b3ed-dc9fe83f0091" providerId="ADAL" clId="{1F62D5F0-636F-4492-936F-FE3806651AE6}" dt="2024-08-08T22:12:02.616" v="4416" actId="478"/>
          <ac:picMkLst>
            <pc:docMk/>
            <pc:sldMk cId="439423166" sldId="410"/>
            <ac:picMk id="1026" creationId="{92F2EA6F-A8E1-650B-2A4D-C1E0A43EC289}"/>
          </ac:picMkLst>
        </pc:picChg>
        <pc:cxnChg chg="mod">
          <ac:chgData name="Ali Ankudowich" userId="f22f1abc-b1bc-442a-b3ed-dc9fe83f0091" providerId="ADAL" clId="{1F62D5F0-636F-4492-936F-FE3806651AE6}" dt="2024-08-07T21:34:48.049" v="1428" actId="1036"/>
          <ac:cxnSpMkLst>
            <pc:docMk/>
            <pc:sldMk cId="439423166" sldId="410"/>
            <ac:cxnSpMk id="14" creationId="{F6127C72-52F2-4A80-AF9B-9B01035CCED6}"/>
          </ac:cxnSpMkLst>
        </pc:cxnChg>
        <pc:extLst>
          <p:ext xmlns:p="http://schemas.openxmlformats.org/presentationml/2006/main" uri="{D6D511B9-2390-475A-947B-AFAB55BFBCF1}">
            <pc226:cmChg xmlns:pc226="http://schemas.microsoft.com/office/powerpoint/2022/06/main/command" chg="add">
              <pc226:chgData name="Ali Ankudowich" userId="f22f1abc-b1bc-442a-b3ed-dc9fe83f0091" providerId="ADAL" clId="{1F62D5F0-636F-4492-936F-FE3806651AE6}" dt="2024-08-07T22:43:04.516" v="2313"/>
              <pc2:cmMkLst xmlns:pc2="http://schemas.microsoft.com/office/powerpoint/2019/9/main/command">
                <pc:docMk/>
                <pc:sldMk cId="439423166" sldId="410"/>
                <pc2:cmMk id="{D9FD9ED3-9FEC-4677-8678-9298E2C3CC19}"/>
              </pc2:cmMkLst>
            </pc226:cmChg>
          </p:ext>
        </pc:extLst>
      </pc:sldChg>
      <pc:sldChg chg="modSp del mod modClrScheme chgLayout">
        <pc:chgData name="Ali Ankudowich" userId="f22f1abc-b1bc-442a-b3ed-dc9fe83f0091" providerId="ADAL" clId="{1F62D5F0-636F-4492-936F-FE3806651AE6}" dt="2024-08-08T20:24:54.348" v="3320" actId="2696"/>
        <pc:sldMkLst>
          <pc:docMk/>
          <pc:sldMk cId="2706176098" sldId="1840"/>
        </pc:sldMkLst>
        <pc:spChg chg="mod ord">
          <ac:chgData name="Ali Ankudowich" userId="f22f1abc-b1bc-442a-b3ed-dc9fe83f0091" providerId="ADAL" clId="{1F62D5F0-636F-4492-936F-FE3806651AE6}" dt="2024-08-07T22:46:44.886" v="2321" actId="255"/>
          <ac:spMkLst>
            <pc:docMk/>
            <pc:sldMk cId="2706176098" sldId="1840"/>
            <ac:spMk id="2" creationId="{00000000-0000-0000-0000-000000000000}"/>
          </ac:spMkLst>
        </pc:spChg>
        <pc:spChg chg="mod ord">
          <ac:chgData name="Ali Ankudowich" userId="f22f1abc-b1bc-442a-b3ed-dc9fe83f0091" providerId="ADAL" clId="{1F62D5F0-636F-4492-936F-FE3806651AE6}" dt="2024-08-08T18:30:04.078" v="2665" actId="27636"/>
          <ac:spMkLst>
            <pc:docMk/>
            <pc:sldMk cId="2706176098" sldId="1840"/>
            <ac:spMk id="12" creationId="{37FCAE95-7D46-4FF6-A125-77B5016495E4}"/>
          </ac:spMkLst>
        </pc:spChg>
      </pc:sldChg>
      <pc:sldChg chg="modSp del">
        <pc:chgData name="Ali Ankudowich" userId="f22f1abc-b1bc-442a-b3ed-dc9fe83f0091" providerId="ADAL" clId="{1F62D5F0-636F-4492-936F-FE3806651AE6}" dt="2024-08-08T18:48:41.446" v="2697" actId="47"/>
        <pc:sldMkLst>
          <pc:docMk/>
          <pc:sldMk cId="1285924961" sldId="2410"/>
        </pc:sldMkLst>
        <pc:picChg chg="mod">
          <ac:chgData name="Ali Ankudowich" userId="f22f1abc-b1bc-442a-b3ed-dc9fe83f0091" providerId="ADAL" clId="{1F62D5F0-636F-4492-936F-FE3806651AE6}" dt="2024-08-08T18:09:15.380" v="2640" actId="1076"/>
          <ac:picMkLst>
            <pc:docMk/>
            <pc:sldMk cId="1285924961" sldId="2410"/>
            <ac:picMk id="1026" creationId="{B58789E1-C3CA-2D19-E1BD-756F9C894F1D}"/>
          </ac:picMkLst>
        </pc:picChg>
      </pc:sldChg>
      <pc:sldChg chg="del">
        <pc:chgData name="Ali Ankudowich" userId="f22f1abc-b1bc-442a-b3ed-dc9fe83f0091" providerId="ADAL" clId="{1F62D5F0-636F-4492-936F-FE3806651AE6}" dt="2024-08-08T22:36:24.659" v="4567" actId="47"/>
        <pc:sldMkLst>
          <pc:docMk/>
          <pc:sldMk cId="3793887720" sldId="6391"/>
        </pc:sldMkLst>
      </pc:sldChg>
      <pc:sldChg chg="del">
        <pc:chgData name="Ali Ankudowich" userId="f22f1abc-b1bc-442a-b3ed-dc9fe83f0091" providerId="ADAL" clId="{1F62D5F0-636F-4492-936F-FE3806651AE6}" dt="2024-08-08T22:35:45.363" v="4563" actId="47"/>
        <pc:sldMkLst>
          <pc:docMk/>
          <pc:sldMk cId="2540446137" sldId="6395"/>
        </pc:sldMkLst>
      </pc:sldChg>
      <pc:sldChg chg="modSp del mod">
        <pc:chgData name="Ali Ankudowich" userId="f22f1abc-b1bc-442a-b3ed-dc9fe83f0091" providerId="ADAL" clId="{1F62D5F0-636F-4492-936F-FE3806651AE6}" dt="2024-08-08T22:35:45.363" v="4563" actId="47"/>
        <pc:sldMkLst>
          <pc:docMk/>
          <pc:sldMk cId="3240848586" sldId="6398"/>
        </pc:sldMkLst>
        <pc:spChg chg="mod">
          <ac:chgData name="Ali Ankudowich" userId="f22f1abc-b1bc-442a-b3ed-dc9fe83f0091" providerId="ADAL" clId="{1F62D5F0-636F-4492-936F-FE3806651AE6}" dt="2024-08-07T22:15:34.904" v="2095" actId="27636"/>
          <ac:spMkLst>
            <pc:docMk/>
            <pc:sldMk cId="3240848586" sldId="6398"/>
            <ac:spMk id="2" creationId="{68CBDFD6-6AE8-C6FD-A68B-E596B9E7EE45}"/>
          </ac:spMkLst>
        </pc:spChg>
      </pc:sldChg>
      <pc:sldChg chg="modSp del mod">
        <pc:chgData name="Ali Ankudowich" userId="f22f1abc-b1bc-442a-b3ed-dc9fe83f0091" providerId="ADAL" clId="{1F62D5F0-636F-4492-936F-FE3806651AE6}" dt="2024-08-08T22:35:38.645" v="4562" actId="47"/>
        <pc:sldMkLst>
          <pc:docMk/>
          <pc:sldMk cId="3410626790" sldId="6415"/>
        </pc:sldMkLst>
        <pc:spChg chg="mod">
          <ac:chgData name="Ali Ankudowich" userId="f22f1abc-b1bc-442a-b3ed-dc9fe83f0091" providerId="ADAL" clId="{1F62D5F0-636F-4492-936F-FE3806651AE6}" dt="2024-08-07T22:15:34.878" v="2088" actId="27636"/>
          <ac:spMkLst>
            <pc:docMk/>
            <pc:sldMk cId="3410626790" sldId="6415"/>
            <ac:spMk id="2" creationId="{00000000-0000-0000-0000-000000000000}"/>
          </ac:spMkLst>
        </pc:spChg>
      </pc:sldChg>
      <pc:sldChg chg="modSp del mod ord">
        <pc:chgData name="Ali Ankudowich" userId="f22f1abc-b1bc-442a-b3ed-dc9fe83f0091" providerId="ADAL" clId="{1F62D5F0-636F-4492-936F-FE3806651AE6}" dt="2024-08-07T21:29:39.335" v="1008" actId="47"/>
        <pc:sldMkLst>
          <pc:docMk/>
          <pc:sldMk cId="1932691067" sldId="6416"/>
        </pc:sldMkLst>
        <pc:spChg chg="mod">
          <ac:chgData name="Ali Ankudowich" userId="f22f1abc-b1bc-442a-b3ed-dc9fe83f0091" providerId="ADAL" clId="{1F62D5F0-636F-4492-936F-FE3806651AE6}" dt="2024-08-07T21:28:58.412" v="1004" actId="20577"/>
          <ac:spMkLst>
            <pc:docMk/>
            <pc:sldMk cId="1932691067" sldId="6416"/>
            <ac:spMk id="23" creationId="{21B63A61-9C72-413E-B146-81D6319927D6}"/>
          </ac:spMkLst>
        </pc:spChg>
      </pc:sldChg>
      <pc:sldChg chg="del">
        <pc:chgData name="Ali Ankudowich" userId="f22f1abc-b1bc-442a-b3ed-dc9fe83f0091" providerId="ADAL" clId="{1F62D5F0-636F-4492-936F-FE3806651AE6}" dt="2024-08-08T22:35:45.363" v="4563" actId="47"/>
        <pc:sldMkLst>
          <pc:docMk/>
          <pc:sldMk cId="1738464178" sldId="6419"/>
        </pc:sldMkLst>
      </pc:sldChg>
      <pc:sldChg chg="del">
        <pc:chgData name="Ali Ankudowich" userId="f22f1abc-b1bc-442a-b3ed-dc9fe83f0091" providerId="ADAL" clId="{1F62D5F0-636F-4492-936F-FE3806651AE6}" dt="2024-08-08T22:35:45.363" v="4563" actId="47"/>
        <pc:sldMkLst>
          <pc:docMk/>
          <pc:sldMk cId="1650766422" sldId="6420"/>
        </pc:sldMkLst>
      </pc:sldChg>
      <pc:sldChg chg="del">
        <pc:chgData name="Ali Ankudowich" userId="f22f1abc-b1bc-442a-b3ed-dc9fe83f0091" providerId="ADAL" clId="{1F62D5F0-636F-4492-936F-FE3806651AE6}" dt="2024-08-08T22:35:45.363" v="4563" actId="47"/>
        <pc:sldMkLst>
          <pc:docMk/>
          <pc:sldMk cId="2690053264" sldId="6421"/>
        </pc:sldMkLst>
      </pc:sldChg>
      <pc:sldChg chg="modSp del mod">
        <pc:chgData name="Ali Ankudowich" userId="f22f1abc-b1bc-442a-b3ed-dc9fe83f0091" providerId="ADAL" clId="{1F62D5F0-636F-4492-936F-FE3806651AE6}" dt="2024-08-08T22:35:45.363" v="4563" actId="47"/>
        <pc:sldMkLst>
          <pc:docMk/>
          <pc:sldMk cId="4264022936" sldId="6422"/>
        </pc:sldMkLst>
        <pc:spChg chg="mod">
          <ac:chgData name="Ali Ankudowich" userId="f22f1abc-b1bc-442a-b3ed-dc9fe83f0091" providerId="ADAL" clId="{1F62D5F0-636F-4492-936F-FE3806651AE6}" dt="2024-08-07T22:15:34.904" v="2094" actId="27636"/>
          <ac:spMkLst>
            <pc:docMk/>
            <pc:sldMk cId="4264022936" sldId="6422"/>
            <ac:spMk id="2" creationId="{25283909-C7C5-C783-A68D-1BDB62E8DEBF}"/>
          </ac:spMkLst>
        </pc:spChg>
      </pc:sldChg>
      <pc:sldChg chg="del">
        <pc:chgData name="Ali Ankudowich" userId="f22f1abc-b1bc-442a-b3ed-dc9fe83f0091" providerId="ADAL" clId="{1F62D5F0-636F-4492-936F-FE3806651AE6}" dt="2024-08-08T22:35:45.363" v="4563" actId="47"/>
        <pc:sldMkLst>
          <pc:docMk/>
          <pc:sldMk cId="685100613" sldId="6423"/>
        </pc:sldMkLst>
      </pc:sldChg>
      <pc:sldChg chg="modSp del mod">
        <pc:chgData name="Ali Ankudowich" userId="f22f1abc-b1bc-442a-b3ed-dc9fe83f0091" providerId="ADAL" clId="{1F62D5F0-636F-4492-936F-FE3806651AE6}" dt="2024-08-08T22:35:45.363" v="4563" actId="47"/>
        <pc:sldMkLst>
          <pc:docMk/>
          <pc:sldMk cId="282687111" sldId="6426"/>
        </pc:sldMkLst>
        <pc:spChg chg="mod">
          <ac:chgData name="Ali Ankudowich" userId="f22f1abc-b1bc-442a-b3ed-dc9fe83f0091" providerId="ADAL" clId="{1F62D5F0-636F-4492-936F-FE3806651AE6}" dt="2024-08-07T22:15:34.891" v="2090" actId="27636"/>
          <ac:spMkLst>
            <pc:docMk/>
            <pc:sldMk cId="282687111" sldId="6426"/>
            <ac:spMk id="3" creationId="{A80660BB-5692-A719-8682-31E83934CAED}"/>
          </ac:spMkLst>
        </pc:spChg>
      </pc:sldChg>
      <pc:sldChg chg="del">
        <pc:chgData name="Ali Ankudowich" userId="f22f1abc-b1bc-442a-b3ed-dc9fe83f0091" providerId="ADAL" clId="{1F62D5F0-636F-4492-936F-FE3806651AE6}" dt="2024-08-08T22:35:45.363" v="4563" actId="47"/>
        <pc:sldMkLst>
          <pc:docMk/>
          <pc:sldMk cId="2103901173" sldId="6427"/>
        </pc:sldMkLst>
      </pc:sldChg>
      <pc:sldChg chg="modSp del mod">
        <pc:chgData name="Ali Ankudowich" userId="f22f1abc-b1bc-442a-b3ed-dc9fe83f0091" providerId="ADAL" clId="{1F62D5F0-636F-4492-936F-FE3806651AE6}" dt="2024-08-08T22:35:45.363" v="4563" actId="47"/>
        <pc:sldMkLst>
          <pc:docMk/>
          <pc:sldMk cId="3159447697" sldId="6431"/>
        </pc:sldMkLst>
        <pc:spChg chg="mod">
          <ac:chgData name="Ali Ankudowich" userId="f22f1abc-b1bc-442a-b3ed-dc9fe83f0091" providerId="ADAL" clId="{1F62D5F0-636F-4492-936F-FE3806651AE6}" dt="2024-08-07T22:15:34.895" v="2093" actId="27636"/>
          <ac:spMkLst>
            <pc:docMk/>
            <pc:sldMk cId="3159447697" sldId="6431"/>
            <ac:spMk id="2" creationId="{6DDC103A-7EB9-42DA-1863-1A2F650F3E3E}"/>
          </ac:spMkLst>
        </pc:spChg>
      </pc:sldChg>
      <pc:sldChg chg="modSp del mod">
        <pc:chgData name="Ali Ankudowich" userId="f22f1abc-b1bc-442a-b3ed-dc9fe83f0091" providerId="ADAL" clId="{1F62D5F0-636F-4492-936F-FE3806651AE6}" dt="2024-08-08T22:35:45.363" v="4563" actId="47"/>
        <pc:sldMkLst>
          <pc:docMk/>
          <pc:sldMk cId="2590059382" sldId="6433"/>
        </pc:sldMkLst>
        <pc:spChg chg="mod">
          <ac:chgData name="Ali Ankudowich" userId="f22f1abc-b1bc-442a-b3ed-dc9fe83f0091" providerId="ADAL" clId="{1F62D5F0-636F-4492-936F-FE3806651AE6}" dt="2024-08-07T22:15:34.894" v="2091" actId="27636"/>
          <ac:spMkLst>
            <pc:docMk/>
            <pc:sldMk cId="2590059382" sldId="6433"/>
            <ac:spMk id="3" creationId="{A80660BB-5692-A719-8682-31E83934CAED}"/>
          </ac:spMkLst>
        </pc:spChg>
      </pc:sldChg>
      <pc:sldChg chg="modSp del mod">
        <pc:chgData name="Ali Ankudowich" userId="f22f1abc-b1bc-442a-b3ed-dc9fe83f0091" providerId="ADAL" clId="{1F62D5F0-636F-4492-936F-FE3806651AE6}" dt="2024-08-08T22:35:45.363" v="4563" actId="47"/>
        <pc:sldMkLst>
          <pc:docMk/>
          <pc:sldMk cId="3466852664" sldId="6442"/>
        </pc:sldMkLst>
        <pc:spChg chg="mod">
          <ac:chgData name="Ali Ankudowich" userId="f22f1abc-b1bc-442a-b3ed-dc9fe83f0091" providerId="ADAL" clId="{1F62D5F0-636F-4492-936F-FE3806651AE6}" dt="2024-08-07T22:15:34.912" v="2096" actId="27636"/>
          <ac:spMkLst>
            <pc:docMk/>
            <pc:sldMk cId="3466852664" sldId="6442"/>
            <ac:spMk id="2" creationId="{08F759CB-07ED-A315-EDA0-468B97BE519C}"/>
          </ac:spMkLst>
        </pc:spChg>
      </pc:sldChg>
      <pc:sldChg chg="del">
        <pc:chgData name="Ali Ankudowich" userId="f22f1abc-b1bc-442a-b3ed-dc9fe83f0091" providerId="ADAL" clId="{1F62D5F0-636F-4492-936F-FE3806651AE6}" dt="2024-08-08T22:35:45.363" v="4563" actId="47"/>
        <pc:sldMkLst>
          <pc:docMk/>
          <pc:sldMk cId="507182801" sldId="6446"/>
        </pc:sldMkLst>
      </pc:sldChg>
      <pc:sldChg chg="modSp del mod">
        <pc:chgData name="Ali Ankudowich" userId="f22f1abc-b1bc-442a-b3ed-dc9fe83f0091" providerId="ADAL" clId="{1F62D5F0-636F-4492-936F-FE3806651AE6}" dt="2024-08-08T22:35:45.363" v="4563" actId="47"/>
        <pc:sldMkLst>
          <pc:docMk/>
          <pc:sldMk cId="2880052917" sldId="6448"/>
        </pc:sldMkLst>
        <pc:spChg chg="mod">
          <ac:chgData name="Ali Ankudowich" userId="f22f1abc-b1bc-442a-b3ed-dc9fe83f0091" providerId="ADAL" clId="{1F62D5F0-636F-4492-936F-FE3806651AE6}" dt="2024-08-07T22:15:34.895" v="2092" actId="27636"/>
          <ac:spMkLst>
            <pc:docMk/>
            <pc:sldMk cId="2880052917" sldId="6448"/>
            <ac:spMk id="2" creationId="{BD770BC4-2657-68E3-E9B6-4CF39F628319}"/>
          </ac:spMkLst>
        </pc:spChg>
      </pc:sldChg>
      <pc:sldChg chg="modSp del mod">
        <pc:chgData name="Ali Ankudowich" userId="f22f1abc-b1bc-442a-b3ed-dc9fe83f0091" providerId="ADAL" clId="{1F62D5F0-636F-4492-936F-FE3806651AE6}" dt="2024-08-08T22:35:37.141" v="4561" actId="47"/>
        <pc:sldMkLst>
          <pc:docMk/>
          <pc:sldMk cId="1738695227" sldId="6450"/>
        </pc:sldMkLst>
        <pc:spChg chg="mod">
          <ac:chgData name="Ali Ankudowich" userId="f22f1abc-b1bc-442a-b3ed-dc9fe83f0091" providerId="ADAL" clId="{1F62D5F0-636F-4492-936F-FE3806651AE6}" dt="2024-08-07T22:15:34.878" v="2087" actId="27636"/>
          <ac:spMkLst>
            <pc:docMk/>
            <pc:sldMk cId="1738695227" sldId="6450"/>
            <ac:spMk id="4" creationId="{6B5369D1-737F-CF80-F5C8-C087F7C2649F}"/>
          </ac:spMkLst>
        </pc:spChg>
      </pc:sldChg>
      <pc:sldChg chg="del">
        <pc:chgData name="Ali Ankudowich" userId="f22f1abc-b1bc-442a-b3ed-dc9fe83f0091" providerId="ADAL" clId="{1F62D5F0-636F-4492-936F-FE3806651AE6}" dt="2024-08-08T22:35:45.363" v="4563" actId="47"/>
        <pc:sldMkLst>
          <pc:docMk/>
          <pc:sldMk cId="3307004338" sldId="6451"/>
        </pc:sldMkLst>
      </pc:sldChg>
      <pc:sldChg chg="del">
        <pc:chgData name="Ali Ankudowich" userId="f22f1abc-b1bc-442a-b3ed-dc9fe83f0091" providerId="ADAL" clId="{1F62D5F0-636F-4492-936F-FE3806651AE6}" dt="2024-08-08T22:35:45.363" v="4563" actId="47"/>
        <pc:sldMkLst>
          <pc:docMk/>
          <pc:sldMk cId="2680556339" sldId="6452"/>
        </pc:sldMkLst>
      </pc:sldChg>
      <pc:sldChg chg="del">
        <pc:chgData name="Ali Ankudowich" userId="f22f1abc-b1bc-442a-b3ed-dc9fe83f0091" providerId="ADAL" clId="{1F62D5F0-636F-4492-936F-FE3806651AE6}" dt="2024-08-08T22:35:45.363" v="4563" actId="47"/>
        <pc:sldMkLst>
          <pc:docMk/>
          <pc:sldMk cId="1000198612" sldId="6453"/>
        </pc:sldMkLst>
      </pc:sldChg>
      <pc:sldChg chg="del">
        <pc:chgData name="Ali Ankudowich" userId="f22f1abc-b1bc-442a-b3ed-dc9fe83f0091" providerId="ADAL" clId="{1F62D5F0-636F-4492-936F-FE3806651AE6}" dt="2024-08-08T22:35:45.363" v="4563" actId="47"/>
        <pc:sldMkLst>
          <pc:docMk/>
          <pc:sldMk cId="4172204678" sldId="6455"/>
        </pc:sldMkLst>
      </pc:sldChg>
      <pc:sldChg chg="del">
        <pc:chgData name="Ali Ankudowich" userId="f22f1abc-b1bc-442a-b3ed-dc9fe83f0091" providerId="ADAL" clId="{1F62D5F0-636F-4492-936F-FE3806651AE6}" dt="2024-08-08T22:35:45.363" v="4563" actId="47"/>
        <pc:sldMkLst>
          <pc:docMk/>
          <pc:sldMk cId="3180912778" sldId="6456"/>
        </pc:sldMkLst>
      </pc:sldChg>
      <pc:sldChg chg="del">
        <pc:chgData name="Ali Ankudowich" userId="f22f1abc-b1bc-442a-b3ed-dc9fe83f0091" providerId="ADAL" clId="{1F62D5F0-636F-4492-936F-FE3806651AE6}" dt="2024-08-08T22:35:45.363" v="4563" actId="47"/>
        <pc:sldMkLst>
          <pc:docMk/>
          <pc:sldMk cId="957549919" sldId="6551"/>
        </pc:sldMkLst>
      </pc:sldChg>
      <pc:sldChg chg="modSp del mod">
        <pc:chgData name="Ali Ankudowich" userId="f22f1abc-b1bc-442a-b3ed-dc9fe83f0091" providerId="ADAL" clId="{1F62D5F0-636F-4492-936F-FE3806651AE6}" dt="2024-08-08T22:35:45.363" v="4563" actId="47"/>
        <pc:sldMkLst>
          <pc:docMk/>
          <pc:sldMk cId="3205039217" sldId="6552"/>
        </pc:sldMkLst>
        <pc:spChg chg="mod">
          <ac:chgData name="Ali Ankudowich" userId="f22f1abc-b1bc-442a-b3ed-dc9fe83f0091" providerId="ADAL" clId="{1F62D5F0-636F-4492-936F-FE3806651AE6}" dt="2024-08-07T22:15:34.886" v="2089" actId="27636"/>
          <ac:spMkLst>
            <pc:docMk/>
            <pc:sldMk cId="3205039217" sldId="6552"/>
            <ac:spMk id="3" creationId="{A80660BB-5692-A719-8682-31E83934CAED}"/>
          </ac:spMkLst>
        </pc:spChg>
      </pc:sldChg>
      <pc:sldChg chg="del">
        <pc:chgData name="Ali Ankudowich" userId="f22f1abc-b1bc-442a-b3ed-dc9fe83f0091" providerId="ADAL" clId="{1F62D5F0-636F-4492-936F-FE3806651AE6}" dt="2024-08-08T22:35:45.363" v="4563" actId="47"/>
        <pc:sldMkLst>
          <pc:docMk/>
          <pc:sldMk cId="287089941" sldId="6553"/>
        </pc:sldMkLst>
      </pc:sldChg>
      <pc:sldChg chg="addSp delSp modSp add mod modClrScheme chgLayout">
        <pc:chgData name="Ali Ankudowich" userId="f22f1abc-b1bc-442a-b3ed-dc9fe83f0091" providerId="ADAL" clId="{1F62D5F0-636F-4492-936F-FE3806651AE6}" dt="2024-08-13T15:01:47.121" v="6819" actId="20577"/>
        <pc:sldMkLst>
          <pc:docMk/>
          <pc:sldMk cId="4221986951" sldId="6554"/>
        </pc:sldMkLst>
        <pc:spChg chg="del mod ord">
          <ac:chgData name="Ali Ankudowich" userId="f22f1abc-b1bc-442a-b3ed-dc9fe83f0091" providerId="ADAL" clId="{1F62D5F0-636F-4492-936F-FE3806651AE6}" dt="2024-08-08T19:45:57.880" v="3039" actId="21"/>
          <ac:spMkLst>
            <pc:docMk/>
            <pc:sldMk cId="4221986951" sldId="6554"/>
            <ac:spMk id="2" creationId="{00000000-0000-0000-0000-000000000000}"/>
          </ac:spMkLst>
        </pc:spChg>
        <pc:spChg chg="add mod">
          <ac:chgData name="Ali Ankudowich" userId="f22f1abc-b1bc-442a-b3ed-dc9fe83f0091" providerId="ADAL" clId="{1F62D5F0-636F-4492-936F-FE3806651AE6}" dt="2024-08-08T19:43:40.044" v="3021" actId="1076"/>
          <ac:spMkLst>
            <pc:docMk/>
            <pc:sldMk cId="4221986951" sldId="6554"/>
            <ac:spMk id="4" creationId="{4B876B3C-D516-F66C-CAC4-E5333A2F518D}"/>
          </ac:spMkLst>
        </pc:spChg>
        <pc:spChg chg="add mod">
          <ac:chgData name="Ali Ankudowich" userId="f22f1abc-b1bc-442a-b3ed-dc9fe83f0091" providerId="ADAL" clId="{1F62D5F0-636F-4492-936F-FE3806651AE6}" dt="2024-08-08T19:43:40.044" v="3021" actId="1076"/>
          <ac:spMkLst>
            <pc:docMk/>
            <pc:sldMk cId="4221986951" sldId="6554"/>
            <ac:spMk id="5" creationId="{19C66FC9-1B76-4AB5-6FB9-E81CF4DA9941}"/>
          </ac:spMkLst>
        </pc:spChg>
        <pc:spChg chg="add mod">
          <ac:chgData name="Ali Ankudowich" userId="f22f1abc-b1bc-442a-b3ed-dc9fe83f0091" providerId="ADAL" clId="{1F62D5F0-636F-4492-936F-FE3806651AE6}" dt="2024-08-08T19:43:40.044" v="3021" actId="1076"/>
          <ac:spMkLst>
            <pc:docMk/>
            <pc:sldMk cId="4221986951" sldId="6554"/>
            <ac:spMk id="6" creationId="{EBBA57A8-31A0-E15A-375B-98738963FA3D}"/>
          </ac:spMkLst>
        </pc:spChg>
        <pc:spChg chg="add mod">
          <ac:chgData name="Ali Ankudowich" userId="f22f1abc-b1bc-442a-b3ed-dc9fe83f0091" providerId="ADAL" clId="{1F62D5F0-636F-4492-936F-FE3806651AE6}" dt="2024-08-08T19:43:40.044" v="3021" actId="1076"/>
          <ac:spMkLst>
            <pc:docMk/>
            <pc:sldMk cId="4221986951" sldId="6554"/>
            <ac:spMk id="7" creationId="{39FCCAC6-2AEC-1C34-A7D6-D2FA13D4A9E7}"/>
          </ac:spMkLst>
        </pc:spChg>
        <pc:spChg chg="add mod ord">
          <ac:chgData name="Ali Ankudowich" userId="f22f1abc-b1bc-442a-b3ed-dc9fe83f0091" providerId="ADAL" clId="{1F62D5F0-636F-4492-936F-FE3806651AE6}" dt="2024-08-08T19:43:40.044" v="3021" actId="1076"/>
          <ac:spMkLst>
            <pc:docMk/>
            <pc:sldMk cId="4221986951" sldId="6554"/>
            <ac:spMk id="8" creationId="{A0ECB350-CB1C-709F-8BF9-AD72E62559F8}"/>
          </ac:spMkLst>
        </pc:spChg>
        <pc:spChg chg="add mod">
          <ac:chgData name="Ali Ankudowich" userId="f22f1abc-b1bc-442a-b3ed-dc9fe83f0091" providerId="ADAL" clId="{1F62D5F0-636F-4492-936F-FE3806651AE6}" dt="2024-08-08T19:43:40.044" v="3021" actId="1076"/>
          <ac:spMkLst>
            <pc:docMk/>
            <pc:sldMk cId="4221986951" sldId="6554"/>
            <ac:spMk id="9" creationId="{DC6BB67A-6844-1803-6290-2707E443F84E}"/>
          </ac:spMkLst>
        </pc:spChg>
        <pc:spChg chg="add mod">
          <ac:chgData name="Ali Ankudowich" userId="f22f1abc-b1bc-442a-b3ed-dc9fe83f0091" providerId="ADAL" clId="{1F62D5F0-636F-4492-936F-FE3806651AE6}" dt="2024-08-08T19:43:40.044" v="3021" actId="1076"/>
          <ac:spMkLst>
            <pc:docMk/>
            <pc:sldMk cId="4221986951" sldId="6554"/>
            <ac:spMk id="10" creationId="{5B4BD6B9-F5E0-674B-D24B-0D8E99D65C00}"/>
          </ac:spMkLst>
        </pc:spChg>
        <pc:spChg chg="add mod">
          <ac:chgData name="Ali Ankudowich" userId="f22f1abc-b1bc-442a-b3ed-dc9fe83f0091" providerId="ADAL" clId="{1F62D5F0-636F-4492-936F-FE3806651AE6}" dt="2024-08-08T19:43:40.044" v="3021" actId="1076"/>
          <ac:spMkLst>
            <pc:docMk/>
            <pc:sldMk cId="4221986951" sldId="6554"/>
            <ac:spMk id="11" creationId="{0CC4D02F-9EC2-9CE5-90C4-C04F502E2FEE}"/>
          </ac:spMkLst>
        </pc:spChg>
        <pc:spChg chg="mod ord">
          <ac:chgData name="Ali Ankudowich" userId="f22f1abc-b1bc-442a-b3ed-dc9fe83f0091" providerId="ADAL" clId="{1F62D5F0-636F-4492-936F-FE3806651AE6}" dt="2024-08-08T21:00:02.512" v="3800" actId="255"/>
          <ac:spMkLst>
            <pc:docMk/>
            <pc:sldMk cId="4221986951" sldId="6554"/>
            <ac:spMk id="12" creationId="{37FCAE95-7D46-4FF6-A125-77B5016495E4}"/>
          </ac:spMkLst>
        </pc:spChg>
        <pc:spChg chg="add mod">
          <ac:chgData name="Ali Ankudowich" userId="f22f1abc-b1bc-442a-b3ed-dc9fe83f0091" providerId="ADAL" clId="{1F62D5F0-636F-4492-936F-FE3806651AE6}" dt="2024-08-08T19:43:40.044" v="3021" actId="1076"/>
          <ac:spMkLst>
            <pc:docMk/>
            <pc:sldMk cId="4221986951" sldId="6554"/>
            <ac:spMk id="13" creationId="{5E613D9B-F013-E34C-03D1-248B36FC5C4C}"/>
          </ac:spMkLst>
        </pc:spChg>
        <pc:spChg chg="add mod">
          <ac:chgData name="Ali Ankudowich" userId="f22f1abc-b1bc-442a-b3ed-dc9fe83f0091" providerId="ADAL" clId="{1F62D5F0-636F-4492-936F-FE3806651AE6}" dt="2024-08-08T19:43:40.044" v="3021" actId="1076"/>
          <ac:spMkLst>
            <pc:docMk/>
            <pc:sldMk cId="4221986951" sldId="6554"/>
            <ac:spMk id="14" creationId="{6B3CDE00-1A9F-6C6E-954B-100E3D7B33A4}"/>
          </ac:spMkLst>
        </pc:spChg>
        <pc:spChg chg="add mod">
          <ac:chgData name="Ali Ankudowich" userId="f22f1abc-b1bc-442a-b3ed-dc9fe83f0091" providerId="ADAL" clId="{1F62D5F0-636F-4492-936F-FE3806651AE6}" dt="2024-08-08T19:43:40.044" v="3021" actId="1076"/>
          <ac:spMkLst>
            <pc:docMk/>
            <pc:sldMk cId="4221986951" sldId="6554"/>
            <ac:spMk id="15" creationId="{A80B22CB-B01E-D3F9-BCF9-043B601785C9}"/>
          </ac:spMkLst>
        </pc:spChg>
        <pc:spChg chg="add mod">
          <ac:chgData name="Ali Ankudowich" userId="f22f1abc-b1bc-442a-b3ed-dc9fe83f0091" providerId="ADAL" clId="{1F62D5F0-636F-4492-936F-FE3806651AE6}" dt="2024-08-08T19:43:40.044" v="3021" actId="1076"/>
          <ac:spMkLst>
            <pc:docMk/>
            <pc:sldMk cId="4221986951" sldId="6554"/>
            <ac:spMk id="16" creationId="{3C81FD6F-98C3-89DF-E6C7-8D2A0575CB84}"/>
          </ac:spMkLst>
        </pc:spChg>
        <pc:spChg chg="add mod">
          <ac:chgData name="Ali Ankudowich" userId="f22f1abc-b1bc-442a-b3ed-dc9fe83f0091" providerId="ADAL" clId="{1F62D5F0-636F-4492-936F-FE3806651AE6}" dt="2024-08-08T19:43:40.044" v="3021" actId="1076"/>
          <ac:spMkLst>
            <pc:docMk/>
            <pc:sldMk cId="4221986951" sldId="6554"/>
            <ac:spMk id="17" creationId="{E534D6CC-05B5-C3BA-31D9-A144924AD32F}"/>
          </ac:spMkLst>
        </pc:spChg>
        <pc:spChg chg="add mod">
          <ac:chgData name="Ali Ankudowich" userId="f22f1abc-b1bc-442a-b3ed-dc9fe83f0091" providerId="ADAL" clId="{1F62D5F0-636F-4492-936F-FE3806651AE6}" dt="2024-08-08T19:43:40.044" v="3021" actId="1076"/>
          <ac:spMkLst>
            <pc:docMk/>
            <pc:sldMk cId="4221986951" sldId="6554"/>
            <ac:spMk id="18" creationId="{A0F81AAC-41B5-AE0E-2B55-A319DAC764EF}"/>
          </ac:spMkLst>
        </pc:spChg>
        <pc:spChg chg="add mod">
          <ac:chgData name="Ali Ankudowich" userId="f22f1abc-b1bc-442a-b3ed-dc9fe83f0091" providerId="ADAL" clId="{1F62D5F0-636F-4492-936F-FE3806651AE6}" dt="2024-08-08T19:43:40.044" v="3021" actId="1076"/>
          <ac:spMkLst>
            <pc:docMk/>
            <pc:sldMk cId="4221986951" sldId="6554"/>
            <ac:spMk id="19" creationId="{DE1BF00B-34B3-DF76-C3A6-4DC98E333A0D}"/>
          </ac:spMkLst>
        </pc:spChg>
        <pc:spChg chg="add mod">
          <ac:chgData name="Ali Ankudowich" userId="f22f1abc-b1bc-442a-b3ed-dc9fe83f0091" providerId="ADAL" clId="{1F62D5F0-636F-4492-936F-FE3806651AE6}" dt="2024-08-08T19:43:40.044" v="3021" actId="1076"/>
          <ac:spMkLst>
            <pc:docMk/>
            <pc:sldMk cId="4221986951" sldId="6554"/>
            <ac:spMk id="20" creationId="{5D991CF7-C3CA-4916-198B-116FEB029253}"/>
          </ac:spMkLst>
        </pc:spChg>
        <pc:spChg chg="add mod">
          <ac:chgData name="Ali Ankudowich" userId="f22f1abc-b1bc-442a-b3ed-dc9fe83f0091" providerId="ADAL" clId="{1F62D5F0-636F-4492-936F-FE3806651AE6}" dt="2024-08-08T19:43:40.044" v="3021" actId="1076"/>
          <ac:spMkLst>
            <pc:docMk/>
            <pc:sldMk cId="4221986951" sldId="6554"/>
            <ac:spMk id="21" creationId="{6EBAA4EF-06DC-4154-2E98-66875D7AB92C}"/>
          </ac:spMkLst>
        </pc:spChg>
        <pc:spChg chg="add mod">
          <ac:chgData name="Ali Ankudowich" userId="f22f1abc-b1bc-442a-b3ed-dc9fe83f0091" providerId="ADAL" clId="{1F62D5F0-636F-4492-936F-FE3806651AE6}" dt="2024-08-08T19:43:40.044" v="3021" actId="1076"/>
          <ac:spMkLst>
            <pc:docMk/>
            <pc:sldMk cId="4221986951" sldId="6554"/>
            <ac:spMk id="23" creationId="{EF341995-A64A-6706-AAEB-7E6D95201FE5}"/>
          </ac:spMkLst>
        </pc:spChg>
        <pc:spChg chg="add mod">
          <ac:chgData name="Ali Ankudowich" userId="f22f1abc-b1bc-442a-b3ed-dc9fe83f0091" providerId="ADAL" clId="{1F62D5F0-636F-4492-936F-FE3806651AE6}" dt="2024-08-08T19:43:40.044" v="3021" actId="1076"/>
          <ac:spMkLst>
            <pc:docMk/>
            <pc:sldMk cId="4221986951" sldId="6554"/>
            <ac:spMk id="24" creationId="{7251947D-E2DA-B4D8-9642-0B60D7265C81}"/>
          </ac:spMkLst>
        </pc:spChg>
        <pc:spChg chg="add mod">
          <ac:chgData name="Ali Ankudowich" userId="f22f1abc-b1bc-442a-b3ed-dc9fe83f0091" providerId="ADAL" clId="{1F62D5F0-636F-4492-936F-FE3806651AE6}" dt="2024-08-08T19:43:40.044" v="3021" actId="1076"/>
          <ac:spMkLst>
            <pc:docMk/>
            <pc:sldMk cId="4221986951" sldId="6554"/>
            <ac:spMk id="25" creationId="{75AD1756-3B80-0ABC-9168-783AEB44CBA1}"/>
          </ac:spMkLst>
        </pc:spChg>
        <pc:spChg chg="add mod">
          <ac:chgData name="Ali Ankudowich" userId="f22f1abc-b1bc-442a-b3ed-dc9fe83f0091" providerId="ADAL" clId="{1F62D5F0-636F-4492-936F-FE3806651AE6}" dt="2024-08-08T19:43:40.044" v="3021" actId="1076"/>
          <ac:spMkLst>
            <pc:docMk/>
            <pc:sldMk cId="4221986951" sldId="6554"/>
            <ac:spMk id="26" creationId="{5DD5C13E-03EE-FA3A-50DD-22279E35B09D}"/>
          </ac:spMkLst>
        </pc:spChg>
        <pc:spChg chg="add mod">
          <ac:chgData name="Ali Ankudowich" userId="f22f1abc-b1bc-442a-b3ed-dc9fe83f0091" providerId="ADAL" clId="{1F62D5F0-636F-4492-936F-FE3806651AE6}" dt="2024-08-08T19:43:40.044" v="3021" actId="1076"/>
          <ac:spMkLst>
            <pc:docMk/>
            <pc:sldMk cId="4221986951" sldId="6554"/>
            <ac:spMk id="27" creationId="{9387E3D4-EB24-CA33-D918-7FDDF63992DD}"/>
          </ac:spMkLst>
        </pc:spChg>
        <pc:spChg chg="add del mod ord">
          <ac:chgData name="Ali Ankudowich" userId="f22f1abc-b1bc-442a-b3ed-dc9fe83f0091" providerId="ADAL" clId="{1F62D5F0-636F-4492-936F-FE3806651AE6}" dt="2024-08-08T19:43:46.051" v="3023" actId="478"/>
          <ac:spMkLst>
            <pc:docMk/>
            <pc:sldMk cId="4221986951" sldId="6554"/>
            <ac:spMk id="29" creationId="{1450F6A5-44DA-C1B1-690B-A230E5CBA3E2}"/>
          </ac:spMkLst>
        </pc:spChg>
        <pc:spChg chg="add mod">
          <ac:chgData name="Ali Ankudowich" userId="f22f1abc-b1bc-442a-b3ed-dc9fe83f0091" providerId="ADAL" clId="{1F62D5F0-636F-4492-936F-FE3806651AE6}" dt="2024-08-08T20:16:45.818" v="3235" actId="1036"/>
          <ac:spMkLst>
            <pc:docMk/>
            <pc:sldMk cId="4221986951" sldId="6554"/>
            <ac:spMk id="30" creationId="{3D15F7D9-5DFD-4065-BCD4-AC6F24079882}"/>
          </ac:spMkLst>
        </pc:spChg>
        <pc:spChg chg="add mod">
          <ac:chgData name="Ali Ankudowich" userId="f22f1abc-b1bc-442a-b3ed-dc9fe83f0091" providerId="ADAL" clId="{1F62D5F0-636F-4492-936F-FE3806651AE6}" dt="2024-08-08T19:43:40.044" v="3021" actId="1076"/>
          <ac:spMkLst>
            <pc:docMk/>
            <pc:sldMk cId="4221986951" sldId="6554"/>
            <ac:spMk id="31" creationId="{2F815BA4-0052-FE58-6B63-C53823D60B06}"/>
          </ac:spMkLst>
        </pc:spChg>
        <pc:spChg chg="add mod">
          <ac:chgData name="Ali Ankudowich" userId="f22f1abc-b1bc-442a-b3ed-dc9fe83f0091" providerId="ADAL" clId="{1F62D5F0-636F-4492-936F-FE3806651AE6}" dt="2024-08-08T19:43:40.044" v="3021" actId="1076"/>
          <ac:spMkLst>
            <pc:docMk/>
            <pc:sldMk cId="4221986951" sldId="6554"/>
            <ac:spMk id="32" creationId="{BB8A3CB3-3732-94CE-B78C-42F1EEDBE3FD}"/>
          </ac:spMkLst>
        </pc:spChg>
        <pc:spChg chg="mod">
          <ac:chgData name="Ali Ankudowich" userId="f22f1abc-b1bc-442a-b3ed-dc9fe83f0091" providerId="ADAL" clId="{1F62D5F0-636F-4492-936F-FE3806651AE6}" dt="2024-08-08T20:16:45.818" v="3235" actId="1036"/>
          <ac:spMkLst>
            <pc:docMk/>
            <pc:sldMk cId="4221986951" sldId="6554"/>
            <ac:spMk id="36" creationId="{2F815BA4-0052-FE58-6B63-C53823D60B06}"/>
          </ac:spMkLst>
        </pc:spChg>
        <pc:spChg chg="mod">
          <ac:chgData name="Ali Ankudowich" userId="f22f1abc-b1bc-442a-b3ed-dc9fe83f0091" providerId="ADAL" clId="{1F62D5F0-636F-4492-936F-FE3806651AE6}" dt="2024-08-08T20:16:45.818" v="3235" actId="1036"/>
          <ac:spMkLst>
            <pc:docMk/>
            <pc:sldMk cId="4221986951" sldId="6554"/>
            <ac:spMk id="37" creationId="{BB8A3CB3-3732-94CE-B78C-42F1EEDBE3FD}"/>
          </ac:spMkLst>
        </pc:spChg>
        <pc:spChg chg="mod">
          <ac:chgData name="Ali Ankudowich" userId="f22f1abc-b1bc-442a-b3ed-dc9fe83f0091" providerId="ADAL" clId="{1F62D5F0-636F-4492-936F-FE3806651AE6}" dt="2024-08-08T20:16:45.818" v="3235" actId="1036"/>
          <ac:spMkLst>
            <pc:docMk/>
            <pc:sldMk cId="4221986951" sldId="6554"/>
            <ac:spMk id="39" creationId="{EF341995-A64A-6706-AAEB-7E6D95201FE5}"/>
          </ac:spMkLst>
        </pc:spChg>
        <pc:spChg chg="mod">
          <ac:chgData name="Ali Ankudowich" userId="f22f1abc-b1bc-442a-b3ed-dc9fe83f0091" providerId="ADAL" clId="{1F62D5F0-636F-4492-936F-FE3806651AE6}" dt="2024-08-08T20:16:45.818" v="3235" actId="1036"/>
          <ac:spMkLst>
            <pc:docMk/>
            <pc:sldMk cId="4221986951" sldId="6554"/>
            <ac:spMk id="40" creationId="{7251947D-E2DA-B4D8-9642-0B60D7265C81}"/>
          </ac:spMkLst>
        </pc:spChg>
        <pc:spChg chg="mod">
          <ac:chgData name="Ali Ankudowich" userId="f22f1abc-b1bc-442a-b3ed-dc9fe83f0091" providerId="ADAL" clId="{1F62D5F0-636F-4492-936F-FE3806651AE6}" dt="2024-08-08T20:16:45.818" v="3235" actId="1036"/>
          <ac:spMkLst>
            <pc:docMk/>
            <pc:sldMk cId="4221986951" sldId="6554"/>
            <ac:spMk id="41" creationId="{75AD1756-3B80-0ABC-9168-783AEB44CBA1}"/>
          </ac:spMkLst>
        </pc:spChg>
        <pc:spChg chg="mod">
          <ac:chgData name="Ali Ankudowich" userId="f22f1abc-b1bc-442a-b3ed-dc9fe83f0091" providerId="ADAL" clId="{1F62D5F0-636F-4492-936F-FE3806651AE6}" dt="2024-08-08T20:16:45.818" v="3235" actId="1036"/>
          <ac:spMkLst>
            <pc:docMk/>
            <pc:sldMk cId="4221986951" sldId="6554"/>
            <ac:spMk id="42" creationId="{5DD5C13E-03EE-FA3A-50DD-22279E35B09D}"/>
          </ac:spMkLst>
        </pc:spChg>
        <pc:spChg chg="mod">
          <ac:chgData name="Ali Ankudowich" userId="f22f1abc-b1bc-442a-b3ed-dc9fe83f0091" providerId="ADAL" clId="{1F62D5F0-636F-4492-936F-FE3806651AE6}" dt="2024-08-08T20:16:45.818" v="3235" actId="1036"/>
          <ac:spMkLst>
            <pc:docMk/>
            <pc:sldMk cId="4221986951" sldId="6554"/>
            <ac:spMk id="43" creationId="{9387E3D4-EB24-CA33-D918-7FDDF63992DD}"/>
          </ac:spMkLst>
        </pc:spChg>
        <pc:spChg chg="mod">
          <ac:chgData name="Ali Ankudowich" userId="f22f1abc-b1bc-442a-b3ed-dc9fe83f0091" providerId="ADAL" clId="{1F62D5F0-636F-4492-936F-FE3806651AE6}" dt="2024-08-08T20:16:45.818" v="3235" actId="1036"/>
          <ac:spMkLst>
            <pc:docMk/>
            <pc:sldMk cId="4221986951" sldId="6554"/>
            <ac:spMk id="45" creationId="{4B876B3C-D516-F66C-CAC4-E5333A2F518D}"/>
          </ac:spMkLst>
        </pc:spChg>
        <pc:spChg chg="mod">
          <ac:chgData name="Ali Ankudowich" userId="f22f1abc-b1bc-442a-b3ed-dc9fe83f0091" providerId="ADAL" clId="{1F62D5F0-636F-4492-936F-FE3806651AE6}" dt="2024-08-08T20:16:45.818" v="3235" actId="1036"/>
          <ac:spMkLst>
            <pc:docMk/>
            <pc:sldMk cId="4221986951" sldId="6554"/>
            <ac:spMk id="46" creationId="{19C66FC9-1B76-4AB5-6FB9-E81CF4DA9941}"/>
          </ac:spMkLst>
        </pc:spChg>
        <pc:spChg chg="mod">
          <ac:chgData name="Ali Ankudowich" userId="f22f1abc-b1bc-442a-b3ed-dc9fe83f0091" providerId="ADAL" clId="{1F62D5F0-636F-4492-936F-FE3806651AE6}" dt="2024-08-08T20:16:45.818" v="3235" actId="1036"/>
          <ac:spMkLst>
            <pc:docMk/>
            <pc:sldMk cId="4221986951" sldId="6554"/>
            <ac:spMk id="47" creationId="{EBBA57A8-31A0-E15A-375B-98738963FA3D}"/>
          </ac:spMkLst>
        </pc:spChg>
        <pc:spChg chg="mod">
          <ac:chgData name="Ali Ankudowich" userId="f22f1abc-b1bc-442a-b3ed-dc9fe83f0091" providerId="ADAL" clId="{1F62D5F0-636F-4492-936F-FE3806651AE6}" dt="2024-08-08T20:16:45.818" v="3235" actId="1036"/>
          <ac:spMkLst>
            <pc:docMk/>
            <pc:sldMk cId="4221986951" sldId="6554"/>
            <ac:spMk id="48" creationId="{39FCCAC6-2AEC-1C34-A7D6-D2FA13D4A9E7}"/>
          </ac:spMkLst>
        </pc:spChg>
        <pc:spChg chg="mod">
          <ac:chgData name="Ali Ankudowich" userId="f22f1abc-b1bc-442a-b3ed-dc9fe83f0091" providerId="ADAL" clId="{1F62D5F0-636F-4492-936F-FE3806651AE6}" dt="2024-08-08T20:16:45.818" v="3235" actId="1036"/>
          <ac:spMkLst>
            <pc:docMk/>
            <pc:sldMk cId="4221986951" sldId="6554"/>
            <ac:spMk id="49" creationId="{A0ECB350-CB1C-709F-8BF9-AD72E62559F8}"/>
          </ac:spMkLst>
        </pc:spChg>
        <pc:spChg chg="mod">
          <ac:chgData name="Ali Ankudowich" userId="f22f1abc-b1bc-442a-b3ed-dc9fe83f0091" providerId="ADAL" clId="{1F62D5F0-636F-4492-936F-FE3806651AE6}" dt="2024-08-08T20:16:45.818" v="3235" actId="1036"/>
          <ac:spMkLst>
            <pc:docMk/>
            <pc:sldMk cId="4221986951" sldId="6554"/>
            <ac:spMk id="50" creationId="{DC6BB67A-6844-1803-6290-2707E443F84E}"/>
          </ac:spMkLst>
        </pc:spChg>
        <pc:spChg chg="mod">
          <ac:chgData name="Ali Ankudowich" userId="f22f1abc-b1bc-442a-b3ed-dc9fe83f0091" providerId="ADAL" clId="{1F62D5F0-636F-4492-936F-FE3806651AE6}" dt="2024-08-08T20:16:45.818" v="3235" actId="1036"/>
          <ac:spMkLst>
            <pc:docMk/>
            <pc:sldMk cId="4221986951" sldId="6554"/>
            <ac:spMk id="51" creationId="{5B4BD6B9-F5E0-674B-D24B-0D8E99D65C00}"/>
          </ac:spMkLst>
        </pc:spChg>
        <pc:spChg chg="mod">
          <ac:chgData name="Ali Ankudowich" userId="f22f1abc-b1bc-442a-b3ed-dc9fe83f0091" providerId="ADAL" clId="{1F62D5F0-636F-4492-936F-FE3806651AE6}" dt="2024-08-08T20:16:45.818" v="3235" actId="1036"/>
          <ac:spMkLst>
            <pc:docMk/>
            <pc:sldMk cId="4221986951" sldId="6554"/>
            <ac:spMk id="52" creationId="{0CC4D02F-9EC2-9CE5-90C4-C04F502E2FEE}"/>
          </ac:spMkLst>
        </pc:spChg>
        <pc:spChg chg="mod">
          <ac:chgData name="Ali Ankudowich" userId="f22f1abc-b1bc-442a-b3ed-dc9fe83f0091" providerId="ADAL" clId="{1F62D5F0-636F-4492-936F-FE3806651AE6}" dt="2024-08-08T20:16:45.818" v="3235" actId="1036"/>
          <ac:spMkLst>
            <pc:docMk/>
            <pc:sldMk cId="4221986951" sldId="6554"/>
            <ac:spMk id="53" creationId="{5E613D9B-F013-E34C-03D1-248B36FC5C4C}"/>
          </ac:spMkLst>
        </pc:spChg>
        <pc:spChg chg="mod">
          <ac:chgData name="Ali Ankudowich" userId="f22f1abc-b1bc-442a-b3ed-dc9fe83f0091" providerId="ADAL" clId="{1F62D5F0-636F-4492-936F-FE3806651AE6}" dt="2024-08-08T20:16:45.818" v="3235" actId="1036"/>
          <ac:spMkLst>
            <pc:docMk/>
            <pc:sldMk cId="4221986951" sldId="6554"/>
            <ac:spMk id="54" creationId="{6B3CDE00-1A9F-6C6E-954B-100E3D7B33A4}"/>
          </ac:spMkLst>
        </pc:spChg>
        <pc:spChg chg="mod">
          <ac:chgData name="Ali Ankudowich" userId="f22f1abc-b1bc-442a-b3ed-dc9fe83f0091" providerId="ADAL" clId="{1F62D5F0-636F-4492-936F-FE3806651AE6}" dt="2024-08-08T20:16:45.818" v="3235" actId="1036"/>
          <ac:spMkLst>
            <pc:docMk/>
            <pc:sldMk cId="4221986951" sldId="6554"/>
            <ac:spMk id="55" creationId="{A80B22CB-B01E-D3F9-BCF9-043B601785C9}"/>
          </ac:spMkLst>
        </pc:spChg>
        <pc:spChg chg="mod">
          <ac:chgData name="Ali Ankudowich" userId="f22f1abc-b1bc-442a-b3ed-dc9fe83f0091" providerId="ADAL" clId="{1F62D5F0-636F-4492-936F-FE3806651AE6}" dt="2024-08-08T20:16:45.818" v="3235" actId="1036"/>
          <ac:spMkLst>
            <pc:docMk/>
            <pc:sldMk cId="4221986951" sldId="6554"/>
            <ac:spMk id="56" creationId="{3C81FD6F-98C3-89DF-E6C7-8D2A0575CB84}"/>
          </ac:spMkLst>
        </pc:spChg>
        <pc:spChg chg="mod">
          <ac:chgData name="Ali Ankudowich" userId="f22f1abc-b1bc-442a-b3ed-dc9fe83f0091" providerId="ADAL" clId="{1F62D5F0-636F-4492-936F-FE3806651AE6}" dt="2024-08-08T20:16:45.818" v="3235" actId="1036"/>
          <ac:spMkLst>
            <pc:docMk/>
            <pc:sldMk cId="4221986951" sldId="6554"/>
            <ac:spMk id="57" creationId="{E534D6CC-05B5-C3BA-31D9-A144924AD32F}"/>
          </ac:spMkLst>
        </pc:spChg>
        <pc:spChg chg="mod">
          <ac:chgData name="Ali Ankudowich" userId="f22f1abc-b1bc-442a-b3ed-dc9fe83f0091" providerId="ADAL" clId="{1F62D5F0-636F-4492-936F-FE3806651AE6}" dt="2024-08-08T20:16:45.818" v="3235" actId="1036"/>
          <ac:spMkLst>
            <pc:docMk/>
            <pc:sldMk cId="4221986951" sldId="6554"/>
            <ac:spMk id="58" creationId="{A0F81AAC-41B5-AE0E-2B55-A319DAC764EF}"/>
          </ac:spMkLst>
        </pc:spChg>
        <pc:spChg chg="mod">
          <ac:chgData name="Ali Ankudowich" userId="f22f1abc-b1bc-442a-b3ed-dc9fe83f0091" providerId="ADAL" clId="{1F62D5F0-636F-4492-936F-FE3806651AE6}" dt="2024-08-08T20:16:45.818" v="3235" actId="1036"/>
          <ac:spMkLst>
            <pc:docMk/>
            <pc:sldMk cId="4221986951" sldId="6554"/>
            <ac:spMk id="59" creationId="{DE1BF00B-34B3-DF76-C3A6-4DC98E333A0D}"/>
          </ac:spMkLst>
        </pc:spChg>
        <pc:spChg chg="mod">
          <ac:chgData name="Ali Ankudowich" userId="f22f1abc-b1bc-442a-b3ed-dc9fe83f0091" providerId="ADAL" clId="{1F62D5F0-636F-4492-936F-FE3806651AE6}" dt="2024-08-08T20:16:45.818" v="3235" actId="1036"/>
          <ac:spMkLst>
            <pc:docMk/>
            <pc:sldMk cId="4221986951" sldId="6554"/>
            <ac:spMk id="60" creationId="{5D991CF7-C3CA-4916-198B-116FEB029253}"/>
          </ac:spMkLst>
        </pc:spChg>
        <pc:spChg chg="mod">
          <ac:chgData name="Ali Ankudowich" userId="f22f1abc-b1bc-442a-b3ed-dc9fe83f0091" providerId="ADAL" clId="{1F62D5F0-636F-4492-936F-FE3806651AE6}" dt="2024-08-08T20:16:45.818" v="3235" actId="1036"/>
          <ac:spMkLst>
            <pc:docMk/>
            <pc:sldMk cId="4221986951" sldId="6554"/>
            <ac:spMk id="61" creationId="{6EBAA4EF-06DC-4154-2E98-66875D7AB92C}"/>
          </ac:spMkLst>
        </pc:spChg>
        <pc:spChg chg="add mod">
          <ac:chgData name="Ali Ankudowich" userId="f22f1abc-b1bc-442a-b3ed-dc9fe83f0091" providerId="ADAL" clId="{1F62D5F0-636F-4492-936F-FE3806651AE6}" dt="2024-08-08T20:16:45.818" v="3235" actId="1036"/>
          <ac:spMkLst>
            <pc:docMk/>
            <pc:sldMk cId="4221986951" sldId="6554"/>
            <ac:spMk id="62" creationId="{55735D28-AEBF-66BE-B48D-6A5D54A8F186}"/>
          </ac:spMkLst>
        </pc:spChg>
        <pc:spChg chg="add del mod">
          <ac:chgData name="Ali Ankudowich" userId="f22f1abc-b1bc-442a-b3ed-dc9fe83f0091" providerId="ADAL" clId="{1F62D5F0-636F-4492-936F-FE3806651AE6}" dt="2024-08-08T19:46:03.009" v="3040" actId="478"/>
          <ac:spMkLst>
            <pc:docMk/>
            <pc:sldMk cId="4221986951" sldId="6554"/>
            <ac:spMk id="65" creationId="{6A5F06F0-D126-26DC-DBFA-7B928C30FA4D}"/>
          </ac:spMkLst>
        </pc:spChg>
        <pc:spChg chg="add mod ord">
          <ac:chgData name="Ali Ankudowich" userId="f22f1abc-b1bc-442a-b3ed-dc9fe83f0091" providerId="ADAL" clId="{1F62D5F0-636F-4492-936F-FE3806651AE6}" dt="2024-08-13T15:01:47.121" v="6819" actId="20577"/>
          <ac:spMkLst>
            <pc:docMk/>
            <pc:sldMk cId="4221986951" sldId="6554"/>
            <ac:spMk id="66" creationId="{00000000-0000-0000-0000-000000000000}"/>
          </ac:spMkLst>
        </pc:spChg>
        <pc:grpChg chg="add mod">
          <ac:chgData name="Ali Ankudowich" userId="f22f1abc-b1bc-442a-b3ed-dc9fe83f0091" providerId="ADAL" clId="{1F62D5F0-636F-4492-936F-FE3806651AE6}" dt="2024-08-08T19:43:40.044" v="3021" actId="1076"/>
          <ac:grpSpMkLst>
            <pc:docMk/>
            <pc:sldMk cId="4221986951" sldId="6554"/>
            <ac:grpSpMk id="22" creationId="{E5206371-0EF6-8194-1290-B421FC6D57EB}"/>
          </ac:grpSpMkLst>
        </pc:grpChg>
        <pc:grpChg chg="add mod">
          <ac:chgData name="Ali Ankudowich" userId="f22f1abc-b1bc-442a-b3ed-dc9fe83f0091" providerId="ADAL" clId="{1F62D5F0-636F-4492-936F-FE3806651AE6}" dt="2024-08-08T19:43:40.044" v="3021" actId="1076"/>
          <ac:grpSpMkLst>
            <pc:docMk/>
            <pc:sldMk cId="4221986951" sldId="6554"/>
            <ac:grpSpMk id="28" creationId="{B3BE731F-71AA-7D0D-EEC1-B812B9FC3FAD}"/>
          </ac:grpSpMkLst>
        </pc:grpChg>
        <pc:grpChg chg="add del mod">
          <ac:chgData name="Ali Ankudowich" userId="f22f1abc-b1bc-442a-b3ed-dc9fe83f0091" providerId="ADAL" clId="{1F62D5F0-636F-4492-936F-FE3806651AE6}" dt="2024-08-08T19:43:43.945" v="3022" actId="21"/>
          <ac:grpSpMkLst>
            <pc:docMk/>
            <pc:sldMk cId="4221986951" sldId="6554"/>
            <ac:grpSpMk id="33" creationId="{9AFA2D75-FAF0-E15C-FB7F-EDCA5B647344}"/>
          </ac:grpSpMkLst>
        </pc:grpChg>
        <pc:grpChg chg="add mod">
          <ac:chgData name="Ali Ankudowich" userId="f22f1abc-b1bc-442a-b3ed-dc9fe83f0091" providerId="ADAL" clId="{1F62D5F0-636F-4492-936F-FE3806651AE6}" dt="2024-08-08T20:16:45.818" v="3235" actId="1036"/>
          <ac:grpSpMkLst>
            <pc:docMk/>
            <pc:sldMk cId="4221986951" sldId="6554"/>
            <ac:grpSpMk id="34" creationId="{9AFA2D75-FAF0-E15C-FB7F-EDCA5B647344}"/>
          </ac:grpSpMkLst>
        </pc:grpChg>
        <pc:grpChg chg="mod">
          <ac:chgData name="Ali Ankudowich" userId="f22f1abc-b1bc-442a-b3ed-dc9fe83f0091" providerId="ADAL" clId="{1F62D5F0-636F-4492-936F-FE3806651AE6}" dt="2024-08-08T20:16:45.818" v="3235" actId="1036"/>
          <ac:grpSpMkLst>
            <pc:docMk/>
            <pc:sldMk cId="4221986951" sldId="6554"/>
            <ac:grpSpMk id="35" creationId="{B3BE731F-71AA-7D0D-EEC1-B812B9FC3FAD}"/>
          </ac:grpSpMkLst>
        </pc:grpChg>
        <pc:grpChg chg="mod">
          <ac:chgData name="Ali Ankudowich" userId="f22f1abc-b1bc-442a-b3ed-dc9fe83f0091" providerId="ADAL" clId="{1F62D5F0-636F-4492-936F-FE3806651AE6}" dt="2024-08-08T20:16:45.818" v="3235" actId="1036"/>
          <ac:grpSpMkLst>
            <pc:docMk/>
            <pc:sldMk cId="4221986951" sldId="6554"/>
            <ac:grpSpMk id="38" creationId="{E5206371-0EF6-8194-1290-B421FC6D57EB}"/>
          </ac:grpSpMkLst>
        </pc:grpChg>
        <pc:grpChg chg="add mod">
          <ac:chgData name="Ali Ankudowich" userId="f22f1abc-b1bc-442a-b3ed-dc9fe83f0091" providerId="ADAL" clId="{1F62D5F0-636F-4492-936F-FE3806651AE6}" dt="2024-08-08T20:16:45.818" v="3235" actId="1036"/>
          <ac:grpSpMkLst>
            <pc:docMk/>
            <pc:sldMk cId="4221986951" sldId="6554"/>
            <ac:grpSpMk id="63" creationId="{BA60A73C-291A-604A-87B3-4EE1A0F579D4}"/>
          </ac:grpSpMkLst>
        </pc:grpChg>
        <pc:picChg chg="add mod">
          <ac:chgData name="Ali Ankudowich" userId="f22f1abc-b1bc-442a-b3ed-dc9fe83f0091" providerId="ADAL" clId="{1F62D5F0-636F-4492-936F-FE3806651AE6}" dt="2024-08-08T19:43:40.044" v="3021" actId="1076"/>
          <ac:picMkLst>
            <pc:docMk/>
            <pc:sldMk cId="4221986951" sldId="6554"/>
            <ac:picMk id="3" creationId="{E9AEC441-B9FC-E008-14E1-00980A883CD3}"/>
          </ac:picMkLst>
        </pc:picChg>
        <pc:picChg chg="mod">
          <ac:chgData name="Ali Ankudowich" userId="f22f1abc-b1bc-442a-b3ed-dc9fe83f0091" providerId="ADAL" clId="{1F62D5F0-636F-4492-936F-FE3806651AE6}" dt="2024-08-08T20:16:45.818" v="3235" actId="1036"/>
          <ac:picMkLst>
            <pc:docMk/>
            <pc:sldMk cId="4221986951" sldId="6554"/>
            <ac:picMk id="44" creationId="{E9AEC441-B9FC-E008-14E1-00980A883CD3}"/>
          </ac:picMkLst>
        </pc:picChg>
      </pc:sldChg>
      <pc:sldChg chg="addSp delSp modSp add del mod ord">
        <pc:chgData name="Ali Ankudowich" userId="f22f1abc-b1bc-442a-b3ed-dc9fe83f0091" providerId="ADAL" clId="{1F62D5F0-636F-4492-936F-FE3806651AE6}" dt="2024-08-08T20:24:42.978" v="3319" actId="20577"/>
        <pc:sldMkLst>
          <pc:docMk/>
          <pc:sldMk cId="3275069666" sldId="6555"/>
        </pc:sldMkLst>
        <pc:spChg chg="mod">
          <ac:chgData name="Ali Ankudowich" userId="f22f1abc-b1bc-442a-b3ed-dc9fe83f0091" providerId="ADAL" clId="{1F62D5F0-636F-4492-936F-FE3806651AE6}" dt="2024-08-08T20:24:42.978" v="3319" actId="20577"/>
          <ac:spMkLst>
            <pc:docMk/>
            <pc:sldMk cId="3275069666" sldId="6555"/>
            <ac:spMk id="2" creationId="{00000000-0000-0000-0000-000000000000}"/>
          </ac:spMkLst>
        </pc:spChg>
        <pc:spChg chg="mod">
          <ac:chgData name="Ali Ankudowich" userId="f22f1abc-b1bc-442a-b3ed-dc9fe83f0091" providerId="ADAL" clId="{1F62D5F0-636F-4492-936F-FE3806651AE6}" dt="2024-08-08T20:24:20.108" v="3298" actId="20577"/>
          <ac:spMkLst>
            <pc:docMk/>
            <pc:sldMk cId="3275069666" sldId="6555"/>
            <ac:spMk id="12" creationId="{37FCAE95-7D46-4FF6-A125-77B5016495E4}"/>
          </ac:spMkLst>
        </pc:spChg>
        <pc:picChg chg="add del">
          <ac:chgData name="Ali Ankudowich" userId="f22f1abc-b1bc-442a-b3ed-dc9fe83f0091" providerId="ADAL" clId="{1F62D5F0-636F-4492-936F-FE3806651AE6}" dt="2024-08-08T14:39:09.347" v="2335" actId="478"/>
          <ac:picMkLst>
            <pc:docMk/>
            <pc:sldMk cId="3275069666" sldId="6555"/>
            <ac:picMk id="1026" creationId="{CED94728-B353-F3BA-5673-3BE2E42D2BAA}"/>
          </ac:picMkLst>
        </pc:picChg>
        <pc:picChg chg="add del">
          <ac:chgData name="Ali Ankudowich" userId="f22f1abc-b1bc-442a-b3ed-dc9fe83f0091" providerId="ADAL" clId="{1F62D5F0-636F-4492-936F-FE3806651AE6}" dt="2024-08-08T14:39:23.849" v="2337" actId="478"/>
          <ac:picMkLst>
            <pc:docMk/>
            <pc:sldMk cId="3275069666" sldId="6555"/>
            <ac:picMk id="1028" creationId="{72568CB9-9333-294A-74C3-A39C9309EFEC}"/>
          </ac:picMkLst>
        </pc:picChg>
      </pc:sldChg>
      <pc:sldChg chg="modSp add mod ord">
        <pc:chgData name="Ali Ankudowich" userId="f22f1abc-b1bc-442a-b3ed-dc9fe83f0091" providerId="ADAL" clId="{1F62D5F0-636F-4492-936F-FE3806651AE6}" dt="2024-08-08T22:02:03.139" v="4345" actId="13926"/>
        <pc:sldMkLst>
          <pc:docMk/>
          <pc:sldMk cId="3937178405" sldId="6556"/>
        </pc:sldMkLst>
        <pc:spChg chg="mod">
          <ac:chgData name="Ali Ankudowich" userId="f22f1abc-b1bc-442a-b3ed-dc9fe83f0091" providerId="ADAL" clId="{1F62D5F0-636F-4492-936F-FE3806651AE6}" dt="2024-08-08T21:13:10.619" v="3907" actId="20577"/>
          <ac:spMkLst>
            <pc:docMk/>
            <pc:sldMk cId="3937178405" sldId="6556"/>
            <ac:spMk id="2" creationId="{00000000-0000-0000-0000-000000000000}"/>
          </ac:spMkLst>
        </pc:spChg>
        <pc:spChg chg="mod">
          <ac:chgData name="Ali Ankudowich" userId="f22f1abc-b1bc-442a-b3ed-dc9fe83f0091" providerId="ADAL" clId="{1F62D5F0-636F-4492-936F-FE3806651AE6}" dt="2024-08-08T22:02:03.139" v="4345" actId="13926"/>
          <ac:spMkLst>
            <pc:docMk/>
            <pc:sldMk cId="3937178405" sldId="6556"/>
            <ac:spMk id="12" creationId="{37FCAE95-7D46-4FF6-A125-77B5016495E4}"/>
          </ac:spMkLst>
        </pc:spChg>
      </pc:sldChg>
      <pc:sldChg chg="modSp add mod">
        <pc:chgData name="Ali Ankudowich" userId="f22f1abc-b1bc-442a-b3ed-dc9fe83f0091" providerId="ADAL" clId="{1F62D5F0-636F-4492-936F-FE3806651AE6}" dt="2024-08-13T15:21:30.270" v="7317" actId="20577"/>
        <pc:sldMkLst>
          <pc:docMk/>
          <pc:sldMk cId="1714581194" sldId="6557"/>
        </pc:sldMkLst>
        <pc:spChg chg="mod">
          <ac:chgData name="Ali Ankudowich" userId="f22f1abc-b1bc-442a-b3ed-dc9fe83f0091" providerId="ADAL" clId="{1F62D5F0-636F-4492-936F-FE3806651AE6}" dt="2024-08-13T15:21:30.270" v="7317" actId="20577"/>
          <ac:spMkLst>
            <pc:docMk/>
            <pc:sldMk cId="1714581194" sldId="6557"/>
            <ac:spMk id="2" creationId="{00000000-0000-0000-0000-000000000000}"/>
          </ac:spMkLst>
        </pc:spChg>
        <pc:spChg chg="mod">
          <ac:chgData name="Ali Ankudowich" userId="f22f1abc-b1bc-442a-b3ed-dc9fe83f0091" providerId="ADAL" clId="{1F62D5F0-636F-4492-936F-FE3806651AE6}" dt="2024-08-13T15:21:07.250" v="7304" actId="20577"/>
          <ac:spMkLst>
            <pc:docMk/>
            <pc:sldMk cId="1714581194" sldId="6557"/>
            <ac:spMk id="12" creationId="{37FCAE95-7D46-4FF6-A125-77B5016495E4}"/>
          </ac:spMkLst>
        </pc:spChg>
      </pc:sldChg>
      <pc:sldChg chg="modSp add mod">
        <pc:chgData name="Ali Ankudowich" userId="f22f1abc-b1bc-442a-b3ed-dc9fe83f0091" providerId="ADAL" clId="{1F62D5F0-636F-4492-936F-FE3806651AE6}" dt="2024-08-13T15:17:14.822" v="7196" actId="20577"/>
        <pc:sldMkLst>
          <pc:docMk/>
          <pc:sldMk cId="2508936831" sldId="6558"/>
        </pc:sldMkLst>
        <pc:spChg chg="mod">
          <ac:chgData name="Ali Ankudowich" userId="f22f1abc-b1bc-442a-b3ed-dc9fe83f0091" providerId="ADAL" clId="{1F62D5F0-636F-4492-936F-FE3806651AE6}" dt="2024-08-13T15:17:14.822" v="7196" actId="20577"/>
          <ac:spMkLst>
            <pc:docMk/>
            <pc:sldMk cId="2508936831" sldId="6558"/>
            <ac:spMk id="2" creationId="{00000000-0000-0000-0000-000000000000}"/>
          </ac:spMkLst>
        </pc:spChg>
        <pc:spChg chg="mod">
          <ac:chgData name="Ali Ankudowich" userId="f22f1abc-b1bc-442a-b3ed-dc9fe83f0091" providerId="ADAL" clId="{1F62D5F0-636F-4492-936F-FE3806651AE6}" dt="2024-08-07T21:25:03.115" v="896"/>
          <ac:spMkLst>
            <pc:docMk/>
            <pc:sldMk cId="2508936831" sldId="6558"/>
            <ac:spMk id="12" creationId="{37FCAE95-7D46-4FF6-A125-77B5016495E4}"/>
          </ac:spMkLst>
        </pc:spChg>
      </pc:sldChg>
      <pc:sldChg chg="addSp delSp modSp add mod ord">
        <pc:chgData name="Ali Ankudowich" userId="f22f1abc-b1bc-442a-b3ed-dc9fe83f0091" providerId="ADAL" clId="{1F62D5F0-636F-4492-936F-FE3806651AE6}" dt="2024-08-13T15:28:08.283" v="7345" actId="14100"/>
        <pc:sldMkLst>
          <pc:docMk/>
          <pc:sldMk cId="1319845606" sldId="6559"/>
        </pc:sldMkLst>
        <pc:spChg chg="mod">
          <ac:chgData name="Ali Ankudowich" userId="f22f1abc-b1bc-442a-b3ed-dc9fe83f0091" providerId="ADAL" clId="{1F62D5F0-636F-4492-936F-FE3806651AE6}" dt="2024-08-13T15:01:35.922" v="6808" actId="20577"/>
          <ac:spMkLst>
            <pc:docMk/>
            <pc:sldMk cId="1319845606" sldId="6559"/>
            <ac:spMk id="2" creationId="{00000000-0000-0000-0000-000000000000}"/>
          </ac:spMkLst>
        </pc:spChg>
        <pc:spChg chg="add del mod">
          <ac:chgData name="Ali Ankudowich" userId="f22f1abc-b1bc-442a-b3ed-dc9fe83f0091" providerId="ADAL" clId="{1F62D5F0-636F-4492-936F-FE3806651AE6}" dt="2024-08-08T20:26:42.821" v="3329" actId="478"/>
          <ac:spMkLst>
            <pc:docMk/>
            <pc:sldMk cId="1319845606" sldId="6559"/>
            <ac:spMk id="5" creationId="{105B739C-36AA-F11F-4D33-3D37CA1E57D0}"/>
          </ac:spMkLst>
        </pc:spChg>
        <pc:spChg chg="add mod">
          <ac:chgData name="Ali Ankudowich" userId="f22f1abc-b1bc-442a-b3ed-dc9fe83f0091" providerId="ADAL" clId="{1F62D5F0-636F-4492-936F-FE3806651AE6}" dt="2024-08-13T15:28:08.283" v="7345" actId="14100"/>
          <ac:spMkLst>
            <pc:docMk/>
            <pc:sldMk cId="1319845606" sldId="6559"/>
            <ac:spMk id="6" creationId="{D0A5301E-800F-EE84-A9A0-03D07C25568A}"/>
          </ac:spMkLst>
        </pc:spChg>
        <pc:spChg chg="add mod">
          <ac:chgData name="Ali Ankudowich" userId="f22f1abc-b1bc-442a-b3ed-dc9fe83f0091" providerId="ADAL" clId="{1F62D5F0-636F-4492-936F-FE3806651AE6}" dt="2024-08-08T21:03:36.749" v="3842" actId="1037"/>
          <ac:spMkLst>
            <pc:docMk/>
            <pc:sldMk cId="1319845606" sldId="6559"/>
            <ac:spMk id="7" creationId="{BF264D25-2C22-A5E7-145E-12C430704BC0}"/>
          </ac:spMkLst>
        </pc:spChg>
        <pc:spChg chg="add mod">
          <ac:chgData name="Ali Ankudowich" userId="f22f1abc-b1bc-442a-b3ed-dc9fe83f0091" providerId="ADAL" clId="{1F62D5F0-636F-4492-936F-FE3806651AE6}" dt="2024-08-08T21:03:36.749" v="3842" actId="1037"/>
          <ac:spMkLst>
            <pc:docMk/>
            <pc:sldMk cId="1319845606" sldId="6559"/>
            <ac:spMk id="8" creationId="{43EFBD82-C4B7-2221-5A88-03FC7ABF9B10}"/>
          </ac:spMkLst>
        </pc:spChg>
        <pc:spChg chg="add mod">
          <ac:chgData name="Ali Ankudowich" userId="f22f1abc-b1bc-442a-b3ed-dc9fe83f0091" providerId="ADAL" clId="{1F62D5F0-636F-4492-936F-FE3806651AE6}" dt="2024-08-08T21:03:36.749" v="3842" actId="1037"/>
          <ac:spMkLst>
            <pc:docMk/>
            <pc:sldMk cId="1319845606" sldId="6559"/>
            <ac:spMk id="9" creationId="{F3ADB945-E4FA-065D-EDB9-B4F7D8FE59FC}"/>
          </ac:spMkLst>
        </pc:spChg>
        <pc:spChg chg="add mod">
          <ac:chgData name="Ali Ankudowich" userId="f22f1abc-b1bc-442a-b3ed-dc9fe83f0091" providerId="ADAL" clId="{1F62D5F0-636F-4492-936F-FE3806651AE6}" dt="2024-08-08T21:03:36.749" v="3842" actId="1037"/>
          <ac:spMkLst>
            <pc:docMk/>
            <pc:sldMk cId="1319845606" sldId="6559"/>
            <ac:spMk id="10" creationId="{E8D59E86-746A-5F14-B1F3-CF37983559B2}"/>
          </ac:spMkLst>
        </pc:spChg>
        <pc:spChg chg="add mod">
          <ac:chgData name="Ali Ankudowich" userId="f22f1abc-b1bc-442a-b3ed-dc9fe83f0091" providerId="ADAL" clId="{1F62D5F0-636F-4492-936F-FE3806651AE6}" dt="2024-08-08T21:03:36.749" v="3842" actId="1037"/>
          <ac:spMkLst>
            <pc:docMk/>
            <pc:sldMk cId="1319845606" sldId="6559"/>
            <ac:spMk id="11" creationId="{209640AF-DC87-B792-3F28-6314CDD2A56A}"/>
          </ac:spMkLst>
        </pc:spChg>
        <pc:spChg chg="del mod">
          <ac:chgData name="Ali Ankudowich" userId="f22f1abc-b1bc-442a-b3ed-dc9fe83f0091" providerId="ADAL" clId="{1F62D5F0-636F-4492-936F-FE3806651AE6}" dt="2024-08-08T20:26:40.447" v="3328" actId="478"/>
          <ac:spMkLst>
            <pc:docMk/>
            <pc:sldMk cId="1319845606" sldId="6559"/>
            <ac:spMk id="12" creationId="{37FCAE95-7D46-4FF6-A125-77B5016495E4}"/>
          </ac:spMkLst>
        </pc:spChg>
        <pc:spChg chg="add mod">
          <ac:chgData name="Ali Ankudowich" userId="f22f1abc-b1bc-442a-b3ed-dc9fe83f0091" providerId="ADAL" clId="{1F62D5F0-636F-4492-936F-FE3806651AE6}" dt="2024-08-08T21:11:21.730" v="3858" actId="120"/>
          <ac:spMkLst>
            <pc:docMk/>
            <pc:sldMk cId="1319845606" sldId="6559"/>
            <ac:spMk id="13" creationId="{063F0347-752F-DF2B-CE6A-FD9F8ED4065C}"/>
          </ac:spMkLst>
        </pc:spChg>
        <pc:spChg chg="add mod">
          <ac:chgData name="Ali Ankudowich" userId="f22f1abc-b1bc-442a-b3ed-dc9fe83f0091" providerId="ADAL" clId="{1F62D5F0-636F-4492-936F-FE3806651AE6}" dt="2024-08-08T21:03:36.749" v="3842" actId="1037"/>
          <ac:spMkLst>
            <pc:docMk/>
            <pc:sldMk cId="1319845606" sldId="6559"/>
            <ac:spMk id="14" creationId="{8D772563-BDE6-1D75-EA7F-89F32D1EF4EF}"/>
          </ac:spMkLst>
        </pc:spChg>
        <pc:spChg chg="add mod">
          <ac:chgData name="Ali Ankudowich" userId="f22f1abc-b1bc-442a-b3ed-dc9fe83f0091" providerId="ADAL" clId="{1F62D5F0-636F-4492-936F-FE3806651AE6}" dt="2024-08-08T21:11:19.202" v="3857" actId="1076"/>
          <ac:spMkLst>
            <pc:docMk/>
            <pc:sldMk cId="1319845606" sldId="6559"/>
            <ac:spMk id="15" creationId="{EC6B06C1-C531-B72F-B64B-F4BBA0DA0ECC}"/>
          </ac:spMkLst>
        </pc:spChg>
        <pc:spChg chg="add mod">
          <ac:chgData name="Ali Ankudowich" userId="f22f1abc-b1bc-442a-b3ed-dc9fe83f0091" providerId="ADAL" clId="{1F62D5F0-636F-4492-936F-FE3806651AE6}" dt="2024-08-08T21:03:36.749" v="3842" actId="1037"/>
          <ac:spMkLst>
            <pc:docMk/>
            <pc:sldMk cId="1319845606" sldId="6559"/>
            <ac:spMk id="16" creationId="{E3DCEEC4-C6FC-DD87-43C4-B82C4F6185A7}"/>
          </ac:spMkLst>
        </pc:spChg>
        <pc:spChg chg="add mod">
          <ac:chgData name="Ali Ankudowich" userId="f22f1abc-b1bc-442a-b3ed-dc9fe83f0091" providerId="ADAL" clId="{1F62D5F0-636F-4492-936F-FE3806651AE6}" dt="2024-08-08T21:03:36.749" v="3842" actId="1037"/>
          <ac:spMkLst>
            <pc:docMk/>
            <pc:sldMk cId="1319845606" sldId="6559"/>
            <ac:spMk id="17" creationId="{34766D94-EED2-F6EA-B85D-56926D1CF16A}"/>
          </ac:spMkLst>
        </pc:spChg>
        <pc:spChg chg="add mod">
          <ac:chgData name="Ali Ankudowich" userId="f22f1abc-b1bc-442a-b3ed-dc9fe83f0091" providerId="ADAL" clId="{1F62D5F0-636F-4492-936F-FE3806651AE6}" dt="2024-08-08T21:03:36.749" v="3842" actId="1037"/>
          <ac:spMkLst>
            <pc:docMk/>
            <pc:sldMk cId="1319845606" sldId="6559"/>
            <ac:spMk id="18" creationId="{D826F137-EA76-C70A-4701-A8C858BF5BBB}"/>
          </ac:spMkLst>
        </pc:spChg>
        <pc:spChg chg="add mod">
          <ac:chgData name="Ali Ankudowich" userId="f22f1abc-b1bc-442a-b3ed-dc9fe83f0091" providerId="ADAL" clId="{1F62D5F0-636F-4492-936F-FE3806651AE6}" dt="2024-08-08T21:03:36.749" v="3842" actId="1037"/>
          <ac:spMkLst>
            <pc:docMk/>
            <pc:sldMk cId="1319845606" sldId="6559"/>
            <ac:spMk id="19" creationId="{18CCAC10-5114-D6D7-769C-21468C02BC25}"/>
          </ac:spMkLst>
        </pc:spChg>
        <pc:spChg chg="add mod">
          <ac:chgData name="Ali Ankudowich" userId="f22f1abc-b1bc-442a-b3ed-dc9fe83f0091" providerId="ADAL" clId="{1F62D5F0-636F-4492-936F-FE3806651AE6}" dt="2024-08-08T21:09:15.546" v="3845" actId="1076"/>
          <ac:spMkLst>
            <pc:docMk/>
            <pc:sldMk cId="1319845606" sldId="6559"/>
            <ac:spMk id="20" creationId="{83C49168-D82A-AEBD-D608-D6D755258A92}"/>
          </ac:spMkLst>
        </pc:spChg>
        <pc:spChg chg="add mod">
          <ac:chgData name="Ali Ankudowich" userId="f22f1abc-b1bc-442a-b3ed-dc9fe83f0091" providerId="ADAL" clId="{1F62D5F0-636F-4492-936F-FE3806651AE6}" dt="2024-08-08T21:09:18.762" v="3855" actId="20577"/>
          <ac:spMkLst>
            <pc:docMk/>
            <pc:sldMk cId="1319845606" sldId="6559"/>
            <ac:spMk id="21" creationId="{13FF6EE4-30C8-C917-E2BD-C9C47A6CED41}"/>
          </ac:spMkLst>
        </pc:spChg>
        <pc:spChg chg="add mod">
          <ac:chgData name="Ali Ankudowich" userId="f22f1abc-b1bc-442a-b3ed-dc9fe83f0091" providerId="ADAL" clId="{1F62D5F0-636F-4492-936F-FE3806651AE6}" dt="2024-08-08T21:11:43.683" v="3860" actId="1076"/>
          <ac:spMkLst>
            <pc:docMk/>
            <pc:sldMk cId="1319845606" sldId="6559"/>
            <ac:spMk id="22" creationId="{5695858A-F48A-7A06-2F56-7523D064005E}"/>
          </ac:spMkLst>
        </pc:spChg>
        <pc:spChg chg="add mod">
          <ac:chgData name="Ali Ankudowich" userId="f22f1abc-b1bc-442a-b3ed-dc9fe83f0091" providerId="ADAL" clId="{1F62D5F0-636F-4492-936F-FE3806651AE6}" dt="2024-08-08T21:11:49.111" v="3875" actId="20577"/>
          <ac:spMkLst>
            <pc:docMk/>
            <pc:sldMk cId="1319845606" sldId="6559"/>
            <ac:spMk id="23" creationId="{43F8282F-FEB0-EBDB-412E-1E019458DBFF}"/>
          </ac:spMkLst>
        </pc:spChg>
        <pc:picChg chg="add mod">
          <ac:chgData name="Ali Ankudowich" userId="f22f1abc-b1bc-442a-b3ed-dc9fe83f0091" providerId="ADAL" clId="{1F62D5F0-636F-4492-936F-FE3806651AE6}" dt="2024-08-08T21:03:36.749" v="3842" actId="1037"/>
          <ac:picMkLst>
            <pc:docMk/>
            <pc:sldMk cId="1319845606" sldId="6559"/>
            <ac:picMk id="3" creationId="{6CDB9789-7B2F-C617-0DC6-370BA0B18061}"/>
          </ac:picMkLst>
        </pc:picChg>
      </pc:sldChg>
      <pc:sldChg chg="modSp add mod">
        <pc:chgData name="Ali Ankudowich" userId="f22f1abc-b1bc-442a-b3ed-dc9fe83f0091" providerId="ADAL" clId="{1F62D5F0-636F-4492-936F-FE3806651AE6}" dt="2024-08-08T20:24:25.853" v="3299" actId="20577"/>
        <pc:sldMkLst>
          <pc:docMk/>
          <pc:sldMk cId="1774456857" sldId="6560"/>
        </pc:sldMkLst>
        <pc:spChg chg="mod">
          <ac:chgData name="Ali Ankudowich" userId="f22f1abc-b1bc-442a-b3ed-dc9fe83f0091" providerId="ADAL" clId="{1F62D5F0-636F-4492-936F-FE3806651AE6}" dt="2024-08-07T22:47:32.505" v="2331" actId="255"/>
          <ac:spMkLst>
            <pc:docMk/>
            <pc:sldMk cId="1774456857" sldId="6560"/>
            <ac:spMk id="2" creationId="{00000000-0000-0000-0000-000000000000}"/>
          </ac:spMkLst>
        </pc:spChg>
        <pc:spChg chg="mod">
          <ac:chgData name="Ali Ankudowich" userId="f22f1abc-b1bc-442a-b3ed-dc9fe83f0091" providerId="ADAL" clId="{1F62D5F0-636F-4492-936F-FE3806651AE6}" dt="2024-08-08T20:24:25.853" v="3299" actId="20577"/>
          <ac:spMkLst>
            <pc:docMk/>
            <pc:sldMk cId="1774456857" sldId="6560"/>
            <ac:spMk id="12" creationId="{37FCAE95-7D46-4FF6-A125-77B5016495E4}"/>
          </ac:spMkLst>
        </pc:spChg>
      </pc:sldChg>
      <pc:sldChg chg="modSp add mod">
        <pc:chgData name="Ali Ankudowich" userId="f22f1abc-b1bc-442a-b3ed-dc9fe83f0091" providerId="ADAL" clId="{1F62D5F0-636F-4492-936F-FE3806651AE6}" dt="2024-08-13T15:17:29.073" v="7246" actId="20577"/>
        <pc:sldMkLst>
          <pc:docMk/>
          <pc:sldMk cId="4235625358" sldId="6561"/>
        </pc:sldMkLst>
        <pc:spChg chg="mod">
          <ac:chgData name="Ali Ankudowich" userId="f22f1abc-b1bc-442a-b3ed-dc9fe83f0091" providerId="ADAL" clId="{1F62D5F0-636F-4492-936F-FE3806651AE6}" dt="2024-08-13T15:17:29.073" v="7246" actId="20577"/>
          <ac:spMkLst>
            <pc:docMk/>
            <pc:sldMk cId="4235625358" sldId="6561"/>
            <ac:spMk id="2" creationId="{00000000-0000-0000-0000-000000000000}"/>
          </ac:spMkLst>
        </pc:spChg>
      </pc:sldChg>
      <pc:sldChg chg="addSp delSp modSp add mod modClrScheme chgLayout">
        <pc:chgData name="Ali Ankudowich" userId="f22f1abc-b1bc-442a-b3ed-dc9fe83f0091" providerId="ADAL" clId="{1F62D5F0-636F-4492-936F-FE3806651AE6}" dt="2024-08-13T21:21:44.152" v="7477" actId="1076"/>
        <pc:sldMkLst>
          <pc:docMk/>
          <pc:sldMk cId="3992171739" sldId="6562"/>
        </pc:sldMkLst>
        <pc:spChg chg="mod ord">
          <ac:chgData name="Ali Ankudowich" userId="f22f1abc-b1bc-442a-b3ed-dc9fe83f0091" providerId="ADAL" clId="{1F62D5F0-636F-4492-936F-FE3806651AE6}" dt="2024-08-13T15:06:49.863" v="7007" actId="20577"/>
          <ac:spMkLst>
            <pc:docMk/>
            <pc:sldMk cId="3992171739" sldId="6562"/>
            <ac:spMk id="2" creationId="{00000000-0000-0000-0000-000000000000}"/>
          </ac:spMkLst>
        </pc:spChg>
        <pc:spChg chg="add mod">
          <ac:chgData name="Ali Ankudowich" userId="f22f1abc-b1bc-442a-b3ed-dc9fe83f0091" providerId="ADAL" clId="{1F62D5F0-636F-4492-936F-FE3806651AE6}" dt="2024-08-13T21:21:44.152" v="7477" actId="1076"/>
          <ac:spMkLst>
            <pc:docMk/>
            <pc:sldMk cId="3992171739" sldId="6562"/>
            <ac:spMk id="6" creationId="{F9DC13FC-D4C3-33CB-3C93-C8C59F6F6D10}"/>
          </ac:spMkLst>
        </pc:spChg>
        <pc:spChg chg="add mod">
          <ac:chgData name="Ali Ankudowich" userId="f22f1abc-b1bc-442a-b3ed-dc9fe83f0091" providerId="ADAL" clId="{1F62D5F0-636F-4492-936F-FE3806651AE6}" dt="2024-08-13T21:21:44.152" v="7477" actId="1076"/>
          <ac:spMkLst>
            <pc:docMk/>
            <pc:sldMk cId="3992171739" sldId="6562"/>
            <ac:spMk id="7" creationId="{D3A89D14-9691-D419-19B2-E6462AE4B280}"/>
          </ac:spMkLst>
        </pc:spChg>
        <pc:spChg chg="add mod">
          <ac:chgData name="Ali Ankudowich" userId="f22f1abc-b1bc-442a-b3ed-dc9fe83f0091" providerId="ADAL" clId="{1F62D5F0-636F-4492-936F-FE3806651AE6}" dt="2024-08-13T21:21:44.152" v="7477" actId="1076"/>
          <ac:spMkLst>
            <pc:docMk/>
            <pc:sldMk cId="3992171739" sldId="6562"/>
            <ac:spMk id="8" creationId="{2A3B6268-8552-986E-9561-C6178338D320}"/>
          </ac:spMkLst>
        </pc:spChg>
        <pc:spChg chg="del mod ord">
          <ac:chgData name="Ali Ankudowich" userId="f22f1abc-b1bc-442a-b3ed-dc9fe83f0091" providerId="ADAL" clId="{1F62D5F0-636F-4492-936F-FE3806651AE6}" dt="2024-08-13T15:03:03.065" v="6830" actId="478"/>
          <ac:spMkLst>
            <pc:docMk/>
            <pc:sldMk cId="3992171739" sldId="6562"/>
            <ac:spMk id="12" creationId="{37FCAE95-7D46-4FF6-A125-77B5016495E4}"/>
          </ac:spMkLst>
        </pc:spChg>
        <pc:picChg chg="add mod">
          <ac:chgData name="Ali Ankudowich" userId="f22f1abc-b1bc-442a-b3ed-dc9fe83f0091" providerId="ADAL" clId="{1F62D5F0-636F-4492-936F-FE3806651AE6}" dt="2024-08-13T21:21:44.152" v="7477" actId="1076"/>
          <ac:picMkLst>
            <pc:docMk/>
            <pc:sldMk cId="3992171739" sldId="6562"/>
            <ac:picMk id="3" creationId="{6B76E38A-9893-9418-9708-A0440679E826}"/>
          </ac:picMkLst>
        </pc:picChg>
        <pc:picChg chg="add mod">
          <ac:chgData name="Ali Ankudowich" userId="f22f1abc-b1bc-442a-b3ed-dc9fe83f0091" providerId="ADAL" clId="{1F62D5F0-636F-4492-936F-FE3806651AE6}" dt="2024-08-13T21:21:44.152" v="7477" actId="1076"/>
          <ac:picMkLst>
            <pc:docMk/>
            <pc:sldMk cId="3992171739" sldId="6562"/>
            <ac:picMk id="4" creationId="{86D8D38B-0E2E-CA3E-3178-1507D654DC6A}"/>
          </ac:picMkLst>
        </pc:picChg>
        <pc:picChg chg="add mod">
          <ac:chgData name="Ali Ankudowich" userId="f22f1abc-b1bc-442a-b3ed-dc9fe83f0091" providerId="ADAL" clId="{1F62D5F0-636F-4492-936F-FE3806651AE6}" dt="2024-08-13T21:21:44.152" v="7477" actId="1076"/>
          <ac:picMkLst>
            <pc:docMk/>
            <pc:sldMk cId="3992171739" sldId="6562"/>
            <ac:picMk id="5" creationId="{3382D07B-96F1-7779-1664-4842B29728D9}"/>
          </ac:picMkLst>
        </pc:picChg>
      </pc:sldChg>
      <pc:sldChg chg="modSp add mod">
        <pc:chgData name="Ali Ankudowich" userId="f22f1abc-b1bc-442a-b3ed-dc9fe83f0091" providerId="ADAL" clId="{1F62D5F0-636F-4492-936F-FE3806651AE6}" dt="2024-08-13T15:19:37.169" v="7285" actId="20577"/>
        <pc:sldMkLst>
          <pc:docMk/>
          <pc:sldMk cId="1084277887" sldId="6563"/>
        </pc:sldMkLst>
        <pc:spChg chg="mod">
          <ac:chgData name="Ali Ankudowich" userId="f22f1abc-b1bc-442a-b3ed-dc9fe83f0091" providerId="ADAL" clId="{1F62D5F0-636F-4492-936F-FE3806651AE6}" dt="2024-08-13T15:17:48.333" v="7282" actId="20577"/>
          <ac:spMkLst>
            <pc:docMk/>
            <pc:sldMk cId="1084277887" sldId="6563"/>
            <ac:spMk id="2" creationId="{00000000-0000-0000-0000-000000000000}"/>
          </ac:spMkLst>
        </pc:spChg>
        <pc:spChg chg="mod">
          <ac:chgData name="Ali Ankudowich" userId="f22f1abc-b1bc-442a-b3ed-dc9fe83f0091" providerId="ADAL" clId="{1F62D5F0-636F-4492-936F-FE3806651AE6}" dt="2024-08-13T15:19:37.169" v="7285" actId="20577"/>
          <ac:spMkLst>
            <pc:docMk/>
            <pc:sldMk cId="1084277887" sldId="6563"/>
            <ac:spMk id="12" creationId="{37FCAE95-7D46-4FF6-A125-77B5016495E4}"/>
          </ac:spMkLst>
        </pc:spChg>
      </pc:sldChg>
      <pc:sldChg chg="add del">
        <pc:chgData name="Ali Ankudowich" userId="f22f1abc-b1bc-442a-b3ed-dc9fe83f0091" providerId="ADAL" clId="{1F62D5F0-636F-4492-936F-FE3806651AE6}" dt="2024-08-07T21:29:41.145" v="1009" actId="47"/>
        <pc:sldMkLst>
          <pc:docMk/>
          <pc:sldMk cId="3745248121" sldId="6563"/>
        </pc:sldMkLst>
      </pc:sldChg>
      <pc:sldChg chg="addSp delSp modSp add mod ord modClrScheme chgLayout">
        <pc:chgData name="Ali Ankudowich" userId="f22f1abc-b1bc-442a-b3ed-dc9fe83f0091" providerId="ADAL" clId="{1F62D5F0-636F-4492-936F-FE3806651AE6}" dt="2024-08-08T18:29:44.858" v="2645"/>
        <pc:sldMkLst>
          <pc:docMk/>
          <pc:sldMk cId="1987177846" sldId="6564"/>
        </pc:sldMkLst>
        <pc:spChg chg="mod ord">
          <ac:chgData name="Ali Ankudowich" userId="f22f1abc-b1bc-442a-b3ed-dc9fe83f0091" providerId="ADAL" clId="{1F62D5F0-636F-4492-936F-FE3806651AE6}" dt="2024-08-07T22:46:40.445" v="2320" actId="255"/>
          <ac:spMkLst>
            <pc:docMk/>
            <pc:sldMk cId="1987177846" sldId="6564"/>
            <ac:spMk id="2" creationId="{00000000-0000-0000-0000-000000000000}"/>
          </ac:spMkLst>
        </pc:spChg>
        <pc:spChg chg="add del mod topLvl">
          <ac:chgData name="Ali Ankudowich" userId="f22f1abc-b1bc-442a-b3ed-dc9fe83f0091" providerId="ADAL" clId="{1F62D5F0-636F-4492-936F-FE3806651AE6}" dt="2024-08-07T21:41:06.465" v="1558" actId="478"/>
          <ac:spMkLst>
            <pc:docMk/>
            <pc:sldMk cId="1987177846" sldId="6564"/>
            <ac:spMk id="3" creationId="{7D03DDB5-DAFC-0944-5D48-F22C3F3F5ABA}"/>
          </ac:spMkLst>
        </pc:spChg>
        <pc:spChg chg="add mod topLvl">
          <ac:chgData name="Ali Ankudowich" userId="f22f1abc-b1bc-442a-b3ed-dc9fe83f0091" providerId="ADAL" clId="{1F62D5F0-636F-4492-936F-FE3806651AE6}" dt="2024-08-07T22:37:10.019" v="2261" actId="208"/>
          <ac:spMkLst>
            <pc:docMk/>
            <pc:sldMk cId="1987177846" sldId="6564"/>
            <ac:spMk id="4" creationId="{65B4A798-89FB-0AD2-6C4D-D7A1D2C89609}"/>
          </ac:spMkLst>
        </pc:spChg>
        <pc:spChg chg="add del mod topLvl">
          <ac:chgData name="Ali Ankudowich" userId="f22f1abc-b1bc-442a-b3ed-dc9fe83f0091" providerId="ADAL" clId="{1F62D5F0-636F-4492-936F-FE3806651AE6}" dt="2024-08-07T21:42:46.736" v="1618" actId="478"/>
          <ac:spMkLst>
            <pc:docMk/>
            <pc:sldMk cId="1987177846" sldId="6564"/>
            <ac:spMk id="6" creationId="{3CC66994-312F-EB08-E1E6-DDA0F261A2BC}"/>
          </ac:spMkLst>
        </pc:spChg>
        <pc:spChg chg="add del mod">
          <ac:chgData name="Ali Ankudowich" userId="f22f1abc-b1bc-442a-b3ed-dc9fe83f0091" providerId="ADAL" clId="{1F62D5F0-636F-4492-936F-FE3806651AE6}" dt="2024-08-07T22:10:48.613" v="2044" actId="478"/>
          <ac:spMkLst>
            <pc:docMk/>
            <pc:sldMk cId="1987177846" sldId="6564"/>
            <ac:spMk id="8" creationId="{18E8E596-178B-E9B2-D805-F8E84759CA77}"/>
          </ac:spMkLst>
        </pc:spChg>
        <pc:spChg chg="del mod">
          <ac:chgData name="Ali Ankudowich" userId="f22f1abc-b1bc-442a-b3ed-dc9fe83f0091" providerId="ADAL" clId="{1F62D5F0-636F-4492-936F-FE3806651AE6}" dt="2024-08-07T21:40:02.962" v="1520" actId="700"/>
          <ac:spMkLst>
            <pc:docMk/>
            <pc:sldMk cId="1987177846" sldId="6564"/>
            <ac:spMk id="12" creationId="{37FCAE95-7D46-4FF6-A125-77B5016495E4}"/>
          </ac:spMkLst>
        </pc:spChg>
        <pc:spChg chg="add del mod">
          <ac:chgData name="Ali Ankudowich" userId="f22f1abc-b1bc-442a-b3ed-dc9fe83f0091" providerId="ADAL" clId="{1F62D5F0-636F-4492-936F-FE3806651AE6}" dt="2024-08-07T21:52:17.959" v="1687" actId="478"/>
          <ac:spMkLst>
            <pc:docMk/>
            <pc:sldMk cId="1987177846" sldId="6564"/>
            <ac:spMk id="14" creationId="{C42CCE66-38CC-767F-58F6-440DC7A1A2CC}"/>
          </ac:spMkLst>
        </pc:spChg>
        <pc:spChg chg="add del mod">
          <ac:chgData name="Ali Ankudowich" userId="f22f1abc-b1bc-442a-b3ed-dc9fe83f0091" providerId="ADAL" clId="{1F62D5F0-636F-4492-936F-FE3806651AE6}" dt="2024-08-07T21:53:03.596" v="1696" actId="478"/>
          <ac:spMkLst>
            <pc:docMk/>
            <pc:sldMk cId="1987177846" sldId="6564"/>
            <ac:spMk id="15" creationId="{5F1027B1-6E25-B4E5-5B0C-C250D50D2DAA}"/>
          </ac:spMkLst>
        </pc:spChg>
        <pc:spChg chg="add mod ord topLvl">
          <ac:chgData name="Ali Ankudowich" userId="f22f1abc-b1bc-442a-b3ed-dc9fe83f0091" providerId="ADAL" clId="{1F62D5F0-636F-4492-936F-FE3806651AE6}" dt="2024-08-07T22:33:52.563" v="2232" actId="1076"/>
          <ac:spMkLst>
            <pc:docMk/>
            <pc:sldMk cId="1987177846" sldId="6564"/>
            <ac:spMk id="16" creationId="{69B2B7F5-9107-D81A-AC48-337F889C4B94}"/>
          </ac:spMkLst>
        </pc:spChg>
        <pc:spChg chg="add del">
          <ac:chgData name="Ali Ankudowich" userId="f22f1abc-b1bc-442a-b3ed-dc9fe83f0091" providerId="ADAL" clId="{1F62D5F0-636F-4492-936F-FE3806651AE6}" dt="2024-08-07T21:54:13.063" v="1712" actId="478"/>
          <ac:spMkLst>
            <pc:docMk/>
            <pc:sldMk cId="1987177846" sldId="6564"/>
            <ac:spMk id="17" creationId="{22E1BCAA-4ED0-9B51-9986-6FE00AC27B45}"/>
          </ac:spMkLst>
        </pc:spChg>
        <pc:spChg chg="add mod topLvl">
          <ac:chgData name="Ali Ankudowich" userId="f22f1abc-b1bc-442a-b3ed-dc9fe83f0091" providerId="ADAL" clId="{1F62D5F0-636F-4492-936F-FE3806651AE6}" dt="2024-08-07T22:46:13.842" v="2317" actId="207"/>
          <ac:spMkLst>
            <pc:docMk/>
            <pc:sldMk cId="1987177846" sldId="6564"/>
            <ac:spMk id="18" creationId="{A4A52B5A-B3BE-08E6-B733-1181484347D8}"/>
          </ac:spMkLst>
        </pc:spChg>
        <pc:spChg chg="add del mod">
          <ac:chgData name="Ali Ankudowich" userId="f22f1abc-b1bc-442a-b3ed-dc9fe83f0091" providerId="ADAL" clId="{1F62D5F0-636F-4492-936F-FE3806651AE6}" dt="2024-08-07T22:01:01.953" v="1763" actId="478"/>
          <ac:spMkLst>
            <pc:docMk/>
            <pc:sldMk cId="1987177846" sldId="6564"/>
            <ac:spMk id="21" creationId="{4E2A0563-8074-7533-3EDA-CE50A343010D}"/>
          </ac:spMkLst>
        </pc:spChg>
        <pc:spChg chg="add mod">
          <ac:chgData name="Ali Ankudowich" userId="f22f1abc-b1bc-442a-b3ed-dc9fe83f0091" providerId="ADAL" clId="{1F62D5F0-636F-4492-936F-FE3806651AE6}" dt="2024-08-07T22:19:33.320" v="2142" actId="1035"/>
          <ac:spMkLst>
            <pc:docMk/>
            <pc:sldMk cId="1987177846" sldId="6564"/>
            <ac:spMk id="22" creationId="{FB4BE84B-211D-EBAC-4536-DB398E5D07EC}"/>
          </ac:spMkLst>
        </pc:spChg>
        <pc:spChg chg="add mod">
          <ac:chgData name="Ali Ankudowich" userId="f22f1abc-b1bc-442a-b3ed-dc9fe83f0091" providerId="ADAL" clId="{1F62D5F0-636F-4492-936F-FE3806651AE6}" dt="2024-08-07T22:35:55.177" v="2252" actId="1076"/>
          <ac:spMkLst>
            <pc:docMk/>
            <pc:sldMk cId="1987177846" sldId="6564"/>
            <ac:spMk id="23" creationId="{A9B1C253-97A3-6177-0791-C1B803B867E1}"/>
          </ac:spMkLst>
        </pc:spChg>
        <pc:spChg chg="add del mod">
          <ac:chgData name="Ali Ankudowich" userId="f22f1abc-b1bc-442a-b3ed-dc9fe83f0091" providerId="ADAL" clId="{1F62D5F0-636F-4492-936F-FE3806651AE6}" dt="2024-08-07T22:02:17.163" v="1793" actId="478"/>
          <ac:spMkLst>
            <pc:docMk/>
            <pc:sldMk cId="1987177846" sldId="6564"/>
            <ac:spMk id="24" creationId="{0AACC410-695D-B7EF-D267-347679D61E5F}"/>
          </ac:spMkLst>
        </pc:spChg>
        <pc:spChg chg="add mod">
          <ac:chgData name="Ali Ankudowich" userId="f22f1abc-b1bc-442a-b3ed-dc9fe83f0091" providerId="ADAL" clId="{1F62D5F0-636F-4492-936F-FE3806651AE6}" dt="2024-08-07T22:17:42.899" v="2104" actId="14100"/>
          <ac:spMkLst>
            <pc:docMk/>
            <pc:sldMk cId="1987177846" sldId="6564"/>
            <ac:spMk id="25" creationId="{E5187E6A-78B0-1647-FC6E-31076DD4FF72}"/>
          </ac:spMkLst>
        </pc:spChg>
        <pc:spChg chg="add mod">
          <ac:chgData name="Ali Ankudowich" userId="f22f1abc-b1bc-442a-b3ed-dc9fe83f0091" providerId="ADAL" clId="{1F62D5F0-636F-4492-936F-FE3806651AE6}" dt="2024-08-07T22:18:00.806" v="2107" actId="1076"/>
          <ac:spMkLst>
            <pc:docMk/>
            <pc:sldMk cId="1987177846" sldId="6564"/>
            <ac:spMk id="26" creationId="{E7F86F22-713E-CD0E-017F-43C58D4E3336}"/>
          </ac:spMkLst>
        </pc:spChg>
        <pc:spChg chg="add del mod">
          <ac:chgData name="Ali Ankudowich" userId="f22f1abc-b1bc-442a-b3ed-dc9fe83f0091" providerId="ADAL" clId="{1F62D5F0-636F-4492-936F-FE3806651AE6}" dt="2024-08-07T22:04:07.346" v="1874" actId="478"/>
          <ac:spMkLst>
            <pc:docMk/>
            <pc:sldMk cId="1987177846" sldId="6564"/>
            <ac:spMk id="27" creationId="{DA2E8B9E-F232-4CDB-6517-EA2340DE676F}"/>
          </ac:spMkLst>
        </pc:spChg>
        <pc:spChg chg="add mod ord">
          <ac:chgData name="Ali Ankudowich" userId="f22f1abc-b1bc-442a-b3ed-dc9fe83f0091" providerId="ADAL" clId="{1F62D5F0-636F-4492-936F-FE3806651AE6}" dt="2024-08-07T22:31:21.681" v="2203" actId="1076"/>
          <ac:spMkLst>
            <pc:docMk/>
            <pc:sldMk cId="1987177846" sldId="6564"/>
            <ac:spMk id="29" creationId="{A434E365-F72E-C193-4514-0101D4A27F75}"/>
          </ac:spMkLst>
        </pc:spChg>
        <pc:spChg chg="add mod">
          <ac:chgData name="Ali Ankudowich" userId="f22f1abc-b1bc-442a-b3ed-dc9fe83f0091" providerId="ADAL" clId="{1F62D5F0-636F-4492-936F-FE3806651AE6}" dt="2024-08-07T22:35:57.933" v="2256" actId="255"/>
          <ac:spMkLst>
            <pc:docMk/>
            <pc:sldMk cId="1987177846" sldId="6564"/>
            <ac:spMk id="30" creationId="{BC40947D-3254-283F-1837-5E03E1B5D439}"/>
          </ac:spMkLst>
        </pc:spChg>
        <pc:spChg chg="add del mod">
          <ac:chgData name="Ali Ankudowich" userId="f22f1abc-b1bc-442a-b3ed-dc9fe83f0091" providerId="ADAL" clId="{1F62D5F0-636F-4492-936F-FE3806651AE6}" dt="2024-08-07T22:09:42.264" v="2034"/>
          <ac:spMkLst>
            <pc:docMk/>
            <pc:sldMk cId="1987177846" sldId="6564"/>
            <ac:spMk id="31" creationId="{64F9A70E-0835-F9E3-43AD-6684C9528B30}"/>
          </ac:spMkLst>
        </pc:spChg>
        <pc:spChg chg="add mod">
          <ac:chgData name="Ali Ankudowich" userId="f22f1abc-b1bc-442a-b3ed-dc9fe83f0091" providerId="ADAL" clId="{1F62D5F0-636F-4492-936F-FE3806651AE6}" dt="2024-08-07T22:35:57.253" v="2255" actId="255"/>
          <ac:spMkLst>
            <pc:docMk/>
            <pc:sldMk cId="1987177846" sldId="6564"/>
            <ac:spMk id="32" creationId="{1FF82570-3E87-3F79-2411-0D0A3329E10E}"/>
          </ac:spMkLst>
        </pc:spChg>
        <pc:spChg chg="add mod topLvl">
          <ac:chgData name="Ali Ankudowich" userId="f22f1abc-b1bc-442a-b3ed-dc9fe83f0091" providerId="ADAL" clId="{1F62D5F0-636F-4492-936F-FE3806651AE6}" dt="2024-08-07T22:33:14.666" v="2228" actId="1035"/>
          <ac:spMkLst>
            <pc:docMk/>
            <pc:sldMk cId="1987177846" sldId="6564"/>
            <ac:spMk id="33" creationId="{8DB87ADF-869E-2DCD-EE49-B3D599F85532}"/>
          </ac:spMkLst>
        </pc:spChg>
        <pc:spChg chg="add mod ord">
          <ac:chgData name="Ali Ankudowich" userId="f22f1abc-b1bc-442a-b3ed-dc9fe83f0091" providerId="ADAL" clId="{1F62D5F0-636F-4492-936F-FE3806651AE6}" dt="2024-08-07T22:33:52.563" v="2232" actId="1076"/>
          <ac:spMkLst>
            <pc:docMk/>
            <pc:sldMk cId="1987177846" sldId="6564"/>
            <ac:spMk id="35" creationId="{2DB3B0ED-A246-4A6E-FAA0-F4653ED92BC9}"/>
          </ac:spMkLst>
        </pc:spChg>
        <pc:spChg chg="add del mod">
          <ac:chgData name="Ali Ankudowich" userId="f22f1abc-b1bc-442a-b3ed-dc9fe83f0091" providerId="ADAL" clId="{1F62D5F0-636F-4492-936F-FE3806651AE6}" dt="2024-08-07T22:32:06.433" v="2206" actId="478"/>
          <ac:spMkLst>
            <pc:docMk/>
            <pc:sldMk cId="1987177846" sldId="6564"/>
            <ac:spMk id="36" creationId="{2C21E3E9-28CA-0715-0F81-558A2DA6CAB2}"/>
          </ac:spMkLst>
        </pc:spChg>
        <pc:spChg chg="add del mod">
          <ac:chgData name="Ali Ankudowich" userId="f22f1abc-b1bc-442a-b3ed-dc9fe83f0091" providerId="ADAL" clId="{1F62D5F0-636F-4492-936F-FE3806651AE6}" dt="2024-08-07T22:36:15.917" v="2259" actId="478"/>
          <ac:spMkLst>
            <pc:docMk/>
            <pc:sldMk cId="1987177846" sldId="6564"/>
            <ac:spMk id="37" creationId="{5A55551B-7ABD-E158-0620-B353140BB4B9}"/>
          </ac:spMkLst>
        </pc:spChg>
        <pc:grpChg chg="add del mod">
          <ac:chgData name="Ali Ankudowich" userId="f22f1abc-b1bc-442a-b3ed-dc9fe83f0091" providerId="ADAL" clId="{1F62D5F0-636F-4492-936F-FE3806651AE6}" dt="2024-08-07T21:41:06.465" v="1558" actId="478"/>
          <ac:grpSpMkLst>
            <pc:docMk/>
            <pc:sldMk cId="1987177846" sldId="6564"/>
            <ac:grpSpMk id="5" creationId="{771B309C-8FAA-A283-7FD6-ADCDAD4583B2}"/>
          </ac:grpSpMkLst>
        </pc:grpChg>
        <pc:grpChg chg="add del mod">
          <ac:chgData name="Ali Ankudowich" userId="f22f1abc-b1bc-442a-b3ed-dc9fe83f0091" providerId="ADAL" clId="{1F62D5F0-636F-4492-936F-FE3806651AE6}" dt="2024-08-07T21:42:46.736" v="1618" actId="478"/>
          <ac:grpSpMkLst>
            <pc:docMk/>
            <pc:sldMk cId="1987177846" sldId="6564"/>
            <ac:grpSpMk id="7" creationId="{59E30B7D-127C-090D-96BF-8A33A389767D}"/>
          </ac:grpSpMkLst>
        </pc:grpChg>
        <pc:grpChg chg="add del mod">
          <ac:chgData name="Ali Ankudowich" userId="f22f1abc-b1bc-442a-b3ed-dc9fe83f0091" providerId="ADAL" clId="{1F62D5F0-636F-4492-936F-FE3806651AE6}" dt="2024-08-07T22:10:48.613" v="2044" actId="478"/>
          <ac:grpSpMkLst>
            <pc:docMk/>
            <pc:sldMk cId="1987177846" sldId="6564"/>
            <ac:grpSpMk id="9" creationId="{E911D3E4-1F22-F875-54D6-E773F283BB5E}"/>
          </ac:grpSpMkLst>
        </pc:grpChg>
        <pc:grpChg chg="add del mod topLvl">
          <ac:chgData name="Ali Ankudowich" userId="f22f1abc-b1bc-442a-b3ed-dc9fe83f0091" providerId="ADAL" clId="{1F62D5F0-636F-4492-936F-FE3806651AE6}" dt="2024-08-07T22:11:50.028" v="2051" actId="165"/>
          <ac:grpSpMkLst>
            <pc:docMk/>
            <pc:sldMk cId="1987177846" sldId="6564"/>
            <ac:grpSpMk id="19" creationId="{5E76C36E-EE29-B258-1952-B454B717FCBA}"/>
          </ac:grpSpMkLst>
        </pc:grpChg>
        <pc:grpChg chg="add del mod">
          <ac:chgData name="Ali Ankudowich" userId="f22f1abc-b1bc-442a-b3ed-dc9fe83f0091" providerId="ADAL" clId="{1F62D5F0-636F-4492-936F-FE3806651AE6}" dt="2024-08-07T22:11:37.440" v="2050" actId="165"/>
          <ac:grpSpMkLst>
            <pc:docMk/>
            <pc:sldMk cId="1987177846" sldId="6564"/>
            <ac:grpSpMk id="34" creationId="{53A77FDB-D464-3F75-42E9-1B69DCD7DC0E}"/>
          </ac:grpSpMkLst>
        </pc:grpChg>
        <pc:picChg chg="add del mod">
          <ac:chgData name="Ali Ankudowich" userId="f22f1abc-b1bc-442a-b3ed-dc9fe83f0091" providerId="ADAL" clId="{1F62D5F0-636F-4492-936F-FE3806651AE6}" dt="2024-08-07T21:51:15.688" v="1679" actId="478"/>
          <ac:picMkLst>
            <pc:docMk/>
            <pc:sldMk cId="1987177846" sldId="6564"/>
            <ac:picMk id="10" creationId="{DFBEA5A6-F47E-B184-11A8-C120F229C387}"/>
          </ac:picMkLst>
        </pc:picChg>
        <pc:picChg chg="add mod ord topLvl">
          <ac:chgData name="Ali Ankudowich" userId="f22f1abc-b1bc-442a-b3ed-dc9fe83f0091" providerId="ADAL" clId="{1F62D5F0-636F-4492-936F-FE3806651AE6}" dt="2024-08-07T22:45:39.876" v="2315"/>
          <ac:picMkLst>
            <pc:docMk/>
            <pc:sldMk cId="1987177846" sldId="6564"/>
            <ac:picMk id="13" creationId="{0B0A1D41-AE5A-7067-0E4C-8CA5E6534029}"/>
          </ac:picMkLst>
        </pc:picChg>
      </pc:sldChg>
      <pc:sldChg chg="addSp delSp modSp add mod modClrScheme chgLayout">
        <pc:chgData name="Ali Ankudowich" userId="f22f1abc-b1bc-442a-b3ed-dc9fe83f0091" providerId="ADAL" clId="{1F62D5F0-636F-4492-936F-FE3806651AE6}" dt="2024-08-13T14:36:10.962" v="6072" actId="1076"/>
        <pc:sldMkLst>
          <pc:docMk/>
          <pc:sldMk cId="342924339" sldId="6565"/>
        </pc:sldMkLst>
        <pc:spChg chg="mod ord">
          <ac:chgData name="Ali Ankudowich" userId="f22f1abc-b1bc-442a-b3ed-dc9fe83f0091" providerId="ADAL" clId="{1F62D5F0-636F-4492-936F-FE3806651AE6}" dt="2024-08-08T22:36:04.670" v="4564" actId="700"/>
          <ac:spMkLst>
            <pc:docMk/>
            <pc:sldMk cId="342924339" sldId="6565"/>
            <ac:spMk id="2" creationId="{00000000-0000-0000-0000-000000000000}"/>
          </ac:spMkLst>
        </pc:spChg>
        <pc:spChg chg="add mod">
          <ac:chgData name="Ali Ankudowich" userId="f22f1abc-b1bc-442a-b3ed-dc9fe83f0091" providerId="ADAL" clId="{1F62D5F0-636F-4492-936F-FE3806651AE6}" dt="2024-08-13T14:36:10.962" v="6072" actId="1076"/>
          <ac:spMkLst>
            <pc:docMk/>
            <pc:sldMk cId="342924339" sldId="6565"/>
            <ac:spMk id="4" creationId="{F2947768-40F2-4842-9780-6B4501D8F076}"/>
          </ac:spMkLst>
        </pc:spChg>
        <pc:spChg chg="del mod">
          <ac:chgData name="Ali Ankudowich" userId="f22f1abc-b1bc-442a-b3ed-dc9fe83f0091" providerId="ADAL" clId="{1F62D5F0-636F-4492-936F-FE3806651AE6}" dt="2024-08-08T22:36:04.670" v="4564" actId="700"/>
          <ac:spMkLst>
            <pc:docMk/>
            <pc:sldMk cId="342924339" sldId="6565"/>
            <ac:spMk id="12" creationId="{37FCAE95-7D46-4FF6-A125-77B5016495E4}"/>
          </ac:spMkLst>
        </pc:spChg>
        <pc:picChg chg="add mod">
          <ac:chgData name="Ali Ankudowich" userId="f22f1abc-b1bc-442a-b3ed-dc9fe83f0091" providerId="ADAL" clId="{1F62D5F0-636F-4492-936F-FE3806651AE6}" dt="2024-08-13T14:34:27.007" v="6054" actId="1076"/>
          <ac:picMkLst>
            <pc:docMk/>
            <pc:sldMk cId="342924339" sldId="6565"/>
            <ac:picMk id="3" creationId="{3E95D737-5F32-4D28-D82A-F37838F81649}"/>
          </ac:picMkLst>
        </pc:picChg>
      </pc:sldChg>
      <pc:sldChg chg="add">
        <pc:chgData name="Ali Ankudowich" userId="f22f1abc-b1bc-442a-b3ed-dc9fe83f0091" providerId="ADAL" clId="{1F62D5F0-636F-4492-936F-FE3806651AE6}" dt="2024-08-08T21:12:52.178" v="3876" actId="2890"/>
        <pc:sldMkLst>
          <pc:docMk/>
          <pc:sldMk cId="3675589156" sldId="6566"/>
        </pc:sldMkLst>
      </pc:sldChg>
      <pc:sldChg chg="addSp delSp modSp add del mod modClrScheme modCm chgLayout">
        <pc:chgData name="Ali Ankudowich" userId="f22f1abc-b1bc-442a-b3ed-dc9fe83f0091" providerId="ADAL" clId="{1F62D5F0-636F-4492-936F-FE3806651AE6}" dt="2024-08-13T14:32:53.638" v="6053" actId="2696"/>
        <pc:sldMkLst>
          <pc:docMk/>
          <pc:sldMk cId="194501575" sldId="6567"/>
        </pc:sldMkLst>
        <pc:spChg chg="mod ord">
          <ac:chgData name="Ali Ankudowich" userId="f22f1abc-b1bc-442a-b3ed-dc9fe83f0091" providerId="ADAL" clId="{1F62D5F0-636F-4492-936F-FE3806651AE6}" dt="2024-08-13T12:56:01.738" v="4636" actId="20577"/>
          <ac:spMkLst>
            <pc:docMk/>
            <pc:sldMk cId="194501575" sldId="6567"/>
            <ac:spMk id="2" creationId="{00000000-0000-0000-0000-000000000000}"/>
          </ac:spMkLst>
        </pc:spChg>
        <pc:spChg chg="add mod ord">
          <ac:chgData name="Ali Ankudowich" userId="f22f1abc-b1bc-442a-b3ed-dc9fe83f0091" providerId="ADAL" clId="{1F62D5F0-636F-4492-936F-FE3806651AE6}" dt="2024-08-13T12:56:06.361" v="4638" actId="27636"/>
          <ac:spMkLst>
            <pc:docMk/>
            <pc:sldMk cId="194501575" sldId="6567"/>
            <ac:spMk id="3" creationId="{EA4918B1-91DB-DD8B-1547-D02366C31283}"/>
          </ac:spMkLst>
        </pc:spChg>
        <pc:spChg chg="mod ord">
          <ac:chgData name="Ali Ankudowich" userId="f22f1abc-b1bc-442a-b3ed-dc9fe83f0091" providerId="ADAL" clId="{1F62D5F0-636F-4492-936F-FE3806651AE6}" dt="2024-08-13T12:56:06.368" v="4639" actId="27636"/>
          <ac:spMkLst>
            <pc:docMk/>
            <pc:sldMk cId="194501575" sldId="6567"/>
            <ac:spMk id="12" creationId="{37FCAE95-7D46-4FF6-A125-77B5016495E4}"/>
          </ac:spMkLst>
        </pc:spChg>
        <pc:picChg chg="add del mod">
          <ac:chgData name="Ali Ankudowich" userId="f22f1abc-b1bc-442a-b3ed-dc9fe83f0091" providerId="ADAL" clId="{1F62D5F0-636F-4492-936F-FE3806651AE6}" dt="2024-08-13T13:02:33.593" v="4643" actId="478"/>
          <ac:picMkLst>
            <pc:docMk/>
            <pc:sldMk cId="194501575" sldId="6567"/>
            <ac:picMk id="5" creationId="{0F64B08C-1BEA-B791-9051-D90F2109E9BA}"/>
          </ac:picMkLst>
        </pc:picChg>
        <pc:extLst>
          <p:ext xmlns:p="http://schemas.openxmlformats.org/presentationml/2006/main" uri="{D6D511B9-2390-475A-947B-AFAB55BFBCF1}">
            <pc226:cmChg xmlns:pc226="http://schemas.microsoft.com/office/powerpoint/2022/06/main/command" chg="mod">
              <pc226:chgData name="Ali Ankudowich" userId="f22f1abc-b1bc-442a-b3ed-dc9fe83f0091" providerId="ADAL" clId="{1F62D5F0-636F-4492-936F-FE3806651AE6}" dt="2024-08-13T12:56:06.342" v="4637" actId="6549"/>
              <pc2:cmMkLst xmlns:pc2="http://schemas.microsoft.com/office/powerpoint/2019/9/main/command">
                <pc:docMk/>
                <pc:sldMk cId="194501575" sldId="6567"/>
                <pc2:cmMk id="{02542354-CF3B-426C-AB51-3941E78B554E}"/>
              </pc2:cmMkLst>
            </pc226:cmChg>
          </p:ext>
        </pc:extLst>
      </pc:sldChg>
      <pc:sldChg chg="addSp delSp modSp add del mod modClrScheme chgLayout">
        <pc:chgData name="Ali Ankudowich" userId="f22f1abc-b1bc-442a-b3ed-dc9fe83f0091" providerId="ADAL" clId="{1F62D5F0-636F-4492-936F-FE3806651AE6}" dt="2024-08-13T14:05:25.583" v="5173" actId="47"/>
        <pc:sldMkLst>
          <pc:docMk/>
          <pc:sldMk cId="449305576" sldId="6568"/>
        </pc:sldMkLst>
        <pc:spChg chg="mod ord">
          <ac:chgData name="Ali Ankudowich" userId="f22f1abc-b1bc-442a-b3ed-dc9fe83f0091" providerId="ADAL" clId="{1F62D5F0-636F-4492-936F-FE3806651AE6}" dt="2024-08-13T13:02:43.055" v="4646" actId="700"/>
          <ac:spMkLst>
            <pc:docMk/>
            <pc:sldMk cId="449305576" sldId="6568"/>
            <ac:spMk id="2" creationId="{00000000-0000-0000-0000-000000000000}"/>
          </ac:spMkLst>
        </pc:spChg>
        <pc:spChg chg="del">
          <ac:chgData name="Ali Ankudowich" userId="f22f1abc-b1bc-442a-b3ed-dc9fe83f0091" providerId="ADAL" clId="{1F62D5F0-636F-4492-936F-FE3806651AE6}" dt="2024-08-13T13:02:40.540" v="4645" actId="478"/>
          <ac:spMkLst>
            <pc:docMk/>
            <pc:sldMk cId="449305576" sldId="6568"/>
            <ac:spMk id="3" creationId="{EA4918B1-91DB-DD8B-1547-D02366C31283}"/>
          </ac:spMkLst>
        </pc:spChg>
        <pc:spChg chg="add del mod">
          <ac:chgData name="Ali Ankudowich" userId="f22f1abc-b1bc-442a-b3ed-dc9fe83f0091" providerId="ADAL" clId="{1F62D5F0-636F-4492-936F-FE3806651AE6}" dt="2024-08-13T13:02:43.055" v="4646" actId="700"/>
          <ac:spMkLst>
            <pc:docMk/>
            <pc:sldMk cId="449305576" sldId="6568"/>
            <ac:spMk id="6" creationId="{3868B109-29A3-4B6A-6BAB-8EDD3884C0E4}"/>
          </ac:spMkLst>
        </pc:spChg>
        <pc:spChg chg="add del mod">
          <ac:chgData name="Ali Ankudowich" userId="f22f1abc-b1bc-442a-b3ed-dc9fe83f0091" providerId="ADAL" clId="{1F62D5F0-636F-4492-936F-FE3806651AE6}" dt="2024-08-13T13:02:43.055" v="4646" actId="700"/>
          <ac:spMkLst>
            <pc:docMk/>
            <pc:sldMk cId="449305576" sldId="6568"/>
            <ac:spMk id="8" creationId="{21B34078-B2BB-6DE6-19A2-02D4C8D3F85F}"/>
          </ac:spMkLst>
        </pc:spChg>
        <pc:spChg chg="add mod">
          <ac:chgData name="Ali Ankudowich" userId="f22f1abc-b1bc-442a-b3ed-dc9fe83f0091" providerId="ADAL" clId="{1F62D5F0-636F-4492-936F-FE3806651AE6}" dt="2024-08-13T13:03:45.512" v="4660" actId="1076"/>
          <ac:spMkLst>
            <pc:docMk/>
            <pc:sldMk cId="449305576" sldId="6568"/>
            <ac:spMk id="11" creationId="{18B75AC4-6BB5-D672-35F0-0F64A6BFA787}"/>
          </ac:spMkLst>
        </pc:spChg>
        <pc:spChg chg="del">
          <ac:chgData name="Ali Ankudowich" userId="f22f1abc-b1bc-442a-b3ed-dc9fe83f0091" providerId="ADAL" clId="{1F62D5F0-636F-4492-936F-FE3806651AE6}" dt="2024-08-13T13:02:38.928" v="4644" actId="478"/>
          <ac:spMkLst>
            <pc:docMk/>
            <pc:sldMk cId="449305576" sldId="6568"/>
            <ac:spMk id="12" creationId="{37FCAE95-7D46-4FF6-A125-77B5016495E4}"/>
          </ac:spMkLst>
        </pc:spChg>
        <pc:spChg chg="add mod">
          <ac:chgData name="Ali Ankudowich" userId="f22f1abc-b1bc-442a-b3ed-dc9fe83f0091" providerId="ADAL" clId="{1F62D5F0-636F-4492-936F-FE3806651AE6}" dt="2024-08-13T13:41:33.983" v="4946" actId="1582"/>
          <ac:spMkLst>
            <pc:docMk/>
            <pc:sldMk cId="449305576" sldId="6568"/>
            <ac:spMk id="22" creationId="{365B735D-61FA-5B1F-BAF0-E2DC2E8F1FC3}"/>
          </ac:spMkLst>
        </pc:spChg>
        <pc:spChg chg="add del mod">
          <ac:chgData name="Ali Ankudowich" userId="f22f1abc-b1bc-442a-b3ed-dc9fe83f0091" providerId="ADAL" clId="{1F62D5F0-636F-4492-936F-FE3806651AE6}" dt="2024-08-13T13:14:58.373" v="4758" actId="478"/>
          <ac:spMkLst>
            <pc:docMk/>
            <pc:sldMk cId="449305576" sldId="6568"/>
            <ac:spMk id="23" creationId="{70965608-E096-CBB9-CA83-9AA7F6702202}"/>
          </ac:spMkLst>
        </pc:spChg>
        <pc:spChg chg="add del mod">
          <ac:chgData name="Ali Ankudowich" userId="f22f1abc-b1bc-442a-b3ed-dc9fe83f0091" providerId="ADAL" clId="{1F62D5F0-636F-4492-936F-FE3806651AE6}" dt="2024-08-13T13:14:55.935" v="4757" actId="478"/>
          <ac:spMkLst>
            <pc:docMk/>
            <pc:sldMk cId="449305576" sldId="6568"/>
            <ac:spMk id="24" creationId="{3CC969BE-7CB0-4122-EFCC-D62848E8E467}"/>
          </ac:spMkLst>
        </pc:spChg>
        <pc:spChg chg="add mod">
          <ac:chgData name="Ali Ankudowich" userId="f22f1abc-b1bc-442a-b3ed-dc9fe83f0091" providerId="ADAL" clId="{1F62D5F0-636F-4492-936F-FE3806651AE6}" dt="2024-08-13T13:41:33.983" v="4946" actId="1582"/>
          <ac:spMkLst>
            <pc:docMk/>
            <pc:sldMk cId="449305576" sldId="6568"/>
            <ac:spMk id="25" creationId="{D660A688-36E9-61C4-35E8-420C5CBDF92D}"/>
          </ac:spMkLst>
        </pc:spChg>
        <pc:spChg chg="add mod">
          <ac:chgData name="Ali Ankudowich" userId="f22f1abc-b1bc-442a-b3ed-dc9fe83f0091" providerId="ADAL" clId="{1F62D5F0-636F-4492-936F-FE3806651AE6}" dt="2024-08-13T13:41:33.983" v="4946" actId="1582"/>
          <ac:spMkLst>
            <pc:docMk/>
            <pc:sldMk cId="449305576" sldId="6568"/>
            <ac:spMk id="26" creationId="{AF82F4BB-342E-4973-4944-7BDBC365C191}"/>
          </ac:spMkLst>
        </pc:spChg>
        <pc:spChg chg="add del mod">
          <ac:chgData name="Ali Ankudowich" userId="f22f1abc-b1bc-442a-b3ed-dc9fe83f0091" providerId="ADAL" clId="{1F62D5F0-636F-4492-936F-FE3806651AE6}" dt="2024-08-13T13:12:23.633" v="4732" actId="478"/>
          <ac:spMkLst>
            <pc:docMk/>
            <pc:sldMk cId="449305576" sldId="6568"/>
            <ac:spMk id="27" creationId="{9F38A4A8-1FED-0E55-D62E-C8712668BA39}"/>
          </ac:spMkLst>
        </pc:spChg>
        <pc:spChg chg="add mod">
          <ac:chgData name="Ali Ankudowich" userId="f22f1abc-b1bc-442a-b3ed-dc9fe83f0091" providerId="ADAL" clId="{1F62D5F0-636F-4492-936F-FE3806651AE6}" dt="2024-08-13T13:41:33.983" v="4946" actId="1582"/>
          <ac:spMkLst>
            <pc:docMk/>
            <pc:sldMk cId="449305576" sldId="6568"/>
            <ac:spMk id="31" creationId="{C1CDC602-4AA2-307F-B8BD-1A1829A34848}"/>
          </ac:spMkLst>
        </pc:spChg>
        <pc:spChg chg="add del mod">
          <ac:chgData name="Ali Ankudowich" userId="f22f1abc-b1bc-442a-b3ed-dc9fe83f0091" providerId="ADAL" clId="{1F62D5F0-636F-4492-936F-FE3806651AE6}" dt="2024-08-13T13:49:30.705" v="5007" actId="164"/>
          <ac:spMkLst>
            <pc:docMk/>
            <pc:sldMk cId="449305576" sldId="6568"/>
            <ac:spMk id="43" creationId="{1963E700-7C72-05AB-9F30-1A23B4C275C7}"/>
          </ac:spMkLst>
        </pc:spChg>
        <pc:spChg chg="add mod">
          <ac:chgData name="Ali Ankudowich" userId="f22f1abc-b1bc-442a-b3ed-dc9fe83f0091" providerId="ADAL" clId="{1F62D5F0-636F-4492-936F-FE3806651AE6}" dt="2024-08-13T13:49:30.705" v="5007" actId="164"/>
          <ac:spMkLst>
            <pc:docMk/>
            <pc:sldMk cId="449305576" sldId="6568"/>
            <ac:spMk id="44" creationId="{756F4AE2-DF2F-3698-012E-F4AD2DF02587}"/>
          </ac:spMkLst>
        </pc:spChg>
        <pc:spChg chg="add del mod">
          <ac:chgData name="Ali Ankudowich" userId="f22f1abc-b1bc-442a-b3ed-dc9fe83f0091" providerId="ADAL" clId="{1F62D5F0-636F-4492-936F-FE3806651AE6}" dt="2024-08-13T13:25:26.238" v="4814" actId="22"/>
          <ac:spMkLst>
            <pc:docMk/>
            <pc:sldMk cId="449305576" sldId="6568"/>
            <ac:spMk id="46" creationId="{EFE343BE-B020-9B5D-2200-65216D951FB0}"/>
          </ac:spMkLst>
        </pc:spChg>
        <pc:spChg chg="add del mod">
          <ac:chgData name="Ali Ankudowich" userId="f22f1abc-b1bc-442a-b3ed-dc9fe83f0091" providerId="ADAL" clId="{1F62D5F0-636F-4492-936F-FE3806651AE6}" dt="2024-08-13T13:37:04.195" v="4895" actId="478"/>
          <ac:spMkLst>
            <pc:docMk/>
            <pc:sldMk cId="449305576" sldId="6568"/>
            <ac:spMk id="49" creationId="{8CB02124-CCE2-DD9A-0224-033BB9F757FC}"/>
          </ac:spMkLst>
        </pc:spChg>
        <pc:spChg chg="add mod">
          <ac:chgData name="Ali Ankudowich" userId="f22f1abc-b1bc-442a-b3ed-dc9fe83f0091" providerId="ADAL" clId="{1F62D5F0-636F-4492-936F-FE3806651AE6}" dt="2024-08-13T13:30:07.121" v="4858" actId="164"/>
          <ac:spMkLst>
            <pc:docMk/>
            <pc:sldMk cId="449305576" sldId="6568"/>
            <ac:spMk id="52" creationId="{1451E4D5-CB98-E5B2-2F64-B868243B2081}"/>
          </ac:spMkLst>
        </pc:spChg>
        <pc:spChg chg="add mod">
          <ac:chgData name="Ali Ankudowich" userId="f22f1abc-b1bc-442a-b3ed-dc9fe83f0091" providerId="ADAL" clId="{1F62D5F0-636F-4492-936F-FE3806651AE6}" dt="2024-08-13T13:30:07.121" v="4858" actId="164"/>
          <ac:spMkLst>
            <pc:docMk/>
            <pc:sldMk cId="449305576" sldId="6568"/>
            <ac:spMk id="53" creationId="{7F1C32DF-C7D3-B79C-438F-0BA7B335F6E8}"/>
          </ac:spMkLst>
        </pc:spChg>
        <pc:spChg chg="add mod">
          <ac:chgData name="Ali Ankudowich" userId="f22f1abc-b1bc-442a-b3ed-dc9fe83f0091" providerId="ADAL" clId="{1F62D5F0-636F-4492-936F-FE3806651AE6}" dt="2024-08-13T13:30:07.121" v="4858" actId="164"/>
          <ac:spMkLst>
            <pc:docMk/>
            <pc:sldMk cId="449305576" sldId="6568"/>
            <ac:spMk id="54" creationId="{34441738-84F9-5CF9-4BF3-BC8FAD1837E4}"/>
          </ac:spMkLst>
        </pc:spChg>
        <pc:spChg chg="add mod">
          <ac:chgData name="Ali Ankudowich" userId="f22f1abc-b1bc-442a-b3ed-dc9fe83f0091" providerId="ADAL" clId="{1F62D5F0-636F-4492-936F-FE3806651AE6}" dt="2024-08-13T13:30:07.121" v="4858" actId="164"/>
          <ac:spMkLst>
            <pc:docMk/>
            <pc:sldMk cId="449305576" sldId="6568"/>
            <ac:spMk id="55" creationId="{1FE34E51-EBA0-184B-FB20-F5579834EE80}"/>
          </ac:spMkLst>
        </pc:spChg>
        <pc:spChg chg="add mod">
          <ac:chgData name="Ali Ankudowich" userId="f22f1abc-b1bc-442a-b3ed-dc9fe83f0091" providerId="ADAL" clId="{1F62D5F0-636F-4492-936F-FE3806651AE6}" dt="2024-08-13T13:41:15.705" v="4945" actId="1582"/>
          <ac:spMkLst>
            <pc:docMk/>
            <pc:sldMk cId="449305576" sldId="6568"/>
            <ac:spMk id="73" creationId="{BEDB094C-FAAE-F685-2F20-8234712501EE}"/>
          </ac:spMkLst>
        </pc:spChg>
        <pc:spChg chg="add mod">
          <ac:chgData name="Ali Ankudowich" userId="f22f1abc-b1bc-442a-b3ed-dc9fe83f0091" providerId="ADAL" clId="{1F62D5F0-636F-4492-936F-FE3806651AE6}" dt="2024-08-13T13:41:15.705" v="4945" actId="1582"/>
          <ac:spMkLst>
            <pc:docMk/>
            <pc:sldMk cId="449305576" sldId="6568"/>
            <ac:spMk id="74" creationId="{0FEEE7E2-C685-3F48-5488-F3F8486348FB}"/>
          </ac:spMkLst>
        </pc:spChg>
        <pc:spChg chg="add mod">
          <ac:chgData name="Ali Ankudowich" userId="f22f1abc-b1bc-442a-b3ed-dc9fe83f0091" providerId="ADAL" clId="{1F62D5F0-636F-4492-936F-FE3806651AE6}" dt="2024-08-13T13:50:18.105" v="5015" actId="1076"/>
          <ac:spMkLst>
            <pc:docMk/>
            <pc:sldMk cId="449305576" sldId="6568"/>
            <ac:spMk id="87" creationId="{8EA447FF-8236-2246-1C07-9A25C48299B0}"/>
          </ac:spMkLst>
        </pc:spChg>
        <pc:spChg chg="del mod topLvl">
          <ac:chgData name="Ali Ankudowich" userId="f22f1abc-b1bc-442a-b3ed-dc9fe83f0091" providerId="ADAL" clId="{1F62D5F0-636F-4492-936F-FE3806651AE6}" dt="2024-08-13T13:50:50.656" v="5018" actId="478"/>
          <ac:spMkLst>
            <pc:docMk/>
            <pc:sldMk cId="449305576" sldId="6568"/>
            <ac:spMk id="89" creationId="{B23E3CBA-301F-CE19-07B1-ADC1F8388C65}"/>
          </ac:spMkLst>
        </pc:spChg>
        <pc:spChg chg="mod topLvl">
          <ac:chgData name="Ali Ankudowich" userId="f22f1abc-b1bc-442a-b3ed-dc9fe83f0091" providerId="ADAL" clId="{1F62D5F0-636F-4492-936F-FE3806651AE6}" dt="2024-08-13T13:51:24.252" v="5024" actId="1076"/>
          <ac:spMkLst>
            <pc:docMk/>
            <pc:sldMk cId="449305576" sldId="6568"/>
            <ac:spMk id="90" creationId="{9EE27165-D40D-F4CD-E0E7-F59C16CC621B}"/>
          </ac:spMkLst>
        </pc:spChg>
        <pc:grpChg chg="add mod">
          <ac:chgData name="Ali Ankudowich" userId="f22f1abc-b1bc-442a-b3ed-dc9fe83f0091" providerId="ADAL" clId="{1F62D5F0-636F-4492-936F-FE3806651AE6}" dt="2024-08-13T13:37:21.006" v="4898" actId="1076"/>
          <ac:grpSpMkLst>
            <pc:docMk/>
            <pc:sldMk cId="449305576" sldId="6568"/>
            <ac:grpSpMk id="13" creationId="{A8736212-DDD9-485D-9AFB-E2B5C6F79E97}"/>
          </ac:grpSpMkLst>
        </pc:grpChg>
        <pc:grpChg chg="add mod">
          <ac:chgData name="Ali Ankudowich" userId="f22f1abc-b1bc-442a-b3ed-dc9fe83f0091" providerId="ADAL" clId="{1F62D5F0-636F-4492-936F-FE3806651AE6}" dt="2024-08-13T13:16:17.540" v="4766" actId="1076"/>
          <ac:grpSpMkLst>
            <pc:docMk/>
            <pc:sldMk cId="449305576" sldId="6568"/>
            <ac:grpSpMk id="34" creationId="{A6F4C264-EC43-FB30-2B5D-A38E4E599DE9}"/>
          </ac:grpSpMkLst>
        </pc:grpChg>
        <pc:grpChg chg="add del mod">
          <ac:chgData name="Ali Ankudowich" userId="f22f1abc-b1bc-442a-b3ed-dc9fe83f0091" providerId="ADAL" clId="{1F62D5F0-636F-4492-936F-FE3806651AE6}" dt="2024-08-13T13:37:13.343" v="4896" actId="478"/>
          <ac:grpSpMkLst>
            <pc:docMk/>
            <pc:sldMk cId="449305576" sldId="6568"/>
            <ac:grpSpMk id="56" creationId="{F2071E43-1290-A05C-DD66-3A426BFD1DC2}"/>
          </ac:grpSpMkLst>
        </pc:grpChg>
        <pc:grpChg chg="add mod">
          <ac:chgData name="Ali Ankudowich" userId="f22f1abc-b1bc-442a-b3ed-dc9fe83f0091" providerId="ADAL" clId="{1F62D5F0-636F-4492-936F-FE3806651AE6}" dt="2024-08-13T13:39:36.732" v="4941" actId="14100"/>
          <ac:grpSpMkLst>
            <pc:docMk/>
            <pc:sldMk cId="449305576" sldId="6568"/>
            <ac:grpSpMk id="75" creationId="{0BAEDC1A-CF5F-6BDC-F5E6-C820C96EF452}"/>
          </ac:grpSpMkLst>
        </pc:grpChg>
        <pc:grpChg chg="add mod">
          <ac:chgData name="Ali Ankudowich" userId="f22f1abc-b1bc-442a-b3ed-dc9fe83f0091" providerId="ADAL" clId="{1F62D5F0-636F-4492-936F-FE3806651AE6}" dt="2024-08-13T13:49:34.077" v="5009" actId="14100"/>
          <ac:grpSpMkLst>
            <pc:docMk/>
            <pc:sldMk cId="449305576" sldId="6568"/>
            <ac:grpSpMk id="85" creationId="{D3FF9723-4816-DD2E-CA8E-7178499A111E}"/>
          </ac:grpSpMkLst>
        </pc:grpChg>
        <pc:grpChg chg="add del mod">
          <ac:chgData name="Ali Ankudowich" userId="f22f1abc-b1bc-442a-b3ed-dc9fe83f0091" providerId="ADAL" clId="{1F62D5F0-636F-4492-936F-FE3806651AE6}" dt="2024-08-13T13:50:50.656" v="5018" actId="478"/>
          <ac:grpSpMkLst>
            <pc:docMk/>
            <pc:sldMk cId="449305576" sldId="6568"/>
            <ac:grpSpMk id="88" creationId="{E8F5D91D-0355-7DE7-4E1E-19B6218C27C1}"/>
          </ac:grpSpMkLst>
        </pc:grpChg>
        <pc:graphicFrameChg chg="add del mod ord modGraphic">
          <ac:chgData name="Ali Ankudowich" userId="f22f1abc-b1bc-442a-b3ed-dc9fe83f0091" providerId="ADAL" clId="{1F62D5F0-636F-4492-936F-FE3806651AE6}" dt="2024-08-13T13:36:48.271" v="4887" actId="478"/>
          <ac:graphicFrameMkLst>
            <pc:docMk/>
            <pc:sldMk cId="449305576" sldId="6568"/>
            <ac:graphicFrameMk id="59" creationId="{8A34E66D-5538-414C-6730-3BDD713918B0}"/>
          </ac:graphicFrameMkLst>
        </pc:graphicFrameChg>
        <pc:graphicFrameChg chg="add mod modGraphic">
          <ac:chgData name="Ali Ankudowich" userId="f22f1abc-b1bc-442a-b3ed-dc9fe83f0091" providerId="ADAL" clId="{1F62D5F0-636F-4492-936F-FE3806651AE6}" dt="2024-08-13T13:49:50.656" v="5010" actId="1076"/>
          <ac:graphicFrameMkLst>
            <pc:docMk/>
            <pc:sldMk cId="449305576" sldId="6568"/>
            <ac:graphicFrameMk id="76" creationId="{AAB54DCC-1FC6-E09A-4433-A18C06A3C2B1}"/>
          </ac:graphicFrameMkLst>
        </pc:graphicFrameChg>
        <pc:picChg chg="mod">
          <ac:chgData name="Ali Ankudowich" userId="f22f1abc-b1bc-442a-b3ed-dc9fe83f0091" providerId="ADAL" clId="{1F62D5F0-636F-4492-936F-FE3806651AE6}" dt="2024-08-13T13:40:53.338" v="4944" actId="1582"/>
          <ac:picMkLst>
            <pc:docMk/>
            <pc:sldMk cId="449305576" sldId="6568"/>
            <ac:picMk id="5" creationId="{0F64B08C-1BEA-B791-9051-D90F2109E9BA}"/>
          </ac:picMkLst>
        </pc:picChg>
        <pc:picChg chg="add mod">
          <ac:chgData name="Ali Ankudowich" userId="f22f1abc-b1bc-442a-b3ed-dc9fe83f0091" providerId="ADAL" clId="{1F62D5F0-636F-4492-936F-FE3806651AE6}" dt="2024-08-13T13:40:53.338" v="4944" actId="1582"/>
          <ac:picMkLst>
            <pc:docMk/>
            <pc:sldMk cId="449305576" sldId="6568"/>
            <ac:picMk id="10" creationId="{1A1147E5-5504-E151-FB3E-D2CF033E2905}"/>
          </ac:picMkLst>
        </pc:picChg>
        <pc:picChg chg="add mod">
          <ac:chgData name="Ali Ankudowich" userId="f22f1abc-b1bc-442a-b3ed-dc9fe83f0091" providerId="ADAL" clId="{1F62D5F0-636F-4492-936F-FE3806651AE6}" dt="2024-08-13T13:42:01.288" v="4950" actId="1582"/>
          <ac:picMkLst>
            <pc:docMk/>
            <pc:sldMk cId="449305576" sldId="6568"/>
            <ac:picMk id="15" creationId="{C98029FC-9952-4A53-302D-D7995260B8C3}"/>
          </ac:picMkLst>
        </pc:picChg>
        <pc:picChg chg="add mod">
          <ac:chgData name="Ali Ankudowich" userId="f22f1abc-b1bc-442a-b3ed-dc9fe83f0091" providerId="ADAL" clId="{1F62D5F0-636F-4492-936F-FE3806651AE6}" dt="2024-08-13T13:41:56.121" v="4949" actId="1582"/>
          <ac:picMkLst>
            <pc:docMk/>
            <pc:sldMk cId="449305576" sldId="6568"/>
            <ac:picMk id="17" creationId="{415E874D-FE23-EC39-87A8-7C12F910354C}"/>
          </ac:picMkLst>
        </pc:picChg>
        <pc:picChg chg="add del mod modCrop">
          <ac:chgData name="Ali Ankudowich" userId="f22f1abc-b1bc-442a-b3ed-dc9fe83f0091" providerId="ADAL" clId="{1F62D5F0-636F-4492-936F-FE3806651AE6}" dt="2024-08-13T13:15:01.833" v="4759" actId="478"/>
          <ac:picMkLst>
            <pc:docMk/>
            <pc:sldMk cId="449305576" sldId="6568"/>
            <ac:picMk id="19" creationId="{9161354D-C2DD-789A-E267-56DFFDCA369B}"/>
          </ac:picMkLst>
        </pc:picChg>
        <pc:picChg chg="add del mod">
          <ac:chgData name="Ali Ankudowich" userId="f22f1abc-b1bc-442a-b3ed-dc9fe83f0091" providerId="ADAL" clId="{1F62D5F0-636F-4492-936F-FE3806651AE6}" dt="2024-08-13T13:15:02.816" v="4760" actId="478"/>
          <ac:picMkLst>
            <pc:docMk/>
            <pc:sldMk cId="449305576" sldId="6568"/>
            <ac:picMk id="21" creationId="{01952A84-7CCE-F9DF-1576-731ED66B45C3}"/>
          </ac:picMkLst>
        </pc:picChg>
        <pc:picChg chg="add del mod">
          <ac:chgData name="Ali Ankudowich" userId="f22f1abc-b1bc-442a-b3ed-dc9fe83f0091" providerId="ADAL" clId="{1F62D5F0-636F-4492-936F-FE3806651AE6}" dt="2024-08-13T13:20:56.574" v="4780" actId="478"/>
          <ac:picMkLst>
            <pc:docMk/>
            <pc:sldMk cId="449305576" sldId="6568"/>
            <ac:picMk id="36" creationId="{38279D9D-B878-A380-C82A-E081DDF72508}"/>
          </ac:picMkLst>
        </pc:picChg>
        <pc:picChg chg="add del mod">
          <ac:chgData name="Ali Ankudowich" userId="f22f1abc-b1bc-442a-b3ed-dc9fe83f0091" providerId="ADAL" clId="{1F62D5F0-636F-4492-936F-FE3806651AE6}" dt="2024-08-13T13:20:02.395" v="4773" actId="478"/>
          <ac:picMkLst>
            <pc:docMk/>
            <pc:sldMk cId="449305576" sldId="6568"/>
            <ac:picMk id="38" creationId="{154F01A6-27EE-1B93-30CE-3F9B72608A40}"/>
          </ac:picMkLst>
        </pc:picChg>
        <pc:picChg chg="add del mod">
          <ac:chgData name="Ali Ankudowich" userId="f22f1abc-b1bc-442a-b3ed-dc9fe83f0091" providerId="ADAL" clId="{1F62D5F0-636F-4492-936F-FE3806651AE6}" dt="2024-08-13T13:37:16.094" v="4897" actId="478"/>
          <ac:picMkLst>
            <pc:docMk/>
            <pc:sldMk cId="449305576" sldId="6568"/>
            <ac:picMk id="40" creationId="{835183FB-3BBE-63BD-F4D7-D8356C36B6EC}"/>
          </ac:picMkLst>
        </pc:picChg>
        <pc:picChg chg="add mod">
          <ac:chgData name="Ali Ankudowich" userId="f22f1abc-b1bc-442a-b3ed-dc9fe83f0091" providerId="ADAL" clId="{1F62D5F0-636F-4492-936F-FE3806651AE6}" dt="2024-08-13T13:42:09.805" v="4951" actId="1582"/>
          <ac:picMkLst>
            <pc:docMk/>
            <pc:sldMk cId="449305576" sldId="6568"/>
            <ac:picMk id="42" creationId="{F11D1631-F212-0301-E098-15ED76D3F660}"/>
          </ac:picMkLst>
        </pc:picChg>
        <pc:picChg chg="add del mod ord">
          <ac:chgData name="Ali Ankudowich" userId="f22f1abc-b1bc-442a-b3ed-dc9fe83f0091" providerId="ADAL" clId="{1F62D5F0-636F-4492-936F-FE3806651AE6}" dt="2024-08-13T13:36:50.315" v="4890" actId="478"/>
          <ac:picMkLst>
            <pc:docMk/>
            <pc:sldMk cId="449305576" sldId="6568"/>
            <ac:picMk id="48" creationId="{8DEA3C78-4A03-C65B-6BE2-86FB3DE2DD33}"/>
          </ac:picMkLst>
        </pc:picChg>
        <pc:picChg chg="add del mod">
          <ac:chgData name="Ali Ankudowich" userId="f22f1abc-b1bc-442a-b3ed-dc9fe83f0091" providerId="ADAL" clId="{1F62D5F0-636F-4492-936F-FE3806651AE6}" dt="2024-08-13T13:36:49.138" v="4888" actId="478"/>
          <ac:picMkLst>
            <pc:docMk/>
            <pc:sldMk cId="449305576" sldId="6568"/>
            <ac:picMk id="50" creationId="{004C6379-4A91-476D-78A1-492FB5BD0655}"/>
          </ac:picMkLst>
        </pc:picChg>
        <pc:picChg chg="add del mod">
          <ac:chgData name="Ali Ankudowich" userId="f22f1abc-b1bc-442a-b3ed-dc9fe83f0091" providerId="ADAL" clId="{1F62D5F0-636F-4492-936F-FE3806651AE6}" dt="2024-08-13T13:37:02.355" v="4892" actId="478"/>
          <ac:picMkLst>
            <pc:docMk/>
            <pc:sldMk cId="449305576" sldId="6568"/>
            <ac:picMk id="51" creationId="{0CA7F017-F3B0-7DF6-8FD2-735FA5D88868}"/>
          </ac:picMkLst>
        </pc:picChg>
        <pc:picChg chg="add del mod">
          <ac:chgData name="Ali Ankudowich" userId="f22f1abc-b1bc-442a-b3ed-dc9fe83f0091" providerId="ADAL" clId="{1F62D5F0-636F-4492-936F-FE3806651AE6}" dt="2024-08-13T13:37:03.406" v="4894" actId="478"/>
          <ac:picMkLst>
            <pc:docMk/>
            <pc:sldMk cId="449305576" sldId="6568"/>
            <ac:picMk id="57" creationId="{53973331-412C-9A88-3D8B-3E6AF01DE30E}"/>
          </ac:picMkLst>
        </pc:picChg>
        <pc:picChg chg="add del mod">
          <ac:chgData name="Ali Ankudowich" userId="f22f1abc-b1bc-442a-b3ed-dc9fe83f0091" providerId="ADAL" clId="{1F62D5F0-636F-4492-936F-FE3806651AE6}" dt="2024-08-13T13:37:03.040" v="4893" actId="478"/>
          <ac:picMkLst>
            <pc:docMk/>
            <pc:sldMk cId="449305576" sldId="6568"/>
            <ac:picMk id="58" creationId="{5D018429-B5EA-B082-2A59-51D02E9B330E}"/>
          </ac:picMkLst>
        </pc:picChg>
        <pc:picChg chg="add del mod ord">
          <ac:chgData name="Ali Ankudowich" userId="f22f1abc-b1bc-442a-b3ed-dc9fe83f0091" providerId="ADAL" clId="{1F62D5F0-636F-4492-936F-FE3806651AE6}" dt="2024-08-13T13:36:49.759" v="4889" actId="478"/>
          <ac:picMkLst>
            <pc:docMk/>
            <pc:sldMk cId="449305576" sldId="6568"/>
            <ac:picMk id="60" creationId="{EB5712A4-D984-E221-F95B-3566BED7E457}"/>
          </ac:picMkLst>
        </pc:picChg>
        <pc:picChg chg="add del mod">
          <ac:chgData name="Ali Ankudowich" userId="f22f1abc-b1bc-442a-b3ed-dc9fe83f0091" providerId="ADAL" clId="{1F62D5F0-636F-4492-936F-FE3806651AE6}" dt="2024-08-13T13:48:35.054" v="5004" actId="478"/>
          <ac:picMkLst>
            <pc:docMk/>
            <pc:sldMk cId="449305576" sldId="6568"/>
            <ac:picMk id="62" creationId="{1EE7655A-6D6D-C9FD-F41C-D1EF3878C2EF}"/>
          </ac:picMkLst>
        </pc:picChg>
        <pc:picChg chg="add mod">
          <ac:chgData name="Ali Ankudowich" userId="f22f1abc-b1bc-442a-b3ed-dc9fe83f0091" providerId="ADAL" clId="{1F62D5F0-636F-4492-936F-FE3806651AE6}" dt="2024-08-13T13:49:50.656" v="5010" actId="1076"/>
          <ac:picMkLst>
            <pc:docMk/>
            <pc:sldMk cId="449305576" sldId="6568"/>
            <ac:picMk id="78" creationId="{87D84FFB-0261-6F5D-2F0E-3B75C6660345}"/>
          </ac:picMkLst>
        </pc:picChg>
        <pc:picChg chg="add mod">
          <ac:chgData name="Ali Ankudowich" userId="f22f1abc-b1bc-442a-b3ed-dc9fe83f0091" providerId="ADAL" clId="{1F62D5F0-636F-4492-936F-FE3806651AE6}" dt="2024-08-13T13:49:50.656" v="5010" actId="1076"/>
          <ac:picMkLst>
            <pc:docMk/>
            <pc:sldMk cId="449305576" sldId="6568"/>
            <ac:picMk id="79" creationId="{112EF6F5-2CC1-7BA5-9F3A-1DF122EEBEC2}"/>
          </ac:picMkLst>
        </pc:picChg>
        <pc:picChg chg="add mod">
          <ac:chgData name="Ali Ankudowich" userId="f22f1abc-b1bc-442a-b3ed-dc9fe83f0091" providerId="ADAL" clId="{1F62D5F0-636F-4492-936F-FE3806651AE6}" dt="2024-08-13T13:49:50.656" v="5010" actId="1076"/>
          <ac:picMkLst>
            <pc:docMk/>
            <pc:sldMk cId="449305576" sldId="6568"/>
            <ac:picMk id="80" creationId="{A1760A74-240A-00AA-A767-25A2BFC58AB7}"/>
          </ac:picMkLst>
        </pc:picChg>
        <pc:picChg chg="add mod">
          <ac:chgData name="Ali Ankudowich" userId="f22f1abc-b1bc-442a-b3ed-dc9fe83f0091" providerId="ADAL" clId="{1F62D5F0-636F-4492-936F-FE3806651AE6}" dt="2024-08-13T13:48:04.108" v="4998" actId="14100"/>
          <ac:picMkLst>
            <pc:docMk/>
            <pc:sldMk cId="449305576" sldId="6568"/>
            <ac:picMk id="82" creationId="{61E14C5A-8B06-3F10-1D09-E8E23CEBCADC}"/>
          </ac:picMkLst>
        </pc:picChg>
        <pc:picChg chg="add mod">
          <ac:chgData name="Ali Ankudowich" userId="f22f1abc-b1bc-442a-b3ed-dc9fe83f0091" providerId="ADAL" clId="{1F62D5F0-636F-4492-936F-FE3806651AE6}" dt="2024-08-13T13:49:24.497" v="5006" actId="1076"/>
          <ac:picMkLst>
            <pc:docMk/>
            <pc:sldMk cId="449305576" sldId="6568"/>
            <ac:picMk id="84" creationId="{97028BF1-E900-D833-0341-3BA37612A274}"/>
          </ac:picMkLst>
        </pc:picChg>
        <pc:picChg chg="add mod">
          <ac:chgData name="Ali Ankudowich" userId="f22f1abc-b1bc-442a-b3ed-dc9fe83f0091" providerId="ADAL" clId="{1F62D5F0-636F-4492-936F-FE3806651AE6}" dt="2024-08-13T13:50:15.343" v="5014" actId="1076"/>
          <ac:picMkLst>
            <pc:docMk/>
            <pc:sldMk cId="449305576" sldId="6568"/>
            <ac:picMk id="86" creationId="{19A373AE-0C20-98E3-E92E-46E885162E2A}"/>
          </ac:picMkLst>
        </pc:picChg>
        <pc:cxnChg chg="add mod">
          <ac:chgData name="Ali Ankudowich" userId="f22f1abc-b1bc-442a-b3ed-dc9fe83f0091" providerId="ADAL" clId="{1F62D5F0-636F-4492-936F-FE3806651AE6}" dt="2024-08-13T13:41:33.983" v="4946" actId="1582"/>
          <ac:cxnSpMkLst>
            <pc:docMk/>
            <pc:sldMk cId="449305576" sldId="6568"/>
            <ac:cxnSpMk id="29" creationId="{FD4EAD52-E5E1-85A7-94DE-512FBF509A01}"/>
          </ac:cxnSpMkLst>
        </pc:cxnChg>
        <pc:cxnChg chg="add mod">
          <ac:chgData name="Ali Ankudowich" userId="f22f1abc-b1bc-442a-b3ed-dc9fe83f0091" providerId="ADAL" clId="{1F62D5F0-636F-4492-936F-FE3806651AE6}" dt="2024-08-13T13:41:15.705" v="4945" actId="1582"/>
          <ac:cxnSpMkLst>
            <pc:docMk/>
            <pc:sldMk cId="449305576" sldId="6568"/>
            <ac:cxnSpMk id="64" creationId="{71E4D1E0-FB90-5556-E661-0DC8E311B5F5}"/>
          </ac:cxnSpMkLst>
        </pc:cxnChg>
        <pc:cxnChg chg="add mod">
          <ac:chgData name="Ali Ankudowich" userId="f22f1abc-b1bc-442a-b3ed-dc9fe83f0091" providerId="ADAL" clId="{1F62D5F0-636F-4492-936F-FE3806651AE6}" dt="2024-08-13T13:41:15.705" v="4945" actId="1582"/>
          <ac:cxnSpMkLst>
            <pc:docMk/>
            <pc:sldMk cId="449305576" sldId="6568"/>
            <ac:cxnSpMk id="66" creationId="{5BFAED94-E4F1-0BA2-07CF-6354060B5E49}"/>
          </ac:cxnSpMkLst>
        </pc:cxnChg>
        <pc:cxnChg chg="add mod">
          <ac:chgData name="Ali Ankudowich" userId="f22f1abc-b1bc-442a-b3ed-dc9fe83f0091" providerId="ADAL" clId="{1F62D5F0-636F-4492-936F-FE3806651AE6}" dt="2024-08-13T13:41:15.705" v="4945" actId="1582"/>
          <ac:cxnSpMkLst>
            <pc:docMk/>
            <pc:sldMk cId="449305576" sldId="6568"/>
            <ac:cxnSpMk id="67" creationId="{79F2CC6F-609F-11C4-A10E-0444A5157200}"/>
          </ac:cxnSpMkLst>
        </pc:cxnChg>
        <pc:cxnChg chg="add mod">
          <ac:chgData name="Ali Ankudowich" userId="f22f1abc-b1bc-442a-b3ed-dc9fe83f0091" providerId="ADAL" clId="{1F62D5F0-636F-4492-936F-FE3806651AE6}" dt="2024-08-13T13:41:15.705" v="4945" actId="1582"/>
          <ac:cxnSpMkLst>
            <pc:docMk/>
            <pc:sldMk cId="449305576" sldId="6568"/>
            <ac:cxnSpMk id="68" creationId="{B130D9BA-6DF5-114E-C268-554E9E0F5B3D}"/>
          </ac:cxnSpMkLst>
        </pc:cxnChg>
        <pc:cxnChg chg="add mod">
          <ac:chgData name="Ali Ankudowich" userId="f22f1abc-b1bc-442a-b3ed-dc9fe83f0091" providerId="ADAL" clId="{1F62D5F0-636F-4492-936F-FE3806651AE6}" dt="2024-08-13T13:41:15.705" v="4945" actId="1582"/>
          <ac:cxnSpMkLst>
            <pc:docMk/>
            <pc:sldMk cId="449305576" sldId="6568"/>
            <ac:cxnSpMk id="69" creationId="{77B5068E-A7B5-5947-FD9C-ACFEB20293DC}"/>
          </ac:cxnSpMkLst>
        </pc:cxnChg>
        <pc:cxnChg chg="add del mod">
          <ac:chgData name="Ali Ankudowich" userId="f22f1abc-b1bc-442a-b3ed-dc9fe83f0091" providerId="ADAL" clId="{1F62D5F0-636F-4492-936F-FE3806651AE6}" dt="2024-08-13T13:38:22.790" v="4918" actId="478"/>
          <ac:cxnSpMkLst>
            <pc:docMk/>
            <pc:sldMk cId="449305576" sldId="6568"/>
            <ac:cxnSpMk id="71" creationId="{90E41A97-19EE-943C-CEE4-124BD60407FB}"/>
          </ac:cxnSpMkLst>
        </pc:cxnChg>
        <pc:cxnChg chg="add mod">
          <ac:chgData name="Ali Ankudowich" userId="f22f1abc-b1bc-442a-b3ed-dc9fe83f0091" providerId="ADAL" clId="{1F62D5F0-636F-4492-936F-FE3806651AE6}" dt="2024-08-13T13:41:15.705" v="4945" actId="1582"/>
          <ac:cxnSpMkLst>
            <pc:docMk/>
            <pc:sldMk cId="449305576" sldId="6568"/>
            <ac:cxnSpMk id="72" creationId="{AB54F2DA-EB3D-C2BC-21DB-0F16FB043111}"/>
          </ac:cxnSpMkLst>
        </pc:cxnChg>
      </pc:sldChg>
      <pc:sldChg chg="addSp delSp modSp add mod">
        <pc:chgData name="Ali Ankudowich" userId="f22f1abc-b1bc-442a-b3ed-dc9fe83f0091" providerId="ADAL" clId="{1F62D5F0-636F-4492-936F-FE3806651AE6}" dt="2024-08-13T15:30:31.385" v="7384" actId="20577"/>
        <pc:sldMkLst>
          <pc:docMk/>
          <pc:sldMk cId="1270808556" sldId="6569"/>
        </pc:sldMkLst>
        <pc:spChg chg="mod">
          <ac:chgData name="Ali Ankudowich" userId="f22f1abc-b1bc-442a-b3ed-dc9fe83f0091" providerId="ADAL" clId="{1F62D5F0-636F-4492-936F-FE3806651AE6}" dt="2024-08-13T14:54:01.496" v="6560" actId="20577"/>
          <ac:spMkLst>
            <pc:docMk/>
            <pc:sldMk cId="1270808556" sldId="6569"/>
            <ac:spMk id="2" creationId="{00000000-0000-0000-0000-000000000000}"/>
          </ac:spMkLst>
        </pc:spChg>
        <pc:spChg chg="add mod">
          <ac:chgData name="Ali Ankudowich" userId="f22f1abc-b1bc-442a-b3ed-dc9fe83f0091" providerId="ADAL" clId="{1F62D5F0-636F-4492-936F-FE3806651AE6}" dt="2024-08-13T14:58:12.780" v="6699" actId="1035"/>
          <ac:spMkLst>
            <pc:docMk/>
            <pc:sldMk cId="1270808556" sldId="6569"/>
            <ac:spMk id="3" creationId="{9D04CBEF-E065-B52E-41A3-6F9DC7F6A89C}"/>
          </ac:spMkLst>
        </pc:spChg>
        <pc:spChg chg="add mod">
          <ac:chgData name="Ali Ankudowich" userId="f22f1abc-b1bc-442a-b3ed-dc9fe83f0091" providerId="ADAL" clId="{1F62D5F0-636F-4492-936F-FE3806651AE6}" dt="2024-08-13T14:58:12.780" v="6699" actId="1035"/>
          <ac:spMkLst>
            <pc:docMk/>
            <pc:sldMk cId="1270808556" sldId="6569"/>
            <ac:spMk id="4" creationId="{7E70170E-3ECD-7E5C-F866-DC1CC103900A}"/>
          </ac:spMkLst>
        </pc:spChg>
        <pc:spChg chg="add mod ord">
          <ac:chgData name="Ali Ankudowich" userId="f22f1abc-b1bc-442a-b3ed-dc9fe83f0091" providerId="ADAL" clId="{1F62D5F0-636F-4492-936F-FE3806651AE6}" dt="2024-08-13T15:00:09.229" v="6783" actId="1036"/>
          <ac:spMkLst>
            <pc:docMk/>
            <pc:sldMk cId="1270808556" sldId="6569"/>
            <ac:spMk id="6" creationId="{B233413A-946B-EA27-679F-884338BF7BC6}"/>
          </ac:spMkLst>
        </pc:spChg>
        <pc:spChg chg="add mod ord">
          <ac:chgData name="Ali Ankudowich" userId="f22f1abc-b1bc-442a-b3ed-dc9fe83f0091" providerId="ADAL" clId="{1F62D5F0-636F-4492-936F-FE3806651AE6}" dt="2024-08-13T15:00:09.229" v="6783" actId="1036"/>
          <ac:spMkLst>
            <pc:docMk/>
            <pc:sldMk cId="1270808556" sldId="6569"/>
            <ac:spMk id="7" creationId="{4F3EB96C-D7DE-8598-C965-34AE66308353}"/>
          </ac:spMkLst>
        </pc:spChg>
        <pc:spChg chg="add mod ord">
          <ac:chgData name="Ali Ankudowich" userId="f22f1abc-b1bc-442a-b3ed-dc9fe83f0091" providerId="ADAL" clId="{1F62D5F0-636F-4492-936F-FE3806651AE6}" dt="2024-08-13T15:00:09.229" v="6783" actId="1036"/>
          <ac:spMkLst>
            <pc:docMk/>
            <pc:sldMk cId="1270808556" sldId="6569"/>
            <ac:spMk id="8" creationId="{4BE30054-CB16-32D1-7664-62F589DB9106}"/>
          </ac:spMkLst>
        </pc:spChg>
        <pc:spChg chg="add del mod">
          <ac:chgData name="Ali Ankudowich" userId="f22f1abc-b1bc-442a-b3ed-dc9fe83f0091" providerId="ADAL" clId="{1F62D5F0-636F-4492-936F-FE3806651AE6}" dt="2024-08-13T13:58:26.957" v="5120" actId="478"/>
          <ac:spMkLst>
            <pc:docMk/>
            <pc:sldMk cId="1270808556" sldId="6569"/>
            <ac:spMk id="16" creationId="{06DCC19E-76CD-2540-499A-E11FE49AEE70}"/>
          </ac:spMkLst>
        </pc:spChg>
        <pc:spChg chg="add mod">
          <ac:chgData name="Ali Ankudowich" userId="f22f1abc-b1bc-442a-b3ed-dc9fe83f0091" providerId="ADAL" clId="{1F62D5F0-636F-4492-936F-FE3806651AE6}" dt="2024-08-13T15:30:10.781" v="7377" actId="20577"/>
          <ac:spMkLst>
            <pc:docMk/>
            <pc:sldMk cId="1270808556" sldId="6569"/>
            <ac:spMk id="38" creationId="{FC47A628-35B9-711A-F6A2-982C1F951EB5}"/>
          </ac:spMkLst>
        </pc:spChg>
        <pc:spChg chg="add mod">
          <ac:chgData name="Ali Ankudowich" userId="f22f1abc-b1bc-442a-b3ed-dc9fe83f0091" providerId="ADAL" clId="{1F62D5F0-636F-4492-936F-FE3806651AE6}" dt="2024-08-13T15:29:25.252" v="7360" actId="14100"/>
          <ac:spMkLst>
            <pc:docMk/>
            <pc:sldMk cId="1270808556" sldId="6569"/>
            <ac:spMk id="39" creationId="{A6D28650-4E53-0D3A-79BC-459E3DC02AE8}"/>
          </ac:spMkLst>
        </pc:spChg>
        <pc:spChg chg="add mod">
          <ac:chgData name="Ali Ankudowich" userId="f22f1abc-b1bc-442a-b3ed-dc9fe83f0091" providerId="ADAL" clId="{1F62D5F0-636F-4492-936F-FE3806651AE6}" dt="2024-08-13T15:29:25.252" v="7360" actId="14100"/>
          <ac:spMkLst>
            <pc:docMk/>
            <pc:sldMk cId="1270808556" sldId="6569"/>
            <ac:spMk id="41" creationId="{F9C176E4-8A86-DD40-891A-CFC1154A98DF}"/>
          </ac:spMkLst>
        </pc:spChg>
        <pc:spChg chg="del topLvl">
          <ac:chgData name="Ali Ankudowich" userId="f22f1abc-b1bc-442a-b3ed-dc9fe83f0091" providerId="ADAL" clId="{1F62D5F0-636F-4492-936F-FE3806651AE6}" dt="2024-08-13T14:04:59.256" v="5170" actId="478"/>
          <ac:spMkLst>
            <pc:docMk/>
            <pc:sldMk cId="1270808556" sldId="6569"/>
            <ac:spMk id="43" creationId="{1963E700-7C72-05AB-9F30-1A23B4C275C7}"/>
          </ac:spMkLst>
        </pc:spChg>
        <pc:spChg chg="mod topLvl">
          <ac:chgData name="Ali Ankudowich" userId="f22f1abc-b1bc-442a-b3ed-dc9fe83f0091" providerId="ADAL" clId="{1F62D5F0-636F-4492-936F-FE3806651AE6}" dt="2024-08-13T14:07:50.944" v="5285" actId="164"/>
          <ac:spMkLst>
            <pc:docMk/>
            <pc:sldMk cId="1270808556" sldId="6569"/>
            <ac:spMk id="44" creationId="{756F4AE2-DF2F-3698-012E-F4AD2DF02587}"/>
          </ac:spMkLst>
        </pc:spChg>
        <pc:spChg chg="add mod">
          <ac:chgData name="Ali Ankudowich" userId="f22f1abc-b1bc-442a-b3ed-dc9fe83f0091" providerId="ADAL" clId="{1F62D5F0-636F-4492-936F-FE3806651AE6}" dt="2024-08-13T15:29:25.252" v="7360" actId="14100"/>
          <ac:spMkLst>
            <pc:docMk/>
            <pc:sldMk cId="1270808556" sldId="6569"/>
            <ac:spMk id="45" creationId="{1462973B-997B-D404-97A9-14DD71F9D470}"/>
          </ac:spMkLst>
        </pc:spChg>
        <pc:spChg chg="add mod">
          <ac:chgData name="Ali Ankudowich" userId="f22f1abc-b1bc-442a-b3ed-dc9fe83f0091" providerId="ADAL" clId="{1F62D5F0-636F-4492-936F-FE3806651AE6}" dt="2024-08-13T15:30:31.385" v="7384" actId="20577"/>
          <ac:spMkLst>
            <pc:docMk/>
            <pc:sldMk cId="1270808556" sldId="6569"/>
            <ac:spMk id="46" creationId="{9874FC27-8670-523E-1BF8-BDE611DB4BBF}"/>
          </ac:spMkLst>
        </pc:spChg>
        <pc:spChg chg="add mod">
          <ac:chgData name="Ali Ankudowich" userId="f22f1abc-b1bc-442a-b3ed-dc9fe83f0091" providerId="ADAL" clId="{1F62D5F0-636F-4492-936F-FE3806651AE6}" dt="2024-08-13T15:29:25.252" v="7360" actId="14100"/>
          <ac:spMkLst>
            <pc:docMk/>
            <pc:sldMk cId="1270808556" sldId="6569"/>
            <ac:spMk id="47" creationId="{AF45B235-792E-5356-01F4-E1C3BE17F053}"/>
          </ac:spMkLst>
        </pc:spChg>
        <pc:spChg chg="mod">
          <ac:chgData name="Ali Ankudowich" userId="f22f1abc-b1bc-442a-b3ed-dc9fe83f0091" providerId="ADAL" clId="{1F62D5F0-636F-4492-936F-FE3806651AE6}" dt="2024-08-13T13:55:22.994" v="5076" actId="1076"/>
          <ac:spMkLst>
            <pc:docMk/>
            <pc:sldMk cId="1270808556" sldId="6569"/>
            <ac:spMk id="87" creationId="{8EA447FF-8236-2246-1C07-9A25C48299B0}"/>
          </ac:spMkLst>
        </pc:spChg>
        <pc:spChg chg="mod ord">
          <ac:chgData name="Ali Ankudowich" userId="f22f1abc-b1bc-442a-b3ed-dc9fe83f0091" providerId="ADAL" clId="{1F62D5F0-636F-4492-936F-FE3806651AE6}" dt="2024-08-13T14:58:12.780" v="6699" actId="1035"/>
          <ac:spMkLst>
            <pc:docMk/>
            <pc:sldMk cId="1270808556" sldId="6569"/>
            <ac:spMk id="90" creationId="{9EE27165-D40D-F4CD-E0E7-F59C16CC621B}"/>
          </ac:spMkLst>
        </pc:spChg>
        <pc:grpChg chg="add mod ord">
          <ac:chgData name="Ali Ankudowich" userId="f22f1abc-b1bc-442a-b3ed-dc9fe83f0091" providerId="ADAL" clId="{1F62D5F0-636F-4492-936F-FE3806651AE6}" dt="2024-08-13T15:28:57.939" v="7359" actId="1036"/>
          <ac:grpSpMkLst>
            <pc:docMk/>
            <pc:sldMk cId="1270808556" sldId="6569"/>
            <ac:grpSpMk id="9" creationId="{8582B8E3-9C1F-5116-307C-F73FAF9C14DB}"/>
          </ac:grpSpMkLst>
        </pc:grpChg>
        <pc:grpChg chg="add mod">
          <ac:chgData name="Ali Ankudowich" userId="f22f1abc-b1bc-442a-b3ed-dc9fe83f0091" providerId="ADAL" clId="{1F62D5F0-636F-4492-936F-FE3806651AE6}" dt="2024-08-13T15:28:57.939" v="7359" actId="1036"/>
          <ac:grpSpMkLst>
            <pc:docMk/>
            <pc:sldMk cId="1270808556" sldId="6569"/>
            <ac:grpSpMk id="12" creationId="{4A29DB2E-865F-82C8-5ABD-DB5E26FF6251}"/>
          </ac:grpSpMkLst>
        </pc:grpChg>
        <pc:grpChg chg="del mod">
          <ac:chgData name="Ali Ankudowich" userId="f22f1abc-b1bc-442a-b3ed-dc9fe83f0091" providerId="ADAL" clId="{1F62D5F0-636F-4492-936F-FE3806651AE6}" dt="2024-08-13T14:18:08.956" v="5766" actId="478"/>
          <ac:grpSpMkLst>
            <pc:docMk/>
            <pc:sldMk cId="1270808556" sldId="6569"/>
            <ac:grpSpMk id="13" creationId="{A8736212-DDD9-485D-9AFB-E2B5C6F79E97}"/>
          </ac:grpSpMkLst>
        </pc:grpChg>
        <pc:grpChg chg="add mod">
          <ac:chgData name="Ali Ankudowich" userId="f22f1abc-b1bc-442a-b3ed-dc9fe83f0091" providerId="ADAL" clId="{1F62D5F0-636F-4492-936F-FE3806651AE6}" dt="2024-08-13T15:28:57.939" v="7359" actId="1036"/>
          <ac:grpSpMkLst>
            <pc:docMk/>
            <pc:sldMk cId="1270808556" sldId="6569"/>
            <ac:grpSpMk id="14" creationId="{9F3F2AED-417B-6892-CCB3-900BDE25F1AD}"/>
          </ac:grpSpMkLst>
        </pc:grpChg>
        <pc:grpChg chg="add mod">
          <ac:chgData name="Ali Ankudowich" userId="f22f1abc-b1bc-442a-b3ed-dc9fe83f0091" providerId="ADAL" clId="{1F62D5F0-636F-4492-936F-FE3806651AE6}" dt="2024-08-13T13:59:15.771" v="5141" actId="164"/>
          <ac:grpSpMkLst>
            <pc:docMk/>
            <pc:sldMk cId="1270808556" sldId="6569"/>
            <ac:grpSpMk id="28" creationId="{091F2154-9503-2090-B803-C4B442D13A6C}"/>
          </ac:grpSpMkLst>
        </pc:grpChg>
        <pc:grpChg chg="mod">
          <ac:chgData name="Ali Ankudowich" userId="f22f1abc-b1bc-442a-b3ed-dc9fe83f0091" providerId="ADAL" clId="{1F62D5F0-636F-4492-936F-FE3806651AE6}" dt="2024-08-13T13:56:08.546" v="5084" actId="1076"/>
          <ac:grpSpMkLst>
            <pc:docMk/>
            <pc:sldMk cId="1270808556" sldId="6569"/>
            <ac:grpSpMk id="34" creationId="{A6F4C264-EC43-FB30-2B5D-A38E4E599DE9}"/>
          </ac:grpSpMkLst>
        </pc:grpChg>
        <pc:grpChg chg="add mod">
          <ac:chgData name="Ali Ankudowich" userId="f22f1abc-b1bc-442a-b3ed-dc9fe83f0091" providerId="ADAL" clId="{1F62D5F0-636F-4492-936F-FE3806651AE6}" dt="2024-08-13T14:07:50.944" v="5285" actId="164"/>
          <ac:grpSpMkLst>
            <pc:docMk/>
            <pc:sldMk cId="1270808556" sldId="6569"/>
            <ac:grpSpMk id="35" creationId="{2951CBF0-15F2-D5D9-7AEE-FEBDAF7A9A68}"/>
          </ac:grpSpMkLst>
        </pc:grpChg>
        <pc:grpChg chg="add mod">
          <ac:chgData name="Ali Ankudowich" userId="f22f1abc-b1bc-442a-b3ed-dc9fe83f0091" providerId="ADAL" clId="{1F62D5F0-636F-4492-936F-FE3806651AE6}" dt="2024-08-13T15:28:57.939" v="7359" actId="1036"/>
          <ac:grpSpMkLst>
            <pc:docMk/>
            <pc:sldMk cId="1270808556" sldId="6569"/>
            <ac:grpSpMk id="40" creationId="{4C7B480E-A96A-F2EA-6D19-3E96DB45EDED}"/>
          </ac:grpSpMkLst>
        </pc:grpChg>
        <pc:grpChg chg="mod">
          <ac:chgData name="Ali Ankudowich" userId="f22f1abc-b1bc-442a-b3ed-dc9fe83f0091" providerId="ADAL" clId="{1F62D5F0-636F-4492-936F-FE3806651AE6}" dt="2024-08-13T15:28:57.939" v="7359" actId="1036"/>
          <ac:grpSpMkLst>
            <pc:docMk/>
            <pc:sldMk cId="1270808556" sldId="6569"/>
            <ac:grpSpMk id="75" creationId="{0BAEDC1A-CF5F-6BDC-F5E6-C820C96EF452}"/>
          </ac:grpSpMkLst>
        </pc:grpChg>
        <pc:grpChg chg="del mod">
          <ac:chgData name="Ali Ankudowich" userId="f22f1abc-b1bc-442a-b3ed-dc9fe83f0091" providerId="ADAL" clId="{1F62D5F0-636F-4492-936F-FE3806651AE6}" dt="2024-08-13T14:04:59.256" v="5170" actId="478"/>
          <ac:grpSpMkLst>
            <pc:docMk/>
            <pc:sldMk cId="1270808556" sldId="6569"/>
            <ac:grpSpMk id="85" creationId="{D3FF9723-4816-DD2E-CA8E-7178499A111E}"/>
          </ac:grpSpMkLst>
        </pc:grpChg>
        <pc:graphicFrameChg chg="mod">
          <ac:chgData name="Ali Ankudowich" userId="f22f1abc-b1bc-442a-b3ed-dc9fe83f0091" providerId="ADAL" clId="{1F62D5F0-636F-4492-936F-FE3806651AE6}" dt="2024-08-13T13:59:56.254" v="5146" actId="572"/>
          <ac:graphicFrameMkLst>
            <pc:docMk/>
            <pc:sldMk cId="1270808556" sldId="6569"/>
            <ac:graphicFrameMk id="76" creationId="{AAB54DCC-1FC6-E09A-4433-A18C06A3C2B1}"/>
          </ac:graphicFrameMkLst>
        </pc:graphicFrameChg>
        <pc:picChg chg="mod">
          <ac:chgData name="Ali Ankudowich" userId="f22f1abc-b1bc-442a-b3ed-dc9fe83f0091" providerId="ADAL" clId="{1F62D5F0-636F-4492-936F-FE3806651AE6}" dt="2024-08-13T13:52:52.345" v="5046" actId="164"/>
          <ac:picMkLst>
            <pc:docMk/>
            <pc:sldMk cId="1270808556" sldId="6569"/>
            <ac:picMk id="15" creationId="{C98029FC-9952-4A53-302D-D7995260B8C3}"/>
          </ac:picMkLst>
        </pc:picChg>
        <pc:picChg chg="mod">
          <ac:chgData name="Ali Ankudowich" userId="f22f1abc-b1bc-442a-b3ed-dc9fe83f0091" providerId="ADAL" clId="{1F62D5F0-636F-4492-936F-FE3806651AE6}" dt="2024-08-13T13:53:07.007" v="5052" actId="1076"/>
          <ac:picMkLst>
            <pc:docMk/>
            <pc:sldMk cId="1270808556" sldId="6569"/>
            <ac:picMk id="17" creationId="{415E874D-FE23-EC39-87A8-7C12F910354C}"/>
          </ac:picMkLst>
        </pc:picChg>
        <pc:picChg chg="add mod">
          <ac:chgData name="Ali Ankudowich" userId="f22f1abc-b1bc-442a-b3ed-dc9fe83f0091" providerId="ADAL" clId="{1F62D5F0-636F-4492-936F-FE3806651AE6}" dt="2024-08-13T15:28:57.939" v="7359" actId="1036"/>
          <ac:picMkLst>
            <pc:docMk/>
            <pc:sldMk cId="1270808556" sldId="6569"/>
            <ac:picMk id="37" creationId="{F231783F-E2B9-B267-62B1-45CE9DF1F530}"/>
          </ac:picMkLst>
        </pc:picChg>
        <pc:picChg chg="mod">
          <ac:chgData name="Ali Ankudowich" userId="f22f1abc-b1bc-442a-b3ed-dc9fe83f0091" providerId="ADAL" clId="{1F62D5F0-636F-4492-936F-FE3806651AE6}" dt="2024-08-13T15:28:57.939" v="7359" actId="1036"/>
          <ac:picMkLst>
            <pc:docMk/>
            <pc:sldMk cId="1270808556" sldId="6569"/>
            <ac:picMk id="42" creationId="{F11D1631-F212-0301-E098-15ED76D3F660}"/>
          </ac:picMkLst>
        </pc:picChg>
        <pc:picChg chg="mod">
          <ac:chgData name="Ali Ankudowich" userId="f22f1abc-b1bc-442a-b3ed-dc9fe83f0091" providerId="ADAL" clId="{1F62D5F0-636F-4492-936F-FE3806651AE6}" dt="2024-08-13T14:00:11.171" v="5147" actId="1582"/>
          <ac:picMkLst>
            <pc:docMk/>
            <pc:sldMk cId="1270808556" sldId="6569"/>
            <ac:picMk id="78" creationId="{87D84FFB-0261-6F5D-2F0E-3B75C6660345}"/>
          </ac:picMkLst>
        </pc:picChg>
        <pc:picChg chg="mod">
          <ac:chgData name="Ali Ankudowich" userId="f22f1abc-b1bc-442a-b3ed-dc9fe83f0091" providerId="ADAL" clId="{1F62D5F0-636F-4492-936F-FE3806651AE6}" dt="2024-08-13T14:00:11.171" v="5147" actId="1582"/>
          <ac:picMkLst>
            <pc:docMk/>
            <pc:sldMk cId="1270808556" sldId="6569"/>
            <ac:picMk id="79" creationId="{112EF6F5-2CC1-7BA5-9F3A-1DF122EEBEC2}"/>
          </ac:picMkLst>
        </pc:picChg>
        <pc:picChg chg="mod">
          <ac:chgData name="Ali Ankudowich" userId="f22f1abc-b1bc-442a-b3ed-dc9fe83f0091" providerId="ADAL" clId="{1F62D5F0-636F-4492-936F-FE3806651AE6}" dt="2024-08-13T14:00:11.171" v="5147" actId="1582"/>
          <ac:picMkLst>
            <pc:docMk/>
            <pc:sldMk cId="1270808556" sldId="6569"/>
            <ac:picMk id="80" creationId="{A1760A74-240A-00AA-A767-25A2BFC58AB7}"/>
          </ac:picMkLst>
        </pc:picChg>
        <pc:picChg chg="del mod">
          <ac:chgData name="Ali Ankudowich" userId="f22f1abc-b1bc-442a-b3ed-dc9fe83f0091" providerId="ADAL" clId="{1F62D5F0-636F-4492-936F-FE3806651AE6}" dt="2024-08-13T14:04:07.072" v="5152" actId="478"/>
          <ac:picMkLst>
            <pc:docMk/>
            <pc:sldMk cId="1270808556" sldId="6569"/>
            <ac:picMk id="82" creationId="{61E14C5A-8B06-3F10-1D09-E8E23CEBCADC}"/>
          </ac:picMkLst>
        </pc:picChg>
        <pc:picChg chg="del mod">
          <ac:chgData name="Ali Ankudowich" userId="f22f1abc-b1bc-442a-b3ed-dc9fe83f0091" providerId="ADAL" clId="{1F62D5F0-636F-4492-936F-FE3806651AE6}" dt="2024-08-13T14:18:02.845" v="5765" actId="478"/>
          <ac:picMkLst>
            <pc:docMk/>
            <pc:sldMk cId="1270808556" sldId="6569"/>
            <ac:picMk id="84" creationId="{97028BF1-E900-D833-0341-3BA37612A274}"/>
          </ac:picMkLst>
        </pc:picChg>
        <pc:picChg chg="mod">
          <ac:chgData name="Ali Ankudowich" userId="f22f1abc-b1bc-442a-b3ed-dc9fe83f0091" providerId="ADAL" clId="{1F62D5F0-636F-4492-936F-FE3806651AE6}" dt="2024-08-13T14:58:37.979" v="6704" actId="1035"/>
          <ac:picMkLst>
            <pc:docMk/>
            <pc:sldMk cId="1270808556" sldId="6569"/>
            <ac:picMk id="86" creationId="{19A373AE-0C20-98E3-E92E-46E885162E2A}"/>
          </ac:picMkLst>
        </pc:picChg>
        <pc:cxnChg chg="add mod">
          <ac:chgData name="Ali Ankudowich" userId="f22f1abc-b1bc-442a-b3ed-dc9fe83f0091" providerId="ADAL" clId="{1F62D5F0-636F-4492-936F-FE3806651AE6}" dt="2024-08-13T13:59:11.988" v="5140" actId="1038"/>
          <ac:cxnSpMkLst>
            <pc:docMk/>
            <pc:sldMk cId="1270808556" sldId="6569"/>
            <ac:cxnSpMk id="19" creationId="{C7228F5D-B7C1-7E2A-3127-FDEAA9E1E4CD}"/>
          </ac:cxnSpMkLst>
        </pc:cxnChg>
        <pc:cxnChg chg="add del mod">
          <ac:chgData name="Ali Ankudowich" userId="f22f1abc-b1bc-442a-b3ed-dc9fe83f0091" providerId="ADAL" clId="{1F62D5F0-636F-4492-936F-FE3806651AE6}" dt="2024-08-13T13:58:58.229" v="5126" actId="478"/>
          <ac:cxnSpMkLst>
            <pc:docMk/>
            <pc:sldMk cId="1270808556" sldId="6569"/>
            <ac:cxnSpMk id="21" creationId="{09DCFC17-6E96-68BA-4F76-FCDDBD67B209}"/>
          </ac:cxnSpMkLst>
        </pc:cxnChg>
        <pc:cxnChg chg="add mod">
          <ac:chgData name="Ali Ankudowich" userId="f22f1abc-b1bc-442a-b3ed-dc9fe83f0091" providerId="ADAL" clId="{1F62D5F0-636F-4492-936F-FE3806651AE6}" dt="2024-08-13T13:58:17.530" v="5113" actId="164"/>
          <ac:cxnSpMkLst>
            <pc:docMk/>
            <pc:sldMk cId="1270808556" sldId="6569"/>
            <ac:cxnSpMk id="23" creationId="{4414A452-68AE-6698-89B0-EF3493EB1C83}"/>
          </ac:cxnSpMkLst>
        </pc:cxnChg>
        <pc:cxnChg chg="add mod">
          <ac:chgData name="Ali Ankudowich" userId="f22f1abc-b1bc-442a-b3ed-dc9fe83f0091" providerId="ADAL" clId="{1F62D5F0-636F-4492-936F-FE3806651AE6}" dt="2024-08-13T13:58:17.530" v="5113" actId="164"/>
          <ac:cxnSpMkLst>
            <pc:docMk/>
            <pc:sldMk cId="1270808556" sldId="6569"/>
            <ac:cxnSpMk id="27" creationId="{8F2C9B2D-935E-E2B5-A3B5-4AC6A751D862}"/>
          </ac:cxnSpMkLst>
        </pc:cxnChg>
        <pc:cxnChg chg="add mod">
          <ac:chgData name="Ali Ankudowich" userId="f22f1abc-b1bc-442a-b3ed-dc9fe83f0091" providerId="ADAL" clId="{1F62D5F0-636F-4492-936F-FE3806651AE6}" dt="2024-08-13T13:59:15.771" v="5141" actId="164"/>
          <ac:cxnSpMkLst>
            <pc:docMk/>
            <pc:sldMk cId="1270808556" sldId="6569"/>
            <ac:cxnSpMk id="33" creationId="{63BB07D9-36C7-A0F2-6C50-AF0728675977}"/>
          </ac:cxnSpMkLst>
        </pc:cxnChg>
      </pc:sldChg>
      <pc:sldChg chg="add del">
        <pc:chgData name="Ali Ankudowich" userId="f22f1abc-b1bc-442a-b3ed-dc9fe83f0091" providerId="ADAL" clId="{1F62D5F0-636F-4492-936F-FE3806651AE6}" dt="2024-08-13T14:42:13.988" v="6091" actId="2890"/>
        <pc:sldMkLst>
          <pc:docMk/>
          <pc:sldMk cId="767365903" sldId="6570"/>
        </pc:sldMkLst>
      </pc:sldChg>
      <pc:sldChg chg="addSp delSp modSp add mod">
        <pc:chgData name="Ali Ankudowich" userId="f22f1abc-b1bc-442a-b3ed-dc9fe83f0091" providerId="ADAL" clId="{1F62D5F0-636F-4492-936F-FE3806651AE6}" dt="2024-08-13T14:46:48.657" v="6286" actId="14100"/>
        <pc:sldMkLst>
          <pc:docMk/>
          <pc:sldMk cId="2050732609" sldId="6570"/>
        </pc:sldMkLst>
        <pc:spChg chg="mod ord">
          <ac:chgData name="Ali Ankudowich" userId="f22f1abc-b1bc-442a-b3ed-dc9fe83f0091" providerId="ADAL" clId="{1F62D5F0-636F-4492-936F-FE3806651AE6}" dt="2024-08-13T14:46:48.657" v="6286" actId="14100"/>
          <ac:spMkLst>
            <pc:docMk/>
            <pc:sldMk cId="2050732609" sldId="6570"/>
            <ac:spMk id="2" creationId="{00000000-0000-0000-0000-000000000000}"/>
          </ac:spMkLst>
        </pc:spChg>
        <pc:spChg chg="add del mod">
          <ac:chgData name="Ali Ankudowich" userId="f22f1abc-b1bc-442a-b3ed-dc9fe83f0091" providerId="ADAL" clId="{1F62D5F0-636F-4492-936F-FE3806651AE6}" dt="2024-08-13T14:42:21.836" v="6094" actId="478"/>
          <ac:spMkLst>
            <pc:docMk/>
            <pc:sldMk cId="2050732609" sldId="6570"/>
            <ac:spMk id="4" creationId="{6B8609B2-34D4-D8EE-C80C-135F21AE406D}"/>
          </ac:spMkLst>
        </pc:spChg>
        <pc:spChg chg="del">
          <ac:chgData name="Ali Ankudowich" userId="f22f1abc-b1bc-442a-b3ed-dc9fe83f0091" providerId="ADAL" clId="{1F62D5F0-636F-4492-936F-FE3806651AE6}" dt="2024-08-13T14:42:19.589" v="6093" actId="478"/>
          <ac:spMkLst>
            <pc:docMk/>
            <pc:sldMk cId="2050732609" sldId="6570"/>
            <ac:spMk id="12" creationId="{37FCAE95-7D46-4FF6-A125-77B5016495E4}"/>
          </ac:spMkLst>
        </pc:spChg>
        <pc:picChg chg="add mod">
          <ac:chgData name="Ali Ankudowich" userId="f22f1abc-b1bc-442a-b3ed-dc9fe83f0091" providerId="ADAL" clId="{1F62D5F0-636F-4492-936F-FE3806651AE6}" dt="2024-08-13T14:45:44.090" v="6274" actId="14100"/>
          <ac:picMkLst>
            <pc:docMk/>
            <pc:sldMk cId="2050732609" sldId="6570"/>
            <ac:picMk id="5" creationId="{61406C7B-DC2B-FB04-85F9-C1A240C71EE2}"/>
          </ac:picMkLst>
        </pc:picChg>
      </pc:sldChg>
      <pc:sldChg chg="addSp delSp modSp add mod">
        <pc:chgData name="Ali Ankudowich" userId="f22f1abc-b1bc-442a-b3ed-dc9fe83f0091" providerId="ADAL" clId="{1F62D5F0-636F-4492-936F-FE3806651AE6}" dt="2024-08-13T21:24:13.664" v="7570" actId="1076"/>
        <pc:sldMkLst>
          <pc:docMk/>
          <pc:sldMk cId="220900823" sldId="6571"/>
        </pc:sldMkLst>
        <pc:spChg chg="mod">
          <ac:chgData name="Ali Ankudowich" userId="f22f1abc-b1bc-442a-b3ed-dc9fe83f0091" providerId="ADAL" clId="{1F62D5F0-636F-4492-936F-FE3806651AE6}" dt="2024-08-13T15:06:46.505" v="7006" actId="20577"/>
          <ac:spMkLst>
            <pc:docMk/>
            <pc:sldMk cId="220900823" sldId="6571"/>
            <ac:spMk id="2" creationId="{00000000-0000-0000-0000-000000000000}"/>
          </ac:spMkLst>
        </pc:spChg>
        <pc:spChg chg="add mod">
          <ac:chgData name="Ali Ankudowich" userId="f22f1abc-b1bc-442a-b3ed-dc9fe83f0091" providerId="ADAL" clId="{1F62D5F0-636F-4492-936F-FE3806651AE6}" dt="2024-08-13T21:24:13.664" v="7570" actId="1076"/>
          <ac:spMkLst>
            <pc:docMk/>
            <pc:sldMk cId="220900823" sldId="6571"/>
            <ac:spMk id="5" creationId="{C3CDC066-1255-39B9-F803-525B6C7EAD62}"/>
          </ac:spMkLst>
        </pc:spChg>
        <pc:spChg chg="add mod">
          <ac:chgData name="Ali Ankudowich" userId="f22f1abc-b1bc-442a-b3ed-dc9fe83f0091" providerId="ADAL" clId="{1F62D5F0-636F-4492-936F-FE3806651AE6}" dt="2024-08-13T21:24:11.429" v="7569" actId="1076"/>
          <ac:spMkLst>
            <pc:docMk/>
            <pc:sldMk cId="220900823" sldId="6571"/>
            <ac:spMk id="7" creationId="{D36CEA6E-6855-2B62-F31F-1DA7F4CEA3C7}"/>
          </ac:spMkLst>
        </pc:spChg>
        <pc:spChg chg="add del mod">
          <ac:chgData name="Ali Ankudowich" userId="f22f1abc-b1bc-442a-b3ed-dc9fe83f0091" providerId="ADAL" clId="{1F62D5F0-636F-4492-936F-FE3806651AE6}" dt="2024-08-13T21:22:31.155" v="7499" actId="478"/>
          <ac:spMkLst>
            <pc:docMk/>
            <pc:sldMk cId="220900823" sldId="6571"/>
            <ac:spMk id="8" creationId="{F523AD99-792F-AD9B-0B63-D543D1E999E2}"/>
          </ac:spMkLst>
        </pc:spChg>
        <pc:spChg chg="add mod">
          <ac:chgData name="Ali Ankudowich" userId="f22f1abc-b1bc-442a-b3ed-dc9fe83f0091" providerId="ADAL" clId="{1F62D5F0-636F-4492-936F-FE3806651AE6}" dt="2024-08-13T21:24:05.136" v="7568" actId="1035"/>
          <ac:spMkLst>
            <pc:docMk/>
            <pc:sldMk cId="220900823" sldId="6571"/>
            <ac:spMk id="9" creationId="{BB089A59-89DD-6C5F-B48A-DB98BE739538}"/>
          </ac:spMkLst>
        </pc:spChg>
        <pc:picChg chg="mod">
          <ac:chgData name="Ali Ankudowich" userId="f22f1abc-b1bc-442a-b3ed-dc9fe83f0091" providerId="ADAL" clId="{1F62D5F0-636F-4492-936F-FE3806651AE6}" dt="2024-08-13T21:22:15.543" v="7498" actId="1036"/>
          <ac:picMkLst>
            <pc:docMk/>
            <pc:sldMk cId="220900823" sldId="6571"/>
            <ac:picMk id="3" creationId="{6B76E38A-9893-9418-9708-A0440679E826}"/>
          </ac:picMkLst>
        </pc:picChg>
        <pc:picChg chg="mod">
          <ac:chgData name="Ali Ankudowich" userId="f22f1abc-b1bc-442a-b3ed-dc9fe83f0091" providerId="ADAL" clId="{1F62D5F0-636F-4492-936F-FE3806651AE6}" dt="2024-08-13T21:22:15.543" v="7498" actId="1036"/>
          <ac:picMkLst>
            <pc:docMk/>
            <pc:sldMk cId="220900823" sldId="6571"/>
            <ac:picMk id="4" creationId="{86D8D38B-0E2E-CA3E-3178-1507D654DC6A}"/>
          </ac:picMkLst>
        </pc:picChg>
        <pc:picChg chg="del">
          <ac:chgData name="Ali Ankudowich" userId="f22f1abc-b1bc-442a-b3ed-dc9fe83f0091" providerId="ADAL" clId="{1F62D5F0-636F-4492-936F-FE3806651AE6}" dt="2024-08-13T15:04:59.564" v="6850" actId="478"/>
          <ac:picMkLst>
            <pc:docMk/>
            <pc:sldMk cId="220900823" sldId="6571"/>
            <ac:picMk id="5" creationId="{3382D07B-96F1-7779-1664-4842B29728D9}"/>
          </ac:picMkLst>
        </pc:picChg>
        <pc:picChg chg="add mod">
          <ac:chgData name="Ali Ankudowich" userId="f22f1abc-b1bc-442a-b3ed-dc9fe83f0091" providerId="ADAL" clId="{1F62D5F0-636F-4492-936F-FE3806651AE6}" dt="2024-08-13T21:22:15.543" v="7498" actId="1036"/>
          <ac:picMkLst>
            <pc:docMk/>
            <pc:sldMk cId="220900823" sldId="6571"/>
            <ac:picMk id="6" creationId="{F76ACCF1-5C26-5BC0-B4DD-D6CDC5E37761}"/>
          </ac:picMkLst>
        </pc:picChg>
      </pc:sldChg>
      <pc:sldChg chg="modSp add mod">
        <pc:chgData name="Ali Ankudowich" userId="f22f1abc-b1bc-442a-b3ed-dc9fe83f0091" providerId="ADAL" clId="{1F62D5F0-636F-4492-936F-FE3806651AE6}" dt="2024-08-13T15:17:55.731" v="7284" actId="20577"/>
        <pc:sldMkLst>
          <pc:docMk/>
          <pc:sldMk cId="2704905853" sldId="6572"/>
        </pc:sldMkLst>
        <pc:spChg chg="mod">
          <ac:chgData name="Ali Ankudowich" userId="f22f1abc-b1bc-442a-b3ed-dc9fe83f0091" providerId="ADAL" clId="{1F62D5F0-636F-4492-936F-FE3806651AE6}" dt="2024-08-13T15:17:55.731" v="7284" actId="20577"/>
          <ac:spMkLst>
            <pc:docMk/>
            <pc:sldMk cId="2704905853" sldId="6572"/>
            <ac:spMk id="2" creationId="{00000000-0000-0000-0000-000000000000}"/>
          </ac:spMkLst>
        </pc:spChg>
      </pc:sldChg>
      <pc:sldChg chg="add del">
        <pc:chgData name="Ali Ankudowich" userId="f22f1abc-b1bc-442a-b3ed-dc9fe83f0091" providerId="ADAL" clId="{1F62D5F0-636F-4492-936F-FE3806651AE6}" dt="2024-08-13T15:17:37.812" v="7248" actId="47"/>
        <pc:sldMkLst>
          <pc:docMk/>
          <pc:sldMk cId="4058084509" sldId="6573"/>
        </pc:sldMkLst>
      </pc:sldChg>
      <pc:sldMasterChg chg="modSp">
        <pc:chgData name="Ali Ankudowich" userId="f22f1abc-b1bc-442a-b3ed-dc9fe83f0091" providerId="ADAL" clId="{1F62D5F0-636F-4492-936F-FE3806651AE6}" dt="2024-08-07T22:15:34.779" v="2086" actId="255"/>
        <pc:sldMasterMkLst>
          <pc:docMk/>
          <pc:sldMasterMk cId="3399037018" sldId="2147483648"/>
        </pc:sldMasterMkLst>
        <pc:spChg chg="mod">
          <ac:chgData name="Ali Ankudowich" userId="f22f1abc-b1bc-442a-b3ed-dc9fe83f0091" providerId="ADAL" clId="{1F62D5F0-636F-4492-936F-FE3806651AE6}" dt="2024-08-07T22:15:34.779" v="2086" actId="255"/>
          <ac:spMkLst>
            <pc:docMk/>
            <pc:sldMasterMk cId="3399037018" sldId="2147483648"/>
            <ac:spMk id="2" creationId="{B93A54B8-55A7-D5C9-CA21-CCD1BED3A507}"/>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C471AE-EC27-4223-9D38-1E89D890C682}"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6ECA3E06-C26E-4A4D-86D0-DD45928C5A80}">
      <dgm:prSet phldrT="[Text]" custT="1"/>
      <dgm:spPr>
        <a:solidFill>
          <a:srgbClr val="E4F0DC"/>
        </a:solidFill>
      </dgm:spPr>
      <dgm:t>
        <a:bodyPr/>
        <a:lstStyle/>
        <a:p>
          <a:r>
            <a:rPr lang="en-US" sz="4400" dirty="0">
              <a:latin typeface="Aptos Light" panose="020B0004020202020204" pitchFamily="34" charset="0"/>
            </a:rPr>
            <a:t>1</a:t>
          </a:r>
        </a:p>
      </dgm:t>
    </dgm:pt>
    <dgm:pt modelId="{5589865A-F93C-4E4B-BAD9-415771613421}" type="parTrans" cxnId="{30CEE11A-DB6B-447F-94ED-2841E23EBFB8}">
      <dgm:prSet/>
      <dgm:spPr/>
      <dgm:t>
        <a:bodyPr/>
        <a:lstStyle/>
        <a:p>
          <a:endParaRPr lang="en-US"/>
        </a:p>
      </dgm:t>
    </dgm:pt>
    <dgm:pt modelId="{79C70042-7852-4452-80FC-0681FCE38070}" type="sibTrans" cxnId="{30CEE11A-DB6B-447F-94ED-2841E23EBFB8}">
      <dgm:prSet/>
      <dgm:spPr/>
      <dgm:t>
        <a:bodyPr/>
        <a:lstStyle/>
        <a:p>
          <a:endParaRPr lang="en-US"/>
        </a:p>
      </dgm:t>
    </dgm:pt>
    <dgm:pt modelId="{B1619928-5B40-48D6-8740-5DE252235D6E}">
      <dgm:prSet phldrT="[Text]" custT="1"/>
      <dgm:spPr>
        <a:solidFill>
          <a:srgbClr val="E4F0DC"/>
        </a:solidFill>
      </dgm:spPr>
      <dgm:t>
        <a:bodyPr/>
        <a:lstStyle/>
        <a:p>
          <a:r>
            <a:rPr lang="en-US" sz="4400" dirty="0">
              <a:latin typeface="Aptos Light" panose="020B0004020202020204" pitchFamily="34" charset="0"/>
            </a:rPr>
            <a:t>2</a:t>
          </a:r>
        </a:p>
      </dgm:t>
    </dgm:pt>
    <dgm:pt modelId="{AFA29BC1-A8BD-424C-9563-B9C39BA52499}" type="parTrans" cxnId="{9D7D4758-6A12-4684-AC36-5557B897A7D2}">
      <dgm:prSet/>
      <dgm:spPr/>
      <dgm:t>
        <a:bodyPr/>
        <a:lstStyle/>
        <a:p>
          <a:endParaRPr lang="en-US"/>
        </a:p>
      </dgm:t>
    </dgm:pt>
    <dgm:pt modelId="{22D21BCC-64C3-4AE0-8624-EDF917A9F3B7}" type="sibTrans" cxnId="{9D7D4758-6A12-4684-AC36-5557B897A7D2}">
      <dgm:prSet/>
      <dgm:spPr/>
      <dgm:t>
        <a:bodyPr/>
        <a:lstStyle/>
        <a:p>
          <a:endParaRPr lang="en-US"/>
        </a:p>
      </dgm:t>
    </dgm:pt>
    <dgm:pt modelId="{A90F61C6-64CB-4A14-921A-726B8F8C5B6E}">
      <dgm:prSet phldrT="[Text]"/>
      <dgm:spPr>
        <a:solidFill>
          <a:srgbClr val="008796"/>
        </a:solidFill>
      </dgm:spPr>
      <dgm:t>
        <a:bodyPr anchor="t"/>
        <a:lstStyle/>
        <a:p>
          <a:pPr>
            <a:buFont typeface="+mj-lt"/>
            <a:buAutoNum type="arabicPeriod"/>
          </a:pPr>
          <a:r>
            <a:rPr lang="en-US" dirty="0">
              <a:effectLst/>
              <a:latin typeface="Aptos Light" panose="020B0004020202020204" pitchFamily="34" charset="0"/>
              <a:ea typeface="Calibri" panose="020F0502020204030204" pitchFamily="34" charset="0"/>
              <a:cs typeface="Arial" panose="020B0604020202020204" pitchFamily="34" charset="0"/>
            </a:rPr>
            <a:t>Encourage deeper levels of absolute housing affordability with quality housing options</a:t>
          </a:r>
          <a:endParaRPr lang="en-US" dirty="0">
            <a:latin typeface="Aptos Light" panose="020B0004020202020204" pitchFamily="34" charset="0"/>
          </a:endParaRPr>
        </a:p>
      </dgm:t>
    </dgm:pt>
    <dgm:pt modelId="{1D3287AB-8A07-4654-96E6-1BA8EA9F3B39}" type="parTrans" cxnId="{4CA16F45-A8DE-4E6C-AA2F-D4333C243B35}">
      <dgm:prSet/>
      <dgm:spPr/>
      <dgm:t>
        <a:bodyPr/>
        <a:lstStyle/>
        <a:p>
          <a:endParaRPr lang="en-US"/>
        </a:p>
      </dgm:t>
    </dgm:pt>
    <dgm:pt modelId="{54661F77-ECDA-4C3C-AA06-2067CE21EA48}" type="sibTrans" cxnId="{4CA16F45-A8DE-4E6C-AA2F-D4333C243B35}">
      <dgm:prSet/>
      <dgm:spPr/>
      <dgm:t>
        <a:bodyPr/>
        <a:lstStyle/>
        <a:p>
          <a:endParaRPr lang="en-US"/>
        </a:p>
      </dgm:t>
    </dgm:pt>
    <dgm:pt modelId="{F977556E-3437-4B9D-A2A6-3347285F1441}">
      <dgm:prSet phldrT="[Text]" custT="1"/>
      <dgm:spPr>
        <a:solidFill>
          <a:srgbClr val="E4F0DC"/>
        </a:solidFill>
      </dgm:spPr>
      <dgm:t>
        <a:bodyPr/>
        <a:lstStyle/>
        <a:p>
          <a:r>
            <a:rPr lang="en-US" sz="4400" dirty="0">
              <a:latin typeface="Aptos Light" panose="020B0004020202020204" pitchFamily="34" charset="0"/>
            </a:rPr>
            <a:t>3</a:t>
          </a:r>
        </a:p>
      </dgm:t>
    </dgm:pt>
    <dgm:pt modelId="{77EF0938-B48E-4482-9964-ECB56240F22F}" type="parTrans" cxnId="{AC116D45-0369-4FD6-AD01-CE65A394735C}">
      <dgm:prSet/>
      <dgm:spPr/>
      <dgm:t>
        <a:bodyPr/>
        <a:lstStyle/>
        <a:p>
          <a:endParaRPr lang="en-US"/>
        </a:p>
      </dgm:t>
    </dgm:pt>
    <dgm:pt modelId="{3A6E89AF-84B6-4BD0-9909-883A0C77A009}" type="sibTrans" cxnId="{AC116D45-0369-4FD6-AD01-CE65A394735C}">
      <dgm:prSet/>
      <dgm:spPr/>
      <dgm:t>
        <a:bodyPr/>
        <a:lstStyle/>
        <a:p>
          <a:endParaRPr lang="en-US"/>
        </a:p>
      </dgm:t>
    </dgm:pt>
    <dgm:pt modelId="{4721AD90-A1C3-46AF-B0FB-7B672662FE78}">
      <dgm:prSet phldrT="[Text]"/>
      <dgm:spPr>
        <a:solidFill>
          <a:srgbClr val="008796"/>
        </a:solidFill>
      </dgm:spPr>
      <dgm:t>
        <a:bodyPr anchor="t"/>
        <a:lstStyle/>
        <a:p>
          <a:pPr>
            <a:buFont typeface="+mj-lt"/>
            <a:buAutoNum type="arabicPeriod"/>
          </a:pPr>
          <a:r>
            <a:rPr lang="en-US" dirty="0">
              <a:effectLst/>
              <a:latin typeface="Aptos Light" panose="020B0004020202020204" pitchFamily="34" charset="0"/>
              <a:ea typeface="Calibri" panose="020F0502020204030204" pitchFamily="34" charset="0"/>
              <a:cs typeface="Arial" panose="020B0604020202020204" pitchFamily="34" charset="0"/>
            </a:rPr>
            <a:t>Ensure benefits from new development flow to communities with more limited access to housing finance tools and quality housing options</a:t>
          </a:r>
          <a:endParaRPr lang="en-US" dirty="0">
            <a:latin typeface="Aptos Light" panose="020B0004020202020204" pitchFamily="34" charset="0"/>
          </a:endParaRPr>
        </a:p>
      </dgm:t>
    </dgm:pt>
    <dgm:pt modelId="{37AD1932-8F1D-4525-8240-3AC24E9C9005}" type="parTrans" cxnId="{3828744E-306B-47BD-8636-FC2CE1DE66DF}">
      <dgm:prSet/>
      <dgm:spPr/>
      <dgm:t>
        <a:bodyPr/>
        <a:lstStyle/>
        <a:p>
          <a:endParaRPr lang="en-US"/>
        </a:p>
      </dgm:t>
    </dgm:pt>
    <dgm:pt modelId="{493B1F36-6D75-4635-AD65-DAD53231420E}" type="sibTrans" cxnId="{3828744E-306B-47BD-8636-FC2CE1DE66DF}">
      <dgm:prSet/>
      <dgm:spPr/>
      <dgm:t>
        <a:bodyPr/>
        <a:lstStyle/>
        <a:p>
          <a:endParaRPr lang="en-US"/>
        </a:p>
      </dgm:t>
    </dgm:pt>
    <dgm:pt modelId="{18130687-48DE-4352-93FD-F265061CBE72}">
      <dgm:prSet/>
      <dgm:spPr>
        <a:solidFill>
          <a:srgbClr val="008796"/>
        </a:solidFill>
      </dgm:spPr>
      <dgm:t>
        <a:bodyPr anchor="t"/>
        <a:lstStyle/>
        <a:p>
          <a:r>
            <a:rPr lang="en-US" dirty="0">
              <a:latin typeface="Aptos Light" panose="020B0004020202020204" pitchFamily="34" charset="0"/>
            </a:rPr>
            <a:t>Facilitate general implementation (e.g., land availability and financing</a:t>
          </a:r>
          <a:r>
            <a:rPr lang="en-US" dirty="0"/>
            <a:t>)</a:t>
          </a:r>
        </a:p>
      </dgm:t>
    </dgm:pt>
    <dgm:pt modelId="{902F3434-D4C7-4631-B45E-2321BAEC9495}" type="parTrans" cxnId="{E2147FAF-5C9A-4BEB-90A8-E979F4469275}">
      <dgm:prSet/>
      <dgm:spPr/>
      <dgm:t>
        <a:bodyPr/>
        <a:lstStyle/>
        <a:p>
          <a:endParaRPr lang="en-US"/>
        </a:p>
      </dgm:t>
    </dgm:pt>
    <dgm:pt modelId="{09B0333F-1CA7-4ED0-A0B4-CA203946A317}" type="sibTrans" cxnId="{E2147FAF-5C9A-4BEB-90A8-E979F4469275}">
      <dgm:prSet/>
      <dgm:spPr/>
      <dgm:t>
        <a:bodyPr/>
        <a:lstStyle/>
        <a:p>
          <a:endParaRPr lang="en-US"/>
        </a:p>
      </dgm:t>
    </dgm:pt>
    <dgm:pt modelId="{53F80DE5-436E-4EAE-9422-7EF8AC1412B1}" type="pres">
      <dgm:prSet presAssocID="{59C471AE-EC27-4223-9D38-1E89D890C682}" presName="theList" presStyleCnt="0">
        <dgm:presLayoutVars>
          <dgm:dir/>
          <dgm:animLvl val="lvl"/>
          <dgm:resizeHandles val="exact"/>
        </dgm:presLayoutVars>
      </dgm:prSet>
      <dgm:spPr/>
    </dgm:pt>
    <dgm:pt modelId="{DDEA2B15-80D2-418C-8EC8-1942A18AF317}" type="pres">
      <dgm:prSet presAssocID="{6ECA3E06-C26E-4A4D-86D0-DD45928C5A80}" presName="compNode" presStyleCnt="0"/>
      <dgm:spPr/>
    </dgm:pt>
    <dgm:pt modelId="{B4703F8C-14BE-4191-8BC4-FC28D415F740}" type="pres">
      <dgm:prSet presAssocID="{6ECA3E06-C26E-4A4D-86D0-DD45928C5A80}" presName="aNode" presStyleLbl="bgShp" presStyleIdx="0" presStyleCnt="3"/>
      <dgm:spPr/>
    </dgm:pt>
    <dgm:pt modelId="{A8E5A0BF-6DAA-47F6-9AB7-CA071D122E95}" type="pres">
      <dgm:prSet presAssocID="{6ECA3E06-C26E-4A4D-86D0-DD45928C5A80}" presName="textNode" presStyleLbl="bgShp" presStyleIdx="0" presStyleCnt="3"/>
      <dgm:spPr/>
    </dgm:pt>
    <dgm:pt modelId="{28B128B4-7A36-4CB1-B574-24C1D83256AB}" type="pres">
      <dgm:prSet presAssocID="{6ECA3E06-C26E-4A4D-86D0-DD45928C5A80}" presName="compChildNode" presStyleCnt="0"/>
      <dgm:spPr/>
    </dgm:pt>
    <dgm:pt modelId="{08476DC8-E776-4420-AD88-2387DF847CB4}" type="pres">
      <dgm:prSet presAssocID="{6ECA3E06-C26E-4A4D-86D0-DD45928C5A80}" presName="theInnerList" presStyleCnt="0"/>
      <dgm:spPr/>
    </dgm:pt>
    <dgm:pt modelId="{69131EE3-F50E-4B87-AFE2-C8B576437B33}" type="pres">
      <dgm:prSet presAssocID="{18130687-48DE-4352-93FD-F265061CBE72}" presName="childNode" presStyleLbl="node1" presStyleIdx="0" presStyleCnt="3" custScaleY="112624" custLinFactNeighborY="-7983">
        <dgm:presLayoutVars>
          <dgm:bulletEnabled val="1"/>
        </dgm:presLayoutVars>
      </dgm:prSet>
      <dgm:spPr/>
    </dgm:pt>
    <dgm:pt modelId="{ADB41EF1-4E60-4E0C-A384-6DA7A7565C42}" type="pres">
      <dgm:prSet presAssocID="{6ECA3E06-C26E-4A4D-86D0-DD45928C5A80}" presName="aSpace" presStyleCnt="0"/>
      <dgm:spPr/>
    </dgm:pt>
    <dgm:pt modelId="{87009DD0-549A-4BB2-9BF7-548150D060C4}" type="pres">
      <dgm:prSet presAssocID="{B1619928-5B40-48D6-8740-5DE252235D6E}" presName="compNode" presStyleCnt="0"/>
      <dgm:spPr/>
    </dgm:pt>
    <dgm:pt modelId="{AC7660BD-1AC4-474E-A1DE-BD198F047364}" type="pres">
      <dgm:prSet presAssocID="{B1619928-5B40-48D6-8740-5DE252235D6E}" presName="aNode" presStyleLbl="bgShp" presStyleIdx="1" presStyleCnt="3"/>
      <dgm:spPr/>
    </dgm:pt>
    <dgm:pt modelId="{08DCE5EA-F53C-45D6-8DDA-14DF6311DCB8}" type="pres">
      <dgm:prSet presAssocID="{B1619928-5B40-48D6-8740-5DE252235D6E}" presName="textNode" presStyleLbl="bgShp" presStyleIdx="1" presStyleCnt="3"/>
      <dgm:spPr/>
    </dgm:pt>
    <dgm:pt modelId="{59A25244-425E-4022-B671-C9B3363867AF}" type="pres">
      <dgm:prSet presAssocID="{B1619928-5B40-48D6-8740-5DE252235D6E}" presName="compChildNode" presStyleCnt="0"/>
      <dgm:spPr/>
    </dgm:pt>
    <dgm:pt modelId="{189E724F-7CE2-41F1-A04C-23F676995CA0}" type="pres">
      <dgm:prSet presAssocID="{B1619928-5B40-48D6-8740-5DE252235D6E}" presName="theInnerList" presStyleCnt="0"/>
      <dgm:spPr/>
    </dgm:pt>
    <dgm:pt modelId="{18BD5751-0ACF-4F67-838E-6583D26CA235}" type="pres">
      <dgm:prSet presAssocID="{A90F61C6-64CB-4A14-921A-726B8F8C5B6E}" presName="childNode" presStyleLbl="node1" presStyleIdx="1" presStyleCnt="3" custScaleY="112624" custLinFactNeighborY="-7983">
        <dgm:presLayoutVars>
          <dgm:bulletEnabled val="1"/>
        </dgm:presLayoutVars>
      </dgm:prSet>
      <dgm:spPr/>
    </dgm:pt>
    <dgm:pt modelId="{09369ECE-22DD-480D-96C5-CDD04551E4A6}" type="pres">
      <dgm:prSet presAssocID="{B1619928-5B40-48D6-8740-5DE252235D6E}" presName="aSpace" presStyleCnt="0"/>
      <dgm:spPr/>
    </dgm:pt>
    <dgm:pt modelId="{0FA250B4-F6CC-4DDE-AEBE-D400D41C6CFE}" type="pres">
      <dgm:prSet presAssocID="{F977556E-3437-4B9D-A2A6-3347285F1441}" presName="compNode" presStyleCnt="0"/>
      <dgm:spPr/>
    </dgm:pt>
    <dgm:pt modelId="{0CEF08C8-DD15-4C69-9C9A-B179B409F99A}" type="pres">
      <dgm:prSet presAssocID="{F977556E-3437-4B9D-A2A6-3347285F1441}" presName="aNode" presStyleLbl="bgShp" presStyleIdx="2" presStyleCnt="3"/>
      <dgm:spPr/>
    </dgm:pt>
    <dgm:pt modelId="{5B317584-75BB-446D-98FE-B891B1827FA9}" type="pres">
      <dgm:prSet presAssocID="{F977556E-3437-4B9D-A2A6-3347285F1441}" presName="textNode" presStyleLbl="bgShp" presStyleIdx="2" presStyleCnt="3"/>
      <dgm:spPr/>
    </dgm:pt>
    <dgm:pt modelId="{BABD7E43-E530-455E-A8CE-A079FACAFBB2}" type="pres">
      <dgm:prSet presAssocID="{F977556E-3437-4B9D-A2A6-3347285F1441}" presName="compChildNode" presStyleCnt="0"/>
      <dgm:spPr/>
    </dgm:pt>
    <dgm:pt modelId="{13BFF387-3822-408A-8453-EE9DB146C089}" type="pres">
      <dgm:prSet presAssocID="{F977556E-3437-4B9D-A2A6-3347285F1441}" presName="theInnerList" presStyleCnt="0"/>
      <dgm:spPr/>
    </dgm:pt>
    <dgm:pt modelId="{462FFB2B-87D3-4AA1-9314-95C1FFBDFA76}" type="pres">
      <dgm:prSet presAssocID="{4721AD90-A1C3-46AF-B0FB-7B672662FE78}" presName="childNode" presStyleLbl="node1" presStyleIdx="2" presStyleCnt="3" custScaleY="112624" custLinFactNeighborY="-7983">
        <dgm:presLayoutVars>
          <dgm:bulletEnabled val="1"/>
        </dgm:presLayoutVars>
      </dgm:prSet>
      <dgm:spPr/>
    </dgm:pt>
  </dgm:ptLst>
  <dgm:cxnLst>
    <dgm:cxn modelId="{0C11BA09-0E98-4F5F-A963-064B272911E6}" type="presOf" srcId="{F977556E-3437-4B9D-A2A6-3347285F1441}" destId="{5B317584-75BB-446D-98FE-B891B1827FA9}" srcOrd="1" destOrd="0" presId="urn:microsoft.com/office/officeart/2005/8/layout/lProcess2"/>
    <dgm:cxn modelId="{69E90D17-7AB5-4F81-BE92-C8B85DB61410}" type="presOf" srcId="{6ECA3E06-C26E-4A4D-86D0-DD45928C5A80}" destId="{A8E5A0BF-6DAA-47F6-9AB7-CA071D122E95}" srcOrd="1" destOrd="0" presId="urn:microsoft.com/office/officeart/2005/8/layout/lProcess2"/>
    <dgm:cxn modelId="{30CEE11A-DB6B-447F-94ED-2841E23EBFB8}" srcId="{59C471AE-EC27-4223-9D38-1E89D890C682}" destId="{6ECA3E06-C26E-4A4D-86D0-DD45928C5A80}" srcOrd="0" destOrd="0" parTransId="{5589865A-F93C-4E4B-BAD9-415771613421}" sibTransId="{79C70042-7852-4452-80FC-0681FCE38070}"/>
    <dgm:cxn modelId="{8EECD928-4B9A-480E-B894-E61F058FE3E8}" type="presOf" srcId="{6ECA3E06-C26E-4A4D-86D0-DD45928C5A80}" destId="{B4703F8C-14BE-4191-8BC4-FC28D415F740}" srcOrd="0" destOrd="0" presId="urn:microsoft.com/office/officeart/2005/8/layout/lProcess2"/>
    <dgm:cxn modelId="{AC116D45-0369-4FD6-AD01-CE65A394735C}" srcId="{59C471AE-EC27-4223-9D38-1E89D890C682}" destId="{F977556E-3437-4B9D-A2A6-3347285F1441}" srcOrd="2" destOrd="0" parTransId="{77EF0938-B48E-4482-9964-ECB56240F22F}" sibTransId="{3A6E89AF-84B6-4BD0-9909-883A0C77A009}"/>
    <dgm:cxn modelId="{4CA16F45-A8DE-4E6C-AA2F-D4333C243B35}" srcId="{B1619928-5B40-48D6-8740-5DE252235D6E}" destId="{A90F61C6-64CB-4A14-921A-726B8F8C5B6E}" srcOrd="0" destOrd="0" parTransId="{1D3287AB-8A07-4654-96E6-1BA8EA9F3B39}" sibTransId="{54661F77-ECDA-4C3C-AA06-2067CE21EA48}"/>
    <dgm:cxn modelId="{3828744E-306B-47BD-8636-FC2CE1DE66DF}" srcId="{F977556E-3437-4B9D-A2A6-3347285F1441}" destId="{4721AD90-A1C3-46AF-B0FB-7B672662FE78}" srcOrd="0" destOrd="0" parTransId="{37AD1932-8F1D-4525-8240-3AC24E9C9005}" sibTransId="{493B1F36-6D75-4635-AD65-DAD53231420E}"/>
    <dgm:cxn modelId="{9D7D4758-6A12-4684-AC36-5557B897A7D2}" srcId="{59C471AE-EC27-4223-9D38-1E89D890C682}" destId="{B1619928-5B40-48D6-8740-5DE252235D6E}" srcOrd="1" destOrd="0" parTransId="{AFA29BC1-A8BD-424C-9563-B9C39BA52499}" sibTransId="{22D21BCC-64C3-4AE0-8624-EDF917A9F3B7}"/>
    <dgm:cxn modelId="{A4E08289-859F-4428-BD03-AE635BCFD495}" type="presOf" srcId="{18130687-48DE-4352-93FD-F265061CBE72}" destId="{69131EE3-F50E-4B87-AFE2-C8B576437B33}" srcOrd="0" destOrd="0" presId="urn:microsoft.com/office/officeart/2005/8/layout/lProcess2"/>
    <dgm:cxn modelId="{0B47CC8E-BE0C-4FEB-9109-FAACC2F0FAD9}" type="presOf" srcId="{4721AD90-A1C3-46AF-B0FB-7B672662FE78}" destId="{462FFB2B-87D3-4AA1-9314-95C1FFBDFA76}" srcOrd="0" destOrd="0" presId="urn:microsoft.com/office/officeart/2005/8/layout/lProcess2"/>
    <dgm:cxn modelId="{05A5D2A7-87B2-4766-9A24-90C732726091}" type="presOf" srcId="{59C471AE-EC27-4223-9D38-1E89D890C682}" destId="{53F80DE5-436E-4EAE-9422-7EF8AC1412B1}" srcOrd="0" destOrd="0" presId="urn:microsoft.com/office/officeart/2005/8/layout/lProcess2"/>
    <dgm:cxn modelId="{E2147FAF-5C9A-4BEB-90A8-E979F4469275}" srcId="{6ECA3E06-C26E-4A4D-86D0-DD45928C5A80}" destId="{18130687-48DE-4352-93FD-F265061CBE72}" srcOrd="0" destOrd="0" parTransId="{902F3434-D4C7-4631-B45E-2321BAEC9495}" sibTransId="{09B0333F-1CA7-4ED0-A0B4-CA203946A317}"/>
    <dgm:cxn modelId="{59F050BE-14B0-4ABA-994E-C60069BDF2DA}" type="presOf" srcId="{F977556E-3437-4B9D-A2A6-3347285F1441}" destId="{0CEF08C8-DD15-4C69-9C9A-B179B409F99A}" srcOrd="0" destOrd="0" presId="urn:microsoft.com/office/officeart/2005/8/layout/lProcess2"/>
    <dgm:cxn modelId="{57A7DDC1-B0D1-48D4-9CAD-2257C6D78A31}" type="presOf" srcId="{A90F61C6-64CB-4A14-921A-726B8F8C5B6E}" destId="{18BD5751-0ACF-4F67-838E-6583D26CA235}" srcOrd="0" destOrd="0" presId="urn:microsoft.com/office/officeart/2005/8/layout/lProcess2"/>
    <dgm:cxn modelId="{C1F8EECE-D6EF-4567-B179-18C6020E87DC}" type="presOf" srcId="{B1619928-5B40-48D6-8740-5DE252235D6E}" destId="{AC7660BD-1AC4-474E-A1DE-BD198F047364}" srcOrd="0" destOrd="0" presId="urn:microsoft.com/office/officeart/2005/8/layout/lProcess2"/>
    <dgm:cxn modelId="{EF7339DE-7330-4923-82F4-2747279666EC}" type="presOf" srcId="{B1619928-5B40-48D6-8740-5DE252235D6E}" destId="{08DCE5EA-F53C-45D6-8DDA-14DF6311DCB8}" srcOrd="1" destOrd="0" presId="urn:microsoft.com/office/officeart/2005/8/layout/lProcess2"/>
    <dgm:cxn modelId="{AD57F06D-9A6C-4539-8CB8-90E0D8F602D6}" type="presParOf" srcId="{53F80DE5-436E-4EAE-9422-7EF8AC1412B1}" destId="{DDEA2B15-80D2-418C-8EC8-1942A18AF317}" srcOrd="0" destOrd="0" presId="urn:microsoft.com/office/officeart/2005/8/layout/lProcess2"/>
    <dgm:cxn modelId="{83720C58-325F-40C1-BF91-0498937D878D}" type="presParOf" srcId="{DDEA2B15-80D2-418C-8EC8-1942A18AF317}" destId="{B4703F8C-14BE-4191-8BC4-FC28D415F740}" srcOrd="0" destOrd="0" presId="urn:microsoft.com/office/officeart/2005/8/layout/lProcess2"/>
    <dgm:cxn modelId="{E02B906F-3DFB-46CD-B2FE-AC6AF2C59240}" type="presParOf" srcId="{DDEA2B15-80D2-418C-8EC8-1942A18AF317}" destId="{A8E5A0BF-6DAA-47F6-9AB7-CA071D122E95}" srcOrd="1" destOrd="0" presId="urn:microsoft.com/office/officeart/2005/8/layout/lProcess2"/>
    <dgm:cxn modelId="{D1EE6D0E-9830-4ACD-B27A-A7334989AC6E}" type="presParOf" srcId="{DDEA2B15-80D2-418C-8EC8-1942A18AF317}" destId="{28B128B4-7A36-4CB1-B574-24C1D83256AB}" srcOrd="2" destOrd="0" presId="urn:microsoft.com/office/officeart/2005/8/layout/lProcess2"/>
    <dgm:cxn modelId="{F326A711-0DB4-4F8B-BDEA-53FC5DDF1509}" type="presParOf" srcId="{28B128B4-7A36-4CB1-B574-24C1D83256AB}" destId="{08476DC8-E776-4420-AD88-2387DF847CB4}" srcOrd="0" destOrd="0" presId="urn:microsoft.com/office/officeart/2005/8/layout/lProcess2"/>
    <dgm:cxn modelId="{011B22E2-FB88-4052-AA80-1401F7CA7825}" type="presParOf" srcId="{08476DC8-E776-4420-AD88-2387DF847CB4}" destId="{69131EE3-F50E-4B87-AFE2-C8B576437B33}" srcOrd="0" destOrd="0" presId="urn:microsoft.com/office/officeart/2005/8/layout/lProcess2"/>
    <dgm:cxn modelId="{61745FA1-8B8E-44FB-B6C7-955D3C8369E4}" type="presParOf" srcId="{53F80DE5-436E-4EAE-9422-7EF8AC1412B1}" destId="{ADB41EF1-4E60-4E0C-A384-6DA7A7565C42}" srcOrd="1" destOrd="0" presId="urn:microsoft.com/office/officeart/2005/8/layout/lProcess2"/>
    <dgm:cxn modelId="{9A24E627-75DD-4197-9E99-1F10876B2C52}" type="presParOf" srcId="{53F80DE5-436E-4EAE-9422-7EF8AC1412B1}" destId="{87009DD0-549A-4BB2-9BF7-548150D060C4}" srcOrd="2" destOrd="0" presId="urn:microsoft.com/office/officeart/2005/8/layout/lProcess2"/>
    <dgm:cxn modelId="{DB6980C8-5907-4702-BB57-0FC8CC3A8472}" type="presParOf" srcId="{87009DD0-549A-4BB2-9BF7-548150D060C4}" destId="{AC7660BD-1AC4-474E-A1DE-BD198F047364}" srcOrd="0" destOrd="0" presId="urn:microsoft.com/office/officeart/2005/8/layout/lProcess2"/>
    <dgm:cxn modelId="{5D69F9DD-FD47-41D0-B193-5955C86C216B}" type="presParOf" srcId="{87009DD0-549A-4BB2-9BF7-548150D060C4}" destId="{08DCE5EA-F53C-45D6-8DDA-14DF6311DCB8}" srcOrd="1" destOrd="0" presId="urn:microsoft.com/office/officeart/2005/8/layout/lProcess2"/>
    <dgm:cxn modelId="{29E8EC94-AB1B-4865-A673-58091D84C72C}" type="presParOf" srcId="{87009DD0-549A-4BB2-9BF7-548150D060C4}" destId="{59A25244-425E-4022-B671-C9B3363867AF}" srcOrd="2" destOrd="0" presId="urn:microsoft.com/office/officeart/2005/8/layout/lProcess2"/>
    <dgm:cxn modelId="{A03DEFEA-0BEF-4439-AE88-2BD3A67674A2}" type="presParOf" srcId="{59A25244-425E-4022-B671-C9B3363867AF}" destId="{189E724F-7CE2-41F1-A04C-23F676995CA0}" srcOrd="0" destOrd="0" presId="urn:microsoft.com/office/officeart/2005/8/layout/lProcess2"/>
    <dgm:cxn modelId="{33DB8808-2C28-4E2E-90CD-D149DA5EA9AC}" type="presParOf" srcId="{189E724F-7CE2-41F1-A04C-23F676995CA0}" destId="{18BD5751-0ACF-4F67-838E-6583D26CA235}" srcOrd="0" destOrd="0" presId="urn:microsoft.com/office/officeart/2005/8/layout/lProcess2"/>
    <dgm:cxn modelId="{3A6F5260-B90B-4950-81D9-C885B46BBCA3}" type="presParOf" srcId="{53F80DE5-436E-4EAE-9422-7EF8AC1412B1}" destId="{09369ECE-22DD-480D-96C5-CDD04551E4A6}" srcOrd="3" destOrd="0" presId="urn:microsoft.com/office/officeart/2005/8/layout/lProcess2"/>
    <dgm:cxn modelId="{40861F84-4C4F-4FDF-9325-5DE67FBB21DC}" type="presParOf" srcId="{53F80DE5-436E-4EAE-9422-7EF8AC1412B1}" destId="{0FA250B4-F6CC-4DDE-AEBE-D400D41C6CFE}" srcOrd="4" destOrd="0" presId="urn:microsoft.com/office/officeart/2005/8/layout/lProcess2"/>
    <dgm:cxn modelId="{58813269-F494-453C-B5E4-4DC96CF271AD}" type="presParOf" srcId="{0FA250B4-F6CC-4DDE-AEBE-D400D41C6CFE}" destId="{0CEF08C8-DD15-4C69-9C9A-B179B409F99A}" srcOrd="0" destOrd="0" presId="urn:microsoft.com/office/officeart/2005/8/layout/lProcess2"/>
    <dgm:cxn modelId="{E669C55B-FF88-4EBE-BA79-0EFB82D42F2E}" type="presParOf" srcId="{0FA250B4-F6CC-4DDE-AEBE-D400D41C6CFE}" destId="{5B317584-75BB-446D-98FE-B891B1827FA9}" srcOrd="1" destOrd="0" presId="urn:microsoft.com/office/officeart/2005/8/layout/lProcess2"/>
    <dgm:cxn modelId="{FE41DE22-E947-410B-8C14-9D14305FAF73}" type="presParOf" srcId="{0FA250B4-F6CC-4DDE-AEBE-D400D41C6CFE}" destId="{BABD7E43-E530-455E-A8CE-A079FACAFBB2}" srcOrd="2" destOrd="0" presId="urn:microsoft.com/office/officeart/2005/8/layout/lProcess2"/>
    <dgm:cxn modelId="{69D5F62F-60B6-4B52-9505-667A5485EC22}" type="presParOf" srcId="{BABD7E43-E530-455E-A8CE-A079FACAFBB2}" destId="{13BFF387-3822-408A-8453-EE9DB146C089}" srcOrd="0" destOrd="0" presId="urn:microsoft.com/office/officeart/2005/8/layout/lProcess2"/>
    <dgm:cxn modelId="{A72BB46C-D65B-47CC-A963-BF87C0EC34E0}" type="presParOf" srcId="{13BFF387-3822-408A-8453-EE9DB146C089}" destId="{462FFB2B-87D3-4AA1-9314-95C1FFBDFA76}"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703F8C-14BE-4191-8BC4-FC28D415F740}">
      <dsp:nvSpPr>
        <dsp:cNvPr id="0" name=""/>
        <dsp:cNvSpPr/>
      </dsp:nvSpPr>
      <dsp:spPr>
        <a:xfrm>
          <a:off x="1206" y="0"/>
          <a:ext cx="3137084" cy="4669971"/>
        </a:xfrm>
        <a:prstGeom prst="roundRect">
          <a:avLst>
            <a:gd name="adj" fmla="val 10000"/>
          </a:avLst>
        </a:prstGeom>
        <a:solidFill>
          <a:srgbClr val="E4F0DC"/>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dirty="0">
              <a:latin typeface="Aptos Light" panose="020B0004020202020204" pitchFamily="34" charset="0"/>
            </a:rPr>
            <a:t>1</a:t>
          </a:r>
        </a:p>
      </dsp:txBody>
      <dsp:txXfrm>
        <a:off x="1206" y="0"/>
        <a:ext cx="3137084" cy="1400991"/>
      </dsp:txXfrm>
    </dsp:sp>
    <dsp:sp modelId="{69131EE3-F50E-4B87-AFE2-C8B576437B33}">
      <dsp:nvSpPr>
        <dsp:cNvPr id="0" name=""/>
        <dsp:cNvSpPr/>
      </dsp:nvSpPr>
      <dsp:spPr>
        <a:xfrm>
          <a:off x="314915" y="1186250"/>
          <a:ext cx="2509667" cy="3034746"/>
        </a:xfrm>
        <a:prstGeom prst="roundRect">
          <a:avLst>
            <a:gd name="adj" fmla="val 10000"/>
          </a:avLst>
        </a:prstGeom>
        <a:solidFill>
          <a:srgbClr val="00879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41910" rIns="55880" bIns="41910" numCol="1" spcCol="1270" anchor="t" anchorCtr="0">
          <a:noAutofit/>
        </a:bodyPr>
        <a:lstStyle/>
        <a:p>
          <a:pPr marL="0" lvl="0" indent="0" algn="ctr" defTabSz="977900">
            <a:lnSpc>
              <a:spcPct val="90000"/>
            </a:lnSpc>
            <a:spcBef>
              <a:spcPct val="0"/>
            </a:spcBef>
            <a:spcAft>
              <a:spcPct val="35000"/>
            </a:spcAft>
            <a:buNone/>
          </a:pPr>
          <a:r>
            <a:rPr lang="en-US" sz="2200" kern="1200" dirty="0">
              <a:latin typeface="Aptos Light" panose="020B0004020202020204" pitchFamily="34" charset="0"/>
            </a:rPr>
            <a:t>Facilitate general implementation (e.g., land availability and financing</a:t>
          </a:r>
          <a:r>
            <a:rPr lang="en-US" sz="2200" kern="1200" dirty="0"/>
            <a:t>)</a:t>
          </a:r>
        </a:p>
      </dsp:txBody>
      <dsp:txXfrm>
        <a:off x="388421" y="1259756"/>
        <a:ext cx="2362655" cy="2887734"/>
      </dsp:txXfrm>
    </dsp:sp>
    <dsp:sp modelId="{AC7660BD-1AC4-474E-A1DE-BD198F047364}">
      <dsp:nvSpPr>
        <dsp:cNvPr id="0" name=""/>
        <dsp:cNvSpPr/>
      </dsp:nvSpPr>
      <dsp:spPr>
        <a:xfrm>
          <a:off x="3373572" y="0"/>
          <a:ext cx="3137084" cy="4669971"/>
        </a:xfrm>
        <a:prstGeom prst="roundRect">
          <a:avLst>
            <a:gd name="adj" fmla="val 10000"/>
          </a:avLst>
        </a:prstGeom>
        <a:solidFill>
          <a:srgbClr val="E4F0DC"/>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dirty="0">
              <a:latin typeface="Aptos Light" panose="020B0004020202020204" pitchFamily="34" charset="0"/>
            </a:rPr>
            <a:t>2</a:t>
          </a:r>
        </a:p>
      </dsp:txBody>
      <dsp:txXfrm>
        <a:off x="3373572" y="0"/>
        <a:ext cx="3137084" cy="1400991"/>
      </dsp:txXfrm>
    </dsp:sp>
    <dsp:sp modelId="{18BD5751-0ACF-4F67-838E-6583D26CA235}">
      <dsp:nvSpPr>
        <dsp:cNvPr id="0" name=""/>
        <dsp:cNvSpPr/>
      </dsp:nvSpPr>
      <dsp:spPr>
        <a:xfrm>
          <a:off x="3687280" y="1186250"/>
          <a:ext cx="2509667" cy="3034746"/>
        </a:xfrm>
        <a:prstGeom prst="roundRect">
          <a:avLst>
            <a:gd name="adj" fmla="val 10000"/>
          </a:avLst>
        </a:prstGeom>
        <a:solidFill>
          <a:srgbClr val="00879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41910" rIns="55880" bIns="41910" numCol="1" spcCol="1270" anchor="t" anchorCtr="0">
          <a:noAutofit/>
        </a:bodyPr>
        <a:lstStyle/>
        <a:p>
          <a:pPr marL="0" lvl="0" indent="0" algn="ctr" defTabSz="977900">
            <a:lnSpc>
              <a:spcPct val="90000"/>
            </a:lnSpc>
            <a:spcBef>
              <a:spcPct val="0"/>
            </a:spcBef>
            <a:spcAft>
              <a:spcPct val="35000"/>
            </a:spcAft>
            <a:buFont typeface="+mj-lt"/>
            <a:buNone/>
          </a:pPr>
          <a:r>
            <a:rPr lang="en-US" sz="2200" kern="1200" dirty="0">
              <a:effectLst/>
              <a:latin typeface="Aptos Light" panose="020B0004020202020204" pitchFamily="34" charset="0"/>
              <a:ea typeface="Calibri" panose="020F0502020204030204" pitchFamily="34" charset="0"/>
              <a:cs typeface="Arial" panose="020B0604020202020204" pitchFamily="34" charset="0"/>
            </a:rPr>
            <a:t>Encourage deeper levels of absolute housing affordability with quality housing options</a:t>
          </a:r>
          <a:endParaRPr lang="en-US" sz="2200" kern="1200" dirty="0">
            <a:latin typeface="Aptos Light" panose="020B0004020202020204" pitchFamily="34" charset="0"/>
          </a:endParaRPr>
        </a:p>
      </dsp:txBody>
      <dsp:txXfrm>
        <a:off x="3760786" y="1259756"/>
        <a:ext cx="2362655" cy="2887734"/>
      </dsp:txXfrm>
    </dsp:sp>
    <dsp:sp modelId="{0CEF08C8-DD15-4C69-9C9A-B179B409F99A}">
      <dsp:nvSpPr>
        <dsp:cNvPr id="0" name=""/>
        <dsp:cNvSpPr/>
      </dsp:nvSpPr>
      <dsp:spPr>
        <a:xfrm>
          <a:off x="6745938" y="0"/>
          <a:ext cx="3137084" cy="4669971"/>
        </a:xfrm>
        <a:prstGeom prst="roundRect">
          <a:avLst>
            <a:gd name="adj" fmla="val 10000"/>
          </a:avLst>
        </a:prstGeom>
        <a:solidFill>
          <a:srgbClr val="E4F0DC"/>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dirty="0">
              <a:latin typeface="Aptos Light" panose="020B0004020202020204" pitchFamily="34" charset="0"/>
            </a:rPr>
            <a:t>3</a:t>
          </a:r>
        </a:p>
      </dsp:txBody>
      <dsp:txXfrm>
        <a:off x="6745938" y="0"/>
        <a:ext cx="3137084" cy="1400991"/>
      </dsp:txXfrm>
    </dsp:sp>
    <dsp:sp modelId="{462FFB2B-87D3-4AA1-9314-95C1FFBDFA76}">
      <dsp:nvSpPr>
        <dsp:cNvPr id="0" name=""/>
        <dsp:cNvSpPr/>
      </dsp:nvSpPr>
      <dsp:spPr>
        <a:xfrm>
          <a:off x="7059646" y="1186250"/>
          <a:ext cx="2509667" cy="3034746"/>
        </a:xfrm>
        <a:prstGeom prst="roundRect">
          <a:avLst>
            <a:gd name="adj" fmla="val 10000"/>
          </a:avLst>
        </a:prstGeom>
        <a:solidFill>
          <a:srgbClr val="00879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41910" rIns="55880" bIns="41910" numCol="1" spcCol="1270" anchor="t" anchorCtr="0">
          <a:noAutofit/>
        </a:bodyPr>
        <a:lstStyle/>
        <a:p>
          <a:pPr marL="0" lvl="0" indent="0" algn="ctr" defTabSz="977900">
            <a:lnSpc>
              <a:spcPct val="90000"/>
            </a:lnSpc>
            <a:spcBef>
              <a:spcPct val="0"/>
            </a:spcBef>
            <a:spcAft>
              <a:spcPct val="35000"/>
            </a:spcAft>
            <a:buFont typeface="+mj-lt"/>
            <a:buNone/>
          </a:pPr>
          <a:r>
            <a:rPr lang="en-US" sz="2200" kern="1200" dirty="0">
              <a:effectLst/>
              <a:latin typeface="Aptos Light" panose="020B0004020202020204" pitchFamily="34" charset="0"/>
              <a:ea typeface="Calibri" panose="020F0502020204030204" pitchFamily="34" charset="0"/>
              <a:cs typeface="Arial" panose="020B0604020202020204" pitchFamily="34" charset="0"/>
            </a:rPr>
            <a:t>Ensure benefits from new development flow to communities with more limited access to housing finance tools and quality housing options</a:t>
          </a:r>
          <a:endParaRPr lang="en-US" sz="2200" kern="1200" dirty="0">
            <a:latin typeface="Aptos Light" panose="020B0004020202020204" pitchFamily="34" charset="0"/>
          </a:endParaRPr>
        </a:p>
      </dsp:txBody>
      <dsp:txXfrm>
        <a:off x="7133152" y="1259756"/>
        <a:ext cx="2362655" cy="2887734"/>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C06B1783-FCFA-4BA6-A0B4-63455ECB5D5B}" type="datetimeFigureOut">
              <a:rPr lang="en-US" smtClean="0"/>
              <a:t>8/21/2024</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0F42472D-C313-40CE-979F-0990AFBA7214}" type="slidenum">
              <a:rPr lang="en-US" smtClean="0"/>
              <a:t>‹#›</a:t>
            </a:fld>
            <a:endParaRPr lang="en-US"/>
          </a:p>
        </p:txBody>
      </p:sp>
    </p:spTree>
    <p:extLst>
      <p:ext uri="{BB962C8B-B14F-4D97-AF65-F5344CB8AC3E}">
        <p14:creationId xmlns:p14="http://schemas.microsoft.com/office/powerpoint/2010/main" val="25150248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090B797D-9DC2-4A86-9E07-FC7A5A16BE32}" type="datetimeFigureOut">
              <a:rPr lang="en-US" smtClean="0"/>
              <a:t>8/21/2024</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5AC01C16-FA81-40CE-85C4-68848D645BAF}" type="slidenum">
              <a:rPr lang="en-US" smtClean="0"/>
              <a:t>‹#›</a:t>
            </a:fld>
            <a:endParaRPr lang="en-US"/>
          </a:p>
        </p:txBody>
      </p:sp>
    </p:spTree>
    <p:extLst>
      <p:ext uri="{BB962C8B-B14F-4D97-AF65-F5344CB8AC3E}">
        <p14:creationId xmlns:p14="http://schemas.microsoft.com/office/powerpoint/2010/main" val="685479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A139AB-438F-4935-B314-537B6DE359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065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C01C16-FA81-40CE-85C4-68848D645BAF}" type="slidenum">
              <a:rPr lang="en-US" smtClean="0"/>
              <a:t>10</a:t>
            </a:fld>
            <a:endParaRPr lang="en-US"/>
          </a:p>
        </p:txBody>
      </p:sp>
    </p:spTree>
    <p:extLst>
      <p:ext uri="{BB962C8B-B14F-4D97-AF65-F5344CB8AC3E}">
        <p14:creationId xmlns:p14="http://schemas.microsoft.com/office/powerpoint/2010/main" val="1610646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C01C16-FA81-40CE-85C4-68848D645BAF}" type="slidenum">
              <a:rPr lang="en-US" smtClean="0"/>
              <a:t>11</a:t>
            </a:fld>
            <a:endParaRPr lang="en-US"/>
          </a:p>
        </p:txBody>
      </p:sp>
    </p:spTree>
    <p:extLst>
      <p:ext uri="{BB962C8B-B14F-4D97-AF65-F5344CB8AC3E}">
        <p14:creationId xmlns:p14="http://schemas.microsoft.com/office/powerpoint/2010/main" val="3075489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C01C16-FA81-40CE-85C4-68848D645BAF}" type="slidenum">
              <a:rPr lang="en-US" smtClean="0"/>
              <a:t>12</a:t>
            </a:fld>
            <a:endParaRPr lang="en-US"/>
          </a:p>
        </p:txBody>
      </p:sp>
    </p:spTree>
    <p:extLst>
      <p:ext uri="{BB962C8B-B14F-4D97-AF65-F5344CB8AC3E}">
        <p14:creationId xmlns:p14="http://schemas.microsoft.com/office/powerpoint/2010/main" val="2668042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C01C16-FA81-40CE-85C4-68848D645BAF}" type="slidenum">
              <a:rPr lang="en-US" smtClean="0"/>
              <a:t>13</a:t>
            </a:fld>
            <a:endParaRPr lang="en-US"/>
          </a:p>
        </p:txBody>
      </p:sp>
    </p:spTree>
    <p:extLst>
      <p:ext uri="{BB962C8B-B14F-4D97-AF65-F5344CB8AC3E}">
        <p14:creationId xmlns:p14="http://schemas.microsoft.com/office/powerpoint/2010/main" val="2920795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44782-9D69-7177-3861-552A9FF35E63}"/>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AEED9EC-E292-45AE-501C-F43A88A495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717E0D-03AD-C1D0-FC6C-4E4AD57CDD2B}"/>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5" name="Footer Placeholder 4">
            <a:extLst>
              <a:ext uri="{FF2B5EF4-FFF2-40B4-BE49-F238E27FC236}">
                <a16:creationId xmlns:a16="http://schemas.microsoft.com/office/drawing/2014/main" id="{CE2D04B3-494A-B9D4-1B0B-824CAF3B8C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87F8AA-1186-A004-2C58-600AF7F8D4EE}"/>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1494106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95CB7-A413-B2CE-CB67-A647A82573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82C048B-DE65-9A7D-04B7-BC65CE3EDE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61E06B-3EAB-8223-C569-DF23A2CEFAA0}"/>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5" name="Footer Placeholder 4">
            <a:extLst>
              <a:ext uri="{FF2B5EF4-FFF2-40B4-BE49-F238E27FC236}">
                <a16:creationId xmlns:a16="http://schemas.microsoft.com/office/drawing/2014/main" id="{99EEE2E3-F8AA-2F25-D2DE-A708190011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7F7CC2-4B1B-C1D4-4E56-83A589B09186}"/>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3911657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BCE1E9-DFCB-F299-5162-A0F3E22D77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55A77C-7DB9-FBC3-760B-5BA2A342B9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64DC01-6DD4-C65D-E89F-979DEA1D213B}"/>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5" name="Footer Placeholder 4">
            <a:extLst>
              <a:ext uri="{FF2B5EF4-FFF2-40B4-BE49-F238E27FC236}">
                <a16:creationId xmlns:a16="http://schemas.microsoft.com/office/drawing/2014/main" id="{AD5C958A-5C74-8E32-624F-0BB29C1197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FBF4A9-3059-A97B-14BC-1883789371A9}"/>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32277619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67E8A-3F58-FC59-3E92-39E52426357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ABD36B-3165-349F-AB9E-836BF5E0B4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061B1F-AEA3-4C1E-B8C7-67CEEA663516}"/>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5" name="Footer Placeholder 4">
            <a:extLst>
              <a:ext uri="{FF2B5EF4-FFF2-40B4-BE49-F238E27FC236}">
                <a16:creationId xmlns:a16="http://schemas.microsoft.com/office/drawing/2014/main" id="{2382FD1D-CD85-F1A5-C630-F050D4ADC2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E3D74D-8D78-4807-D046-8E90874DEAB5}"/>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3767914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444D8-963B-5640-7F6A-AE5706D0EA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1E9195-0A1E-6EA3-A253-7E5B73E2368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475236-8A54-233D-45FE-E752EDD62774}"/>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5" name="Footer Placeholder 4">
            <a:extLst>
              <a:ext uri="{FF2B5EF4-FFF2-40B4-BE49-F238E27FC236}">
                <a16:creationId xmlns:a16="http://schemas.microsoft.com/office/drawing/2014/main" id="{48F0965F-90DF-06DE-B8E6-6179386424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23BAEA-CCC8-18CF-17D2-096013BC7A2A}"/>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1425156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D809E-50F7-E2C2-3E36-BBFF0DBBCB8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547F29E-F181-1E63-E292-38E7666BEA0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8CBD85-F857-B6F0-B718-F576F062C0CF}"/>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5" name="Footer Placeholder 4">
            <a:extLst>
              <a:ext uri="{FF2B5EF4-FFF2-40B4-BE49-F238E27FC236}">
                <a16:creationId xmlns:a16="http://schemas.microsoft.com/office/drawing/2014/main" id="{FC6644E5-24B5-2EC2-1496-2DE2C3827F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7BEFE-B29B-6C0A-E3FC-911BE044C5A5}"/>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15749154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931AC-40A7-729A-A4E3-C926DC725A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3074D3-05C6-4A25-E61E-3E2BC35CDA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ABE2D9-7033-1E18-CFBB-B4F3DAC537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668F2D2-4534-C706-DBE0-E29AAB774228}"/>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6" name="Footer Placeholder 5">
            <a:extLst>
              <a:ext uri="{FF2B5EF4-FFF2-40B4-BE49-F238E27FC236}">
                <a16:creationId xmlns:a16="http://schemas.microsoft.com/office/drawing/2014/main" id="{A3B7B807-6A93-478C-844E-1A3A7663DD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A7887F-231F-9A5B-AE93-A5A80029B4DE}"/>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758883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94833-C687-D1A6-0266-91D3072CF2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A435EFC-744E-5AF1-C8C0-5BA39A0810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8CB7D5-E4D5-8293-5F5F-38A845E594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F536C27-A77E-09FA-0B45-30CFF6CA1D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BC25C3-B814-5FE1-10FB-00D4EA3D9E4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F0AC0B5-A8E6-7B57-F47F-C22B3C39E299}"/>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8" name="Footer Placeholder 7">
            <a:extLst>
              <a:ext uri="{FF2B5EF4-FFF2-40B4-BE49-F238E27FC236}">
                <a16:creationId xmlns:a16="http://schemas.microsoft.com/office/drawing/2014/main" id="{93F9A62E-56F8-7C8B-18A1-A6723186A09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FC1E23-FCD5-2F85-CF47-796E5F3B54CC}"/>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2849101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16066-9591-8303-855F-9F7E4895251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2003DC5-5556-59CA-97BD-A573D0F6BD96}"/>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4" name="Footer Placeholder 3">
            <a:extLst>
              <a:ext uri="{FF2B5EF4-FFF2-40B4-BE49-F238E27FC236}">
                <a16:creationId xmlns:a16="http://schemas.microsoft.com/office/drawing/2014/main" id="{8CB1E9B3-F0E6-36C3-AEE9-DD77F85C80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784C8AD-C9D6-41A4-5A0D-305F7CC0DE1D}"/>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3651466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22F536-A6E1-7986-363A-B41E03AF056A}"/>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3" name="Footer Placeholder 2">
            <a:extLst>
              <a:ext uri="{FF2B5EF4-FFF2-40B4-BE49-F238E27FC236}">
                <a16:creationId xmlns:a16="http://schemas.microsoft.com/office/drawing/2014/main" id="{31D58660-8233-42FF-5D73-8C3975D1F7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499A9A-677C-E8FA-7111-BC5489F1C370}"/>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21440519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3232F-7AF3-92C5-1DEA-B4C69B4885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66BF3C-E454-D9FF-298C-AF6AE750EF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D31B84-1BAA-868F-805E-BE91B0676B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202C59-0EEF-03E8-9EEB-23F5895B7582}"/>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6" name="Footer Placeholder 5">
            <a:extLst>
              <a:ext uri="{FF2B5EF4-FFF2-40B4-BE49-F238E27FC236}">
                <a16:creationId xmlns:a16="http://schemas.microsoft.com/office/drawing/2014/main" id="{CEE8BAAD-EB53-CD96-0DF4-E24552ECCB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D16994-D393-C17D-8EB9-A47A448F659D}"/>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996852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C8F8F-EB6D-5A7C-9E07-80EB3CB88900}"/>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7FF7A777-A0E0-CA1F-91A2-294E5078E213}"/>
              </a:ext>
            </a:extLst>
          </p:cNvPr>
          <p:cNvSpPr>
            <a:spLocks noGrp="1"/>
          </p:cNvSpPr>
          <p:nvPr>
            <p:ph idx="1"/>
          </p:nvPr>
        </p:nvSpPr>
        <p:spPr/>
        <p:txBody>
          <a:bodyPr>
            <a:normAutofit/>
          </a:bodyPr>
          <a:lstStyle>
            <a:lvl1pPr>
              <a:defRPr sz="2400"/>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C4278F-D439-8AFF-AC85-02779DEC83DB}"/>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5" name="Footer Placeholder 4">
            <a:extLst>
              <a:ext uri="{FF2B5EF4-FFF2-40B4-BE49-F238E27FC236}">
                <a16:creationId xmlns:a16="http://schemas.microsoft.com/office/drawing/2014/main" id="{886882A4-B5E3-5EDA-BDFE-CD231C95BE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95812F-2DAD-6C3E-05CD-FBFCF47C5EF1}"/>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2906225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C93F2-B57B-F016-2996-2492A7C1E5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7CC59E-F7FC-3519-8959-F2662D0EB9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8714D7F-C6FB-2866-F4FD-0E21F9786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761B16D-F50E-8B23-95B5-CDD03A2F154A}"/>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6" name="Footer Placeholder 5">
            <a:extLst>
              <a:ext uri="{FF2B5EF4-FFF2-40B4-BE49-F238E27FC236}">
                <a16:creationId xmlns:a16="http://schemas.microsoft.com/office/drawing/2014/main" id="{EF73469B-2146-C8E5-5082-DA666251A5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E27A2B-AA94-A6E1-F387-19937FD2DDEC}"/>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29325087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89B0C-CF4F-5893-0759-DE4D7125F4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17DFDD6-44B0-A797-0A40-6820A53AAD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37D38E-BF5B-69FC-975E-E0CD98308940}"/>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5" name="Footer Placeholder 4">
            <a:extLst>
              <a:ext uri="{FF2B5EF4-FFF2-40B4-BE49-F238E27FC236}">
                <a16:creationId xmlns:a16="http://schemas.microsoft.com/office/drawing/2014/main" id="{D18EC3FC-8C29-B67F-2702-D9FCF44735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125B3E-8D00-7288-B605-806C54AA51B3}"/>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35762107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FEC077-4C16-5179-5903-EC2FFBEA80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8BE4EC4-41F5-451C-859A-AAE13AC92E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C60331-9FA3-8F52-2EE8-FE4737582006}"/>
              </a:ext>
            </a:extLst>
          </p:cNvPr>
          <p:cNvSpPr>
            <a:spLocks noGrp="1"/>
          </p:cNvSpPr>
          <p:nvPr>
            <p:ph type="dt" sz="half" idx="10"/>
          </p:nvPr>
        </p:nvSpPr>
        <p:spPr/>
        <p:txBody>
          <a:bodyPr/>
          <a:lstStyle/>
          <a:p>
            <a:fld id="{911DCDA0-AC6A-3148-87F0-67A0ACB4A002}" type="datetimeFigureOut">
              <a:rPr lang="en-US" smtClean="0"/>
              <a:t>8/21/2024</a:t>
            </a:fld>
            <a:endParaRPr lang="en-US"/>
          </a:p>
        </p:txBody>
      </p:sp>
      <p:sp>
        <p:nvSpPr>
          <p:cNvPr id="5" name="Footer Placeholder 4">
            <a:extLst>
              <a:ext uri="{FF2B5EF4-FFF2-40B4-BE49-F238E27FC236}">
                <a16:creationId xmlns:a16="http://schemas.microsoft.com/office/drawing/2014/main" id="{0D0B6BAC-A58E-E3BE-B6DD-A3DA59C9DB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024C8-0A23-783F-5749-BA38A019EEFB}"/>
              </a:ext>
            </a:extLst>
          </p:cNvPr>
          <p:cNvSpPr>
            <a:spLocks noGrp="1"/>
          </p:cNvSpPr>
          <p:nvPr>
            <p:ph type="sldNum" sz="quarter" idx="12"/>
          </p:nvPr>
        </p:nvSpPr>
        <p:spPr/>
        <p:txBody>
          <a:bodyPr/>
          <a:lstStyle/>
          <a:p>
            <a:fld id="{15907A99-0F2A-F141-9C33-CF1ABE038463}" type="slidenum">
              <a:rPr lang="en-US" smtClean="0"/>
              <a:t>‹#›</a:t>
            </a:fld>
            <a:endParaRPr lang="en-US"/>
          </a:p>
        </p:txBody>
      </p:sp>
    </p:spTree>
    <p:extLst>
      <p:ext uri="{BB962C8B-B14F-4D97-AF65-F5344CB8AC3E}">
        <p14:creationId xmlns:p14="http://schemas.microsoft.com/office/powerpoint/2010/main" val="2604855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D70D5-CB05-3AAA-15D6-8290D8F19052}"/>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C3F72EBB-1D4B-E06C-D96D-5730184FF7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1A8B11-3DE4-1853-6C5F-55EEFB0CCCA0}"/>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5" name="Footer Placeholder 4">
            <a:extLst>
              <a:ext uri="{FF2B5EF4-FFF2-40B4-BE49-F238E27FC236}">
                <a16:creationId xmlns:a16="http://schemas.microsoft.com/office/drawing/2014/main" id="{33E09B7B-349E-8F5B-F88D-8149AF41DA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A6824B-A091-2946-226E-24CF1AE64C1B}"/>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574001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55134-2A8D-1274-0CAB-447A90960F1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796F369A-6E23-636E-8622-0D248FDEC2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A1857C-90FC-42E0-CC5A-1C44EF5CDB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BE688B-3215-505A-2B85-89E00DEB2B28}"/>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6" name="Footer Placeholder 5">
            <a:extLst>
              <a:ext uri="{FF2B5EF4-FFF2-40B4-BE49-F238E27FC236}">
                <a16:creationId xmlns:a16="http://schemas.microsoft.com/office/drawing/2014/main" id="{751436D1-AEBE-471C-C9BE-083E807C67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2CF29B-0A05-C6FB-C787-C8FB9AA8A130}"/>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1125858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5016C-A325-00A0-68B0-894697971A7B}"/>
              </a:ext>
            </a:extLst>
          </p:cNvPr>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1DC8B805-622B-EDE6-DA6C-20CC9B8961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01554A-247B-0817-8AFA-9F2F204DE79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EACC22F-9258-3653-9D75-8F0864C325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A1A452-9D62-BC2D-A0B6-7B82A35FE4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4FB22E4-9B98-9895-82B7-18B98D242CBE}"/>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8" name="Footer Placeholder 7">
            <a:extLst>
              <a:ext uri="{FF2B5EF4-FFF2-40B4-BE49-F238E27FC236}">
                <a16:creationId xmlns:a16="http://schemas.microsoft.com/office/drawing/2014/main" id="{A5896C15-54A8-3898-E643-0C473701768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146B388-56D3-150E-6ABA-7BF790D0660C}"/>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191168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E4C54-D2B2-17A6-2057-A3CBC2CA1128}"/>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7FE1F818-9F80-B44B-616A-ED56A1EDD936}"/>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4" name="Footer Placeholder 3">
            <a:extLst>
              <a:ext uri="{FF2B5EF4-FFF2-40B4-BE49-F238E27FC236}">
                <a16:creationId xmlns:a16="http://schemas.microsoft.com/office/drawing/2014/main" id="{489895D8-5008-3406-4D83-CBCFBC9CA17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83C507-E738-24C4-8DDA-504ACEB885F4}"/>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175282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739AF0-A128-172A-3ECB-2E5F81A56369}"/>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3" name="Footer Placeholder 2">
            <a:extLst>
              <a:ext uri="{FF2B5EF4-FFF2-40B4-BE49-F238E27FC236}">
                <a16:creationId xmlns:a16="http://schemas.microsoft.com/office/drawing/2014/main" id="{AB0F70DC-5D0E-6366-9A0B-45786BE464C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8A56316-78D9-A8C2-4427-3B4ABA36B128}"/>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4104671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7A784-85A0-66FC-494C-5C84B1B271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72A5837-4E81-F0B9-A4F9-D3BD8537D5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204E22-BE1C-C872-3A68-CFAEA37102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9E0F34-1C6C-7A4C-1A26-FA74CB9D5C2F}"/>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6" name="Footer Placeholder 5">
            <a:extLst>
              <a:ext uri="{FF2B5EF4-FFF2-40B4-BE49-F238E27FC236}">
                <a16:creationId xmlns:a16="http://schemas.microsoft.com/office/drawing/2014/main" id="{8C381F2F-15AF-743C-81AE-FCD7153803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EF0C3E-8D91-1FB4-2E31-D107E9A7EF74}"/>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3937138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40C84-0F18-A404-032F-8A007A83C4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BCAAFFC-DB91-F676-4FAC-B36DEE1FB2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41445D6-5704-C0F5-2053-3712BCD5B3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6CB8BC-52B1-D9E0-BEF9-20A2F09AEFA3}"/>
              </a:ext>
            </a:extLst>
          </p:cNvPr>
          <p:cNvSpPr>
            <a:spLocks noGrp="1"/>
          </p:cNvSpPr>
          <p:nvPr>
            <p:ph type="dt" sz="half" idx="10"/>
          </p:nvPr>
        </p:nvSpPr>
        <p:spPr/>
        <p:txBody>
          <a:bodyPr/>
          <a:lstStyle/>
          <a:p>
            <a:fld id="{C3B998A7-29BA-43C8-9011-27571703CAA9}" type="datetimeFigureOut">
              <a:rPr lang="en-US" smtClean="0"/>
              <a:t>8/21/2024</a:t>
            </a:fld>
            <a:endParaRPr lang="en-US"/>
          </a:p>
        </p:txBody>
      </p:sp>
      <p:sp>
        <p:nvSpPr>
          <p:cNvPr id="6" name="Footer Placeholder 5">
            <a:extLst>
              <a:ext uri="{FF2B5EF4-FFF2-40B4-BE49-F238E27FC236}">
                <a16:creationId xmlns:a16="http://schemas.microsoft.com/office/drawing/2014/main" id="{7F484A07-350F-F503-DB53-A35E294E9B5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7FAFDC-1AA5-014A-D11C-672F02C35207}"/>
              </a:ext>
            </a:extLst>
          </p:cNvPr>
          <p:cNvSpPr>
            <a:spLocks noGrp="1"/>
          </p:cNvSpPr>
          <p:nvPr>
            <p:ph type="sldNum" sz="quarter" idx="12"/>
          </p:nvPr>
        </p:nvSpPr>
        <p:spPr/>
        <p:txBody>
          <a:bodyPr/>
          <a:lstStyle/>
          <a:p>
            <a:fld id="{5D439F3E-EAB6-4720-8B6D-D795B0192FB1}" type="slidenum">
              <a:rPr lang="en-US" smtClean="0"/>
              <a:t>‹#›</a:t>
            </a:fld>
            <a:endParaRPr lang="en-US"/>
          </a:p>
        </p:txBody>
      </p:sp>
    </p:spTree>
    <p:extLst>
      <p:ext uri="{BB962C8B-B14F-4D97-AF65-F5344CB8AC3E}">
        <p14:creationId xmlns:p14="http://schemas.microsoft.com/office/powerpoint/2010/main" val="3774087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3A54B8-55A7-D5C9-CA21-CCD1BED3A5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66DA6CF-3C50-2C67-85A1-B5354441C057}"/>
              </a:ext>
            </a:extLst>
          </p:cNvPr>
          <p:cNvSpPr>
            <a:spLocks noGrp="1"/>
          </p:cNvSpPr>
          <p:nvPr>
            <p:ph type="body" idx="1"/>
          </p:nvPr>
        </p:nvSpPr>
        <p:spPr>
          <a:xfrm>
            <a:off x="838200" y="1825625"/>
            <a:ext cx="10515600" cy="36792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C1C142-82EB-9DB1-54FE-ED273B7085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B998A7-29BA-43C8-9011-27571703CAA9}" type="datetimeFigureOut">
              <a:rPr lang="en-US" smtClean="0"/>
              <a:t>8/21/2024</a:t>
            </a:fld>
            <a:endParaRPr lang="en-US"/>
          </a:p>
        </p:txBody>
      </p:sp>
      <p:sp>
        <p:nvSpPr>
          <p:cNvPr id="5" name="Footer Placeholder 4">
            <a:extLst>
              <a:ext uri="{FF2B5EF4-FFF2-40B4-BE49-F238E27FC236}">
                <a16:creationId xmlns:a16="http://schemas.microsoft.com/office/drawing/2014/main" id="{B1EDC280-3388-1B63-20E7-9EEBC2DF41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8EEBAC5-42E2-3602-9D4F-E5D4521323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439F3E-EAB6-4720-8B6D-D795B0192FB1}" type="slidenum">
              <a:rPr lang="en-US" smtClean="0"/>
              <a:t>‹#›</a:t>
            </a:fld>
            <a:endParaRPr lang="en-US"/>
          </a:p>
        </p:txBody>
      </p:sp>
      <p:grpSp>
        <p:nvGrpSpPr>
          <p:cNvPr id="7" name="Group 6">
            <a:extLst>
              <a:ext uri="{FF2B5EF4-FFF2-40B4-BE49-F238E27FC236}">
                <a16:creationId xmlns:a16="http://schemas.microsoft.com/office/drawing/2014/main" id="{6F34C6CD-862F-FEA2-0A0E-CC03364D6E85}"/>
              </a:ext>
            </a:extLst>
          </p:cNvPr>
          <p:cNvGrpSpPr/>
          <p:nvPr userDrawn="1"/>
        </p:nvGrpSpPr>
        <p:grpSpPr>
          <a:xfrm>
            <a:off x="10411031" y="5655987"/>
            <a:ext cx="1648768" cy="936619"/>
            <a:chOff x="10231737" y="5700811"/>
            <a:chExt cx="1648768" cy="936619"/>
          </a:xfrm>
        </p:grpSpPr>
        <p:sp>
          <p:nvSpPr>
            <p:cNvPr id="8" name="Text Box 2">
              <a:extLst>
                <a:ext uri="{FF2B5EF4-FFF2-40B4-BE49-F238E27FC236}">
                  <a16:creationId xmlns:a16="http://schemas.microsoft.com/office/drawing/2014/main" id="{5BEFE71E-91BC-9A05-EF36-1EE65B9A2C12}"/>
                </a:ext>
              </a:extLst>
            </p:cNvPr>
            <p:cNvSpPr txBox="1">
              <a:spLocks noChangeArrowheads="1"/>
            </p:cNvSpPr>
            <p:nvPr/>
          </p:nvSpPr>
          <p:spPr bwMode="auto">
            <a:xfrm>
              <a:off x="10231737" y="5700811"/>
              <a:ext cx="1648768" cy="757130"/>
            </a:xfrm>
            <a:prstGeom prst="rect">
              <a:avLst/>
            </a:prstGeom>
            <a:noFill/>
            <a:ln w="9525">
              <a:noFill/>
              <a:miter lim="800000"/>
              <a:headEnd/>
              <a:tailEnd/>
            </a:ln>
          </p:spPr>
          <p:txBody>
            <a:bodyPr rot="0" vert="horz" wrap="square" lIns="91440" tIns="45720" rIns="91440" bIns="45720" anchor="t" anchorCtr="0">
              <a:spAutoFit/>
            </a:bodyPr>
            <a:lstStyle/>
            <a:p>
              <a:pPr marL="0" marR="0" algn="ctr">
                <a:lnSpc>
                  <a:spcPct val="90000"/>
                </a:lnSpc>
                <a:spcBef>
                  <a:spcPts val="0"/>
                </a:spcBef>
              </a:pPr>
              <a:r>
                <a:rPr lang="en-US" sz="1300">
                  <a:solidFill>
                    <a:srgbClr val="2D91A5"/>
                  </a:solidFill>
                  <a:effectLst/>
                  <a:latin typeface="AvenirNext LT Pro Regular" panose="020B0504020202020204" pitchFamily="34" charset="0"/>
                  <a:ea typeface="Calibri" panose="020F0502020204030204" pitchFamily="34" charset="0"/>
                  <a:cs typeface="Times New Roman" panose="02020603050405020304" pitchFamily="18" charset="0"/>
                </a:rPr>
                <a:t>THE FLORIDA </a:t>
              </a:r>
              <a:br>
                <a:rPr lang="en-US" sz="1700">
                  <a:solidFill>
                    <a:srgbClr val="2D91A5"/>
                  </a:solidFill>
                  <a:effectLst/>
                  <a:latin typeface="AvenirNext LT Pro Regular" panose="020B0504020202020204" pitchFamily="34" charset="0"/>
                  <a:ea typeface="Calibri" panose="020F0502020204030204" pitchFamily="34" charset="0"/>
                  <a:cs typeface="Times New Roman" panose="02020603050405020304" pitchFamily="18" charset="0"/>
                </a:rPr>
              </a:br>
              <a:r>
                <a:rPr lang="en-US">
                  <a:solidFill>
                    <a:srgbClr val="2D91A5"/>
                  </a:solidFill>
                  <a:effectLst/>
                  <a:latin typeface="AvenirNext LT Pro Regular" panose="020B0504020202020204" pitchFamily="34" charset="0"/>
                  <a:ea typeface="Calibri" panose="020F0502020204030204" pitchFamily="34" charset="0"/>
                  <a:cs typeface="Times New Roman" panose="02020603050405020304" pitchFamily="18" charset="0"/>
                </a:rPr>
                <a:t>HOUSING </a:t>
              </a:r>
              <a:br>
                <a:rPr lang="en-US" sz="1700">
                  <a:solidFill>
                    <a:srgbClr val="2D91A5"/>
                  </a:solidFill>
                  <a:effectLst/>
                  <a:latin typeface="AvenirNext LT Pro Regular" panose="020B0504020202020204" pitchFamily="34" charset="0"/>
                  <a:ea typeface="Calibri" panose="020F0502020204030204" pitchFamily="34" charset="0"/>
                  <a:cs typeface="Times New Roman" panose="02020603050405020304" pitchFamily="18" charset="0"/>
                </a:rPr>
              </a:br>
              <a:r>
                <a:rPr lang="en-US" sz="1600">
                  <a:solidFill>
                    <a:srgbClr val="2D91A5"/>
                  </a:solidFill>
                  <a:effectLst/>
                  <a:latin typeface="AvenirNext LT Pro Regular" panose="020B0504020202020204" pitchFamily="34" charset="0"/>
                  <a:ea typeface="Calibri" panose="020F0502020204030204" pitchFamily="34" charset="0"/>
                  <a:cs typeface="Times New Roman" panose="02020603050405020304" pitchFamily="18" charset="0"/>
                </a:rPr>
                <a:t>COALITION</a:t>
              </a:r>
              <a:endParaRPr lang="en-US" sz="1600">
                <a:effectLst/>
                <a:latin typeface="AvenirNext LT Pro Regular" panose="020B050402020202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AB68D0C8-11BD-7A44-8837-27765CB0C511}"/>
                </a:ext>
              </a:extLst>
            </p:cNvPr>
            <p:cNvSpPr/>
            <p:nvPr/>
          </p:nvSpPr>
          <p:spPr>
            <a:xfrm>
              <a:off x="10502019" y="6405478"/>
              <a:ext cx="252123" cy="231952"/>
            </a:xfrm>
            <a:prstGeom prst="rect">
              <a:avLst/>
            </a:prstGeom>
            <a:solidFill>
              <a:srgbClr val="2D91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ectangle 9">
              <a:extLst>
                <a:ext uri="{FF2B5EF4-FFF2-40B4-BE49-F238E27FC236}">
                  <a16:creationId xmlns:a16="http://schemas.microsoft.com/office/drawing/2014/main" id="{DE34287C-69ED-94F8-1B4A-8EB618C429C9}"/>
                </a:ext>
              </a:extLst>
            </p:cNvPr>
            <p:cNvSpPr/>
            <p:nvPr/>
          </p:nvSpPr>
          <p:spPr>
            <a:xfrm>
              <a:off x="11090029" y="6405478"/>
              <a:ext cx="252123" cy="23195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Rectangle 10">
              <a:extLst>
                <a:ext uri="{FF2B5EF4-FFF2-40B4-BE49-F238E27FC236}">
                  <a16:creationId xmlns:a16="http://schemas.microsoft.com/office/drawing/2014/main" id="{DD08925B-07BA-6E8A-21D3-074091D73A3B}"/>
                </a:ext>
              </a:extLst>
            </p:cNvPr>
            <p:cNvSpPr/>
            <p:nvPr/>
          </p:nvSpPr>
          <p:spPr>
            <a:xfrm>
              <a:off x="11382016" y="6405478"/>
              <a:ext cx="252123" cy="231952"/>
            </a:xfrm>
            <a:prstGeom prst="rect">
              <a:avLst/>
            </a:prstGeom>
            <a:solidFill>
              <a:srgbClr val="B5DF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FFFFFF"/>
                </a:solidFill>
              </a:endParaRPr>
            </a:p>
          </p:txBody>
        </p:sp>
        <p:sp>
          <p:nvSpPr>
            <p:cNvPr id="12" name="Rectangle 11">
              <a:extLst>
                <a:ext uri="{FF2B5EF4-FFF2-40B4-BE49-F238E27FC236}">
                  <a16:creationId xmlns:a16="http://schemas.microsoft.com/office/drawing/2014/main" id="{901CC964-618B-6E31-A5BC-FB470ABF2AA9}"/>
                </a:ext>
              </a:extLst>
            </p:cNvPr>
            <p:cNvSpPr/>
            <p:nvPr/>
          </p:nvSpPr>
          <p:spPr>
            <a:xfrm>
              <a:off x="10804316" y="6405478"/>
              <a:ext cx="252123" cy="231952"/>
            </a:xfrm>
            <a:prstGeom prst="rect">
              <a:avLst/>
            </a:prstGeom>
            <a:solidFill>
              <a:srgbClr val="4FABA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33990370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800" kern="1200">
          <a:solidFill>
            <a:schemeClr val="tx1"/>
          </a:solidFill>
          <a:latin typeface="Aptos Display"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ptos Light"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ptos Light" panose="020B00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ptos Light"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3D63D9-BA25-1393-3791-6FF04AC62E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61D7E5-FDCC-3CB0-F0C9-400DE47AC8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503013-81B0-AD7A-016B-AD6CE0811D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11DCDA0-AC6A-3148-87F0-67A0ACB4A002}" type="datetimeFigureOut">
              <a:rPr lang="en-US" smtClean="0"/>
              <a:t>8/21/2024</a:t>
            </a:fld>
            <a:endParaRPr lang="en-US"/>
          </a:p>
        </p:txBody>
      </p:sp>
      <p:sp>
        <p:nvSpPr>
          <p:cNvPr id="5" name="Footer Placeholder 4">
            <a:extLst>
              <a:ext uri="{FF2B5EF4-FFF2-40B4-BE49-F238E27FC236}">
                <a16:creationId xmlns:a16="http://schemas.microsoft.com/office/drawing/2014/main" id="{80E9DB2E-FD98-EA7D-869D-07AD362656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30F1309-0C9D-F10D-D5EA-4DE1ED5553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5907A99-0F2A-F141-9C33-CF1ABE038463}" type="slidenum">
              <a:rPr lang="en-US" smtClean="0"/>
              <a:t>‹#›</a:t>
            </a:fld>
            <a:endParaRPr lang="en-US"/>
          </a:p>
        </p:txBody>
      </p:sp>
    </p:spTree>
    <p:extLst>
      <p:ext uri="{BB962C8B-B14F-4D97-AF65-F5344CB8AC3E}">
        <p14:creationId xmlns:p14="http://schemas.microsoft.com/office/powerpoint/2010/main" val="19575345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1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jpg"/><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Ankudowich@flhousing.org" TargetMode="External"/><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5" Type="http://schemas.openxmlformats.org/officeDocument/2006/relationships/image" Target="../media/image17.jp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ADEC43-7FD0-4F4F-5881-7F1F52BC8EC5}"/>
              </a:ext>
            </a:extLst>
          </p:cNvPr>
          <p:cNvPicPr>
            <a:picLocks noChangeAspect="1"/>
          </p:cNvPicPr>
          <p:nvPr/>
        </p:nvPicPr>
        <p:blipFill rotWithShape="1">
          <a:blip r:embed="rId3">
            <a:alphaModFix amt="50000"/>
            <a:duotone>
              <a:prstClr val="black"/>
              <a:srgbClr val="C0E2E0">
                <a:tint val="45000"/>
                <a:satMod val="400000"/>
              </a:srgbClr>
            </a:duotone>
          </a:blip>
          <a:srcRect l="16360" t="22512" r="29278" b="37459"/>
          <a:stretch/>
        </p:blipFill>
        <p:spPr>
          <a:xfrm>
            <a:off x="5206364" y="0"/>
            <a:ext cx="6985635" cy="6858000"/>
          </a:xfrm>
          <a:prstGeom prst="rect">
            <a:avLst/>
          </a:prstGeom>
        </p:spPr>
      </p:pic>
      <p:sp>
        <p:nvSpPr>
          <p:cNvPr id="9" name="Rectangle 8">
            <a:extLst>
              <a:ext uri="{FF2B5EF4-FFF2-40B4-BE49-F238E27FC236}">
                <a16:creationId xmlns:a16="http://schemas.microsoft.com/office/drawing/2014/main" id="{02B46B94-9F3F-4C8C-8847-B796C9DBA37E}"/>
              </a:ext>
            </a:extLst>
          </p:cNvPr>
          <p:cNvSpPr/>
          <p:nvPr/>
        </p:nvSpPr>
        <p:spPr>
          <a:xfrm>
            <a:off x="0" y="1969731"/>
            <a:ext cx="5120640" cy="154134"/>
          </a:xfrm>
          <a:prstGeom prst="rect">
            <a:avLst/>
          </a:prstGeom>
          <a:solidFill>
            <a:srgbClr val="12899D"/>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DA02C75-FB1C-4EAA-A84E-598C9B7A5FE0}"/>
              </a:ext>
            </a:extLst>
          </p:cNvPr>
          <p:cNvSpPr/>
          <p:nvPr/>
        </p:nvSpPr>
        <p:spPr>
          <a:xfrm>
            <a:off x="0" y="2438595"/>
            <a:ext cx="5120640" cy="154134"/>
          </a:xfrm>
          <a:prstGeom prst="rect">
            <a:avLst/>
          </a:prstGeom>
          <a:solidFill>
            <a:srgbClr val="12899D"/>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A blue and white sign&#10;&#10;Description automatically generated with low confidence">
            <a:extLst>
              <a:ext uri="{FF2B5EF4-FFF2-40B4-BE49-F238E27FC236}">
                <a16:creationId xmlns:a16="http://schemas.microsoft.com/office/drawing/2014/main" id="{3B7E59C5-F7DD-4ED0-82AA-4D4B1FB08B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55029" y="1283931"/>
            <a:ext cx="1562677" cy="1371600"/>
          </a:xfrm>
          <a:prstGeom prst="rect">
            <a:avLst/>
          </a:prstGeom>
        </p:spPr>
      </p:pic>
      <p:sp>
        <p:nvSpPr>
          <p:cNvPr id="2" name="Rectangle 1">
            <a:extLst>
              <a:ext uri="{FF2B5EF4-FFF2-40B4-BE49-F238E27FC236}">
                <a16:creationId xmlns:a16="http://schemas.microsoft.com/office/drawing/2014/main" id="{C3D41070-F63D-4BF4-A0CA-6D574B65C0FE}"/>
              </a:ext>
            </a:extLst>
          </p:cNvPr>
          <p:cNvSpPr/>
          <p:nvPr/>
        </p:nvSpPr>
        <p:spPr>
          <a:xfrm>
            <a:off x="1" y="3580598"/>
            <a:ext cx="9467850" cy="3305977"/>
          </a:xfrm>
          <a:prstGeom prst="rect">
            <a:avLst/>
          </a:prstGeom>
          <a:gradFill flip="none" rotWithShape="1">
            <a:gsLst>
              <a:gs pos="0">
                <a:srgbClr val="0C606E"/>
              </a:gs>
              <a:gs pos="38000">
                <a:srgbClr val="12899D">
                  <a:alpha val="92000"/>
                </a:srgbClr>
              </a:gs>
              <a:gs pos="69000">
                <a:srgbClr val="13989B">
                  <a:alpha val="46000"/>
                </a:srgbClr>
              </a:gs>
              <a:gs pos="91000">
                <a:srgbClr val="139D9A">
                  <a:alpha val="14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96D0DA3-940B-4A05-81FD-4D5C8EE1D6A6}"/>
              </a:ext>
            </a:extLst>
          </p:cNvPr>
          <p:cNvSpPr/>
          <p:nvPr/>
        </p:nvSpPr>
        <p:spPr>
          <a:xfrm>
            <a:off x="0" y="1450147"/>
            <a:ext cx="5120640" cy="171557"/>
          </a:xfrm>
          <a:prstGeom prst="rect">
            <a:avLst/>
          </a:prstGeom>
          <a:solidFill>
            <a:srgbClr val="12899D"/>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C000"/>
              </a:solidFill>
              <a:effectLst/>
              <a:highlight>
                <a:srgbClr val="12899D"/>
              </a:highligh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E80CC46-2AD1-4408-800D-1400EF177699}"/>
              </a:ext>
            </a:extLst>
          </p:cNvPr>
          <p:cNvSpPr txBox="1"/>
          <p:nvPr/>
        </p:nvSpPr>
        <p:spPr>
          <a:xfrm>
            <a:off x="513033" y="3874111"/>
            <a:ext cx="8365792" cy="1148328"/>
          </a:xfrm>
          <a:prstGeom prst="rect">
            <a:avLst/>
          </a:prstGeom>
          <a:noFill/>
        </p:spPr>
        <p:txBody>
          <a:bodyPr wrap="square" lIns="91440" tIns="45720" rIns="91440" bIns="45720" rtlCol="0" anchor="t">
            <a:spAutoFit/>
          </a:bodyPr>
          <a:lstStyle/>
          <a:p>
            <a:pPr defTabSz="914400">
              <a:lnSpc>
                <a:spcPct val="90000"/>
              </a:lnSpc>
              <a:defRPr/>
            </a:pPr>
            <a:r>
              <a:rPr lang="en-US" sz="3800" b="1" dirty="0">
                <a:solidFill>
                  <a:schemeClr val="bg1"/>
                </a:solidFill>
                <a:latin typeface="Aptos SemiBold" panose="020F0502020204030204" pitchFamily="34" charset="0"/>
              </a:rPr>
              <a:t>Site Testing for Missing Middle Implementation Strategies</a:t>
            </a:r>
          </a:p>
        </p:txBody>
      </p:sp>
      <p:cxnSp>
        <p:nvCxnSpPr>
          <p:cNvPr id="14" name="Straight Connector 13">
            <a:extLst>
              <a:ext uri="{FF2B5EF4-FFF2-40B4-BE49-F238E27FC236}">
                <a16:creationId xmlns:a16="http://schemas.microsoft.com/office/drawing/2014/main" id="{F6127C72-52F2-4A80-AF9B-9B01035CCED6}"/>
              </a:ext>
            </a:extLst>
          </p:cNvPr>
          <p:cNvCxnSpPr>
            <a:cxnSpLocks/>
          </p:cNvCxnSpPr>
          <p:nvPr/>
        </p:nvCxnSpPr>
        <p:spPr>
          <a:xfrm>
            <a:off x="598757" y="5022359"/>
            <a:ext cx="828006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2F0C5667-CD67-13CA-9E5A-0B5B84D7DCD4}"/>
              </a:ext>
            </a:extLst>
          </p:cNvPr>
          <p:cNvSpPr txBox="1"/>
          <p:nvPr/>
        </p:nvSpPr>
        <p:spPr>
          <a:xfrm>
            <a:off x="541607" y="5073143"/>
            <a:ext cx="8337217" cy="954107"/>
          </a:xfrm>
          <a:prstGeom prst="rect">
            <a:avLst/>
          </a:prstGeom>
          <a:noFill/>
        </p:spPr>
        <p:txBody>
          <a:bodyPr wrap="square" lIns="91440" tIns="45720" rIns="91440" bIns="45720" rtlCol="0" anchor="t">
            <a:spAutoFit/>
          </a:bodyPr>
          <a:lstStyle/>
          <a:p>
            <a:pPr defTabSz="914400">
              <a:defRPr/>
            </a:pPr>
            <a:r>
              <a:rPr lang="en-US" sz="2800" spc="100" dirty="0">
                <a:solidFill>
                  <a:schemeClr val="bg1"/>
                </a:solidFill>
                <a:latin typeface="Aptos SemiBold" panose="020B0004020202020204" pitchFamily="34" charset="0"/>
              </a:rPr>
              <a:t>Florida Housing Coalition Annual Conference August 27, 2024</a:t>
            </a:r>
            <a:endParaRPr lang="en-US" sz="2800" b="0" i="0" u="none" strike="noStrike" kern="1200" cap="none" spc="100" normalizeH="0" baseline="0" noProof="0" dirty="0">
              <a:ln>
                <a:noFill/>
              </a:ln>
              <a:solidFill>
                <a:schemeClr val="bg1"/>
              </a:solidFill>
              <a:effectLst/>
              <a:uLnTx/>
              <a:uFillTx/>
              <a:latin typeface="Aptos SemiBold" panose="020B0004020202020204" pitchFamily="34" charset="0"/>
            </a:endParaRPr>
          </a:p>
        </p:txBody>
      </p:sp>
    </p:spTree>
    <p:extLst>
      <p:ext uri="{BB962C8B-B14F-4D97-AF65-F5344CB8AC3E}">
        <p14:creationId xmlns:p14="http://schemas.microsoft.com/office/powerpoint/2010/main" val="439423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Financial Testing Assumption Summary for WHDBP Scenarios</a:t>
            </a:r>
          </a:p>
        </p:txBody>
      </p:sp>
      <p:sp>
        <p:nvSpPr>
          <p:cNvPr id="11" name="Content Placeholder 10">
            <a:extLst>
              <a:ext uri="{FF2B5EF4-FFF2-40B4-BE49-F238E27FC236}">
                <a16:creationId xmlns:a16="http://schemas.microsoft.com/office/drawing/2014/main" id="{32A18AA2-452F-608A-264C-49E46BCF61F3}"/>
              </a:ext>
            </a:extLst>
          </p:cNvPr>
          <p:cNvSpPr>
            <a:spLocks noGrp="1"/>
          </p:cNvSpPr>
          <p:nvPr>
            <p:ph idx="1"/>
          </p:nvPr>
        </p:nvSpPr>
        <p:spPr/>
        <p:txBody>
          <a:bodyPr>
            <a:noAutofit/>
          </a:bodyPr>
          <a:lstStyle/>
          <a:p>
            <a:pPr>
              <a:lnSpc>
                <a:spcPct val="100000"/>
              </a:lnSpc>
            </a:pPr>
            <a:r>
              <a:rPr lang="en-US" sz="2000" b="1" dirty="0"/>
              <a:t>Tenure: </a:t>
            </a:r>
            <a:r>
              <a:rPr lang="en-US" sz="2000" dirty="0"/>
              <a:t>rental and ownership (with community association) scenarios tested</a:t>
            </a:r>
          </a:p>
          <a:p>
            <a:pPr>
              <a:lnSpc>
                <a:spcPct val="100000"/>
              </a:lnSpc>
            </a:pPr>
            <a:r>
              <a:rPr lang="en-US" sz="2000" b="1" dirty="0"/>
              <a:t>Costs: </a:t>
            </a:r>
            <a:r>
              <a:rPr lang="en-US" sz="2000" dirty="0"/>
              <a:t>structure and site finishing costs reflect actual Steel Homes modular project costs. Fees reflect local regulations. Soft, land, and operating costs are estimated from prior study team experience. Selling costs for ownership are assumed at 10% of market-rate sale prices, based on comparable Zillow sales.</a:t>
            </a:r>
          </a:p>
          <a:p>
            <a:pPr>
              <a:lnSpc>
                <a:spcPct val="100000"/>
              </a:lnSpc>
            </a:pPr>
            <a:r>
              <a:rPr lang="en-US" sz="2000" b="1" dirty="0"/>
              <a:t>Rents: </a:t>
            </a:r>
            <a:r>
              <a:rPr lang="en-US" sz="2000" dirty="0"/>
              <a:t>rents for WHDBP rental scenarios reflect 2024 State Housing Initiatives Partnership (SHIP) program rent limits. </a:t>
            </a:r>
          </a:p>
          <a:p>
            <a:pPr>
              <a:lnSpc>
                <a:spcPct val="100000"/>
              </a:lnSpc>
            </a:pPr>
            <a:r>
              <a:rPr lang="en-US" sz="2000" b="1" dirty="0"/>
              <a:t>Value: </a:t>
            </a:r>
            <a:r>
              <a:rPr lang="en-US" sz="2000" dirty="0"/>
              <a:t>8% capitalization rate used to estimate future return on investment for rental scenarios</a:t>
            </a:r>
          </a:p>
          <a:p>
            <a:pPr>
              <a:lnSpc>
                <a:spcPct val="100000"/>
              </a:lnSpc>
            </a:pPr>
            <a:r>
              <a:rPr lang="en-US" sz="2000" b="1" dirty="0"/>
              <a:t>Sales Prices</a:t>
            </a:r>
            <a:r>
              <a:rPr lang="en-US" sz="2000" dirty="0"/>
              <a:t>: Prices for WHDBP ownership scenarios reflect 3X the income threshold for a household of 2 at 80% and 120% area median income (AMI), approximating more detailed calculations of an </a:t>
            </a:r>
            <a:r>
              <a:rPr lang="en-US" sz="2000"/>
              <a:t>affordable price </a:t>
            </a:r>
            <a:r>
              <a:rPr lang="en-US" sz="2000" dirty="0"/>
              <a:t>based on SHIP requirements. The ADU price is assumed at 25% above structure cost. </a:t>
            </a:r>
          </a:p>
        </p:txBody>
      </p:sp>
    </p:spTree>
    <p:extLst>
      <p:ext uri="{BB962C8B-B14F-4D97-AF65-F5344CB8AC3E}">
        <p14:creationId xmlns:p14="http://schemas.microsoft.com/office/powerpoint/2010/main" val="4235625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WHDBP Rental Scenario Financial Feasibility Outcomes</a:t>
            </a:r>
          </a:p>
        </p:txBody>
      </p:sp>
      <p:graphicFrame>
        <p:nvGraphicFramePr>
          <p:cNvPr id="3" name="Table 2">
            <a:extLst>
              <a:ext uri="{FF2B5EF4-FFF2-40B4-BE49-F238E27FC236}">
                <a16:creationId xmlns:a16="http://schemas.microsoft.com/office/drawing/2014/main" id="{5E54AB03-3996-6E36-F20E-36AD507EF040}"/>
              </a:ext>
            </a:extLst>
          </p:cNvPr>
          <p:cNvGraphicFramePr>
            <a:graphicFrameLocks noGrp="1"/>
          </p:cNvGraphicFramePr>
          <p:nvPr>
            <p:extLst>
              <p:ext uri="{D42A27DB-BD31-4B8C-83A1-F6EECF244321}">
                <p14:modId xmlns:p14="http://schemas.microsoft.com/office/powerpoint/2010/main" val="830178324"/>
              </p:ext>
            </p:extLst>
          </p:nvPr>
        </p:nvGraphicFramePr>
        <p:xfrm>
          <a:off x="838199" y="1959724"/>
          <a:ext cx="10749454" cy="3585936"/>
        </p:xfrm>
        <a:graphic>
          <a:graphicData uri="http://schemas.openxmlformats.org/drawingml/2006/table">
            <a:tbl>
              <a:tblPr firstRow="1" firstCol="1" bandRow="1"/>
              <a:tblGrid>
                <a:gridCol w="1353208">
                  <a:extLst>
                    <a:ext uri="{9D8B030D-6E8A-4147-A177-3AD203B41FA5}">
                      <a16:colId xmlns:a16="http://schemas.microsoft.com/office/drawing/2014/main" val="2133142198"/>
                    </a:ext>
                  </a:extLst>
                </a:gridCol>
                <a:gridCol w="1371600">
                  <a:extLst>
                    <a:ext uri="{9D8B030D-6E8A-4147-A177-3AD203B41FA5}">
                      <a16:colId xmlns:a16="http://schemas.microsoft.com/office/drawing/2014/main" val="2970463822"/>
                    </a:ext>
                  </a:extLst>
                </a:gridCol>
                <a:gridCol w="1513490">
                  <a:extLst>
                    <a:ext uri="{9D8B030D-6E8A-4147-A177-3AD203B41FA5}">
                      <a16:colId xmlns:a16="http://schemas.microsoft.com/office/drawing/2014/main" val="848209407"/>
                    </a:ext>
                  </a:extLst>
                </a:gridCol>
                <a:gridCol w="3058510">
                  <a:extLst>
                    <a:ext uri="{9D8B030D-6E8A-4147-A177-3AD203B41FA5}">
                      <a16:colId xmlns:a16="http://schemas.microsoft.com/office/drawing/2014/main" val="2392385857"/>
                    </a:ext>
                  </a:extLst>
                </a:gridCol>
                <a:gridCol w="1718441">
                  <a:extLst>
                    <a:ext uri="{9D8B030D-6E8A-4147-A177-3AD203B41FA5}">
                      <a16:colId xmlns:a16="http://schemas.microsoft.com/office/drawing/2014/main" val="3174469617"/>
                    </a:ext>
                  </a:extLst>
                </a:gridCol>
                <a:gridCol w="1734205">
                  <a:extLst>
                    <a:ext uri="{9D8B030D-6E8A-4147-A177-3AD203B41FA5}">
                      <a16:colId xmlns:a16="http://schemas.microsoft.com/office/drawing/2014/main" val="2419598581"/>
                    </a:ext>
                  </a:extLst>
                </a:gridCol>
              </a:tblGrid>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Scenario</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Net Income</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Value</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Total Development Cost + 20% Developer Fee/Contingency</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Profit or Loss</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Return</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635460400"/>
                  </a:ext>
                </a:extLst>
              </a:tr>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Duplex</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$47,032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$587,897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$611,989</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$(24,092)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3033787629"/>
                  </a:ext>
                </a:extLst>
              </a:tr>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Duplex + ADU</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$69,305</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$866,318</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$763,007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$103,311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6">
                        <a:lumMod val="60000"/>
                        <a:lumOff val="40000"/>
                      </a:schemeClr>
                    </a:solid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797449269"/>
                  </a:ext>
                </a:extLst>
              </a:tr>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Fourplex</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$94,064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$1,175,795</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$1,249,030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$(73,235)</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-6%</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1607768934"/>
                  </a:ext>
                </a:extLst>
              </a:tr>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Multi-Lot Scenario</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$155,615</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$1,945,184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$1,987,057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$(41,873)</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1538763419"/>
                  </a:ext>
                </a:extLst>
              </a:tr>
            </a:tbl>
          </a:graphicData>
        </a:graphic>
      </p:graphicFrame>
    </p:spTree>
    <p:extLst>
      <p:ext uri="{BB962C8B-B14F-4D97-AF65-F5344CB8AC3E}">
        <p14:creationId xmlns:p14="http://schemas.microsoft.com/office/powerpoint/2010/main" val="3002112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WHDBP Ownership Scenario Financial Feasibility Outcomes</a:t>
            </a:r>
          </a:p>
        </p:txBody>
      </p:sp>
      <p:graphicFrame>
        <p:nvGraphicFramePr>
          <p:cNvPr id="3" name="Table 2">
            <a:extLst>
              <a:ext uri="{FF2B5EF4-FFF2-40B4-BE49-F238E27FC236}">
                <a16:creationId xmlns:a16="http://schemas.microsoft.com/office/drawing/2014/main" id="{5E54AB03-3996-6E36-F20E-36AD507EF040}"/>
              </a:ext>
            </a:extLst>
          </p:cNvPr>
          <p:cNvGraphicFramePr>
            <a:graphicFrameLocks noGrp="1"/>
          </p:cNvGraphicFramePr>
          <p:nvPr>
            <p:extLst>
              <p:ext uri="{D42A27DB-BD31-4B8C-83A1-F6EECF244321}">
                <p14:modId xmlns:p14="http://schemas.microsoft.com/office/powerpoint/2010/main" val="3312325166"/>
              </p:ext>
            </p:extLst>
          </p:nvPr>
        </p:nvGraphicFramePr>
        <p:xfrm>
          <a:off x="838199" y="1959724"/>
          <a:ext cx="10749454" cy="3585936"/>
        </p:xfrm>
        <a:graphic>
          <a:graphicData uri="http://schemas.openxmlformats.org/drawingml/2006/table">
            <a:tbl>
              <a:tblPr firstRow="1" firstCol="1" bandRow="1"/>
              <a:tblGrid>
                <a:gridCol w="1353208">
                  <a:extLst>
                    <a:ext uri="{9D8B030D-6E8A-4147-A177-3AD203B41FA5}">
                      <a16:colId xmlns:a16="http://schemas.microsoft.com/office/drawing/2014/main" val="2133142198"/>
                    </a:ext>
                  </a:extLst>
                </a:gridCol>
                <a:gridCol w="1371600">
                  <a:extLst>
                    <a:ext uri="{9D8B030D-6E8A-4147-A177-3AD203B41FA5}">
                      <a16:colId xmlns:a16="http://schemas.microsoft.com/office/drawing/2014/main" val="2970463822"/>
                    </a:ext>
                  </a:extLst>
                </a:gridCol>
                <a:gridCol w="1513490">
                  <a:extLst>
                    <a:ext uri="{9D8B030D-6E8A-4147-A177-3AD203B41FA5}">
                      <a16:colId xmlns:a16="http://schemas.microsoft.com/office/drawing/2014/main" val="848209407"/>
                    </a:ext>
                  </a:extLst>
                </a:gridCol>
                <a:gridCol w="3074275">
                  <a:extLst>
                    <a:ext uri="{9D8B030D-6E8A-4147-A177-3AD203B41FA5}">
                      <a16:colId xmlns:a16="http://schemas.microsoft.com/office/drawing/2014/main" val="2392385857"/>
                    </a:ext>
                  </a:extLst>
                </a:gridCol>
                <a:gridCol w="1702676">
                  <a:extLst>
                    <a:ext uri="{9D8B030D-6E8A-4147-A177-3AD203B41FA5}">
                      <a16:colId xmlns:a16="http://schemas.microsoft.com/office/drawing/2014/main" val="3174469617"/>
                    </a:ext>
                  </a:extLst>
                </a:gridCol>
                <a:gridCol w="1734205">
                  <a:extLst>
                    <a:ext uri="{9D8B030D-6E8A-4147-A177-3AD203B41FA5}">
                      <a16:colId xmlns:a16="http://schemas.microsoft.com/office/drawing/2014/main" val="2419598581"/>
                    </a:ext>
                  </a:extLst>
                </a:gridCol>
              </a:tblGrid>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Scenario</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Total Sales</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Selling Costs</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Total Development Cost + 20% Developer Fee/Contingency</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Profit or Loss</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Return</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635460400"/>
                  </a:ext>
                </a:extLst>
              </a:tr>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Duplex</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1800" kern="1200" dirty="0">
                          <a:solidFill>
                            <a:schemeClr val="tx1"/>
                          </a:solidFill>
                          <a:effectLst/>
                          <a:latin typeface="Aptos Light" panose="020B0004020202020204" pitchFamily="34" charset="0"/>
                          <a:ea typeface="+mn-ea"/>
                          <a:cs typeface="+mn-cs"/>
                        </a:rPr>
                        <a:t>$458,490</a:t>
                      </a:r>
                      <a:endParaRPr lang="en-US" sz="2000" kern="100" dirty="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 $80,000 </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 $611,989 </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$(233,499)</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-38%</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3033787629"/>
                  </a:ext>
                </a:extLst>
              </a:tr>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Duplex + ADU</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$583,490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$92,500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$763,007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$(272,017)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-36%</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1797449269"/>
                  </a:ext>
                </a:extLst>
              </a:tr>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Fourplex</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$916,980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$160,000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$1,249,030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$(492,050)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-39%</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1607768934"/>
                  </a:ext>
                </a:extLst>
              </a:tr>
              <a:tr h="654676">
                <a:tc>
                  <a:txBody>
                    <a:bodyPr/>
                    <a:lstStyle/>
                    <a:p>
                      <a:pPr marL="0" marR="0" algn="ct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Multi-Lot Scenario</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$1,500,470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$252,500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$1,987,057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$(739,087)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tc>
                  <a:txBody>
                    <a:bodyPr/>
                    <a:lstStyle/>
                    <a:p>
                      <a:pPr marL="0" marR="0" algn="r">
                        <a:lnSpc>
                          <a:spcPct val="107000"/>
                        </a:lnSpc>
                        <a:spcBef>
                          <a:spcPts val="0"/>
                        </a:spcBef>
                        <a:spcAft>
                          <a:spcPts val="0"/>
                        </a:spcAft>
                      </a:pPr>
                      <a:r>
                        <a:rPr lang="en-US" sz="2000" kern="100" dirty="0">
                          <a:effectLst/>
                          <a:latin typeface="Aptos Light" panose="020B0004020202020204" pitchFamily="34" charset="0"/>
                          <a:ea typeface="Calibri" panose="020F0502020204030204" pitchFamily="34" charset="0"/>
                          <a:cs typeface="Arial" panose="020B0604020202020204" pitchFamily="34" charset="0"/>
                        </a:rPr>
                        <a:t>-37%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1538763419"/>
                  </a:ext>
                </a:extLst>
              </a:tr>
            </a:tbl>
          </a:graphicData>
        </a:graphic>
      </p:graphicFrame>
    </p:spTree>
    <p:extLst>
      <p:ext uri="{BB962C8B-B14F-4D97-AF65-F5344CB8AC3E}">
        <p14:creationId xmlns:p14="http://schemas.microsoft.com/office/powerpoint/2010/main" val="12540388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Funding Policy + Program Ideas</a:t>
            </a:r>
          </a:p>
        </p:txBody>
      </p:sp>
      <p:sp>
        <p:nvSpPr>
          <p:cNvPr id="33" name="Content Placeholder 32">
            <a:extLst>
              <a:ext uri="{FF2B5EF4-FFF2-40B4-BE49-F238E27FC236}">
                <a16:creationId xmlns:a16="http://schemas.microsoft.com/office/drawing/2014/main" id="{AE132DF9-0178-D38B-757C-3A10BD845FC3}"/>
              </a:ext>
            </a:extLst>
          </p:cNvPr>
          <p:cNvSpPr>
            <a:spLocks noGrp="1"/>
          </p:cNvSpPr>
          <p:nvPr>
            <p:ph idx="1"/>
          </p:nvPr>
        </p:nvSpPr>
        <p:spPr>
          <a:xfrm>
            <a:off x="838200" y="1825625"/>
            <a:ext cx="6126480" cy="3679248"/>
          </a:xfrm>
        </p:spPr>
        <p:txBody>
          <a:bodyPr>
            <a:normAutofit lnSpcReduction="10000"/>
          </a:bodyPr>
          <a:lstStyle/>
          <a:p>
            <a:pPr>
              <a:lnSpc>
                <a:spcPct val="120000"/>
              </a:lnSpc>
            </a:pPr>
            <a:r>
              <a:rPr lang="en-US" sz="2600" dirty="0"/>
              <a:t>Public land for free/reduced cost</a:t>
            </a:r>
          </a:p>
          <a:p>
            <a:pPr>
              <a:lnSpc>
                <a:spcPct val="120000"/>
              </a:lnSpc>
            </a:pPr>
            <a:r>
              <a:rPr lang="en-US" sz="2600" dirty="0"/>
              <a:t>Higher AMI thresholds for households served (e.g., more units serving households up to 120% AMI)</a:t>
            </a:r>
          </a:p>
          <a:p>
            <a:pPr>
              <a:lnSpc>
                <a:spcPct val="120000"/>
              </a:lnSpc>
            </a:pPr>
            <a:r>
              <a:rPr lang="en-US" sz="2600" dirty="0"/>
              <a:t>Public subsidy</a:t>
            </a:r>
          </a:p>
          <a:p>
            <a:pPr>
              <a:lnSpc>
                <a:spcPct val="120000"/>
              </a:lnSpc>
            </a:pPr>
            <a:r>
              <a:rPr lang="en-US" sz="2600" dirty="0"/>
              <a:t>Marketing these resources to developers who will accept lower returns</a:t>
            </a:r>
          </a:p>
          <a:p>
            <a:pPr>
              <a:lnSpc>
                <a:spcPct val="120000"/>
              </a:lnSpc>
            </a:pPr>
            <a:endParaRPr lang="en-US" sz="2600" dirty="0"/>
          </a:p>
          <a:p>
            <a:pPr>
              <a:lnSpc>
                <a:spcPct val="120000"/>
              </a:lnSpc>
            </a:pPr>
            <a:endParaRPr lang="en-US" sz="2600" dirty="0"/>
          </a:p>
        </p:txBody>
      </p:sp>
      <p:pic>
        <p:nvPicPr>
          <p:cNvPr id="35" name="Graphic 34" descr="Lightbulb outline">
            <a:extLst>
              <a:ext uri="{FF2B5EF4-FFF2-40B4-BE49-F238E27FC236}">
                <a16:creationId xmlns:a16="http://schemas.microsoft.com/office/drawing/2014/main" id="{5E555729-6130-0B7B-EF8E-D55B010EB1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365124"/>
            <a:ext cx="6131151" cy="6131151"/>
          </a:xfrm>
          <a:prstGeom prst="rect">
            <a:avLst/>
          </a:prstGeom>
        </p:spPr>
      </p:pic>
    </p:spTree>
    <p:extLst>
      <p:ext uri="{BB962C8B-B14F-4D97-AF65-F5344CB8AC3E}">
        <p14:creationId xmlns:p14="http://schemas.microsoft.com/office/powerpoint/2010/main" val="2367217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Funding Policy + Program Ideas</a:t>
            </a:r>
          </a:p>
        </p:txBody>
      </p:sp>
      <p:pic>
        <p:nvPicPr>
          <p:cNvPr id="5" name="Graphic 4" descr="Lightbulb outline">
            <a:extLst>
              <a:ext uri="{FF2B5EF4-FFF2-40B4-BE49-F238E27FC236}">
                <a16:creationId xmlns:a16="http://schemas.microsoft.com/office/drawing/2014/main" id="{297DD558-D66C-2ADC-E88C-AE840C6694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6000" y="365124"/>
            <a:ext cx="6131151" cy="6131151"/>
          </a:xfrm>
          <a:prstGeom prst="rect">
            <a:avLst/>
          </a:prstGeom>
        </p:spPr>
      </p:pic>
      <p:graphicFrame>
        <p:nvGraphicFramePr>
          <p:cNvPr id="34" name="Table 33">
            <a:extLst>
              <a:ext uri="{FF2B5EF4-FFF2-40B4-BE49-F238E27FC236}">
                <a16:creationId xmlns:a16="http://schemas.microsoft.com/office/drawing/2014/main" id="{744A48C5-3A95-2EEA-37D6-D8498D103E3A}"/>
              </a:ext>
            </a:extLst>
          </p:cNvPr>
          <p:cNvGraphicFramePr>
            <a:graphicFrameLocks noGrp="1"/>
          </p:cNvGraphicFramePr>
          <p:nvPr>
            <p:extLst>
              <p:ext uri="{D42A27DB-BD31-4B8C-83A1-F6EECF244321}">
                <p14:modId xmlns:p14="http://schemas.microsoft.com/office/powerpoint/2010/main" val="1408615437"/>
              </p:ext>
            </p:extLst>
          </p:nvPr>
        </p:nvGraphicFramePr>
        <p:xfrm>
          <a:off x="838200" y="2081800"/>
          <a:ext cx="6272048" cy="3798737"/>
        </p:xfrm>
        <a:graphic>
          <a:graphicData uri="http://schemas.openxmlformats.org/drawingml/2006/table">
            <a:tbl>
              <a:tblPr firstRow="1" bandRow="1">
                <a:tableStyleId>{2D5ABB26-0587-4C30-8999-92F81FD0307C}</a:tableStyleId>
              </a:tblPr>
              <a:tblGrid>
                <a:gridCol w="3136024">
                  <a:extLst>
                    <a:ext uri="{9D8B030D-6E8A-4147-A177-3AD203B41FA5}">
                      <a16:colId xmlns:a16="http://schemas.microsoft.com/office/drawing/2014/main" val="4060740123"/>
                    </a:ext>
                  </a:extLst>
                </a:gridCol>
                <a:gridCol w="3136024">
                  <a:extLst>
                    <a:ext uri="{9D8B030D-6E8A-4147-A177-3AD203B41FA5}">
                      <a16:colId xmlns:a16="http://schemas.microsoft.com/office/drawing/2014/main" val="2727234972"/>
                    </a:ext>
                  </a:extLst>
                </a:gridCol>
              </a:tblGrid>
              <a:tr h="1005548">
                <a:tc>
                  <a:txBody>
                    <a:bodyPr/>
                    <a:lstStyle/>
                    <a:p>
                      <a:pPr algn="ctr"/>
                      <a:r>
                        <a:rPr lang="en-US" sz="2400" b="1" dirty="0">
                          <a:latin typeface="Aptos Light" panose="020B0004020202020204" pitchFamily="34" charset="0"/>
                        </a:rPr>
                        <a:t>Rental Scenarios</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a:r>
                        <a:rPr lang="en-US" sz="2400" b="1" dirty="0">
                          <a:latin typeface="Aptos Light" panose="020B0004020202020204" pitchFamily="34" charset="0"/>
                        </a:rPr>
                        <a:t>Ownership Scenarios</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954480241"/>
                  </a:ext>
                </a:extLst>
              </a:tr>
              <a:tr h="2793189">
                <a:tc>
                  <a:txBody>
                    <a:bodyPr/>
                    <a:lstStyle/>
                    <a:p>
                      <a:pPr algn="ctr"/>
                      <a:r>
                        <a:rPr lang="en-US" sz="2400" dirty="0">
                          <a:latin typeface="Aptos Light" panose="020B0004020202020204" pitchFamily="34" charset="0"/>
                        </a:rPr>
                        <a:t>Single strategies such as donated public land, 120% AMI income thresholds, or public subsidy address funding gaps.</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a:r>
                        <a:rPr lang="en-US" sz="2400" dirty="0">
                          <a:latin typeface="Aptos Light" panose="020B0004020202020204" pitchFamily="34" charset="0"/>
                        </a:rPr>
                        <a:t>Given larger funding gaps, a combination of strategies may be needed or larger downpayment assistance amounts.</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627038739"/>
                  </a:ext>
                </a:extLst>
              </a:tr>
            </a:tbl>
          </a:graphicData>
        </a:graphic>
      </p:graphicFrame>
    </p:spTree>
    <p:extLst>
      <p:ext uri="{BB962C8B-B14F-4D97-AF65-F5344CB8AC3E}">
        <p14:creationId xmlns:p14="http://schemas.microsoft.com/office/powerpoint/2010/main" val="4036428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Autofit/>
          </a:bodyPr>
          <a:lstStyle/>
          <a:p>
            <a:r>
              <a:rPr lang="en-US" sz="4400" dirty="0"/>
              <a:t>Finance Program Ideas</a:t>
            </a:r>
          </a:p>
        </p:txBody>
      </p:sp>
      <p:sp>
        <p:nvSpPr>
          <p:cNvPr id="4" name="Content Placeholder 3">
            <a:extLst>
              <a:ext uri="{FF2B5EF4-FFF2-40B4-BE49-F238E27FC236}">
                <a16:creationId xmlns:a16="http://schemas.microsoft.com/office/drawing/2014/main" id="{DF70254D-FF23-02A6-9D98-D3C6A10FEAB5}"/>
              </a:ext>
            </a:extLst>
          </p:cNvPr>
          <p:cNvSpPr>
            <a:spLocks noGrp="1"/>
          </p:cNvSpPr>
          <p:nvPr>
            <p:ph idx="1"/>
          </p:nvPr>
        </p:nvSpPr>
        <p:spPr>
          <a:xfrm>
            <a:off x="838200" y="1825626"/>
            <a:ext cx="6126480" cy="2699078"/>
          </a:xfrm>
        </p:spPr>
        <p:txBody>
          <a:bodyPr>
            <a:normAutofit lnSpcReduction="10000"/>
          </a:bodyPr>
          <a:lstStyle/>
          <a:p>
            <a:pPr>
              <a:lnSpc>
                <a:spcPct val="120000"/>
              </a:lnSpc>
            </a:pPr>
            <a:r>
              <a:rPr lang="en-US" dirty="0"/>
              <a:t>Assuming strategies are in place to address funding need, local gov’t can provide </a:t>
            </a:r>
            <a:r>
              <a:rPr lang="en-US" b="1" dirty="0"/>
              <a:t>gap financing</a:t>
            </a:r>
            <a:r>
              <a:rPr lang="en-US" dirty="0"/>
              <a:t>.</a:t>
            </a:r>
          </a:p>
          <a:p>
            <a:pPr>
              <a:lnSpc>
                <a:spcPct val="120000"/>
              </a:lnSpc>
            </a:pPr>
            <a:r>
              <a:rPr lang="en-US" dirty="0"/>
              <a:t>Estimated gap financing needs assuming an 80% loan-to-value and 85% loan-to-cost maximums for a primary loan from CDFI:</a:t>
            </a:r>
          </a:p>
          <a:p>
            <a:pPr>
              <a:lnSpc>
                <a:spcPct val="120000"/>
              </a:lnSpc>
            </a:pPr>
            <a:endParaRPr lang="en-US" sz="2400" dirty="0"/>
          </a:p>
        </p:txBody>
      </p:sp>
      <p:pic>
        <p:nvPicPr>
          <p:cNvPr id="6" name="Graphic 5" descr="Lightbulb outline">
            <a:extLst>
              <a:ext uri="{FF2B5EF4-FFF2-40B4-BE49-F238E27FC236}">
                <a16:creationId xmlns:a16="http://schemas.microsoft.com/office/drawing/2014/main" id="{C75A466D-C16B-E1CD-BF76-128D645ACB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6000" y="365124"/>
            <a:ext cx="6131151" cy="6131151"/>
          </a:xfrm>
          <a:prstGeom prst="rect">
            <a:avLst/>
          </a:prstGeom>
        </p:spPr>
      </p:pic>
      <p:graphicFrame>
        <p:nvGraphicFramePr>
          <p:cNvPr id="7" name="Table 6">
            <a:extLst>
              <a:ext uri="{FF2B5EF4-FFF2-40B4-BE49-F238E27FC236}">
                <a16:creationId xmlns:a16="http://schemas.microsoft.com/office/drawing/2014/main" id="{6F94471C-EB7B-1659-A69D-9C2D6837C22F}"/>
              </a:ext>
            </a:extLst>
          </p:cNvPr>
          <p:cNvGraphicFramePr>
            <a:graphicFrameLocks noGrp="1"/>
          </p:cNvGraphicFramePr>
          <p:nvPr>
            <p:extLst>
              <p:ext uri="{D42A27DB-BD31-4B8C-83A1-F6EECF244321}">
                <p14:modId xmlns:p14="http://schemas.microsoft.com/office/powerpoint/2010/main" val="3180513323"/>
              </p:ext>
            </p:extLst>
          </p:nvPr>
        </p:nvGraphicFramePr>
        <p:xfrm>
          <a:off x="838200" y="4587641"/>
          <a:ext cx="6131152" cy="1280222"/>
        </p:xfrm>
        <a:graphic>
          <a:graphicData uri="http://schemas.openxmlformats.org/drawingml/2006/table">
            <a:tbl>
              <a:tblPr firstRow="1" bandRow="1">
                <a:tableStyleId>{2D5ABB26-0587-4C30-8999-92F81FD0307C}</a:tableStyleId>
              </a:tblPr>
              <a:tblGrid>
                <a:gridCol w="1532788">
                  <a:extLst>
                    <a:ext uri="{9D8B030D-6E8A-4147-A177-3AD203B41FA5}">
                      <a16:colId xmlns:a16="http://schemas.microsoft.com/office/drawing/2014/main" val="4060740123"/>
                    </a:ext>
                  </a:extLst>
                </a:gridCol>
                <a:gridCol w="1532788">
                  <a:extLst>
                    <a:ext uri="{9D8B030D-6E8A-4147-A177-3AD203B41FA5}">
                      <a16:colId xmlns:a16="http://schemas.microsoft.com/office/drawing/2014/main" val="2727234972"/>
                    </a:ext>
                  </a:extLst>
                </a:gridCol>
                <a:gridCol w="1532788">
                  <a:extLst>
                    <a:ext uri="{9D8B030D-6E8A-4147-A177-3AD203B41FA5}">
                      <a16:colId xmlns:a16="http://schemas.microsoft.com/office/drawing/2014/main" val="2637816279"/>
                    </a:ext>
                  </a:extLst>
                </a:gridCol>
                <a:gridCol w="1532788">
                  <a:extLst>
                    <a:ext uri="{9D8B030D-6E8A-4147-A177-3AD203B41FA5}">
                      <a16:colId xmlns:a16="http://schemas.microsoft.com/office/drawing/2014/main" val="478371446"/>
                    </a:ext>
                  </a:extLst>
                </a:gridCol>
              </a:tblGrid>
              <a:tr h="198120">
                <a:tc>
                  <a:txBody>
                    <a:bodyPr/>
                    <a:lstStyle/>
                    <a:p>
                      <a:pPr marL="0" marR="0" algn="ctr">
                        <a:lnSpc>
                          <a:spcPct val="107000"/>
                        </a:lnSpc>
                        <a:spcBef>
                          <a:spcPts val="0"/>
                        </a:spcBef>
                        <a:spcAft>
                          <a:spcPts val="0"/>
                        </a:spcAft>
                      </a:pPr>
                      <a:r>
                        <a:rPr lang="en-US" sz="2400" b="0" kern="0" dirty="0">
                          <a:solidFill>
                            <a:srgbClr val="000000"/>
                          </a:solidFill>
                          <a:effectLst/>
                          <a:latin typeface="Aptos Light" panose="020B0004020202020204" pitchFamily="34" charset="0"/>
                          <a:ea typeface="Times New Roman" panose="02020603050405020304" pitchFamily="18" charset="0"/>
                          <a:cs typeface="Calibri" panose="020F0502020204030204" pitchFamily="34" charset="0"/>
                        </a:rPr>
                        <a:t>Duplex</a:t>
                      </a:r>
                      <a:endParaRPr lang="en-US" sz="2400" b="0" kern="100" dirty="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400" b="0" kern="0" dirty="0">
                          <a:solidFill>
                            <a:srgbClr val="000000"/>
                          </a:solidFill>
                          <a:effectLst/>
                          <a:latin typeface="Aptos Light" panose="020B0004020202020204" pitchFamily="34" charset="0"/>
                          <a:ea typeface="Times New Roman" panose="02020603050405020304" pitchFamily="18" charset="0"/>
                          <a:cs typeface="Calibri" panose="020F0502020204030204" pitchFamily="34" charset="0"/>
                        </a:rPr>
                        <a:t>Duplex + ADU</a:t>
                      </a:r>
                      <a:endParaRPr lang="en-US" sz="2400" b="0" kern="100" dirty="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400" b="0" kern="0">
                          <a:solidFill>
                            <a:srgbClr val="000000"/>
                          </a:solidFill>
                          <a:effectLst/>
                          <a:latin typeface="Aptos Light" panose="020B0004020202020204" pitchFamily="34" charset="0"/>
                          <a:ea typeface="Times New Roman" panose="02020603050405020304" pitchFamily="18" charset="0"/>
                          <a:cs typeface="Calibri" panose="020F0502020204030204" pitchFamily="34" charset="0"/>
                        </a:rPr>
                        <a:t>Multi-Lot</a:t>
                      </a:r>
                      <a:endParaRPr lang="en-US" sz="2400" b="0" kern="10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400" b="0" kern="0" dirty="0">
                          <a:solidFill>
                            <a:srgbClr val="000000"/>
                          </a:solidFill>
                          <a:effectLst/>
                          <a:latin typeface="Aptos Light" panose="020B0004020202020204" pitchFamily="34" charset="0"/>
                          <a:ea typeface="Times New Roman" panose="02020603050405020304" pitchFamily="18" charset="0"/>
                          <a:cs typeface="Calibri" panose="020F0502020204030204" pitchFamily="34" charset="0"/>
                        </a:rPr>
                        <a:t>Fourplex</a:t>
                      </a:r>
                      <a:endParaRPr lang="en-US" sz="2400" b="0" kern="100" dirty="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954480241"/>
                  </a:ext>
                </a:extLst>
              </a:tr>
              <a:tr h="510919">
                <a:tc>
                  <a:txBody>
                    <a:bodyPr/>
                    <a:lstStyle/>
                    <a:p>
                      <a:pPr marL="0" marR="0" algn="r">
                        <a:lnSpc>
                          <a:spcPct val="107000"/>
                        </a:lnSpc>
                        <a:spcBef>
                          <a:spcPts val="0"/>
                        </a:spcBef>
                        <a:spcAft>
                          <a:spcPts val="0"/>
                        </a:spcAft>
                      </a:pPr>
                      <a:r>
                        <a:rPr lang="en-US" sz="2400" kern="0" dirty="0">
                          <a:solidFill>
                            <a:srgbClr val="000000"/>
                          </a:solidFill>
                          <a:effectLst/>
                          <a:latin typeface="Aptos Light" panose="020B0004020202020204" pitchFamily="34" charset="0"/>
                          <a:ea typeface="Times New Roman" panose="02020603050405020304" pitchFamily="18" charset="0"/>
                          <a:cs typeface="Calibri" panose="020F0502020204030204" pitchFamily="34" charset="0"/>
                        </a:rPr>
                        <a:t>$141,671</a:t>
                      </a:r>
                      <a:endParaRPr lang="en-US" sz="2400" kern="100" dirty="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gn="r">
                        <a:lnSpc>
                          <a:spcPct val="107000"/>
                        </a:lnSpc>
                        <a:spcBef>
                          <a:spcPts val="0"/>
                        </a:spcBef>
                        <a:spcAft>
                          <a:spcPts val="0"/>
                        </a:spcAft>
                      </a:pPr>
                      <a:r>
                        <a:rPr lang="en-US" sz="2400" kern="0" dirty="0">
                          <a:solidFill>
                            <a:srgbClr val="000000"/>
                          </a:solidFill>
                          <a:effectLst/>
                          <a:latin typeface="Aptos Light" panose="020B0004020202020204" pitchFamily="34" charset="0"/>
                          <a:ea typeface="Times New Roman" panose="02020603050405020304" pitchFamily="18" charset="0"/>
                          <a:cs typeface="Calibri" panose="020F0502020204030204" pitchFamily="34" charset="0"/>
                        </a:rPr>
                        <a:t>$114,451</a:t>
                      </a:r>
                      <a:endParaRPr lang="en-US" sz="2400" kern="100" dirty="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gn="r">
                        <a:lnSpc>
                          <a:spcPct val="107000"/>
                        </a:lnSpc>
                        <a:spcBef>
                          <a:spcPts val="0"/>
                        </a:spcBef>
                        <a:spcAft>
                          <a:spcPts val="0"/>
                        </a:spcAft>
                      </a:pPr>
                      <a:r>
                        <a:rPr lang="en-US" sz="2400" kern="0" dirty="0">
                          <a:solidFill>
                            <a:srgbClr val="000000"/>
                          </a:solidFill>
                          <a:effectLst/>
                          <a:latin typeface="Aptos Light" panose="020B0004020202020204" pitchFamily="34" charset="0"/>
                          <a:ea typeface="Times New Roman" panose="02020603050405020304" pitchFamily="18" charset="0"/>
                          <a:cs typeface="Calibri" panose="020F0502020204030204" pitchFamily="34" charset="0"/>
                        </a:rPr>
                        <a:t>$430,838</a:t>
                      </a:r>
                      <a:endParaRPr lang="en-US" sz="2400" kern="100" dirty="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gn="r">
                        <a:lnSpc>
                          <a:spcPct val="107000"/>
                        </a:lnSpc>
                        <a:spcBef>
                          <a:spcPts val="0"/>
                        </a:spcBef>
                        <a:spcAft>
                          <a:spcPts val="0"/>
                        </a:spcAft>
                      </a:pPr>
                      <a:r>
                        <a:rPr lang="en-US" sz="2400" kern="0" dirty="0">
                          <a:solidFill>
                            <a:srgbClr val="000000"/>
                          </a:solidFill>
                          <a:effectLst/>
                          <a:latin typeface="Aptos Light" panose="020B0004020202020204" pitchFamily="34" charset="0"/>
                          <a:ea typeface="Times New Roman" panose="02020603050405020304" pitchFamily="18" charset="0"/>
                          <a:cs typeface="Calibri" panose="020F0502020204030204" pitchFamily="34" charset="0"/>
                        </a:rPr>
                        <a:t>$308,394</a:t>
                      </a:r>
                      <a:endParaRPr lang="en-US" sz="2400" kern="100" dirty="0">
                        <a:effectLst/>
                        <a:latin typeface="Aptos Light" panose="020B00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627038739"/>
                  </a:ext>
                </a:extLst>
              </a:tr>
            </a:tbl>
          </a:graphicData>
        </a:graphic>
      </p:graphicFrame>
    </p:spTree>
    <p:extLst>
      <p:ext uri="{BB962C8B-B14F-4D97-AF65-F5344CB8AC3E}">
        <p14:creationId xmlns:p14="http://schemas.microsoft.com/office/powerpoint/2010/main" val="1084277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Autofit/>
          </a:bodyPr>
          <a:lstStyle/>
          <a:p>
            <a:r>
              <a:rPr lang="en-US" sz="4400" dirty="0"/>
              <a:t>Increasing Equitable Access</a:t>
            </a:r>
          </a:p>
        </p:txBody>
      </p:sp>
      <p:sp>
        <p:nvSpPr>
          <p:cNvPr id="12" name="Text Placeholder 2">
            <a:extLst>
              <a:ext uri="{FF2B5EF4-FFF2-40B4-BE49-F238E27FC236}">
                <a16:creationId xmlns:a16="http://schemas.microsoft.com/office/drawing/2014/main" id="{37FCAE95-7D46-4FF6-A125-77B5016495E4}"/>
              </a:ext>
            </a:extLst>
          </p:cNvPr>
          <p:cNvSpPr>
            <a:spLocks noGrp="1"/>
          </p:cNvSpPr>
          <p:nvPr>
            <p:ph idx="1"/>
          </p:nvPr>
        </p:nvSpPr>
        <p:spPr>
          <a:xfrm>
            <a:off x="838200" y="1825625"/>
            <a:ext cx="6126480" cy="3679248"/>
          </a:xfrm>
        </p:spPr>
        <p:txBody>
          <a:bodyPr vert="horz" lIns="91440" tIns="45720" rIns="91440" bIns="45720" rtlCol="0" anchor="t">
            <a:normAutofit/>
          </a:bodyPr>
          <a:lstStyle/>
          <a:p>
            <a:pPr marL="0" indent="0">
              <a:lnSpc>
                <a:spcPct val="100000"/>
              </a:lnSpc>
              <a:buNone/>
            </a:pPr>
            <a:r>
              <a:rPr lang="en-US" b="1" dirty="0"/>
              <a:t>Evaluate a community preference policy </a:t>
            </a:r>
            <a:r>
              <a:rPr lang="en-US" dirty="0"/>
              <a:t>to prioritize development resources and units for community members of the South St. Petersburg CRA or other target areas of the city in view of fair housing law, anti-discrimination law, and other funding source program requirements.</a:t>
            </a:r>
            <a:endParaRPr lang="en-US" dirty="0">
              <a:solidFill>
                <a:srgbClr val="000000"/>
              </a:solidFill>
              <a:highlight>
                <a:srgbClr val="FFFF00"/>
              </a:highlight>
              <a:latin typeface="Arial Nova" panose="020B0504020202020204" pitchFamily="34" charset="0"/>
            </a:endParaRPr>
          </a:p>
        </p:txBody>
      </p:sp>
      <p:pic>
        <p:nvPicPr>
          <p:cNvPr id="3" name="Graphic 2" descr="Lightbulb outline">
            <a:extLst>
              <a:ext uri="{FF2B5EF4-FFF2-40B4-BE49-F238E27FC236}">
                <a16:creationId xmlns:a16="http://schemas.microsoft.com/office/drawing/2014/main" id="{33836C71-2AD1-95C0-F5C0-AF673D9C1B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6000" y="365124"/>
            <a:ext cx="6131151" cy="6131151"/>
          </a:xfrm>
          <a:prstGeom prst="rect">
            <a:avLst/>
          </a:prstGeom>
        </p:spPr>
      </p:pic>
    </p:spTree>
    <p:extLst>
      <p:ext uri="{BB962C8B-B14F-4D97-AF65-F5344CB8AC3E}">
        <p14:creationId xmlns:p14="http://schemas.microsoft.com/office/powerpoint/2010/main" val="2704905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Autofit/>
          </a:bodyPr>
          <a:lstStyle/>
          <a:p>
            <a:r>
              <a:rPr lang="en-US" sz="4400" dirty="0"/>
              <a:t>Is It Working? Check the Numbers!</a:t>
            </a:r>
          </a:p>
        </p:txBody>
      </p:sp>
      <p:sp>
        <p:nvSpPr>
          <p:cNvPr id="12" name="Text Placeholder 2">
            <a:extLst>
              <a:ext uri="{FF2B5EF4-FFF2-40B4-BE49-F238E27FC236}">
                <a16:creationId xmlns:a16="http://schemas.microsoft.com/office/drawing/2014/main" id="{37FCAE95-7D46-4FF6-A125-77B5016495E4}"/>
              </a:ext>
            </a:extLst>
          </p:cNvPr>
          <p:cNvSpPr>
            <a:spLocks noGrp="1"/>
          </p:cNvSpPr>
          <p:nvPr>
            <p:ph idx="1"/>
          </p:nvPr>
        </p:nvSpPr>
        <p:spPr>
          <a:xfrm>
            <a:off x="838200" y="1825625"/>
            <a:ext cx="2661918" cy="3679248"/>
          </a:xfrm>
        </p:spPr>
        <p:txBody>
          <a:bodyPr vert="horz" lIns="91440" tIns="45720" rIns="91440" bIns="45720" rtlCol="0" anchor="t">
            <a:normAutofit/>
          </a:bodyPr>
          <a:lstStyle/>
          <a:p>
            <a:pPr marL="0" indent="0">
              <a:buNone/>
            </a:pPr>
            <a:r>
              <a:rPr lang="en-US" b="1" dirty="0">
                <a:solidFill>
                  <a:srgbClr val="000000"/>
                </a:solidFill>
              </a:rPr>
              <a:t>St Petersburg </a:t>
            </a:r>
          </a:p>
          <a:p>
            <a:pPr marL="0" indent="0">
              <a:buNone/>
            </a:pPr>
            <a:r>
              <a:rPr lang="en-US" b="1" dirty="0">
                <a:solidFill>
                  <a:srgbClr val="000000"/>
                </a:solidFill>
              </a:rPr>
              <a:t>ADUs per Year</a:t>
            </a:r>
          </a:p>
        </p:txBody>
      </p:sp>
      <p:graphicFrame>
        <p:nvGraphicFramePr>
          <p:cNvPr id="4" name="Table 3">
            <a:extLst>
              <a:ext uri="{FF2B5EF4-FFF2-40B4-BE49-F238E27FC236}">
                <a16:creationId xmlns:a16="http://schemas.microsoft.com/office/drawing/2014/main" id="{2CEE2079-862E-6420-7FEF-496929DF507C}"/>
              </a:ext>
            </a:extLst>
          </p:cNvPr>
          <p:cNvGraphicFramePr>
            <a:graphicFrameLocks noGrp="1"/>
          </p:cNvGraphicFramePr>
          <p:nvPr>
            <p:extLst>
              <p:ext uri="{D42A27DB-BD31-4B8C-83A1-F6EECF244321}">
                <p14:modId xmlns:p14="http://schemas.microsoft.com/office/powerpoint/2010/main" val="2281595408"/>
              </p:ext>
            </p:extLst>
          </p:nvPr>
        </p:nvGraphicFramePr>
        <p:xfrm>
          <a:off x="3500118" y="1825625"/>
          <a:ext cx="2724808" cy="3787648"/>
        </p:xfrm>
        <a:graphic>
          <a:graphicData uri="http://schemas.openxmlformats.org/drawingml/2006/table">
            <a:tbl>
              <a:tblPr firstRow="1" firstCol="1" bandRow="1"/>
              <a:tblGrid>
                <a:gridCol w="1353208">
                  <a:extLst>
                    <a:ext uri="{9D8B030D-6E8A-4147-A177-3AD203B41FA5}">
                      <a16:colId xmlns:a16="http://schemas.microsoft.com/office/drawing/2014/main" val="2133142198"/>
                    </a:ext>
                  </a:extLst>
                </a:gridCol>
                <a:gridCol w="1371600">
                  <a:extLst>
                    <a:ext uri="{9D8B030D-6E8A-4147-A177-3AD203B41FA5}">
                      <a16:colId xmlns:a16="http://schemas.microsoft.com/office/drawing/2014/main" val="2970463822"/>
                    </a:ext>
                  </a:extLst>
                </a:gridCol>
              </a:tblGrid>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2007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635460400"/>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2008</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033787629"/>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2009</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797449269"/>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607768934"/>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8763419"/>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3</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238232001"/>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2013</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3</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710735864"/>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088013954"/>
                  </a:ext>
                </a:extLst>
              </a:tr>
            </a:tbl>
          </a:graphicData>
        </a:graphic>
      </p:graphicFrame>
      <p:graphicFrame>
        <p:nvGraphicFramePr>
          <p:cNvPr id="5" name="Table 4">
            <a:extLst>
              <a:ext uri="{FF2B5EF4-FFF2-40B4-BE49-F238E27FC236}">
                <a16:creationId xmlns:a16="http://schemas.microsoft.com/office/drawing/2014/main" id="{CDA11391-469B-08A6-992D-48B1B94CAC5C}"/>
              </a:ext>
            </a:extLst>
          </p:cNvPr>
          <p:cNvGraphicFramePr>
            <a:graphicFrameLocks noGrp="1"/>
          </p:cNvGraphicFramePr>
          <p:nvPr>
            <p:extLst>
              <p:ext uri="{D42A27DB-BD31-4B8C-83A1-F6EECF244321}">
                <p14:modId xmlns:p14="http://schemas.microsoft.com/office/powerpoint/2010/main" val="1074649162"/>
              </p:ext>
            </p:extLst>
          </p:nvPr>
        </p:nvGraphicFramePr>
        <p:xfrm>
          <a:off x="7137399" y="1825625"/>
          <a:ext cx="2724808" cy="3787648"/>
        </p:xfrm>
        <a:graphic>
          <a:graphicData uri="http://schemas.openxmlformats.org/drawingml/2006/table">
            <a:tbl>
              <a:tblPr firstRow="1" firstCol="1" bandRow="1"/>
              <a:tblGrid>
                <a:gridCol w="1353208">
                  <a:extLst>
                    <a:ext uri="{9D8B030D-6E8A-4147-A177-3AD203B41FA5}">
                      <a16:colId xmlns:a16="http://schemas.microsoft.com/office/drawing/2014/main" val="2133142198"/>
                    </a:ext>
                  </a:extLst>
                </a:gridCol>
                <a:gridCol w="1371600">
                  <a:extLst>
                    <a:ext uri="{9D8B030D-6E8A-4147-A177-3AD203B41FA5}">
                      <a16:colId xmlns:a16="http://schemas.microsoft.com/office/drawing/2014/main" val="2970463822"/>
                    </a:ext>
                  </a:extLst>
                </a:gridCol>
              </a:tblGrid>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2015</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635460400"/>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2016</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16</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033787629"/>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2017</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23</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797449269"/>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2018</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607768934"/>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2019</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29</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8763419"/>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2020</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44</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238232001"/>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2021</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53</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710735864"/>
                  </a:ext>
                </a:extLst>
              </a:tr>
              <a:tr h="473456">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2022</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2400" kern="100" dirty="0">
                          <a:effectLst/>
                          <a:latin typeface="Aptos Light" panose="020B0004020202020204" pitchFamily="34" charset="0"/>
                          <a:ea typeface="Calibri" panose="020F0502020204030204" pitchFamily="34" charset="0"/>
                          <a:cs typeface="Arial" panose="020B0604020202020204" pitchFamily="34" charset="0"/>
                        </a:rPr>
                        <a:t>86</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088013954"/>
                  </a:ext>
                </a:extLst>
              </a:tr>
            </a:tbl>
          </a:graphicData>
        </a:graphic>
      </p:graphicFrame>
      <p:cxnSp>
        <p:nvCxnSpPr>
          <p:cNvPr id="18" name="Connector: Elbow 17">
            <a:extLst>
              <a:ext uri="{FF2B5EF4-FFF2-40B4-BE49-F238E27FC236}">
                <a16:creationId xmlns:a16="http://schemas.microsoft.com/office/drawing/2014/main" id="{A733F953-13D6-9387-E234-2075C9FE97A3}"/>
              </a:ext>
            </a:extLst>
          </p:cNvPr>
          <p:cNvCxnSpPr>
            <a:cxnSpLocks/>
          </p:cNvCxnSpPr>
          <p:nvPr/>
        </p:nvCxnSpPr>
        <p:spPr>
          <a:xfrm rot="5400000" flipH="1" flipV="1">
            <a:off x="3641566" y="2610195"/>
            <a:ext cx="3527113" cy="2479045"/>
          </a:xfrm>
          <a:prstGeom prst="bentConnector3">
            <a:avLst>
              <a:gd name="adj1" fmla="val -15964"/>
            </a:avLst>
          </a:prstGeom>
          <a:ln w="28575">
            <a:solidFill>
              <a:srgbClr val="00879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4240309-ADE5-2B02-3544-927EDCB6E5CB}"/>
              </a:ext>
            </a:extLst>
          </p:cNvPr>
          <p:cNvCxnSpPr>
            <a:cxnSpLocks/>
          </p:cNvCxnSpPr>
          <p:nvPr/>
        </p:nvCxnSpPr>
        <p:spPr>
          <a:xfrm>
            <a:off x="6644643" y="2096320"/>
            <a:ext cx="492756" cy="0"/>
          </a:xfrm>
          <a:prstGeom prst="straightConnector1">
            <a:avLst/>
          </a:prstGeom>
          <a:ln w="28575">
            <a:solidFill>
              <a:srgbClr val="008796"/>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1" name="Table 30">
            <a:extLst>
              <a:ext uri="{FF2B5EF4-FFF2-40B4-BE49-F238E27FC236}">
                <a16:creationId xmlns:a16="http://schemas.microsoft.com/office/drawing/2014/main" id="{6EBDDCA9-CC4D-4CB6-BA9C-6689FECA567E}"/>
              </a:ext>
            </a:extLst>
          </p:cNvPr>
          <p:cNvGraphicFramePr>
            <a:graphicFrameLocks noGrp="1"/>
          </p:cNvGraphicFramePr>
          <p:nvPr>
            <p:extLst>
              <p:ext uri="{D42A27DB-BD31-4B8C-83A1-F6EECF244321}">
                <p14:modId xmlns:p14="http://schemas.microsoft.com/office/powerpoint/2010/main" val="183625505"/>
              </p:ext>
            </p:extLst>
          </p:nvPr>
        </p:nvGraphicFramePr>
        <p:xfrm>
          <a:off x="7137399" y="5748210"/>
          <a:ext cx="2724808" cy="473456"/>
        </p:xfrm>
        <a:graphic>
          <a:graphicData uri="http://schemas.openxmlformats.org/drawingml/2006/table">
            <a:tbl>
              <a:tblPr firstRow="1" firstCol="1" bandRow="1"/>
              <a:tblGrid>
                <a:gridCol w="2724808">
                  <a:extLst>
                    <a:ext uri="{9D8B030D-6E8A-4147-A177-3AD203B41FA5}">
                      <a16:colId xmlns:a16="http://schemas.microsoft.com/office/drawing/2014/main" val="865177867"/>
                    </a:ext>
                  </a:extLst>
                </a:gridCol>
              </a:tblGrid>
              <a:tr h="473456">
                <a:tc>
                  <a:txBody>
                    <a:bodyPr/>
                    <a:lstStyle/>
                    <a:p>
                      <a:pPr marL="0" marR="0" algn="ctr">
                        <a:lnSpc>
                          <a:spcPct val="107000"/>
                        </a:lnSpc>
                        <a:spcBef>
                          <a:spcPts val="0"/>
                        </a:spcBef>
                        <a:spcAft>
                          <a:spcPts val="0"/>
                        </a:spcAft>
                      </a:pPr>
                      <a:r>
                        <a:rPr lang="en-US" sz="2400" b="1" kern="100" dirty="0">
                          <a:effectLst/>
                          <a:latin typeface="Aptos Light" panose="020B0004020202020204" pitchFamily="34" charset="0"/>
                          <a:ea typeface="Calibri" panose="020F0502020204030204" pitchFamily="34" charset="0"/>
                          <a:cs typeface="Arial" panose="020B0604020202020204" pitchFamily="34" charset="0"/>
                        </a:rPr>
                        <a:t>Total: 285</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5E0B4"/>
                    </a:solidFill>
                  </a:tcPr>
                </a:tc>
                <a:extLst>
                  <a:ext uri="{0D108BD9-81ED-4DB2-BD59-A6C34878D82A}">
                    <a16:rowId xmlns:a16="http://schemas.microsoft.com/office/drawing/2014/main" val="2612508199"/>
                  </a:ext>
                </a:extLst>
              </a:tr>
            </a:tbl>
          </a:graphicData>
        </a:graphic>
      </p:graphicFrame>
      <p:sp>
        <p:nvSpPr>
          <p:cNvPr id="32" name="Text Placeholder 2">
            <a:extLst>
              <a:ext uri="{FF2B5EF4-FFF2-40B4-BE49-F238E27FC236}">
                <a16:creationId xmlns:a16="http://schemas.microsoft.com/office/drawing/2014/main" id="{32C182E0-1442-E4D4-353A-DC911E948C72}"/>
              </a:ext>
            </a:extLst>
          </p:cNvPr>
          <p:cNvSpPr txBox="1">
            <a:spLocks/>
          </p:cNvSpPr>
          <p:nvPr/>
        </p:nvSpPr>
        <p:spPr>
          <a:xfrm>
            <a:off x="838200" y="2848484"/>
            <a:ext cx="3876100" cy="58051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1" u="none" strike="noStrike" kern="1200" cap="none" spc="0" normalizeH="0" baseline="0" noProof="0" dirty="0">
                <a:ln>
                  <a:noFill/>
                </a:ln>
                <a:solidFill>
                  <a:schemeClr val="bg1">
                    <a:lumMod val="50000"/>
                  </a:schemeClr>
                </a:solidFill>
                <a:effectLst/>
                <a:uLnTx/>
                <a:uFillTx/>
                <a:latin typeface="Aptos Light" panose="020B0004020202020204" pitchFamily="34" charset="0"/>
              </a:rPr>
              <a:t>Data source: </a:t>
            </a:r>
          </a:p>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1" u="none" strike="noStrike" kern="1200" cap="none" spc="0" normalizeH="0" baseline="0" noProof="0" dirty="0">
                <a:ln>
                  <a:noFill/>
                </a:ln>
                <a:solidFill>
                  <a:schemeClr val="bg1">
                    <a:lumMod val="50000"/>
                  </a:schemeClr>
                </a:solidFill>
                <a:effectLst/>
                <a:uLnTx/>
                <a:uFillTx/>
                <a:latin typeface="Aptos Light" panose="020B0004020202020204" pitchFamily="34" charset="0"/>
              </a:rPr>
              <a:t>City of St Petersburg</a:t>
            </a:r>
          </a:p>
        </p:txBody>
      </p:sp>
    </p:spTree>
    <p:extLst>
      <p:ext uri="{BB962C8B-B14F-4D97-AF65-F5344CB8AC3E}">
        <p14:creationId xmlns:p14="http://schemas.microsoft.com/office/powerpoint/2010/main" val="3275069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1F99684-0511-4D58-442F-30671EEE17B6}"/>
              </a:ext>
            </a:extLst>
          </p:cNvPr>
          <p:cNvSpPr txBox="1"/>
          <p:nvPr/>
        </p:nvSpPr>
        <p:spPr>
          <a:xfrm>
            <a:off x="4349533" y="326460"/>
            <a:ext cx="7478038" cy="3693319"/>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ptos Display" panose="020B0004020202020204" pitchFamily="34" charset="0"/>
              </a:rPr>
              <a:t>DOWNLOAD THE GUIDEBOOK: </a:t>
            </a:r>
            <a:r>
              <a:rPr kumimoji="0" lang="en-US" sz="4000" b="1" i="0" u="none" strike="noStrike" kern="100" cap="none" spc="0" normalizeH="0" baseline="0" noProof="0" dirty="0">
                <a:ln>
                  <a:noFill/>
                </a:ln>
                <a:solidFill>
                  <a:srgbClr val="A9E0DF"/>
                </a:solidFill>
                <a:effectLst/>
                <a:uLnTx/>
                <a:uFillTx/>
                <a:latin typeface="Aptos Display" panose="020B0004020202020204" pitchFamily="34" charset="0"/>
                <a:ea typeface="Aptos" panose="020B0004020202020204" pitchFamily="34" charset="0"/>
                <a:cs typeface="Times New Roman" panose="02020603050405020304" pitchFamily="18" charset="0"/>
              </a:rPr>
              <a:t>MISSING MIDDLE DEVELOPMENT -  </a:t>
            </a:r>
            <a:br>
              <a:rPr kumimoji="0" lang="en-US" sz="4000" b="1" i="0" u="none" strike="noStrike" kern="100" cap="none" spc="0" normalizeH="0" baseline="0" noProof="0" dirty="0">
                <a:ln>
                  <a:noFill/>
                </a:ln>
                <a:solidFill>
                  <a:srgbClr val="A9E0DF"/>
                </a:solidFill>
                <a:effectLst/>
                <a:uLnTx/>
                <a:uFillTx/>
                <a:latin typeface="Aptos Display" panose="020B0004020202020204" pitchFamily="34" charset="0"/>
                <a:ea typeface="Aptos" panose="020B0004020202020204" pitchFamily="34" charset="0"/>
                <a:cs typeface="Times New Roman" panose="02020603050405020304" pitchFamily="18" charset="0"/>
              </a:rPr>
            </a:br>
            <a:r>
              <a:rPr kumimoji="0" lang="en-US" sz="4000" b="1" i="0" u="none" strike="noStrike" kern="100" cap="none" spc="0" normalizeH="0" baseline="0" noProof="0" dirty="0">
                <a:ln>
                  <a:noFill/>
                </a:ln>
                <a:solidFill>
                  <a:srgbClr val="A9E0DF"/>
                </a:solidFill>
                <a:effectLst/>
                <a:uLnTx/>
                <a:uFillTx/>
                <a:latin typeface="Aptos Display" panose="020B0004020202020204" pitchFamily="34" charset="0"/>
                <a:ea typeface="Aptos" panose="020B0004020202020204" pitchFamily="34" charset="0"/>
                <a:cs typeface="Times New Roman" panose="02020603050405020304" pitchFamily="18" charset="0"/>
              </a:rPr>
              <a:t>A GUIDE FOR NONPROFIT DEVELOPERS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noFill/>
              </a:ln>
              <a:solidFill>
                <a:prstClr val="white"/>
              </a:solidFill>
              <a:effectLst/>
              <a:uLnTx/>
              <a:uFillTx/>
              <a:latin typeface="Avenir Next" panose="020B0503020202020204" pitchFamily="34" charset="0"/>
              <a:ea typeface="+mn-ea"/>
              <a:cs typeface="+mn-cs"/>
            </a:endParaRPr>
          </a:p>
        </p:txBody>
      </p:sp>
      <p:sp>
        <p:nvSpPr>
          <p:cNvPr id="5" name="TextBox 4">
            <a:extLst>
              <a:ext uri="{FF2B5EF4-FFF2-40B4-BE49-F238E27FC236}">
                <a16:creationId xmlns:a16="http://schemas.microsoft.com/office/drawing/2014/main" id="{F92BA981-6A61-A39F-4DF7-D0C14E04D4AE}"/>
              </a:ext>
            </a:extLst>
          </p:cNvPr>
          <p:cNvSpPr txBox="1"/>
          <p:nvPr/>
        </p:nvSpPr>
        <p:spPr>
          <a:xfrm>
            <a:off x="4486274" y="3164681"/>
            <a:ext cx="7210425" cy="295465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ptos Light" panose="020B0004020202020204" pitchFamily="34" charset="0"/>
              </a:rPr>
              <a:t>Scan the QR code with your mobile device </a:t>
            </a:r>
            <a:br>
              <a:rPr kumimoji="0" lang="en-US" sz="2400" b="0" i="0" u="none" strike="noStrike" kern="1200" cap="none" spc="0" normalizeH="0" baseline="0" noProof="0" dirty="0">
                <a:ln>
                  <a:noFill/>
                </a:ln>
                <a:solidFill>
                  <a:prstClr val="white"/>
                </a:solidFill>
                <a:effectLst/>
                <a:uLnTx/>
                <a:uFillTx/>
                <a:latin typeface="Aptos Light" panose="020B0004020202020204" pitchFamily="34" charset="0"/>
              </a:rPr>
            </a:br>
            <a:r>
              <a:rPr kumimoji="0" lang="en-US" sz="2400" b="0" i="0" u="none" strike="noStrike" kern="1200" cap="none" spc="0" normalizeH="0" baseline="0" noProof="0" dirty="0">
                <a:ln>
                  <a:noFill/>
                </a:ln>
                <a:solidFill>
                  <a:prstClr val="white"/>
                </a:solidFill>
                <a:effectLst/>
                <a:uLnTx/>
                <a:uFillTx/>
                <a:latin typeface="Aptos Light" panose="020B0004020202020204" pitchFamily="34" charset="0"/>
              </a:rPr>
              <a:t>to download our guidebook, </a:t>
            </a:r>
            <a:r>
              <a:rPr kumimoji="0" lang="en-US" sz="2400" b="0" i="1" u="none" strike="noStrike" kern="1200" cap="none" spc="0" normalizeH="0" baseline="0" noProof="0" dirty="0">
                <a:ln>
                  <a:noFill/>
                </a:ln>
                <a:solidFill>
                  <a:prstClr val="white"/>
                </a:solidFill>
                <a:effectLst/>
                <a:uLnTx/>
                <a:uFillTx/>
                <a:latin typeface="Aptos Light" panose="020B0004020202020204" pitchFamily="34" charset="0"/>
                <a:ea typeface="Aptos" panose="020B0004020202020204" pitchFamily="34" charset="0"/>
                <a:cs typeface="Times New Roman" panose="02020603050405020304" pitchFamily="18" charset="0"/>
              </a:rPr>
              <a:t>Missing Middle Development: A Guide for Nonprofit Developers.</a:t>
            </a:r>
          </a:p>
          <a:p>
            <a:pPr marL="0" marR="0" lvl="0" indent="0" algn="just" defTabSz="914400" rtl="0" eaLnBrk="1" fontAlgn="auto" latinLnBrk="0" hangingPunct="1">
              <a:lnSpc>
                <a:spcPct val="100000"/>
              </a:lnSpc>
              <a:spcBef>
                <a:spcPts val="0"/>
              </a:spcBef>
              <a:spcAft>
                <a:spcPts val="0"/>
              </a:spcAft>
              <a:buClrTx/>
              <a:buSzTx/>
              <a:buFontTx/>
              <a:buNone/>
              <a:tabLst/>
              <a:defRPr/>
            </a:pPr>
            <a:br>
              <a:rPr kumimoji="0" lang="en-US" sz="2400" b="0" i="0" u="none" strike="noStrike" kern="1200" cap="none" spc="0" normalizeH="0" baseline="0" noProof="0" dirty="0">
                <a:ln>
                  <a:noFill/>
                </a:ln>
                <a:solidFill>
                  <a:prstClr val="white"/>
                </a:solidFill>
                <a:effectLst/>
                <a:uLnTx/>
                <a:uFillTx/>
                <a:latin typeface="Aptos Light" panose="020B0004020202020204" pitchFamily="34" charset="0"/>
              </a:rPr>
            </a:br>
            <a:r>
              <a:rPr kumimoji="0" lang="en-US" sz="2400" b="0" i="0" u="none" strike="noStrike" kern="1200" cap="none" spc="0" normalizeH="0" baseline="0" noProof="0" dirty="0">
                <a:ln>
                  <a:noFill/>
                </a:ln>
                <a:solidFill>
                  <a:prstClr val="white"/>
                </a:solidFill>
                <a:effectLst/>
                <a:uLnTx/>
                <a:uFillTx/>
                <a:latin typeface="Aptos Light" panose="020B0004020202020204" pitchFamily="34" charset="0"/>
              </a:rPr>
              <a:t>This publication from the Florida Housing Coalition provides a wealth of information to supplement today’s presentation.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7" name="Picture 6">
            <a:extLst>
              <a:ext uri="{FF2B5EF4-FFF2-40B4-BE49-F238E27FC236}">
                <a16:creationId xmlns:a16="http://schemas.microsoft.com/office/drawing/2014/main" id="{1690F446-6BFE-070E-6F05-9C2E3B251070}"/>
              </a:ext>
            </a:extLst>
          </p:cNvPr>
          <p:cNvPicPr>
            <a:picLocks noChangeAspect="1"/>
          </p:cNvPicPr>
          <p:nvPr/>
        </p:nvPicPr>
        <p:blipFill>
          <a:blip r:embed="rId3"/>
          <a:srcRect/>
          <a:stretch/>
        </p:blipFill>
        <p:spPr>
          <a:xfrm>
            <a:off x="1414397" y="1344973"/>
            <a:ext cx="2456145" cy="2456145"/>
          </a:xfrm>
          <a:prstGeom prst="rect">
            <a:avLst/>
          </a:prstGeom>
        </p:spPr>
      </p:pic>
      <p:pic>
        <p:nvPicPr>
          <p:cNvPr id="11" name="Picture 10" descr="A blue and black logo with black text&#10;&#10;Description automatically generated">
            <a:extLst>
              <a:ext uri="{FF2B5EF4-FFF2-40B4-BE49-F238E27FC236}">
                <a16:creationId xmlns:a16="http://schemas.microsoft.com/office/drawing/2014/main" id="{4C443B8D-7952-86D2-0086-B5845E1D4E02}"/>
              </a:ext>
            </a:extLst>
          </p:cNvPr>
          <p:cNvPicPr>
            <a:picLocks noChangeAspect="1"/>
          </p:cNvPicPr>
          <p:nvPr/>
        </p:nvPicPr>
        <p:blipFill>
          <a:blip r:embed="rId4"/>
          <a:stretch>
            <a:fillRect/>
          </a:stretch>
        </p:blipFill>
        <p:spPr>
          <a:xfrm>
            <a:off x="1830105" y="4770550"/>
            <a:ext cx="1614554" cy="1418851"/>
          </a:xfrm>
          <a:prstGeom prst="rect">
            <a:avLst/>
          </a:prstGeom>
        </p:spPr>
      </p:pic>
    </p:spTree>
    <p:extLst>
      <p:ext uri="{BB962C8B-B14F-4D97-AF65-F5344CB8AC3E}">
        <p14:creationId xmlns:p14="http://schemas.microsoft.com/office/powerpoint/2010/main" val="3324072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1F99684-0511-4D58-442F-30671EEE17B6}"/>
              </a:ext>
            </a:extLst>
          </p:cNvPr>
          <p:cNvSpPr txBox="1"/>
          <p:nvPr/>
        </p:nvSpPr>
        <p:spPr>
          <a:xfrm>
            <a:off x="4359058" y="726510"/>
            <a:ext cx="7478038" cy="29546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ptos Display" panose="020B0004020202020204" pitchFamily="34" charset="0"/>
              </a:rPr>
              <a:t>DOWNLOAD: </a:t>
            </a:r>
            <a:r>
              <a:rPr kumimoji="0" lang="en-US" sz="4400" b="1" i="0" u="none" strike="noStrike" kern="1200" cap="none" spc="0" normalizeH="0" baseline="0" noProof="0" dirty="0">
                <a:ln>
                  <a:noFill/>
                </a:ln>
                <a:solidFill>
                  <a:srgbClr val="A9E0DF"/>
                </a:solidFill>
                <a:effectLst/>
                <a:uLnTx/>
                <a:uFillTx/>
                <a:latin typeface="Aptos Display" panose="020B0004020202020204" pitchFamily="34" charset="0"/>
              </a:rPr>
              <a:t>THE </a:t>
            </a:r>
            <a:r>
              <a:rPr kumimoji="0" lang="en-US" sz="4400" b="1" i="0" u="none" strike="noStrike" kern="100" cap="none" spc="0" normalizeH="0" baseline="0" noProof="0" dirty="0">
                <a:ln>
                  <a:noFill/>
                </a:ln>
                <a:solidFill>
                  <a:srgbClr val="A9E0DF"/>
                </a:solidFill>
                <a:effectLst/>
                <a:uLnTx/>
                <a:uFillTx/>
                <a:latin typeface="Aptos Display" panose="020B0004020202020204" pitchFamily="34" charset="0"/>
                <a:ea typeface="Aptos" panose="020B0004020202020204" pitchFamily="34" charset="0"/>
                <a:cs typeface="Times New Roman" panose="02020603050405020304" pitchFamily="18" charset="0"/>
              </a:rPr>
              <a:t>ACCESSORY DWELLING UNIT (ADU) GUIDEBOOK</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noFill/>
              </a:ln>
              <a:solidFill>
                <a:prstClr val="white"/>
              </a:solidFill>
              <a:effectLst/>
              <a:uLnTx/>
              <a:uFillTx/>
              <a:latin typeface="Avenir Next" panose="020B0503020202020204" pitchFamily="34" charset="0"/>
              <a:ea typeface="+mn-ea"/>
              <a:cs typeface="+mn-cs"/>
            </a:endParaRPr>
          </a:p>
        </p:txBody>
      </p:sp>
      <p:sp>
        <p:nvSpPr>
          <p:cNvPr id="5" name="TextBox 4">
            <a:extLst>
              <a:ext uri="{FF2B5EF4-FFF2-40B4-BE49-F238E27FC236}">
                <a16:creationId xmlns:a16="http://schemas.microsoft.com/office/drawing/2014/main" id="{F92BA981-6A61-A39F-4DF7-D0C14E04D4AE}"/>
              </a:ext>
            </a:extLst>
          </p:cNvPr>
          <p:cNvSpPr txBox="1"/>
          <p:nvPr/>
        </p:nvSpPr>
        <p:spPr>
          <a:xfrm>
            <a:off x="4857750" y="2806513"/>
            <a:ext cx="6420372" cy="295465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ptos Light" panose="020B0004020202020204" pitchFamily="34" charset="0"/>
              </a:rPr>
              <a:t>Scan the QR code with your mobile device to download our guidebook, </a:t>
            </a:r>
            <a:r>
              <a:rPr kumimoji="0" lang="en-US" sz="2400" b="0" i="1" u="none" strike="noStrike" kern="1200" cap="none" spc="0" normalizeH="0" baseline="0" noProof="0" dirty="0">
                <a:ln>
                  <a:noFill/>
                </a:ln>
                <a:solidFill>
                  <a:prstClr val="white"/>
                </a:solidFill>
                <a:effectLst/>
                <a:uLnTx/>
                <a:uFillTx/>
                <a:latin typeface="Aptos Light" panose="020B0004020202020204" pitchFamily="34" charset="0"/>
              </a:rPr>
              <a:t>The </a:t>
            </a:r>
            <a:r>
              <a:rPr kumimoji="0" lang="en-US" sz="2400" b="0" i="1" u="none" strike="noStrike" kern="1200" cap="none" spc="0" normalizeH="0" baseline="0" noProof="0" dirty="0">
                <a:ln>
                  <a:noFill/>
                </a:ln>
                <a:solidFill>
                  <a:prstClr val="white"/>
                </a:solidFill>
                <a:effectLst/>
                <a:uLnTx/>
                <a:uFillTx/>
                <a:latin typeface="Aptos Light" panose="020B0004020202020204" pitchFamily="34" charset="0"/>
                <a:ea typeface="Aptos" panose="020B0004020202020204" pitchFamily="34" charset="0"/>
                <a:cs typeface="Times New Roman" panose="02020603050405020304" pitchFamily="18" charset="0"/>
              </a:rPr>
              <a:t>Accessory Dwelling Unit (ADU) Guidebook.</a:t>
            </a:r>
          </a:p>
          <a:p>
            <a:pPr marL="0" marR="0" lvl="0" indent="0" algn="just" defTabSz="914400" rtl="0" eaLnBrk="1" fontAlgn="auto" latinLnBrk="0" hangingPunct="1">
              <a:lnSpc>
                <a:spcPct val="100000"/>
              </a:lnSpc>
              <a:spcBef>
                <a:spcPts val="0"/>
              </a:spcBef>
              <a:spcAft>
                <a:spcPts val="0"/>
              </a:spcAft>
              <a:buClrTx/>
              <a:buSzTx/>
              <a:buFontTx/>
              <a:buNone/>
              <a:tabLst/>
              <a:defRPr/>
            </a:pPr>
            <a:br>
              <a:rPr kumimoji="0" lang="en-US" sz="2400" b="0" i="0" u="none" strike="noStrike" kern="1200" cap="none" spc="0" normalizeH="0" baseline="0" noProof="0" dirty="0">
                <a:ln>
                  <a:noFill/>
                </a:ln>
                <a:solidFill>
                  <a:prstClr val="white"/>
                </a:solidFill>
                <a:effectLst/>
                <a:uLnTx/>
                <a:uFillTx/>
                <a:latin typeface="Aptos Light" panose="020B0004020202020204" pitchFamily="34" charset="0"/>
              </a:rPr>
            </a:br>
            <a:r>
              <a:rPr kumimoji="0" lang="en-US" sz="2400" b="0" i="0" u="none" strike="noStrike" kern="1200" cap="none" spc="0" normalizeH="0" baseline="0" noProof="0" dirty="0">
                <a:ln>
                  <a:noFill/>
                </a:ln>
                <a:solidFill>
                  <a:prstClr val="white"/>
                </a:solidFill>
                <a:effectLst/>
                <a:uLnTx/>
                <a:uFillTx/>
                <a:latin typeface="Aptos Light" panose="020B0004020202020204" pitchFamily="34" charset="0"/>
              </a:rPr>
              <a:t>This publication from the Florida Housing Coalition provides a wealth of information to supplement today’s presentation.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7" name="Picture 6">
            <a:extLst>
              <a:ext uri="{FF2B5EF4-FFF2-40B4-BE49-F238E27FC236}">
                <a16:creationId xmlns:a16="http://schemas.microsoft.com/office/drawing/2014/main" id="{1690F446-6BFE-070E-6F05-9C2E3B251070}"/>
              </a:ext>
            </a:extLst>
          </p:cNvPr>
          <p:cNvPicPr>
            <a:picLocks noChangeAspect="1"/>
          </p:cNvPicPr>
          <p:nvPr/>
        </p:nvPicPr>
        <p:blipFill>
          <a:blip r:embed="rId3"/>
          <a:srcRect/>
          <a:stretch/>
        </p:blipFill>
        <p:spPr>
          <a:xfrm>
            <a:off x="1414397" y="1344973"/>
            <a:ext cx="2456145" cy="2456145"/>
          </a:xfrm>
          <a:prstGeom prst="rect">
            <a:avLst/>
          </a:prstGeom>
        </p:spPr>
      </p:pic>
      <p:pic>
        <p:nvPicPr>
          <p:cNvPr id="11" name="Picture 10" descr="A blue and black logo with black text&#10;&#10;Description automatically generated">
            <a:extLst>
              <a:ext uri="{FF2B5EF4-FFF2-40B4-BE49-F238E27FC236}">
                <a16:creationId xmlns:a16="http://schemas.microsoft.com/office/drawing/2014/main" id="{4C443B8D-7952-86D2-0086-B5845E1D4E02}"/>
              </a:ext>
            </a:extLst>
          </p:cNvPr>
          <p:cNvPicPr>
            <a:picLocks noChangeAspect="1"/>
          </p:cNvPicPr>
          <p:nvPr/>
        </p:nvPicPr>
        <p:blipFill>
          <a:blip r:embed="rId4"/>
          <a:stretch>
            <a:fillRect/>
          </a:stretch>
        </p:blipFill>
        <p:spPr>
          <a:xfrm>
            <a:off x="1830105" y="4770550"/>
            <a:ext cx="1614554" cy="1418851"/>
          </a:xfrm>
          <a:prstGeom prst="rect">
            <a:avLst/>
          </a:prstGeom>
        </p:spPr>
      </p:pic>
    </p:spTree>
    <p:extLst>
      <p:ext uri="{BB962C8B-B14F-4D97-AF65-F5344CB8AC3E}">
        <p14:creationId xmlns:p14="http://schemas.microsoft.com/office/powerpoint/2010/main" val="3312271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Site Testing Process for Policies + Programs: St. Petersburg NTM-1 Example</a:t>
            </a:r>
          </a:p>
        </p:txBody>
      </p:sp>
      <p:sp>
        <p:nvSpPr>
          <p:cNvPr id="12" name="Text Placeholder 2">
            <a:extLst>
              <a:ext uri="{FF2B5EF4-FFF2-40B4-BE49-F238E27FC236}">
                <a16:creationId xmlns:a16="http://schemas.microsoft.com/office/drawing/2014/main" id="{37FCAE95-7D46-4FF6-A125-77B5016495E4}"/>
              </a:ext>
            </a:extLst>
          </p:cNvPr>
          <p:cNvSpPr>
            <a:spLocks noGrp="1"/>
          </p:cNvSpPr>
          <p:nvPr>
            <p:ph idx="1"/>
          </p:nvPr>
        </p:nvSpPr>
        <p:spPr>
          <a:xfrm>
            <a:off x="838199" y="1825625"/>
            <a:ext cx="6291943" cy="3679248"/>
          </a:xfrm>
        </p:spPr>
        <p:txBody>
          <a:bodyPr vert="horz" lIns="91440" tIns="45720" rIns="91440" bIns="45720" rtlCol="0" anchor="t">
            <a:noAutofit/>
          </a:bodyPr>
          <a:lstStyle/>
          <a:p>
            <a:pPr>
              <a:lnSpc>
                <a:spcPct val="100000"/>
              </a:lnSpc>
            </a:pPr>
            <a:r>
              <a:rPr lang="en-US" dirty="0">
                <a:solidFill>
                  <a:srgbClr val="000000"/>
                </a:solidFill>
              </a:rPr>
              <a:t>St. Petersburg NTM-1 Zoning District adopted in 2023 allows up to 4 units/building (fourplex) and bungalow courts</a:t>
            </a:r>
          </a:p>
          <a:p>
            <a:pPr>
              <a:lnSpc>
                <a:spcPct val="100000"/>
              </a:lnSpc>
            </a:pPr>
            <a:r>
              <a:rPr lang="en-US" dirty="0">
                <a:solidFill>
                  <a:srgbClr val="000000"/>
                </a:solidFill>
              </a:rPr>
              <a:t>Site testing process applied to this case includes </a:t>
            </a:r>
            <a:r>
              <a:rPr lang="en-US" b="1" dirty="0">
                <a:solidFill>
                  <a:srgbClr val="000000"/>
                </a:solidFill>
              </a:rPr>
              <a:t>physical </a:t>
            </a:r>
            <a:r>
              <a:rPr lang="en-US" dirty="0">
                <a:solidFill>
                  <a:srgbClr val="000000"/>
                </a:solidFill>
              </a:rPr>
              <a:t>and</a:t>
            </a:r>
            <a:r>
              <a:rPr lang="en-US" b="1" dirty="0">
                <a:solidFill>
                  <a:srgbClr val="000000"/>
                </a:solidFill>
              </a:rPr>
              <a:t> financial </a:t>
            </a:r>
            <a:r>
              <a:rPr lang="en-US" dirty="0">
                <a:solidFill>
                  <a:srgbClr val="000000"/>
                </a:solidFill>
              </a:rPr>
              <a:t>feasibility testing by analyzing </a:t>
            </a:r>
            <a:r>
              <a:rPr lang="en-US" b="1" dirty="0">
                <a:solidFill>
                  <a:srgbClr val="000000"/>
                </a:solidFill>
              </a:rPr>
              <a:t>development scenarios </a:t>
            </a:r>
          </a:p>
        </p:txBody>
      </p:sp>
      <p:pic>
        <p:nvPicPr>
          <p:cNvPr id="4" name="Picture 3">
            <a:extLst>
              <a:ext uri="{FF2B5EF4-FFF2-40B4-BE49-F238E27FC236}">
                <a16:creationId xmlns:a16="http://schemas.microsoft.com/office/drawing/2014/main" id="{46ADA47A-EEE9-7CCB-FBFC-A8EA1C91326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tretch>
            <a:fillRect/>
          </a:stretch>
        </p:blipFill>
        <p:spPr>
          <a:xfrm>
            <a:off x="7457461" y="1825625"/>
            <a:ext cx="3896339" cy="3473623"/>
          </a:xfrm>
          <a:prstGeom prst="rect">
            <a:avLst/>
          </a:prstGeom>
        </p:spPr>
      </p:pic>
      <p:sp>
        <p:nvSpPr>
          <p:cNvPr id="5" name="Text Placeholder 2">
            <a:extLst>
              <a:ext uri="{FF2B5EF4-FFF2-40B4-BE49-F238E27FC236}">
                <a16:creationId xmlns:a16="http://schemas.microsoft.com/office/drawing/2014/main" id="{63BBB254-91D2-FA4C-BA15-11443C143F99}"/>
              </a:ext>
            </a:extLst>
          </p:cNvPr>
          <p:cNvSpPr txBox="1">
            <a:spLocks/>
          </p:cNvSpPr>
          <p:nvPr/>
        </p:nvSpPr>
        <p:spPr>
          <a:xfrm>
            <a:off x="7006488" y="5299248"/>
            <a:ext cx="4347312" cy="43519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1" u="none" strike="noStrike" kern="1200" cap="none" spc="0" normalizeH="0" baseline="0" noProof="0" dirty="0">
                <a:ln>
                  <a:noFill/>
                </a:ln>
                <a:solidFill>
                  <a:schemeClr val="bg1">
                    <a:lumMod val="50000"/>
                  </a:schemeClr>
                </a:solidFill>
                <a:effectLst/>
                <a:uLnTx/>
                <a:uFillTx/>
                <a:latin typeface="Aptos Light" panose="020B0004020202020204" pitchFamily="34" charset="0"/>
              </a:rPr>
              <a:t>Image: Google Maps</a:t>
            </a:r>
          </a:p>
        </p:txBody>
      </p:sp>
    </p:spTree>
    <p:extLst>
      <p:ext uri="{BB962C8B-B14F-4D97-AF65-F5344CB8AC3E}">
        <p14:creationId xmlns:p14="http://schemas.microsoft.com/office/powerpoint/2010/main" val="25089368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Contact</a:t>
            </a:r>
          </a:p>
        </p:txBody>
      </p:sp>
      <p:pic>
        <p:nvPicPr>
          <p:cNvPr id="3" name="Picture 2">
            <a:extLst>
              <a:ext uri="{FF2B5EF4-FFF2-40B4-BE49-F238E27FC236}">
                <a16:creationId xmlns:a16="http://schemas.microsoft.com/office/drawing/2014/main" id="{3E95D737-5F32-4D28-D82A-F37838F81649}"/>
              </a:ext>
            </a:extLst>
          </p:cNvPr>
          <p:cNvPicPr>
            <a:picLocks noChangeAspect="1"/>
          </p:cNvPicPr>
          <p:nvPr/>
        </p:nvPicPr>
        <p:blipFill>
          <a:blip r:embed="rId2"/>
          <a:srcRect/>
          <a:stretch/>
        </p:blipFill>
        <p:spPr>
          <a:xfrm>
            <a:off x="7381875" y="1059978"/>
            <a:ext cx="3459614" cy="3472573"/>
          </a:xfrm>
          <a:prstGeom prst="rect">
            <a:avLst/>
          </a:prstGeom>
          <a:ln>
            <a:noFill/>
          </a:ln>
          <a:effectLst/>
        </p:spPr>
      </p:pic>
      <p:sp>
        <p:nvSpPr>
          <p:cNvPr id="4" name="Rectangle 3">
            <a:extLst>
              <a:ext uri="{FF2B5EF4-FFF2-40B4-BE49-F238E27FC236}">
                <a16:creationId xmlns:a16="http://schemas.microsoft.com/office/drawing/2014/main" id="{F2947768-40F2-4842-9780-6B4501D8F076}"/>
              </a:ext>
            </a:extLst>
          </p:cNvPr>
          <p:cNvSpPr txBox="1">
            <a:spLocks noChangeArrowheads="1"/>
          </p:cNvSpPr>
          <p:nvPr/>
        </p:nvSpPr>
        <p:spPr bwMode="auto">
          <a:xfrm>
            <a:off x="1600200" y="2624035"/>
            <a:ext cx="5505450" cy="1908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eaLnBrk="0" hangingPunct="0">
              <a:spcBef>
                <a:spcPct val="20000"/>
              </a:spcBef>
              <a:buChar char="•"/>
              <a:defRPr sz="3200">
                <a:solidFill>
                  <a:schemeClr val="tx1"/>
                </a:solidFill>
                <a:latin typeface="Palatino" pitchFamily="18" charset="0"/>
              </a:defRPr>
            </a:lvl1pPr>
            <a:lvl2pPr marL="742950" indent="-285750" eaLnBrk="0" hangingPunct="0">
              <a:spcBef>
                <a:spcPct val="20000"/>
              </a:spcBef>
              <a:buChar char="–"/>
              <a:defRPr sz="2800">
                <a:solidFill>
                  <a:schemeClr val="tx1"/>
                </a:solidFill>
                <a:latin typeface="Palatino" pitchFamily="18" charset="0"/>
              </a:defRPr>
            </a:lvl2pPr>
            <a:lvl3pPr marL="1143000" indent="-228600" eaLnBrk="0" hangingPunct="0">
              <a:spcBef>
                <a:spcPct val="20000"/>
              </a:spcBef>
              <a:buChar char="•"/>
              <a:defRPr sz="2400">
                <a:solidFill>
                  <a:schemeClr val="tx1"/>
                </a:solidFill>
                <a:latin typeface="Palatino" pitchFamily="18" charset="0"/>
              </a:defRPr>
            </a:lvl3pPr>
            <a:lvl4pPr marL="1600200" indent="-228600" eaLnBrk="0" hangingPunct="0">
              <a:spcBef>
                <a:spcPct val="20000"/>
              </a:spcBef>
              <a:buChar char="–"/>
              <a:defRPr sz="2000">
                <a:solidFill>
                  <a:schemeClr val="tx1"/>
                </a:solidFill>
                <a:latin typeface="Palatino" pitchFamily="18" charset="0"/>
              </a:defRPr>
            </a:lvl4pPr>
            <a:lvl5pPr marL="2057400" indent="-228600" eaLnBrk="0" hangingPunct="0">
              <a:spcBef>
                <a:spcPct val="20000"/>
              </a:spcBef>
              <a:buChar char="»"/>
              <a:defRPr sz="2000">
                <a:solidFill>
                  <a:schemeClr val="tx1"/>
                </a:solidFill>
                <a:latin typeface="Palatino" pitchFamily="18" charset="0"/>
              </a:defRPr>
            </a:lvl5pPr>
            <a:lvl6pPr marL="2514600" indent="-228600" eaLnBrk="0" fontAlgn="base" hangingPunct="0">
              <a:spcBef>
                <a:spcPct val="20000"/>
              </a:spcBef>
              <a:spcAft>
                <a:spcPct val="0"/>
              </a:spcAft>
              <a:buChar char="»"/>
              <a:defRPr sz="2000">
                <a:solidFill>
                  <a:schemeClr val="tx1"/>
                </a:solidFill>
                <a:latin typeface="Palatino" pitchFamily="18" charset="0"/>
              </a:defRPr>
            </a:lvl6pPr>
            <a:lvl7pPr marL="2971800" indent="-228600" eaLnBrk="0" fontAlgn="base" hangingPunct="0">
              <a:spcBef>
                <a:spcPct val="20000"/>
              </a:spcBef>
              <a:spcAft>
                <a:spcPct val="0"/>
              </a:spcAft>
              <a:buChar char="»"/>
              <a:defRPr sz="2000">
                <a:solidFill>
                  <a:schemeClr val="tx1"/>
                </a:solidFill>
                <a:latin typeface="Palatino" pitchFamily="18" charset="0"/>
              </a:defRPr>
            </a:lvl7pPr>
            <a:lvl8pPr marL="3429000" indent="-228600" eaLnBrk="0" fontAlgn="base" hangingPunct="0">
              <a:spcBef>
                <a:spcPct val="20000"/>
              </a:spcBef>
              <a:spcAft>
                <a:spcPct val="0"/>
              </a:spcAft>
              <a:buChar char="»"/>
              <a:defRPr sz="2000">
                <a:solidFill>
                  <a:schemeClr val="tx1"/>
                </a:solidFill>
                <a:latin typeface="Palatino" pitchFamily="18" charset="0"/>
              </a:defRPr>
            </a:lvl8pPr>
            <a:lvl9pPr marL="3886200" indent="-228600" eaLnBrk="0" fontAlgn="base" hangingPunct="0">
              <a:spcBef>
                <a:spcPct val="20000"/>
              </a:spcBef>
              <a:spcAft>
                <a:spcPct val="0"/>
              </a:spcAft>
              <a:buChar char="»"/>
              <a:defRPr sz="2000">
                <a:solidFill>
                  <a:schemeClr val="tx1"/>
                </a:solidFill>
                <a:latin typeface="Palatino" pitchFamily="18" charset="0"/>
              </a:defRPr>
            </a:lvl9pPr>
          </a:lstStyle>
          <a:p>
            <a:pPr marL="0" indent="0" algn="r" eaLnBrk="1" hangingPunct="1">
              <a:lnSpc>
                <a:spcPct val="90000"/>
              </a:lnSpc>
              <a:buNone/>
              <a:defRPr/>
            </a:pPr>
            <a:r>
              <a:rPr lang="en-US" altLang="en-US" sz="2400" b="1" dirty="0">
                <a:latin typeface="Aptos Light" panose="020B0004020202020204" pitchFamily="34" charset="0"/>
              </a:rPr>
              <a:t>Ali Ankudowich </a:t>
            </a:r>
            <a:r>
              <a:rPr lang="en-US" altLang="en-US" sz="2400" dirty="0">
                <a:latin typeface="Aptos Light" panose="020B0004020202020204" pitchFamily="34" charset="0"/>
              </a:rPr>
              <a:t>|</a:t>
            </a:r>
            <a:r>
              <a:rPr lang="en-US" altLang="en-US" sz="2400" b="1" dirty="0">
                <a:latin typeface="Aptos Light" panose="020B0004020202020204" pitchFamily="34" charset="0"/>
              </a:rPr>
              <a:t> </a:t>
            </a:r>
            <a:r>
              <a:rPr lang="en-US" altLang="en-US" sz="2400" dirty="0">
                <a:latin typeface="Aptos Light" panose="020B0004020202020204" pitchFamily="34" charset="0"/>
              </a:rPr>
              <a:t>Technical Advisor</a:t>
            </a:r>
          </a:p>
          <a:p>
            <a:pPr marL="0" indent="0" algn="r" eaLnBrk="1" hangingPunct="1">
              <a:lnSpc>
                <a:spcPct val="90000"/>
              </a:lnSpc>
              <a:buNone/>
              <a:defRPr/>
            </a:pPr>
            <a:r>
              <a:rPr lang="en-US" altLang="en-US" sz="2400" dirty="0">
                <a:solidFill>
                  <a:srgbClr val="008796"/>
                </a:solidFill>
                <a:latin typeface="Aptos Light" panose="020B0004020202020204" pitchFamily="34" charset="0"/>
                <a:hlinkClick r:id="rId3">
                  <a:extLst>
                    <a:ext uri="{A12FA001-AC4F-418D-AE19-62706E023703}">
                      <ahyp:hlinkClr xmlns:ahyp="http://schemas.microsoft.com/office/drawing/2018/hyperlinkcolor" val="tx"/>
                    </a:ext>
                  </a:extLst>
                </a:hlinkClick>
              </a:rPr>
              <a:t>Ankudowich@flhousing.org</a:t>
            </a:r>
            <a:endParaRPr lang="en-US" altLang="en-US" sz="2400" dirty="0">
              <a:solidFill>
                <a:srgbClr val="008796"/>
              </a:solidFill>
              <a:latin typeface="Aptos Light" panose="020B0004020202020204" pitchFamily="34" charset="0"/>
            </a:endParaRPr>
          </a:p>
        </p:txBody>
      </p:sp>
    </p:spTree>
    <p:extLst>
      <p:ext uri="{BB962C8B-B14F-4D97-AF65-F5344CB8AC3E}">
        <p14:creationId xmlns:p14="http://schemas.microsoft.com/office/powerpoint/2010/main" val="342924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Autofit/>
          </a:bodyPr>
          <a:lstStyle/>
          <a:p>
            <a:r>
              <a:rPr lang="en-US" sz="4400" dirty="0"/>
              <a:t>Goals of Analysis</a:t>
            </a:r>
          </a:p>
        </p:txBody>
      </p:sp>
      <p:graphicFrame>
        <p:nvGraphicFramePr>
          <p:cNvPr id="3" name="Diagram 2">
            <a:extLst>
              <a:ext uri="{FF2B5EF4-FFF2-40B4-BE49-F238E27FC236}">
                <a16:creationId xmlns:a16="http://schemas.microsoft.com/office/drawing/2014/main" id="{7F95EF97-322B-6AF3-9540-561606C8A162}"/>
              </a:ext>
            </a:extLst>
          </p:cNvPr>
          <p:cNvGraphicFramePr/>
          <p:nvPr>
            <p:extLst>
              <p:ext uri="{D42A27DB-BD31-4B8C-83A1-F6EECF244321}">
                <p14:modId xmlns:p14="http://schemas.microsoft.com/office/powerpoint/2010/main" val="1549123969"/>
              </p:ext>
            </p:extLst>
          </p:nvPr>
        </p:nvGraphicFramePr>
        <p:xfrm>
          <a:off x="838200" y="1491343"/>
          <a:ext cx="9884229" cy="46699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4581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06C7B-DC2B-FB04-85F9-C1A240C71EE2}"/>
              </a:ext>
            </a:extLst>
          </p:cNvPr>
          <p:cNvPicPr>
            <a:picLocks noChangeAspect="1"/>
          </p:cNvPicPr>
          <p:nvPr/>
        </p:nvPicPr>
        <p:blipFill>
          <a:blip r:embed="rId2"/>
          <a:stretch>
            <a:fillRect/>
          </a:stretch>
        </p:blipFill>
        <p:spPr>
          <a:xfrm>
            <a:off x="0" y="-14864"/>
            <a:ext cx="10410825" cy="6872864"/>
          </a:xfrm>
          <a:prstGeom prst="rect">
            <a:avLst/>
          </a:prstGeom>
        </p:spPr>
      </p:pic>
      <p:sp>
        <p:nvSpPr>
          <p:cNvPr id="2" name="Title 1"/>
          <p:cNvSpPr>
            <a:spLocks noGrp="1"/>
          </p:cNvSpPr>
          <p:nvPr>
            <p:ph type="title"/>
          </p:nvPr>
        </p:nvSpPr>
        <p:spPr>
          <a:xfrm>
            <a:off x="7534276" y="3133725"/>
            <a:ext cx="3819524" cy="2057400"/>
          </a:xfrm>
          <a:solidFill>
            <a:srgbClr val="EBF5F4"/>
          </a:solidFill>
        </p:spPr>
        <p:txBody>
          <a:bodyPr>
            <a:noAutofit/>
          </a:bodyPr>
          <a:lstStyle/>
          <a:p>
            <a:pPr algn="r"/>
            <a:r>
              <a:rPr lang="en-US" sz="4400" dirty="0"/>
              <a:t>Vacant NTM-1 Lots + Historic Redlining</a:t>
            </a:r>
          </a:p>
        </p:txBody>
      </p:sp>
    </p:spTree>
    <p:extLst>
      <p:ext uri="{BB962C8B-B14F-4D97-AF65-F5344CB8AC3E}">
        <p14:creationId xmlns:p14="http://schemas.microsoft.com/office/powerpoint/2010/main" val="2050732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582B8E3-9C1F-5116-307C-F73FAF9C14DB}"/>
              </a:ext>
            </a:extLst>
          </p:cNvPr>
          <p:cNvGrpSpPr/>
          <p:nvPr/>
        </p:nvGrpSpPr>
        <p:grpSpPr>
          <a:xfrm>
            <a:off x="838200" y="2051635"/>
            <a:ext cx="8747159" cy="3784993"/>
            <a:chOff x="838200" y="1916178"/>
            <a:chExt cx="9166509" cy="3966462"/>
          </a:xfrm>
          <a:solidFill>
            <a:srgbClr val="EDF5E7"/>
          </a:solidFill>
        </p:grpSpPr>
        <p:sp>
          <p:nvSpPr>
            <p:cNvPr id="6" name="Oval 5">
              <a:extLst>
                <a:ext uri="{FF2B5EF4-FFF2-40B4-BE49-F238E27FC236}">
                  <a16:creationId xmlns:a16="http://schemas.microsoft.com/office/drawing/2014/main" id="{B233413A-946B-EA27-679F-884338BF7BC6}"/>
                </a:ext>
              </a:extLst>
            </p:cNvPr>
            <p:cNvSpPr/>
            <p:nvPr/>
          </p:nvSpPr>
          <p:spPr>
            <a:xfrm>
              <a:off x="838200" y="4399314"/>
              <a:ext cx="1533072" cy="1483324"/>
            </a:xfrm>
            <a:prstGeom prst="ellipse">
              <a:avLst/>
            </a:prstGeom>
            <a:grp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F3EB96C-D7DE-8598-C965-34AE66308353}"/>
                </a:ext>
              </a:extLst>
            </p:cNvPr>
            <p:cNvSpPr/>
            <p:nvPr/>
          </p:nvSpPr>
          <p:spPr>
            <a:xfrm>
              <a:off x="4649797" y="4399317"/>
              <a:ext cx="1533072" cy="1483323"/>
            </a:xfrm>
            <a:prstGeom prst="ellipse">
              <a:avLst/>
            </a:prstGeom>
            <a:grp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4BE30054-CB16-32D1-7664-62F589DB9106}"/>
                </a:ext>
              </a:extLst>
            </p:cNvPr>
            <p:cNvSpPr/>
            <p:nvPr/>
          </p:nvSpPr>
          <p:spPr>
            <a:xfrm>
              <a:off x="8464987" y="4399314"/>
              <a:ext cx="1533072" cy="1483324"/>
            </a:xfrm>
            <a:prstGeom prst="ellipse">
              <a:avLst/>
            </a:prstGeom>
            <a:grp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9EE27165-D40D-F4CD-E0E7-F59C16CC621B}"/>
                </a:ext>
              </a:extLst>
            </p:cNvPr>
            <p:cNvSpPr/>
            <p:nvPr/>
          </p:nvSpPr>
          <p:spPr>
            <a:xfrm>
              <a:off x="838200" y="1917991"/>
              <a:ext cx="1533072" cy="1483324"/>
            </a:xfrm>
            <a:prstGeom prst="ellipse">
              <a:avLst/>
            </a:prstGeom>
            <a:grp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9D04CBEF-E065-B52E-41A3-6F9DC7F6A89C}"/>
                </a:ext>
              </a:extLst>
            </p:cNvPr>
            <p:cNvSpPr/>
            <p:nvPr/>
          </p:nvSpPr>
          <p:spPr>
            <a:xfrm>
              <a:off x="4649797" y="1917995"/>
              <a:ext cx="1533072" cy="1483323"/>
            </a:xfrm>
            <a:prstGeom prst="ellipse">
              <a:avLst/>
            </a:prstGeom>
            <a:grp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7E70170E-3ECD-7E5C-F866-DC1CC103900A}"/>
                </a:ext>
              </a:extLst>
            </p:cNvPr>
            <p:cNvSpPr/>
            <p:nvPr/>
          </p:nvSpPr>
          <p:spPr>
            <a:xfrm>
              <a:off x="8471637" y="1916178"/>
              <a:ext cx="1533072" cy="1483323"/>
            </a:xfrm>
            <a:prstGeom prst="ellipse">
              <a:avLst/>
            </a:prstGeom>
            <a:grp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solidFill>
            <a:srgbClr val="EBF5F4"/>
          </a:solidFill>
        </p:spPr>
        <p:txBody>
          <a:bodyPr>
            <a:noAutofit/>
          </a:bodyPr>
          <a:lstStyle/>
          <a:p>
            <a:r>
              <a:rPr lang="en-US" sz="4400" dirty="0"/>
              <a:t>Development Scenario Testing Objectives + Assumptions</a:t>
            </a:r>
          </a:p>
        </p:txBody>
      </p:sp>
      <p:grpSp>
        <p:nvGrpSpPr>
          <p:cNvPr id="12" name="Group 11">
            <a:extLst>
              <a:ext uri="{FF2B5EF4-FFF2-40B4-BE49-F238E27FC236}">
                <a16:creationId xmlns:a16="http://schemas.microsoft.com/office/drawing/2014/main" id="{4A29DB2E-865F-82C8-5ABD-DB5E26FF6251}"/>
              </a:ext>
            </a:extLst>
          </p:cNvPr>
          <p:cNvGrpSpPr/>
          <p:nvPr/>
        </p:nvGrpSpPr>
        <p:grpSpPr>
          <a:xfrm>
            <a:off x="979501" y="2062184"/>
            <a:ext cx="1333975" cy="1296691"/>
            <a:chOff x="6004177" y="2534657"/>
            <a:chExt cx="1333975" cy="1296691"/>
          </a:xfrm>
        </p:grpSpPr>
        <p:pic>
          <p:nvPicPr>
            <p:cNvPr id="15" name="Graphic 14" descr="Map with pin outline">
              <a:extLst>
                <a:ext uri="{FF2B5EF4-FFF2-40B4-BE49-F238E27FC236}">
                  <a16:creationId xmlns:a16="http://schemas.microsoft.com/office/drawing/2014/main" id="{C98029FC-9952-4A53-302D-D7995260B8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04177" y="2534657"/>
              <a:ext cx="914400" cy="914400"/>
            </a:xfrm>
            <a:prstGeom prst="rect">
              <a:avLst/>
            </a:prstGeom>
          </p:spPr>
        </p:pic>
        <p:pic>
          <p:nvPicPr>
            <p:cNvPr id="17" name="Graphic 16" descr="Ruler outline">
              <a:extLst>
                <a:ext uri="{FF2B5EF4-FFF2-40B4-BE49-F238E27FC236}">
                  <a16:creationId xmlns:a16="http://schemas.microsoft.com/office/drawing/2014/main" id="{415E874D-FE23-EC39-87A8-7C12F91035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424011">
              <a:off x="6575236" y="3068432"/>
              <a:ext cx="762916" cy="762916"/>
            </a:xfrm>
            <a:prstGeom prst="rect">
              <a:avLst/>
            </a:prstGeom>
          </p:spPr>
        </p:pic>
      </p:grpSp>
      <p:pic>
        <p:nvPicPr>
          <p:cNvPr id="42" name="Graphic 41" descr="Money outline">
            <a:extLst>
              <a:ext uri="{FF2B5EF4-FFF2-40B4-BE49-F238E27FC236}">
                <a16:creationId xmlns:a16="http://schemas.microsoft.com/office/drawing/2014/main" id="{F11D1631-F212-0301-E098-15ED76D3F66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39809" y="2035897"/>
            <a:ext cx="1125952" cy="1125952"/>
          </a:xfrm>
          <a:prstGeom prst="rect">
            <a:avLst/>
          </a:prstGeom>
        </p:spPr>
      </p:pic>
      <p:grpSp>
        <p:nvGrpSpPr>
          <p:cNvPr id="75" name="Group 74">
            <a:extLst>
              <a:ext uri="{FF2B5EF4-FFF2-40B4-BE49-F238E27FC236}">
                <a16:creationId xmlns:a16="http://schemas.microsoft.com/office/drawing/2014/main" id="{0BAEDC1A-CF5F-6BDC-F5E6-C820C96EF452}"/>
              </a:ext>
            </a:extLst>
          </p:cNvPr>
          <p:cNvGrpSpPr/>
          <p:nvPr/>
        </p:nvGrpSpPr>
        <p:grpSpPr>
          <a:xfrm>
            <a:off x="1044235" y="4660290"/>
            <a:ext cx="964103" cy="801845"/>
            <a:chOff x="4868704" y="4217909"/>
            <a:chExt cx="1761564" cy="1465094"/>
          </a:xfrm>
        </p:grpSpPr>
        <p:cxnSp>
          <p:nvCxnSpPr>
            <p:cNvPr id="64" name="Straight Connector 63">
              <a:extLst>
                <a:ext uri="{FF2B5EF4-FFF2-40B4-BE49-F238E27FC236}">
                  <a16:creationId xmlns:a16="http://schemas.microsoft.com/office/drawing/2014/main" id="{71E4D1E0-FB90-5556-E661-0DC8E311B5F5}"/>
                </a:ext>
              </a:extLst>
            </p:cNvPr>
            <p:cNvCxnSpPr>
              <a:cxnSpLocks/>
            </p:cNvCxnSpPr>
            <p:nvPr/>
          </p:nvCxnSpPr>
          <p:spPr>
            <a:xfrm>
              <a:off x="5156318" y="4840386"/>
              <a:ext cx="0" cy="73151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5BFAED94-E4F1-0BA2-07CF-6354060B5E49}"/>
                </a:ext>
              </a:extLst>
            </p:cNvPr>
            <p:cNvCxnSpPr>
              <a:cxnSpLocks/>
            </p:cNvCxnSpPr>
            <p:nvPr/>
          </p:nvCxnSpPr>
          <p:spPr>
            <a:xfrm>
              <a:off x="6096000" y="4840385"/>
              <a:ext cx="0" cy="7315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79F2CC6F-609F-11C4-A10E-0444A5157200}"/>
                </a:ext>
              </a:extLst>
            </p:cNvPr>
            <p:cNvCxnSpPr>
              <a:cxnSpLocks/>
            </p:cNvCxnSpPr>
            <p:nvPr/>
          </p:nvCxnSpPr>
          <p:spPr>
            <a:xfrm rot="16200000">
              <a:off x="5643563" y="5317243"/>
              <a:ext cx="0" cy="7315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B130D9BA-6DF5-114E-C268-554E9E0F5B3D}"/>
                </a:ext>
              </a:extLst>
            </p:cNvPr>
            <p:cNvCxnSpPr>
              <a:cxnSpLocks/>
            </p:cNvCxnSpPr>
            <p:nvPr/>
          </p:nvCxnSpPr>
          <p:spPr>
            <a:xfrm rot="16200000">
              <a:off x="5643563" y="4360325"/>
              <a:ext cx="0" cy="7315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77B5068E-A7B5-5947-FD9C-ACFEB20293DC}"/>
                </a:ext>
              </a:extLst>
            </p:cNvPr>
            <p:cNvCxnSpPr>
              <a:cxnSpLocks/>
            </p:cNvCxnSpPr>
            <p:nvPr/>
          </p:nvCxnSpPr>
          <p:spPr>
            <a:xfrm flipV="1">
              <a:off x="4868704" y="4217909"/>
              <a:ext cx="665797" cy="51655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B54F2DA-EB3D-C2BC-21DB-0F16FB043111}"/>
                </a:ext>
              </a:extLst>
            </p:cNvPr>
            <p:cNvCxnSpPr>
              <a:cxnSpLocks/>
            </p:cNvCxnSpPr>
            <p:nvPr/>
          </p:nvCxnSpPr>
          <p:spPr>
            <a:xfrm flipH="1" flipV="1">
              <a:off x="5673969" y="4224628"/>
              <a:ext cx="665797" cy="51655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BEDB094C-FAAE-F685-2F20-8234712501EE}"/>
                </a:ext>
              </a:extLst>
            </p:cNvPr>
            <p:cNvSpPr/>
            <p:nvPr/>
          </p:nvSpPr>
          <p:spPr>
            <a:xfrm>
              <a:off x="6376928" y="4959057"/>
              <a:ext cx="168897" cy="258298"/>
            </a:xfrm>
            <a:prstGeom prst="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0FEEE7E2-C685-3F48-5488-F3F8486348FB}"/>
                </a:ext>
              </a:extLst>
            </p:cNvPr>
            <p:cNvSpPr/>
            <p:nvPr/>
          </p:nvSpPr>
          <p:spPr>
            <a:xfrm>
              <a:off x="6461377" y="5347677"/>
              <a:ext cx="168891" cy="224228"/>
            </a:xfrm>
            <a:prstGeom prst="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9F3F2AED-417B-6892-CCB3-900BDE25F1AD}"/>
              </a:ext>
            </a:extLst>
          </p:cNvPr>
          <p:cNvGrpSpPr/>
          <p:nvPr/>
        </p:nvGrpSpPr>
        <p:grpSpPr>
          <a:xfrm>
            <a:off x="4482165" y="2033612"/>
            <a:ext cx="1334545" cy="1334545"/>
            <a:chOff x="1044411" y="5213698"/>
            <a:chExt cx="1156958" cy="1156958"/>
          </a:xfrm>
        </p:grpSpPr>
        <p:pic>
          <p:nvPicPr>
            <p:cNvPr id="86" name="Graphic 85" descr="Tag outline">
              <a:extLst>
                <a:ext uri="{FF2B5EF4-FFF2-40B4-BE49-F238E27FC236}">
                  <a16:creationId xmlns:a16="http://schemas.microsoft.com/office/drawing/2014/main" id="{19A373AE-0C20-98E3-E92E-46E885162E2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7249335">
              <a:off x="1044411" y="5213698"/>
              <a:ext cx="1156958" cy="1156958"/>
            </a:xfrm>
            <a:prstGeom prst="rect">
              <a:avLst/>
            </a:prstGeom>
          </p:spPr>
        </p:pic>
        <p:sp>
          <p:nvSpPr>
            <p:cNvPr id="87" name="TextBox 86">
              <a:extLst>
                <a:ext uri="{FF2B5EF4-FFF2-40B4-BE49-F238E27FC236}">
                  <a16:creationId xmlns:a16="http://schemas.microsoft.com/office/drawing/2014/main" id="{8EA447FF-8236-2246-1C07-9A25C48299B0}"/>
                </a:ext>
              </a:extLst>
            </p:cNvPr>
            <p:cNvSpPr txBox="1"/>
            <p:nvPr/>
          </p:nvSpPr>
          <p:spPr>
            <a:xfrm>
              <a:off x="1291428" y="5564086"/>
              <a:ext cx="518221" cy="429898"/>
            </a:xfrm>
            <a:prstGeom prst="rect">
              <a:avLst/>
            </a:prstGeom>
            <a:noFill/>
          </p:spPr>
          <p:txBody>
            <a:bodyPr wrap="square" rtlCol="0">
              <a:spAutoFit/>
            </a:bodyPr>
            <a:lstStyle/>
            <a:p>
              <a:pPr algn="ctr"/>
              <a:r>
                <a:rPr lang="en-US" sz="2800" dirty="0"/>
                <a:t>$</a:t>
              </a:r>
            </a:p>
          </p:txBody>
        </p:sp>
      </p:grpSp>
      <p:grpSp>
        <p:nvGrpSpPr>
          <p:cNvPr id="40" name="Group 39">
            <a:extLst>
              <a:ext uri="{FF2B5EF4-FFF2-40B4-BE49-F238E27FC236}">
                <a16:creationId xmlns:a16="http://schemas.microsoft.com/office/drawing/2014/main" id="{4C7B480E-A96A-F2EA-6D19-3E96DB45EDED}"/>
              </a:ext>
            </a:extLst>
          </p:cNvPr>
          <p:cNvGrpSpPr/>
          <p:nvPr/>
        </p:nvGrpSpPr>
        <p:grpSpPr>
          <a:xfrm>
            <a:off x="8318495" y="4629961"/>
            <a:ext cx="1047266" cy="1013283"/>
            <a:chOff x="1060645" y="4412082"/>
            <a:chExt cx="1104665" cy="1068819"/>
          </a:xfrm>
        </p:grpSpPr>
        <p:sp>
          <p:nvSpPr>
            <p:cNvPr id="44" name="Oval 43">
              <a:extLst>
                <a:ext uri="{FF2B5EF4-FFF2-40B4-BE49-F238E27FC236}">
                  <a16:creationId xmlns:a16="http://schemas.microsoft.com/office/drawing/2014/main" id="{756F4AE2-DF2F-3698-012E-F4AD2DF02587}"/>
                </a:ext>
              </a:extLst>
            </p:cNvPr>
            <p:cNvSpPr/>
            <p:nvPr/>
          </p:nvSpPr>
          <p:spPr>
            <a:xfrm>
              <a:off x="1060645" y="4412082"/>
              <a:ext cx="1104665" cy="1068819"/>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2951CBF0-15F2-D5D9-7AEE-FEBDAF7A9A68}"/>
                </a:ext>
              </a:extLst>
            </p:cNvPr>
            <p:cNvGrpSpPr/>
            <p:nvPr/>
          </p:nvGrpSpPr>
          <p:grpSpPr>
            <a:xfrm>
              <a:off x="1347998" y="4681902"/>
              <a:ext cx="545903" cy="518878"/>
              <a:chOff x="1189068" y="4563997"/>
              <a:chExt cx="802318" cy="762599"/>
            </a:xfrm>
          </p:grpSpPr>
          <p:grpSp>
            <p:nvGrpSpPr>
              <p:cNvPr id="28" name="Group 27">
                <a:extLst>
                  <a:ext uri="{FF2B5EF4-FFF2-40B4-BE49-F238E27FC236}">
                    <a16:creationId xmlns:a16="http://schemas.microsoft.com/office/drawing/2014/main" id="{091F2154-9503-2090-B803-C4B442D13A6C}"/>
                  </a:ext>
                </a:extLst>
              </p:cNvPr>
              <p:cNvGrpSpPr/>
              <p:nvPr/>
            </p:nvGrpSpPr>
            <p:grpSpPr>
              <a:xfrm>
                <a:off x="1189068" y="4563997"/>
                <a:ext cx="802318" cy="762599"/>
                <a:chOff x="2685778" y="4486256"/>
                <a:chExt cx="962025" cy="914400"/>
              </a:xfrm>
            </p:grpSpPr>
            <p:cxnSp>
              <p:nvCxnSpPr>
                <p:cNvPr id="19" name="Straight Connector 18">
                  <a:extLst>
                    <a:ext uri="{FF2B5EF4-FFF2-40B4-BE49-F238E27FC236}">
                      <a16:creationId xmlns:a16="http://schemas.microsoft.com/office/drawing/2014/main" id="{C7228F5D-B7C1-7E2A-3127-FDEAA9E1E4CD}"/>
                    </a:ext>
                  </a:extLst>
                </p:cNvPr>
                <p:cNvCxnSpPr>
                  <a:cxnSpLocks/>
                </p:cNvCxnSpPr>
                <p:nvPr/>
              </p:nvCxnSpPr>
              <p:spPr>
                <a:xfrm flipH="1">
                  <a:off x="2867818" y="4486256"/>
                  <a:ext cx="191603" cy="914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414A452-68AE-6698-89B0-EF3493EB1C83}"/>
                    </a:ext>
                  </a:extLst>
                </p:cNvPr>
                <p:cNvCxnSpPr>
                  <a:cxnSpLocks/>
                </p:cNvCxnSpPr>
                <p:nvPr/>
              </p:nvCxnSpPr>
              <p:spPr>
                <a:xfrm flipH="1">
                  <a:off x="2733403" y="4807689"/>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F2C9B2D-935E-E2B5-A3B5-4AC6A751D862}"/>
                    </a:ext>
                  </a:extLst>
                </p:cNvPr>
                <p:cNvCxnSpPr>
                  <a:cxnSpLocks/>
                </p:cNvCxnSpPr>
                <p:nvPr/>
              </p:nvCxnSpPr>
              <p:spPr>
                <a:xfrm flipH="1">
                  <a:off x="2685778" y="5093439"/>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3" name="Straight Connector 32">
                <a:extLst>
                  <a:ext uri="{FF2B5EF4-FFF2-40B4-BE49-F238E27FC236}">
                    <a16:creationId xmlns:a16="http://schemas.microsoft.com/office/drawing/2014/main" id="{63BB07D9-36C7-A0F2-6C50-AF0728675977}"/>
                  </a:ext>
                </a:extLst>
              </p:cNvPr>
              <p:cNvCxnSpPr>
                <a:cxnSpLocks/>
              </p:cNvCxnSpPr>
              <p:nvPr/>
            </p:nvCxnSpPr>
            <p:spPr>
              <a:xfrm flipH="1">
                <a:off x="1655365" y="4563997"/>
                <a:ext cx="159795" cy="7625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37" name="Picture 36">
            <a:extLst>
              <a:ext uri="{FF2B5EF4-FFF2-40B4-BE49-F238E27FC236}">
                <a16:creationId xmlns:a16="http://schemas.microsoft.com/office/drawing/2014/main" id="{F231783F-E2B9-B267-62B1-45CE9DF1F530}"/>
              </a:ext>
            </a:extLst>
          </p:cNvPr>
          <p:cNvPicPr>
            <a:picLocks noChangeAspect="1"/>
          </p:cNvPicPr>
          <p:nvPr/>
        </p:nvPicPr>
        <p:blipFill>
          <a:blip r:embed="rId10"/>
          <a:stretch>
            <a:fillRect/>
          </a:stretch>
        </p:blipFill>
        <p:spPr>
          <a:xfrm>
            <a:off x="4650913" y="4617376"/>
            <a:ext cx="1054719" cy="1013283"/>
          </a:xfrm>
          <a:prstGeom prst="rect">
            <a:avLst/>
          </a:prstGeom>
        </p:spPr>
      </p:pic>
      <p:sp>
        <p:nvSpPr>
          <p:cNvPr id="38" name="TextBox 37">
            <a:extLst>
              <a:ext uri="{FF2B5EF4-FFF2-40B4-BE49-F238E27FC236}">
                <a16:creationId xmlns:a16="http://schemas.microsoft.com/office/drawing/2014/main" id="{FC47A628-35B9-711A-F6A2-982C1F951EB5}"/>
              </a:ext>
            </a:extLst>
          </p:cNvPr>
          <p:cNvSpPr txBox="1"/>
          <p:nvPr/>
        </p:nvSpPr>
        <p:spPr>
          <a:xfrm>
            <a:off x="2335427" y="1977454"/>
            <a:ext cx="1828800" cy="2308324"/>
          </a:xfrm>
          <a:prstGeom prst="rect">
            <a:avLst/>
          </a:prstGeom>
          <a:noFill/>
        </p:spPr>
        <p:txBody>
          <a:bodyPr wrap="square" rtlCol="0">
            <a:spAutoFit/>
          </a:bodyPr>
          <a:lstStyle/>
          <a:p>
            <a:r>
              <a:rPr lang="en-US" b="1" dirty="0">
                <a:latin typeface="Aptos Light" panose="020B0004020202020204" pitchFamily="34" charset="0"/>
              </a:rPr>
              <a:t>NTM-1 Zoning Consistency</a:t>
            </a:r>
          </a:p>
          <a:p>
            <a:r>
              <a:rPr lang="en-US" dirty="0">
                <a:latin typeface="Aptos Light" panose="020B0004020202020204" pitchFamily="34" charset="0"/>
              </a:rPr>
              <a:t>Use of NTM-1 regulations, except adding accessory dwelling unit (ADU) to duplex</a:t>
            </a:r>
          </a:p>
        </p:txBody>
      </p:sp>
      <p:sp>
        <p:nvSpPr>
          <p:cNvPr id="39" name="TextBox 38">
            <a:extLst>
              <a:ext uri="{FF2B5EF4-FFF2-40B4-BE49-F238E27FC236}">
                <a16:creationId xmlns:a16="http://schemas.microsoft.com/office/drawing/2014/main" id="{A6D28650-4E53-0D3A-79BC-459E3DC02AE8}"/>
              </a:ext>
            </a:extLst>
          </p:cNvPr>
          <p:cNvSpPr txBox="1"/>
          <p:nvPr/>
        </p:nvSpPr>
        <p:spPr>
          <a:xfrm>
            <a:off x="5992484" y="1977454"/>
            <a:ext cx="1828800" cy="2308324"/>
          </a:xfrm>
          <a:prstGeom prst="rect">
            <a:avLst/>
          </a:prstGeom>
          <a:noFill/>
        </p:spPr>
        <p:txBody>
          <a:bodyPr wrap="square" rtlCol="0">
            <a:spAutoFit/>
          </a:bodyPr>
          <a:lstStyle/>
          <a:p>
            <a:r>
              <a:rPr lang="en-US" b="1" dirty="0">
                <a:latin typeface="Aptos Light" panose="020B0004020202020204" pitchFamily="34" charset="0"/>
              </a:rPr>
              <a:t>Affordability</a:t>
            </a:r>
          </a:p>
          <a:p>
            <a:r>
              <a:rPr lang="en-US" dirty="0">
                <a:latin typeface="Aptos Light" panose="020B0004020202020204" pitchFamily="34" charset="0"/>
              </a:rPr>
              <a:t>Use of City’s Workforce Housing Density Bonus Program (WHDBP) requirements + incentives</a:t>
            </a:r>
          </a:p>
        </p:txBody>
      </p:sp>
      <p:sp>
        <p:nvSpPr>
          <p:cNvPr id="41" name="TextBox 40">
            <a:extLst>
              <a:ext uri="{FF2B5EF4-FFF2-40B4-BE49-F238E27FC236}">
                <a16:creationId xmlns:a16="http://schemas.microsoft.com/office/drawing/2014/main" id="{F9C176E4-8A86-DD40-891A-CFC1154A98DF}"/>
              </a:ext>
            </a:extLst>
          </p:cNvPr>
          <p:cNvSpPr txBox="1"/>
          <p:nvPr/>
        </p:nvSpPr>
        <p:spPr>
          <a:xfrm>
            <a:off x="9662178" y="4380985"/>
            <a:ext cx="1828800" cy="1200329"/>
          </a:xfrm>
          <a:prstGeom prst="rect">
            <a:avLst/>
          </a:prstGeom>
          <a:noFill/>
        </p:spPr>
        <p:txBody>
          <a:bodyPr wrap="square" rtlCol="0">
            <a:spAutoFit/>
          </a:bodyPr>
          <a:lstStyle/>
          <a:p>
            <a:r>
              <a:rPr lang="en-US" b="1" dirty="0">
                <a:latin typeface="Aptos Light" panose="020B0004020202020204" pitchFamily="34" charset="0"/>
              </a:rPr>
              <a:t>Increased Housing Supply </a:t>
            </a:r>
            <a:r>
              <a:rPr lang="en-US" dirty="0">
                <a:latin typeface="Aptos Light" panose="020B0004020202020204" pitchFamily="34" charset="0"/>
              </a:rPr>
              <a:t>Maximized number of units</a:t>
            </a:r>
          </a:p>
        </p:txBody>
      </p:sp>
      <p:sp>
        <p:nvSpPr>
          <p:cNvPr id="45" name="TextBox 44">
            <a:extLst>
              <a:ext uri="{FF2B5EF4-FFF2-40B4-BE49-F238E27FC236}">
                <a16:creationId xmlns:a16="http://schemas.microsoft.com/office/drawing/2014/main" id="{1462973B-997B-D404-97A9-14DD71F9D470}"/>
              </a:ext>
            </a:extLst>
          </p:cNvPr>
          <p:cNvSpPr txBox="1"/>
          <p:nvPr/>
        </p:nvSpPr>
        <p:spPr>
          <a:xfrm>
            <a:off x="2346142" y="4386268"/>
            <a:ext cx="1828800" cy="1754326"/>
          </a:xfrm>
          <a:prstGeom prst="rect">
            <a:avLst/>
          </a:prstGeom>
          <a:noFill/>
        </p:spPr>
        <p:txBody>
          <a:bodyPr wrap="square" rtlCol="0">
            <a:spAutoFit/>
          </a:bodyPr>
          <a:lstStyle/>
          <a:p>
            <a:r>
              <a:rPr lang="en-US" b="1" dirty="0">
                <a:latin typeface="Aptos Light" panose="020B0004020202020204" pitchFamily="34" charset="0"/>
              </a:rPr>
              <a:t>Reduced Costs</a:t>
            </a:r>
          </a:p>
          <a:p>
            <a:r>
              <a:rPr lang="en-US" dirty="0">
                <a:latin typeface="Aptos Light" panose="020B0004020202020204" pitchFamily="34" charset="0"/>
              </a:rPr>
              <a:t>Use of modular construction for duplexes + fourplex</a:t>
            </a:r>
          </a:p>
          <a:p>
            <a:endParaRPr lang="en-US" dirty="0">
              <a:latin typeface="Aptos Light" panose="020B0004020202020204" pitchFamily="34" charset="0"/>
            </a:endParaRPr>
          </a:p>
        </p:txBody>
      </p:sp>
      <p:sp>
        <p:nvSpPr>
          <p:cNvPr id="46" name="TextBox 45">
            <a:extLst>
              <a:ext uri="{FF2B5EF4-FFF2-40B4-BE49-F238E27FC236}">
                <a16:creationId xmlns:a16="http://schemas.microsoft.com/office/drawing/2014/main" id="{9874FC27-8670-523E-1BF8-BDE611DB4BBF}"/>
              </a:ext>
            </a:extLst>
          </p:cNvPr>
          <p:cNvSpPr txBox="1"/>
          <p:nvPr/>
        </p:nvSpPr>
        <p:spPr>
          <a:xfrm>
            <a:off x="6014560" y="4386268"/>
            <a:ext cx="1828800" cy="1754326"/>
          </a:xfrm>
          <a:prstGeom prst="rect">
            <a:avLst/>
          </a:prstGeom>
          <a:noFill/>
        </p:spPr>
        <p:txBody>
          <a:bodyPr wrap="square" rtlCol="0">
            <a:spAutoFit/>
          </a:bodyPr>
          <a:lstStyle/>
          <a:p>
            <a:r>
              <a:rPr lang="en-US" b="1" dirty="0">
                <a:latin typeface="Aptos Light" panose="020B0004020202020204" pitchFamily="34" charset="0"/>
              </a:rPr>
              <a:t>Use of Public Lots, Small Lots </a:t>
            </a:r>
          </a:p>
          <a:p>
            <a:r>
              <a:rPr lang="en-US" dirty="0">
                <a:latin typeface="Aptos Light" panose="020B0004020202020204" pitchFamily="34" charset="0"/>
              </a:rPr>
              <a:t>Use of 3 vacant City-owned lots + 1 vacant private lot</a:t>
            </a:r>
          </a:p>
        </p:txBody>
      </p:sp>
      <p:sp>
        <p:nvSpPr>
          <p:cNvPr id="47" name="TextBox 46">
            <a:extLst>
              <a:ext uri="{FF2B5EF4-FFF2-40B4-BE49-F238E27FC236}">
                <a16:creationId xmlns:a16="http://schemas.microsoft.com/office/drawing/2014/main" id="{AF45B235-792E-5356-01F4-E1C3BE17F053}"/>
              </a:ext>
            </a:extLst>
          </p:cNvPr>
          <p:cNvSpPr txBox="1"/>
          <p:nvPr/>
        </p:nvSpPr>
        <p:spPr>
          <a:xfrm>
            <a:off x="9665684" y="1977454"/>
            <a:ext cx="1828800" cy="1754326"/>
          </a:xfrm>
          <a:prstGeom prst="rect">
            <a:avLst/>
          </a:prstGeom>
          <a:noFill/>
        </p:spPr>
        <p:txBody>
          <a:bodyPr wrap="square" rtlCol="0">
            <a:spAutoFit/>
          </a:bodyPr>
          <a:lstStyle/>
          <a:p>
            <a:r>
              <a:rPr lang="en-US" b="1" dirty="0">
                <a:latin typeface="Aptos Light" panose="020B0004020202020204" pitchFamily="34" charset="0"/>
              </a:rPr>
              <a:t>Profitability</a:t>
            </a:r>
          </a:p>
          <a:p>
            <a:r>
              <a:rPr lang="en-US" dirty="0">
                <a:latin typeface="Aptos Light" panose="020B0004020202020204" pitchFamily="34" charset="0"/>
              </a:rPr>
              <a:t>20% increase of preliminary total dev. costs for developer fee/contingency</a:t>
            </a:r>
          </a:p>
        </p:txBody>
      </p:sp>
    </p:spTree>
    <p:extLst>
      <p:ext uri="{BB962C8B-B14F-4D97-AF65-F5344CB8AC3E}">
        <p14:creationId xmlns:p14="http://schemas.microsoft.com/office/powerpoint/2010/main" val="1270808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Scenarios on Individual Lots</a:t>
            </a:r>
          </a:p>
        </p:txBody>
      </p:sp>
      <p:pic>
        <p:nvPicPr>
          <p:cNvPr id="3" name="Picture 2">
            <a:extLst>
              <a:ext uri="{FF2B5EF4-FFF2-40B4-BE49-F238E27FC236}">
                <a16:creationId xmlns:a16="http://schemas.microsoft.com/office/drawing/2014/main" id="{6B76E38A-9893-9418-9708-A0440679E826}"/>
              </a:ext>
            </a:extLst>
          </p:cNvPr>
          <p:cNvPicPr>
            <a:picLocks noChangeAspect="1"/>
          </p:cNvPicPr>
          <p:nvPr/>
        </p:nvPicPr>
        <p:blipFill>
          <a:blip r:embed="rId2"/>
          <a:stretch>
            <a:fillRect/>
          </a:stretch>
        </p:blipFill>
        <p:spPr>
          <a:xfrm>
            <a:off x="612602" y="2568606"/>
            <a:ext cx="2343535" cy="3749040"/>
          </a:xfrm>
          <a:prstGeom prst="rect">
            <a:avLst/>
          </a:prstGeom>
        </p:spPr>
      </p:pic>
      <p:pic>
        <p:nvPicPr>
          <p:cNvPr id="4" name="Picture 3">
            <a:extLst>
              <a:ext uri="{FF2B5EF4-FFF2-40B4-BE49-F238E27FC236}">
                <a16:creationId xmlns:a16="http://schemas.microsoft.com/office/drawing/2014/main" id="{86D8D38B-0E2E-CA3E-3178-1507D654DC6A}"/>
              </a:ext>
            </a:extLst>
          </p:cNvPr>
          <p:cNvPicPr>
            <a:picLocks noChangeAspect="1"/>
          </p:cNvPicPr>
          <p:nvPr/>
        </p:nvPicPr>
        <p:blipFill rotWithShape="1">
          <a:blip r:embed="rId3"/>
          <a:srcRect t="7640" r="5623" b="6292"/>
          <a:stretch/>
        </p:blipFill>
        <p:spPr>
          <a:xfrm>
            <a:off x="3159599" y="2568607"/>
            <a:ext cx="2312765" cy="3749040"/>
          </a:xfrm>
          <a:prstGeom prst="rect">
            <a:avLst/>
          </a:prstGeom>
        </p:spPr>
      </p:pic>
      <p:pic>
        <p:nvPicPr>
          <p:cNvPr id="5" name="Picture 4">
            <a:extLst>
              <a:ext uri="{FF2B5EF4-FFF2-40B4-BE49-F238E27FC236}">
                <a16:creationId xmlns:a16="http://schemas.microsoft.com/office/drawing/2014/main" id="{3382D07B-96F1-7779-1664-4842B29728D9}"/>
              </a:ext>
            </a:extLst>
          </p:cNvPr>
          <p:cNvPicPr>
            <a:picLocks noChangeAspect="1"/>
          </p:cNvPicPr>
          <p:nvPr/>
        </p:nvPicPr>
        <p:blipFill>
          <a:blip r:embed="rId4"/>
          <a:stretch>
            <a:fillRect/>
          </a:stretch>
        </p:blipFill>
        <p:spPr>
          <a:xfrm>
            <a:off x="6011537" y="2573759"/>
            <a:ext cx="2944144" cy="3749040"/>
          </a:xfrm>
          <a:prstGeom prst="rect">
            <a:avLst/>
          </a:prstGeom>
        </p:spPr>
      </p:pic>
      <p:sp>
        <p:nvSpPr>
          <p:cNvPr id="6" name="TextBox 5">
            <a:extLst>
              <a:ext uri="{FF2B5EF4-FFF2-40B4-BE49-F238E27FC236}">
                <a16:creationId xmlns:a16="http://schemas.microsoft.com/office/drawing/2014/main" id="{F9DC13FC-D4C3-33CB-3C93-C8C59F6F6D10}"/>
              </a:ext>
            </a:extLst>
          </p:cNvPr>
          <p:cNvSpPr txBox="1"/>
          <p:nvPr/>
        </p:nvSpPr>
        <p:spPr>
          <a:xfrm>
            <a:off x="816064" y="1930006"/>
            <a:ext cx="2230666" cy="646331"/>
          </a:xfrm>
          <a:prstGeom prst="rect">
            <a:avLst/>
          </a:prstGeom>
          <a:noFill/>
        </p:spPr>
        <p:txBody>
          <a:bodyPr wrap="square" rtlCol="0" anchor="b">
            <a:spAutoFit/>
          </a:bodyPr>
          <a:lstStyle/>
          <a:p>
            <a:pPr algn="ctr"/>
            <a:r>
              <a:rPr lang="en-US" dirty="0">
                <a:latin typeface="Aptos Light" panose="020B0004020202020204" pitchFamily="34" charset="0"/>
              </a:rPr>
              <a:t>Stacked duplex on 0.102-ac City lot</a:t>
            </a:r>
          </a:p>
        </p:txBody>
      </p:sp>
      <p:sp>
        <p:nvSpPr>
          <p:cNvPr id="7" name="TextBox 6">
            <a:extLst>
              <a:ext uri="{FF2B5EF4-FFF2-40B4-BE49-F238E27FC236}">
                <a16:creationId xmlns:a16="http://schemas.microsoft.com/office/drawing/2014/main" id="{D3A89D14-9691-D419-19B2-E6462AE4B280}"/>
              </a:ext>
            </a:extLst>
          </p:cNvPr>
          <p:cNvSpPr txBox="1"/>
          <p:nvPr/>
        </p:nvSpPr>
        <p:spPr>
          <a:xfrm>
            <a:off x="3425965" y="1653007"/>
            <a:ext cx="2230666" cy="923330"/>
          </a:xfrm>
          <a:prstGeom prst="rect">
            <a:avLst/>
          </a:prstGeom>
          <a:noFill/>
        </p:spPr>
        <p:txBody>
          <a:bodyPr wrap="square" rtlCol="0" anchor="b">
            <a:spAutoFit/>
          </a:bodyPr>
          <a:lstStyle/>
          <a:p>
            <a:pPr algn="ctr"/>
            <a:r>
              <a:rPr lang="en-US" dirty="0">
                <a:latin typeface="Aptos Light" panose="020B0004020202020204" pitchFamily="34" charset="0"/>
              </a:rPr>
              <a:t>Stacked duplex + ADU on 0.124-ac City lot</a:t>
            </a:r>
          </a:p>
        </p:txBody>
      </p:sp>
      <p:sp>
        <p:nvSpPr>
          <p:cNvPr id="8" name="TextBox 7">
            <a:extLst>
              <a:ext uri="{FF2B5EF4-FFF2-40B4-BE49-F238E27FC236}">
                <a16:creationId xmlns:a16="http://schemas.microsoft.com/office/drawing/2014/main" id="{2A3B6268-8552-986E-9561-C6178338D320}"/>
              </a:ext>
            </a:extLst>
          </p:cNvPr>
          <p:cNvSpPr txBox="1"/>
          <p:nvPr/>
        </p:nvSpPr>
        <p:spPr>
          <a:xfrm>
            <a:off x="6397686" y="1930005"/>
            <a:ext cx="2230666" cy="646331"/>
          </a:xfrm>
          <a:prstGeom prst="rect">
            <a:avLst/>
          </a:prstGeom>
          <a:noFill/>
        </p:spPr>
        <p:txBody>
          <a:bodyPr wrap="square" rtlCol="0" anchor="b">
            <a:spAutoFit/>
          </a:bodyPr>
          <a:lstStyle/>
          <a:p>
            <a:pPr algn="ctr"/>
            <a:r>
              <a:rPr lang="en-US" dirty="0">
                <a:latin typeface="Aptos Light" panose="020B0004020202020204" pitchFamily="34" charset="0"/>
              </a:rPr>
              <a:t>Fourplex on 0.19-ac private lot</a:t>
            </a:r>
          </a:p>
        </p:txBody>
      </p:sp>
      <p:pic>
        <p:nvPicPr>
          <p:cNvPr id="11" name="Picture 10" descr="A drawing of a duplex mod db&#10;&#10;Description automatically generated">
            <a:extLst>
              <a:ext uri="{FF2B5EF4-FFF2-40B4-BE49-F238E27FC236}">
                <a16:creationId xmlns:a16="http://schemas.microsoft.com/office/drawing/2014/main" id="{203D218D-0126-E1E7-D2B1-87FCC9C66F57}"/>
              </a:ext>
            </a:extLst>
          </p:cNvPr>
          <p:cNvPicPr>
            <a:picLocks noChangeAspect="1"/>
          </p:cNvPicPr>
          <p:nvPr/>
        </p:nvPicPr>
        <p:blipFill rotWithShape="1">
          <a:blip r:embed="rId5"/>
          <a:srcRect l="18367" t="7691" r="17989" b="17460"/>
          <a:stretch/>
        </p:blipFill>
        <p:spPr>
          <a:xfrm rot="20106163">
            <a:off x="9052925" y="372132"/>
            <a:ext cx="2322303" cy="3533390"/>
          </a:xfrm>
          <a:prstGeom prst="rect">
            <a:avLst/>
          </a:prstGeom>
        </p:spPr>
      </p:pic>
      <p:sp>
        <p:nvSpPr>
          <p:cNvPr id="10" name="Text Placeholder 2">
            <a:extLst>
              <a:ext uri="{FF2B5EF4-FFF2-40B4-BE49-F238E27FC236}">
                <a16:creationId xmlns:a16="http://schemas.microsoft.com/office/drawing/2014/main" id="{64138C74-93C2-1913-C0B0-76B6CFFD3417}"/>
              </a:ext>
            </a:extLst>
          </p:cNvPr>
          <p:cNvSpPr txBox="1">
            <a:spLocks/>
          </p:cNvSpPr>
          <p:nvPr/>
        </p:nvSpPr>
        <p:spPr>
          <a:xfrm>
            <a:off x="4613056" y="6335682"/>
            <a:ext cx="4347312" cy="43519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1" u="none" strike="noStrike" kern="1200" cap="none" spc="0" normalizeH="0" baseline="0" noProof="0" dirty="0">
                <a:ln>
                  <a:noFill/>
                </a:ln>
                <a:solidFill>
                  <a:schemeClr val="bg1">
                    <a:lumMod val="50000"/>
                  </a:schemeClr>
                </a:solidFill>
                <a:effectLst/>
                <a:uLnTx/>
                <a:uFillTx/>
                <a:latin typeface="Aptos Light" panose="020B0004020202020204" pitchFamily="34" charset="0"/>
              </a:rPr>
              <a:t>Modular layout images </a:t>
            </a:r>
            <a:r>
              <a:rPr lang="en-US" sz="1200" i="1" dirty="0">
                <a:solidFill>
                  <a:schemeClr val="bg1">
                    <a:lumMod val="50000"/>
                  </a:schemeClr>
                </a:solidFill>
                <a:latin typeface="Aptos Light" panose="020B0004020202020204" pitchFamily="34" charset="0"/>
              </a:rPr>
              <a:t>courtesy of</a:t>
            </a:r>
            <a:r>
              <a:rPr kumimoji="0" lang="en-US" sz="1200" b="0" i="1" u="none" strike="noStrike" kern="1200" cap="none" spc="0" normalizeH="0" baseline="0" noProof="0" dirty="0">
                <a:ln>
                  <a:noFill/>
                </a:ln>
                <a:solidFill>
                  <a:schemeClr val="bg1">
                    <a:lumMod val="50000"/>
                  </a:schemeClr>
                </a:solidFill>
                <a:effectLst/>
                <a:uLnTx/>
                <a:uFillTx/>
                <a:latin typeface="Aptos Light" panose="020B0004020202020204" pitchFamily="34" charset="0"/>
              </a:rPr>
              <a:t> Steel Homes</a:t>
            </a:r>
          </a:p>
        </p:txBody>
      </p:sp>
    </p:spTree>
    <p:extLst>
      <p:ext uri="{BB962C8B-B14F-4D97-AF65-F5344CB8AC3E}">
        <p14:creationId xmlns:p14="http://schemas.microsoft.com/office/powerpoint/2010/main" val="3992171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Multi-Lot Scenario on City-Owned Lots</a:t>
            </a:r>
          </a:p>
        </p:txBody>
      </p:sp>
      <p:pic>
        <p:nvPicPr>
          <p:cNvPr id="3" name="Picture 2">
            <a:extLst>
              <a:ext uri="{FF2B5EF4-FFF2-40B4-BE49-F238E27FC236}">
                <a16:creationId xmlns:a16="http://schemas.microsoft.com/office/drawing/2014/main" id="{6B76E38A-9893-9418-9708-A0440679E826}"/>
              </a:ext>
            </a:extLst>
          </p:cNvPr>
          <p:cNvPicPr>
            <a:picLocks noChangeAspect="1"/>
          </p:cNvPicPr>
          <p:nvPr/>
        </p:nvPicPr>
        <p:blipFill>
          <a:blip r:embed="rId2"/>
          <a:stretch>
            <a:fillRect/>
          </a:stretch>
        </p:blipFill>
        <p:spPr>
          <a:xfrm>
            <a:off x="724644" y="2527443"/>
            <a:ext cx="2342405" cy="3747233"/>
          </a:xfrm>
          <a:prstGeom prst="rect">
            <a:avLst/>
          </a:prstGeom>
        </p:spPr>
      </p:pic>
      <p:pic>
        <p:nvPicPr>
          <p:cNvPr id="4" name="Picture 3">
            <a:extLst>
              <a:ext uri="{FF2B5EF4-FFF2-40B4-BE49-F238E27FC236}">
                <a16:creationId xmlns:a16="http://schemas.microsoft.com/office/drawing/2014/main" id="{86D8D38B-0E2E-CA3E-3178-1507D654DC6A}"/>
              </a:ext>
            </a:extLst>
          </p:cNvPr>
          <p:cNvPicPr>
            <a:picLocks noChangeAspect="1"/>
          </p:cNvPicPr>
          <p:nvPr/>
        </p:nvPicPr>
        <p:blipFill rotWithShape="1">
          <a:blip r:embed="rId3"/>
          <a:srcRect l="-1184" t="212" r="-982" b="3835"/>
          <a:stretch/>
        </p:blipFill>
        <p:spPr>
          <a:xfrm>
            <a:off x="7724776" y="2527443"/>
            <a:ext cx="2465284" cy="3747233"/>
          </a:xfrm>
          <a:prstGeom prst="rect">
            <a:avLst/>
          </a:prstGeom>
        </p:spPr>
      </p:pic>
      <p:pic>
        <p:nvPicPr>
          <p:cNvPr id="6" name="Picture 5">
            <a:extLst>
              <a:ext uri="{FF2B5EF4-FFF2-40B4-BE49-F238E27FC236}">
                <a16:creationId xmlns:a16="http://schemas.microsoft.com/office/drawing/2014/main" id="{F76ACCF1-5C26-5BC0-B4DD-D6CDC5E37761}"/>
              </a:ext>
            </a:extLst>
          </p:cNvPr>
          <p:cNvPicPr>
            <a:picLocks noChangeAspect="1"/>
          </p:cNvPicPr>
          <p:nvPr/>
        </p:nvPicPr>
        <p:blipFill>
          <a:blip r:embed="rId2"/>
          <a:stretch>
            <a:fillRect/>
          </a:stretch>
        </p:blipFill>
        <p:spPr>
          <a:xfrm>
            <a:off x="4287830" y="2576337"/>
            <a:ext cx="2342405" cy="3747233"/>
          </a:xfrm>
          <a:prstGeom prst="rect">
            <a:avLst/>
          </a:prstGeom>
        </p:spPr>
      </p:pic>
      <p:sp>
        <p:nvSpPr>
          <p:cNvPr id="5" name="TextBox 4">
            <a:extLst>
              <a:ext uri="{FF2B5EF4-FFF2-40B4-BE49-F238E27FC236}">
                <a16:creationId xmlns:a16="http://schemas.microsoft.com/office/drawing/2014/main" id="{C3CDC066-1255-39B9-F803-525B6C7EAD62}"/>
              </a:ext>
            </a:extLst>
          </p:cNvPr>
          <p:cNvSpPr txBox="1"/>
          <p:nvPr/>
        </p:nvSpPr>
        <p:spPr>
          <a:xfrm>
            <a:off x="830698" y="1860790"/>
            <a:ext cx="2230666" cy="646331"/>
          </a:xfrm>
          <a:prstGeom prst="rect">
            <a:avLst/>
          </a:prstGeom>
          <a:noFill/>
        </p:spPr>
        <p:txBody>
          <a:bodyPr wrap="square" rtlCol="0" anchor="b">
            <a:spAutoFit/>
          </a:bodyPr>
          <a:lstStyle/>
          <a:p>
            <a:pPr algn="ctr"/>
            <a:r>
              <a:rPr lang="en-US" dirty="0">
                <a:latin typeface="Aptos Light" panose="020B0004020202020204" pitchFamily="34" charset="0"/>
              </a:rPr>
              <a:t>Stacked duplex on 0.102 acres</a:t>
            </a:r>
          </a:p>
        </p:txBody>
      </p:sp>
      <p:sp>
        <p:nvSpPr>
          <p:cNvPr id="7" name="TextBox 6">
            <a:extLst>
              <a:ext uri="{FF2B5EF4-FFF2-40B4-BE49-F238E27FC236}">
                <a16:creationId xmlns:a16="http://schemas.microsoft.com/office/drawing/2014/main" id="{D36CEA6E-6855-2B62-F31F-1DA7F4CEA3C7}"/>
              </a:ext>
            </a:extLst>
          </p:cNvPr>
          <p:cNvSpPr txBox="1"/>
          <p:nvPr/>
        </p:nvSpPr>
        <p:spPr>
          <a:xfrm>
            <a:off x="7972914" y="1860791"/>
            <a:ext cx="2230666" cy="646331"/>
          </a:xfrm>
          <a:prstGeom prst="rect">
            <a:avLst/>
          </a:prstGeom>
          <a:noFill/>
        </p:spPr>
        <p:txBody>
          <a:bodyPr wrap="square" rtlCol="0" anchor="b">
            <a:spAutoFit/>
          </a:bodyPr>
          <a:lstStyle/>
          <a:p>
            <a:pPr algn="ctr"/>
            <a:r>
              <a:rPr lang="en-US" dirty="0">
                <a:latin typeface="Aptos Light" panose="020B0004020202020204" pitchFamily="34" charset="0"/>
              </a:rPr>
              <a:t>Stacked duplex + ADU on 0.124 acres</a:t>
            </a:r>
          </a:p>
        </p:txBody>
      </p:sp>
      <p:sp>
        <p:nvSpPr>
          <p:cNvPr id="9" name="TextBox 8">
            <a:extLst>
              <a:ext uri="{FF2B5EF4-FFF2-40B4-BE49-F238E27FC236}">
                <a16:creationId xmlns:a16="http://schemas.microsoft.com/office/drawing/2014/main" id="{BB089A59-89DD-6C5F-B48A-DB98BE739538}"/>
              </a:ext>
            </a:extLst>
          </p:cNvPr>
          <p:cNvSpPr txBox="1"/>
          <p:nvPr/>
        </p:nvSpPr>
        <p:spPr>
          <a:xfrm>
            <a:off x="4409729" y="1909686"/>
            <a:ext cx="2230666" cy="646331"/>
          </a:xfrm>
          <a:prstGeom prst="rect">
            <a:avLst/>
          </a:prstGeom>
          <a:noFill/>
        </p:spPr>
        <p:txBody>
          <a:bodyPr wrap="square" rtlCol="0" anchor="b">
            <a:spAutoFit/>
          </a:bodyPr>
          <a:lstStyle/>
          <a:p>
            <a:pPr algn="ctr"/>
            <a:r>
              <a:rPr lang="en-US" dirty="0">
                <a:latin typeface="Aptos Light" panose="020B0004020202020204" pitchFamily="34" charset="0"/>
              </a:rPr>
              <a:t>Stacked duplex on 0.113 acres</a:t>
            </a:r>
          </a:p>
        </p:txBody>
      </p:sp>
      <p:sp>
        <p:nvSpPr>
          <p:cNvPr id="8" name="Text Placeholder 2">
            <a:extLst>
              <a:ext uri="{FF2B5EF4-FFF2-40B4-BE49-F238E27FC236}">
                <a16:creationId xmlns:a16="http://schemas.microsoft.com/office/drawing/2014/main" id="{1673840E-8FE7-5E81-6619-7A116A2527F3}"/>
              </a:ext>
            </a:extLst>
          </p:cNvPr>
          <p:cNvSpPr txBox="1">
            <a:spLocks/>
          </p:cNvSpPr>
          <p:nvPr/>
        </p:nvSpPr>
        <p:spPr>
          <a:xfrm>
            <a:off x="5975131" y="6335682"/>
            <a:ext cx="4347312" cy="43519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1" u="none" strike="noStrike" kern="1200" cap="none" spc="0" normalizeH="0" baseline="0" noProof="0" dirty="0">
                <a:ln>
                  <a:noFill/>
                </a:ln>
                <a:solidFill>
                  <a:schemeClr val="bg1">
                    <a:lumMod val="50000"/>
                  </a:schemeClr>
                </a:solidFill>
                <a:effectLst/>
                <a:uLnTx/>
                <a:uFillTx/>
                <a:latin typeface="Aptos Light" panose="020B0004020202020204" pitchFamily="34" charset="0"/>
              </a:rPr>
              <a:t>Modular layout images </a:t>
            </a:r>
            <a:r>
              <a:rPr lang="en-US" sz="1200" i="1" dirty="0">
                <a:solidFill>
                  <a:schemeClr val="bg1">
                    <a:lumMod val="50000"/>
                  </a:schemeClr>
                </a:solidFill>
                <a:latin typeface="Aptos Light" panose="020B0004020202020204" pitchFamily="34" charset="0"/>
              </a:rPr>
              <a:t>courtesy of</a:t>
            </a:r>
            <a:r>
              <a:rPr kumimoji="0" lang="en-US" sz="1200" b="0" i="1" u="none" strike="noStrike" kern="1200" cap="none" spc="0" normalizeH="0" baseline="0" noProof="0" dirty="0">
                <a:ln>
                  <a:noFill/>
                </a:ln>
                <a:solidFill>
                  <a:schemeClr val="bg1">
                    <a:lumMod val="50000"/>
                  </a:schemeClr>
                </a:solidFill>
                <a:effectLst/>
                <a:uLnTx/>
                <a:uFillTx/>
                <a:latin typeface="Aptos Light" panose="020B0004020202020204" pitchFamily="34" charset="0"/>
              </a:rPr>
              <a:t> Steel Homes</a:t>
            </a:r>
          </a:p>
        </p:txBody>
      </p:sp>
    </p:spTree>
    <p:extLst>
      <p:ext uri="{BB962C8B-B14F-4D97-AF65-F5344CB8AC3E}">
        <p14:creationId xmlns:p14="http://schemas.microsoft.com/office/powerpoint/2010/main" val="220900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Physical Feasibility Outcomes</a:t>
            </a:r>
          </a:p>
        </p:txBody>
      </p:sp>
      <p:sp>
        <p:nvSpPr>
          <p:cNvPr id="12" name="Text Placeholder 2">
            <a:extLst>
              <a:ext uri="{FF2B5EF4-FFF2-40B4-BE49-F238E27FC236}">
                <a16:creationId xmlns:a16="http://schemas.microsoft.com/office/drawing/2014/main" id="{37FCAE95-7D46-4FF6-A125-77B5016495E4}"/>
              </a:ext>
            </a:extLst>
          </p:cNvPr>
          <p:cNvSpPr>
            <a:spLocks noGrp="1"/>
          </p:cNvSpPr>
          <p:nvPr>
            <p:ph idx="1"/>
          </p:nvPr>
        </p:nvSpPr>
        <p:spPr/>
        <p:txBody>
          <a:bodyPr vert="horz" lIns="91440" tIns="45720" rIns="91440" bIns="45720" rtlCol="0" anchor="t">
            <a:noAutofit/>
          </a:bodyPr>
          <a:lstStyle/>
          <a:p>
            <a:pPr>
              <a:lnSpc>
                <a:spcPct val="100000"/>
              </a:lnSpc>
            </a:pPr>
            <a:r>
              <a:rPr lang="en-US" b="1" dirty="0">
                <a:solidFill>
                  <a:srgbClr val="000000"/>
                </a:solidFill>
              </a:rPr>
              <a:t>Floor-area-ratio (FAR)</a:t>
            </a:r>
            <a:r>
              <a:rPr lang="en-US" dirty="0">
                <a:solidFill>
                  <a:srgbClr val="000000"/>
                </a:solidFill>
              </a:rPr>
              <a:t> would be a limiting factor for duplex and fourplex scenarios if assumptions did not include use of the WHDBP for an FAR exemption.</a:t>
            </a:r>
          </a:p>
          <a:p>
            <a:pPr>
              <a:lnSpc>
                <a:spcPct val="100000"/>
              </a:lnSpc>
            </a:pPr>
            <a:r>
              <a:rPr lang="en-US" b="1" dirty="0">
                <a:solidFill>
                  <a:srgbClr val="000000"/>
                </a:solidFill>
              </a:rPr>
              <a:t>Impervious surface area assumptions </a:t>
            </a:r>
            <a:r>
              <a:rPr lang="en-US" dirty="0">
                <a:solidFill>
                  <a:srgbClr val="000000"/>
                </a:solidFill>
              </a:rPr>
              <a:t>and resulting lot coverage for duplex with ADU scenario approach regulatory maximums (~71% impervious surface area coverage of lot versus 75% maximum).</a:t>
            </a:r>
          </a:p>
        </p:txBody>
      </p:sp>
    </p:spTree>
    <p:extLst>
      <p:ext uri="{BB962C8B-B14F-4D97-AF65-F5344CB8AC3E}">
        <p14:creationId xmlns:p14="http://schemas.microsoft.com/office/powerpoint/2010/main" val="3907106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EBF5F4"/>
          </a:solidFill>
        </p:spPr>
        <p:txBody>
          <a:bodyPr>
            <a:normAutofit/>
          </a:bodyPr>
          <a:lstStyle/>
          <a:p>
            <a:r>
              <a:rPr lang="en-US" sz="4400" dirty="0"/>
              <a:t>Regulatory Reform Idea</a:t>
            </a:r>
          </a:p>
        </p:txBody>
      </p:sp>
      <p:sp>
        <p:nvSpPr>
          <p:cNvPr id="12" name="Text Placeholder 2">
            <a:extLst>
              <a:ext uri="{FF2B5EF4-FFF2-40B4-BE49-F238E27FC236}">
                <a16:creationId xmlns:a16="http://schemas.microsoft.com/office/drawing/2014/main" id="{37FCAE95-7D46-4FF6-A125-77B5016495E4}"/>
              </a:ext>
            </a:extLst>
          </p:cNvPr>
          <p:cNvSpPr>
            <a:spLocks noGrp="1"/>
          </p:cNvSpPr>
          <p:nvPr>
            <p:ph idx="1"/>
          </p:nvPr>
        </p:nvSpPr>
        <p:spPr>
          <a:xfrm>
            <a:off x="838199" y="1825625"/>
            <a:ext cx="6126480" cy="3679248"/>
          </a:xfrm>
        </p:spPr>
        <p:txBody>
          <a:bodyPr vert="horz" lIns="91440" tIns="45720" rIns="91440" bIns="45720" rtlCol="0" anchor="t">
            <a:normAutofit/>
          </a:bodyPr>
          <a:lstStyle/>
          <a:p>
            <a:pPr marL="0" indent="0">
              <a:lnSpc>
                <a:spcPct val="100000"/>
              </a:lnSpc>
              <a:buNone/>
            </a:pPr>
            <a:r>
              <a:rPr lang="en-US" b="1" dirty="0">
                <a:solidFill>
                  <a:srgbClr val="000000"/>
                </a:solidFill>
                <a:latin typeface="Aptos Light" panose="020B0004020202020204" pitchFamily="34" charset="0"/>
              </a:rPr>
              <a:t>Evaluate allowance of ADU with duplexes, </a:t>
            </a:r>
            <a:r>
              <a:rPr lang="en-US" dirty="0">
                <a:solidFill>
                  <a:srgbClr val="000000"/>
                </a:solidFill>
                <a:latin typeface="Aptos Light" panose="020B0004020202020204" pitchFamily="34" charset="0"/>
              </a:rPr>
              <a:t>including potential limitations of impervious surface area requirements; evaluate other means of reducing impervious lot coverage (e.g., allowance of duplexes with ADUs in ADU parking exemption areas).</a:t>
            </a:r>
          </a:p>
        </p:txBody>
      </p:sp>
      <p:pic>
        <p:nvPicPr>
          <p:cNvPr id="5" name="Graphic 4" descr="Lightbulb outline">
            <a:extLst>
              <a:ext uri="{FF2B5EF4-FFF2-40B4-BE49-F238E27FC236}">
                <a16:creationId xmlns:a16="http://schemas.microsoft.com/office/drawing/2014/main" id="{297DD558-D66C-2ADC-E88C-AE840C6694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6000" y="365124"/>
            <a:ext cx="6131151" cy="6131151"/>
          </a:xfrm>
          <a:prstGeom prst="rect">
            <a:avLst/>
          </a:prstGeom>
        </p:spPr>
      </p:pic>
    </p:spTree>
    <p:extLst>
      <p:ext uri="{BB962C8B-B14F-4D97-AF65-F5344CB8AC3E}">
        <p14:creationId xmlns:p14="http://schemas.microsoft.com/office/powerpoint/2010/main" val="40964106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644d0f-3825-4272-9be1-95c864215a56" xsi:nil="true"/>
    <lcf76f155ced4ddcb4097134ff3c332f xmlns="78d6e140-621f-43ee-a822-ddfd39797c4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BAC1A6AB4F494486E26E9569484CE6" ma:contentTypeVersion="18" ma:contentTypeDescription="Create a new document." ma:contentTypeScope="" ma:versionID="fdcc1f03f1d2d3497e8e1019ba0f1039">
  <xsd:schema xmlns:xsd="http://www.w3.org/2001/XMLSchema" xmlns:xs="http://www.w3.org/2001/XMLSchema" xmlns:p="http://schemas.microsoft.com/office/2006/metadata/properties" xmlns:ns2="78d6e140-621f-43ee-a822-ddfd39797c4e" xmlns:ns3="b6644d0f-3825-4272-9be1-95c864215a56" targetNamespace="http://schemas.microsoft.com/office/2006/metadata/properties" ma:root="true" ma:fieldsID="c49d00451e72c027596c158472b32127" ns2:_="" ns3:_="">
    <xsd:import namespace="78d6e140-621f-43ee-a822-ddfd39797c4e"/>
    <xsd:import namespace="b6644d0f-3825-4272-9be1-95c864215a5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d6e140-621f-43ee-a822-ddfd39797c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83d20818-6f4e-4655-a9be-1b83462d6e5a" ma:termSetId="09814cd3-568e-fe90-9814-8d621ff8fb84" ma:anchorId="fba54fb3-c3e1-fe81-a776-ca4b69148c4d" ma:open="true" ma:isKeyword="false">
      <xsd:complexType>
        <xsd:sequence>
          <xsd:element ref="pc:Terms" minOccurs="0" maxOccurs="1"/>
        </xsd:sequence>
      </xsd:complex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644d0f-3825-4272-9be1-95c864215a5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395c6c0-b98d-405a-9cc0-9a30e2ad6267}" ma:internalName="TaxCatchAll" ma:showField="CatchAllData" ma:web="b6644d0f-3825-4272-9be1-95c864215a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CD8E6-01B5-4C27-A4C7-FE6A29BAC2B9}">
  <ds:schemaRefs>
    <ds:schemaRef ds:uri="http://purl.org/dc/elements/1.1/"/>
    <ds:schemaRef ds:uri="http://purl.org/dc/dcmitype/"/>
    <ds:schemaRef ds:uri="http://schemas.microsoft.com/office/infopath/2007/PartnerControls"/>
    <ds:schemaRef ds:uri="http://schemas.microsoft.com/office/2006/documentManagement/types"/>
    <ds:schemaRef ds:uri="b6644d0f-3825-4272-9be1-95c864215a56"/>
    <ds:schemaRef ds:uri="http://schemas.openxmlformats.org/package/2006/metadata/core-properties"/>
    <ds:schemaRef ds:uri="78d6e140-621f-43ee-a822-ddfd39797c4e"/>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D543342D-B377-4A3D-97E6-82075AE956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d6e140-621f-43ee-a822-ddfd39797c4e"/>
    <ds:schemaRef ds:uri="b6644d0f-3825-4272-9be1-95c864215a5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AE7EEE9-D069-4D8A-8B26-1EE3AE2075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3248</TotalTime>
  <Words>1078</Words>
  <Application>Microsoft Office PowerPoint</Application>
  <PresentationFormat>Widescreen</PresentationFormat>
  <Paragraphs>185</Paragraphs>
  <Slides>20</Slides>
  <Notes>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Aptos</vt:lpstr>
      <vt:lpstr>Aptos Display</vt:lpstr>
      <vt:lpstr>Aptos Light</vt:lpstr>
      <vt:lpstr>Aptos SemiBold</vt:lpstr>
      <vt:lpstr>Arial</vt:lpstr>
      <vt:lpstr>Arial Nova</vt:lpstr>
      <vt:lpstr>Avenir Next</vt:lpstr>
      <vt:lpstr>AvenirNext LT Pro Regular</vt:lpstr>
      <vt:lpstr>Calibri</vt:lpstr>
      <vt:lpstr>Office Theme</vt:lpstr>
      <vt:lpstr>1_Office Theme</vt:lpstr>
      <vt:lpstr>PowerPoint Presentation</vt:lpstr>
      <vt:lpstr>Site Testing Process for Policies + Programs: St. Petersburg NTM-1 Example</vt:lpstr>
      <vt:lpstr>Goals of Analysis</vt:lpstr>
      <vt:lpstr>Vacant NTM-1 Lots + Historic Redlining</vt:lpstr>
      <vt:lpstr>Development Scenario Testing Objectives + Assumptions</vt:lpstr>
      <vt:lpstr>Scenarios on Individual Lots</vt:lpstr>
      <vt:lpstr>Multi-Lot Scenario on City-Owned Lots</vt:lpstr>
      <vt:lpstr>Physical Feasibility Outcomes</vt:lpstr>
      <vt:lpstr>Regulatory Reform Idea</vt:lpstr>
      <vt:lpstr>Financial Testing Assumption Summary for WHDBP Scenarios</vt:lpstr>
      <vt:lpstr>WHDBP Rental Scenario Financial Feasibility Outcomes</vt:lpstr>
      <vt:lpstr>WHDBP Ownership Scenario Financial Feasibility Outcomes</vt:lpstr>
      <vt:lpstr>Funding Policy + Program Ideas</vt:lpstr>
      <vt:lpstr>Funding Policy + Program Ideas</vt:lpstr>
      <vt:lpstr>Finance Program Ideas</vt:lpstr>
      <vt:lpstr>Increasing Equitable Access</vt:lpstr>
      <vt:lpstr>Is It Working? Check the Numbers!</vt:lpstr>
      <vt:lpstr>PowerPoint Presentation</vt:lpstr>
      <vt:lpstr>PowerPoint Presentation</vt:lpstr>
      <vt:lpstr>Contact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Ali Ankudowich</cp:lastModifiedBy>
  <cp:revision>3</cp:revision>
  <cp:lastPrinted>2019-02-11T13:16:35Z</cp:lastPrinted>
  <dcterms:created xsi:type="dcterms:W3CDTF">2016-12-22T21:13:50Z</dcterms:created>
  <dcterms:modified xsi:type="dcterms:W3CDTF">2024-08-21T13:50:45Z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0x01010076BAC1A6AB4F494486E26E9569484CE6</vt:lpwstr>
  </property>
  <property fmtid="{D5CDD505-2E9C-101B-9397-08002B2CF9AE}" pid="3" name="MediaServiceImageTags">
    <vt:lpwstr/>
  </property>
</Properties>
</file>