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webextensions/webextension2.xml" ContentType="application/vnd.ms-office.webextension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6" Type="http://schemas.openxmlformats.org/officeDocument/2006/relationships/custom-properties" Target="docProps/custom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2"/>
  </p:notesMasterIdLst>
  <p:sldIdLst>
    <p:sldId id="257" r:id="rId5"/>
    <p:sldId id="265" r:id="rId6"/>
    <p:sldId id="269" r:id="rId7"/>
    <p:sldId id="270" r:id="rId8"/>
    <p:sldId id="281" r:id="rId9"/>
    <p:sldId id="258" r:id="rId10"/>
    <p:sldId id="267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69696"/>
    <a:srgbClr val="F2F7FA"/>
    <a:srgbClr val="206347"/>
    <a:srgbClr val="1A1A1A"/>
    <a:srgbClr val="062E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877353D-5F6B-4CFB-88F1-E570A14F2D84}" v="13" dt="2024-08-22T16:56:26.71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074"/>
    <p:restoredTop sz="94662"/>
  </p:normalViewPr>
  <p:slideViewPr>
    <p:cSldViewPr snapToGrid="0">
      <p:cViewPr varScale="1">
        <p:scale>
          <a:sx n="108" d="100"/>
          <a:sy n="108" d="100"/>
        </p:scale>
        <p:origin x="34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tasha Dowell" userId="420f07aa-c156-4497-8752-2104922b1ee4" providerId="ADAL" clId="{5877353D-5F6B-4CFB-88F1-E570A14F2D84}"/>
    <pc:docChg chg="undo custSel addSld delSld modSld sldOrd modMainMaster">
      <pc:chgData name="Natasha Dowell" userId="420f07aa-c156-4497-8752-2104922b1ee4" providerId="ADAL" clId="{5877353D-5F6B-4CFB-88F1-E570A14F2D84}" dt="2024-08-22T17:06:50.307" v="2475" actId="20577"/>
      <pc:docMkLst>
        <pc:docMk/>
      </pc:docMkLst>
      <pc:sldChg chg="modSp mod">
        <pc:chgData name="Natasha Dowell" userId="420f07aa-c156-4497-8752-2104922b1ee4" providerId="ADAL" clId="{5877353D-5F6B-4CFB-88F1-E570A14F2D84}" dt="2024-08-22T17:06:50.307" v="2475" actId="20577"/>
        <pc:sldMkLst>
          <pc:docMk/>
          <pc:sldMk cId="2708617733" sldId="257"/>
        </pc:sldMkLst>
        <pc:spChg chg="mod">
          <ac:chgData name="Natasha Dowell" userId="420f07aa-c156-4497-8752-2104922b1ee4" providerId="ADAL" clId="{5877353D-5F6B-4CFB-88F1-E570A14F2D84}" dt="2024-08-22T17:06:50.307" v="2475" actId="20577"/>
          <ac:spMkLst>
            <pc:docMk/>
            <pc:sldMk cId="2708617733" sldId="257"/>
            <ac:spMk id="4" creationId="{FE32FD5E-474B-B604-AD14-52E8A46AB5C0}"/>
          </ac:spMkLst>
        </pc:spChg>
      </pc:sldChg>
      <pc:sldChg chg="modSp mod ord">
        <pc:chgData name="Natasha Dowell" userId="420f07aa-c156-4497-8752-2104922b1ee4" providerId="ADAL" clId="{5877353D-5F6B-4CFB-88F1-E570A14F2D84}" dt="2024-08-22T17:04:09.683" v="2457" actId="1076"/>
        <pc:sldMkLst>
          <pc:docMk/>
          <pc:sldMk cId="310467359" sldId="258"/>
        </pc:sldMkLst>
        <pc:spChg chg="mod">
          <ac:chgData name="Natasha Dowell" userId="420f07aa-c156-4497-8752-2104922b1ee4" providerId="ADAL" clId="{5877353D-5F6B-4CFB-88F1-E570A14F2D84}" dt="2024-08-22T17:01:02.825" v="1912" actId="1076"/>
          <ac:spMkLst>
            <pc:docMk/>
            <pc:sldMk cId="310467359" sldId="258"/>
            <ac:spMk id="4" creationId="{A19BB3B2-6C64-7D2A-F05C-C66ECE819F67}"/>
          </ac:spMkLst>
        </pc:spChg>
        <pc:spChg chg="mod">
          <ac:chgData name="Natasha Dowell" userId="420f07aa-c156-4497-8752-2104922b1ee4" providerId="ADAL" clId="{5877353D-5F6B-4CFB-88F1-E570A14F2D84}" dt="2024-08-22T17:01:02.825" v="1912" actId="1076"/>
          <ac:spMkLst>
            <pc:docMk/>
            <pc:sldMk cId="310467359" sldId="258"/>
            <ac:spMk id="5" creationId="{DCFF69A3-2238-2078-6496-2A0D1BAD4A13}"/>
          </ac:spMkLst>
        </pc:spChg>
        <pc:spChg chg="mod">
          <ac:chgData name="Natasha Dowell" userId="420f07aa-c156-4497-8752-2104922b1ee4" providerId="ADAL" clId="{5877353D-5F6B-4CFB-88F1-E570A14F2D84}" dt="2024-08-22T17:01:07.873" v="1913" actId="1076"/>
          <ac:spMkLst>
            <pc:docMk/>
            <pc:sldMk cId="310467359" sldId="258"/>
            <ac:spMk id="7" creationId="{A6A89D31-0681-485C-98A6-805329D3FF86}"/>
          </ac:spMkLst>
        </pc:spChg>
        <pc:spChg chg="mod">
          <ac:chgData name="Natasha Dowell" userId="420f07aa-c156-4497-8752-2104922b1ee4" providerId="ADAL" clId="{5877353D-5F6B-4CFB-88F1-E570A14F2D84}" dt="2024-08-22T17:01:07.873" v="1913" actId="1076"/>
          <ac:spMkLst>
            <pc:docMk/>
            <pc:sldMk cId="310467359" sldId="258"/>
            <ac:spMk id="8" creationId="{A223B5FB-52D1-FA5F-59ED-DC90E11A80AC}"/>
          </ac:spMkLst>
        </pc:spChg>
        <pc:spChg chg="mod">
          <ac:chgData name="Natasha Dowell" userId="420f07aa-c156-4497-8752-2104922b1ee4" providerId="ADAL" clId="{5877353D-5F6B-4CFB-88F1-E570A14F2D84}" dt="2024-08-22T17:03:35.969" v="2452" actId="1076"/>
          <ac:spMkLst>
            <pc:docMk/>
            <pc:sldMk cId="310467359" sldId="258"/>
            <ac:spMk id="13" creationId="{86144CD6-28B0-822E-FFB0-5F7D2ADFF20B}"/>
          </ac:spMkLst>
        </pc:spChg>
        <pc:spChg chg="mod">
          <ac:chgData name="Natasha Dowell" userId="420f07aa-c156-4497-8752-2104922b1ee4" providerId="ADAL" clId="{5877353D-5F6B-4CFB-88F1-E570A14F2D84}" dt="2024-08-22T17:04:01.022" v="2456" actId="1076"/>
          <ac:spMkLst>
            <pc:docMk/>
            <pc:sldMk cId="310467359" sldId="258"/>
            <ac:spMk id="14" creationId="{FBF8CD5B-8050-9287-2432-3F7C3AF07658}"/>
          </ac:spMkLst>
        </pc:spChg>
        <pc:spChg chg="mod">
          <ac:chgData name="Natasha Dowell" userId="420f07aa-c156-4497-8752-2104922b1ee4" providerId="ADAL" clId="{5877353D-5F6B-4CFB-88F1-E570A14F2D84}" dt="2024-08-22T17:04:09.683" v="2457" actId="1076"/>
          <ac:spMkLst>
            <pc:docMk/>
            <pc:sldMk cId="310467359" sldId="258"/>
            <ac:spMk id="16" creationId="{ED8CAB57-C952-2574-1DE3-D64739F9FFF4}"/>
          </ac:spMkLst>
        </pc:spChg>
        <pc:spChg chg="mod">
          <ac:chgData name="Natasha Dowell" userId="420f07aa-c156-4497-8752-2104922b1ee4" providerId="ADAL" clId="{5877353D-5F6B-4CFB-88F1-E570A14F2D84}" dt="2024-08-22T17:04:09.683" v="2457" actId="1076"/>
          <ac:spMkLst>
            <pc:docMk/>
            <pc:sldMk cId="310467359" sldId="258"/>
            <ac:spMk id="17" creationId="{3A23015E-A0B2-957C-E87A-01B06611A646}"/>
          </ac:spMkLst>
        </pc:spChg>
        <pc:spChg chg="mod">
          <ac:chgData name="Natasha Dowell" userId="420f07aa-c156-4497-8752-2104922b1ee4" providerId="ADAL" clId="{5877353D-5F6B-4CFB-88F1-E570A14F2D84}" dt="2024-08-22T16:57:54.514" v="1327" actId="6549"/>
          <ac:spMkLst>
            <pc:docMk/>
            <pc:sldMk cId="310467359" sldId="258"/>
            <ac:spMk id="18" creationId="{4BAFCE88-26FB-F5F5-A8EC-A1B2B4A35F63}"/>
          </ac:spMkLst>
        </pc:spChg>
      </pc:sldChg>
      <pc:sldChg chg="del">
        <pc:chgData name="Natasha Dowell" userId="420f07aa-c156-4497-8752-2104922b1ee4" providerId="ADAL" clId="{5877353D-5F6B-4CFB-88F1-E570A14F2D84}" dt="2024-08-22T17:04:44.236" v="2458" actId="47"/>
        <pc:sldMkLst>
          <pc:docMk/>
          <pc:sldMk cId="538004647" sldId="259"/>
        </pc:sldMkLst>
      </pc:sldChg>
      <pc:sldChg chg="del">
        <pc:chgData name="Natasha Dowell" userId="420f07aa-c156-4497-8752-2104922b1ee4" providerId="ADAL" clId="{5877353D-5F6B-4CFB-88F1-E570A14F2D84}" dt="2024-08-22T17:04:44.236" v="2458" actId="47"/>
        <pc:sldMkLst>
          <pc:docMk/>
          <pc:sldMk cId="1868128200" sldId="260"/>
        </pc:sldMkLst>
      </pc:sldChg>
      <pc:sldChg chg="del">
        <pc:chgData name="Natasha Dowell" userId="420f07aa-c156-4497-8752-2104922b1ee4" providerId="ADAL" clId="{5877353D-5F6B-4CFB-88F1-E570A14F2D84}" dt="2024-08-22T17:04:44.236" v="2458" actId="47"/>
        <pc:sldMkLst>
          <pc:docMk/>
          <pc:sldMk cId="3788880611" sldId="261"/>
        </pc:sldMkLst>
      </pc:sldChg>
      <pc:sldChg chg="del">
        <pc:chgData name="Natasha Dowell" userId="420f07aa-c156-4497-8752-2104922b1ee4" providerId="ADAL" clId="{5877353D-5F6B-4CFB-88F1-E570A14F2D84}" dt="2024-08-22T17:04:44.236" v="2458" actId="47"/>
        <pc:sldMkLst>
          <pc:docMk/>
          <pc:sldMk cId="1551320639" sldId="262"/>
        </pc:sldMkLst>
      </pc:sldChg>
      <pc:sldChg chg="del">
        <pc:chgData name="Natasha Dowell" userId="420f07aa-c156-4497-8752-2104922b1ee4" providerId="ADAL" clId="{5877353D-5F6B-4CFB-88F1-E570A14F2D84}" dt="2024-08-22T17:04:44.236" v="2458" actId="47"/>
        <pc:sldMkLst>
          <pc:docMk/>
          <pc:sldMk cId="3556701247" sldId="263"/>
        </pc:sldMkLst>
      </pc:sldChg>
      <pc:sldChg chg="del">
        <pc:chgData name="Natasha Dowell" userId="420f07aa-c156-4497-8752-2104922b1ee4" providerId="ADAL" clId="{5877353D-5F6B-4CFB-88F1-E570A14F2D84}" dt="2024-08-22T17:04:44.236" v="2458" actId="47"/>
        <pc:sldMkLst>
          <pc:docMk/>
          <pc:sldMk cId="1992679208" sldId="264"/>
        </pc:sldMkLst>
      </pc:sldChg>
      <pc:sldChg chg="addSp delSp modSp mod ord">
        <pc:chgData name="Natasha Dowell" userId="420f07aa-c156-4497-8752-2104922b1ee4" providerId="ADAL" clId="{5877353D-5F6B-4CFB-88F1-E570A14F2D84}" dt="2024-08-22T17:05:05.689" v="2462" actId="20577"/>
        <pc:sldMkLst>
          <pc:docMk/>
          <pc:sldMk cId="1775600716" sldId="265"/>
        </pc:sldMkLst>
        <pc:spChg chg="mod">
          <ac:chgData name="Natasha Dowell" userId="420f07aa-c156-4497-8752-2104922b1ee4" providerId="ADAL" clId="{5877353D-5F6B-4CFB-88F1-E570A14F2D84}" dt="2024-08-22T17:05:05.689" v="2462" actId="20577"/>
          <ac:spMkLst>
            <pc:docMk/>
            <pc:sldMk cId="1775600716" sldId="265"/>
            <ac:spMk id="4" creationId="{EA764D40-7DC6-048F-C217-DCF6C77C2DD2}"/>
          </ac:spMkLst>
        </pc:spChg>
        <pc:spChg chg="mod">
          <ac:chgData name="Natasha Dowell" userId="420f07aa-c156-4497-8752-2104922b1ee4" providerId="ADAL" clId="{5877353D-5F6B-4CFB-88F1-E570A14F2D84}" dt="2024-08-22T17:05:00.318" v="2461" actId="1076"/>
          <ac:spMkLst>
            <pc:docMk/>
            <pc:sldMk cId="1775600716" sldId="265"/>
            <ac:spMk id="5" creationId="{865D0722-9ABE-F483-75C5-117B026D2AC3}"/>
          </ac:spMkLst>
        </pc:spChg>
        <pc:spChg chg="mod">
          <ac:chgData name="Natasha Dowell" userId="420f07aa-c156-4497-8752-2104922b1ee4" providerId="ADAL" clId="{5877353D-5F6B-4CFB-88F1-E570A14F2D84}" dt="2024-08-22T17:05:00.318" v="2461" actId="1076"/>
          <ac:spMkLst>
            <pc:docMk/>
            <pc:sldMk cId="1775600716" sldId="265"/>
            <ac:spMk id="6" creationId="{27F6EB94-C85C-9F9E-62D3-26ECB5A6FC38}"/>
          </ac:spMkLst>
        </pc:spChg>
        <pc:spChg chg="del">
          <ac:chgData name="Natasha Dowell" userId="420f07aa-c156-4497-8752-2104922b1ee4" providerId="ADAL" clId="{5877353D-5F6B-4CFB-88F1-E570A14F2D84}" dt="2024-08-22T16:36:15.819" v="294" actId="478"/>
          <ac:spMkLst>
            <pc:docMk/>
            <pc:sldMk cId="1775600716" sldId="265"/>
            <ac:spMk id="7" creationId="{65D5EC60-D036-D7F3-6050-0393AA3A4473}"/>
          </ac:spMkLst>
        </pc:spChg>
        <pc:spChg chg="add del mod">
          <ac:chgData name="Natasha Dowell" userId="420f07aa-c156-4497-8752-2104922b1ee4" providerId="ADAL" clId="{5877353D-5F6B-4CFB-88F1-E570A14F2D84}" dt="2024-08-22T16:36:34.744" v="298" actId="478"/>
          <ac:spMkLst>
            <pc:docMk/>
            <pc:sldMk cId="1775600716" sldId="265"/>
            <ac:spMk id="9" creationId="{B728F855-B7F4-C92F-E5E4-91EB92522E7D}"/>
          </ac:spMkLst>
        </pc:spChg>
        <pc:spChg chg="add del mod">
          <ac:chgData name="Natasha Dowell" userId="420f07aa-c156-4497-8752-2104922b1ee4" providerId="ADAL" clId="{5877353D-5F6B-4CFB-88F1-E570A14F2D84}" dt="2024-08-22T16:36:31.679" v="297" actId="478"/>
          <ac:spMkLst>
            <pc:docMk/>
            <pc:sldMk cId="1775600716" sldId="265"/>
            <ac:spMk id="16" creationId="{45FBF505-2590-0BF1-7C1B-4CBB70E2619E}"/>
          </ac:spMkLst>
        </pc:spChg>
        <pc:spChg chg="add mod">
          <ac:chgData name="Natasha Dowell" userId="420f07aa-c156-4497-8752-2104922b1ee4" providerId="ADAL" clId="{5877353D-5F6B-4CFB-88F1-E570A14F2D84}" dt="2024-08-22T17:05:00.318" v="2461" actId="1076"/>
          <ac:spMkLst>
            <pc:docMk/>
            <pc:sldMk cId="1775600716" sldId="265"/>
            <ac:spMk id="17" creationId="{47FF366D-A3A3-BDD1-786B-8AF872AF9D1F}"/>
          </ac:spMkLst>
        </pc:spChg>
        <pc:picChg chg="del">
          <ac:chgData name="Natasha Dowell" userId="420f07aa-c156-4497-8752-2104922b1ee4" providerId="ADAL" clId="{5877353D-5F6B-4CFB-88F1-E570A14F2D84}" dt="2024-08-22T16:36:13.523" v="292" actId="478"/>
          <ac:picMkLst>
            <pc:docMk/>
            <pc:sldMk cId="1775600716" sldId="265"/>
            <ac:picMk id="11" creationId="{FCAE2DC3-60E0-0671-4FA0-82DDA2B13F84}"/>
          </ac:picMkLst>
        </pc:picChg>
        <pc:picChg chg="mod">
          <ac:chgData name="Natasha Dowell" userId="420f07aa-c156-4497-8752-2104922b1ee4" providerId="ADAL" clId="{5877353D-5F6B-4CFB-88F1-E570A14F2D84}" dt="2024-08-22T17:05:00.318" v="2461" actId="1076"/>
          <ac:picMkLst>
            <pc:docMk/>
            <pc:sldMk cId="1775600716" sldId="265"/>
            <ac:picMk id="12" creationId="{639C6481-18C7-30F3-53CD-9BD479C49FE6}"/>
          </ac:picMkLst>
        </pc:picChg>
        <pc:picChg chg="mod">
          <ac:chgData name="Natasha Dowell" userId="420f07aa-c156-4497-8752-2104922b1ee4" providerId="ADAL" clId="{5877353D-5F6B-4CFB-88F1-E570A14F2D84}" dt="2024-08-22T17:05:00.318" v="2461" actId="1076"/>
          <ac:picMkLst>
            <pc:docMk/>
            <pc:sldMk cId="1775600716" sldId="265"/>
            <ac:picMk id="13" creationId="{60DD33A3-7FB5-90CC-D5D8-21DEACD99B11}"/>
          </ac:picMkLst>
        </pc:picChg>
        <pc:picChg chg="mod">
          <ac:chgData name="Natasha Dowell" userId="420f07aa-c156-4497-8752-2104922b1ee4" providerId="ADAL" clId="{5877353D-5F6B-4CFB-88F1-E570A14F2D84}" dt="2024-08-22T17:05:00.318" v="2461" actId="1076"/>
          <ac:picMkLst>
            <pc:docMk/>
            <pc:sldMk cId="1775600716" sldId="265"/>
            <ac:picMk id="14" creationId="{E59BC8E2-A9DE-9C65-9E02-82A3CE652C05}"/>
          </ac:picMkLst>
        </pc:picChg>
        <pc:picChg chg="mod">
          <ac:chgData name="Natasha Dowell" userId="420f07aa-c156-4497-8752-2104922b1ee4" providerId="ADAL" clId="{5877353D-5F6B-4CFB-88F1-E570A14F2D84}" dt="2024-08-22T17:04:55.740" v="2460" actId="1076"/>
          <ac:picMkLst>
            <pc:docMk/>
            <pc:sldMk cId="1775600716" sldId="265"/>
            <ac:picMk id="15" creationId="{DB5D8EAB-B8E5-877E-A5C6-A10FD9C6DAF8}"/>
          </ac:picMkLst>
        </pc:picChg>
        <pc:picChg chg="add mod">
          <ac:chgData name="Natasha Dowell" userId="420f07aa-c156-4497-8752-2104922b1ee4" providerId="ADAL" clId="{5877353D-5F6B-4CFB-88F1-E570A14F2D84}" dt="2024-08-22T17:05:00.318" v="2461" actId="1076"/>
          <ac:picMkLst>
            <pc:docMk/>
            <pc:sldMk cId="1775600716" sldId="265"/>
            <ac:picMk id="18" creationId="{ECE4F7FE-D2F8-E296-9A9B-10E1B6F11B6E}"/>
          </ac:picMkLst>
        </pc:picChg>
      </pc:sldChg>
      <pc:sldChg chg="del">
        <pc:chgData name="Natasha Dowell" userId="420f07aa-c156-4497-8752-2104922b1ee4" providerId="ADAL" clId="{5877353D-5F6B-4CFB-88F1-E570A14F2D84}" dt="2024-08-22T17:04:44.236" v="2458" actId="47"/>
        <pc:sldMkLst>
          <pc:docMk/>
          <pc:sldMk cId="1156409848" sldId="266"/>
        </pc:sldMkLst>
      </pc:sldChg>
      <pc:sldChg chg="addSp modSp mod ord">
        <pc:chgData name="Natasha Dowell" userId="420f07aa-c156-4497-8752-2104922b1ee4" providerId="ADAL" clId="{5877353D-5F6B-4CFB-88F1-E570A14F2D84}" dt="2024-08-22T16:34:07.592" v="177"/>
        <pc:sldMkLst>
          <pc:docMk/>
          <pc:sldMk cId="3908309516" sldId="267"/>
        </pc:sldMkLst>
        <pc:spChg chg="mod">
          <ac:chgData name="Natasha Dowell" userId="420f07aa-c156-4497-8752-2104922b1ee4" providerId="ADAL" clId="{5877353D-5F6B-4CFB-88F1-E570A14F2D84}" dt="2024-08-22T16:31:59.693" v="21" actId="20577"/>
          <ac:spMkLst>
            <pc:docMk/>
            <pc:sldMk cId="3908309516" sldId="267"/>
            <ac:spMk id="3" creationId="{56D7B9C7-FAB4-C536-F3D9-1A6DFEEF5C76}"/>
          </ac:spMkLst>
        </pc:spChg>
        <pc:spChg chg="mod">
          <ac:chgData name="Natasha Dowell" userId="420f07aa-c156-4497-8752-2104922b1ee4" providerId="ADAL" clId="{5877353D-5F6B-4CFB-88F1-E570A14F2D84}" dt="2024-08-22T16:33:52.803" v="174" actId="113"/>
          <ac:spMkLst>
            <pc:docMk/>
            <pc:sldMk cId="3908309516" sldId="267"/>
            <ac:spMk id="4" creationId="{6C0D30CE-0805-EF3C-22CC-ED189B0CFA9C}"/>
          </ac:spMkLst>
        </pc:spChg>
        <pc:graphicFrameChg chg="add mod">
          <ac:chgData name="Natasha Dowell" userId="420f07aa-c156-4497-8752-2104922b1ee4" providerId="ADAL" clId="{5877353D-5F6B-4CFB-88F1-E570A14F2D84}" dt="2024-08-22T16:32:54.923" v="112"/>
          <ac:graphicFrameMkLst>
            <pc:docMk/>
            <pc:sldMk cId="3908309516" sldId="267"/>
            <ac:graphicFrameMk id="8" creationId="{9F6598E1-BD9B-2E21-C521-CFA3639045E1}"/>
          </ac:graphicFrameMkLst>
        </pc:graphicFrameChg>
        <pc:picChg chg="add mod">
          <ac:chgData name="Natasha Dowell" userId="420f07aa-c156-4497-8752-2104922b1ee4" providerId="ADAL" clId="{5877353D-5F6B-4CFB-88F1-E570A14F2D84}" dt="2024-08-22T16:33:58.095" v="175" actId="1076"/>
          <ac:picMkLst>
            <pc:docMk/>
            <pc:sldMk cId="3908309516" sldId="267"/>
            <ac:picMk id="6" creationId="{0BA261B0-B1CA-427D-817A-882587B53303}"/>
          </ac:picMkLst>
        </pc:picChg>
      </pc:sldChg>
      <pc:sldChg chg="del">
        <pc:chgData name="Natasha Dowell" userId="420f07aa-c156-4497-8752-2104922b1ee4" providerId="ADAL" clId="{5877353D-5F6B-4CFB-88F1-E570A14F2D84}" dt="2024-08-22T17:04:44.236" v="2458" actId="47"/>
        <pc:sldMkLst>
          <pc:docMk/>
          <pc:sldMk cId="1593925068" sldId="268"/>
        </pc:sldMkLst>
      </pc:sldChg>
      <pc:sldChg chg="addSp delSp modSp mod ord">
        <pc:chgData name="Natasha Dowell" userId="420f07aa-c156-4497-8752-2104922b1ee4" providerId="ADAL" clId="{5877353D-5F6B-4CFB-88F1-E570A14F2D84}" dt="2024-08-22T17:06:11.465" v="2472" actId="14100"/>
        <pc:sldMkLst>
          <pc:docMk/>
          <pc:sldMk cId="4139319026" sldId="269"/>
        </pc:sldMkLst>
        <pc:spChg chg="mod">
          <ac:chgData name="Natasha Dowell" userId="420f07aa-c156-4497-8752-2104922b1ee4" providerId="ADAL" clId="{5877353D-5F6B-4CFB-88F1-E570A14F2D84}" dt="2024-08-22T16:37:08.197" v="314" actId="403"/>
          <ac:spMkLst>
            <pc:docMk/>
            <pc:sldMk cId="4139319026" sldId="269"/>
            <ac:spMk id="3" creationId="{B6428E17-7565-A6A9-05D7-A7C60C260D3E}"/>
          </ac:spMkLst>
        </pc:spChg>
        <pc:spChg chg="mod">
          <ac:chgData name="Natasha Dowell" userId="420f07aa-c156-4497-8752-2104922b1ee4" providerId="ADAL" clId="{5877353D-5F6B-4CFB-88F1-E570A14F2D84}" dt="2024-08-22T17:06:08.708" v="2471" actId="14100"/>
          <ac:spMkLst>
            <pc:docMk/>
            <pc:sldMk cId="4139319026" sldId="269"/>
            <ac:spMk id="4" creationId="{0BA4F9ED-F86D-7FAF-785F-E50060AD99DA}"/>
          </ac:spMkLst>
        </pc:spChg>
        <pc:spChg chg="mod">
          <ac:chgData name="Natasha Dowell" userId="420f07aa-c156-4497-8752-2104922b1ee4" providerId="ADAL" clId="{5877353D-5F6B-4CFB-88F1-E570A14F2D84}" dt="2024-08-22T17:06:11.465" v="2472" actId="14100"/>
          <ac:spMkLst>
            <pc:docMk/>
            <pc:sldMk cId="4139319026" sldId="269"/>
            <ac:spMk id="5" creationId="{B24AE614-2986-DC6A-3519-C3353EDA7EE5}"/>
          </ac:spMkLst>
        </pc:spChg>
        <pc:spChg chg="add del mod">
          <ac:chgData name="Natasha Dowell" userId="420f07aa-c156-4497-8752-2104922b1ee4" providerId="ADAL" clId="{5877353D-5F6B-4CFB-88F1-E570A14F2D84}" dt="2024-08-22T16:46:14.592" v="688" actId="931"/>
          <ac:spMkLst>
            <pc:docMk/>
            <pc:sldMk cId="4139319026" sldId="269"/>
            <ac:spMk id="6" creationId="{E865EA8D-D3FB-F641-B195-3EA8E7BC7212}"/>
          </ac:spMkLst>
        </pc:spChg>
        <pc:picChg chg="del">
          <ac:chgData name="Natasha Dowell" userId="420f07aa-c156-4497-8752-2104922b1ee4" providerId="ADAL" clId="{5877353D-5F6B-4CFB-88F1-E570A14F2D84}" dt="2024-08-22T16:37:11.163" v="315" actId="478"/>
          <ac:picMkLst>
            <pc:docMk/>
            <pc:sldMk cId="4139319026" sldId="269"/>
            <ac:picMk id="7" creationId="{2927DC87-E26B-C549-3657-14DBD0C21F09}"/>
          </ac:picMkLst>
        </pc:picChg>
        <pc:picChg chg="add mod modCrop">
          <ac:chgData name="Natasha Dowell" userId="420f07aa-c156-4497-8752-2104922b1ee4" providerId="ADAL" clId="{5877353D-5F6B-4CFB-88F1-E570A14F2D84}" dt="2024-08-22T17:05:57.734" v="2470" actId="1076"/>
          <ac:picMkLst>
            <pc:docMk/>
            <pc:sldMk cId="4139319026" sldId="269"/>
            <ac:picMk id="9" creationId="{60605CCF-EEE4-1057-4D58-04B115020EE5}"/>
          </ac:picMkLst>
        </pc:picChg>
      </pc:sldChg>
      <pc:sldChg chg="addSp delSp modSp mod ord">
        <pc:chgData name="Natasha Dowell" userId="420f07aa-c156-4497-8752-2104922b1ee4" providerId="ADAL" clId="{5877353D-5F6B-4CFB-88F1-E570A14F2D84}" dt="2024-08-22T16:55:15.656" v="1185" actId="14100"/>
        <pc:sldMkLst>
          <pc:docMk/>
          <pc:sldMk cId="2815492500" sldId="270"/>
        </pc:sldMkLst>
        <pc:spChg chg="mod">
          <ac:chgData name="Natasha Dowell" userId="420f07aa-c156-4497-8752-2104922b1ee4" providerId="ADAL" clId="{5877353D-5F6B-4CFB-88F1-E570A14F2D84}" dt="2024-08-22T16:55:12.038" v="1184" actId="14100"/>
          <ac:spMkLst>
            <pc:docMk/>
            <pc:sldMk cId="2815492500" sldId="270"/>
            <ac:spMk id="3" creationId="{FFB1213E-1E19-5975-4AFB-62E31186663C}"/>
          </ac:spMkLst>
        </pc:spChg>
        <pc:spChg chg="mod">
          <ac:chgData name="Natasha Dowell" userId="420f07aa-c156-4497-8752-2104922b1ee4" providerId="ADAL" clId="{5877353D-5F6B-4CFB-88F1-E570A14F2D84}" dt="2024-08-22T16:55:15.656" v="1185" actId="14100"/>
          <ac:spMkLst>
            <pc:docMk/>
            <pc:sldMk cId="2815492500" sldId="270"/>
            <ac:spMk id="4" creationId="{59ABEBA6-6FA4-04BC-C1F5-A7323F7E45D0}"/>
          </ac:spMkLst>
        </pc:spChg>
        <pc:spChg chg="add del mod">
          <ac:chgData name="Natasha Dowell" userId="420f07aa-c156-4497-8752-2104922b1ee4" providerId="ADAL" clId="{5877353D-5F6B-4CFB-88F1-E570A14F2D84}" dt="2024-08-22T16:52:59.223" v="1070" actId="478"/>
          <ac:spMkLst>
            <pc:docMk/>
            <pc:sldMk cId="2815492500" sldId="270"/>
            <ac:spMk id="8" creationId="{7AF2A557-DD74-D088-11C2-C4B2BF7AA746}"/>
          </ac:spMkLst>
        </pc:spChg>
        <pc:picChg chg="add del mod">
          <ac:chgData name="Natasha Dowell" userId="420f07aa-c156-4497-8752-2104922b1ee4" providerId="ADAL" clId="{5877353D-5F6B-4CFB-88F1-E570A14F2D84}" dt="2024-08-22T16:53:00.058" v="1071" actId="1076"/>
          <ac:picMkLst>
            <pc:docMk/>
            <pc:sldMk cId="2815492500" sldId="270"/>
            <ac:picMk id="5" creationId="{94489603-F9E6-3DFE-1569-C160F79EBEE7}"/>
          </ac:picMkLst>
        </pc:picChg>
        <pc:picChg chg="add del mod">
          <ac:chgData name="Natasha Dowell" userId="420f07aa-c156-4497-8752-2104922b1ee4" providerId="ADAL" clId="{5877353D-5F6B-4CFB-88F1-E570A14F2D84}" dt="2024-08-22T16:53:00.058" v="1071" actId="1076"/>
          <ac:picMkLst>
            <pc:docMk/>
            <pc:sldMk cId="2815492500" sldId="270"/>
            <ac:picMk id="6" creationId="{859AA7A8-E13D-2697-3EB2-5676C58D2A14}"/>
          </ac:picMkLst>
        </pc:picChg>
        <pc:picChg chg="add mod ord modCrop">
          <ac:chgData name="Natasha Dowell" userId="420f07aa-c156-4497-8752-2104922b1ee4" providerId="ADAL" clId="{5877353D-5F6B-4CFB-88F1-E570A14F2D84}" dt="2024-08-22T16:52:57.913" v="1068" actId="931"/>
          <ac:picMkLst>
            <pc:docMk/>
            <pc:sldMk cId="2815492500" sldId="270"/>
            <ac:picMk id="10" creationId="{6AB9C357-2026-82A2-DB10-DC08F20438D6}"/>
          </ac:picMkLst>
        </pc:picChg>
      </pc:sldChg>
      <pc:sldChg chg="del">
        <pc:chgData name="Natasha Dowell" userId="420f07aa-c156-4497-8752-2104922b1ee4" providerId="ADAL" clId="{5877353D-5F6B-4CFB-88F1-E570A14F2D84}" dt="2024-08-22T17:04:44.236" v="2458" actId="47"/>
        <pc:sldMkLst>
          <pc:docMk/>
          <pc:sldMk cId="162375816" sldId="271"/>
        </pc:sldMkLst>
      </pc:sldChg>
      <pc:sldChg chg="del">
        <pc:chgData name="Natasha Dowell" userId="420f07aa-c156-4497-8752-2104922b1ee4" providerId="ADAL" clId="{5877353D-5F6B-4CFB-88F1-E570A14F2D84}" dt="2024-08-22T17:04:44.236" v="2458" actId="47"/>
        <pc:sldMkLst>
          <pc:docMk/>
          <pc:sldMk cId="1878593646" sldId="272"/>
        </pc:sldMkLst>
      </pc:sldChg>
      <pc:sldChg chg="del">
        <pc:chgData name="Natasha Dowell" userId="420f07aa-c156-4497-8752-2104922b1ee4" providerId="ADAL" clId="{5877353D-5F6B-4CFB-88F1-E570A14F2D84}" dt="2024-08-22T17:04:44.236" v="2458" actId="47"/>
        <pc:sldMkLst>
          <pc:docMk/>
          <pc:sldMk cId="2449768130" sldId="273"/>
        </pc:sldMkLst>
      </pc:sldChg>
      <pc:sldChg chg="del">
        <pc:chgData name="Natasha Dowell" userId="420f07aa-c156-4497-8752-2104922b1ee4" providerId="ADAL" clId="{5877353D-5F6B-4CFB-88F1-E570A14F2D84}" dt="2024-08-22T17:04:44.236" v="2458" actId="47"/>
        <pc:sldMkLst>
          <pc:docMk/>
          <pc:sldMk cId="4073672027" sldId="274"/>
        </pc:sldMkLst>
      </pc:sldChg>
      <pc:sldChg chg="del">
        <pc:chgData name="Natasha Dowell" userId="420f07aa-c156-4497-8752-2104922b1ee4" providerId="ADAL" clId="{5877353D-5F6B-4CFB-88F1-E570A14F2D84}" dt="2024-08-22T17:04:44.236" v="2458" actId="47"/>
        <pc:sldMkLst>
          <pc:docMk/>
          <pc:sldMk cId="3360723268" sldId="275"/>
        </pc:sldMkLst>
      </pc:sldChg>
      <pc:sldChg chg="del">
        <pc:chgData name="Natasha Dowell" userId="420f07aa-c156-4497-8752-2104922b1ee4" providerId="ADAL" clId="{5877353D-5F6B-4CFB-88F1-E570A14F2D84}" dt="2024-08-22T17:04:44.236" v="2458" actId="47"/>
        <pc:sldMkLst>
          <pc:docMk/>
          <pc:sldMk cId="943706503" sldId="276"/>
        </pc:sldMkLst>
      </pc:sldChg>
      <pc:sldChg chg="del">
        <pc:chgData name="Natasha Dowell" userId="420f07aa-c156-4497-8752-2104922b1ee4" providerId="ADAL" clId="{5877353D-5F6B-4CFB-88F1-E570A14F2D84}" dt="2024-08-22T17:04:44.236" v="2458" actId="47"/>
        <pc:sldMkLst>
          <pc:docMk/>
          <pc:sldMk cId="1469791223" sldId="277"/>
        </pc:sldMkLst>
      </pc:sldChg>
      <pc:sldChg chg="del">
        <pc:chgData name="Natasha Dowell" userId="420f07aa-c156-4497-8752-2104922b1ee4" providerId="ADAL" clId="{5877353D-5F6B-4CFB-88F1-E570A14F2D84}" dt="2024-08-22T17:04:44.236" v="2458" actId="47"/>
        <pc:sldMkLst>
          <pc:docMk/>
          <pc:sldMk cId="147409394" sldId="278"/>
        </pc:sldMkLst>
      </pc:sldChg>
      <pc:sldChg chg="del">
        <pc:chgData name="Natasha Dowell" userId="420f07aa-c156-4497-8752-2104922b1ee4" providerId="ADAL" clId="{5877353D-5F6B-4CFB-88F1-E570A14F2D84}" dt="2024-08-22T17:04:44.236" v="2458" actId="47"/>
        <pc:sldMkLst>
          <pc:docMk/>
          <pc:sldMk cId="2618809528" sldId="279"/>
        </pc:sldMkLst>
      </pc:sldChg>
      <pc:sldChg chg="del">
        <pc:chgData name="Natasha Dowell" userId="420f07aa-c156-4497-8752-2104922b1ee4" providerId="ADAL" clId="{5877353D-5F6B-4CFB-88F1-E570A14F2D84}" dt="2024-08-22T17:04:44.236" v="2458" actId="47"/>
        <pc:sldMkLst>
          <pc:docMk/>
          <pc:sldMk cId="4055268937" sldId="280"/>
        </pc:sldMkLst>
      </pc:sldChg>
      <pc:sldChg chg="addSp delSp modSp add mod">
        <pc:chgData name="Natasha Dowell" userId="420f07aa-c156-4497-8752-2104922b1ee4" providerId="ADAL" clId="{5877353D-5F6B-4CFB-88F1-E570A14F2D84}" dt="2024-08-22T16:55:32.283" v="1186" actId="18131"/>
        <pc:sldMkLst>
          <pc:docMk/>
          <pc:sldMk cId="1714940086" sldId="281"/>
        </pc:sldMkLst>
        <pc:spChg chg="mod">
          <ac:chgData name="Natasha Dowell" userId="420f07aa-c156-4497-8752-2104922b1ee4" providerId="ADAL" clId="{5877353D-5F6B-4CFB-88F1-E570A14F2D84}" dt="2024-08-22T16:54:50.879" v="1182" actId="14100"/>
          <ac:spMkLst>
            <pc:docMk/>
            <pc:sldMk cId="1714940086" sldId="281"/>
            <ac:spMk id="3" creationId="{FFB1213E-1E19-5975-4AFB-62E31186663C}"/>
          </ac:spMkLst>
        </pc:spChg>
        <pc:spChg chg="mod">
          <ac:chgData name="Natasha Dowell" userId="420f07aa-c156-4497-8752-2104922b1ee4" providerId="ADAL" clId="{5877353D-5F6B-4CFB-88F1-E570A14F2D84}" dt="2024-08-22T16:54:54.037" v="1183" actId="14100"/>
          <ac:spMkLst>
            <pc:docMk/>
            <pc:sldMk cId="1714940086" sldId="281"/>
            <ac:spMk id="4" creationId="{59ABEBA6-6FA4-04BC-C1F5-A7323F7E45D0}"/>
          </ac:spMkLst>
        </pc:spChg>
        <pc:spChg chg="add del mod">
          <ac:chgData name="Natasha Dowell" userId="420f07aa-c156-4497-8752-2104922b1ee4" providerId="ADAL" clId="{5877353D-5F6B-4CFB-88F1-E570A14F2D84}" dt="2024-08-22T16:53:07.891" v="1073" actId="931"/>
          <ac:spMkLst>
            <pc:docMk/>
            <pc:sldMk cId="1714940086" sldId="281"/>
            <ac:spMk id="5" creationId="{ED973B08-DDCD-9E5D-89AD-18F875BD9975}"/>
          </ac:spMkLst>
        </pc:spChg>
        <pc:picChg chg="del">
          <ac:chgData name="Natasha Dowell" userId="420f07aa-c156-4497-8752-2104922b1ee4" providerId="ADAL" clId="{5877353D-5F6B-4CFB-88F1-E570A14F2D84}" dt="2024-08-22T16:53:03.702" v="1072" actId="478"/>
          <ac:picMkLst>
            <pc:docMk/>
            <pc:sldMk cId="1714940086" sldId="281"/>
            <ac:picMk id="6" creationId="{859AA7A8-E13D-2697-3EB2-5676C58D2A14}"/>
          </ac:picMkLst>
        </pc:picChg>
        <pc:picChg chg="add mod modCrop">
          <ac:chgData name="Natasha Dowell" userId="420f07aa-c156-4497-8752-2104922b1ee4" providerId="ADAL" clId="{5877353D-5F6B-4CFB-88F1-E570A14F2D84}" dt="2024-08-22T16:55:32.283" v="1186" actId="18131"/>
          <ac:picMkLst>
            <pc:docMk/>
            <pc:sldMk cId="1714940086" sldId="281"/>
            <ac:picMk id="8" creationId="{389CCCE0-63A9-A4D1-5107-BA9837EB8AD6}"/>
          </ac:picMkLst>
        </pc:picChg>
      </pc:sldChg>
      <pc:sldMasterChg chg="modSldLayout">
        <pc:chgData name="Natasha Dowell" userId="420f07aa-c156-4497-8752-2104922b1ee4" providerId="ADAL" clId="{5877353D-5F6B-4CFB-88F1-E570A14F2D84}" dt="2024-08-22T16:29:59.876" v="0" actId="478"/>
        <pc:sldMasterMkLst>
          <pc:docMk/>
          <pc:sldMasterMk cId="3862943839" sldId="2147483648"/>
        </pc:sldMasterMkLst>
        <pc:sldLayoutChg chg="delSp mod">
          <pc:chgData name="Natasha Dowell" userId="420f07aa-c156-4497-8752-2104922b1ee4" providerId="ADAL" clId="{5877353D-5F6B-4CFB-88F1-E570A14F2D84}" dt="2024-08-22T16:29:59.876" v="0" actId="478"/>
          <pc:sldLayoutMkLst>
            <pc:docMk/>
            <pc:sldMasterMk cId="3862943839" sldId="2147483648"/>
            <pc:sldLayoutMk cId="771509588" sldId="2147483672"/>
          </pc:sldLayoutMkLst>
          <pc:picChg chg="del">
            <ac:chgData name="Natasha Dowell" userId="420f07aa-c156-4497-8752-2104922b1ee4" providerId="ADAL" clId="{5877353D-5F6B-4CFB-88F1-E570A14F2D84}" dt="2024-08-22T16:29:59.876" v="0" actId="478"/>
            <ac:picMkLst>
              <pc:docMk/>
              <pc:sldMasterMk cId="3862943839" sldId="2147483648"/>
              <pc:sldLayoutMk cId="771509588" sldId="2147483672"/>
              <ac:picMk id="13" creationId="{DDD4D23B-A7AB-E583-56F9-7D4E67287C35}"/>
            </ac:picMkLst>
          </pc:pic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85E40B-DDED-C14B-83C5-D93DF0B5A712}" type="datetimeFigureOut">
              <a:rPr lang="en-US" smtClean="0"/>
              <a:t>8/22/2024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13DB7D-049A-C84B-92F2-65F73BD4C7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9414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3.svg"/><Relationship Id="rId4" Type="http://schemas.openxmlformats.org/officeDocument/2006/relationships/image" Target="../media/image22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9.svg"/><Relationship Id="rId4" Type="http://schemas.openxmlformats.org/officeDocument/2006/relationships/image" Target="../media/image18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9.svg"/><Relationship Id="rId4" Type="http://schemas.openxmlformats.org/officeDocument/2006/relationships/image" Target="../media/image18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svg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9.svg"/><Relationship Id="rId4" Type="http://schemas.openxmlformats.org/officeDocument/2006/relationships/image" Target="../media/image18.png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7" Type="http://schemas.openxmlformats.org/officeDocument/2006/relationships/image" Target="../media/image13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7" Type="http://schemas.openxmlformats.org/officeDocument/2006/relationships/image" Target="../media/image17.sv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6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AAAA795-DD78-AEC7-B59D-82F0B0CEB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C1437-2CD6-ED4E-A7F9-22432AC5C3CD}" type="datetime1">
              <a:rPr lang="en-US" smtClean="0"/>
              <a:t>8/22/2024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6D2C63E-8C2E-28AC-1AFE-2719D41070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1C9516E-F1BB-D773-CE69-B70CA3B584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B3B87-C4BC-9640-A458-C41CCD3C7D31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94C3A91-B675-19AA-5E08-E281DE90961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1597" r="13366"/>
          <a:stretch/>
        </p:blipFill>
        <p:spPr>
          <a:xfrm>
            <a:off x="-1" y="0"/>
            <a:ext cx="6553201" cy="6861838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51B84B33-4DF2-37E5-CCD7-3E0DAEF4067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410265" y="2206823"/>
            <a:ext cx="5180471" cy="488509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944DE34-BB64-0E0B-20A8-0F6135A6DD26}"/>
              </a:ext>
            </a:extLst>
          </p:cNvPr>
          <p:cNvSpPr/>
          <p:nvPr userDrawn="1"/>
        </p:nvSpPr>
        <p:spPr>
          <a:xfrm>
            <a:off x="6553200" y="0"/>
            <a:ext cx="56388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36746F6D-2DE9-0998-3315-2F8800820776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353800" y="6115468"/>
            <a:ext cx="476693" cy="449513"/>
          </a:xfrm>
          <a:prstGeom prst="rect">
            <a:avLst/>
          </a:prstGeom>
        </p:spPr>
      </p:pic>
      <p:sp>
        <p:nvSpPr>
          <p:cNvPr id="9" name="Title 8">
            <a:extLst>
              <a:ext uri="{FF2B5EF4-FFF2-40B4-BE49-F238E27FC236}">
                <a16:creationId xmlns:a16="http://schemas.microsoft.com/office/drawing/2014/main" id="{6B07217F-7662-F0C5-F266-1053D4BF89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61105" y="3292608"/>
            <a:ext cx="4463902" cy="1325563"/>
          </a:xfrm>
        </p:spPr>
        <p:txBody>
          <a:bodyPr anchor="b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3458F413-4544-3549-3B4A-B3E919C79B8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261105" y="4743770"/>
            <a:ext cx="4473742" cy="519420"/>
          </a:xfrm>
        </p:spPr>
        <p:txBody>
          <a:bodyPr anchor="b">
            <a:noAutofit/>
          </a:bodyPr>
          <a:lstStyle>
            <a:lvl1pPr marL="0" indent="0">
              <a:buNone/>
              <a:defRPr sz="18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3E07539B-0A11-542A-346A-34C5078AF3B3}"/>
              </a:ext>
            </a:extLst>
          </p:cNvPr>
          <p:cNvCxnSpPr>
            <a:cxnSpLocks/>
          </p:cNvCxnSpPr>
          <p:nvPr userDrawn="1"/>
        </p:nvCxnSpPr>
        <p:spPr>
          <a:xfrm>
            <a:off x="7283302" y="5448300"/>
            <a:ext cx="0" cy="0"/>
          </a:xfrm>
          <a:prstGeom prst="line">
            <a:avLst/>
          </a:prstGeom>
          <a:ln w="9525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AD16D55-CC82-5FAD-473C-02DB0EF0D8D7}"/>
              </a:ext>
            </a:extLst>
          </p:cNvPr>
          <p:cNvCxnSpPr>
            <a:cxnSpLocks/>
          </p:cNvCxnSpPr>
          <p:nvPr userDrawn="1"/>
        </p:nvCxnSpPr>
        <p:spPr>
          <a:xfrm>
            <a:off x="7285349" y="5263190"/>
            <a:ext cx="4473743" cy="0"/>
          </a:xfrm>
          <a:prstGeom prst="line">
            <a:avLst/>
          </a:prstGeom>
          <a:ln w="127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66DE50E1-98F9-4629-46A9-89C3487FA749}"/>
              </a:ext>
            </a:extLst>
          </p:cNvPr>
          <p:cNvSpPr txBox="1"/>
          <p:nvPr userDrawn="1"/>
        </p:nvSpPr>
        <p:spPr>
          <a:xfrm>
            <a:off x="7192926" y="6352512"/>
            <a:ext cx="1290738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b="1" i="0" spc="300" dirty="0">
                <a:solidFill>
                  <a:schemeClr val="accent1">
                    <a:lumMod val="75000"/>
                  </a:schemeClr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1947392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32" userDrawn="1">
          <p15:clr>
            <a:srgbClr val="FBAE40"/>
          </p15:clr>
        </p15:guide>
        <p15:guide id="2" pos="4128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phic 9">
            <a:extLst>
              <a:ext uri="{FF2B5EF4-FFF2-40B4-BE49-F238E27FC236}">
                <a16:creationId xmlns:a16="http://schemas.microsoft.com/office/drawing/2014/main" id="{012436AC-99FE-7588-EAAA-C00A9A02F68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011529" y="1972907"/>
            <a:ext cx="5180471" cy="488509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794954D-CE35-3BCF-416F-5686027259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BA16E0-2985-438E-6EDD-E135E1BCAF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97EF0C-29B1-D050-995E-5695C69278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D2242-C99E-F64F-B10A-57EE8BD2F4C1}" type="datetime1">
              <a:rPr lang="en-US" smtClean="0"/>
              <a:t>8/22/2024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4EF0F6-DBE2-87FE-626E-709448919D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6F6B55-11A9-6271-A487-58FFB42D4F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B3B87-C4BC-9640-A458-C41CCD3C7D31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1B8661C8-EAFD-3CBD-2B1C-BB5EB4058DA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314814" y="453220"/>
            <a:ext cx="476693" cy="449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1684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Side Picture - Summary +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651F96A5-A280-72E0-13CF-060C57CA25D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12526" y="0"/>
            <a:ext cx="4108450" cy="45466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EEFDB94-C8A3-1BE9-2D72-EB76F643DCF0}"/>
              </a:ext>
            </a:extLst>
          </p:cNvPr>
          <p:cNvSpPr/>
          <p:nvPr userDrawn="1"/>
        </p:nvSpPr>
        <p:spPr>
          <a:xfrm>
            <a:off x="-5549" y="4549024"/>
            <a:ext cx="4108450" cy="2311400"/>
          </a:xfrm>
          <a:prstGeom prst="rect">
            <a:avLst/>
          </a:prstGeom>
          <a:solidFill>
            <a:srgbClr val="00614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692455D-9647-5B69-4D46-7C55480325AA}"/>
              </a:ext>
            </a:extLst>
          </p:cNvPr>
          <p:cNvCxnSpPr>
            <a:cxnSpLocks/>
          </p:cNvCxnSpPr>
          <p:nvPr userDrawn="1"/>
        </p:nvCxnSpPr>
        <p:spPr>
          <a:xfrm>
            <a:off x="276941" y="5022760"/>
            <a:ext cx="3554569" cy="0"/>
          </a:xfrm>
          <a:prstGeom prst="line">
            <a:avLst/>
          </a:prstGeom>
          <a:ln w="12700">
            <a:solidFill>
              <a:srgbClr val="7CB9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le 10">
            <a:extLst>
              <a:ext uri="{FF2B5EF4-FFF2-40B4-BE49-F238E27FC236}">
                <a16:creationId xmlns:a16="http://schemas.microsoft.com/office/drawing/2014/main" id="{41B25833-7DBC-C891-DC00-B0C7F141C0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6941" y="5104551"/>
            <a:ext cx="3554569" cy="1325563"/>
          </a:xfrm>
        </p:spPr>
        <p:txBody>
          <a:bodyPr>
            <a:noAutofit/>
          </a:bodyPr>
          <a:lstStyle>
            <a:lvl1pPr>
              <a:defRPr sz="3200" b="0" i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6CFBACDC-6304-7E6E-2ACB-AFF973BB242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521200" y="895350"/>
            <a:ext cx="7315200" cy="1108030"/>
          </a:xfrm>
        </p:spPr>
        <p:txBody>
          <a:bodyPr anchor="b"/>
          <a:lstStyle>
            <a:lvl1pPr marL="0" indent="0">
              <a:buNone/>
              <a:defRPr b="1" i="0">
                <a:solidFill>
                  <a:schemeClr val="accent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5EC51510-9B22-06E2-0B4B-D226CF1772F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521200" y="2197100"/>
            <a:ext cx="7315200" cy="3919921"/>
          </a:xfrm>
        </p:spPr>
        <p:txBody>
          <a:bodyPr>
            <a:normAutofit/>
          </a:bodyPr>
          <a:lstStyle>
            <a:lvl1pPr>
              <a:defRPr sz="2400" b="0" i="0">
                <a:solidFill>
                  <a:schemeClr val="accent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 sz="2000" b="1" i="0">
                <a:solidFill>
                  <a:schemeClr val="accent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 sz="1800" b="0" i="0">
                <a:solidFill>
                  <a:schemeClr val="accent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 sz="1600" b="0" i="0">
                <a:solidFill>
                  <a:schemeClr val="accent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 sz="1600" b="0" i="0">
                <a:solidFill>
                  <a:schemeClr val="accent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E07E3D1F-C5C6-FA8D-7015-E7B2C0AAD19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506200" y="6176963"/>
            <a:ext cx="476693" cy="449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9418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6887FE48-271A-4A3D-E519-80283F24531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311775" cy="6858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D8F274E9-BEA1-B4A7-63AD-ED657683C1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04114" y="1604283"/>
            <a:ext cx="6132286" cy="1835830"/>
          </a:xfrm>
        </p:spPr>
        <p:txBody>
          <a:bodyPr anchor="b">
            <a:noAutofit/>
          </a:bodyPr>
          <a:lstStyle>
            <a:lvl1pPr>
              <a:defRPr sz="4800" b="1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 Placeholder 17">
            <a:extLst>
              <a:ext uri="{FF2B5EF4-FFF2-40B4-BE49-F238E27FC236}">
                <a16:creationId xmlns:a16="http://schemas.microsoft.com/office/drawing/2014/main" id="{6B575E23-3633-6E22-BB33-48BC23BD913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704114" y="3599543"/>
            <a:ext cx="6132286" cy="2519363"/>
          </a:xfr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 sz="2000" b="1" i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 sz="1800" b="0" i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 sz="1600" b="0" i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 sz="1600" b="0" i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E3E20B34-B7C5-6EEC-4DF9-DCF061D6FCC1}"/>
              </a:ext>
            </a:extLst>
          </p:cNvPr>
          <p:cNvGrpSpPr/>
          <p:nvPr userDrawn="1"/>
        </p:nvGrpSpPr>
        <p:grpSpPr>
          <a:xfrm>
            <a:off x="1" y="6118906"/>
            <a:ext cx="5311774" cy="739094"/>
            <a:chOff x="-5549" y="6133420"/>
            <a:chExt cx="5311774" cy="739094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72BFB49B-7679-0917-9523-B4B7990881C2}"/>
                </a:ext>
              </a:extLst>
            </p:cNvPr>
            <p:cNvSpPr/>
            <p:nvPr userDrawn="1"/>
          </p:nvSpPr>
          <p:spPr>
            <a:xfrm>
              <a:off x="-5549" y="6133420"/>
              <a:ext cx="5311774" cy="739094"/>
            </a:xfrm>
            <a:prstGeom prst="rect">
              <a:avLst/>
            </a:prstGeom>
            <a:solidFill>
              <a:srgbClr val="00614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026" name="Picture 2" descr="Low Income Investment Fund (LIIF) on Twitter: &quot;Our Annual Impact Report is  hot off the (digital) press today! In it, we share progress updates and  lessons on our work to advance racial">
              <a:extLst>
                <a:ext uri="{FF2B5EF4-FFF2-40B4-BE49-F238E27FC236}">
                  <a16:creationId xmlns:a16="http://schemas.microsoft.com/office/drawing/2014/main" id="{333324D6-DF94-1F96-5687-148AD0B69BD0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9659" y="6162448"/>
              <a:ext cx="667656" cy="6676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8D4EEEC4-6BBA-FF9A-C0EB-AA2DDD16942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915571" y="6474188"/>
              <a:ext cx="4149915" cy="0"/>
            </a:xfrm>
            <a:prstGeom prst="line">
              <a:avLst/>
            </a:prstGeom>
            <a:ln w="12700">
              <a:solidFill>
                <a:srgbClr val="7CB9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855366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E37492-FC29-B894-9879-8CBAF09478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761A2-F0B9-58A7-996B-90C4FB38CA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8E9FABB-BBF4-306F-451B-563430D682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AA50FF3-0DFA-5957-7545-A3E06A84CDF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4AD8BD-819C-E732-7A2D-00B79094C5B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7ABF82F-494D-DA69-C891-C806C2F712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C6038-FA28-3445-A810-456813FF82FB}" type="datetime1">
              <a:rPr lang="en-US" smtClean="0"/>
              <a:t>8/22/2024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11A63AE-97E2-0569-D16A-B8C8059BF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1B467C4-867A-4AE5-B86A-983AF7B480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B3B87-C4BC-9640-A458-C41CCD3C7D31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3A4A9969-CC06-8857-A2CB-AA13B078832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506200" y="6176963"/>
            <a:ext cx="476693" cy="449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123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entered Content 2 Green">
    <p:bg>
      <p:bgPr>
        <a:solidFill>
          <a:srgbClr val="F2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>
            <a:extLst>
              <a:ext uri="{FF2B5EF4-FFF2-40B4-BE49-F238E27FC236}">
                <a16:creationId xmlns:a16="http://schemas.microsoft.com/office/drawing/2014/main" id="{A7DE0E5F-F3F2-65DB-08DA-B0546E0F6CC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93492" y="1535385"/>
            <a:ext cx="3208093" cy="3828794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sz="4000">
                <a:solidFill>
                  <a:schemeClr val="tx2"/>
                </a:solidFill>
              </a:defRPr>
            </a:lvl1pPr>
          </a:lstStyle>
          <a:p>
            <a:pPr marL="0" lvl="0" indent="0">
              <a:lnSpc>
                <a:spcPct val="100000"/>
              </a:lnSpc>
              <a:spcBef>
                <a:spcPts val="200"/>
              </a:spcBef>
              <a:spcAft>
                <a:spcPts val="600"/>
              </a:spcAft>
              <a:buFont typeface="Arial" panose="020B0604020202020204" pitchFamily="34" charset="0"/>
            </a:pPr>
            <a:r>
              <a:rPr lang="en-US" dirty="0"/>
              <a:t>Headline Goes Here</a:t>
            </a:r>
          </a:p>
        </p:txBody>
      </p:sp>
      <p:sp>
        <p:nvSpPr>
          <p:cNvPr id="11" name="Text Placeholder 14">
            <a:extLst>
              <a:ext uri="{FF2B5EF4-FFF2-40B4-BE49-F238E27FC236}">
                <a16:creationId xmlns:a16="http://schemas.microsoft.com/office/drawing/2014/main" id="{D425D7EF-1193-3FE1-462F-943A6936822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63791" y="1535384"/>
            <a:ext cx="6620559" cy="3828795"/>
          </a:xfrm>
        </p:spPr>
        <p:txBody>
          <a:bodyPr anchor="ctr">
            <a:noAutofit/>
          </a:bodyPr>
          <a:lstStyle>
            <a:lvl1pPr>
              <a:defRPr sz="1800" b="0">
                <a:solidFill>
                  <a:schemeClr val="tx1"/>
                </a:solidFill>
              </a:defRPr>
            </a:lvl1pPr>
            <a:lvl2pPr>
              <a:defRPr sz="1800" b="0">
                <a:solidFill>
                  <a:schemeClr val="tx1"/>
                </a:solidFill>
              </a:defRPr>
            </a:lvl2pPr>
            <a:lvl3pPr>
              <a:defRPr sz="1800" b="0">
                <a:solidFill>
                  <a:schemeClr val="tx1"/>
                </a:solidFill>
              </a:defRPr>
            </a:lvl3pPr>
            <a:lvl4pPr>
              <a:defRPr sz="1800" b="0">
                <a:solidFill>
                  <a:schemeClr val="tx1"/>
                </a:solidFill>
              </a:defRPr>
            </a:lvl4pPr>
            <a:lvl5pPr>
              <a:defRPr sz="18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C12FB377-2E40-F379-303D-4085B7365F1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506200" y="6176963"/>
            <a:ext cx="476693" cy="449513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34030A63-A213-A6F4-7B4C-3C61F762DE4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506199" y="6195470"/>
            <a:ext cx="476693" cy="449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1016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C67D54-70EB-5234-4AB9-CC8A1DC70F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C0895EA-0468-C915-F7C1-6BE01379C3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C1437-2CD6-ED4E-A7F9-22432AC5C3CD}" type="datetime1">
              <a:rPr lang="en-US" smtClean="0"/>
              <a:t>8/22/2024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6956637-9134-3CDC-1E38-F7732B0A84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E3F5566-36E3-57B2-FA4C-87A38BCBC0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B3B87-C4BC-9640-A458-C41CCD3C7D3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ext Placeholder 18">
            <a:extLst>
              <a:ext uri="{FF2B5EF4-FFF2-40B4-BE49-F238E27FC236}">
                <a16:creationId xmlns:a16="http://schemas.microsoft.com/office/drawing/2014/main" id="{E24219D2-D763-4546-2F9C-372EC1F8ACC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71558" y="3617069"/>
            <a:ext cx="2834640" cy="349419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This is a Title</a:t>
            </a:r>
          </a:p>
        </p:txBody>
      </p:sp>
      <p:sp>
        <p:nvSpPr>
          <p:cNvPr id="7" name="Picture Placeholder 25">
            <a:extLst>
              <a:ext uri="{FF2B5EF4-FFF2-40B4-BE49-F238E27FC236}">
                <a16:creationId xmlns:a16="http://schemas.microsoft.com/office/drawing/2014/main" id="{B0E37578-2ADC-72AC-EC6B-8983F3FD22C5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2282478" y="2429074"/>
            <a:ext cx="812800" cy="832104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8" name="Picture Placeholder 25">
            <a:extLst>
              <a:ext uri="{FF2B5EF4-FFF2-40B4-BE49-F238E27FC236}">
                <a16:creationId xmlns:a16="http://schemas.microsoft.com/office/drawing/2014/main" id="{094626EC-EF75-CD83-56B7-64C21CCFE434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5871554" y="2429074"/>
            <a:ext cx="812800" cy="832104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9" name="Picture Placeholder 25">
            <a:extLst>
              <a:ext uri="{FF2B5EF4-FFF2-40B4-BE49-F238E27FC236}">
                <a16:creationId xmlns:a16="http://schemas.microsoft.com/office/drawing/2014/main" id="{0F606CC4-11F8-EE94-AB93-B72AAEF3AA2C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9460630" y="2429074"/>
            <a:ext cx="812800" cy="832104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10" name="Text Placeholder 18">
            <a:extLst>
              <a:ext uri="{FF2B5EF4-FFF2-40B4-BE49-F238E27FC236}">
                <a16:creationId xmlns:a16="http://schemas.microsoft.com/office/drawing/2014/main" id="{CF8C3A34-8484-E9C6-09CD-5A15F7FEE2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271558" y="4242925"/>
            <a:ext cx="2834640" cy="832104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0"/>
            </a:lvl1pPr>
          </a:lstStyle>
          <a:p>
            <a:pPr lvl="0"/>
            <a:r>
              <a:rPr lang="en-US" dirty="0"/>
              <a:t>Vestibulum ante ipsum </a:t>
            </a:r>
            <a:r>
              <a:rPr lang="en-US" dirty="0" err="1"/>
              <a:t>primis</a:t>
            </a:r>
            <a:r>
              <a:rPr lang="en-US" dirty="0"/>
              <a:t> in </a:t>
            </a:r>
            <a:r>
              <a:rPr lang="en-US" dirty="0" err="1"/>
              <a:t>faucibus</a:t>
            </a:r>
            <a:r>
              <a:rPr lang="en-US" dirty="0"/>
              <a:t>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luctus</a:t>
            </a:r>
            <a:r>
              <a:rPr lang="en-US" dirty="0"/>
              <a:t> et </a:t>
            </a:r>
            <a:r>
              <a:rPr lang="en-US" dirty="0" err="1"/>
              <a:t>ultrices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</a:t>
            </a:r>
            <a:r>
              <a:rPr lang="en-US" dirty="0" err="1"/>
              <a:t>cubilia</a:t>
            </a:r>
            <a:r>
              <a:rPr lang="en-US" dirty="0"/>
              <a:t> </a:t>
            </a:r>
            <a:r>
              <a:rPr lang="en-US" dirty="0" err="1"/>
              <a:t>curae</a:t>
            </a:r>
            <a:r>
              <a:rPr lang="en-US" dirty="0"/>
              <a:t>.</a:t>
            </a:r>
          </a:p>
        </p:txBody>
      </p:sp>
      <p:sp>
        <p:nvSpPr>
          <p:cNvPr id="11" name="Text Placeholder 18">
            <a:extLst>
              <a:ext uri="{FF2B5EF4-FFF2-40B4-BE49-F238E27FC236}">
                <a16:creationId xmlns:a16="http://schemas.microsoft.com/office/drawing/2014/main" id="{DBE48588-D3DA-C982-6A86-5BC6CA62D8C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860634" y="4242925"/>
            <a:ext cx="2834640" cy="832104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0"/>
            </a:lvl1pPr>
          </a:lstStyle>
          <a:p>
            <a:pPr lvl="0"/>
            <a:r>
              <a:rPr lang="en-US" dirty="0"/>
              <a:t>Vestibulum ante ipsum </a:t>
            </a:r>
            <a:r>
              <a:rPr lang="en-US" dirty="0" err="1"/>
              <a:t>primis</a:t>
            </a:r>
            <a:r>
              <a:rPr lang="en-US" dirty="0"/>
              <a:t> in </a:t>
            </a:r>
            <a:r>
              <a:rPr lang="en-US" dirty="0" err="1"/>
              <a:t>faucibus</a:t>
            </a:r>
            <a:r>
              <a:rPr lang="en-US" dirty="0"/>
              <a:t>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luctus</a:t>
            </a:r>
            <a:r>
              <a:rPr lang="en-US" dirty="0"/>
              <a:t> et </a:t>
            </a:r>
            <a:r>
              <a:rPr lang="en-US" dirty="0" err="1"/>
              <a:t>ultrices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</a:t>
            </a:r>
            <a:r>
              <a:rPr lang="en-US" dirty="0" err="1"/>
              <a:t>cubilia</a:t>
            </a:r>
            <a:r>
              <a:rPr lang="en-US" dirty="0"/>
              <a:t> </a:t>
            </a:r>
            <a:r>
              <a:rPr lang="en-US" dirty="0" err="1"/>
              <a:t>curae</a:t>
            </a:r>
            <a:r>
              <a:rPr lang="en-US" dirty="0"/>
              <a:t>.</a:t>
            </a:r>
          </a:p>
        </p:txBody>
      </p:sp>
      <p:sp>
        <p:nvSpPr>
          <p:cNvPr id="12" name="Text Placeholder 18">
            <a:extLst>
              <a:ext uri="{FF2B5EF4-FFF2-40B4-BE49-F238E27FC236}">
                <a16:creationId xmlns:a16="http://schemas.microsoft.com/office/drawing/2014/main" id="{B60C70EB-899C-6BAE-0A0A-CA92AA609CB5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449710" y="4242925"/>
            <a:ext cx="2834640" cy="832104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0"/>
            </a:lvl1pPr>
          </a:lstStyle>
          <a:p>
            <a:pPr lvl="0"/>
            <a:r>
              <a:rPr lang="en-US" dirty="0"/>
              <a:t>Vestibulum ante ipsum </a:t>
            </a:r>
            <a:r>
              <a:rPr lang="en-US" dirty="0" err="1"/>
              <a:t>primis</a:t>
            </a:r>
            <a:r>
              <a:rPr lang="en-US" dirty="0"/>
              <a:t> in </a:t>
            </a:r>
            <a:r>
              <a:rPr lang="en-US" dirty="0" err="1"/>
              <a:t>faucibus</a:t>
            </a:r>
            <a:r>
              <a:rPr lang="en-US" dirty="0"/>
              <a:t>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luctus</a:t>
            </a:r>
            <a:r>
              <a:rPr lang="en-US" dirty="0"/>
              <a:t> et </a:t>
            </a:r>
            <a:r>
              <a:rPr lang="en-US" dirty="0" err="1"/>
              <a:t>ultrices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</a:t>
            </a:r>
            <a:r>
              <a:rPr lang="en-US" dirty="0" err="1"/>
              <a:t>cubilia</a:t>
            </a:r>
            <a:r>
              <a:rPr lang="en-US" dirty="0"/>
              <a:t> </a:t>
            </a:r>
            <a:r>
              <a:rPr lang="en-US" dirty="0" err="1"/>
              <a:t>curae</a:t>
            </a:r>
            <a:r>
              <a:rPr lang="en-US" dirty="0"/>
              <a:t>.</a:t>
            </a:r>
          </a:p>
        </p:txBody>
      </p:sp>
      <p:sp>
        <p:nvSpPr>
          <p:cNvPr id="13" name="Text Placeholder 18">
            <a:extLst>
              <a:ext uri="{FF2B5EF4-FFF2-40B4-BE49-F238E27FC236}">
                <a16:creationId xmlns:a16="http://schemas.microsoft.com/office/drawing/2014/main" id="{219B13AF-BF5E-AC6C-BA02-1073A113ED6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449710" y="3617069"/>
            <a:ext cx="2834640" cy="349419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This is a Title</a:t>
            </a:r>
          </a:p>
        </p:txBody>
      </p:sp>
      <p:sp>
        <p:nvSpPr>
          <p:cNvPr id="14" name="Text Placeholder 18">
            <a:extLst>
              <a:ext uri="{FF2B5EF4-FFF2-40B4-BE49-F238E27FC236}">
                <a16:creationId xmlns:a16="http://schemas.microsoft.com/office/drawing/2014/main" id="{D98DD4E3-59F0-B906-7227-15B9AC437D4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860634" y="3617069"/>
            <a:ext cx="2834640" cy="349419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This is a Title</a:t>
            </a: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9CA0C47F-F243-DF0A-DDF0-13AA25A8877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506200" y="6176963"/>
            <a:ext cx="476693" cy="449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67106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Data ">
    <p:bg>
      <p:bgPr>
        <a:solidFill>
          <a:srgbClr val="F2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27752A9-D0B6-AAB7-A57F-6D8B0D0D58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C1437-2CD6-ED4E-A7F9-22432AC5C3CD}" type="datetime1">
              <a:rPr lang="en-US" smtClean="0"/>
              <a:t>8/22/2024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A3C2C0E-1E37-A04B-3310-4ADC6AD227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C4CDC86-B7AC-CC55-7FFC-D88A4D00DD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B3B87-C4BC-9640-A458-C41CCD3C7D31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30" name="Graphic 29">
            <a:extLst>
              <a:ext uri="{FF2B5EF4-FFF2-40B4-BE49-F238E27FC236}">
                <a16:creationId xmlns:a16="http://schemas.microsoft.com/office/drawing/2014/main" id="{A771F112-FAC3-887E-5D2E-5C5E491AD2B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506200" y="6176963"/>
            <a:ext cx="476693" cy="449513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ADB7D6C6-3D7D-A534-4C39-65E36D96533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658600" y="6329363"/>
            <a:ext cx="476693" cy="449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5886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family sitting on the floor&#10;&#10;Description automatically generated">
            <a:extLst>
              <a:ext uri="{FF2B5EF4-FFF2-40B4-BE49-F238E27FC236}">
                <a16:creationId xmlns:a16="http://schemas.microsoft.com/office/drawing/2014/main" id="{7221E6B9-9367-6952-9EC8-B09125B0EA0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1351" r="21335" b="17330"/>
          <a:stretch/>
        </p:blipFill>
        <p:spPr>
          <a:xfrm>
            <a:off x="845574" y="0"/>
            <a:ext cx="11346426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1D92D364-0B48-0B37-794D-BCB6F82D5466}"/>
              </a:ext>
            </a:extLst>
          </p:cNvPr>
          <p:cNvSpPr/>
          <p:nvPr userDrawn="1"/>
        </p:nvSpPr>
        <p:spPr>
          <a:xfrm>
            <a:off x="0" y="0"/>
            <a:ext cx="4263163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F92CEFEC-6BC1-093F-32A4-FFB5593730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5245" y="660092"/>
            <a:ext cx="3370007" cy="1325563"/>
          </a:xfrm>
        </p:spPr>
        <p:txBody>
          <a:bodyPr>
            <a:norm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4FE5999-66DE-99B9-EB47-5246F7A7221E}"/>
              </a:ext>
            </a:extLst>
          </p:cNvPr>
          <p:cNvCxnSpPr/>
          <p:nvPr userDrawn="1"/>
        </p:nvCxnSpPr>
        <p:spPr>
          <a:xfrm>
            <a:off x="530942" y="1985655"/>
            <a:ext cx="307749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4474A0DD-488C-EF81-4CB0-D8FE7146F04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30276" y="2141232"/>
            <a:ext cx="3078163" cy="504516"/>
          </a:xfrm>
        </p:spPr>
        <p:txBody>
          <a:bodyPr>
            <a:normAutofit/>
          </a:bodyPr>
          <a:lstStyle>
            <a:lvl1pPr marL="0" indent="0">
              <a:buNone/>
              <a:defRPr sz="1600" b="1" i="0">
                <a:solidFill>
                  <a:schemeClr val="accent5">
                    <a:lumMod val="20000"/>
                    <a:lumOff val="80000"/>
                  </a:schemeClr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1F143A2F-C7EE-DB4E-762B-742C28FC8C0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30225" y="2832100"/>
            <a:ext cx="3078163" cy="3549650"/>
          </a:xfrm>
        </p:spPr>
        <p:txBody>
          <a:bodyPr>
            <a:normAutofit/>
          </a:bodyPr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1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7" name="Graphic 16">
            <a:extLst>
              <a:ext uri="{FF2B5EF4-FFF2-40B4-BE49-F238E27FC236}">
                <a16:creationId xmlns:a16="http://schemas.microsoft.com/office/drawing/2014/main" id="{895C1F08-7311-23E6-35F9-2AE06CF4512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314814" y="5972897"/>
            <a:ext cx="476693" cy="449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1883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592EBBD-E2F2-CB76-2CC9-B74062DE88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C1437-2CD6-ED4E-A7F9-22432AC5C3CD}" type="datetime1">
              <a:rPr lang="en-US" smtClean="0"/>
              <a:t>8/22/2024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525B327-BE4E-121C-621D-466B02D5B1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DF72C7C-DAED-A276-EEC6-D28605073A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B3B87-C4BC-9640-A458-C41CCD3C7D3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917C53E-477D-7B9B-1C03-D43D6F4DBD43}"/>
              </a:ext>
            </a:extLst>
          </p:cNvPr>
          <p:cNvSpPr txBox="1"/>
          <p:nvPr userDrawn="1"/>
        </p:nvSpPr>
        <p:spPr>
          <a:xfrm>
            <a:off x="1105495" y="-607715"/>
            <a:ext cx="2385589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4400" b="1" i="0" dirty="0">
                <a:ln w="12700">
                  <a:solidFill>
                    <a:schemeClr val="accent2">
                      <a:lumMod val="20000"/>
                      <a:lumOff val="80000"/>
                    </a:schemeClr>
                  </a:solidFill>
                </a:ln>
                <a:noFill/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“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A304F1E-4D4C-A082-28F6-E0710EC35BE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533525" y="1385888"/>
            <a:ext cx="8623300" cy="3392487"/>
          </a:xfrm>
        </p:spPr>
        <p:txBody>
          <a:bodyPr>
            <a:normAutofit/>
          </a:bodyPr>
          <a:lstStyle>
            <a:lvl1pPr marL="0" indent="0">
              <a:buNone/>
              <a:defRPr sz="4800" b="0" i="0">
                <a:solidFill>
                  <a:schemeClr val="bg1"/>
                </a:solidFill>
                <a:latin typeface="Franklin Gothic Medium Cond" panose="020B0606030402020204" pitchFamily="34" charset="0"/>
              </a:defRPr>
            </a:lvl1pPr>
            <a:lvl2pPr marL="457200" indent="0">
              <a:buNone/>
              <a:defRPr b="0" i="0">
                <a:solidFill>
                  <a:schemeClr val="bg1"/>
                </a:solidFill>
                <a:latin typeface="Franklin Gothic Medium Cond" panose="020B0606030402020204" pitchFamily="34" charset="0"/>
              </a:defRPr>
            </a:lvl2pPr>
            <a:lvl3pPr marL="914400" indent="0">
              <a:buNone/>
              <a:defRPr b="0" i="0">
                <a:solidFill>
                  <a:schemeClr val="bg1"/>
                </a:solidFill>
                <a:latin typeface="Franklin Gothic Medium Cond" panose="020B0606030402020204" pitchFamily="34" charset="0"/>
              </a:defRPr>
            </a:lvl3pPr>
            <a:lvl4pPr marL="1371600" indent="0">
              <a:buNone/>
              <a:defRPr b="0" i="0">
                <a:solidFill>
                  <a:schemeClr val="bg1"/>
                </a:solidFill>
                <a:latin typeface="Franklin Gothic Medium Cond" panose="020B0606030402020204" pitchFamily="34" charset="0"/>
              </a:defRPr>
            </a:lvl4pPr>
            <a:lvl5pPr marL="1828800" indent="0">
              <a:buNone/>
              <a:defRPr b="0" i="0">
                <a:solidFill>
                  <a:schemeClr val="bg1"/>
                </a:solidFill>
                <a:latin typeface="Franklin Gothic Medium Cond" panose="020B06060304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37ECD797-7110-7296-5BC9-3B8AE67CB01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533525" y="5033655"/>
            <a:ext cx="8623300" cy="767377"/>
          </a:xfrm>
        </p:spPr>
        <p:txBody>
          <a:bodyPr>
            <a:normAutofit/>
          </a:bodyPr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 marL="457200" indent="0">
              <a:buNone/>
              <a:defRPr b="0" i="0">
                <a:solidFill>
                  <a:schemeClr val="bg1"/>
                </a:solidFill>
                <a:latin typeface="Franklin Gothic Medium Cond" panose="020B0606030402020204" pitchFamily="34" charset="0"/>
              </a:defRPr>
            </a:lvl2pPr>
            <a:lvl3pPr marL="914400" indent="0">
              <a:buNone/>
              <a:defRPr b="0" i="0">
                <a:solidFill>
                  <a:schemeClr val="bg1"/>
                </a:solidFill>
                <a:latin typeface="Franklin Gothic Medium Cond" panose="020B0606030402020204" pitchFamily="34" charset="0"/>
              </a:defRPr>
            </a:lvl3pPr>
            <a:lvl4pPr marL="1371600" indent="0">
              <a:buNone/>
              <a:defRPr b="0" i="0">
                <a:solidFill>
                  <a:schemeClr val="bg1"/>
                </a:solidFill>
                <a:latin typeface="Franklin Gothic Medium Cond" panose="020B0606030402020204" pitchFamily="34" charset="0"/>
              </a:defRPr>
            </a:lvl4pPr>
            <a:lvl5pPr marL="1828800" indent="0">
              <a:buNone/>
              <a:defRPr b="0" i="0">
                <a:solidFill>
                  <a:schemeClr val="bg1"/>
                </a:solidFill>
                <a:latin typeface="Franklin Gothic Medium Cond" panose="020B06060304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598A0207-8718-B8D0-06E5-076CF7519EC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307689" y="5112311"/>
            <a:ext cx="154682" cy="154682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12305A56-503F-1A5F-7186-62E15D86015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503152" y="6181344"/>
            <a:ext cx="476693" cy="449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298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0D1376-9D43-AB52-0CC9-57CE41C497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2E12966-439C-BC7C-9CE1-4CA100128C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CA76A-01BA-C54E-82A9-17E179D0E71B}" type="datetime1">
              <a:rPr lang="en-US" smtClean="0"/>
              <a:t>8/22/2024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35CC6B-3738-4292-C342-FD9D6C059B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629744E-B592-AA99-0005-BC223CD860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B3B87-C4BC-9640-A458-C41CCD3C7D31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353E29C-976B-E4F5-D2F5-F46BD40282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506200" y="6176963"/>
            <a:ext cx="476693" cy="449513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FE5FA514-25F4-6B17-5BB3-D7825557521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64246" y="850696"/>
            <a:ext cx="354419" cy="354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0190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bg>
      <p:bgPr>
        <a:solidFill>
          <a:srgbClr val="20634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8">
            <a:extLst>
              <a:ext uri="{FF2B5EF4-FFF2-40B4-BE49-F238E27FC236}">
                <a16:creationId xmlns:a16="http://schemas.microsoft.com/office/drawing/2014/main" id="{1527BF71-E4FE-07CB-0372-59A549EE18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4050" y="2532698"/>
            <a:ext cx="9364350" cy="1325563"/>
          </a:xfrm>
        </p:spPr>
        <p:txBody>
          <a:bodyPr anchor="b"/>
          <a:lstStyle>
            <a:lvl1pPr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95C59DD1-E4F3-DC82-DFB0-DBE0AEB2263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94050" y="3863882"/>
            <a:ext cx="9374671" cy="519420"/>
          </a:xfrm>
        </p:spPr>
        <p:txBody>
          <a:bodyPr anchor="b">
            <a:noAutofit/>
          </a:bodyPr>
          <a:lstStyle>
            <a:lvl1pPr marL="0" indent="0">
              <a:buNone/>
              <a:defRPr sz="2400">
                <a:solidFill>
                  <a:schemeClr val="accent4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EC7FD47-30DA-B021-46C1-456BFC567436}"/>
              </a:ext>
            </a:extLst>
          </p:cNvPr>
          <p:cNvCxnSpPr>
            <a:cxnSpLocks/>
          </p:cNvCxnSpPr>
          <p:nvPr userDrawn="1"/>
        </p:nvCxnSpPr>
        <p:spPr>
          <a:xfrm>
            <a:off x="1896762" y="1900552"/>
            <a:ext cx="10295238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45820355-6449-DF74-B055-2E6770BE06C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3729" y="4542879"/>
            <a:ext cx="9384992" cy="340846"/>
          </a:xfrm>
        </p:spPr>
        <p:txBody>
          <a:bodyPr anchor="t">
            <a:noAutofit/>
          </a:bodyPr>
          <a:lstStyle>
            <a:lvl1pPr marL="0" indent="0">
              <a:buNone/>
              <a:defRPr sz="1600" b="1" i="0" spc="300">
                <a:solidFill>
                  <a:schemeClr val="accent2">
                    <a:lumMod val="20000"/>
                    <a:lumOff val="8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E48944D-6D70-567B-A8D9-CA23C158C3F6}"/>
              </a:ext>
            </a:extLst>
          </p:cNvPr>
          <p:cNvSpPr txBox="1"/>
          <p:nvPr userDrawn="1"/>
        </p:nvSpPr>
        <p:spPr>
          <a:xfrm>
            <a:off x="683729" y="6232571"/>
            <a:ext cx="1290738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b="1" i="0" spc="300" dirty="0">
                <a:solidFill>
                  <a:schemeClr val="accent2">
                    <a:lumMod val="50000"/>
                  </a:schemeClr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CONFIDENTIAL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DFC63024-F7C2-E736-0268-9C0D858BCE7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48641" y="1508329"/>
            <a:ext cx="831878" cy="784446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DC08D575-DDBA-EF21-0BFB-6D475DEDBE8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011529" y="1972907"/>
            <a:ext cx="5180471" cy="4885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20474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0D1376-9D43-AB52-0CC9-57CE41C497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2E12966-439C-BC7C-9CE1-4CA100128C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CA76A-01BA-C54E-82A9-17E179D0E71B}" type="datetime1">
              <a:rPr lang="en-US" smtClean="0"/>
              <a:t>8/22/2024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35CC6B-3738-4292-C342-FD9D6C059B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629744E-B592-AA99-0005-BC223CD860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B3B87-C4BC-9640-A458-C41CCD3C7D31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353E29C-976B-E4F5-D2F5-F46BD40282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506200" y="6176963"/>
            <a:ext cx="476693" cy="449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64345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A54FA6-52C8-9534-4E4D-CC475AD7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85581"/>
            <a:ext cx="10515600" cy="1325563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F10B8B0-8121-3E88-2EA6-E4D5272A1D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1A991-04E1-2649-A877-04520CB9E16D}" type="datetime1">
              <a:rPr lang="en-US" smtClean="0"/>
              <a:t>8/22/2024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6909A80-2698-9D26-D6FD-FBBDEC723E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2C733B3-CAAF-3ED9-A74D-485E6E63C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B3B87-C4BC-9640-A458-C41CCD3C7D31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B95ADBA-E016-9F9A-BB86-2DB43446149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3274588"/>
            <a:ext cx="10515600" cy="744537"/>
          </a:xfrm>
        </p:spPr>
        <p:txBody>
          <a:bodyPr>
            <a:norm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>
                <a:solidFill>
                  <a:schemeClr val="accent2"/>
                </a:solidFill>
              </a:defRPr>
            </a:lvl2pPr>
            <a:lvl3pPr marL="914400" indent="0">
              <a:buNone/>
              <a:defRPr>
                <a:solidFill>
                  <a:schemeClr val="accent2"/>
                </a:solidFill>
              </a:defRPr>
            </a:lvl3pPr>
            <a:lvl4pPr marL="1371600" indent="0">
              <a:buNone/>
              <a:defRPr>
                <a:solidFill>
                  <a:schemeClr val="accent2"/>
                </a:solidFill>
              </a:defRPr>
            </a:lvl4pPr>
            <a:lvl5pPr marL="1828800" indent="0">
              <a:buNone/>
              <a:defRPr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4500DF2-976F-2EB4-C96F-503AD899611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4103688"/>
            <a:ext cx="10515600" cy="1403350"/>
          </a:xfrm>
        </p:spPr>
        <p:txBody>
          <a:bodyPr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F1C6E042-64E1-65E8-C14A-9C59E920E1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53855" y="2371152"/>
            <a:ext cx="354419" cy="354419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25BA0230-F95F-D78A-26BE-C638F81A074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506200" y="6176963"/>
            <a:ext cx="476693" cy="449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509139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DF350BF-B2F4-803D-0E7D-72ABBF9F34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EAD99-4B23-194B-8FCB-580C03B6E183}" type="datetime1">
              <a:rPr lang="en-US" smtClean="0"/>
              <a:t>8/22/2024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370A14-FFC4-79F0-F472-3494AE22C3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C9F870-C909-5D0A-480E-7FDB20621D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B3B87-C4BC-9640-A458-C41CCD3C7D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85983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4C5F77B0-90FD-1879-C3ED-61F90126C0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503152" y="6176963"/>
            <a:ext cx="476693" cy="449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96024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bg>
      <p:bgPr>
        <a:solidFill>
          <a:srgbClr val="062E7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5AA5FA9-801D-BE0D-15D3-C9682004344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89941" y="491927"/>
            <a:ext cx="534700" cy="503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161806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bg>
      <p:bgPr>
        <a:solidFill>
          <a:srgbClr val="20634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5AA5FA9-801D-BE0D-15D3-C9682004344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89941" y="491927"/>
            <a:ext cx="534700" cy="503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84932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70D901-32E7-C38D-E865-16E4F6C75D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A9B352-A09A-7AD3-837A-983CFCD989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D87F81-9635-B20A-E057-FA49BD0CDD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947E60-15C2-1D42-C10C-37A69A3B14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412A9-DF9F-2148-9C37-DF028E57E1A4}" type="datetime1">
              <a:rPr lang="en-US" smtClean="0"/>
              <a:t>8/22/2024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1C2A60-3B86-C83F-496A-AD1044F6E2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3DE18A-5A56-5C29-0945-BDE03CC0D0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B3B87-C4BC-9640-A458-C41CCD3C7D31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1A47B43D-E518-4AA9-9F71-A0B89BDF2DA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506200" y="6176963"/>
            <a:ext cx="476693" cy="449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43436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CF4BB2-8075-3CE3-DD59-1742FF7EC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F2B23CF-B6A5-E826-B910-283E08E166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CF20655-A3D6-997F-1F94-A2D322C86AD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CAE500D-2380-9E46-416E-216EC79D78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5E60A-97BD-914E-A03F-046C843A0EAE}" type="datetime1">
              <a:rPr lang="en-US" smtClean="0"/>
              <a:t>8/22/2024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293F74-715C-92C8-4191-FF61755881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269450-8142-F840-796D-4908BA3B30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B3B87-C4BC-9640-A458-C41CCD3C7D31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6908E2D8-9CB4-E1E5-93BD-8BA6696FE01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506200" y="6176963"/>
            <a:ext cx="476693" cy="449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359300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003996-4D28-247E-0F1A-961A755D8A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94C764B-58B2-4586-9CE2-75A999774D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5CECB8-DF58-D991-4253-EC5305C9F0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87A16-9C3D-8A4B-BBE2-017D17B22753}" type="datetime1">
              <a:rPr lang="en-US" smtClean="0"/>
              <a:t>8/22/2024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F810CD-D3EA-75FE-620A-56703775AF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09AF8C-324A-74FA-A4EF-2C87863DB5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B3B87-C4BC-9640-A458-C41CCD3C7D31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9C45EB01-8391-B935-F14D-A1FEEDFA3CE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506200" y="6176963"/>
            <a:ext cx="476693" cy="449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97468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C349009-4E7F-8622-7F09-17EC2EB127D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B960BEB-F164-3AD7-B98F-9505793FF9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A8BA80-3ED8-F2BC-16B0-44EFE3D312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BB9545-BE22-844B-B762-D2550052C0AF}" type="datetime1">
              <a:rPr lang="en-US" smtClean="0"/>
              <a:t>8/22/2024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A3C1B2-6FC5-A1BD-E753-4AC64A600D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941CE9-D37B-937D-0CDD-0E217BEFDB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B3B87-C4BC-9640-A458-C41CCD3C7D31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8F2D7D2-C36A-2562-49BE-92757ED0BC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506200" y="6176963"/>
            <a:ext cx="476693" cy="449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5675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- Section Header">
    <p:bg>
      <p:bgPr>
        <a:solidFill>
          <a:srgbClr val="062E7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8F90A27F-9D01-9E23-93F1-4359F48644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011529" y="1972907"/>
            <a:ext cx="5180471" cy="4885093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FD4F72C1-D38E-AD65-2672-C04EBEA47F6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314814" y="453220"/>
            <a:ext cx="476693" cy="449513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C65AC3FB-27FA-9C4C-3940-0AA6D3B13C2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34409" y="3740887"/>
            <a:ext cx="354419" cy="354419"/>
          </a:xfrm>
          <a:prstGeom prst="rect">
            <a:avLst/>
          </a:prstGeom>
        </p:spPr>
      </p:pic>
      <p:sp>
        <p:nvSpPr>
          <p:cNvPr id="10" name="Title 9">
            <a:extLst>
              <a:ext uri="{FF2B5EF4-FFF2-40B4-BE49-F238E27FC236}">
                <a16:creationId xmlns:a16="http://schemas.microsoft.com/office/drawing/2014/main" id="{B25C9BC9-CCEF-AD93-2291-D81F6E9A28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5280" y="3567791"/>
            <a:ext cx="7883638" cy="682091"/>
          </a:xfrm>
        </p:spPr>
        <p:txBody>
          <a:bodyPr anchor="t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AB9F0ACC-8161-91EC-233D-44071C2AA3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5280" y="4249966"/>
            <a:ext cx="7883638" cy="862361"/>
          </a:xfrm>
        </p:spPr>
        <p:txBody>
          <a:bodyPr/>
          <a:lstStyle>
            <a:lvl1pPr marL="0" indent="0">
              <a:buNone/>
              <a:defRPr sz="240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468800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en - Section Header">
    <p:bg>
      <p:bgPr>
        <a:solidFill>
          <a:srgbClr val="20634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8F90A27F-9D01-9E23-93F1-4359F48644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011529" y="1972907"/>
            <a:ext cx="5180471" cy="4885093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FD4F72C1-D38E-AD65-2672-C04EBEA47F6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314814" y="453220"/>
            <a:ext cx="476693" cy="449513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C65AC3FB-27FA-9C4C-3940-0AA6D3B13C2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34409" y="3740887"/>
            <a:ext cx="354419" cy="354419"/>
          </a:xfrm>
          <a:prstGeom prst="rect">
            <a:avLst/>
          </a:prstGeom>
        </p:spPr>
      </p:pic>
      <p:sp>
        <p:nvSpPr>
          <p:cNvPr id="10" name="Title 9">
            <a:extLst>
              <a:ext uri="{FF2B5EF4-FFF2-40B4-BE49-F238E27FC236}">
                <a16:creationId xmlns:a16="http://schemas.microsoft.com/office/drawing/2014/main" id="{B25C9BC9-CCEF-AD93-2291-D81F6E9A28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5280" y="3567791"/>
            <a:ext cx="7883638" cy="682091"/>
          </a:xfrm>
        </p:spPr>
        <p:txBody>
          <a:bodyPr anchor="t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AB9F0ACC-8161-91EC-233D-44071C2AA3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5280" y="4249966"/>
            <a:ext cx="7883638" cy="862361"/>
          </a:xfrm>
        </p:spPr>
        <p:txBody>
          <a:bodyPr/>
          <a:lstStyle>
            <a:lvl1pPr marL="0" indent="0">
              <a:buNone/>
              <a:defRPr sz="2400">
                <a:solidFill>
                  <a:schemeClr val="accent2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95248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rgbClr val="F2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D7DC29-3DD1-D1AF-9CF4-C11821CC7E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49688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5EE45D-2BB3-1751-A3B7-DA612644CC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010188"/>
            <a:ext cx="10515600" cy="205018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 b="1" i="0">
                <a:solidFill>
                  <a:srgbClr val="96969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E4FC25-0ACD-5F93-246E-0AD94D02AE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C9047-1B5B-E149-ABDE-8EDEF41BB9DF}" type="datetime1">
              <a:rPr lang="en-US" smtClean="0"/>
              <a:t>8/22/2024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9331BF-E35E-9648-B734-CCEB70DF20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A95EB1-2A2C-192A-7297-C1372DB0CE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B3B87-C4BC-9640-A458-C41CCD3C7D31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8F669257-428E-9DEE-8889-CC910921DA9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506200" y="6176963"/>
            <a:ext cx="476693" cy="449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4748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B32318-3AAA-0268-A0AC-C493CFC5C3C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515394"/>
            <a:ext cx="3200400" cy="1325563"/>
          </a:xfrm>
        </p:spPr>
        <p:txBody>
          <a:bodyPr>
            <a:normAutofit/>
          </a:bodyPr>
          <a:lstStyle>
            <a:lvl1pPr>
              <a:defRPr sz="6600" b="0" i="0">
                <a:solidFill>
                  <a:schemeClr val="tx1">
                    <a:lumMod val="75000"/>
                    <a:lumOff val="25000"/>
                  </a:schemeClr>
                </a:solidFill>
                <a:latin typeface="Oswald" pitchFamily="2" charset="77"/>
              </a:defRPr>
            </a:lvl1pPr>
          </a:lstStyle>
          <a:p>
            <a:r>
              <a:rPr lang="en-US" dirty="0"/>
              <a:t>AGENDA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59A290F-444B-9D74-9746-7BCD2C720A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C1437-2CD6-ED4E-A7F9-22432AC5C3CD}" type="datetime1">
              <a:rPr lang="en-US" smtClean="0"/>
              <a:t>8/22/2024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40DF887-A207-5827-2A3E-94B44BBBB8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FEBE0BB-B096-1598-A12D-3B9DDCCD0E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B3B87-C4BC-9640-A458-C41CCD3C7D3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8065F02-5772-3AAC-C2D1-5074329F96D1}"/>
              </a:ext>
            </a:extLst>
          </p:cNvPr>
          <p:cNvSpPr/>
          <p:nvPr userDrawn="1"/>
        </p:nvSpPr>
        <p:spPr>
          <a:xfrm>
            <a:off x="4902025" y="0"/>
            <a:ext cx="7289975" cy="6858000"/>
          </a:xfrm>
          <a:prstGeom prst="rect">
            <a:avLst/>
          </a:prstGeom>
          <a:solidFill>
            <a:srgbClr val="F2F7F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C7FD962F-9D55-242C-D1C3-17E53C89B50E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035675" y="1116867"/>
            <a:ext cx="5700713" cy="36512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Agenda item</a:t>
            </a:r>
          </a:p>
        </p:txBody>
      </p:sp>
      <p:sp>
        <p:nvSpPr>
          <p:cNvPr id="10" name="Content Placeholder 8">
            <a:extLst>
              <a:ext uri="{FF2B5EF4-FFF2-40B4-BE49-F238E27FC236}">
                <a16:creationId xmlns:a16="http://schemas.microsoft.com/office/drawing/2014/main" id="{34F248FA-02FE-3CAE-B73E-695515A37091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035675" y="1956697"/>
            <a:ext cx="5700713" cy="36512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Agenda item</a:t>
            </a:r>
          </a:p>
        </p:txBody>
      </p:sp>
      <p:sp>
        <p:nvSpPr>
          <p:cNvPr id="11" name="Content Placeholder 8">
            <a:extLst>
              <a:ext uri="{FF2B5EF4-FFF2-40B4-BE49-F238E27FC236}">
                <a16:creationId xmlns:a16="http://schemas.microsoft.com/office/drawing/2014/main" id="{29A3230D-A4DD-32F2-6CD4-DC96B265310A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035675" y="2796527"/>
            <a:ext cx="5700713" cy="36512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Agenda item</a:t>
            </a:r>
          </a:p>
        </p:txBody>
      </p:sp>
      <p:sp>
        <p:nvSpPr>
          <p:cNvPr id="13" name="Content Placeholder 8">
            <a:extLst>
              <a:ext uri="{FF2B5EF4-FFF2-40B4-BE49-F238E27FC236}">
                <a16:creationId xmlns:a16="http://schemas.microsoft.com/office/drawing/2014/main" id="{AD3ECF27-1690-15D7-8BB1-10BC2D6592D0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6035675" y="3636357"/>
            <a:ext cx="5700713" cy="36512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Agenda item</a:t>
            </a:r>
          </a:p>
        </p:txBody>
      </p:sp>
      <p:sp>
        <p:nvSpPr>
          <p:cNvPr id="14" name="Content Placeholder 8">
            <a:extLst>
              <a:ext uri="{FF2B5EF4-FFF2-40B4-BE49-F238E27FC236}">
                <a16:creationId xmlns:a16="http://schemas.microsoft.com/office/drawing/2014/main" id="{5E1D75E1-5C4B-2025-785A-FD57634DF151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35675" y="4476187"/>
            <a:ext cx="5700713" cy="36512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Agenda item</a:t>
            </a:r>
          </a:p>
        </p:txBody>
      </p:sp>
      <p:sp>
        <p:nvSpPr>
          <p:cNvPr id="15" name="Content Placeholder 8">
            <a:extLst>
              <a:ext uri="{FF2B5EF4-FFF2-40B4-BE49-F238E27FC236}">
                <a16:creationId xmlns:a16="http://schemas.microsoft.com/office/drawing/2014/main" id="{21655619-E999-37B3-1B66-C0F359684DC6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6035675" y="5316018"/>
            <a:ext cx="5700713" cy="36512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Agenda item</a:t>
            </a:r>
          </a:p>
        </p:txBody>
      </p:sp>
    </p:spTree>
    <p:extLst>
      <p:ext uri="{BB962C8B-B14F-4D97-AF65-F5344CB8AC3E}">
        <p14:creationId xmlns:p14="http://schemas.microsoft.com/office/powerpoint/2010/main" val="5966941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EFFC51-0D34-B995-39D8-31BC45C4BE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10265"/>
            <a:ext cx="10515600" cy="657172"/>
          </a:xfrm>
        </p:spPr>
        <p:txBody>
          <a:bodyPr anchor="b">
            <a:norm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A6743BF-FDBE-A421-B1E6-BFFEC5391D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C1437-2CD6-ED4E-A7F9-22432AC5C3CD}" type="datetime1">
              <a:rPr lang="en-US" smtClean="0"/>
              <a:t>8/22/2024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9A357A0-DA21-005F-38C7-99BD86BF49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619C7A6-EA0A-4974-421C-64D7D66E1C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B3B87-C4BC-9640-A458-C41CCD3C7D3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D8E196F-8D17-BDF0-7404-C99FB266F34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2545148"/>
            <a:ext cx="10515600" cy="776338"/>
          </a:xfrm>
        </p:spPr>
        <p:txBody>
          <a:bodyPr/>
          <a:lstStyle>
            <a:lvl1pPr marL="0" indent="0">
              <a:buNone/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F4186E1-24BD-8201-0106-A578E61E4EF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3520440"/>
            <a:ext cx="10515600" cy="1924050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1600">
                <a:solidFill>
                  <a:schemeClr val="tx1">
                    <a:lumMod val="10000"/>
                    <a:lumOff val="90000"/>
                  </a:schemeClr>
                </a:solidFill>
              </a:defRPr>
            </a:lvl1pPr>
            <a:lvl2pPr>
              <a:lnSpc>
                <a:spcPct val="100000"/>
              </a:lnSpc>
              <a:defRPr sz="1600">
                <a:solidFill>
                  <a:schemeClr val="tx1">
                    <a:lumMod val="10000"/>
                    <a:lumOff val="90000"/>
                  </a:schemeClr>
                </a:solidFill>
              </a:defRPr>
            </a:lvl2pPr>
            <a:lvl3pPr>
              <a:lnSpc>
                <a:spcPct val="100000"/>
              </a:lnSpc>
              <a:defRPr sz="1600">
                <a:solidFill>
                  <a:schemeClr val="tx1">
                    <a:lumMod val="10000"/>
                    <a:lumOff val="90000"/>
                  </a:schemeClr>
                </a:solidFill>
              </a:defRPr>
            </a:lvl3pPr>
            <a:lvl4pPr>
              <a:lnSpc>
                <a:spcPct val="100000"/>
              </a:lnSpc>
              <a:defRPr sz="1600">
                <a:solidFill>
                  <a:schemeClr val="tx1">
                    <a:lumMod val="10000"/>
                    <a:lumOff val="90000"/>
                  </a:schemeClr>
                </a:solidFill>
              </a:defRPr>
            </a:lvl4pPr>
            <a:lvl5pPr>
              <a:lnSpc>
                <a:spcPct val="100000"/>
              </a:lnSpc>
              <a:defRPr sz="1600">
                <a:solidFill>
                  <a:schemeClr val="tx1">
                    <a:lumMod val="10000"/>
                    <a:lumOff val="90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70E59B9D-C074-D8E2-5946-3E45C0C6A4B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506200" y="6176963"/>
            <a:ext cx="476693" cy="449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5826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FCEC537-A4C6-8ADF-89D3-8B9A221F8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C1437-2CD6-ED4E-A7F9-22432AC5C3CD}" type="datetime1">
              <a:rPr lang="en-US" smtClean="0"/>
              <a:t>8/22/2024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2338C05-364A-3CB5-3566-F89C7B10B2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73B897-18FC-CA54-EA31-F1327C98F8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B3B87-C4BC-9640-A458-C41CCD3C7D3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10">
            <a:extLst>
              <a:ext uri="{FF2B5EF4-FFF2-40B4-BE49-F238E27FC236}">
                <a16:creationId xmlns:a16="http://schemas.microsoft.com/office/drawing/2014/main" id="{34E57C8E-5396-81C6-B6CE-8B81EA2BEE1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8154" y="2258497"/>
            <a:ext cx="10975692" cy="1011382"/>
          </a:xfrm>
        </p:spPr>
        <p:txBody>
          <a:bodyPr>
            <a:noAutofit/>
          </a:bodyPr>
          <a:lstStyle>
            <a:lvl1pPr marL="0" indent="0">
              <a:buNone/>
              <a:defRPr sz="1400" b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marL="0" lvl="0">
              <a:lnSpc>
                <a:spcPct val="150000"/>
              </a:lnSpc>
            </a:pPr>
            <a:r>
              <a:rPr lang="en-US" dirty="0"/>
              <a:t>Vestibulum ante ipsum </a:t>
            </a:r>
            <a:r>
              <a:rPr lang="en-US" dirty="0" err="1"/>
              <a:t>primis</a:t>
            </a:r>
            <a:r>
              <a:rPr lang="en-US" dirty="0"/>
              <a:t> in </a:t>
            </a:r>
            <a:r>
              <a:rPr lang="en-US" dirty="0" err="1"/>
              <a:t>faucibus</a:t>
            </a:r>
            <a:r>
              <a:rPr lang="en-US" dirty="0"/>
              <a:t>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luctus</a:t>
            </a:r>
            <a:r>
              <a:rPr lang="en-US" dirty="0"/>
              <a:t> et </a:t>
            </a:r>
            <a:r>
              <a:rPr lang="en-US" dirty="0" err="1"/>
              <a:t>ultrices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</a:t>
            </a:r>
            <a:r>
              <a:rPr lang="en-US" dirty="0" err="1"/>
              <a:t>cubilia</a:t>
            </a:r>
            <a:r>
              <a:rPr lang="en-US" dirty="0"/>
              <a:t> </a:t>
            </a:r>
            <a:r>
              <a:rPr lang="en-US" dirty="0" err="1"/>
              <a:t>curae</a:t>
            </a:r>
            <a:r>
              <a:rPr lang="en-US" dirty="0"/>
              <a:t>; Cras </a:t>
            </a:r>
            <a:r>
              <a:rPr lang="en-US" dirty="0" err="1"/>
              <a:t>venenatis</a:t>
            </a:r>
            <a:r>
              <a:rPr lang="en-US" dirty="0"/>
              <a:t> </a:t>
            </a:r>
            <a:r>
              <a:rPr lang="en-US" dirty="0" err="1"/>
              <a:t>felis</a:t>
            </a:r>
            <a:r>
              <a:rPr lang="en-US" dirty="0"/>
              <a:t> at mi porta, vitae </a:t>
            </a:r>
            <a:r>
              <a:rPr lang="en-US" dirty="0" err="1"/>
              <a:t>venenatis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.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1B9648D8-1418-4781-8F46-1E8B101F3AB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8013" y="3520440"/>
            <a:ext cx="10975692" cy="1924050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1600"/>
            </a:lvl1pPr>
            <a:lvl2pPr>
              <a:lnSpc>
                <a:spcPct val="100000"/>
              </a:lnSpc>
              <a:defRPr sz="1600"/>
            </a:lvl2pPr>
            <a:lvl3pPr>
              <a:lnSpc>
                <a:spcPct val="100000"/>
              </a:lnSpc>
              <a:defRPr sz="1600"/>
            </a:lvl3pPr>
            <a:lvl4pPr>
              <a:lnSpc>
                <a:spcPct val="100000"/>
              </a:lnSpc>
              <a:defRPr sz="1600"/>
            </a:lvl4pPr>
            <a:lvl5pPr>
              <a:lnSpc>
                <a:spcPct val="100000"/>
              </a:lnSpc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756BCB12-C062-7A59-2D3C-07BB60C7C0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8012" y="1556951"/>
            <a:ext cx="10975691" cy="671255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2719BE97-99AA-38A0-5698-55551630E3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506200" y="6176963"/>
            <a:ext cx="476693" cy="449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42807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6CB6551-C9D2-8C3C-D9FB-CA4D144F88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C1437-2CD6-ED4E-A7F9-22432AC5C3CD}" type="datetime1">
              <a:rPr lang="en-US" smtClean="0"/>
              <a:t>8/22/2024</a:t>
            </a:fld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D579ED6-FC6A-482B-5C86-8F79DB422358}"/>
              </a:ext>
            </a:extLst>
          </p:cNvPr>
          <p:cNvSpPr/>
          <p:nvPr userDrawn="1"/>
        </p:nvSpPr>
        <p:spPr>
          <a:xfrm>
            <a:off x="0" y="0"/>
            <a:ext cx="3775587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B19AF21-3523-0947-4917-AAA1E806F7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C387D93-87EF-B1BB-2AD9-C32F7C369C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B3B87-C4BC-9640-A458-C41CCD3C7D3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B00DB428-9E29-0959-CE06-49118047A9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975" y="1138085"/>
            <a:ext cx="5737224" cy="1325563"/>
          </a:xfrm>
        </p:spPr>
        <p:txBody>
          <a:bodyPr anchor="b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426818EE-6523-F488-1956-44D4756CA17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768975" y="2630488"/>
            <a:ext cx="5737225" cy="340651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224CEFC9-4B77-26D5-85D1-1D7914E752A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506200" y="6176963"/>
            <a:ext cx="476693" cy="449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15095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C44A19E-D696-4F6F-F757-C59DC810B3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EA69DC-8D62-A4DF-7BCA-58D4365247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6CB1E9-DD9C-4832-D5A1-CFFB6EAB443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9C1437-2CD6-ED4E-A7F9-22432AC5C3CD}" type="datetime1">
              <a:rPr lang="en-US" smtClean="0"/>
              <a:t>8/22/2024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7952B4-C190-6C74-0164-E6FC53D5314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44CED5-CAF2-958E-AF71-3B21A25179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CCAB3B87-C4BC-9640-A458-C41CCD3C7D3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2943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7" r:id="rId2"/>
    <p:sldLayoutId id="2147483662" r:id="rId3"/>
    <p:sldLayoutId id="2147483666" r:id="rId4"/>
    <p:sldLayoutId id="2147483650" r:id="rId5"/>
    <p:sldLayoutId id="2147483680" r:id="rId6"/>
    <p:sldLayoutId id="2147483673" r:id="rId7"/>
    <p:sldLayoutId id="2147483679" r:id="rId8"/>
    <p:sldLayoutId id="2147483672" r:id="rId9"/>
    <p:sldLayoutId id="2147483651" r:id="rId10"/>
    <p:sldLayoutId id="2147483678" r:id="rId11"/>
    <p:sldLayoutId id="2147483677" r:id="rId12"/>
    <p:sldLayoutId id="2147483653" r:id="rId13"/>
    <p:sldLayoutId id="2147483674" r:id="rId14"/>
    <p:sldLayoutId id="2147483675" r:id="rId15"/>
    <p:sldLayoutId id="2147483669" r:id="rId16"/>
    <p:sldLayoutId id="2147483670" r:id="rId17"/>
    <p:sldLayoutId id="2147483671" r:id="rId18"/>
    <p:sldLayoutId id="2147483654" r:id="rId19"/>
    <p:sldLayoutId id="2147483668" r:id="rId20"/>
    <p:sldLayoutId id="2147483664" r:id="rId21"/>
    <p:sldLayoutId id="2147483663" r:id="rId22"/>
    <p:sldLayoutId id="2147483655" r:id="rId23"/>
    <p:sldLayoutId id="2147483660" r:id="rId24"/>
    <p:sldLayoutId id="2147483661" r:id="rId25"/>
    <p:sldLayoutId id="2147483656" r:id="rId26"/>
    <p:sldLayoutId id="2147483657" r:id="rId27"/>
    <p:sldLayoutId id="2147483658" r:id="rId28"/>
    <p:sldLayoutId id="2147483659" r:id="rId29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tx2"/>
          </a:solidFill>
          <a:latin typeface="Oswald SemiBold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5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5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5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5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5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4.svg"/><Relationship Id="rId4" Type="http://schemas.openxmlformats.org/officeDocument/2006/relationships/image" Target="../media/image13.sv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mailto:ndowell@liifund.org" TargetMode="Externa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38.jpeg"/><Relationship Id="rId4" Type="http://schemas.openxmlformats.org/officeDocument/2006/relationships/image" Target="../media/image19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90BC343-01EB-7271-3B36-8C404B4275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B3B87-C4BC-9640-A458-C41CCD3C7D31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4BCFC2F-7FAC-0037-10C5-26FFF5CEEC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0770" y="2864241"/>
            <a:ext cx="4463902" cy="1325563"/>
          </a:xfrm>
        </p:spPr>
        <p:txBody>
          <a:bodyPr/>
          <a:lstStyle/>
          <a:p>
            <a:r>
              <a:rPr lang="en-US" dirty="0"/>
              <a:t>LIIF Affordable Housing Products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E32FD5E-474B-B604-AD14-52E8A46AB5C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310770" y="4346151"/>
            <a:ext cx="4370384" cy="722312"/>
          </a:xfrm>
        </p:spPr>
        <p:txBody>
          <a:bodyPr/>
          <a:lstStyle/>
          <a:p>
            <a:r>
              <a:rPr lang="en-US">
                <a:solidFill>
                  <a:schemeClr val="bg2"/>
                </a:solidFill>
              </a:rPr>
              <a:t>Nonprofit </a:t>
            </a:r>
            <a:r>
              <a:rPr lang="en-US" dirty="0">
                <a:solidFill>
                  <a:schemeClr val="bg2"/>
                </a:solidFill>
              </a:rPr>
              <a:t>Capacity Building Symposium at the Florida Housing Coalition Conference 2024</a:t>
            </a:r>
          </a:p>
        </p:txBody>
      </p:sp>
    </p:spTree>
    <p:extLst>
      <p:ext uri="{BB962C8B-B14F-4D97-AF65-F5344CB8AC3E}">
        <p14:creationId xmlns:p14="http://schemas.microsoft.com/office/powerpoint/2010/main" val="27086177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0C2BA1-321E-63A4-946E-6F6EA6B037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OVERVIEW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4BBFDC5-A2E5-6A12-6ECA-A4C242B74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B3B87-C4BC-9640-A458-C41CCD3C7D31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764D40-7DC6-048F-C217-DCF6C77C2DD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09042" y="1854664"/>
            <a:ext cx="5700713" cy="365125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Who is LIIF?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65D0722-9ABE-F483-75C5-117B026D2AC3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009042" y="2694494"/>
            <a:ext cx="5700713" cy="365125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Types of Loans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7F6EB94-C85C-9F9E-62D3-26ECB5A6FC38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009042" y="3534324"/>
            <a:ext cx="5700713" cy="365125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Types of Projects</a:t>
            </a:r>
          </a:p>
        </p:txBody>
      </p:sp>
      <p:pic>
        <p:nvPicPr>
          <p:cNvPr id="15" name="Content Placeholder 14">
            <a:extLst>
              <a:ext uri="{FF2B5EF4-FFF2-40B4-BE49-F238E27FC236}">
                <a16:creationId xmlns:a16="http://schemas.microsoft.com/office/drawing/2014/main" id="{DB5D8EAB-B8E5-877E-A5C6-A10FD9C6DAF8}"/>
              </a:ext>
            </a:extLst>
          </p:cNvPr>
          <p:cNvPicPr>
            <a:picLocks noGrp="1" noChangeAspect="1"/>
          </p:cNvPicPr>
          <p:nvPr>
            <p:ph sz="quarter" idx="18"/>
          </p:nvPr>
        </p:nvPicPr>
        <p:blipFill>
          <a:blip r:embed="rId2"/>
          <a:stretch>
            <a:fillRect/>
          </a:stretch>
        </p:blipFill>
        <p:spPr>
          <a:xfrm>
            <a:off x="11607059" y="6263135"/>
            <a:ext cx="387448" cy="365125"/>
          </a:xfrm>
        </p:spPr>
      </p:pic>
      <p:pic>
        <p:nvPicPr>
          <p:cNvPr id="12" name="Content Placeholder 10">
            <a:extLst>
              <a:ext uri="{FF2B5EF4-FFF2-40B4-BE49-F238E27FC236}">
                <a16:creationId xmlns:a16="http://schemas.microsoft.com/office/drawing/2014/main" id="{639C6481-18C7-30F3-53CD-9BD479C49F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783548" y="3616056"/>
            <a:ext cx="201659" cy="201659"/>
          </a:xfrm>
          <a:prstGeom prst="rect">
            <a:avLst/>
          </a:prstGeom>
        </p:spPr>
      </p:pic>
      <p:pic>
        <p:nvPicPr>
          <p:cNvPr id="13" name="Content Placeholder 10">
            <a:extLst>
              <a:ext uri="{FF2B5EF4-FFF2-40B4-BE49-F238E27FC236}">
                <a16:creationId xmlns:a16="http://schemas.microsoft.com/office/drawing/2014/main" id="{60DD33A3-7FB5-90CC-D5D8-21DEACD99B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783548" y="2753171"/>
            <a:ext cx="201659" cy="201659"/>
          </a:xfrm>
          <a:prstGeom prst="rect">
            <a:avLst/>
          </a:prstGeom>
        </p:spPr>
      </p:pic>
      <p:pic>
        <p:nvPicPr>
          <p:cNvPr id="14" name="Content Placeholder 10">
            <a:extLst>
              <a:ext uri="{FF2B5EF4-FFF2-40B4-BE49-F238E27FC236}">
                <a16:creationId xmlns:a16="http://schemas.microsoft.com/office/drawing/2014/main" id="{E59BC8E2-A9DE-9C65-9E02-82A3CE652C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783548" y="1935363"/>
            <a:ext cx="201659" cy="201659"/>
          </a:xfrm>
          <a:prstGeom prst="rect">
            <a:avLst/>
          </a:prstGeom>
        </p:spPr>
      </p:pic>
      <p:sp>
        <p:nvSpPr>
          <p:cNvPr id="17" name="Content Placeholder 5">
            <a:extLst>
              <a:ext uri="{FF2B5EF4-FFF2-40B4-BE49-F238E27FC236}">
                <a16:creationId xmlns:a16="http://schemas.microsoft.com/office/drawing/2014/main" id="{47FF366D-A3A3-BDD1-786B-8AF872AF9D1F}"/>
              </a:ext>
            </a:extLst>
          </p:cNvPr>
          <p:cNvSpPr txBox="1">
            <a:spLocks/>
          </p:cNvSpPr>
          <p:nvPr/>
        </p:nvSpPr>
        <p:spPr>
          <a:xfrm>
            <a:off x="6009042" y="4374154"/>
            <a:ext cx="5700713" cy="365125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0" i="0" kern="1200">
                <a:solidFill>
                  <a:schemeClr val="accent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accent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accent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Underwriting Process</a:t>
            </a:r>
          </a:p>
        </p:txBody>
      </p:sp>
      <p:pic>
        <p:nvPicPr>
          <p:cNvPr id="18" name="Content Placeholder 10">
            <a:extLst>
              <a:ext uri="{FF2B5EF4-FFF2-40B4-BE49-F238E27FC236}">
                <a16:creationId xmlns:a16="http://schemas.microsoft.com/office/drawing/2014/main" id="{ECE4F7FE-D2F8-E296-9A9B-10E1B6F11B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783548" y="4455886"/>
            <a:ext cx="201659" cy="201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6007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6428E17-7565-A6A9-05D7-A7C60C260D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Who is LIIF?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BA4F9ED-F86D-7FAF-785F-E50060AD99D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521200" y="895350"/>
            <a:ext cx="7315200" cy="826918"/>
          </a:xfrm>
        </p:spPr>
        <p:txBody>
          <a:bodyPr>
            <a:normAutofit fontScale="92500"/>
          </a:bodyPr>
          <a:lstStyle/>
          <a:p>
            <a:r>
              <a:rPr lang="en-US" dirty="0"/>
              <a:t>LIIF is a national Community Development Financial Institution (CDFI) founded in 1984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24AE614-2986-DC6A-3519-C3353EDA7EE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521200" y="1811045"/>
            <a:ext cx="7315200" cy="4619069"/>
          </a:xfrm>
        </p:spPr>
        <p:txBody>
          <a:bodyPr>
            <a:normAutofit/>
          </a:bodyPr>
          <a:lstStyle/>
          <a:p>
            <a:pPr>
              <a:spcBef>
                <a:spcPts val="1800"/>
              </a:spcBef>
            </a:pPr>
            <a:r>
              <a:rPr lang="en-US" sz="2000" dirty="0"/>
              <a:t>Invested $3.2 billion through loans and grants benefitting 2.5 million people</a:t>
            </a:r>
          </a:p>
          <a:p>
            <a:pPr>
              <a:spcBef>
                <a:spcPts val="1800"/>
              </a:spcBef>
            </a:pPr>
            <a:r>
              <a:rPr lang="en-US" sz="2000" dirty="0"/>
              <a:t>We mobilize capital and partners to achieve this vision for people and communities</a:t>
            </a:r>
          </a:p>
          <a:p>
            <a:pPr>
              <a:spcBef>
                <a:spcPts val="1800"/>
              </a:spcBef>
            </a:pPr>
            <a:r>
              <a:rPr lang="en-US" sz="2000" dirty="0"/>
              <a:t>Priorities:</a:t>
            </a:r>
          </a:p>
          <a:p>
            <a:pPr lvl="1"/>
            <a:r>
              <a:rPr lang="en-US" sz="1800" dirty="0"/>
              <a:t>Affordable Housing</a:t>
            </a:r>
          </a:p>
          <a:p>
            <a:pPr lvl="1"/>
            <a:r>
              <a:rPr lang="en-US" sz="1800" dirty="0"/>
              <a:t>Early Care and Education</a:t>
            </a:r>
          </a:p>
          <a:p>
            <a:pPr lvl="1"/>
            <a:r>
              <a:rPr lang="en-US" sz="1800" dirty="0"/>
              <a:t>Community Facilities</a:t>
            </a:r>
          </a:p>
          <a:p>
            <a:pPr lvl="1"/>
            <a:r>
              <a:rPr lang="en-US" sz="1800" dirty="0"/>
              <a:t>Racial Equity</a:t>
            </a:r>
          </a:p>
          <a:p>
            <a:pPr>
              <a:spcBef>
                <a:spcPts val="1800"/>
              </a:spcBef>
            </a:pPr>
            <a:r>
              <a:rPr lang="en-US" sz="2000" dirty="0"/>
              <a:t>Offices in Atlanta, Los Angeles, San Francisco (HQ), New York, Washington, D.C.</a:t>
            </a:r>
          </a:p>
          <a:p>
            <a:endParaRPr lang="en-US" dirty="0"/>
          </a:p>
        </p:txBody>
      </p:sp>
      <p:pic>
        <p:nvPicPr>
          <p:cNvPr id="9" name="Picture Placeholder 8" descr="A white board with writing on it&#10;&#10;Description automatically generated">
            <a:extLst>
              <a:ext uri="{FF2B5EF4-FFF2-40B4-BE49-F238E27FC236}">
                <a16:creationId xmlns:a16="http://schemas.microsoft.com/office/drawing/2014/main" id="{60605CCF-EEE4-1057-4D58-04B115020EE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l="-158" t="11371" r="48218" b="8161"/>
          <a:stretch/>
        </p:blipFill>
        <p:spPr>
          <a:xfrm>
            <a:off x="-12526" y="0"/>
            <a:ext cx="4108450" cy="4546600"/>
          </a:xfrm>
        </p:spPr>
      </p:pic>
    </p:spTree>
    <p:extLst>
      <p:ext uri="{BB962C8B-B14F-4D97-AF65-F5344CB8AC3E}">
        <p14:creationId xmlns:p14="http://schemas.microsoft.com/office/powerpoint/2010/main" val="41393190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A crane and a building under construction&#10;&#10;Description automatically generated">
            <a:extLst>
              <a:ext uri="{FF2B5EF4-FFF2-40B4-BE49-F238E27FC236}">
                <a16:creationId xmlns:a16="http://schemas.microsoft.com/office/drawing/2014/main" id="{859AA7A8-E13D-2697-3EB2-5676C58D2A1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l="24150" r="24150" b="10777"/>
          <a:stretch/>
        </p:blipFill>
        <p:spPr>
          <a:xfrm>
            <a:off x="0" y="0"/>
            <a:ext cx="5311775" cy="6118906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FFB1213E-1E19-5975-4AFB-62E3118666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04114" y="1604283"/>
            <a:ext cx="6132286" cy="1467391"/>
          </a:xfrm>
        </p:spPr>
        <p:txBody>
          <a:bodyPr/>
          <a:lstStyle/>
          <a:p>
            <a:r>
              <a:rPr lang="en-US" dirty="0">
                <a:solidFill>
                  <a:schemeClr val="accent2"/>
                </a:solidFill>
              </a:rPr>
              <a:t>Types of Loans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9ABEBA6-6FA4-04BC-C1F5-A7323F7E45D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704114" y="3266983"/>
            <a:ext cx="6132286" cy="2851923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Predevelopment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Acquisition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Construction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Mini-permanent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Typical minimum of $500K, Maximum $16M</a:t>
            </a:r>
          </a:p>
        </p:txBody>
      </p:sp>
    </p:spTree>
    <p:extLst>
      <p:ext uri="{BB962C8B-B14F-4D97-AF65-F5344CB8AC3E}">
        <p14:creationId xmlns:p14="http://schemas.microsoft.com/office/powerpoint/2010/main" val="28154925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FB1213E-1E19-5975-4AFB-62E3118666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04114" y="1604283"/>
            <a:ext cx="6132286" cy="1511779"/>
          </a:xfrm>
        </p:spPr>
        <p:txBody>
          <a:bodyPr/>
          <a:lstStyle/>
          <a:p>
            <a:r>
              <a:rPr lang="en-US" dirty="0">
                <a:solidFill>
                  <a:schemeClr val="accent2"/>
                </a:solidFill>
              </a:rPr>
              <a:t>Types of Projects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9ABEBA6-6FA4-04BC-C1F5-A7323F7E45D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704114" y="3311371"/>
            <a:ext cx="6132286" cy="2807535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Affordable Housing</a:t>
            </a:r>
          </a:p>
          <a:p>
            <a:pPr marL="1028700" lvl="1" indent="-342900"/>
            <a:r>
              <a:rPr lang="en-US" dirty="0">
                <a:solidFill>
                  <a:schemeClr val="tx1"/>
                </a:solidFill>
              </a:rPr>
              <a:t>For rent or for sale</a:t>
            </a:r>
          </a:p>
          <a:p>
            <a:pPr marL="1028700" lvl="1" indent="-342900"/>
            <a:r>
              <a:rPr lang="en-US" dirty="0">
                <a:solidFill>
                  <a:schemeClr val="tx1"/>
                </a:solidFill>
              </a:rPr>
              <a:t>Multifamily or single family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Community Facilities</a:t>
            </a:r>
          </a:p>
          <a:p>
            <a:pPr marL="1028700" lvl="1" indent="-342900"/>
            <a:r>
              <a:rPr lang="en-US" dirty="0">
                <a:solidFill>
                  <a:schemeClr val="tx1"/>
                </a:solidFill>
              </a:rPr>
              <a:t>Early Childcare and Education</a:t>
            </a:r>
          </a:p>
          <a:p>
            <a:pPr marL="1028700" lvl="1" indent="-342900"/>
            <a:r>
              <a:rPr lang="en-US" dirty="0">
                <a:solidFill>
                  <a:schemeClr val="tx1"/>
                </a:solidFill>
              </a:rPr>
              <a:t>Charter Schools</a:t>
            </a:r>
          </a:p>
          <a:p>
            <a:pPr marL="342900" indent="-342900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8" name="Picture Placeholder 7" descr="A building with a sidewalk and bushes&#10;&#10;Description automatically generated with medium confidence">
            <a:extLst>
              <a:ext uri="{FF2B5EF4-FFF2-40B4-BE49-F238E27FC236}">
                <a16:creationId xmlns:a16="http://schemas.microsoft.com/office/drawing/2014/main" id="{389CCCE0-63A9-A4D1-5107-BA9837EB8AD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l="22211" t="2883" r="26089" b="7894"/>
          <a:stretch/>
        </p:blipFill>
        <p:spPr>
          <a:xfrm>
            <a:off x="0" y="0"/>
            <a:ext cx="5311775" cy="6118906"/>
          </a:xfrm>
        </p:spPr>
      </p:pic>
    </p:spTree>
    <p:extLst>
      <p:ext uri="{BB962C8B-B14F-4D97-AF65-F5344CB8AC3E}">
        <p14:creationId xmlns:p14="http://schemas.microsoft.com/office/powerpoint/2010/main" val="17149400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93AF190-A75A-A9E4-2F80-BCA954781F2A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CCAB3B87-C4BC-9640-A458-C41CCD3C7D31}" type="slidenum">
              <a:rPr lang="en-US" smtClean="0"/>
              <a:t>6</a:t>
            </a:fld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D5DB8E1-37E2-BE8F-AE65-53227A5A81C7}"/>
              </a:ext>
            </a:extLst>
          </p:cNvPr>
          <p:cNvSpPr/>
          <p:nvPr/>
        </p:nvSpPr>
        <p:spPr>
          <a:xfrm>
            <a:off x="665019" y="5008417"/>
            <a:ext cx="2493816" cy="2026227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19BB3B2-6C64-7D2A-F05C-C66ECE819F67}"/>
              </a:ext>
            </a:extLst>
          </p:cNvPr>
          <p:cNvSpPr txBox="1"/>
          <p:nvPr/>
        </p:nvSpPr>
        <p:spPr>
          <a:xfrm>
            <a:off x="635093" y="3635256"/>
            <a:ext cx="2493817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b="0" i="0" dirty="0">
                <a:solidFill>
                  <a:schemeClr val="accent5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It all starts with a conversation! We discuss your project and its needs. You complete an application to help LIIF determine if it is a good fit.</a:t>
            </a:r>
            <a:endParaRPr lang="en-US" sz="1300" dirty="0">
              <a:solidFill>
                <a:schemeClr val="accent5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CFF69A3-2238-2078-6496-2A0D1BAD4A13}"/>
              </a:ext>
            </a:extLst>
          </p:cNvPr>
          <p:cNvSpPr txBox="1"/>
          <p:nvPr/>
        </p:nvSpPr>
        <p:spPr>
          <a:xfrm>
            <a:off x="635093" y="3265924"/>
            <a:ext cx="13063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Franklin Gothic Medium Cond" panose="020B0606030402020204" pitchFamily="34" charset="0"/>
              </a:rPr>
              <a:t>APPLICATION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583D53E-2110-C189-76FF-4194EBC6DAFA}"/>
              </a:ext>
            </a:extLst>
          </p:cNvPr>
          <p:cNvSpPr/>
          <p:nvPr/>
        </p:nvSpPr>
        <p:spPr>
          <a:xfrm>
            <a:off x="3377046" y="4468091"/>
            <a:ext cx="2496312" cy="256655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6A89D31-0681-485C-98A6-805329D3FF86}"/>
              </a:ext>
            </a:extLst>
          </p:cNvPr>
          <p:cNvSpPr txBox="1"/>
          <p:nvPr/>
        </p:nvSpPr>
        <p:spPr>
          <a:xfrm>
            <a:off x="3377045" y="2786633"/>
            <a:ext cx="2493817" cy="1492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dirty="0">
                <a:solidFill>
                  <a:schemeClr val="accent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LIIF uses the application to put together a term sheet. This will describe the expected loan amount, loan term, interest rate, and required documentation for underwriting.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223B5FB-52D1-FA5F-59ED-DC90E11A80AC}"/>
              </a:ext>
            </a:extLst>
          </p:cNvPr>
          <p:cNvSpPr txBox="1"/>
          <p:nvPr/>
        </p:nvSpPr>
        <p:spPr>
          <a:xfrm>
            <a:off x="3377045" y="2417301"/>
            <a:ext cx="12490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Franklin Gothic Medium Cond" panose="020B0606030402020204" pitchFamily="34" charset="0"/>
              </a:rPr>
              <a:t>TERM SHEET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2945418-547F-CB3D-3FD1-7CBC44932620}"/>
              </a:ext>
            </a:extLst>
          </p:cNvPr>
          <p:cNvSpPr/>
          <p:nvPr/>
        </p:nvSpPr>
        <p:spPr>
          <a:xfrm>
            <a:off x="6089073" y="4083627"/>
            <a:ext cx="2505456" cy="295101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6144CD6-28B0-822E-FFB0-5F7D2ADFF20B}"/>
              </a:ext>
            </a:extLst>
          </p:cNvPr>
          <p:cNvSpPr txBox="1"/>
          <p:nvPr/>
        </p:nvSpPr>
        <p:spPr>
          <a:xfrm>
            <a:off x="6072321" y="2400013"/>
            <a:ext cx="2493817" cy="1492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b="0" i="0" dirty="0">
                <a:solidFill>
                  <a:schemeClr val="accent5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LIIF collects due diligence information from for a credit package. </a:t>
            </a:r>
            <a:r>
              <a:rPr lang="en-US" sz="1300" dirty="0">
                <a:solidFill>
                  <a:schemeClr val="accent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include project site plans, budgets, projections, appraisals, background on the organization, and more.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BF8CD5B-8050-9287-2432-3F7C3AF07658}"/>
              </a:ext>
            </a:extLst>
          </p:cNvPr>
          <p:cNvSpPr txBox="1"/>
          <p:nvPr/>
        </p:nvSpPr>
        <p:spPr>
          <a:xfrm>
            <a:off x="6065223" y="2015500"/>
            <a:ext cx="25453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Franklin Gothic Medium Cond" panose="020B0606030402020204" pitchFamily="34" charset="0"/>
              </a:rPr>
              <a:t>UNDERWRITING/APPROVAL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F676729-9C11-5D3C-993E-0A17F71B896F}"/>
              </a:ext>
            </a:extLst>
          </p:cNvPr>
          <p:cNvSpPr/>
          <p:nvPr/>
        </p:nvSpPr>
        <p:spPr>
          <a:xfrm>
            <a:off x="8842664" y="3730337"/>
            <a:ext cx="2483427" cy="330430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D8CAB57-C952-2574-1DE3-D64739F9FFF4}"/>
              </a:ext>
            </a:extLst>
          </p:cNvPr>
          <p:cNvSpPr txBox="1"/>
          <p:nvPr/>
        </p:nvSpPr>
        <p:spPr>
          <a:xfrm>
            <a:off x="8842664" y="2162649"/>
            <a:ext cx="2493817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b="0" i="0" dirty="0">
                <a:solidFill>
                  <a:schemeClr val="accent5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Once the credit package is approved, we move towar</a:t>
            </a:r>
            <a:r>
              <a:rPr lang="en-US" sz="1300" dirty="0">
                <a:solidFill>
                  <a:schemeClr val="accent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 closing and funding the loan. This includes closing calls with LIIF, the borrower, and attorneys for both sides.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A23015E-A0B2-957C-E87A-01B06611A646}"/>
              </a:ext>
            </a:extLst>
          </p:cNvPr>
          <p:cNvSpPr txBox="1"/>
          <p:nvPr/>
        </p:nvSpPr>
        <p:spPr>
          <a:xfrm>
            <a:off x="8842664" y="1785653"/>
            <a:ext cx="962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Franklin Gothic Medium Cond" panose="020B0606030402020204" pitchFamily="34" charset="0"/>
              </a:rPr>
              <a:t>CLOSING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4BAFCE88-26FB-F5F5-A8EC-A1B2B4A35F63}"/>
              </a:ext>
            </a:extLst>
          </p:cNvPr>
          <p:cNvSpPr txBox="1">
            <a:spLocks/>
          </p:cNvSpPr>
          <p:nvPr/>
        </p:nvSpPr>
        <p:spPr>
          <a:xfrm>
            <a:off x="665018" y="387055"/>
            <a:ext cx="4717473" cy="69480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chemeClr val="tx2"/>
                </a:solidFill>
                <a:latin typeface="Franklin Gothic Medium Cond" panose="020B0606030402020204" pitchFamily="34" charset="0"/>
                <a:ea typeface="+mj-ea"/>
                <a:cs typeface="+mj-cs"/>
              </a:defRPr>
            </a:lvl1pPr>
          </a:lstStyle>
          <a:p>
            <a:r>
              <a:rPr lang="en-US" dirty="0"/>
              <a:t>Underwriting Process</a:t>
            </a:r>
          </a:p>
        </p:txBody>
      </p:sp>
    </p:spTree>
    <p:extLst>
      <p:ext uri="{BB962C8B-B14F-4D97-AF65-F5344CB8AC3E}">
        <p14:creationId xmlns:p14="http://schemas.microsoft.com/office/powerpoint/2010/main" val="3104673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3168181-77BE-F888-A3AA-928A37EAF4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B3B87-C4BC-9640-A458-C41CCD3C7D31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6D7B9C7-FAB4-C536-F3D9-1A6DFEEF5C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Natasha Dowell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C0D30CE-0805-EF3C-22CC-ED189B0CFA9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Low Income Investment Fund (LIIF)</a:t>
            </a:r>
          </a:p>
          <a:p>
            <a:pPr marL="0" indent="0">
              <a:buNone/>
            </a:pPr>
            <a:r>
              <a:rPr lang="en-US" dirty="0"/>
              <a:t>Loan Officer, Southeast Region</a:t>
            </a:r>
          </a:p>
          <a:p>
            <a:pPr marL="0" indent="0">
              <a:buNone/>
            </a:pPr>
            <a:r>
              <a:rPr lang="en-US" dirty="0"/>
              <a:t>Based in Atlanta</a:t>
            </a:r>
          </a:p>
          <a:p>
            <a:pPr marL="0" indent="0">
              <a:buNone/>
            </a:pPr>
            <a:r>
              <a:rPr lang="en-US" dirty="0">
                <a:hlinkClick r:id="rId2"/>
              </a:rPr>
              <a:t>ndowell@liifund.org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(470) 412-4790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E7775558-8324-7D2A-4768-FB11EC1B14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506200" y="6176963"/>
            <a:ext cx="476693" cy="44951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BA261B0-B1CA-427D-817A-882587B533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0117" y="1415605"/>
            <a:ext cx="4605262" cy="3440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83095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LIIF ">
      <a:dk1>
        <a:srgbClr val="1D2431"/>
      </a:dk1>
      <a:lt1>
        <a:srgbClr val="FEFFFF"/>
      </a:lt1>
      <a:dk2>
        <a:srgbClr val="062D7B"/>
      </a:dk2>
      <a:lt2>
        <a:srgbClr val="E5E4DC"/>
      </a:lt2>
      <a:accent1>
        <a:srgbClr val="0079CC"/>
      </a:accent1>
      <a:accent2>
        <a:srgbClr val="04A550"/>
      </a:accent2>
      <a:accent3>
        <a:srgbClr val="2E9A97"/>
      </a:accent3>
      <a:accent4>
        <a:srgbClr val="35CAA1"/>
      </a:accent4>
      <a:accent5>
        <a:srgbClr val="504D3F"/>
      </a:accent5>
      <a:accent6>
        <a:srgbClr val="50BEFB"/>
      </a:accent6>
      <a:hlink>
        <a:srgbClr val="04A550"/>
      </a:hlink>
      <a:folHlink>
        <a:srgbClr val="766F6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IIFtempdeck" id="{421A1030-17C9-844A-9CF5-965F4483AB82}" vid="{740B6DFE-36ED-0B47-80FC-C2DD3852B6C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2" Type="http://schemas.microsoft.com/office/2011/relationships/webextension" Target="webextension2.xml"/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0">
    <wetp:webextensionref xmlns:r="http://schemas.openxmlformats.org/officeDocument/2006/relationships" r:id="rId1"/>
  </wetp:taskpane>
  <wetp:taskpane dockstate="right" visibility="0" width="350" row="0">
    <wetp:webextensionref xmlns:r="http://schemas.openxmlformats.org/officeDocument/2006/relationships" r:id="rId2"/>
  </wetp:taskpane>
</wetp:taskpanes>
</file>

<file path=ppt/webextensions/webextension1.xml><?xml version="1.0" encoding="utf-8"?>
<we:webextension xmlns:we="http://schemas.microsoft.com/office/webextensions/webextension/2010/11" id="{8F587A01-6CF3-5740-807E-A44953DC989E}">
  <we:reference id="wa200000729" version="3.19.222.0" store="en-US" storeType="OMEX"/>
  <we:alternateReferences>
    <we:reference id="wa200000729" version="3.19.222.0" store="wa200000729" storeType="OMEX"/>
  </we:alternateReferences>
  <we:properties/>
  <we:bindings/>
  <we:snapshot xmlns:r="http://schemas.openxmlformats.org/officeDocument/2006/relationships"/>
</we:webextension>
</file>

<file path=ppt/webextensions/webextension2.xml><?xml version="1.0" encoding="utf-8"?>
<we:webextension xmlns:we="http://schemas.microsoft.com/office/webextensions/webextension/2010/11" id="{CC3916E3-3FB2-EA4E-9D0E-1B493EBB9205}">
  <we:reference id="wa104380169" version="1.1.0.0" store="en-US" storeType="OMEX"/>
  <we:alternateReferences>
    <we:reference id="WA104380169" version="1.1.0.0" store="" storeType="OMEX"/>
  </we:alternateReferences>
  <we:properties/>
  <we:bindings/>
  <we:snapshot xmlns:r="http://schemas.openxmlformats.org/officeDocument/2006/relationships"/>
</we:webextension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77608881EC13F40ACEDDE302DF67285" ma:contentTypeVersion="19" ma:contentTypeDescription="Create a new document." ma:contentTypeScope="" ma:versionID="1d30c39a7d52c9deb5372489c8c4591d">
  <xsd:schema xmlns:xsd="http://www.w3.org/2001/XMLSchema" xmlns:xs="http://www.w3.org/2001/XMLSchema" xmlns:p="http://schemas.microsoft.com/office/2006/metadata/properties" xmlns:ns2="3b029754-a683-478e-a05b-bc8af350c48e" xmlns:ns3="f62e5585-412f-41e0-9fdf-5d718091c6fe" targetNamespace="http://schemas.microsoft.com/office/2006/metadata/properties" ma:root="true" ma:fieldsID="5155e4888990d201f754576afcc7273e" ns2:_="" ns3:_="">
    <xsd:import namespace="3b029754-a683-478e-a05b-bc8af350c48e"/>
    <xsd:import namespace="f62e5585-412f-41e0-9fdf-5d718091c6f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2:MediaServiceObjectDetectorVersions" minOccurs="0"/>
                <xsd:element ref="ns2:Thumbnail" minOccurs="0"/>
                <xsd:element ref="ns2:Thumbnails" minOccurs="0"/>
                <xsd:element ref="ns2:Imag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029754-a683-478e-a05b-bc8af350c4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bc0549c1-3f9b-4626-86b2-19ab5622e2f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Thumbnail" ma:index="24" nillable="true" ma:displayName="Thumbnail" ma:format="Thumbnail" ma:internalName="Thumbnail">
      <xsd:simpleType>
        <xsd:restriction base="dms:Unknown"/>
      </xsd:simpleType>
    </xsd:element>
    <xsd:element name="Thumbnails" ma:index="25" nillable="true" ma:displayName="Thumbnails" ma:format="Dropdown" ma:internalName="Thumbnails">
      <xsd:simpleType>
        <xsd:restriction base="dms:Text">
          <xsd:maxLength value="255"/>
        </xsd:restriction>
      </xsd:simpleType>
    </xsd:element>
    <xsd:element name="Image" ma:index="26" nillable="true" ma:displayName="Image" ma:format="Dropdown" ma:internalName="Image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62e5585-412f-41e0-9fdf-5d718091c6fe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8" nillable="true" ma:displayName="Taxonomy Catch All Column" ma:hidden="true" ma:list="{8055564f-954e-4013-afc9-42ccb0e42e25}" ma:internalName="TaxCatchAll" ma:showField="CatchAllData" ma:web="f62e5585-412f-41e0-9fdf-5d718091c6f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b029754-a683-478e-a05b-bc8af350c48e">
      <Terms xmlns="http://schemas.microsoft.com/office/infopath/2007/PartnerControls"/>
    </lcf76f155ced4ddcb4097134ff3c332f>
    <TaxCatchAll xmlns="f62e5585-412f-41e0-9fdf-5d718091c6fe" xsi:nil="true"/>
    <Image xmlns="3b029754-a683-478e-a05b-bc8af350c48e" xsi:nil="true"/>
    <Thumbnail xmlns="3b029754-a683-478e-a05b-bc8af350c48e" xsi:nil="true"/>
    <Thumbnails xmlns="3b029754-a683-478e-a05b-bc8af350c48e" xsi:nil="true"/>
  </documentManagement>
</p:properties>
</file>

<file path=customXml/itemProps1.xml><?xml version="1.0" encoding="utf-8"?>
<ds:datastoreItem xmlns:ds="http://schemas.openxmlformats.org/officeDocument/2006/customXml" ds:itemID="{FBA57E82-AA12-486B-969D-E97B631CC68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b029754-a683-478e-a05b-bc8af350c48e"/>
    <ds:schemaRef ds:uri="f62e5585-412f-41e0-9fdf-5d718091c6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5859DCF-567E-470C-A4DF-CC5BF61D615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002BE43-0995-4AF1-A423-B409F54484AD}">
  <ds:schemaRefs>
    <ds:schemaRef ds:uri="http://schemas.microsoft.com/office/2006/metadata/properties"/>
    <ds:schemaRef ds:uri="http://schemas.microsoft.com/office/infopath/2007/PartnerControls"/>
    <ds:schemaRef ds:uri="3b029754-a683-478e-a05b-bc8af350c48e"/>
    <ds:schemaRef ds:uri="f62e5585-412f-41e0-9fdf-5d718091c6f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LIIF PowerPoint Template- NEW 091823</Template>
  <TotalTime>233</TotalTime>
  <Words>305</Words>
  <Application>Microsoft Office PowerPoint</Application>
  <PresentationFormat>Widescreen</PresentationFormat>
  <Paragraphs>49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7" baseType="lpstr">
      <vt:lpstr>Arial</vt:lpstr>
      <vt:lpstr>Calibri</vt:lpstr>
      <vt:lpstr>Franklin Gothic Medium Cond</vt:lpstr>
      <vt:lpstr>Open Sans</vt:lpstr>
      <vt:lpstr>Open Sans ExtraBold</vt:lpstr>
      <vt:lpstr>Open Sans Light</vt:lpstr>
      <vt:lpstr>Open Sans SemiBold</vt:lpstr>
      <vt:lpstr>Oswald</vt:lpstr>
      <vt:lpstr>Oswald SemiBold</vt:lpstr>
      <vt:lpstr>Office Theme</vt:lpstr>
      <vt:lpstr>LIIF Affordable Housing Products</vt:lpstr>
      <vt:lpstr>OVERVIEW</vt:lpstr>
      <vt:lpstr>Who is LIIF?</vt:lpstr>
      <vt:lpstr>Types of Loans</vt:lpstr>
      <vt:lpstr>Types of Projects</vt:lpstr>
      <vt:lpstr>PowerPoint Presentation</vt:lpstr>
      <vt:lpstr>Natasha Dowell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Natasha Dowell</dc:creator>
  <cp:lastModifiedBy>Natasha Dowell</cp:lastModifiedBy>
  <cp:revision>2</cp:revision>
  <dcterms:created xsi:type="dcterms:W3CDTF">2024-08-22T13:12:33Z</dcterms:created>
  <dcterms:modified xsi:type="dcterms:W3CDTF">2024-08-22T17:06:58Z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0x010100477608881EC13F40ACEDDE302DF67285</vt:lpwstr>
  </property>
</Properties>
</file>