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03" r:id="rId2"/>
    <p:sldId id="293" r:id="rId3"/>
    <p:sldId id="294" r:id="rId4"/>
    <p:sldId id="295" r:id="rId5"/>
    <p:sldId id="296" r:id="rId6"/>
    <p:sldId id="305" r:id="rId7"/>
    <p:sldId id="304"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 Guidelines" id="{19898095-BC3C-8B42-8372-FA3E798C92D5}">
          <p14:sldIdLst/>
        </p14:section>
        <p14:section name="Presentation" id="{CBA9573E-0FC7-EA4D-ACB9-601E6A51FF86}">
          <p14:sldIdLst>
            <p14:sldId id="303"/>
            <p14:sldId id="293"/>
            <p14:sldId id="294"/>
            <p14:sldId id="295"/>
            <p14:sldId id="296"/>
            <p14:sldId id="305"/>
            <p14:sldId id="304"/>
          </p14:sldIdLst>
        </p14:section>
      </p14:sectionLst>
    </p:ext>
    <p:ext uri="{EFAFB233-063F-42B5-8137-9DF3F51BA10A}">
      <p15:sldGuideLst xmlns:p15="http://schemas.microsoft.com/office/powerpoint/2012/main">
        <p15:guide id="1" pos="3528" userDrawn="1">
          <p15:clr>
            <a:srgbClr val="A4A3A4"/>
          </p15:clr>
        </p15:guide>
        <p15:guide id="2"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nnett, Roz" initials="BR" lastIdx="6" clrIdx="0">
    <p:extLst>
      <p:ext uri="{19B8F6BF-5375-455C-9EA6-DF929625EA0E}">
        <p15:presenceInfo xmlns:p15="http://schemas.microsoft.com/office/powerpoint/2012/main" userId="S::Roz.Bennett@duke-energy.com::3b1a8047-6e02-419f-a68e-b76ad6025c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EE1926-1850-4650-A5F8-32129E036591}" v="17" dt="2024-08-20T18:53:20.6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23"/>
    <p:restoredTop sz="96327"/>
  </p:normalViewPr>
  <p:slideViewPr>
    <p:cSldViewPr snapToGrid="0" snapToObjects="1" showGuides="1">
      <p:cViewPr varScale="1">
        <p:scale>
          <a:sx n="82" d="100"/>
          <a:sy n="82" d="100"/>
        </p:scale>
        <p:origin x="701" y="72"/>
      </p:cViewPr>
      <p:guideLst>
        <p:guide pos="3528"/>
        <p:guide orient="horz" pos="216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rice, Monique Y." userId="b7e5b081-4e0d-4093-8e4d-b6fcc4075783" providerId="ADAL" clId="{E3EE1926-1850-4650-A5F8-32129E036591}"/>
    <pc:docChg chg="undo custSel addSld delSld modSld modSection">
      <pc:chgData name="Trice, Monique Y." userId="b7e5b081-4e0d-4093-8e4d-b6fcc4075783" providerId="ADAL" clId="{E3EE1926-1850-4650-A5F8-32129E036591}" dt="2024-08-21T04:14:51.425" v="1244" actId="20577"/>
      <pc:docMkLst>
        <pc:docMk/>
      </pc:docMkLst>
      <pc:sldChg chg="del">
        <pc:chgData name="Trice, Monique Y." userId="b7e5b081-4e0d-4093-8e4d-b6fcc4075783" providerId="ADAL" clId="{E3EE1926-1850-4650-A5F8-32129E036591}" dt="2024-08-20T14:27:39.914" v="0" actId="2696"/>
        <pc:sldMkLst>
          <pc:docMk/>
          <pc:sldMk cId="3805099057" sldId="274"/>
        </pc:sldMkLst>
      </pc:sldChg>
      <pc:sldChg chg="addSp delSp modSp mod">
        <pc:chgData name="Trice, Monique Y." userId="b7e5b081-4e0d-4093-8e4d-b6fcc4075783" providerId="ADAL" clId="{E3EE1926-1850-4650-A5F8-32129E036591}" dt="2024-08-20T14:51:41.033" v="147"/>
        <pc:sldMkLst>
          <pc:docMk/>
          <pc:sldMk cId="1572548715" sldId="293"/>
        </pc:sldMkLst>
        <pc:spChg chg="add mod">
          <ac:chgData name="Trice, Monique Y." userId="b7e5b081-4e0d-4093-8e4d-b6fcc4075783" providerId="ADAL" clId="{E3EE1926-1850-4650-A5F8-32129E036591}" dt="2024-08-20T14:30:34.663" v="133" actId="14100"/>
          <ac:spMkLst>
            <pc:docMk/>
            <pc:sldMk cId="1572548715" sldId="293"/>
            <ac:spMk id="3" creationId="{02079AE6-8BC0-83D5-7746-D046A8DBE5DC}"/>
          </ac:spMkLst>
        </pc:spChg>
        <pc:spChg chg="del">
          <ac:chgData name="Trice, Monique Y." userId="b7e5b081-4e0d-4093-8e4d-b6fcc4075783" providerId="ADAL" clId="{E3EE1926-1850-4650-A5F8-32129E036591}" dt="2024-08-20T14:51:41.033" v="147"/>
          <ac:spMkLst>
            <pc:docMk/>
            <pc:sldMk cId="1572548715" sldId="293"/>
            <ac:spMk id="5" creationId="{9C285DE9-FF09-1332-F84C-75AEFB5EC2DF}"/>
          </ac:spMkLst>
        </pc:spChg>
        <pc:spChg chg="add del mod">
          <ac:chgData name="Trice, Monique Y." userId="b7e5b081-4e0d-4093-8e4d-b6fcc4075783" providerId="ADAL" clId="{E3EE1926-1850-4650-A5F8-32129E036591}" dt="2024-08-20T14:31:10.588" v="136" actId="21"/>
          <ac:spMkLst>
            <pc:docMk/>
            <pc:sldMk cId="1572548715" sldId="293"/>
            <ac:spMk id="6" creationId="{C3C9FD0D-FB30-F662-8510-CD5AD5659925}"/>
          </ac:spMkLst>
        </pc:spChg>
        <pc:spChg chg="del">
          <ac:chgData name="Trice, Monique Y." userId="b7e5b081-4e0d-4093-8e4d-b6fcc4075783" providerId="ADAL" clId="{E3EE1926-1850-4650-A5F8-32129E036591}" dt="2024-08-20T14:27:58.602" v="1" actId="478"/>
          <ac:spMkLst>
            <pc:docMk/>
            <pc:sldMk cId="1572548715" sldId="293"/>
            <ac:spMk id="28" creationId="{AEB67C29-056B-94F1-4261-D451F812D7E4}"/>
          </ac:spMkLst>
        </pc:spChg>
        <pc:spChg chg="del mod">
          <ac:chgData name="Trice, Monique Y." userId="b7e5b081-4e0d-4093-8e4d-b6fcc4075783" providerId="ADAL" clId="{E3EE1926-1850-4650-A5F8-32129E036591}" dt="2024-08-20T14:31:01.965" v="135" actId="478"/>
          <ac:spMkLst>
            <pc:docMk/>
            <pc:sldMk cId="1572548715" sldId="293"/>
            <ac:spMk id="30" creationId="{20A90A8B-3639-BC31-5F6C-53CBF08C65CC}"/>
          </ac:spMkLst>
        </pc:spChg>
        <pc:spChg chg="mod">
          <ac:chgData name="Trice, Monique Y." userId="b7e5b081-4e0d-4093-8e4d-b6fcc4075783" providerId="ADAL" clId="{E3EE1926-1850-4650-A5F8-32129E036591}" dt="2024-08-20T14:31:25.290" v="146" actId="14100"/>
          <ac:spMkLst>
            <pc:docMk/>
            <pc:sldMk cId="1572548715" sldId="293"/>
            <ac:spMk id="32" creationId="{3A1FB942-6F2C-466D-F4F6-C380988F72E2}"/>
          </ac:spMkLst>
        </pc:spChg>
        <pc:picChg chg="add mod">
          <ac:chgData name="Trice, Monique Y." userId="b7e5b081-4e0d-4093-8e4d-b6fcc4075783" providerId="ADAL" clId="{E3EE1926-1850-4650-A5F8-32129E036591}" dt="2024-08-20T14:51:41.033" v="147"/>
          <ac:picMkLst>
            <pc:docMk/>
            <pc:sldMk cId="1572548715" sldId="293"/>
            <ac:picMk id="7" creationId="{C7E319C9-F91E-BC92-A1F6-195398F713DF}"/>
          </ac:picMkLst>
        </pc:picChg>
      </pc:sldChg>
      <pc:sldChg chg="addSp delSp modSp mod">
        <pc:chgData name="Trice, Monique Y." userId="b7e5b081-4e0d-4093-8e4d-b6fcc4075783" providerId="ADAL" clId="{E3EE1926-1850-4650-A5F8-32129E036591}" dt="2024-08-20T17:10:52.370" v="326" actId="313"/>
        <pc:sldMkLst>
          <pc:docMk/>
          <pc:sldMk cId="955157040" sldId="294"/>
        </pc:sldMkLst>
        <pc:spChg chg="mod">
          <ac:chgData name="Trice, Monique Y." userId="b7e5b081-4e0d-4093-8e4d-b6fcc4075783" providerId="ADAL" clId="{E3EE1926-1850-4650-A5F8-32129E036591}" dt="2024-08-20T17:10:52.370" v="326" actId="313"/>
          <ac:spMkLst>
            <pc:docMk/>
            <pc:sldMk cId="955157040" sldId="294"/>
            <ac:spMk id="2" creationId="{1B39C1F9-2EE8-FACB-1F1E-7AE1AB112A27}"/>
          </ac:spMkLst>
        </pc:spChg>
        <pc:spChg chg="mod">
          <ac:chgData name="Trice, Monique Y." userId="b7e5b081-4e0d-4093-8e4d-b6fcc4075783" providerId="ADAL" clId="{E3EE1926-1850-4650-A5F8-32129E036591}" dt="2024-08-20T14:56:34.240" v="192" actId="122"/>
          <ac:spMkLst>
            <pc:docMk/>
            <pc:sldMk cId="955157040" sldId="294"/>
            <ac:spMk id="4" creationId="{3011104E-D860-404E-ADBF-901197EA0883}"/>
          </ac:spMkLst>
        </pc:spChg>
        <pc:spChg chg="del">
          <ac:chgData name="Trice, Monique Y." userId="b7e5b081-4e0d-4093-8e4d-b6fcc4075783" providerId="ADAL" clId="{E3EE1926-1850-4650-A5F8-32129E036591}" dt="2024-08-20T14:54:01.430" v="159" actId="478"/>
          <ac:spMkLst>
            <pc:docMk/>
            <pc:sldMk cId="955157040" sldId="294"/>
            <ac:spMk id="6" creationId="{033C09D0-9285-C642-8A57-89A8237DC26E}"/>
          </ac:spMkLst>
        </pc:spChg>
        <pc:spChg chg="del">
          <ac:chgData name="Trice, Monique Y." userId="b7e5b081-4e0d-4093-8e4d-b6fcc4075783" providerId="ADAL" clId="{E3EE1926-1850-4650-A5F8-32129E036591}" dt="2024-08-20T14:54:10.596" v="162" actId="478"/>
          <ac:spMkLst>
            <pc:docMk/>
            <pc:sldMk cId="955157040" sldId="294"/>
            <ac:spMk id="7" creationId="{1AA2EA96-92AB-9849-A089-C2BBA1CC0C67}"/>
          </ac:spMkLst>
        </pc:spChg>
        <pc:spChg chg="del">
          <ac:chgData name="Trice, Monique Y." userId="b7e5b081-4e0d-4093-8e4d-b6fcc4075783" providerId="ADAL" clId="{E3EE1926-1850-4650-A5F8-32129E036591}" dt="2024-08-20T14:54:12.839" v="164" actId="478"/>
          <ac:spMkLst>
            <pc:docMk/>
            <pc:sldMk cId="955157040" sldId="294"/>
            <ac:spMk id="8" creationId="{312D5BC3-87FC-DD4A-A74D-1DDF043ED400}"/>
          </ac:spMkLst>
        </pc:spChg>
        <pc:spChg chg="del">
          <ac:chgData name="Trice, Monique Y." userId="b7e5b081-4e0d-4093-8e4d-b6fcc4075783" providerId="ADAL" clId="{E3EE1926-1850-4650-A5F8-32129E036591}" dt="2024-08-20T14:52:04.296" v="149"/>
          <ac:spMkLst>
            <pc:docMk/>
            <pc:sldMk cId="955157040" sldId="294"/>
            <ac:spMk id="10" creationId="{78BE334C-0FF2-1A47-A0FC-DBFB46023436}"/>
          </ac:spMkLst>
        </pc:spChg>
        <pc:spChg chg="del">
          <ac:chgData name="Trice, Monique Y." userId="b7e5b081-4e0d-4093-8e4d-b6fcc4075783" providerId="ADAL" clId="{E3EE1926-1850-4650-A5F8-32129E036591}" dt="2024-08-20T14:54:03.976" v="160" actId="478"/>
          <ac:spMkLst>
            <pc:docMk/>
            <pc:sldMk cId="955157040" sldId="294"/>
            <ac:spMk id="16" creationId="{144D5535-9D44-4134-EF63-B80D0E7B2941}"/>
          </ac:spMkLst>
        </pc:spChg>
        <pc:spChg chg="del">
          <ac:chgData name="Trice, Monique Y." userId="b7e5b081-4e0d-4093-8e4d-b6fcc4075783" providerId="ADAL" clId="{E3EE1926-1850-4650-A5F8-32129E036591}" dt="2024-08-20T14:54:08.135" v="161" actId="478"/>
          <ac:spMkLst>
            <pc:docMk/>
            <pc:sldMk cId="955157040" sldId="294"/>
            <ac:spMk id="18" creationId="{84B6C1B0-F4FE-3A7B-AF83-9004A1765381}"/>
          </ac:spMkLst>
        </pc:spChg>
        <pc:spChg chg="del">
          <ac:chgData name="Trice, Monique Y." userId="b7e5b081-4e0d-4093-8e4d-b6fcc4075783" providerId="ADAL" clId="{E3EE1926-1850-4650-A5F8-32129E036591}" dt="2024-08-20T14:54:11.950" v="163" actId="478"/>
          <ac:spMkLst>
            <pc:docMk/>
            <pc:sldMk cId="955157040" sldId="294"/>
            <ac:spMk id="20" creationId="{D20AB04A-02FF-DF9D-DC27-292DD9D9AC3A}"/>
          </ac:spMkLst>
        </pc:spChg>
        <pc:spChg chg="del mod">
          <ac:chgData name="Trice, Monique Y." userId="b7e5b081-4e0d-4093-8e4d-b6fcc4075783" providerId="ADAL" clId="{E3EE1926-1850-4650-A5F8-32129E036591}" dt="2024-08-20T14:52:10.171" v="151" actId="478"/>
          <ac:spMkLst>
            <pc:docMk/>
            <pc:sldMk cId="955157040" sldId="294"/>
            <ac:spMk id="25" creationId="{8671725B-E320-B2D0-F77C-9BF312CE6C40}"/>
          </ac:spMkLst>
        </pc:spChg>
        <pc:picChg chg="add mod">
          <ac:chgData name="Trice, Monique Y." userId="b7e5b081-4e0d-4093-8e4d-b6fcc4075783" providerId="ADAL" clId="{E3EE1926-1850-4650-A5F8-32129E036591}" dt="2024-08-20T14:52:04.296" v="149"/>
          <ac:picMkLst>
            <pc:docMk/>
            <pc:sldMk cId="955157040" sldId="294"/>
            <ac:picMk id="3" creationId="{D2CBA95A-08FF-34AA-2223-0BBF1E34A2FB}"/>
          </ac:picMkLst>
        </pc:picChg>
        <pc:picChg chg="del">
          <ac:chgData name="Trice, Monique Y." userId="b7e5b081-4e0d-4093-8e4d-b6fcc4075783" providerId="ADAL" clId="{E3EE1926-1850-4650-A5F8-32129E036591}" dt="2024-08-20T14:55:59.540" v="191" actId="478"/>
          <ac:picMkLst>
            <pc:docMk/>
            <pc:sldMk cId="955157040" sldId="294"/>
            <ac:picMk id="26" creationId="{3A43D84D-0834-414D-7990-BCE673D85A76}"/>
          </ac:picMkLst>
        </pc:picChg>
      </pc:sldChg>
      <pc:sldChg chg="addSp delSp modSp mod">
        <pc:chgData name="Trice, Monique Y." userId="b7e5b081-4e0d-4093-8e4d-b6fcc4075783" providerId="ADAL" clId="{E3EE1926-1850-4650-A5F8-32129E036591}" dt="2024-08-21T04:14:51.425" v="1244" actId="20577"/>
        <pc:sldMkLst>
          <pc:docMk/>
          <pc:sldMk cId="3626126308" sldId="295"/>
        </pc:sldMkLst>
        <pc:spChg chg="mod">
          <ac:chgData name="Trice, Monique Y." userId="b7e5b081-4e0d-4093-8e4d-b6fcc4075783" providerId="ADAL" clId="{E3EE1926-1850-4650-A5F8-32129E036591}" dt="2024-08-20T17:59:55.071" v="408" actId="313"/>
          <ac:spMkLst>
            <pc:docMk/>
            <pc:sldMk cId="3626126308" sldId="295"/>
            <ac:spMk id="2" creationId="{3AE72F8C-021E-9D73-AD3B-830DA45A8E3E}"/>
          </ac:spMkLst>
        </pc:spChg>
        <pc:spChg chg="mod">
          <ac:chgData name="Trice, Monique Y." userId="b7e5b081-4e0d-4093-8e4d-b6fcc4075783" providerId="ADAL" clId="{E3EE1926-1850-4650-A5F8-32129E036591}" dt="2024-08-20T17:00:02.591" v="282" actId="20577"/>
          <ac:spMkLst>
            <pc:docMk/>
            <pc:sldMk cId="3626126308" sldId="295"/>
            <ac:spMk id="3" creationId="{1345F3A9-4A26-304C-BC6E-BCE125C7DE15}"/>
          </ac:spMkLst>
        </pc:spChg>
        <pc:spChg chg="del mod">
          <ac:chgData name="Trice, Monique Y." userId="b7e5b081-4e0d-4093-8e4d-b6fcc4075783" providerId="ADAL" clId="{E3EE1926-1850-4650-A5F8-32129E036591}" dt="2024-08-20T14:57:54.948" v="200" actId="21"/>
          <ac:spMkLst>
            <pc:docMk/>
            <pc:sldMk cId="3626126308" sldId="295"/>
            <ac:spMk id="5" creationId="{E8FA25D2-9777-084C-BC9E-05E0A69BC3D3}"/>
          </ac:spMkLst>
        </pc:spChg>
        <pc:spChg chg="del mod">
          <ac:chgData name="Trice, Monique Y." userId="b7e5b081-4e0d-4093-8e4d-b6fcc4075783" providerId="ADAL" clId="{E3EE1926-1850-4650-A5F8-32129E036591}" dt="2024-08-20T14:58:03.935" v="201" actId="478"/>
          <ac:spMkLst>
            <pc:docMk/>
            <pc:sldMk cId="3626126308" sldId="295"/>
            <ac:spMk id="6" creationId="{E30457FF-3211-EA47-AB67-F52CAD2CA8BB}"/>
          </ac:spMkLst>
        </pc:spChg>
        <pc:spChg chg="del">
          <ac:chgData name="Trice, Monique Y." userId="b7e5b081-4e0d-4093-8e4d-b6fcc4075783" providerId="ADAL" clId="{E3EE1926-1850-4650-A5F8-32129E036591}" dt="2024-08-20T14:58:58.106" v="214" actId="478"/>
          <ac:spMkLst>
            <pc:docMk/>
            <pc:sldMk cId="3626126308" sldId="295"/>
            <ac:spMk id="7" creationId="{DADF1E0A-EB3A-EB14-69C4-9C7A1284676F}"/>
          </ac:spMkLst>
        </pc:spChg>
        <pc:spChg chg="add del mod">
          <ac:chgData name="Trice, Monique Y." userId="b7e5b081-4e0d-4093-8e4d-b6fcc4075783" providerId="ADAL" clId="{E3EE1926-1850-4650-A5F8-32129E036591}" dt="2024-08-20T18:38:25.737" v="1092" actId="255"/>
          <ac:spMkLst>
            <pc:docMk/>
            <pc:sldMk cId="3626126308" sldId="295"/>
            <ac:spMk id="8" creationId="{00086335-C256-3D42-BCDA-9E944D082C04}"/>
          </ac:spMkLst>
        </pc:spChg>
        <pc:spChg chg="del mod">
          <ac:chgData name="Trice, Monique Y." userId="b7e5b081-4e0d-4093-8e4d-b6fcc4075783" providerId="ADAL" clId="{E3EE1926-1850-4650-A5F8-32129E036591}" dt="2024-08-20T17:32:18.016" v="333" actId="478"/>
          <ac:spMkLst>
            <pc:docMk/>
            <pc:sldMk cId="3626126308" sldId="295"/>
            <ac:spMk id="9" creationId="{1C0AC2F4-080E-4B4B-8F7F-9052E117D52C}"/>
          </ac:spMkLst>
        </pc:spChg>
        <pc:spChg chg="del mod">
          <ac:chgData name="Trice, Monique Y." userId="b7e5b081-4e0d-4093-8e4d-b6fcc4075783" providerId="ADAL" clId="{E3EE1926-1850-4650-A5F8-32129E036591}" dt="2024-08-20T17:06:38.010" v="288" actId="21"/>
          <ac:spMkLst>
            <pc:docMk/>
            <pc:sldMk cId="3626126308" sldId="295"/>
            <ac:spMk id="11" creationId="{F9E682A4-EA85-2B4A-B92E-D753959A7998}"/>
          </ac:spMkLst>
        </pc:spChg>
        <pc:spChg chg="mod">
          <ac:chgData name="Trice, Monique Y." userId="b7e5b081-4e0d-4093-8e4d-b6fcc4075783" providerId="ADAL" clId="{E3EE1926-1850-4650-A5F8-32129E036591}" dt="2024-08-21T04:14:51.425" v="1244" actId="20577"/>
          <ac:spMkLst>
            <pc:docMk/>
            <pc:sldMk cId="3626126308" sldId="295"/>
            <ac:spMk id="12" creationId="{11F9416D-ED6D-6E42-A3EE-2328C8A1C45A}"/>
          </ac:spMkLst>
        </pc:spChg>
        <pc:spChg chg="del">
          <ac:chgData name="Trice, Monique Y." userId="b7e5b081-4e0d-4093-8e4d-b6fcc4075783" providerId="ADAL" clId="{E3EE1926-1850-4650-A5F8-32129E036591}" dt="2024-08-20T17:16:14.788" v="330" actId="478"/>
          <ac:spMkLst>
            <pc:docMk/>
            <pc:sldMk cId="3626126308" sldId="295"/>
            <ac:spMk id="13" creationId="{22929E43-111B-744C-3839-F2D47CCF090B}"/>
          </ac:spMkLst>
        </pc:spChg>
        <pc:spChg chg="del">
          <ac:chgData name="Trice, Monique Y." userId="b7e5b081-4e0d-4093-8e4d-b6fcc4075783" providerId="ADAL" clId="{E3EE1926-1850-4650-A5F8-32129E036591}" dt="2024-08-20T17:07:34.016" v="293" actId="478"/>
          <ac:spMkLst>
            <pc:docMk/>
            <pc:sldMk cId="3626126308" sldId="295"/>
            <ac:spMk id="14" creationId="{651CD506-897D-634E-9596-677BD63E3AF0}"/>
          </ac:spMkLst>
        </pc:spChg>
        <pc:spChg chg="del mod">
          <ac:chgData name="Trice, Monique Y." userId="b7e5b081-4e0d-4093-8e4d-b6fcc4075783" providerId="ADAL" clId="{E3EE1926-1850-4650-A5F8-32129E036591}" dt="2024-08-20T17:07:49.732" v="296" actId="478"/>
          <ac:spMkLst>
            <pc:docMk/>
            <pc:sldMk cId="3626126308" sldId="295"/>
            <ac:spMk id="15" creationId="{1D3FC978-FD6A-FF47-9503-33974DC93FDE}"/>
          </ac:spMkLst>
        </pc:spChg>
        <pc:spChg chg="add del mod">
          <ac:chgData name="Trice, Monique Y." userId="b7e5b081-4e0d-4093-8e4d-b6fcc4075783" providerId="ADAL" clId="{E3EE1926-1850-4650-A5F8-32129E036591}" dt="2024-08-20T14:58:53.948" v="213" actId="478"/>
          <ac:spMkLst>
            <pc:docMk/>
            <pc:sldMk cId="3626126308" sldId="295"/>
            <ac:spMk id="16" creationId="{FD27195E-5895-CB4C-17DC-12F3F03355DA}"/>
          </ac:spMkLst>
        </pc:spChg>
        <pc:spChg chg="add mod">
          <ac:chgData name="Trice, Monique Y." userId="b7e5b081-4e0d-4093-8e4d-b6fcc4075783" providerId="ADAL" clId="{E3EE1926-1850-4650-A5F8-32129E036591}" dt="2024-08-20T14:58:21.739" v="208"/>
          <ac:spMkLst>
            <pc:docMk/>
            <pc:sldMk cId="3626126308" sldId="295"/>
            <ac:spMk id="17" creationId="{E8FA25D2-9777-084C-BC9E-05E0A69BC3D3}"/>
          </ac:spMkLst>
        </pc:spChg>
        <pc:spChg chg="del">
          <ac:chgData name="Trice, Monique Y." userId="b7e5b081-4e0d-4093-8e4d-b6fcc4075783" providerId="ADAL" clId="{E3EE1926-1850-4650-A5F8-32129E036591}" dt="2024-08-20T17:06:24.323" v="283" actId="478"/>
          <ac:spMkLst>
            <pc:docMk/>
            <pc:sldMk cId="3626126308" sldId="295"/>
            <ac:spMk id="18" creationId="{228EA694-4DBE-9527-56B5-D2F04E32E6B4}"/>
          </ac:spMkLst>
        </pc:spChg>
        <pc:spChg chg="add del mod">
          <ac:chgData name="Trice, Monique Y." userId="b7e5b081-4e0d-4093-8e4d-b6fcc4075783" providerId="ADAL" clId="{E3EE1926-1850-4650-A5F8-32129E036591}" dt="2024-08-20T17:07:41.719" v="294" actId="478"/>
          <ac:spMkLst>
            <pc:docMk/>
            <pc:sldMk cId="3626126308" sldId="295"/>
            <ac:spMk id="21" creationId="{C39E2141-CF90-7DB6-D09F-68AD7002335E}"/>
          </ac:spMkLst>
        </pc:spChg>
        <pc:spChg chg="del">
          <ac:chgData name="Trice, Monique Y." userId="b7e5b081-4e0d-4093-8e4d-b6fcc4075783" providerId="ADAL" clId="{E3EE1926-1850-4650-A5F8-32129E036591}" dt="2024-08-20T17:07:30.953" v="292" actId="478"/>
          <ac:spMkLst>
            <pc:docMk/>
            <pc:sldMk cId="3626126308" sldId="295"/>
            <ac:spMk id="22" creationId="{6ACA0F0E-9C03-E9E9-0AFF-26D7055544E5}"/>
          </ac:spMkLst>
        </pc:spChg>
        <pc:spChg chg="add del mod">
          <ac:chgData name="Trice, Monique Y." userId="b7e5b081-4e0d-4093-8e4d-b6fcc4075783" providerId="ADAL" clId="{E3EE1926-1850-4650-A5F8-32129E036591}" dt="2024-08-20T17:08:13.067" v="297" actId="478"/>
          <ac:spMkLst>
            <pc:docMk/>
            <pc:sldMk cId="3626126308" sldId="295"/>
            <ac:spMk id="24" creationId="{69CF2154-C658-BC05-08D4-8E54E1523785}"/>
          </ac:spMkLst>
        </pc:spChg>
        <pc:graphicFrameChg chg="add del mod modGraphic">
          <ac:chgData name="Trice, Monique Y." userId="b7e5b081-4e0d-4093-8e4d-b6fcc4075783" providerId="ADAL" clId="{E3EE1926-1850-4650-A5F8-32129E036591}" dt="2024-08-20T14:58:34.702" v="210" actId="21"/>
          <ac:graphicFrameMkLst>
            <pc:docMk/>
            <pc:sldMk cId="3626126308" sldId="295"/>
            <ac:graphicFrameMk id="4" creationId="{21881423-C70C-2FDC-169E-A28434D069BE}"/>
          </ac:graphicFrameMkLst>
        </pc:graphicFrameChg>
        <pc:picChg chg="add mod">
          <ac:chgData name="Trice, Monique Y." userId="b7e5b081-4e0d-4093-8e4d-b6fcc4075783" providerId="ADAL" clId="{E3EE1926-1850-4650-A5F8-32129E036591}" dt="2024-08-20T18:38:35.983" v="1093" actId="14100"/>
          <ac:picMkLst>
            <pc:docMk/>
            <pc:sldMk cId="3626126308" sldId="295"/>
            <ac:picMk id="19" creationId="{E686CD7C-08F0-3E09-584B-023748221E5A}"/>
          </ac:picMkLst>
        </pc:picChg>
      </pc:sldChg>
      <pc:sldChg chg="addSp delSp modSp mod">
        <pc:chgData name="Trice, Monique Y." userId="b7e5b081-4e0d-4093-8e4d-b6fcc4075783" providerId="ADAL" clId="{E3EE1926-1850-4650-A5F8-32129E036591}" dt="2024-08-20T18:37:19.066" v="1089" actId="255"/>
        <pc:sldMkLst>
          <pc:docMk/>
          <pc:sldMk cId="2174134990" sldId="296"/>
        </pc:sldMkLst>
        <pc:spChg chg="mod">
          <ac:chgData name="Trice, Monique Y." userId="b7e5b081-4e0d-4093-8e4d-b6fcc4075783" providerId="ADAL" clId="{E3EE1926-1850-4650-A5F8-32129E036591}" dt="2024-08-20T18:20:17.622" v="485" actId="20577"/>
          <ac:spMkLst>
            <pc:docMk/>
            <pc:sldMk cId="2174134990" sldId="296"/>
            <ac:spMk id="2" creationId="{13CE6CB0-6823-9E4C-AAEF-F370FBA90B98}"/>
          </ac:spMkLst>
        </pc:spChg>
        <pc:spChg chg="mod">
          <ac:chgData name="Trice, Monique Y." userId="b7e5b081-4e0d-4093-8e4d-b6fcc4075783" providerId="ADAL" clId="{E3EE1926-1850-4650-A5F8-32129E036591}" dt="2024-08-20T18:20:10.799" v="470" actId="20577"/>
          <ac:spMkLst>
            <pc:docMk/>
            <pc:sldMk cId="2174134990" sldId="296"/>
            <ac:spMk id="3" creationId="{27EF8FE7-3E9D-5F40-A111-4B5388297B0C}"/>
          </ac:spMkLst>
        </pc:spChg>
        <pc:spChg chg="del">
          <ac:chgData name="Trice, Monique Y." userId="b7e5b081-4e0d-4093-8e4d-b6fcc4075783" providerId="ADAL" clId="{E3EE1926-1850-4650-A5F8-32129E036591}" dt="2024-08-20T18:17:13.215" v="410" actId="478"/>
          <ac:spMkLst>
            <pc:docMk/>
            <pc:sldMk cId="2174134990" sldId="296"/>
            <ac:spMk id="4" creationId="{39DE14B0-F934-354F-96C5-F40941C2671B}"/>
          </ac:spMkLst>
        </pc:spChg>
        <pc:spChg chg="add mod">
          <ac:chgData name="Trice, Monique Y." userId="b7e5b081-4e0d-4093-8e4d-b6fcc4075783" providerId="ADAL" clId="{E3EE1926-1850-4650-A5F8-32129E036591}" dt="2024-08-20T18:37:19.066" v="1089" actId="255"/>
          <ac:spMkLst>
            <pc:docMk/>
            <pc:sldMk cId="2174134990" sldId="296"/>
            <ac:spMk id="7" creationId="{8614797C-75F2-CFA5-491F-AF12DFAEE7AE}"/>
          </ac:spMkLst>
        </pc:spChg>
        <pc:picChg chg="add mod">
          <ac:chgData name="Trice, Monique Y." userId="b7e5b081-4e0d-4093-8e4d-b6fcc4075783" providerId="ADAL" clId="{E3EE1926-1850-4650-A5F8-32129E036591}" dt="2024-08-20T18:20:30.429" v="487" actId="14100"/>
          <ac:picMkLst>
            <pc:docMk/>
            <pc:sldMk cId="2174134990" sldId="296"/>
            <ac:picMk id="6" creationId="{DA494CC5-F230-42E8-0FD8-0F4003255C00}"/>
          </ac:picMkLst>
        </pc:picChg>
      </pc:sldChg>
      <pc:sldChg chg="del">
        <pc:chgData name="Trice, Monique Y." userId="b7e5b081-4e0d-4093-8e4d-b6fcc4075783" providerId="ADAL" clId="{E3EE1926-1850-4650-A5F8-32129E036591}" dt="2024-08-20T14:52:30.055" v="152" actId="2696"/>
        <pc:sldMkLst>
          <pc:docMk/>
          <pc:sldMk cId="1063105793" sldId="297"/>
        </pc:sldMkLst>
      </pc:sldChg>
      <pc:sldChg chg="del">
        <pc:chgData name="Trice, Monique Y." userId="b7e5b081-4e0d-4093-8e4d-b6fcc4075783" providerId="ADAL" clId="{E3EE1926-1850-4650-A5F8-32129E036591}" dt="2024-08-20T18:43:46.968" v="1094" actId="2696"/>
        <pc:sldMkLst>
          <pc:docMk/>
          <pc:sldMk cId="569122871" sldId="298"/>
        </pc:sldMkLst>
      </pc:sldChg>
      <pc:sldChg chg="addSp delSp modSp del mod">
        <pc:chgData name="Trice, Monique Y." userId="b7e5b081-4e0d-4093-8e4d-b6fcc4075783" providerId="ADAL" clId="{E3EE1926-1850-4650-A5F8-32129E036591}" dt="2024-08-20T18:53:55.108" v="1240" actId="2696"/>
        <pc:sldMkLst>
          <pc:docMk/>
          <pc:sldMk cId="403691243" sldId="299"/>
        </pc:sldMkLst>
        <pc:spChg chg="add del">
          <ac:chgData name="Trice, Monique Y." userId="b7e5b081-4e0d-4093-8e4d-b6fcc4075783" providerId="ADAL" clId="{E3EE1926-1850-4650-A5F8-32129E036591}" dt="2024-08-20T18:46:24.245" v="1100"/>
          <ac:spMkLst>
            <pc:docMk/>
            <pc:sldMk cId="403691243" sldId="299"/>
            <ac:spMk id="25" creationId="{E25AB4C7-FB6F-5052-E60C-C112DF6DE067}"/>
          </ac:spMkLst>
        </pc:spChg>
        <pc:picChg chg="add mod">
          <ac:chgData name="Trice, Monique Y." userId="b7e5b081-4e0d-4093-8e4d-b6fcc4075783" providerId="ADAL" clId="{E3EE1926-1850-4650-A5F8-32129E036591}" dt="2024-08-20T18:46:24.245" v="1100"/>
          <ac:picMkLst>
            <pc:docMk/>
            <pc:sldMk cId="403691243" sldId="299"/>
            <ac:picMk id="2" creationId="{508265A4-FAED-8C05-221E-B09AB1D25DE1}"/>
          </ac:picMkLst>
        </pc:picChg>
      </pc:sldChg>
      <pc:sldChg chg="mod modShow">
        <pc:chgData name="Trice, Monique Y." userId="b7e5b081-4e0d-4093-8e4d-b6fcc4075783" providerId="ADAL" clId="{E3EE1926-1850-4650-A5F8-32129E036591}" dt="2024-08-20T18:54:29.735" v="1242" actId="729"/>
        <pc:sldMkLst>
          <pc:docMk/>
          <pc:sldMk cId="2534072943" sldId="303"/>
        </pc:sldMkLst>
      </pc:sldChg>
      <pc:sldChg chg="addSp delSp modSp add mod">
        <pc:chgData name="Trice, Monique Y." userId="b7e5b081-4e0d-4093-8e4d-b6fcc4075783" providerId="ADAL" clId="{E3EE1926-1850-4650-A5F8-32129E036591}" dt="2024-08-20T18:53:45.969" v="1239" actId="14100"/>
        <pc:sldMkLst>
          <pc:docMk/>
          <pc:sldMk cId="2130215057" sldId="305"/>
        </pc:sldMkLst>
        <pc:spChg chg="mod">
          <ac:chgData name="Trice, Monique Y." userId="b7e5b081-4e0d-4093-8e4d-b6fcc4075783" providerId="ADAL" clId="{E3EE1926-1850-4650-A5F8-32129E036591}" dt="2024-08-20T18:48:16.590" v="1189" actId="20577"/>
          <ac:spMkLst>
            <pc:docMk/>
            <pc:sldMk cId="2130215057" sldId="305"/>
            <ac:spMk id="2" creationId="{13CE6CB0-6823-9E4C-AAEF-F370FBA90B98}"/>
          </ac:spMkLst>
        </pc:spChg>
        <pc:spChg chg="mod">
          <ac:chgData name="Trice, Monique Y." userId="b7e5b081-4e0d-4093-8e4d-b6fcc4075783" providerId="ADAL" clId="{E3EE1926-1850-4650-A5F8-32129E036591}" dt="2024-08-20T18:47:50.212" v="1146" actId="20577"/>
          <ac:spMkLst>
            <pc:docMk/>
            <pc:sldMk cId="2130215057" sldId="305"/>
            <ac:spMk id="3" creationId="{27EF8FE7-3E9D-5F40-A111-4B5388297B0C}"/>
          </ac:spMkLst>
        </pc:spChg>
        <pc:spChg chg="add del mod">
          <ac:chgData name="Trice, Monique Y." userId="b7e5b081-4e0d-4093-8e4d-b6fcc4075783" providerId="ADAL" clId="{E3EE1926-1850-4650-A5F8-32129E036591}" dt="2024-08-20T18:53:42.204" v="1238" actId="21"/>
          <ac:spMkLst>
            <pc:docMk/>
            <pc:sldMk cId="2130215057" sldId="305"/>
            <ac:spMk id="5" creationId="{E984CE78-C441-F168-A03D-906C42E8BB27}"/>
          </ac:spMkLst>
        </pc:spChg>
        <pc:spChg chg="del mod">
          <ac:chgData name="Trice, Monique Y." userId="b7e5b081-4e0d-4093-8e4d-b6fcc4075783" providerId="ADAL" clId="{E3EE1926-1850-4650-A5F8-32129E036591}" dt="2024-08-20T18:47:57.541" v="1149" actId="478"/>
          <ac:spMkLst>
            <pc:docMk/>
            <pc:sldMk cId="2130215057" sldId="305"/>
            <ac:spMk id="7" creationId="{8614797C-75F2-CFA5-491F-AF12DFAEE7AE}"/>
          </ac:spMkLst>
        </pc:spChg>
        <pc:spChg chg="add del mod">
          <ac:chgData name="Trice, Monique Y." userId="b7e5b081-4e0d-4093-8e4d-b6fcc4075783" providerId="ADAL" clId="{E3EE1926-1850-4650-A5F8-32129E036591}" dt="2024-08-20T18:53:14.020" v="1231"/>
          <ac:spMkLst>
            <pc:docMk/>
            <pc:sldMk cId="2130215057" sldId="305"/>
            <ac:spMk id="8" creationId="{59F9DEFB-A1BE-D5EA-EDB9-B60E202C5559}"/>
          </ac:spMkLst>
        </pc:spChg>
        <pc:spChg chg="add del mod">
          <ac:chgData name="Trice, Monique Y." userId="b7e5b081-4e0d-4093-8e4d-b6fcc4075783" providerId="ADAL" clId="{E3EE1926-1850-4650-A5F8-32129E036591}" dt="2024-08-20T18:53:14.020" v="1229" actId="478"/>
          <ac:spMkLst>
            <pc:docMk/>
            <pc:sldMk cId="2130215057" sldId="305"/>
            <ac:spMk id="9" creationId="{6B204576-6A2C-1C16-8866-17AF8A0D170B}"/>
          </ac:spMkLst>
        </pc:spChg>
        <pc:picChg chg="add del mod">
          <ac:chgData name="Trice, Monique Y." userId="b7e5b081-4e0d-4093-8e4d-b6fcc4075783" providerId="ADAL" clId="{E3EE1926-1850-4650-A5F8-32129E036591}" dt="2024-08-20T18:51:56.729" v="1196" actId="478"/>
          <ac:picMkLst>
            <pc:docMk/>
            <pc:sldMk cId="2130215057" sldId="305"/>
            <ac:picMk id="4" creationId="{FDB380A6-BA83-16E4-BE44-36C619E92B9E}"/>
          </ac:picMkLst>
        </pc:picChg>
        <pc:picChg chg="del mod">
          <ac:chgData name="Trice, Monique Y." userId="b7e5b081-4e0d-4093-8e4d-b6fcc4075783" providerId="ADAL" clId="{E3EE1926-1850-4650-A5F8-32129E036591}" dt="2024-08-20T18:47:17.028" v="1103" actId="478"/>
          <ac:picMkLst>
            <pc:docMk/>
            <pc:sldMk cId="2130215057" sldId="305"/>
            <ac:picMk id="6" creationId="{DA494CC5-F230-42E8-0FD8-0F4003255C00}"/>
          </ac:picMkLst>
        </pc:picChg>
        <pc:picChg chg="add mod">
          <ac:chgData name="Trice, Monique Y." userId="b7e5b081-4e0d-4093-8e4d-b6fcc4075783" providerId="ADAL" clId="{E3EE1926-1850-4650-A5F8-32129E036591}" dt="2024-08-20T18:53:45.969" v="1239" actId="14100"/>
          <ac:picMkLst>
            <pc:docMk/>
            <pc:sldMk cId="2130215057" sldId="305"/>
            <ac:picMk id="10" creationId="{9A52D44C-C0BD-986E-EAB7-BA1E1606C4D3}"/>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Logo">
    <p:spTree>
      <p:nvGrpSpPr>
        <p:cNvPr id="1" name=""/>
        <p:cNvGrpSpPr/>
        <p:nvPr/>
      </p:nvGrpSpPr>
      <p:grpSpPr>
        <a:xfrm>
          <a:off x="0" y="0"/>
          <a:ext cx="0" cy="0"/>
          <a:chOff x="0" y="0"/>
          <a:chExt cx="0" cy="0"/>
        </a:xfrm>
      </p:grpSpPr>
      <p:pic>
        <p:nvPicPr>
          <p:cNvPr id="4" name="!!Picture 11">
            <a:extLst>
              <a:ext uri="{FF2B5EF4-FFF2-40B4-BE49-F238E27FC236}">
                <a16:creationId xmlns:a16="http://schemas.microsoft.com/office/drawing/2014/main" id="{99BCAFB6-1BFD-70F7-4315-B49BD5D3A013}"/>
              </a:ext>
            </a:extLst>
          </p:cNvPr>
          <p:cNvPicPr>
            <a:picLocks noChangeAspect="1"/>
          </p:cNvPicPr>
          <p:nvPr userDrawn="1"/>
        </p:nvPicPr>
        <p:blipFill>
          <a:blip r:embed="rId2"/>
          <a:stretch>
            <a:fillRect/>
          </a:stretch>
        </p:blipFill>
        <p:spPr>
          <a:xfrm>
            <a:off x="4842163" y="2835667"/>
            <a:ext cx="2507674" cy="1186666"/>
          </a:xfrm>
          <a:prstGeom prst="rect">
            <a:avLst/>
          </a:prstGeom>
        </p:spPr>
      </p:pic>
    </p:spTree>
    <p:extLst>
      <p:ext uri="{BB962C8B-B14F-4D97-AF65-F5344CB8AC3E}">
        <p14:creationId xmlns:p14="http://schemas.microsoft.com/office/powerpoint/2010/main" val="4226800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0F2C97B-02AB-A302-0550-F45E51B83CAA}"/>
              </a:ext>
            </a:extLst>
          </p:cNvPr>
          <p:cNvSpPr>
            <a:spLocks noGrp="1"/>
          </p:cNvSpPr>
          <p:nvPr>
            <p:ph type="pic" sz="quarter" idx="10" hasCustomPrompt="1"/>
          </p:nvPr>
        </p:nvSpPr>
        <p:spPr>
          <a:xfrm>
            <a:off x="5307497" y="0"/>
            <a:ext cx="6884504" cy="6858000"/>
          </a:xfrm>
          <a:prstGeom prst="parallelogram">
            <a:avLst/>
          </a:prstGeom>
          <a:pattFill prst="pct5">
            <a:fgClr>
              <a:schemeClr val="bg1">
                <a:lumMod val="65000"/>
              </a:schemeClr>
            </a:fgClr>
            <a:bgClr>
              <a:schemeClr val="bg1"/>
            </a:bgClr>
          </a:pattFill>
        </p:spPr>
        <p:txBody>
          <a:bodyPr anchor="ctr"/>
          <a:lstStyle>
            <a:lvl1pPr marL="0" indent="0" algn="ctr">
              <a:buNone/>
              <a:defRPr sz="1200"/>
            </a:lvl1pPr>
          </a:lstStyle>
          <a:p>
            <a:r>
              <a:rPr lang="en-US" dirty="0"/>
              <a:t>Click to replace with photo</a:t>
            </a:r>
          </a:p>
        </p:txBody>
      </p:sp>
      <p:pic>
        <p:nvPicPr>
          <p:cNvPr id="5" name="Picture 4" descr="A picture containing graphical user interface&#10;&#10;Description automatically generated">
            <a:extLst>
              <a:ext uri="{FF2B5EF4-FFF2-40B4-BE49-F238E27FC236}">
                <a16:creationId xmlns:a16="http://schemas.microsoft.com/office/drawing/2014/main" id="{772D5C04-80E7-65AB-2A41-E72B93DE0A04}"/>
              </a:ext>
            </a:extLst>
          </p:cNvPr>
          <p:cNvPicPr>
            <a:picLocks noChangeAspect="1"/>
          </p:cNvPicPr>
          <p:nvPr userDrawn="1"/>
        </p:nvPicPr>
        <p:blipFill rotWithShape="1">
          <a:blip r:embed="rId2"/>
          <a:srcRect t="97716"/>
          <a:stretch/>
        </p:blipFill>
        <p:spPr>
          <a:xfrm>
            <a:off x="0" y="6858000"/>
            <a:ext cx="12192000" cy="156636"/>
          </a:xfrm>
          <a:prstGeom prst="rect">
            <a:avLst/>
          </a:prstGeom>
        </p:spPr>
      </p:pic>
      <p:sp>
        <p:nvSpPr>
          <p:cNvPr id="10" name="!!Text Placeholder 90">
            <a:extLst>
              <a:ext uri="{FF2B5EF4-FFF2-40B4-BE49-F238E27FC236}">
                <a16:creationId xmlns:a16="http://schemas.microsoft.com/office/drawing/2014/main" id="{6275368C-992B-8B50-793B-5903DB87D24A}"/>
              </a:ext>
            </a:extLst>
          </p:cNvPr>
          <p:cNvSpPr>
            <a:spLocks noGrp="1"/>
          </p:cNvSpPr>
          <p:nvPr>
            <p:ph type="body" sz="quarter" idx="11" hasCustomPrompt="1"/>
          </p:nvPr>
        </p:nvSpPr>
        <p:spPr>
          <a:xfrm>
            <a:off x="579438" y="1605280"/>
            <a:ext cx="4157340" cy="1363611"/>
          </a:xfrm>
          <a:prstGeom prst="rect">
            <a:avLst/>
          </a:prstGeom>
        </p:spPr>
        <p:txBody>
          <a:bodyPr anchor="b" anchorCtr="0"/>
          <a:lstStyle>
            <a:lvl1pPr marL="0" indent="0">
              <a:buNone/>
              <a:defRPr sz="3400" b="1">
                <a:solidFill>
                  <a:schemeClr val="accent1"/>
                </a:solidFill>
              </a:defRPr>
            </a:lvl1pPr>
          </a:lstStyle>
          <a:p>
            <a:pPr lvl="0"/>
            <a:r>
              <a:rPr lang="en-US" dirty="0"/>
              <a:t>Replace with Title</a:t>
            </a:r>
          </a:p>
        </p:txBody>
      </p:sp>
      <p:sp>
        <p:nvSpPr>
          <p:cNvPr id="11" name="!!Text Placeholder 91">
            <a:extLst>
              <a:ext uri="{FF2B5EF4-FFF2-40B4-BE49-F238E27FC236}">
                <a16:creationId xmlns:a16="http://schemas.microsoft.com/office/drawing/2014/main" id="{877D43E4-E4A2-8283-4871-D089A9AC7F5D}"/>
              </a:ext>
            </a:extLst>
          </p:cNvPr>
          <p:cNvSpPr>
            <a:spLocks noGrp="1"/>
          </p:cNvSpPr>
          <p:nvPr>
            <p:ph type="body" sz="quarter" idx="12" hasCustomPrompt="1"/>
          </p:nvPr>
        </p:nvSpPr>
        <p:spPr>
          <a:xfrm>
            <a:off x="579438" y="2993313"/>
            <a:ext cx="4157340" cy="435687"/>
          </a:xfrm>
          <a:prstGeom prst="rect">
            <a:avLst/>
          </a:prstGeom>
        </p:spPr>
        <p:txBody>
          <a:bodyPr/>
          <a:lstStyle>
            <a:lvl1pPr marL="0" indent="0">
              <a:buNone/>
              <a:defRPr sz="1800" b="0">
                <a:solidFill>
                  <a:schemeClr val="tx2"/>
                </a:solidFill>
              </a:defRPr>
            </a:lvl1pPr>
          </a:lstStyle>
          <a:p>
            <a:pPr lvl="0"/>
            <a:r>
              <a:rPr lang="en-US" dirty="0"/>
              <a:t>Replace with subhead</a:t>
            </a:r>
          </a:p>
        </p:txBody>
      </p:sp>
      <p:sp>
        <p:nvSpPr>
          <p:cNvPr id="13" name="!!Text Placeholder 92">
            <a:extLst>
              <a:ext uri="{FF2B5EF4-FFF2-40B4-BE49-F238E27FC236}">
                <a16:creationId xmlns:a16="http://schemas.microsoft.com/office/drawing/2014/main" id="{3FD4FA06-2319-EB4C-86DB-0C3D0E095268}"/>
              </a:ext>
            </a:extLst>
          </p:cNvPr>
          <p:cNvSpPr>
            <a:spLocks noGrp="1"/>
          </p:cNvSpPr>
          <p:nvPr>
            <p:ph type="body" sz="quarter" idx="13" hasCustomPrompt="1"/>
          </p:nvPr>
        </p:nvSpPr>
        <p:spPr>
          <a:xfrm>
            <a:off x="613016" y="3453422"/>
            <a:ext cx="4398962" cy="435687"/>
          </a:xfrm>
          <a:prstGeom prst="rect">
            <a:avLst/>
          </a:prstGeom>
          <a:solidFill>
            <a:schemeClr val="accent2"/>
          </a:solidFill>
        </p:spPr>
        <p:txBody>
          <a:bodyPr anchor="ctr"/>
          <a:lstStyle>
            <a:lvl1pPr marL="0" indent="0">
              <a:buNone/>
              <a:defRPr sz="1200" b="0">
                <a:solidFill>
                  <a:schemeClr val="bg1"/>
                </a:solidFill>
              </a:defRPr>
            </a:lvl1pPr>
          </a:lstStyle>
          <a:p>
            <a:pPr lvl="0"/>
            <a:r>
              <a:rPr lang="en-US" dirty="0"/>
              <a:t>Replace with subhead</a:t>
            </a:r>
          </a:p>
        </p:txBody>
      </p:sp>
      <p:pic>
        <p:nvPicPr>
          <p:cNvPr id="16" name="!!Picture 11">
            <a:extLst>
              <a:ext uri="{FF2B5EF4-FFF2-40B4-BE49-F238E27FC236}">
                <a16:creationId xmlns:a16="http://schemas.microsoft.com/office/drawing/2014/main" id="{E4E05DB7-B31E-CDEE-AFA4-FF97554488C8}"/>
              </a:ext>
            </a:extLst>
          </p:cNvPr>
          <p:cNvPicPr>
            <a:picLocks noChangeAspect="1"/>
          </p:cNvPicPr>
          <p:nvPr userDrawn="1"/>
        </p:nvPicPr>
        <p:blipFill>
          <a:blip r:embed="rId3"/>
          <a:stretch>
            <a:fillRect/>
          </a:stretch>
        </p:blipFill>
        <p:spPr>
          <a:xfrm>
            <a:off x="665948" y="5550094"/>
            <a:ext cx="1711492" cy="809902"/>
          </a:xfrm>
          <a:prstGeom prst="rect">
            <a:avLst/>
          </a:prstGeom>
        </p:spPr>
      </p:pic>
    </p:spTree>
    <p:extLst>
      <p:ext uri="{BB962C8B-B14F-4D97-AF65-F5344CB8AC3E}">
        <p14:creationId xmlns:p14="http://schemas.microsoft.com/office/powerpoint/2010/main" val="319840826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withEffect" p14:presetBounceEnd="5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0000">
                                          <p:cBhvr additive="base">
                                            <p:cTn id="7"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accel="50000" fill="hold" grpId="0" nodeType="withEffect" p14:presetBounceEnd="50000">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accel="50000" fill="hold" grpId="0" nodeType="withEffect" p14:presetBounceEnd="50000">
                                      <p:stCondLst>
                                        <p:cond delay="750"/>
                                      </p:stCondLst>
                                      <p:childTnLst>
                                        <p:set>
                                          <p:cBhvr>
                                            <p:cTn id="14" dur="1" fill="hold">
                                              <p:stCondLst>
                                                <p:cond delay="0"/>
                                              </p:stCondLst>
                                            </p:cTn>
                                            <p:tgtEl>
                                              <p:spTgt spid="13"/>
                                            </p:tgtEl>
                                            <p:attrNameLst>
                                              <p:attrName>style.visibility</p:attrName>
                                            </p:attrNameLst>
                                          </p:cBhvr>
                                          <p:to>
                                            <p:strVal val="visible"/>
                                          </p:to>
                                        </p:set>
                                        <p:anim calcmode="lin" valueType="num" p14:bounceEnd="50000">
                                          <p:cBhvr additive="base">
                                            <p:cTn id="15"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75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tmplLst>
              <p:tmpl>
                <p:tnLst>
                  <p:par>
                    <p:cTn presetID="2" presetClass="entr" presetSubtype="8" accel="50000" fill="hold" nodeType="withEffect" p14:presetBounceEnd="50000">
                      <p:stCondLst>
                        <p:cond delay="0"/>
                      </p:stCondLst>
                      <p:childTnLst>
                        <p:set>
                          <p:cBhvr>
                            <p:cTn dur="1" fill="hold">
                              <p:stCondLst>
                                <p:cond delay="0"/>
                              </p:stCondLst>
                            </p:cTn>
                            <p:tgtEl>
                              <p:spTgt spid="10"/>
                            </p:tgtEl>
                            <p:attrNameLst>
                              <p:attrName>style.visibility</p:attrName>
                            </p:attrNameLst>
                          </p:cBhvr>
                          <p:to>
                            <p:strVal val="visible"/>
                          </p:to>
                        </p:set>
                        <p:anim calcmode="lin" valueType="num" p14:bounceEnd="50000">
                          <p:cBhvr additive="base">
                            <p:cTn dur="1000" fill="hold"/>
                            <p:tgtEl>
                              <p:spTgt spid="10"/>
                            </p:tgtEl>
                            <p:attrNameLst>
                              <p:attrName>ppt_x</p:attrName>
                            </p:attrNameLst>
                          </p:cBhvr>
                          <p:tavLst>
                            <p:tav tm="0">
                              <p:val>
                                <p:strVal val="0-#ppt_w/2"/>
                              </p:val>
                            </p:tav>
                            <p:tav tm="100000">
                              <p:val>
                                <p:strVal val="#ppt_x"/>
                              </p:val>
                            </p:tav>
                          </p:tavLst>
                        </p:anim>
                        <p:anim calcmode="lin" valueType="num" p14:bounceEnd="50000">
                          <p:cBhvr additive="base">
                            <p:cTn dur="1000" fill="hold"/>
                            <p:tgtEl>
                              <p:spTgt spid="10"/>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2" presetClass="entr" presetSubtype="8" accel="50000" fill="hold" nodeType="withEffect" p14:presetBounceEnd="50000">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14:bounceEnd="50000">
                          <p:cBhvr additive="base">
                            <p:cTn dur="10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dur="1000" fill="hold"/>
                            <p:tgtEl>
                              <p:spTgt spid="11"/>
                            </p:tgtEl>
                            <p:attrNameLst>
                              <p:attrName>ppt_y</p:attrName>
                            </p:attrNameLst>
                          </p:cBhvr>
                          <p:tavLst>
                            <p:tav tm="0">
                              <p:val>
                                <p:strVal val="#ppt_y"/>
                              </p:val>
                            </p:tav>
                            <p:tav tm="100000">
                              <p:val>
                                <p:strVal val="#ppt_y"/>
                              </p:val>
                            </p:tav>
                          </p:tavLst>
                        </p:anim>
                      </p:childTnLst>
                    </p:cTn>
                  </p:par>
                </p:tnLst>
              </p:tmpl>
            </p:tmplLst>
          </p:bldP>
          <p:bldP spid="13" grpId="0" animBg="1">
            <p:tmplLst>
              <p:tmpl>
                <p:tnLst>
                  <p:par>
                    <p:cTn presetID="2" presetClass="entr" presetSubtype="8" accel="50000" fill="hold" nodeType="withEffect" p14:presetBounceEnd="50000">
                      <p:stCondLst>
                        <p:cond delay="750"/>
                      </p:stCondLst>
                      <p:childTnLst>
                        <p:set>
                          <p:cBhvr>
                            <p:cTn dur="1" fill="hold">
                              <p:stCondLst>
                                <p:cond delay="0"/>
                              </p:stCondLst>
                            </p:cTn>
                            <p:tgtEl>
                              <p:spTgt spid="13"/>
                            </p:tgtEl>
                            <p:attrNameLst>
                              <p:attrName>style.visibility</p:attrName>
                            </p:attrNameLst>
                          </p:cBhvr>
                          <p:to>
                            <p:strVal val="visible"/>
                          </p:to>
                        </p:set>
                        <p:anim calcmode="lin" valueType="num" p14:bounceEnd="50000">
                          <p:cBhvr additive="base">
                            <p:cTn dur="10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dur="1000" fill="hold"/>
                            <p:tgtEl>
                              <p:spTgt spid="13"/>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accel="5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accel="50000" fill="hold" grpId="0" nodeType="withEffect">
                                      <p:stCondLst>
                                        <p:cond delay="7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0-#ppt_w/2"/>
                                              </p:val>
                                            </p:tav>
                                            <p:tav tm="100000">
                                              <p:val>
                                                <p:strVal val="#ppt_x"/>
                                              </p:val>
                                            </p:tav>
                                          </p:tavLst>
                                        </p:anim>
                                        <p:anim calcmode="lin" valueType="num">
                                          <p:cBhvr additive="base">
                                            <p:cTn id="16" dur="100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75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tmplLst>
              <p:tmpl>
                <p:tnLst>
                  <p:par>
                    <p:cTn presetID="2" presetClass="entr" presetSubtype="8" accel="5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ppt_y"/>
                              </p:val>
                            </p:tav>
                            <p:tav tm="100000">
                              <p:val>
                                <p:strVal val="#ppt_y"/>
                              </p:val>
                            </p:tav>
                          </p:tavLst>
                        </p:anim>
                      </p:childTnLst>
                    </p:cTn>
                  </p:par>
                </p:tnLst>
              </p:tmpl>
            </p:tmplLst>
          </p:bldP>
          <p:bldP spid="11" grpId="0">
            <p:tmplLst>
              <p:tmpl>
                <p:tnLst>
                  <p:par>
                    <p:cTn presetID="2" presetClass="entr" presetSubtype="8" accel="50000" fill="hold" nodeType="withEffect">
                      <p:stCondLst>
                        <p:cond delay="25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1000" fill="hold"/>
                            <p:tgtEl>
                              <p:spTgt spid="11"/>
                            </p:tgtEl>
                            <p:attrNameLst>
                              <p:attrName>ppt_x</p:attrName>
                            </p:attrNameLst>
                          </p:cBhvr>
                          <p:tavLst>
                            <p:tav tm="0">
                              <p:val>
                                <p:strVal val="0-#ppt_w/2"/>
                              </p:val>
                            </p:tav>
                            <p:tav tm="100000">
                              <p:val>
                                <p:strVal val="#ppt_x"/>
                              </p:val>
                            </p:tav>
                          </p:tavLst>
                        </p:anim>
                        <p:anim calcmode="lin" valueType="num">
                          <p:cBhvr additive="base">
                            <p:cTn dur="1000" fill="hold"/>
                            <p:tgtEl>
                              <p:spTgt spid="11"/>
                            </p:tgtEl>
                            <p:attrNameLst>
                              <p:attrName>ppt_y</p:attrName>
                            </p:attrNameLst>
                          </p:cBhvr>
                          <p:tavLst>
                            <p:tav tm="0">
                              <p:val>
                                <p:strVal val="#ppt_y"/>
                              </p:val>
                            </p:tav>
                            <p:tav tm="100000">
                              <p:val>
                                <p:strVal val="#ppt_y"/>
                              </p:val>
                            </p:tav>
                          </p:tavLst>
                        </p:anim>
                      </p:childTnLst>
                    </p:cTn>
                  </p:par>
                </p:tnLst>
              </p:tmpl>
            </p:tmplLst>
          </p:bldP>
          <p:bldP spid="13" grpId="0" animBg="1">
            <p:tmplLst>
              <p:tmpl>
                <p:tnLst>
                  <p:par>
                    <p:cTn presetID="2" presetClass="entr" presetSubtype="8" accel="50000" fill="hold" nodeType="withEffect">
                      <p:stCondLst>
                        <p:cond delay="7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0-#ppt_w/2"/>
                              </p:val>
                            </p:tav>
                            <p:tav tm="100000">
                              <p:val>
                                <p:strVal val="#ppt_x"/>
                              </p:val>
                            </p:tav>
                          </p:tavLst>
                        </p:anim>
                        <p:anim calcmode="lin" valueType="num">
                          <p:cBhvr additive="base">
                            <p:cTn dur="1000" fill="hold"/>
                            <p:tgtEl>
                              <p:spTgt spid="13"/>
                            </p:tgtEl>
                            <p:attrNameLst>
                              <p:attrName>ppt_y</p:attrName>
                            </p:attrNameLst>
                          </p:cBhvr>
                          <p:tavLst>
                            <p:tav tm="0">
                              <p:val>
                                <p:strVal val="#ppt_y"/>
                              </p:val>
                            </p:tav>
                            <p:tav tm="100000">
                              <p:val>
                                <p:strVal val="#ppt_y"/>
                              </p:val>
                            </p:tav>
                          </p:tavLst>
                        </p:anim>
                      </p:childTnLst>
                    </p:cTn>
                  </p:par>
                </p:tnLst>
              </p:tmpl>
            </p:tmplLst>
          </p:bldP>
        </p:bldLst>
      </p:timing>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9" name="!!Picture Placeholder 3">
            <a:extLst>
              <a:ext uri="{FF2B5EF4-FFF2-40B4-BE49-F238E27FC236}">
                <a16:creationId xmlns:a16="http://schemas.microsoft.com/office/drawing/2014/main" id="{3B5711F0-E512-4D47-A03F-4EE9265D861B}"/>
              </a:ext>
            </a:extLst>
          </p:cNvPr>
          <p:cNvSpPr>
            <a:spLocks noGrp="1"/>
          </p:cNvSpPr>
          <p:nvPr>
            <p:ph type="pic" sz="quarter" idx="14" hasCustomPrompt="1"/>
          </p:nvPr>
        </p:nvSpPr>
        <p:spPr>
          <a:xfrm>
            <a:off x="679503" y="-1"/>
            <a:ext cx="4252332" cy="6701368"/>
          </a:xfrm>
          <a:prstGeom prst="parallelogram">
            <a:avLst/>
          </a:prstGeom>
          <a:pattFill prst="pct5">
            <a:fgClr>
              <a:schemeClr val="bg1">
                <a:lumMod val="65000"/>
              </a:schemeClr>
            </a:fgClr>
            <a:bgClr>
              <a:schemeClr val="bg1"/>
            </a:bgClr>
          </a:pattFill>
          <a:ln>
            <a:noFill/>
          </a:ln>
        </p:spPr>
        <p:txBody>
          <a:bodyPr anchor="ctr" anchorCtr="0"/>
          <a:lstStyle>
            <a:lvl1pPr marL="0" indent="0" algn="ctr" fontAlgn="ctr">
              <a:spcBef>
                <a:spcPts val="0"/>
              </a:spcBef>
              <a:buFontTx/>
              <a:buNone/>
              <a:defRPr sz="1100" baseline="0">
                <a:solidFill>
                  <a:schemeClr val="tx2"/>
                </a:solidFill>
              </a:defRPr>
            </a:lvl1pPr>
          </a:lstStyle>
          <a:p>
            <a:r>
              <a:rPr lang="en-US" dirty="0"/>
              <a:t>Click to replace with photo</a:t>
            </a:r>
          </a:p>
        </p:txBody>
      </p:sp>
      <p:sp>
        <p:nvSpPr>
          <p:cNvPr id="5" name="Slide Number Placeholder 5">
            <a:extLst>
              <a:ext uri="{FF2B5EF4-FFF2-40B4-BE49-F238E27FC236}">
                <a16:creationId xmlns:a16="http://schemas.microsoft.com/office/drawing/2014/main" id="{106C3271-DA15-3D45-A2EB-2EB2E30D1930}"/>
              </a:ext>
            </a:extLst>
          </p:cNvPr>
          <p:cNvSpPr txBox="1">
            <a:spLocks/>
          </p:cNvSpPr>
          <p:nvPr userDrawn="1"/>
        </p:nvSpPr>
        <p:spPr>
          <a:xfrm>
            <a:off x="11439939" y="6251833"/>
            <a:ext cx="752060" cy="365125"/>
          </a:xfrm>
          <a:prstGeom prst="rect">
            <a:avLst/>
          </a:prstGeom>
        </p:spPr>
        <p:txBody>
          <a:bodyPr vert="horz" lIns="91440" tIns="45720" rIns="0" bIns="45720" rtlCol="0" anchor="ctr"/>
          <a:lstStyle>
            <a:defPPr>
              <a:defRPr lang="en-US"/>
            </a:defPPr>
            <a:lvl1pPr marL="0" algn="r" defTabSz="914400" rtl="0" eaLnBrk="1" latinLnBrk="0" hangingPunct="1">
              <a:defRPr sz="900" b="0" i="0" kern="1200">
                <a:solidFill>
                  <a:schemeClr val="tx1">
                    <a:tint val="75000"/>
                  </a:schemeClr>
                </a:solidFill>
                <a:latin typeface="Arial Narrow" panose="020B0604020202020204" pitchFamily="34" charset="0"/>
                <a:ea typeface="+mn-ea"/>
                <a:cs typeface="Arial Narrow"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900" b="1" i="0" spc="100" dirty="0">
                <a:solidFill>
                  <a:schemeClr val="tx2"/>
                </a:solidFill>
                <a:latin typeface="Arial" panose="020B0604020202020204" pitchFamily="34" charset="0"/>
                <a:cs typeface="Arial" panose="020B0604020202020204" pitchFamily="34" charset="0"/>
              </a:rPr>
              <a:t>| </a:t>
            </a:r>
            <a:r>
              <a:rPr lang="en-US" sz="900" b="1" i="0" spc="100" dirty="0">
                <a:solidFill>
                  <a:schemeClr val="accent2"/>
                </a:solidFill>
                <a:latin typeface="Arial" panose="020B0604020202020204" pitchFamily="34" charset="0"/>
                <a:cs typeface="Arial" panose="020B0604020202020204" pitchFamily="34" charset="0"/>
              </a:rPr>
              <a:t> </a:t>
            </a:r>
            <a:fld id="{3B6463D1-A23F-EC4F-9EE2-73EC78720D87}" type="slidenum">
              <a:rPr lang="en-US" sz="900" b="1" i="0" spc="100" smtClean="0">
                <a:solidFill>
                  <a:schemeClr val="accent2"/>
                </a:solidFill>
                <a:latin typeface="Arial" panose="020B0604020202020204" pitchFamily="34" charset="0"/>
                <a:cs typeface="Arial" panose="020B0604020202020204" pitchFamily="34" charset="0"/>
              </a:rPr>
              <a:pPr algn="l"/>
              <a:t>‹#›</a:t>
            </a:fld>
            <a:r>
              <a:rPr lang="en-US" sz="900" b="1" i="0" spc="100" dirty="0">
                <a:latin typeface="Arial" panose="020B0604020202020204" pitchFamily="34" charset="0"/>
                <a:cs typeface="Arial" panose="020B0604020202020204" pitchFamily="34" charset="0"/>
              </a:rPr>
              <a:t> </a:t>
            </a:r>
          </a:p>
        </p:txBody>
      </p:sp>
      <p:sp>
        <p:nvSpPr>
          <p:cNvPr id="6" name="Text Placeholder 17">
            <a:extLst>
              <a:ext uri="{FF2B5EF4-FFF2-40B4-BE49-F238E27FC236}">
                <a16:creationId xmlns:a16="http://schemas.microsoft.com/office/drawing/2014/main" id="{D4A2E00C-A87F-D14B-972A-6E4DF5F2BE8C}"/>
              </a:ext>
            </a:extLst>
          </p:cNvPr>
          <p:cNvSpPr>
            <a:spLocks noGrp="1"/>
          </p:cNvSpPr>
          <p:nvPr>
            <p:ph type="body" sz="quarter" idx="10" hasCustomPrompt="1"/>
          </p:nvPr>
        </p:nvSpPr>
        <p:spPr>
          <a:xfrm>
            <a:off x="6291473" y="6344550"/>
            <a:ext cx="5128591" cy="216982"/>
          </a:xfrm>
          <a:prstGeom prst="rect">
            <a:avLst/>
          </a:prstGeom>
        </p:spPr>
        <p:txBody>
          <a:bodyPr rIns="0">
            <a:spAutoFit/>
          </a:bodyPr>
          <a:lstStyle>
            <a:lvl1pPr marL="0" indent="0" algn="r">
              <a:buNone/>
              <a:defRPr sz="900" b="0" i="0" spc="100" baseline="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SECTION TITLE </a:t>
            </a:r>
          </a:p>
        </p:txBody>
      </p:sp>
      <p:sp>
        <p:nvSpPr>
          <p:cNvPr id="8" name="Text Placeholder 17">
            <a:extLst>
              <a:ext uri="{FF2B5EF4-FFF2-40B4-BE49-F238E27FC236}">
                <a16:creationId xmlns:a16="http://schemas.microsoft.com/office/drawing/2014/main" id="{B303D592-CD3B-BA43-90E5-828B5CF0BB07}"/>
              </a:ext>
            </a:extLst>
          </p:cNvPr>
          <p:cNvSpPr>
            <a:spLocks noGrp="1"/>
          </p:cNvSpPr>
          <p:nvPr>
            <p:ph type="body" sz="quarter" idx="11" hasCustomPrompt="1"/>
          </p:nvPr>
        </p:nvSpPr>
        <p:spPr>
          <a:xfrm>
            <a:off x="5456084" y="1406569"/>
            <a:ext cx="6102533" cy="563231"/>
          </a:xfrm>
          <a:prstGeom prst="rect">
            <a:avLst/>
          </a:prstGeom>
        </p:spPr>
        <p:txBody>
          <a:bodyPr lIns="0">
            <a:spAutoFit/>
          </a:bodyPr>
          <a:lstStyle>
            <a:lvl1pPr marL="0" indent="0" algn="l">
              <a:buNone/>
              <a:defRPr sz="3400" b="1" i="0">
                <a:solidFill>
                  <a:schemeClr val="accent1"/>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Title</a:t>
            </a:r>
          </a:p>
        </p:txBody>
      </p:sp>
      <p:sp>
        <p:nvSpPr>
          <p:cNvPr id="9" name="Picture Placeholder 23">
            <a:extLst>
              <a:ext uri="{FF2B5EF4-FFF2-40B4-BE49-F238E27FC236}">
                <a16:creationId xmlns:a16="http://schemas.microsoft.com/office/drawing/2014/main" id="{2F1CF501-6335-B642-BE9C-B456CDED338F}"/>
              </a:ext>
            </a:extLst>
          </p:cNvPr>
          <p:cNvSpPr>
            <a:spLocks noGrp="1"/>
          </p:cNvSpPr>
          <p:nvPr>
            <p:ph type="pic" sz="quarter" idx="15" hasCustomPrompt="1"/>
          </p:nvPr>
        </p:nvSpPr>
        <p:spPr>
          <a:xfrm>
            <a:off x="5579969" y="2286316"/>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12" name="Text Placeholder 17">
            <a:extLst>
              <a:ext uri="{FF2B5EF4-FFF2-40B4-BE49-F238E27FC236}">
                <a16:creationId xmlns:a16="http://schemas.microsoft.com/office/drawing/2014/main" id="{98ABA8D8-A7D3-0245-B92B-AC4DB067A75E}"/>
              </a:ext>
            </a:extLst>
          </p:cNvPr>
          <p:cNvSpPr>
            <a:spLocks noGrp="1"/>
          </p:cNvSpPr>
          <p:nvPr>
            <p:ph type="body" sz="quarter" idx="18" hasCustomPrompt="1"/>
          </p:nvPr>
        </p:nvSpPr>
        <p:spPr>
          <a:xfrm>
            <a:off x="6573156" y="2500659"/>
            <a:ext cx="4866783" cy="341632"/>
          </a:xfrm>
          <a:prstGeom prst="rect">
            <a:avLst/>
          </a:prstGeom>
        </p:spPr>
        <p:txBody>
          <a:bodyPr lIns="0" anchor="ctr">
            <a:spAutoFit/>
          </a:bodyPr>
          <a:lstStyle>
            <a:lvl1pPr marL="0" indent="0" algn="l">
              <a:buNone/>
              <a:defRPr sz="1800" b="0" i="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13" name="Text Placeholder 17">
            <a:extLst>
              <a:ext uri="{FF2B5EF4-FFF2-40B4-BE49-F238E27FC236}">
                <a16:creationId xmlns:a16="http://schemas.microsoft.com/office/drawing/2014/main" id="{19E6BBC9-00E5-454C-B5BC-E42203EE27CB}"/>
              </a:ext>
            </a:extLst>
          </p:cNvPr>
          <p:cNvSpPr>
            <a:spLocks noGrp="1"/>
          </p:cNvSpPr>
          <p:nvPr>
            <p:ph type="body" sz="quarter" idx="19" hasCustomPrompt="1"/>
          </p:nvPr>
        </p:nvSpPr>
        <p:spPr>
          <a:xfrm>
            <a:off x="6573156" y="3652087"/>
            <a:ext cx="4866783" cy="341632"/>
          </a:xfrm>
          <a:prstGeom prst="rect">
            <a:avLst/>
          </a:prstGeom>
        </p:spPr>
        <p:txBody>
          <a:bodyPr lIns="0" anchor="ctr">
            <a:spAutoFit/>
          </a:bodyPr>
          <a:lstStyle>
            <a:lvl1pPr marL="0" indent="0" algn="l">
              <a:buNone/>
              <a:defRPr sz="1800" b="0" i="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14" name="Text Placeholder 17">
            <a:extLst>
              <a:ext uri="{FF2B5EF4-FFF2-40B4-BE49-F238E27FC236}">
                <a16:creationId xmlns:a16="http://schemas.microsoft.com/office/drawing/2014/main" id="{C7F9201B-7E23-7844-B1E0-A3AD1E178AB1}"/>
              </a:ext>
            </a:extLst>
          </p:cNvPr>
          <p:cNvSpPr>
            <a:spLocks noGrp="1"/>
          </p:cNvSpPr>
          <p:nvPr>
            <p:ph type="body" sz="quarter" idx="20" hasCustomPrompt="1"/>
          </p:nvPr>
        </p:nvSpPr>
        <p:spPr>
          <a:xfrm>
            <a:off x="6573156" y="4840098"/>
            <a:ext cx="4866783" cy="341632"/>
          </a:xfrm>
          <a:prstGeom prst="rect">
            <a:avLst/>
          </a:prstGeom>
        </p:spPr>
        <p:txBody>
          <a:bodyPr lIns="0" anchor="ctr">
            <a:spAutoFit/>
          </a:bodyPr>
          <a:lstStyle>
            <a:lvl1pPr marL="0" indent="0" algn="l">
              <a:buNone/>
              <a:defRPr sz="1800" b="0" i="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17" name="Picture Placeholder 23">
            <a:extLst>
              <a:ext uri="{FF2B5EF4-FFF2-40B4-BE49-F238E27FC236}">
                <a16:creationId xmlns:a16="http://schemas.microsoft.com/office/drawing/2014/main" id="{EB3607E7-ECFB-5147-B3A6-DA63CDDEBB33}"/>
              </a:ext>
            </a:extLst>
          </p:cNvPr>
          <p:cNvSpPr>
            <a:spLocks noGrp="1"/>
          </p:cNvSpPr>
          <p:nvPr>
            <p:ph type="pic" sz="quarter" idx="21" hasCustomPrompt="1"/>
          </p:nvPr>
        </p:nvSpPr>
        <p:spPr>
          <a:xfrm>
            <a:off x="5579969" y="3482638"/>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18" name="Picture Placeholder 23">
            <a:extLst>
              <a:ext uri="{FF2B5EF4-FFF2-40B4-BE49-F238E27FC236}">
                <a16:creationId xmlns:a16="http://schemas.microsoft.com/office/drawing/2014/main" id="{AF9A17AC-7756-5A41-A497-F08D7FC1F83B}"/>
              </a:ext>
            </a:extLst>
          </p:cNvPr>
          <p:cNvSpPr>
            <a:spLocks noGrp="1"/>
          </p:cNvSpPr>
          <p:nvPr>
            <p:ph type="pic" sz="quarter" idx="22" hasCustomPrompt="1"/>
          </p:nvPr>
        </p:nvSpPr>
        <p:spPr>
          <a:xfrm>
            <a:off x="5579969" y="4680110"/>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pic>
        <p:nvPicPr>
          <p:cNvPr id="20" name="Picture 19" descr="A picture containing graphical user interface&#10;&#10;Description automatically generated">
            <a:extLst>
              <a:ext uri="{FF2B5EF4-FFF2-40B4-BE49-F238E27FC236}">
                <a16:creationId xmlns:a16="http://schemas.microsoft.com/office/drawing/2014/main" id="{F66049C3-E464-EE4B-A179-6D6578D80BE2}"/>
              </a:ext>
            </a:extLst>
          </p:cNvPr>
          <p:cNvPicPr>
            <a:picLocks noChangeAspect="1"/>
          </p:cNvPicPr>
          <p:nvPr userDrawn="1"/>
        </p:nvPicPr>
        <p:blipFill rotWithShape="1">
          <a:blip r:embed="rId2"/>
          <a:srcRect t="97716"/>
          <a:stretch/>
        </p:blipFill>
        <p:spPr>
          <a:xfrm>
            <a:off x="0" y="6701367"/>
            <a:ext cx="12192000" cy="156636"/>
          </a:xfrm>
          <a:prstGeom prst="rect">
            <a:avLst/>
          </a:prstGeom>
        </p:spPr>
      </p:pic>
      <p:pic>
        <p:nvPicPr>
          <p:cNvPr id="7" name="!!Picture 11">
            <a:extLst>
              <a:ext uri="{FF2B5EF4-FFF2-40B4-BE49-F238E27FC236}">
                <a16:creationId xmlns:a16="http://schemas.microsoft.com/office/drawing/2014/main" id="{5D6FAB7F-BB85-5031-C5C1-C6E439DBE4FC}"/>
              </a:ext>
            </a:extLst>
          </p:cNvPr>
          <p:cNvPicPr>
            <a:picLocks noChangeAspect="1"/>
          </p:cNvPicPr>
          <p:nvPr userDrawn="1"/>
        </p:nvPicPr>
        <p:blipFill>
          <a:blip r:embed="rId3"/>
          <a:stretch>
            <a:fillRect/>
          </a:stretch>
        </p:blipFill>
        <p:spPr>
          <a:xfrm>
            <a:off x="-4352114" y="5550094"/>
            <a:ext cx="1711492" cy="809902"/>
          </a:xfrm>
          <a:prstGeom prst="rect">
            <a:avLst/>
          </a:prstGeom>
        </p:spPr>
      </p:pic>
    </p:spTree>
    <p:extLst>
      <p:ext uri="{BB962C8B-B14F-4D97-AF65-F5344CB8AC3E}">
        <p14:creationId xmlns:p14="http://schemas.microsoft.com/office/powerpoint/2010/main" val="35749560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grpId="0" nodeType="withEffect" p14:presetBounceEnd="50000">
                                      <p:stCondLst>
                                        <p:cond delay="25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14:bounceEnd="50000">
                                          <p:cBhvr additive="base">
                                            <p:cTn id="7" dur="1000" fill="hold"/>
                                            <p:tgtEl>
                                              <p:spTgt spid="8">
                                                <p:txEl>
                                                  <p:pRg st="0" end="0"/>
                                                </p:txEl>
                                              </p:spTgt>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3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out)">
                                          <p:cBhvr>
                                            <p:cTn id="13" dur="500"/>
                                            <p:tgtEl>
                                              <p:spTgt spid="9"/>
                                            </p:tgtEl>
                                          </p:cBhvr>
                                        </p:animEffect>
                                      </p:childTnLst>
                                    </p:cTn>
                                  </p:par>
                                  <p:par>
                                    <p:cTn id="14" presetID="2" presetClass="entr" presetSubtype="2" accel="50000" fill="hold" grpId="0" nodeType="withEffect" p14:presetBounceEnd="50000">
                                      <p:stCondLst>
                                        <p:cond delay="0"/>
                                      </p:stCondLst>
                                      <p:childTnLst>
                                        <p:set>
                                          <p:cBhvr>
                                            <p:cTn id="15" dur="1" fill="hold">
                                              <p:stCondLst>
                                                <p:cond delay="0"/>
                                              </p:stCondLst>
                                            </p:cTn>
                                            <p:tgtEl>
                                              <p:spTgt spid="12">
                                                <p:txEl>
                                                  <p:pRg st="0" end="0"/>
                                                </p:txEl>
                                              </p:spTgt>
                                            </p:tgtEl>
                                            <p:attrNameLst>
                                              <p:attrName>style.visibility</p:attrName>
                                            </p:attrNameLst>
                                          </p:cBhvr>
                                          <p:to>
                                            <p:strVal val="visible"/>
                                          </p:to>
                                        </p:set>
                                        <p:anim calcmode="lin" valueType="num" p14:bounceEnd="50000">
                                          <p:cBhvr additive="base">
                                            <p:cTn id="16" dur="1000" fill="hold"/>
                                            <p:tgtEl>
                                              <p:spTgt spid="12">
                                                <p:txEl>
                                                  <p:pRg st="0" end="0"/>
                                                </p:txEl>
                                              </p:spTgt>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circle(out)">
                                          <p:cBhvr>
                                            <p:cTn id="22" dur="500"/>
                                            <p:tgtEl>
                                              <p:spTgt spid="17"/>
                                            </p:tgtEl>
                                          </p:cBhvr>
                                        </p:animEffect>
                                      </p:childTnLst>
                                    </p:cTn>
                                  </p:par>
                                  <p:par>
                                    <p:cTn id="23" presetID="2" presetClass="entr" presetSubtype="2" accel="50000" fill="hold" grpId="0" nodeType="withEffect" p14:presetBounceEnd="50000">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14:bounceEnd="50000">
                                          <p:cBhvr additive="base">
                                            <p:cTn id="25" dur="1000" fill="hold"/>
                                            <p:tgtEl>
                                              <p:spTgt spid="13">
                                                <p:txEl>
                                                  <p:pRg st="0" end="0"/>
                                                </p:txEl>
                                              </p:spTgt>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ircle(out)">
                                          <p:cBhvr>
                                            <p:cTn id="31" dur="500"/>
                                            <p:tgtEl>
                                              <p:spTgt spid="18"/>
                                            </p:tgtEl>
                                          </p:cBhvr>
                                        </p:animEffect>
                                      </p:childTnLst>
                                    </p:cTn>
                                  </p:par>
                                  <p:par>
                                    <p:cTn id="32" presetID="2" presetClass="entr" presetSubtype="2" accel="50000" fill="hold" grpId="0" nodeType="withEffect" p14:presetBounceEnd="50000">
                                      <p:stCondLst>
                                        <p:cond delay="0"/>
                                      </p:stCondLst>
                                      <p:childTnLst>
                                        <p:set>
                                          <p:cBhvr>
                                            <p:cTn id="33" dur="1" fill="hold">
                                              <p:stCondLst>
                                                <p:cond delay="0"/>
                                              </p:stCondLst>
                                            </p:cTn>
                                            <p:tgtEl>
                                              <p:spTgt spid="14">
                                                <p:txEl>
                                                  <p:pRg st="0" end="0"/>
                                                </p:txEl>
                                              </p:spTgt>
                                            </p:tgtEl>
                                            <p:attrNameLst>
                                              <p:attrName>style.visibility</p:attrName>
                                            </p:attrNameLst>
                                          </p:cBhvr>
                                          <p:to>
                                            <p:strVal val="visible"/>
                                          </p:to>
                                        </p:set>
                                        <p:anim calcmode="lin" valueType="num" p14:bounceEnd="50000">
                                          <p:cBhvr additive="base">
                                            <p:cTn id="34" dur="1000" fill="hold"/>
                                            <p:tgtEl>
                                              <p:spTgt spid="14">
                                                <p:txEl>
                                                  <p:pRg st="0" end="0"/>
                                                </p:txEl>
                                              </p:spTgt>
                                            </p:tgtEl>
                                            <p:attrNameLst>
                                              <p:attrName>ppt_x</p:attrName>
                                            </p:attrNameLst>
                                          </p:cBhvr>
                                          <p:tavLst>
                                            <p:tav tm="0">
                                              <p:val>
                                                <p:strVal val="1+#ppt_w/2"/>
                                              </p:val>
                                            </p:tav>
                                            <p:tav tm="100000">
                                              <p:val>
                                                <p:strVal val="#ppt_x"/>
                                              </p:val>
                                            </p:tav>
                                          </p:tavLst>
                                        </p:anim>
                                        <p:anim calcmode="lin" valueType="num" p14:bounceEnd="50000">
                                          <p:cBhvr additive="base">
                                            <p:cTn id="35" dur="10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2" presetClass="entr" presetSubtype="2" accel="50000" fill="hold" nodeType="withEffect" p14:presetBounceEnd="50000">
                      <p:stCondLst>
                        <p:cond delay="250"/>
                      </p:stCondLst>
                      <p:childTnLst>
                        <p:set>
                          <p:cBhvr>
                            <p:cTn dur="1" fill="hold">
                              <p:stCondLst>
                                <p:cond delay="0"/>
                              </p:stCondLst>
                            </p:cTn>
                            <p:tgtEl>
                              <p:spTgt spid="8"/>
                            </p:tgtEl>
                            <p:attrNameLst>
                              <p:attrName>style.visibility</p:attrName>
                            </p:attrNameLst>
                          </p:cBhvr>
                          <p:to>
                            <p:strVal val="visible"/>
                          </p:to>
                        </p:set>
                        <p:anim calcmode="lin" valueType="num" p14:bounceEnd="50000">
                          <p:cBhvr additive="base">
                            <p:cTn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dur="1000" fill="hold"/>
                            <p:tgtEl>
                              <p:spTgt spid="8"/>
                            </p:tgtEl>
                            <p:attrNameLst>
                              <p:attrName>ppt_y</p:attrName>
                            </p:attrNameLst>
                          </p:cBhvr>
                          <p:tavLst>
                            <p:tav tm="0">
                              <p:val>
                                <p:strVal val="#ppt_y"/>
                              </p:val>
                            </p:tav>
                            <p:tav tm="100000">
                              <p:val>
                                <p:strVal val="#ppt_y"/>
                              </p:val>
                            </p:tav>
                          </p:tavLst>
                        </p:anim>
                      </p:childTnLst>
                    </p:cTn>
                  </p:par>
                </p:tnLst>
              </p:tmpl>
            </p:tmplLst>
          </p:bldP>
          <p:bldP spid="9" grpId="0"/>
          <p:bldP spid="12" grpId="0" build="p">
            <p:tmplLst>
              <p:tmpl lvl="1">
                <p:tnLst>
                  <p:par>
                    <p:cTn presetID="2" presetClass="entr" presetSubtype="2" accel="50000" fill="hold" nodeType="withEffect" p14:presetBounceEnd="50000">
                      <p:stCondLst>
                        <p:cond delay="0"/>
                      </p:stCondLst>
                      <p:childTnLst>
                        <p:set>
                          <p:cBhvr>
                            <p:cTn dur="1" fill="hold">
                              <p:stCondLst>
                                <p:cond delay="0"/>
                              </p:stCondLst>
                            </p:cTn>
                            <p:tgtEl>
                              <p:spTgt spid="12"/>
                            </p:tgtEl>
                            <p:attrNameLst>
                              <p:attrName>style.visibility</p:attrName>
                            </p:attrNameLst>
                          </p:cBhvr>
                          <p:to>
                            <p:strVal val="visible"/>
                          </p:to>
                        </p:set>
                        <p:anim calcmode="lin" valueType="num" p14:bounceEnd="50000">
                          <p:cBhvr additive="base">
                            <p:cTn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dur="10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accel="50000" fill="hold" nodeType="withEffect" p14:presetBounceEnd="50000">
                      <p:stCondLst>
                        <p:cond delay="0"/>
                      </p:stCondLst>
                      <p:childTnLst>
                        <p:set>
                          <p:cBhvr>
                            <p:cTn dur="1" fill="hold">
                              <p:stCondLst>
                                <p:cond delay="0"/>
                              </p:stCondLst>
                            </p:cTn>
                            <p:tgtEl>
                              <p:spTgt spid="13"/>
                            </p:tgtEl>
                            <p:attrNameLst>
                              <p:attrName>style.visibility</p:attrName>
                            </p:attrNameLst>
                          </p:cBhvr>
                          <p:to>
                            <p:strVal val="visible"/>
                          </p:to>
                        </p:set>
                        <p:anim calcmode="lin" valueType="num" p14:bounceEnd="50000">
                          <p:cBhvr additive="base">
                            <p:cTn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dur="10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grpId="0" nodeType="withEffect">
                                      <p:stCondLst>
                                        <p:cond delay="25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10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3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out)">
                                          <p:cBhvr>
                                            <p:cTn id="13" dur="500"/>
                                            <p:tgtEl>
                                              <p:spTgt spid="9"/>
                                            </p:tgtEl>
                                          </p:cBhvr>
                                        </p:animEffect>
                                      </p:childTnLst>
                                    </p:cTn>
                                  </p:par>
                                  <p:par>
                                    <p:cTn id="14" presetID="2" presetClass="entr" presetSubtype="2" accel="50000" fill="hold" grpId="0" nodeType="withEffect">
                                      <p:stCondLst>
                                        <p:cond delay="0"/>
                                      </p:stCondLst>
                                      <p:childTnLst>
                                        <p:set>
                                          <p:cBhvr>
                                            <p:cTn id="15" dur="1" fill="hold">
                                              <p:stCondLst>
                                                <p:cond delay="0"/>
                                              </p:stCondLst>
                                            </p:cTn>
                                            <p:tgtEl>
                                              <p:spTgt spid="12">
                                                <p:txEl>
                                                  <p:pRg st="0" end="0"/>
                                                </p:txEl>
                                              </p:spTgt>
                                            </p:tgtEl>
                                            <p:attrNameLst>
                                              <p:attrName>style.visibility</p:attrName>
                                            </p:attrNameLst>
                                          </p:cBhvr>
                                          <p:to>
                                            <p:strVal val="visible"/>
                                          </p:to>
                                        </p:set>
                                        <p:anim calcmode="lin" valueType="num">
                                          <p:cBhvr additive="base">
                                            <p:cTn id="16" dur="10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7" dur="10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32"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circle(out)">
                                          <p:cBhvr>
                                            <p:cTn id="22" dur="500"/>
                                            <p:tgtEl>
                                              <p:spTgt spid="17"/>
                                            </p:tgtEl>
                                          </p:cBhvr>
                                        </p:animEffect>
                                      </p:childTnLst>
                                    </p:cTn>
                                  </p:par>
                                  <p:par>
                                    <p:cTn id="23" presetID="2" presetClass="entr" presetSubtype="2" accel="50000" fill="hold" grpId="0" nodeType="with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 calcmode="lin" valueType="num">
                                          <p:cBhvr additive="base">
                                            <p:cTn id="25" dur="10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32"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ircle(out)">
                                          <p:cBhvr>
                                            <p:cTn id="31" dur="500"/>
                                            <p:tgtEl>
                                              <p:spTgt spid="18"/>
                                            </p:tgtEl>
                                          </p:cBhvr>
                                        </p:animEffect>
                                      </p:childTnLst>
                                    </p:cTn>
                                  </p:par>
                                  <p:par>
                                    <p:cTn id="32" presetID="2" presetClass="entr" presetSubtype="2" accel="50000" fill="hold" grpId="0" nodeType="withEffect">
                                      <p:stCondLst>
                                        <p:cond delay="0"/>
                                      </p:stCondLst>
                                      <p:childTnLst>
                                        <p:set>
                                          <p:cBhvr>
                                            <p:cTn id="33" dur="1" fill="hold">
                                              <p:stCondLst>
                                                <p:cond delay="0"/>
                                              </p:stCondLst>
                                            </p:cTn>
                                            <p:tgtEl>
                                              <p:spTgt spid="14">
                                                <p:txEl>
                                                  <p:pRg st="0" end="0"/>
                                                </p:txEl>
                                              </p:spTgt>
                                            </p:tgtEl>
                                            <p:attrNameLst>
                                              <p:attrName>style.visibility</p:attrName>
                                            </p:attrNameLst>
                                          </p:cBhvr>
                                          <p:to>
                                            <p:strVal val="visible"/>
                                          </p:to>
                                        </p:set>
                                        <p:anim calcmode="lin" valueType="num">
                                          <p:cBhvr additive="base">
                                            <p:cTn id="34"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35" dur="10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tmplLst>
              <p:tmpl lvl="1">
                <p:tnLst>
                  <p:par>
                    <p:cTn presetID="2" presetClass="entr" presetSubtype="2" accel="5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1+#ppt_w/2"/>
                              </p:val>
                            </p:tav>
                            <p:tav tm="100000">
                              <p:val>
                                <p:strVal val="#ppt_x"/>
                              </p:val>
                            </p:tav>
                          </p:tavLst>
                        </p:anim>
                        <p:anim calcmode="lin" valueType="num">
                          <p:cBhvr additive="base">
                            <p:cTn dur="1000" fill="hold"/>
                            <p:tgtEl>
                              <p:spTgt spid="8"/>
                            </p:tgtEl>
                            <p:attrNameLst>
                              <p:attrName>ppt_y</p:attrName>
                            </p:attrNameLst>
                          </p:cBhvr>
                          <p:tavLst>
                            <p:tav tm="0">
                              <p:val>
                                <p:strVal val="#ppt_y"/>
                              </p:val>
                            </p:tav>
                            <p:tav tm="100000">
                              <p:val>
                                <p:strVal val="#ppt_y"/>
                              </p:val>
                            </p:tav>
                          </p:tavLst>
                        </p:anim>
                      </p:childTnLst>
                    </p:cTn>
                  </p:par>
                </p:tnLst>
              </p:tmpl>
            </p:tmplLst>
          </p:bldP>
          <p:bldP spid="9" grpId="0"/>
          <p:bldP spid="12" grpId="0" build="p">
            <p:tmplLst>
              <p:tmpl lvl="1">
                <p:tnLst>
                  <p:par>
                    <p:cTn presetID="2" presetClass="entr" presetSubtype="2" accel="5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1+#ppt_w/2"/>
                              </p:val>
                            </p:tav>
                            <p:tav tm="100000">
                              <p:val>
                                <p:strVal val="#ppt_x"/>
                              </p:val>
                            </p:tav>
                          </p:tavLst>
                        </p:anim>
                        <p:anim calcmode="lin" valueType="num">
                          <p:cBhvr additive="base">
                            <p:cTn dur="10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 presetClass="entr" presetSubtype="2" accel="5000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1+#ppt_w/2"/>
                              </p:val>
                            </p:tav>
                            <p:tav tm="100000">
                              <p:val>
                                <p:strVal val="#ppt_x"/>
                              </p:val>
                            </p:tav>
                          </p:tavLst>
                        </p:anim>
                        <p:anim calcmode="lin" valueType="num">
                          <p:cBhvr additive="base">
                            <p:cTn dur="10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bldP spid="17" grpId="0"/>
          <p:bldP spid="18" grpId="0"/>
        </p:bldLst>
      </p:timing>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with icon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414BC095-8894-4F4F-8ECB-34DCC4089AAF}"/>
              </a:ext>
            </a:extLst>
          </p:cNvPr>
          <p:cNvSpPr txBox="1">
            <a:spLocks/>
          </p:cNvSpPr>
          <p:nvPr userDrawn="1"/>
        </p:nvSpPr>
        <p:spPr>
          <a:xfrm>
            <a:off x="11439939" y="6251833"/>
            <a:ext cx="752060" cy="365125"/>
          </a:xfrm>
          <a:prstGeom prst="rect">
            <a:avLst/>
          </a:prstGeom>
        </p:spPr>
        <p:txBody>
          <a:bodyPr vert="horz" lIns="91440" tIns="45720" rIns="0" bIns="45720" rtlCol="0" anchor="ctr"/>
          <a:lstStyle>
            <a:defPPr>
              <a:defRPr lang="en-US"/>
            </a:defPPr>
            <a:lvl1pPr marL="0" algn="r" defTabSz="914400" rtl="0" eaLnBrk="1" latinLnBrk="0" hangingPunct="1">
              <a:defRPr sz="900" b="0" i="0" kern="1200">
                <a:solidFill>
                  <a:schemeClr val="tx1">
                    <a:tint val="75000"/>
                  </a:schemeClr>
                </a:solidFill>
                <a:latin typeface="Arial Narrow" panose="020B0604020202020204" pitchFamily="34" charset="0"/>
                <a:ea typeface="+mn-ea"/>
                <a:cs typeface="Arial Narrow"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900" b="1" i="0" spc="100" dirty="0">
                <a:solidFill>
                  <a:schemeClr val="tx2"/>
                </a:solidFill>
                <a:latin typeface="Arial" panose="020B0604020202020204" pitchFamily="34" charset="0"/>
                <a:cs typeface="Arial" panose="020B0604020202020204" pitchFamily="34" charset="0"/>
              </a:rPr>
              <a:t>| </a:t>
            </a:r>
            <a:r>
              <a:rPr lang="en-US" sz="900" b="1" i="0" spc="100" dirty="0">
                <a:solidFill>
                  <a:schemeClr val="accent2"/>
                </a:solidFill>
                <a:latin typeface="Arial" panose="020B0604020202020204" pitchFamily="34" charset="0"/>
                <a:cs typeface="Arial" panose="020B0604020202020204" pitchFamily="34" charset="0"/>
              </a:rPr>
              <a:t> </a:t>
            </a:r>
            <a:fld id="{3B6463D1-A23F-EC4F-9EE2-73EC78720D87}" type="slidenum">
              <a:rPr lang="en-US" sz="900" b="1" i="0" spc="100" smtClean="0">
                <a:solidFill>
                  <a:schemeClr val="accent2"/>
                </a:solidFill>
                <a:latin typeface="Arial" panose="020B0604020202020204" pitchFamily="34" charset="0"/>
                <a:cs typeface="Arial" panose="020B0604020202020204" pitchFamily="34" charset="0"/>
              </a:rPr>
              <a:pPr algn="l"/>
              <a:t>‹#›</a:t>
            </a:fld>
            <a:r>
              <a:rPr lang="en-US" sz="900" b="1" i="0" spc="100" dirty="0">
                <a:latin typeface="Arial" panose="020B0604020202020204" pitchFamily="34" charset="0"/>
                <a:cs typeface="Arial" panose="020B0604020202020204" pitchFamily="34" charset="0"/>
              </a:rPr>
              <a:t> </a:t>
            </a:r>
          </a:p>
        </p:txBody>
      </p:sp>
      <p:sp>
        <p:nvSpPr>
          <p:cNvPr id="9" name="Text Placeholder 17">
            <a:extLst>
              <a:ext uri="{FF2B5EF4-FFF2-40B4-BE49-F238E27FC236}">
                <a16:creationId xmlns:a16="http://schemas.microsoft.com/office/drawing/2014/main" id="{FF137D51-FF24-7542-9A3F-0D6558531D69}"/>
              </a:ext>
            </a:extLst>
          </p:cNvPr>
          <p:cNvSpPr>
            <a:spLocks noGrp="1"/>
          </p:cNvSpPr>
          <p:nvPr>
            <p:ph type="body" sz="quarter" idx="10" hasCustomPrompt="1"/>
          </p:nvPr>
        </p:nvSpPr>
        <p:spPr>
          <a:xfrm>
            <a:off x="6291473" y="6344550"/>
            <a:ext cx="5128591" cy="216982"/>
          </a:xfrm>
          <a:prstGeom prst="rect">
            <a:avLst/>
          </a:prstGeom>
        </p:spPr>
        <p:txBody>
          <a:bodyPr rIns="0">
            <a:spAutoFit/>
          </a:bodyPr>
          <a:lstStyle>
            <a:lvl1pPr marL="0" indent="0" algn="r">
              <a:buNone/>
              <a:defRPr sz="900" b="0" i="0" spc="100" baseline="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SECTION TITLE </a:t>
            </a:r>
          </a:p>
        </p:txBody>
      </p:sp>
      <p:pic>
        <p:nvPicPr>
          <p:cNvPr id="10" name="Picture 9" descr="A picture containing graphical user interface&#10;&#10;Description automatically generated">
            <a:extLst>
              <a:ext uri="{FF2B5EF4-FFF2-40B4-BE49-F238E27FC236}">
                <a16:creationId xmlns:a16="http://schemas.microsoft.com/office/drawing/2014/main" id="{C9719B94-9DC0-AC41-95FE-1E0C1F04DD67}"/>
              </a:ext>
            </a:extLst>
          </p:cNvPr>
          <p:cNvPicPr>
            <a:picLocks noChangeAspect="1"/>
          </p:cNvPicPr>
          <p:nvPr userDrawn="1"/>
        </p:nvPicPr>
        <p:blipFill rotWithShape="1">
          <a:blip r:embed="rId2"/>
          <a:srcRect t="96848"/>
          <a:stretch/>
        </p:blipFill>
        <p:spPr>
          <a:xfrm>
            <a:off x="0" y="6641808"/>
            <a:ext cx="12192000" cy="216195"/>
          </a:xfrm>
          <a:prstGeom prst="rect">
            <a:avLst/>
          </a:prstGeom>
        </p:spPr>
      </p:pic>
      <p:sp>
        <p:nvSpPr>
          <p:cNvPr id="5" name="Text Placeholder 17">
            <a:extLst>
              <a:ext uri="{FF2B5EF4-FFF2-40B4-BE49-F238E27FC236}">
                <a16:creationId xmlns:a16="http://schemas.microsoft.com/office/drawing/2014/main" id="{5F26F7A1-0B30-7847-9312-56092644EC7A}"/>
              </a:ext>
            </a:extLst>
          </p:cNvPr>
          <p:cNvSpPr>
            <a:spLocks noGrp="1"/>
          </p:cNvSpPr>
          <p:nvPr>
            <p:ph type="body" sz="quarter" idx="11" hasCustomPrompt="1"/>
          </p:nvPr>
        </p:nvSpPr>
        <p:spPr>
          <a:xfrm>
            <a:off x="458121" y="354556"/>
            <a:ext cx="10981819" cy="563231"/>
          </a:xfrm>
          <a:prstGeom prst="rect">
            <a:avLst/>
          </a:prstGeom>
        </p:spPr>
        <p:txBody>
          <a:bodyPr wrap="square" lIns="0">
            <a:spAutoFit/>
          </a:bodyPr>
          <a:lstStyle>
            <a:lvl1pPr marL="0" indent="0" algn="l">
              <a:buNone/>
              <a:defRPr sz="3400" b="1" i="0">
                <a:solidFill>
                  <a:schemeClr val="accent1"/>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Title</a:t>
            </a:r>
          </a:p>
        </p:txBody>
      </p:sp>
      <p:sp>
        <p:nvSpPr>
          <p:cNvPr id="6" name="Picture Placeholder 23">
            <a:extLst>
              <a:ext uri="{FF2B5EF4-FFF2-40B4-BE49-F238E27FC236}">
                <a16:creationId xmlns:a16="http://schemas.microsoft.com/office/drawing/2014/main" id="{E4692E9B-CD25-B84C-9150-AC1D07567634}"/>
              </a:ext>
            </a:extLst>
          </p:cNvPr>
          <p:cNvSpPr>
            <a:spLocks noGrp="1"/>
          </p:cNvSpPr>
          <p:nvPr>
            <p:ph type="pic" sz="quarter" idx="15" hasCustomPrompt="1"/>
          </p:nvPr>
        </p:nvSpPr>
        <p:spPr>
          <a:xfrm>
            <a:off x="1154942" y="1569004"/>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15" name="Text Placeholder 17">
            <a:extLst>
              <a:ext uri="{FF2B5EF4-FFF2-40B4-BE49-F238E27FC236}">
                <a16:creationId xmlns:a16="http://schemas.microsoft.com/office/drawing/2014/main" id="{CDE1998C-62AE-214E-BF84-65711474E6BC}"/>
              </a:ext>
            </a:extLst>
          </p:cNvPr>
          <p:cNvSpPr>
            <a:spLocks noGrp="1"/>
          </p:cNvSpPr>
          <p:nvPr>
            <p:ph type="body" sz="quarter" idx="23" hasCustomPrompt="1"/>
          </p:nvPr>
        </p:nvSpPr>
        <p:spPr>
          <a:xfrm>
            <a:off x="2191913" y="1977907"/>
            <a:ext cx="4031068"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16" name="Text Placeholder 17">
            <a:extLst>
              <a:ext uri="{FF2B5EF4-FFF2-40B4-BE49-F238E27FC236}">
                <a16:creationId xmlns:a16="http://schemas.microsoft.com/office/drawing/2014/main" id="{A475B51F-1D94-EC47-A1F1-BA4ACE97734D}"/>
              </a:ext>
            </a:extLst>
          </p:cNvPr>
          <p:cNvSpPr>
            <a:spLocks noGrp="1"/>
          </p:cNvSpPr>
          <p:nvPr>
            <p:ph type="body" sz="quarter" idx="24" hasCustomPrompt="1"/>
          </p:nvPr>
        </p:nvSpPr>
        <p:spPr>
          <a:xfrm>
            <a:off x="2191913" y="1631927"/>
            <a:ext cx="4031068"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20" name="Picture Placeholder 23">
            <a:extLst>
              <a:ext uri="{FF2B5EF4-FFF2-40B4-BE49-F238E27FC236}">
                <a16:creationId xmlns:a16="http://schemas.microsoft.com/office/drawing/2014/main" id="{5E6A0558-1C89-3042-9C46-F32355455068}"/>
              </a:ext>
            </a:extLst>
          </p:cNvPr>
          <p:cNvSpPr>
            <a:spLocks noGrp="1"/>
          </p:cNvSpPr>
          <p:nvPr>
            <p:ph type="pic" sz="quarter" idx="28" hasCustomPrompt="1"/>
          </p:nvPr>
        </p:nvSpPr>
        <p:spPr>
          <a:xfrm>
            <a:off x="1154942" y="3754355"/>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21" name="Text Placeholder 17">
            <a:extLst>
              <a:ext uri="{FF2B5EF4-FFF2-40B4-BE49-F238E27FC236}">
                <a16:creationId xmlns:a16="http://schemas.microsoft.com/office/drawing/2014/main" id="{30AD181B-3047-4245-89AD-D51E2FBF8CC7}"/>
              </a:ext>
            </a:extLst>
          </p:cNvPr>
          <p:cNvSpPr>
            <a:spLocks noGrp="1"/>
          </p:cNvSpPr>
          <p:nvPr>
            <p:ph type="body" sz="quarter" idx="29" hasCustomPrompt="1"/>
          </p:nvPr>
        </p:nvSpPr>
        <p:spPr>
          <a:xfrm>
            <a:off x="2191913" y="4163258"/>
            <a:ext cx="4031068"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22" name="Text Placeholder 17">
            <a:extLst>
              <a:ext uri="{FF2B5EF4-FFF2-40B4-BE49-F238E27FC236}">
                <a16:creationId xmlns:a16="http://schemas.microsoft.com/office/drawing/2014/main" id="{8207ADB7-BED2-2A43-B1E2-FD61C31BA505}"/>
              </a:ext>
            </a:extLst>
          </p:cNvPr>
          <p:cNvSpPr>
            <a:spLocks noGrp="1"/>
          </p:cNvSpPr>
          <p:nvPr>
            <p:ph type="body" sz="quarter" idx="30" hasCustomPrompt="1"/>
          </p:nvPr>
        </p:nvSpPr>
        <p:spPr>
          <a:xfrm>
            <a:off x="2191913" y="3817278"/>
            <a:ext cx="4031068"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32" name="Picture Placeholder 23">
            <a:extLst>
              <a:ext uri="{FF2B5EF4-FFF2-40B4-BE49-F238E27FC236}">
                <a16:creationId xmlns:a16="http://schemas.microsoft.com/office/drawing/2014/main" id="{5263B4E8-8245-3A42-870E-EC6104A489EB}"/>
              </a:ext>
            </a:extLst>
          </p:cNvPr>
          <p:cNvSpPr>
            <a:spLocks noGrp="1"/>
          </p:cNvSpPr>
          <p:nvPr>
            <p:ph type="pic" sz="quarter" idx="31" hasCustomPrompt="1"/>
          </p:nvPr>
        </p:nvSpPr>
        <p:spPr>
          <a:xfrm>
            <a:off x="6531389" y="1569004"/>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33" name="Text Placeholder 17">
            <a:extLst>
              <a:ext uri="{FF2B5EF4-FFF2-40B4-BE49-F238E27FC236}">
                <a16:creationId xmlns:a16="http://schemas.microsoft.com/office/drawing/2014/main" id="{8594C0FD-5C8B-6C4A-AA91-67A5F9DBA9DF}"/>
              </a:ext>
            </a:extLst>
          </p:cNvPr>
          <p:cNvSpPr>
            <a:spLocks noGrp="1"/>
          </p:cNvSpPr>
          <p:nvPr>
            <p:ph type="body" sz="quarter" idx="32" hasCustomPrompt="1"/>
          </p:nvPr>
        </p:nvSpPr>
        <p:spPr>
          <a:xfrm>
            <a:off x="7568360" y="1977907"/>
            <a:ext cx="4031068"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34" name="Text Placeholder 17">
            <a:extLst>
              <a:ext uri="{FF2B5EF4-FFF2-40B4-BE49-F238E27FC236}">
                <a16:creationId xmlns:a16="http://schemas.microsoft.com/office/drawing/2014/main" id="{5BFED563-34B9-6640-BE50-BD9655390724}"/>
              </a:ext>
            </a:extLst>
          </p:cNvPr>
          <p:cNvSpPr>
            <a:spLocks noGrp="1"/>
          </p:cNvSpPr>
          <p:nvPr>
            <p:ph type="body" sz="quarter" idx="33" hasCustomPrompt="1"/>
          </p:nvPr>
        </p:nvSpPr>
        <p:spPr>
          <a:xfrm>
            <a:off x="7568360" y="1631927"/>
            <a:ext cx="4031068"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35" name="Picture Placeholder 23">
            <a:extLst>
              <a:ext uri="{FF2B5EF4-FFF2-40B4-BE49-F238E27FC236}">
                <a16:creationId xmlns:a16="http://schemas.microsoft.com/office/drawing/2014/main" id="{118D4933-3EFA-FF42-AA8F-8105CE197912}"/>
              </a:ext>
            </a:extLst>
          </p:cNvPr>
          <p:cNvSpPr>
            <a:spLocks noGrp="1"/>
          </p:cNvSpPr>
          <p:nvPr>
            <p:ph type="pic" sz="quarter" idx="34" hasCustomPrompt="1"/>
          </p:nvPr>
        </p:nvSpPr>
        <p:spPr>
          <a:xfrm>
            <a:off x="6531389" y="3754355"/>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36" name="Text Placeholder 17">
            <a:extLst>
              <a:ext uri="{FF2B5EF4-FFF2-40B4-BE49-F238E27FC236}">
                <a16:creationId xmlns:a16="http://schemas.microsoft.com/office/drawing/2014/main" id="{7618E5A6-B593-8240-8794-4409B7EBF99F}"/>
              </a:ext>
            </a:extLst>
          </p:cNvPr>
          <p:cNvSpPr>
            <a:spLocks noGrp="1"/>
          </p:cNvSpPr>
          <p:nvPr>
            <p:ph type="body" sz="quarter" idx="35" hasCustomPrompt="1"/>
          </p:nvPr>
        </p:nvSpPr>
        <p:spPr>
          <a:xfrm>
            <a:off x="7568360" y="4163258"/>
            <a:ext cx="4031068"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37" name="Text Placeholder 17">
            <a:extLst>
              <a:ext uri="{FF2B5EF4-FFF2-40B4-BE49-F238E27FC236}">
                <a16:creationId xmlns:a16="http://schemas.microsoft.com/office/drawing/2014/main" id="{C9AAAAB4-D951-F542-B1BE-85F4D769C9EE}"/>
              </a:ext>
            </a:extLst>
          </p:cNvPr>
          <p:cNvSpPr>
            <a:spLocks noGrp="1"/>
          </p:cNvSpPr>
          <p:nvPr>
            <p:ph type="body" sz="quarter" idx="36" hasCustomPrompt="1"/>
          </p:nvPr>
        </p:nvSpPr>
        <p:spPr>
          <a:xfrm>
            <a:off x="7568360" y="3817278"/>
            <a:ext cx="4031068"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cxnSp>
        <p:nvCxnSpPr>
          <p:cNvPr id="2" name="!!Straight Connector 1">
            <a:extLst>
              <a:ext uri="{FF2B5EF4-FFF2-40B4-BE49-F238E27FC236}">
                <a16:creationId xmlns:a16="http://schemas.microsoft.com/office/drawing/2014/main" id="{EF545288-665D-9103-DB40-B93336FD07F6}"/>
              </a:ext>
            </a:extLst>
          </p:cNvPr>
          <p:cNvCxnSpPr/>
          <p:nvPr userDrawn="1"/>
        </p:nvCxnSpPr>
        <p:spPr>
          <a:xfrm>
            <a:off x="0" y="1046374"/>
            <a:ext cx="3100388"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097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xEl>
                                              <p:pRg st="0" end="0"/>
                                            </p:txEl>
                                          </p:spTgt>
                                        </p:tgtEl>
                                        <p:attrNameLst>
                                          <p:attrName>style.visibility</p:attrName>
                                        </p:attrNameLst>
                                      </p:cBhvr>
                                      <p:to>
                                        <p:strVal val="visible"/>
                                      </p:to>
                                    </p:set>
                                    <p:animEffect transition="in" filter="fade">
                                      <p:cBhvr>
                                        <p:cTn id="10" dur="500"/>
                                        <p:tgtEl>
                                          <p:spTgt spid="1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xEl>
                                              <p:pRg st="1" end="1"/>
                                            </p:txEl>
                                          </p:spTgt>
                                        </p:tgtEl>
                                        <p:attrNameLst>
                                          <p:attrName>style.visibility</p:attrName>
                                        </p:attrNameLst>
                                      </p:cBhvr>
                                      <p:to>
                                        <p:strVal val="visible"/>
                                      </p:to>
                                    </p:set>
                                    <p:animEffect transition="in" filter="fade">
                                      <p:cBhvr>
                                        <p:cTn id="16" dur="500"/>
                                        <p:tgtEl>
                                          <p:spTgt spid="15">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animEffect transition="in" filter="fade">
                                      <p:cBhvr>
                                        <p:cTn id="19" dur="500"/>
                                        <p:tgtEl>
                                          <p:spTgt spid="15">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xEl>
                                              <p:pRg st="3" end="3"/>
                                            </p:txEl>
                                          </p:spTgt>
                                        </p:tgtEl>
                                        <p:attrNameLst>
                                          <p:attrName>style.visibility</p:attrName>
                                        </p:attrNameLst>
                                      </p:cBhvr>
                                      <p:to>
                                        <p:strVal val="visible"/>
                                      </p:to>
                                    </p:set>
                                    <p:animEffect transition="in" filter="fade">
                                      <p:cBhvr>
                                        <p:cTn id="22" dur="500"/>
                                        <p:tgtEl>
                                          <p:spTgt spid="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32"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circle(out)">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xEl>
                                              <p:pRg st="0" end="0"/>
                                            </p:txEl>
                                          </p:spTgt>
                                        </p:tgtEl>
                                        <p:attrNameLst>
                                          <p:attrName>style.visibility</p:attrName>
                                        </p:attrNameLst>
                                      </p:cBhvr>
                                      <p:to>
                                        <p:strVal val="visible"/>
                                      </p:to>
                                    </p:set>
                                    <p:animEffect transition="in" filter="fade">
                                      <p:cBhvr>
                                        <p:cTn id="30" dur="500"/>
                                        <p:tgtEl>
                                          <p:spTgt spid="22">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fade">
                                      <p:cBhvr>
                                        <p:cTn id="33" dur="500"/>
                                        <p:tgtEl>
                                          <p:spTgt spid="21">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xEl>
                                              <p:pRg st="1" end="1"/>
                                            </p:txEl>
                                          </p:spTgt>
                                        </p:tgtEl>
                                        <p:attrNameLst>
                                          <p:attrName>style.visibility</p:attrName>
                                        </p:attrNameLst>
                                      </p:cBhvr>
                                      <p:to>
                                        <p:strVal val="visible"/>
                                      </p:to>
                                    </p:set>
                                    <p:animEffect transition="in" filter="fade">
                                      <p:cBhvr>
                                        <p:cTn id="36" dur="500"/>
                                        <p:tgtEl>
                                          <p:spTgt spid="21">
                                            <p:txEl>
                                              <p:pRg st="1" end="1"/>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1">
                                            <p:txEl>
                                              <p:pRg st="2" end="2"/>
                                            </p:txEl>
                                          </p:spTgt>
                                        </p:tgtEl>
                                        <p:attrNameLst>
                                          <p:attrName>style.visibility</p:attrName>
                                        </p:attrNameLst>
                                      </p:cBhvr>
                                      <p:to>
                                        <p:strVal val="visible"/>
                                      </p:to>
                                    </p:set>
                                    <p:animEffect transition="in" filter="fade">
                                      <p:cBhvr>
                                        <p:cTn id="39" dur="500"/>
                                        <p:tgtEl>
                                          <p:spTgt spid="21">
                                            <p:txEl>
                                              <p:pRg st="2" end="2"/>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xEl>
                                              <p:pRg st="3" end="3"/>
                                            </p:txEl>
                                          </p:spTgt>
                                        </p:tgtEl>
                                        <p:attrNameLst>
                                          <p:attrName>style.visibility</p:attrName>
                                        </p:attrNameLst>
                                      </p:cBhvr>
                                      <p:to>
                                        <p:strVal val="visible"/>
                                      </p:to>
                                    </p:set>
                                    <p:animEffect transition="in" filter="fade">
                                      <p:cBhvr>
                                        <p:cTn id="42" dur="500"/>
                                        <p:tgtEl>
                                          <p:spTgt spid="21">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32"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circle(out)">
                                      <p:cBhvr>
                                        <p:cTn id="47" dur="500"/>
                                        <p:tgtEl>
                                          <p:spTgt spid="3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4">
                                            <p:txEl>
                                              <p:pRg st="0" end="0"/>
                                            </p:txEl>
                                          </p:spTgt>
                                        </p:tgtEl>
                                        <p:attrNameLst>
                                          <p:attrName>style.visibility</p:attrName>
                                        </p:attrNameLst>
                                      </p:cBhvr>
                                      <p:to>
                                        <p:strVal val="visible"/>
                                      </p:to>
                                    </p:set>
                                    <p:animEffect transition="in" filter="fade">
                                      <p:cBhvr>
                                        <p:cTn id="50" dur="500"/>
                                        <p:tgtEl>
                                          <p:spTgt spid="34">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xEl>
                                              <p:pRg st="0" end="0"/>
                                            </p:txEl>
                                          </p:spTgt>
                                        </p:tgtEl>
                                        <p:attrNameLst>
                                          <p:attrName>style.visibility</p:attrName>
                                        </p:attrNameLst>
                                      </p:cBhvr>
                                      <p:to>
                                        <p:strVal val="visible"/>
                                      </p:to>
                                    </p:set>
                                    <p:animEffect transition="in" filter="fade">
                                      <p:cBhvr>
                                        <p:cTn id="53" dur="500"/>
                                        <p:tgtEl>
                                          <p:spTgt spid="33">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xEl>
                                              <p:pRg st="1" end="1"/>
                                            </p:txEl>
                                          </p:spTgt>
                                        </p:tgtEl>
                                        <p:attrNameLst>
                                          <p:attrName>style.visibility</p:attrName>
                                        </p:attrNameLst>
                                      </p:cBhvr>
                                      <p:to>
                                        <p:strVal val="visible"/>
                                      </p:to>
                                    </p:set>
                                    <p:animEffect transition="in" filter="fade">
                                      <p:cBhvr>
                                        <p:cTn id="56" dur="500"/>
                                        <p:tgtEl>
                                          <p:spTgt spid="33">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xEl>
                                              <p:pRg st="2" end="2"/>
                                            </p:txEl>
                                          </p:spTgt>
                                        </p:tgtEl>
                                        <p:attrNameLst>
                                          <p:attrName>style.visibility</p:attrName>
                                        </p:attrNameLst>
                                      </p:cBhvr>
                                      <p:to>
                                        <p:strVal val="visible"/>
                                      </p:to>
                                    </p:set>
                                    <p:animEffect transition="in" filter="fade">
                                      <p:cBhvr>
                                        <p:cTn id="59" dur="500"/>
                                        <p:tgtEl>
                                          <p:spTgt spid="33">
                                            <p:txEl>
                                              <p:pRg st="2" end="2"/>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3">
                                            <p:txEl>
                                              <p:pRg st="3" end="3"/>
                                            </p:txEl>
                                          </p:spTgt>
                                        </p:tgtEl>
                                        <p:attrNameLst>
                                          <p:attrName>style.visibility</p:attrName>
                                        </p:attrNameLst>
                                      </p:cBhvr>
                                      <p:to>
                                        <p:strVal val="visible"/>
                                      </p:to>
                                    </p:set>
                                    <p:animEffect transition="in" filter="fade">
                                      <p:cBhvr>
                                        <p:cTn id="62" dur="500"/>
                                        <p:tgtEl>
                                          <p:spTgt spid="33">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32" fill="hold" grpId="0"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circle(out)">
                                      <p:cBhvr>
                                        <p:cTn id="67" dur="500"/>
                                        <p:tgtEl>
                                          <p:spTgt spid="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7">
                                            <p:txEl>
                                              <p:pRg st="0" end="0"/>
                                            </p:txEl>
                                          </p:spTgt>
                                        </p:tgtEl>
                                        <p:attrNameLst>
                                          <p:attrName>style.visibility</p:attrName>
                                        </p:attrNameLst>
                                      </p:cBhvr>
                                      <p:to>
                                        <p:strVal val="visible"/>
                                      </p:to>
                                    </p:set>
                                    <p:animEffect transition="in" filter="fade">
                                      <p:cBhvr>
                                        <p:cTn id="70" dur="500"/>
                                        <p:tgtEl>
                                          <p:spTgt spid="37">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6">
                                            <p:txEl>
                                              <p:pRg st="0" end="0"/>
                                            </p:txEl>
                                          </p:spTgt>
                                        </p:tgtEl>
                                        <p:attrNameLst>
                                          <p:attrName>style.visibility</p:attrName>
                                        </p:attrNameLst>
                                      </p:cBhvr>
                                      <p:to>
                                        <p:strVal val="visible"/>
                                      </p:to>
                                    </p:set>
                                    <p:animEffect transition="in" filter="fade">
                                      <p:cBhvr>
                                        <p:cTn id="73" dur="500"/>
                                        <p:tgtEl>
                                          <p:spTgt spid="36">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6">
                                            <p:txEl>
                                              <p:pRg st="1" end="1"/>
                                            </p:txEl>
                                          </p:spTgt>
                                        </p:tgtEl>
                                        <p:attrNameLst>
                                          <p:attrName>style.visibility</p:attrName>
                                        </p:attrNameLst>
                                      </p:cBhvr>
                                      <p:to>
                                        <p:strVal val="visible"/>
                                      </p:to>
                                    </p:set>
                                    <p:animEffect transition="in" filter="fade">
                                      <p:cBhvr>
                                        <p:cTn id="76" dur="500"/>
                                        <p:tgtEl>
                                          <p:spTgt spid="36">
                                            <p:txEl>
                                              <p:pRg st="1" end="1"/>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6">
                                            <p:txEl>
                                              <p:pRg st="2" end="2"/>
                                            </p:txEl>
                                          </p:spTgt>
                                        </p:tgtEl>
                                        <p:attrNameLst>
                                          <p:attrName>style.visibility</p:attrName>
                                        </p:attrNameLst>
                                      </p:cBhvr>
                                      <p:to>
                                        <p:strVal val="visible"/>
                                      </p:to>
                                    </p:set>
                                    <p:animEffect transition="in" filter="fade">
                                      <p:cBhvr>
                                        <p:cTn id="79" dur="500"/>
                                        <p:tgtEl>
                                          <p:spTgt spid="36">
                                            <p:txEl>
                                              <p:pRg st="2" end="2"/>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6">
                                            <p:txEl>
                                              <p:pRg st="3" end="3"/>
                                            </p:txEl>
                                          </p:spTgt>
                                        </p:tgtEl>
                                        <p:attrNameLst>
                                          <p:attrName>style.visibility</p:attrName>
                                        </p:attrNameLst>
                                      </p:cBhvr>
                                      <p:to>
                                        <p:strVal val="visible"/>
                                      </p:to>
                                    </p:set>
                                    <p:animEffect transition="in" filter="fade">
                                      <p:cBhvr>
                                        <p:cTn id="82" dur="500"/>
                                        <p:tgtEl>
                                          <p:spTgt spid="3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build="allAtOnce">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0" grpId="0"/>
      <p:bldP spid="21" grpId="0" build="allAtOnce">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32" grpId="0"/>
      <p:bldP spid="33" grpId="0" build="allAtOnce">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p:bldP spid="36" grpId="0" build="allAtOnce">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ull tex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414BC095-8894-4F4F-8ECB-34DCC4089AAF}"/>
              </a:ext>
            </a:extLst>
          </p:cNvPr>
          <p:cNvSpPr txBox="1">
            <a:spLocks/>
          </p:cNvSpPr>
          <p:nvPr userDrawn="1"/>
        </p:nvSpPr>
        <p:spPr>
          <a:xfrm>
            <a:off x="11439939" y="6251833"/>
            <a:ext cx="752060" cy="365125"/>
          </a:xfrm>
          <a:prstGeom prst="rect">
            <a:avLst/>
          </a:prstGeom>
        </p:spPr>
        <p:txBody>
          <a:bodyPr vert="horz" lIns="91440" tIns="45720" rIns="0" bIns="45720" rtlCol="0" anchor="ctr"/>
          <a:lstStyle>
            <a:defPPr>
              <a:defRPr lang="en-US"/>
            </a:defPPr>
            <a:lvl1pPr marL="0" algn="r" defTabSz="914400" rtl="0" eaLnBrk="1" latinLnBrk="0" hangingPunct="1">
              <a:defRPr sz="900" b="0" i="0" kern="1200">
                <a:solidFill>
                  <a:schemeClr val="tx1">
                    <a:tint val="75000"/>
                  </a:schemeClr>
                </a:solidFill>
                <a:latin typeface="Arial Narrow" panose="020B0604020202020204" pitchFamily="34" charset="0"/>
                <a:ea typeface="+mn-ea"/>
                <a:cs typeface="Arial Narrow"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900" b="1" i="0" spc="100" dirty="0">
                <a:solidFill>
                  <a:schemeClr val="tx2"/>
                </a:solidFill>
                <a:latin typeface="Arial" panose="020B0604020202020204" pitchFamily="34" charset="0"/>
                <a:cs typeface="Arial" panose="020B0604020202020204" pitchFamily="34" charset="0"/>
              </a:rPr>
              <a:t>| </a:t>
            </a:r>
            <a:r>
              <a:rPr lang="en-US" sz="900" b="1" i="0" spc="100" dirty="0">
                <a:solidFill>
                  <a:schemeClr val="accent2"/>
                </a:solidFill>
                <a:latin typeface="Arial" panose="020B0604020202020204" pitchFamily="34" charset="0"/>
                <a:cs typeface="Arial" panose="020B0604020202020204" pitchFamily="34" charset="0"/>
              </a:rPr>
              <a:t> </a:t>
            </a:r>
            <a:fld id="{3B6463D1-A23F-EC4F-9EE2-73EC78720D87}" type="slidenum">
              <a:rPr lang="en-US" sz="900" b="1" i="0" spc="100" smtClean="0">
                <a:solidFill>
                  <a:schemeClr val="accent2"/>
                </a:solidFill>
                <a:latin typeface="Arial" panose="020B0604020202020204" pitchFamily="34" charset="0"/>
                <a:cs typeface="Arial" panose="020B0604020202020204" pitchFamily="34" charset="0"/>
              </a:rPr>
              <a:pPr algn="l"/>
              <a:t>‹#›</a:t>
            </a:fld>
            <a:r>
              <a:rPr lang="en-US" sz="900" b="1" i="0" spc="100" dirty="0">
                <a:latin typeface="Arial" panose="020B0604020202020204" pitchFamily="34" charset="0"/>
                <a:cs typeface="Arial" panose="020B0604020202020204" pitchFamily="34" charset="0"/>
              </a:rPr>
              <a:t> </a:t>
            </a:r>
          </a:p>
        </p:txBody>
      </p:sp>
      <p:sp>
        <p:nvSpPr>
          <p:cNvPr id="9" name="Text Placeholder 17">
            <a:extLst>
              <a:ext uri="{FF2B5EF4-FFF2-40B4-BE49-F238E27FC236}">
                <a16:creationId xmlns:a16="http://schemas.microsoft.com/office/drawing/2014/main" id="{FF137D51-FF24-7542-9A3F-0D6558531D69}"/>
              </a:ext>
            </a:extLst>
          </p:cNvPr>
          <p:cNvSpPr>
            <a:spLocks noGrp="1"/>
          </p:cNvSpPr>
          <p:nvPr>
            <p:ph type="body" sz="quarter" idx="10" hasCustomPrompt="1"/>
          </p:nvPr>
        </p:nvSpPr>
        <p:spPr>
          <a:xfrm>
            <a:off x="6291473" y="6344550"/>
            <a:ext cx="5128591" cy="216982"/>
          </a:xfrm>
          <a:prstGeom prst="rect">
            <a:avLst/>
          </a:prstGeom>
        </p:spPr>
        <p:txBody>
          <a:bodyPr rIns="0">
            <a:spAutoFit/>
          </a:bodyPr>
          <a:lstStyle>
            <a:lvl1pPr marL="0" indent="0" algn="r">
              <a:buNone/>
              <a:defRPr sz="900" b="0" i="0" spc="100" baseline="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SECTION TITLE </a:t>
            </a:r>
          </a:p>
        </p:txBody>
      </p:sp>
      <p:pic>
        <p:nvPicPr>
          <p:cNvPr id="10" name="Picture 9" descr="A picture containing graphical user interface&#10;&#10;Description automatically generated">
            <a:extLst>
              <a:ext uri="{FF2B5EF4-FFF2-40B4-BE49-F238E27FC236}">
                <a16:creationId xmlns:a16="http://schemas.microsoft.com/office/drawing/2014/main" id="{C9719B94-9DC0-AC41-95FE-1E0C1F04DD67}"/>
              </a:ext>
            </a:extLst>
          </p:cNvPr>
          <p:cNvPicPr>
            <a:picLocks noChangeAspect="1"/>
          </p:cNvPicPr>
          <p:nvPr userDrawn="1"/>
        </p:nvPicPr>
        <p:blipFill rotWithShape="1">
          <a:blip r:embed="rId2"/>
          <a:srcRect t="96848"/>
          <a:stretch/>
        </p:blipFill>
        <p:spPr>
          <a:xfrm>
            <a:off x="0" y="6641808"/>
            <a:ext cx="12192000" cy="216195"/>
          </a:xfrm>
          <a:prstGeom prst="rect">
            <a:avLst/>
          </a:prstGeom>
        </p:spPr>
      </p:pic>
      <p:sp>
        <p:nvSpPr>
          <p:cNvPr id="5" name="Text Placeholder 17">
            <a:extLst>
              <a:ext uri="{FF2B5EF4-FFF2-40B4-BE49-F238E27FC236}">
                <a16:creationId xmlns:a16="http://schemas.microsoft.com/office/drawing/2014/main" id="{5F26F7A1-0B30-7847-9312-56092644EC7A}"/>
              </a:ext>
            </a:extLst>
          </p:cNvPr>
          <p:cNvSpPr>
            <a:spLocks noGrp="1"/>
          </p:cNvSpPr>
          <p:nvPr>
            <p:ph type="body" sz="quarter" idx="11" hasCustomPrompt="1"/>
          </p:nvPr>
        </p:nvSpPr>
        <p:spPr>
          <a:xfrm>
            <a:off x="458121" y="354556"/>
            <a:ext cx="10981819" cy="563231"/>
          </a:xfrm>
          <a:prstGeom prst="rect">
            <a:avLst/>
          </a:prstGeom>
        </p:spPr>
        <p:txBody>
          <a:bodyPr wrap="square" lIns="0">
            <a:spAutoFit/>
          </a:bodyPr>
          <a:lstStyle>
            <a:lvl1pPr marL="0" indent="0" algn="l">
              <a:buNone/>
              <a:defRPr sz="3400" b="1" i="0">
                <a:solidFill>
                  <a:schemeClr val="accent1"/>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Title</a:t>
            </a:r>
          </a:p>
        </p:txBody>
      </p:sp>
      <p:sp>
        <p:nvSpPr>
          <p:cNvPr id="23" name="Text Placeholder 17">
            <a:extLst>
              <a:ext uri="{FF2B5EF4-FFF2-40B4-BE49-F238E27FC236}">
                <a16:creationId xmlns:a16="http://schemas.microsoft.com/office/drawing/2014/main" id="{50DA9353-4F3D-A34B-BC12-909A2F0FDCA0}"/>
              </a:ext>
            </a:extLst>
          </p:cNvPr>
          <p:cNvSpPr>
            <a:spLocks noGrp="1"/>
          </p:cNvSpPr>
          <p:nvPr>
            <p:ph type="body" sz="quarter" idx="18" hasCustomPrompt="1"/>
          </p:nvPr>
        </p:nvSpPr>
        <p:spPr>
          <a:xfrm>
            <a:off x="458121" y="1176526"/>
            <a:ext cx="10981819" cy="313932"/>
          </a:xfrm>
          <a:prstGeom prst="rect">
            <a:avLst/>
          </a:prstGeom>
        </p:spPr>
        <p:txBody>
          <a:bodyPr wrap="square" lIns="0" anchor="t">
            <a:spAutoFit/>
          </a:bodyPr>
          <a:lstStyle>
            <a:lvl1pPr marL="0" indent="0" algn="l">
              <a:spcBef>
                <a:spcPts val="0"/>
              </a:spcBef>
              <a:spcAft>
                <a:spcPts val="1200"/>
              </a:spcAft>
              <a:buFont typeface="+mj-lt"/>
              <a:buNone/>
              <a:defRPr sz="16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cxnSp>
        <p:nvCxnSpPr>
          <p:cNvPr id="2" name="Straight Connector 1">
            <a:extLst>
              <a:ext uri="{FF2B5EF4-FFF2-40B4-BE49-F238E27FC236}">
                <a16:creationId xmlns:a16="http://schemas.microsoft.com/office/drawing/2014/main" id="{E0E76510-A4DF-52B6-FA1E-467C156EB31C}"/>
              </a:ext>
            </a:extLst>
          </p:cNvPr>
          <p:cNvCxnSpPr/>
          <p:nvPr userDrawn="1"/>
        </p:nvCxnSpPr>
        <p:spPr>
          <a:xfrm>
            <a:off x="0" y="1046374"/>
            <a:ext cx="3100388"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816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414BC095-8894-4F4F-8ECB-34DCC4089AAF}"/>
              </a:ext>
            </a:extLst>
          </p:cNvPr>
          <p:cNvSpPr txBox="1">
            <a:spLocks/>
          </p:cNvSpPr>
          <p:nvPr userDrawn="1"/>
        </p:nvSpPr>
        <p:spPr>
          <a:xfrm>
            <a:off x="11439939" y="6251833"/>
            <a:ext cx="752060" cy="365125"/>
          </a:xfrm>
          <a:prstGeom prst="rect">
            <a:avLst/>
          </a:prstGeom>
        </p:spPr>
        <p:txBody>
          <a:bodyPr vert="horz" lIns="91440" tIns="45720" rIns="0" bIns="45720" rtlCol="0" anchor="ctr"/>
          <a:lstStyle>
            <a:defPPr>
              <a:defRPr lang="en-US"/>
            </a:defPPr>
            <a:lvl1pPr marL="0" algn="r" defTabSz="914400" rtl="0" eaLnBrk="1" latinLnBrk="0" hangingPunct="1">
              <a:defRPr sz="900" b="0" i="0" kern="1200">
                <a:solidFill>
                  <a:schemeClr val="tx1">
                    <a:tint val="75000"/>
                  </a:schemeClr>
                </a:solidFill>
                <a:latin typeface="Arial Narrow" panose="020B0604020202020204" pitchFamily="34" charset="0"/>
                <a:ea typeface="+mn-ea"/>
                <a:cs typeface="Arial Narrow"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900" b="1" i="0" spc="100" dirty="0">
                <a:solidFill>
                  <a:schemeClr val="tx2"/>
                </a:solidFill>
                <a:latin typeface="Arial" panose="020B0604020202020204" pitchFamily="34" charset="0"/>
                <a:cs typeface="Arial" panose="020B0604020202020204" pitchFamily="34" charset="0"/>
              </a:rPr>
              <a:t>| </a:t>
            </a:r>
            <a:r>
              <a:rPr lang="en-US" sz="900" b="1" i="0" spc="100" dirty="0">
                <a:solidFill>
                  <a:schemeClr val="accent2"/>
                </a:solidFill>
                <a:latin typeface="Arial" panose="020B0604020202020204" pitchFamily="34" charset="0"/>
                <a:cs typeface="Arial" panose="020B0604020202020204" pitchFamily="34" charset="0"/>
              </a:rPr>
              <a:t> </a:t>
            </a:r>
            <a:fld id="{3B6463D1-A23F-EC4F-9EE2-73EC78720D87}" type="slidenum">
              <a:rPr lang="en-US" sz="900" b="1" i="0" spc="100" smtClean="0">
                <a:solidFill>
                  <a:schemeClr val="accent2"/>
                </a:solidFill>
                <a:latin typeface="Arial" panose="020B0604020202020204" pitchFamily="34" charset="0"/>
                <a:cs typeface="Arial" panose="020B0604020202020204" pitchFamily="34" charset="0"/>
              </a:rPr>
              <a:pPr algn="l"/>
              <a:t>‹#›</a:t>
            </a:fld>
            <a:r>
              <a:rPr lang="en-US" sz="900" b="1" i="0" spc="100" dirty="0">
                <a:latin typeface="Arial" panose="020B0604020202020204" pitchFamily="34" charset="0"/>
                <a:cs typeface="Arial" panose="020B0604020202020204" pitchFamily="34" charset="0"/>
              </a:rPr>
              <a:t> </a:t>
            </a:r>
          </a:p>
        </p:txBody>
      </p:sp>
      <p:sp>
        <p:nvSpPr>
          <p:cNvPr id="9" name="Text Placeholder 17">
            <a:extLst>
              <a:ext uri="{FF2B5EF4-FFF2-40B4-BE49-F238E27FC236}">
                <a16:creationId xmlns:a16="http://schemas.microsoft.com/office/drawing/2014/main" id="{FF137D51-FF24-7542-9A3F-0D6558531D69}"/>
              </a:ext>
            </a:extLst>
          </p:cNvPr>
          <p:cNvSpPr>
            <a:spLocks noGrp="1"/>
          </p:cNvSpPr>
          <p:nvPr>
            <p:ph type="body" sz="quarter" idx="10" hasCustomPrompt="1"/>
          </p:nvPr>
        </p:nvSpPr>
        <p:spPr>
          <a:xfrm>
            <a:off x="6291473" y="6344550"/>
            <a:ext cx="5128591" cy="216982"/>
          </a:xfrm>
          <a:prstGeom prst="rect">
            <a:avLst/>
          </a:prstGeom>
        </p:spPr>
        <p:txBody>
          <a:bodyPr rIns="0">
            <a:spAutoFit/>
          </a:bodyPr>
          <a:lstStyle>
            <a:lvl1pPr marL="0" indent="0" algn="r">
              <a:buNone/>
              <a:defRPr sz="900" b="0" i="0" spc="100" baseline="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SECTION TITLE </a:t>
            </a:r>
          </a:p>
        </p:txBody>
      </p:sp>
      <p:pic>
        <p:nvPicPr>
          <p:cNvPr id="10" name="Picture 9" descr="A picture containing graphical user interface&#10;&#10;Description automatically generated">
            <a:extLst>
              <a:ext uri="{FF2B5EF4-FFF2-40B4-BE49-F238E27FC236}">
                <a16:creationId xmlns:a16="http://schemas.microsoft.com/office/drawing/2014/main" id="{C9719B94-9DC0-AC41-95FE-1E0C1F04DD67}"/>
              </a:ext>
            </a:extLst>
          </p:cNvPr>
          <p:cNvPicPr>
            <a:picLocks noChangeAspect="1"/>
          </p:cNvPicPr>
          <p:nvPr userDrawn="1"/>
        </p:nvPicPr>
        <p:blipFill rotWithShape="1">
          <a:blip r:embed="rId2"/>
          <a:srcRect t="96848"/>
          <a:stretch/>
        </p:blipFill>
        <p:spPr>
          <a:xfrm>
            <a:off x="0" y="6641808"/>
            <a:ext cx="12192000" cy="216195"/>
          </a:xfrm>
          <a:prstGeom prst="rect">
            <a:avLst/>
          </a:prstGeom>
        </p:spPr>
      </p:pic>
      <p:sp>
        <p:nvSpPr>
          <p:cNvPr id="5" name="Text Placeholder 17">
            <a:extLst>
              <a:ext uri="{FF2B5EF4-FFF2-40B4-BE49-F238E27FC236}">
                <a16:creationId xmlns:a16="http://schemas.microsoft.com/office/drawing/2014/main" id="{5F26F7A1-0B30-7847-9312-56092644EC7A}"/>
              </a:ext>
            </a:extLst>
          </p:cNvPr>
          <p:cNvSpPr>
            <a:spLocks noGrp="1"/>
          </p:cNvSpPr>
          <p:nvPr>
            <p:ph type="body" sz="quarter" idx="11" hasCustomPrompt="1"/>
          </p:nvPr>
        </p:nvSpPr>
        <p:spPr>
          <a:xfrm>
            <a:off x="458121" y="354556"/>
            <a:ext cx="10981819" cy="563231"/>
          </a:xfrm>
          <a:prstGeom prst="rect">
            <a:avLst/>
          </a:prstGeom>
        </p:spPr>
        <p:txBody>
          <a:bodyPr wrap="square" lIns="0">
            <a:spAutoFit/>
          </a:bodyPr>
          <a:lstStyle>
            <a:lvl1pPr marL="0" indent="0" algn="l">
              <a:buNone/>
              <a:defRPr sz="3400" b="1" i="0">
                <a:solidFill>
                  <a:schemeClr val="accent1"/>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Title</a:t>
            </a:r>
          </a:p>
        </p:txBody>
      </p:sp>
      <p:sp>
        <p:nvSpPr>
          <p:cNvPr id="7" name="Chart Placeholder 5">
            <a:extLst>
              <a:ext uri="{FF2B5EF4-FFF2-40B4-BE49-F238E27FC236}">
                <a16:creationId xmlns:a16="http://schemas.microsoft.com/office/drawing/2014/main" id="{C49A5546-EEC5-E64A-BEA2-52B71BBD92DD}"/>
              </a:ext>
            </a:extLst>
          </p:cNvPr>
          <p:cNvSpPr>
            <a:spLocks noGrp="1"/>
          </p:cNvSpPr>
          <p:nvPr>
            <p:ph type="chart" sz="quarter" idx="12" hasCustomPrompt="1"/>
          </p:nvPr>
        </p:nvSpPr>
        <p:spPr>
          <a:xfrm>
            <a:off x="457706" y="1362232"/>
            <a:ext cx="10981819" cy="4809325"/>
          </a:xfrm>
          <a:prstGeom prst="rect">
            <a:avLst/>
          </a:prstGeom>
        </p:spPr>
        <p:txBody>
          <a:bodyPr anchor="ctr" anchorCtr="0"/>
          <a:lstStyle>
            <a:lvl1pPr marL="0" indent="0" algn="ctr">
              <a:buFontTx/>
              <a:buNone/>
              <a:defRPr sz="1200" baseline="0"/>
            </a:lvl1pPr>
          </a:lstStyle>
          <a:p>
            <a:r>
              <a:rPr lang="en-US" dirty="0"/>
              <a:t>Click icon to insert chart</a:t>
            </a:r>
          </a:p>
        </p:txBody>
      </p:sp>
      <p:cxnSp>
        <p:nvCxnSpPr>
          <p:cNvPr id="2" name="Straight Connector 1">
            <a:extLst>
              <a:ext uri="{FF2B5EF4-FFF2-40B4-BE49-F238E27FC236}">
                <a16:creationId xmlns:a16="http://schemas.microsoft.com/office/drawing/2014/main" id="{B8DB5170-0DED-77F6-E79D-A434DCC79B70}"/>
              </a:ext>
            </a:extLst>
          </p:cNvPr>
          <p:cNvCxnSpPr/>
          <p:nvPr userDrawn="1"/>
        </p:nvCxnSpPr>
        <p:spPr>
          <a:xfrm>
            <a:off x="0" y="1046374"/>
            <a:ext cx="3100388"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458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with chart">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414BC095-8894-4F4F-8ECB-34DCC4089AAF}"/>
              </a:ext>
            </a:extLst>
          </p:cNvPr>
          <p:cNvSpPr txBox="1">
            <a:spLocks/>
          </p:cNvSpPr>
          <p:nvPr userDrawn="1"/>
        </p:nvSpPr>
        <p:spPr>
          <a:xfrm>
            <a:off x="11439939" y="6251833"/>
            <a:ext cx="752060" cy="365125"/>
          </a:xfrm>
          <a:prstGeom prst="rect">
            <a:avLst/>
          </a:prstGeom>
        </p:spPr>
        <p:txBody>
          <a:bodyPr vert="horz" lIns="91440" tIns="45720" rIns="0" bIns="45720" rtlCol="0" anchor="ctr"/>
          <a:lstStyle>
            <a:defPPr>
              <a:defRPr lang="en-US"/>
            </a:defPPr>
            <a:lvl1pPr marL="0" algn="r" defTabSz="914400" rtl="0" eaLnBrk="1" latinLnBrk="0" hangingPunct="1">
              <a:defRPr sz="900" b="0" i="0" kern="1200">
                <a:solidFill>
                  <a:schemeClr val="tx1">
                    <a:tint val="75000"/>
                  </a:schemeClr>
                </a:solidFill>
                <a:latin typeface="Arial Narrow" panose="020B0604020202020204" pitchFamily="34" charset="0"/>
                <a:ea typeface="+mn-ea"/>
                <a:cs typeface="Arial Narrow"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900" b="1" i="0" spc="100" dirty="0">
                <a:solidFill>
                  <a:schemeClr val="tx2"/>
                </a:solidFill>
                <a:latin typeface="Arial" panose="020B0604020202020204" pitchFamily="34" charset="0"/>
                <a:cs typeface="Arial" panose="020B0604020202020204" pitchFamily="34" charset="0"/>
              </a:rPr>
              <a:t>| </a:t>
            </a:r>
            <a:r>
              <a:rPr lang="en-US" sz="900" b="1" i="0" spc="100" dirty="0">
                <a:solidFill>
                  <a:schemeClr val="accent2"/>
                </a:solidFill>
                <a:latin typeface="Arial" panose="020B0604020202020204" pitchFamily="34" charset="0"/>
                <a:cs typeface="Arial" panose="020B0604020202020204" pitchFamily="34" charset="0"/>
              </a:rPr>
              <a:t> </a:t>
            </a:r>
            <a:fld id="{3B6463D1-A23F-EC4F-9EE2-73EC78720D87}" type="slidenum">
              <a:rPr lang="en-US" sz="900" b="1" i="0" spc="100" smtClean="0">
                <a:solidFill>
                  <a:schemeClr val="accent2"/>
                </a:solidFill>
                <a:latin typeface="Arial" panose="020B0604020202020204" pitchFamily="34" charset="0"/>
                <a:cs typeface="Arial" panose="020B0604020202020204" pitchFamily="34" charset="0"/>
              </a:rPr>
              <a:pPr algn="l"/>
              <a:t>‹#›</a:t>
            </a:fld>
            <a:r>
              <a:rPr lang="en-US" sz="900" b="1" i="0" spc="100" dirty="0">
                <a:latin typeface="Arial" panose="020B0604020202020204" pitchFamily="34" charset="0"/>
                <a:cs typeface="Arial" panose="020B0604020202020204" pitchFamily="34" charset="0"/>
              </a:rPr>
              <a:t> </a:t>
            </a:r>
          </a:p>
        </p:txBody>
      </p:sp>
      <p:sp>
        <p:nvSpPr>
          <p:cNvPr id="9" name="Text Placeholder 17">
            <a:extLst>
              <a:ext uri="{FF2B5EF4-FFF2-40B4-BE49-F238E27FC236}">
                <a16:creationId xmlns:a16="http://schemas.microsoft.com/office/drawing/2014/main" id="{FF137D51-FF24-7542-9A3F-0D6558531D69}"/>
              </a:ext>
            </a:extLst>
          </p:cNvPr>
          <p:cNvSpPr>
            <a:spLocks noGrp="1"/>
          </p:cNvSpPr>
          <p:nvPr>
            <p:ph type="body" sz="quarter" idx="10" hasCustomPrompt="1"/>
          </p:nvPr>
        </p:nvSpPr>
        <p:spPr>
          <a:xfrm>
            <a:off x="6291473" y="6344550"/>
            <a:ext cx="5128591" cy="216982"/>
          </a:xfrm>
          <a:prstGeom prst="rect">
            <a:avLst/>
          </a:prstGeom>
        </p:spPr>
        <p:txBody>
          <a:bodyPr rIns="0">
            <a:spAutoFit/>
          </a:bodyPr>
          <a:lstStyle>
            <a:lvl1pPr marL="0" indent="0" algn="r">
              <a:buNone/>
              <a:defRPr sz="900" b="0" i="0" spc="100" baseline="0">
                <a:solidFill>
                  <a:schemeClr val="tx2"/>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SECTION TITLE </a:t>
            </a:r>
          </a:p>
        </p:txBody>
      </p:sp>
      <p:pic>
        <p:nvPicPr>
          <p:cNvPr id="10" name="Picture 9" descr="A picture containing graphical user interface&#10;&#10;Description automatically generated">
            <a:extLst>
              <a:ext uri="{FF2B5EF4-FFF2-40B4-BE49-F238E27FC236}">
                <a16:creationId xmlns:a16="http://schemas.microsoft.com/office/drawing/2014/main" id="{C9719B94-9DC0-AC41-95FE-1E0C1F04DD67}"/>
              </a:ext>
            </a:extLst>
          </p:cNvPr>
          <p:cNvPicPr>
            <a:picLocks noChangeAspect="1"/>
          </p:cNvPicPr>
          <p:nvPr userDrawn="1"/>
        </p:nvPicPr>
        <p:blipFill rotWithShape="1">
          <a:blip r:embed="rId2"/>
          <a:srcRect t="96848"/>
          <a:stretch/>
        </p:blipFill>
        <p:spPr>
          <a:xfrm>
            <a:off x="0" y="6641808"/>
            <a:ext cx="12192000" cy="216195"/>
          </a:xfrm>
          <a:prstGeom prst="rect">
            <a:avLst/>
          </a:prstGeom>
        </p:spPr>
      </p:pic>
      <p:sp>
        <p:nvSpPr>
          <p:cNvPr id="5" name="Text Placeholder 17">
            <a:extLst>
              <a:ext uri="{FF2B5EF4-FFF2-40B4-BE49-F238E27FC236}">
                <a16:creationId xmlns:a16="http://schemas.microsoft.com/office/drawing/2014/main" id="{5F26F7A1-0B30-7847-9312-56092644EC7A}"/>
              </a:ext>
            </a:extLst>
          </p:cNvPr>
          <p:cNvSpPr>
            <a:spLocks noGrp="1"/>
          </p:cNvSpPr>
          <p:nvPr>
            <p:ph type="body" sz="quarter" idx="11" hasCustomPrompt="1"/>
          </p:nvPr>
        </p:nvSpPr>
        <p:spPr>
          <a:xfrm>
            <a:off x="458121" y="354556"/>
            <a:ext cx="10981819" cy="563231"/>
          </a:xfrm>
          <a:prstGeom prst="rect">
            <a:avLst/>
          </a:prstGeom>
        </p:spPr>
        <p:txBody>
          <a:bodyPr wrap="square" lIns="0">
            <a:spAutoFit/>
          </a:bodyPr>
          <a:lstStyle>
            <a:lvl1pPr marL="0" indent="0" algn="l">
              <a:buNone/>
              <a:defRPr sz="3400" b="1" i="0">
                <a:solidFill>
                  <a:schemeClr val="accent1"/>
                </a:solidFill>
                <a:latin typeface="Arial" panose="020B0604020202020204" pitchFamily="34" charset="0"/>
                <a:cs typeface="Arial" panose="020B0604020202020204" pitchFamily="34" charset="0"/>
              </a:defRPr>
            </a:lvl1pPr>
            <a:lvl2pPr marL="457189" indent="0">
              <a:buNone/>
              <a:defRPr/>
            </a:lvl2pPr>
            <a:lvl3pPr marL="914377" indent="0">
              <a:buNone/>
              <a:defRPr/>
            </a:lvl3pPr>
            <a:lvl4pPr marL="1371566" indent="0">
              <a:buNone/>
              <a:defRPr/>
            </a:lvl4pPr>
            <a:lvl5pPr marL="1828754" indent="0">
              <a:buNone/>
              <a:defRPr/>
            </a:lvl5pPr>
          </a:lstStyle>
          <a:p>
            <a:pPr lvl="0"/>
            <a:r>
              <a:rPr lang="en-US" dirty="0"/>
              <a:t>Replace with Title</a:t>
            </a:r>
          </a:p>
        </p:txBody>
      </p:sp>
      <p:sp>
        <p:nvSpPr>
          <p:cNvPr id="7" name="Picture Placeholder 23">
            <a:extLst>
              <a:ext uri="{FF2B5EF4-FFF2-40B4-BE49-F238E27FC236}">
                <a16:creationId xmlns:a16="http://schemas.microsoft.com/office/drawing/2014/main" id="{D6C75804-9075-6747-BC32-336579CDF13C}"/>
              </a:ext>
            </a:extLst>
          </p:cNvPr>
          <p:cNvSpPr>
            <a:spLocks noGrp="1"/>
          </p:cNvSpPr>
          <p:nvPr>
            <p:ph type="pic" sz="quarter" idx="15" hasCustomPrompt="1"/>
          </p:nvPr>
        </p:nvSpPr>
        <p:spPr>
          <a:xfrm>
            <a:off x="752475" y="1658627"/>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11" name="Text Placeholder 17">
            <a:extLst>
              <a:ext uri="{FF2B5EF4-FFF2-40B4-BE49-F238E27FC236}">
                <a16:creationId xmlns:a16="http://schemas.microsoft.com/office/drawing/2014/main" id="{23F2F203-8B32-994A-AC3C-FA8183DD5B41}"/>
              </a:ext>
            </a:extLst>
          </p:cNvPr>
          <p:cNvSpPr>
            <a:spLocks noGrp="1"/>
          </p:cNvSpPr>
          <p:nvPr>
            <p:ph type="body" sz="quarter" idx="23" hasCustomPrompt="1"/>
          </p:nvPr>
        </p:nvSpPr>
        <p:spPr>
          <a:xfrm>
            <a:off x="1789446" y="2067530"/>
            <a:ext cx="2338574"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12" name="Text Placeholder 17">
            <a:extLst>
              <a:ext uri="{FF2B5EF4-FFF2-40B4-BE49-F238E27FC236}">
                <a16:creationId xmlns:a16="http://schemas.microsoft.com/office/drawing/2014/main" id="{3AE4F101-F8B6-B641-BBF7-27474B06636E}"/>
              </a:ext>
            </a:extLst>
          </p:cNvPr>
          <p:cNvSpPr>
            <a:spLocks noGrp="1"/>
          </p:cNvSpPr>
          <p:nvPr>
            <p:ph type="body" sz="quarter" idx="24" hasCustomPrompt="1"/>
          </p:nvPr>
        </p:nvSpPr>
        <p:spPr>
          <a:xfrm>
            <a:off x="1789446" y="1721550"/>
            <a:ext cx="2338574"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13" name="Picture Placeholder 23">
            <a:extLst>
              <a:ext uri="{FF2B5EF4-FFF2-40B4-BE49-F238E27FC236}">
                <a16:creationId xmlns:a16="http://schemas.microsoft.com/office/drawing/2014/main" id="{34AC5500-F015-ED47-BC04-CCA47357B98B}"/>
              </a:ext>
            </a:extLst>
          </p:cNvPr>
          <p:cNvSpPr>
            <a:spLocks noGrp="1"/>
          </p:cNvSpPr>
          <p:nvPr>
            <p:ph type="pic" sz="quarter" idx="28" hasCustomPrompt="1"/>
          </p:nvPr>
        </p:nvSpPr>
        <p:spPr>
          <a:xfrm>
            <a:off x="752475" y="3964242"/>
            <a:ext cx="711504" cy="711504"/>
          </a:xfrm>
          <a:prstGeom prst="ellipse">
            <a:avLst/>
          </a:prstGeom>
          <a:noFill/>
        </p:spPr>
        <p:txBody>
          <a:bodyPr anchor="ctr">
            <a:noAutofit/>
          </a:bodyPr>
          <a:lstStyle>
            <a:lvl1pPr marL="0" indent="0" algn="ctr">
              <a:buNone/>
              <a:defRPr sz="600" baseline="0"/>
            </a:lvl1pPr>
          </a:lstStyle>
          <a:p>
            <a:r>
              <a:rPr lang="en-US" dirty="0"/>
              <a:t>Click to replace with icon</a:t>
            </a:r>
          </a:p>
        </p:txBody>
      </p:sp>
      <p:sp>
        <p:nvSpPr>
          <p:cNvPr id="14" name="Text Placeholder 17">
            <a:extLst>
              <a:ext uri="{FF2B5EF4-FFF2-40B4-BE49-F238E27FC236}">
                <a16:creationId xmlns:a16="http://schemas.microsoft.com/office/drawing/2014/main" id="{2F087FD7-636F-7E43-9D9D-B93A5C9744B9}"/>
              </a:ext>
            </a:extLst>
          </p:cNvPr>
          <p:cNvSpPr>
            <a:spLocks noGrp="1"/>
          </p:cNvSpPr>
          <p:nvPr>
            <p:ph type="body" sz="quarter" idx="29" hasCustomPrompt="1"/>
          </p:nvPr>
        </p:nvSpPr>
        <p:spPr>
          <a:xfrm>
            <a:off x="1789446" y="4373145"/>
            <a:ext cx="2338574" cy="1218795"/>
          </a:xfrm>
          <a:prstGeom prst="rect">
            <a:avLst/>
          </a:prstGeom>
        </p:spPr>
        <p:txBody>
          <a:bodyPr wrap="square" lIns="0" anchor="t">
            <a:spAutoFit/>
          </a:bodyPr>
          <a:lstStyle>
            <a:lvl1pPr marL="171446" marR="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sz="1200" b="0" i="0">
                <a:solidFill>
                  <a:schemeClr val="tx2"/>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a:p>
            <a:pPr marL="171446" marR="0" lvl="0" indent="-171446" algn="l" defTabSz="914377" rtl="0" eaLnBrk="1" fontAlgn="auto" latinLnBrk="0" hangingPunct="1">
              <a:lnSpc>
                <a:spcPct val="90000"/>
              </a:lnSpc>
              <a:spcBef>
                <a:spcPts val="0"/>
              </a:spcBef>
              <a:spcAft>
                <a:spcPts val="1200"/>
              </a:spcAft>
              <a:buClr>
                <a:schemeClr val="accent3"/>
              </a:buClr>
              <a:buSzPct val="120000"/>
              <a:buFont typeface="Wingdings" pitchFamily="2" charset="2"/>
              <a:buChar char="§"/>
              <a:tabLst/>
              <a:defRPr/>
            </a:pPr>
            <a:r>
              <a:rPr lang="en-US" dirty="0"/>
              <a:t>Replace with text</a:t>
            </a:r>
          </a:p>
        </p:txBody>
      </p:sp>
      <p:sp>
        <p:nvSpPr>
          <p:cNvPr id="15" name="Text Placeholder 17">
            <a:extLst>
              <a:ext uri="{FF2B5EF4-FFF2-40B4-BE49-F238E27FC236}">
                <a16:creationId xmlns:a16="http://schemas.microsoft.com/office/drawing/2014/main" id="{96287C42-CC0D-1540-AA12-64A6D79BD646}"/>
              </a:ext>
            </a:extLst>
          </p:cNvPr>
          <p:cNvSpPr>
            <a:spLocks noGrp="1"/>
          </p:cNvSpPr>
          <p:nvPr>
            <p:ph type="body" sz="quarter" idx="30" hasCustomPrompt="1"/>
          </p:nvPr>
        </p:nvSpPr>
        <p:spPr>
          <a:xfrm>
            <a:off x="1789446" y="4027165"/>
            <a:ext cx="2338574" cy="341632"/>
          </a:xfrm>
          <a:prstGeom prst="rect">
            <a:avLst/>
          </a:prstGeom>
        </p:spPr>
        <p:txBody>
          <a:bodyPr wrap="square" lIns="0" anchor="t">
            <a:spAutoFit/>
          </a:bodyPr>
          <a:lstStyle>
            <a:lvl1pPr marL="0" indent="0" algn="l">
              <a:spcBef>
                <a:spcPts val="0"/>
              </a:spcBef>
              <a:spcAft>
                <a:spcPts val="1200"/>
              </a:spcAft>
              <a:buClr>
                <a:schemeClr val="accent3"/>
              </a:buClr>
              <a:buSzPct val="120000"/>
              <a:buFont typeface="Wingdings" pitchFamily="2" charset="2"/>
              <a:buNone/>
              <a:defRPr sz="1800" b="0" i="0">
                <a:solidFill>
                  <a:schemeClr val="accent1"/>
                </a:solidFill>
                <a:latin typeface="Arial" panose="020B0604020202020204" pitchFamily="34" charset="0"/>
                <a:cs typeface="Arial" panose="020B0604020202020204" pitchFamily="34" charset="0"/>
              </a:defRPr>
            </a:lvl1pPr>
            <a:lvl2pPr marL="800080" indent="-342891">
              <a:lnSpc>
                <a:spcPct val="150000"/>
              </a:lnSpc>
              <a:buFont typeface="+mj-lt"/>
              <a:buAutoNum type="arabicPeriod"/>
              <a:defRPr sz="1800">
                <a:solidFill>
                  <a:schemeClr val="tx2"/>
                </a:solidFill>
              </a:defRPr>
            </a:lvl2pPr>
            <a:lvl3pPr marL="914377" indent="0">
              <a:buNone/>
              <a:defRPr/>
            </a:lvl3pPr>
            <a:lvl4pPr marL="1371566" indent="0">
              <a:buNone/>
              <a:defRPr/>
            </a:lvl4pPr>
            <a:lvl5pPr marL="1828754" indent="0">
              <a:buNone/>
              <a:defRPr/>
            </a:lvl5pPr>
          </a:lstStyle>
          <a:p>
            <a:pPr lvl="0"/>
            <a:r>
              <a:rPr lang="en-US" dirty="0"/>
              <a:t>Replace with text</a:t>
            </a:r>
          </a:p>
        </p:txBody>
      </p:sp>
      <p:sp>
        <p:nvSpPr>
          <p:cNvPr id="16" name="Chart Placeholder 5">
            <a:extLst>
              <a:ext uri="{FF2B5EF4-FFF2-40B4-BE49-F238E27FC236}">
                <a16:creationId xmlns:a16="http://schemas.microsoft.com/office/drawing/2014/main" id="{3EA8F52F-8F90-9C44-A4CF-B344E11C8B77}"/>
              </a:ext>
            </a:extLst>
          </p:cNvPr>
          <p:cNvSpPr>
            <a:spLocks noGrp="1"/>
          </p:cNvSpPr>
          <p:nvPr>
            <p:ph type="chart" sz="quarter" idx="12" hasCustomPrompt="1"/>
          </p:nvPr>
        </p:nvSpPr>
        <p:spPr>
          <a:xfrm>
            <a:off x="4744036" y="1421635"/>
            <a:ext cx="7003833" cy="4305264"/>
          </a:xfrm>
          <a:prstGeom prst="rect">
            <a:avLst/>
          </a:prstGeom>
        </p:spPr>
        <p:txBody>
          <a:bodyPr anchor="ctr" anchorCtr="0"/>
          <a:lstStyle>
            <a:lvl1pPr marL="0" indent="0" algn="ctr">
              <a:buFontTx/>
              <a:buNone/>
              <a:defRPr sz="1200" baseline="0"/>
            </a:lvl1pPr>
          </a:lstStyle>
          <a:p>
            <a:r>
              <a:rPr lang="en-US" dirty="0"/>
              <a:t>Click icon to insert chart</a:t>
            </a:r>
          </a:p>
        </p:txBody>
      </p:sp>
      <p:cxnSp>
        <p:nvCxnSpPr>
          <p:cNvPr id="2" name="Straight Connector 1">
            <a:extLst>
              <a:ext uri="{FF2B5EF4-FFF2-40B4-BE49-F238E27FC236}">
                <a16:creationId xmlns:a16="http://schemas.microsoft.com/office/drawing/2014/main" id="{489AC9F3-E3C8-585C-052B-1C408A159D53}"/>
              </a:ext>
            </a:extLst>
          </p:cNvPr>
          <p:cNvCxnSpPr/>
          <p:nvPr userDrawn="1"/>
        </p:nvCxnSpPr>
        <p:spPr>
          <a:xfrm>
            <a:off x="0" y="1046374"/>
            <a:ext cx="3100388"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233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out)">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xEl>
                                              <p:pRg st="0" end="0"/>
                                            </p:txEl>
                                          </p:spTgt>
                                        </p:tgtEl>
                                        <p:attrNameLst>
                                          <p:attrName>style.visibility</p:attrName>
                                        </p:attrNameLst>
                                      </p:cBhvr>
                                      <p:to>
                                        <p:strVal val="visible"/>
                                      </p:to>
                                    </p:set>
                                    <p:animEffect transition="in" filter="fade">
                                      <p:cBhvr>
                                        <p:cTn id="10" dur="1000"/>
                                        <p:tgtEl>
                                          <p:spTgt spid="1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1000"/>
                                        <p:tgtEl>
                                          <p:spTgt spid="11">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Effect transition="in" filter="fade">
                                      <p:cBhvr>
                                        <p:cTn id="16" dur="1000"/>
                                        <p:tgtEl>
                                          <p:spTgt spid="11">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animEffect transition="in" filter="fade">
                                      <p:cBhvr>
                                        <p:cTn id="19" dur="1000"/>
                                        <p:tgtEl>
                                          <p:spTgt spid="11">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fade">
                                      <p:cBhvr>
                                        <p:cTn id="22" dur="1000"/>
                                        <p:tgtEl>
                                          <p:spTgt spid="11">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20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32"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circle(out)">
                                      <p:cBhvr>
                                        <p:cTn id="30" dur="10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xEl>
                                              <p:pRg st="0" end="0"/>
                                            </p:txEl>
                                          </p:spTgt>
                                        </p:tgtEl>
                                        <p:attrNameLst>
                                          <p:attrName>style.visibility</p:attrName>
                                        </p:attrNameLst>
                                      </p:cBhvr>
                                      <p:to>
                                        <p:strVal val="visible"/>
                                      </p:to>
                                    </p:set>
                                    <p:animEffect transition="in" filter="fade">
                                      <p:cBhvr>
                                        <p:cTn id="33" dur="1000"/>
                                        <p:tgtEl>
                                          <p:spTgt spid="15">
                                            <p:txEl>
                                              <p:pRg st="0" end="0"/>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1000"/>
                                        <p:tgtEl>
                                          <p:spTgt spid="14">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xEl>
                                              <p:pRg st="1" end="1"/>
                                            </p:txEl>
                                          </p:spTgt>
                                        </p:tgtEl>
                                        <p:attrNameLst>
                                          <p:attrName>style.visibility</p:attrName>
                                        </p:attrNameLst>
                                      </p:cBhvr>
                                      <p:to>
                                        <p:strVal val="visible"/>
                                      </p:to>
                                    </p:set>
                                    <p:animEffect transition="in" filter="fade">
                                      <p:cBhvr>
                                        <p:cTn id="39" dur="1000"/>
                                        <p:tgtEl>
                                          <p:spTgt spid="14">
                                            <p:txEl>
                                              <p:pRg st="1" end="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xEl>
                                              <p:pRg st="2" end="2"/>
                                            </p:txEl>
                                          </p:spTgt>
                                        </p:tgtEl>
                                        <p:attrNameLst>
                                          <p:attrName>style.visibility</p:attrName>
                                        </p:attrNameLst>
                                      </p:cBhvr>
                                      <p:to>
                                        <p:strVal val="visible"/>
                                      </p:to>
                                    </p:set>
                                    <p:animEffect transition="in" filter="fade">
                                      <p:cBhvr>
                                        <p:cTn id="42" dur="1000"/>
                                        <p:tgtEl>
                                          <p:spTgt spid="14">
                                            <p:txEl>
                                              <p:pRg st="2" end="2"/>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4">
                                            <p:txEl>
                                              <p:pRg st="3" end="3"/>
                                            </p:txEl>
                                          </p:spTgt>
                                        </p:tgtEl>
                                        <p:attrNameLst>
                                          <p:attrName>style.visibility</p:attrName>
                                        </p:attrNameLst>
                                      </p:cBhvr>
                                      <p:to>
                                        <p:strVal val="visible"/>
                                      </p:to>
                                    </p:set>
                                    <p:animEffect transition="in" filter="fade">
                                      <p:cBhvr>
                                        <p:cTn id="45" dur="1000"/>
                                        <p:tgtEl>
                                          <p:spTgt spid="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build="allAtOnce">
        <p:tmplLst>
          <p:tmpl lvl="1">
            <p:tnLst>
              <p:par>
                <p:cTn presetID="10" presetClass="entr" presetSubtype="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childTnLst>
                </p:cTn>
              </p:par>
            </p:tnLst>
          </p:tmpl>
        </p:tmplLst>
      </p:bldP>
      <p:bldP spid="12" grpId="0" build="p">
        <p:tmplLst>
          <p:tmpl lvl="1">
            <p:tnLst>
              <p:par>
                <p:cTn presetID="10" presetClass="entr" presetSubtype="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1000"/>
                        <p:tgtEl>
                          <p:spTgt spid="12"/>
                        </p:tgtEl>
                      </p:cBhvr>
                    </p:animEffect>
                  </p:childTnLst>
                </p:cTn>
              </p:par>
            </p:tnLst>
          </p:tmpl>
        </p:tmplLst>
      </p:bldP>
      <p:bldP spid="13" grpId="0"/>
      <p:bldP spid="14" grpId="0" build="allAtOnce">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10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1000"/>
                        <p:tgtEl>
                          <p:spTgt spid="15"/>
                        </p:tgtEl>
                      </p:cBhvr>
                    </p:animEffect>
                  </p:childTnLst>
                </p:cTn>
              </p:par>
            </p:tnLst>
          </p:tmpl>
        </p:tmplLst>
      </p:bldP>
      <p:bldP spid="16"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screen image">
    <p:spTree>
      <p:nvGrpSpPr>
        <p:cNvPr id="1" name=""/>
        <p:cNvGrpSpPr/>
        <p:nvPr/>
      </p:nvGrpSpPr>
      <p:grpSpPr>
        <a:xfrm>
          <a:off x="0" y="0"/>
          <a:ext cx="0" cy="0"/>
          <a:chOff x="0" y="0"/>
          <a:chExt cx="0" cy="0"/>
        </a:xfrm>
      </p:grpSpPr>
      <p:sp>
        <p:nvSpPr>
          <p:cNvPr id="6" name="Picture Placeholder 11">
            <a:extLst>
              <a:ext uri="{FF2B5EF4-FFF2-40B4-BE49-F238E27FC236}">
                <a16:creationId xmlns:a16="http://schemas.microsoft.com/office/drawing/2014/main" id="{BFFBADE8-A714-1847-B4A4-C304E19F71DF}"/>
              </a:ext>
            </a:extLst>
          </p:cNvPr>
          <p:cNvSpPr>
            <a:spLocks noGrp="1"/>
          </p:cNvSpPr>
          <p:nvPr>
            <p:ph type="pic" sz="quarter" idx="14" hasCustomPrompt="1"/>
          </p:nvPr>
        </p:nvSpPr>
        <p:spPr>
          <a:xfrm>
            <a:off x="3" y="4"/>
            <a:ext cx="12191999" cy="6857999"/>
          </a:xfrm>
          <a:prstGeom prst="rect">
            <a:avLst/>
          </a:prstGeom>
          <a:pattFill prst="pct5">
            <a:fgClr>
              <a:schemeClr val="bg1">
                <a:lumMod val="65000"/>
              </a:schemeClr>
            </a:fgClr>
            <a:bgClr>
              <a:schemeClr val="bg1"/>
            </a:bgClr>
          </a:pattFill>
          <a:ln>
            <a:noFill/>
          </a:ln>
        </p:spPr>
        <p:txBody>
          <a:bodyPr anchor="ctr" anchorCtr="0"/>
          <a:lstStyle>
            <a:lvl1pPr marL="0" indent="0" algn="ctr" fontAlgn="ctr">
              <a:spcBef>
                <a:spcPts val="0"/>
              </a:spcBef>
              <a:buFontTx/>
              <a:buNone/>
              <a:defRPr sz="1200" baseline="0">
                <a:solidFill>
                  <a:schemeClr val="tx2"/>
                </a:solidFill>
              </a:defRPr>
            </a:lvl1pPr>
          </a:lstStyle>
          <a:p>
            <a:r>
              <a:rPr lang="en-US" dirty="0"/>
              <a:t>Click to replace with photo</a:t>
            </a:r>
          </a:p>
        </p:txBody>
      </p:sp>
      <p:pic>
        <p:nvPicPr>
          <p:cNvPr id="2" name="Picture 1">
            <a:extLst>
              <a:ext uri="{FF2B5EF4-FFF2-40B4-BE49-F238E27FC236}">
                <a16:creationId xmlns:a16="http://schemas.microsoft.com/office/drawing/2014/main" id="{25C62CD3-50C7-DB94-E84B-576DBC12810D}"/>
              </a:ext>
            </a:extLst>
          </p:cNvPr>
          <p:cNvPicPr>
            <a:picLocks noChangeAspect="1"/>
          </p:cNvPicPr>
          <p:nvPr userDrawn="1"/>
        </p:nvPicPr>
        <p:blipFill>
          <a:blip r:embed="rId2"/>
          <a:stretch>
            <a:fillRect/>
          </a:stretch>
        </p:blipFill>
        <p:spPr>
          <a:xfrm>
            <a:off x="4842163" y="6858000"/>
            <a:ext cx="2507674" cy="1186666"/>
          </a:xfrm>
          <a:prstGeom prst="rect">
            <a:avLst/>
          </a:prstGeom>
        </p:spPr>
      </p:pic>
    </p:spTree>
    <p:extLst>
      <p:ext uri="{BB962C8B-B14F-4D97-AF65-F5344CB8AC3E}">
        <p14:creationId xmlns:p14="http://schemas.microsoft.com/office/powerpoint/2010/main" val="4072957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0EB9AF-0EE7-B7D7-3D44-37561F03D4B9}"/>
              </a:ext>
            </a:extLst>
          </p:cNvPr>
          <p:cNvPicPr>
            <a:picLocks noChangeAspect="1"/>
          </p:cNvPicPr>
          <p:nvPr userDrawn="1"/>
        </p:nvPicPr>
        <p:blipFill>
          <a:blip r:embed="rId2"/>
          <a:stretch>
            <a:fillRect/>
          </a:stretch>
        </p:blipFill>
        <p:spPr>
          <a:xfrm>
            <a:off x="4842163" y="2835667"/>
            <a:ext cx="2507674" cy="1186666"/>
          </a:xfrm>
          <a:prstGeom prst="rect">
            <a:avLst/>
          </a:prstGeom>
        </p:spPr>
      </p:pic>
    </p:spTree>
    <p:extLst>
      <p:ext uri="{BB962C8B-B14F-4D97-AF65-F5344CB8AC3E}">
        <p14:creationId xmlns:p14="http://schemas.microsoft.com/office/powerpoint/2010/main" val="1619433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ECEBC4-9538-D845-8786-6B286384D7B5}"/>
              </a:ext>
            </a:extLst>
          </p:cNvPr>
          <p:cNvSpPr>
            <a:spLocks noGrp="1"/>
          </p:cNvSpPr>
          <p:nvPr>
            <p:ph type="title"/>
          </p:nvPr>
        </p:nvSpPr>
        <p:spPr>
          <a:xfrm>
            <a:off x="520962" y="2766222"/>
            <a:ext cx="5575041" cy="132556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32802153"/>
      </p:ext>
    </p:extLst>
  </p:cSld>
  <p:clrMap bg1="lt1" tx1="dk1" bg2="lt2" tx2="dk2" accent1="accent1" accent2="accent2" accent3="accent3" accent4="accent4" accent5="accent5" accent6="accent6" hlink="hlink" folHlink="folHlink"/>
  <p:sldLayoutIdLst>
    <p:sldLayoutId id="2147483661" r:id="rId1"/>
    <p:sldLayoutId id="2147483652" r:id="rId2"/>
    <p:sldLayoutId id="2147483650" r:id="rId3"/>
    <p:sldLayoutId id="2147483649" r:id="rId4"/>
    <p:sldLayoutId id="2147483654" r:id="rId5"/>
    <p:sldLayoutId id="2147483655" r:id="rId6"/>
    <p:sldLayoutId id="2147483659" r:id="rId7"/>
    <p:sldLayoutId id="2147483653" r:id="rId8"/>
    <p:sldLayoutId id="2147483662" r:id="rId9"/>
  </p:sldLayoutIdLst>
  <p:txStyles>
    <p:titleStyle>
      <a:lvl1pPr algn="l" defTabSz="914377" rtl="0" eaLnBrk="1" latinLnBrk="0" hangingPunct="1">
        <a:lnSpc>
          <a:spcPct val="90000"/>
        </a:lnSpc>
        <a:spcBef>
          <a:spcPct val="0"/>
        </a:spcBef>
        <a:buNone/>
        <a:defRPr sz="4000" b="1" i="0" kern="1200" baseline="0">
          <a:solidFill>
            <a:schemeClr val="accent1"/>
          </a:solidFill>
          <a:latin typeface="+mj-lt"/>
          <a:ea typeface="+mj-ea"/>
          <a:cs typeface="+mj-cs"/>
        </a:defRPr>
      </a:lvl1pPr>
    </p:titleStyle>
    <p:bodyStyle>
      <a:lvl1pPr marL="228594" indent="-228594" algn="l" defTabSz="914377" rtl="0" eaLnBrk="1" latinLnBrk="0" hangingPunct="1">
        <a:lnSpc>
          <a:spcPct val="90000"/>
        </a:lnSpc>
        <a:spcBef>
          <a:spcPts val="1000"/>
        </a:spcBef>
        <a:buClr>
          <a:schemeClr val="accent2"/>
        </a:buClr>
        <a:buFont typeface="Arial" panose="020B0604020202020204" pitchFamily="34" charset="0"/>
        <a:buChar char="•"/>
        <a:defRPr sz="2800" kern="1200" baseline="0">
          <a:solidFill>
            <a:schemeClr val="tx2"/>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baseline="0">
          <a:solidFill>
            <a:schemeClr val="tx2"/>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baseline="0">
          <a:solidFill>
            <a:schemeClr val="tx2"/>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baseline="0">
          <a:solidFill>
            <a:schemeClr val="tx2"/>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baseline="0">
          <a:solidFill>
            <a:schemeClr val="tx2"/>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072943"/>
      </p:ext>
    </p:extLst>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Placeholder 31">
            <a:extLst>
              <a:ext uri="{FF2B5EF4-FFF2-40B4-BE49-F238E27FC236}">
                <a16:creationId xmlns:a16="http://schemas.microsoft.com/office/drawing/2014/main" id="{3A1FB942-6F2C-466D-F4F6-C380988F72E2}"/>
              </a:ext>
            </a:extLst>
          </p:cNvPr>
          <p:cNvSpPr>
            <a:spLocks noGrp="1"/>
          </p:cNvSpPr>
          <p:nvPr>
            <p:ph type="body" sz="quarter" idx="11"/>
          </p:nvPr>
        </p:nvSpPr>
        <p:spPr>
          <a:xfrm>
            <a:off x="391886" y="681135"/>
            <a:ext cx="4344892" cy="2640563"/>
          </a:xfrm>
        </p:spPr>
        <p:txBody>
          <a:bodyPr/>
          <a:lstStyle/>
          <a:p>
            <a:pPr algn="ctr"/>
            <a:r>
              <a:rPr lang="en-US" dirty="0"/>
              <a:t>Low Income Weatherization Assistance Program</a:t>
            </a:r>
          </a:p>
          <a:p>
            <a:pPr algn="ctr"/>
            <a:r>
              <a:rPr lang="en-US" dirty="0"/>
              <a:t>(LIWAP)</a:t>
            </a:r>
          </a:p>
        </p:txBody>
      </p:sp>
      <p:sp>
        <p:nvSpPr>
          <p:cNvPr id="3" name="Text Placeholder 2">
            <a:extLst>
              <a:ext uri="{FF2B5EF4-FFF2-40B4-BE49-F238E27FC236}">
                <a16:creationId xmlns:a16="http://schemas.microsoft.com/office/drawing/2014/main" id="{02079AE6-8BC0-83D5-7746-D046A8DBE5DC}"/>
              </a:ext>
            </a:extLst>
          </p:cNvPr>
          <p:cNvSpPr>
            <a:spLocks noGrp="1"/>
          </p:cNvSpPr>
          <p:nvPr>
            <p:ph type="body" sz="quarter" idx="13"/>
          </p:nvPr>
        </p:nvSpPr>
        <p:spPr>
          <a:xfrm>
            <a:off x="613016" y="3453422"/>
            <a:ext cx="4398962" cy="1323851"/>
          </a:xfrm>
        </p:spPr>
        <p:txBody>
          <a:bodyPr/>
          <a:lstStyle/>
          <a:p>
            <a:pPr>
              <a:spcBef>
                <a:spcPts val="0"/>
              </a:spcBef>
            </a:pPr>
            <a:r>
              <a:rPr lang="en-US" sz="2400" dirty="0"/>
              <a:t>Monique Trice </a:t>
            </a:r>
          </a:p>
          <a:p>
            <a:pPr>
              <a:spcBef>
                <a:spcPts val="0"/>
              </a:spcBef>
            </a:pPr>
            <a:r>
              <a:rPr lang="en-US" sz="2400" dirty="0"/>
              <a:t>Products and Service Manager</a:t>
            </a:r>
          </a:p>
        </p:txBody>
      </p:sp>
      <p:pic>
        <p:nvPicPr>
          <p:cNvPr id="7" name="Picture Placeholder 6">
            <a:extLst>
              <a:ext uri="{FF2B5EF4-FFF2-40B4-BE49-F238E27FC236}">
                <a16:creationId xmlns:a16="http://schemas.microsoft.com/office/drawing/2014/main" id="{C7E319C9-F91E-BC92-A1F6-195398F713DF}"/>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5207" r="5207"/>
          <a:stretch>
            <a:fillRect/>
          </a:stretch>
        </p:blipFill>
        <p:spPr bwMode="auto">
          <a:prstGeom prst="rect">
            <a:avLst/>
          </a:prstGeom>
          <a:noFill/>
          <a:ln>
            <a:noFill/>
          </a:ln>
        </p:spPr>
      </p:pic>
    </p:spTree>
    <p:extLst>
      <p:ext uri="{BB962C8B-B14F-4D97-AF65-F5344CB8AC3E}">
        <p14:creationId xmlns:p14="http://schemas.microsoft.com/office/powerpoint/2010/main" val="157254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B39C1F9-2EE8-FACB-1F1E-7AE1AB112A27}"/>
              </a:ext>
            </a:extLst>
          </p:cNvPr>
          <p:cNvSpPr>
            <a:spLocks noGrp="1"/>
          </p:cNvSpPr>
          <p:nvPr>
            <p:ph type="body" sz="quarter" idx="10"/>
          </p:nvPr>
        </p:nvSpPr>
        <p:spPr/>
        <p:txBody>
          <a:bodyPr/>
          <a:lstStyle/>
          <a:p>
            <a:r>
              <a:rPr lang="en-US" dirty="0"/>
              <a:t>Program Overview </a:t>
            </a:r>
          </a:p>
        </p:txBody>
      </p:sp>
      <p:sp>
        <p:nvSpPr>
          <p:cNvPr id="4" name="Text Placeholder 3">
            <a:extLst>
              <a:ext uri="{FF2B5EF4-FFF2-40B4-BE49-F238E27FC236}">
                <a16:creationId xmlns:a16="http://schemas.microsoft.com/office/drawing/2014/main" id="{3011104E-D860-404E-ADBF-901197EA0883}"/>
              </a:ext>
            </a:extLst>
          </p:cNvPr>
          <p:cNvSpPr>
            <a:spLocks noGrp="1"/>
          </p:cNvSpPr>
          <p:nvPr>
            <p:ph type="body" sz="quarter" idx="11"/>
          </p:nvPr>
        </p:nvSpPr>
        <p:spPr>
          <a:xfrm>
            <a:off x="5459010" y="1530394"/>
            <a:ext cx="6102533" cy="2952603"/>
          </a:xfrm>
        </p:spPr>
        <p:txBody>
          <a:bodyPr/>
          <a:lstStyle/>
          <a:p>
            <a:pPr algn="ctr"/>
            <a:r>
              <a:rPr lang="en-US" dirty="0"/>
              <a:t>PROGRAM OVERVIEW</a:t>
            </a:r>
          </a:p>
          <a:p>
            <a:pPr algn="just"/>
            <a:r>
              <a:rPr lang="en-US" sz="2000" b="0" i="0" u="none" strike="noStrike" baseline="0" dirty="0">
                <a:latin typeface="CIDFont+F1"/>
              </a:rPr>
              <a:t>Duke Energy Florida (DEF) Low-income Weatherization Assistance Program (LIWAP) is a custom energy conservation program. Through its partnerships with local weatherization providers, DEF provides education about energy saving opportunities and installs energy efficiency measures in homes of qualifying low-income customers.</a:t>
            </a:r>
            <a:endParaRPr lang="en-US" sz="2000" dirty="0"/>
          </a:p>
          <a:p>
            <a:endParaRPr lang="en-US" dirty="0"/>
          </a:p>
        </p:txBody>
      </p:sp>
      <p:pic>
        <p:nvPicPr>
          <p:cNvPr id="3" name="Picture Placeholder 2">
            <a:extLst>
              <a:ext uri="{FF2B5EF4-FFF2-40B4-BE49-F238E27FC236}">
                <a16:creationId xmlns:a16="http://schemas.microsoft.com/office/drawing/2014/main" id="{D2CBA95A-08FF-34AA-2223-0BBF1E34A2FB}"/>
              </a:ext>
            </a:extLst>
          </p:cNvPr>
          <p:cNvPicPr>
            <a:picLocks noGrp="1" noChangeAspect="1"/>
          </p:cNvPicPr>
          <p:nvPr>
            <p:ph type="pic" sz="quarter" idx="14"/>
          </p:nvPr>
        </p:nvPicPr>
        <p:blipFill>
          <a:blip r:embed="rId2"/>
          <a:srcRect l="21631" r="21631"/>
          <a:stretch>
            <a:fillRect/>
          </a:stretch>
        </p:blipFill>
        <p:spPr>
          <a:prstGeom prst="rect">
            <a:avLst/>
          </a:prstGeom>
        </p:spPr>
      </p:pic>
    </p:spTree>
    <p:extLst>
      <p:ext uri="{BB962C8B-B14F-4D97-AF65-F5344CB8AC3E}">
        <p14:creationId xmlns:p14="http://schemas.microsoft.com/office/powerpoint/2010/main" val="9551570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E72F8C-021E-9D73-AD3B-830DA45A8E3E}"/>
              </a:ext>
            </a:extLst>
          </p:cNvPr>
          <p:cNvSpPr>
            <a:spLocks noGrp="1"/>
          </p:cNvSpPr>
          <p:nvPr>
            <p:ph type="body" sz="quarter" idx="10"/>
          </p:nvPr>
        </p:nvSpPr>
        <p:spPr>
          <a:xfrm>
            <a:off x="6311349" y="6344284"/>
            <a:ext cx="5128591" cy="216982"/>
          </a:xfrm>
        </p:spPr>
        <p:txBody>
          <a:bodyPr/>
          <a:lstStyle/>
          <a:p>
            <a:r>
              <a:rPr lang="en-US" dirty="0"/>
              <a:t>Program Eligibility &amp; Guidelines</a:t>
            </a:r>
          </a:p>
        </p:txBody>
      </p:sp>
      <p:sp>
        <p:nvSpPr>
          <p:cNvPr id="3" name="Text Placeholder 2">
            <a:extLst>
              <a:ext uri="{FF2B5EF4-FFF2-40B4-BE49-F238E27FC236}">
                <a16:creationId xmlns:a16="http://schemas.microsoft.com/office/drawing/2014/main" id="{1345F3A9-4A26-304C-BC6E-BCE125C7DE15}"/>
              </a:ext>
            </a:extLst>
          </p:cNvPr>
          <p:cNvSpPr>
            <a:spLocks noGrp="1"/>
          </p:cNvSpPr>
          <p:nvPr>
            <p:ph type="body" sz="quarter" idx="11"/>
          </p:nvPr>
        </p:nvSpPr>
        <p:spPr/>
        <p:txBody>
          <a:bodyPr/>
          <a:lstStyle/>
          <a:p>
            <a:r>
              <a:rPr lang="en-US" dirty="0"/>
              <a:t>Program Eligibility &amp; Guidelines</a:t>
            </a:r>
          </a:p>
        </p:txBody>
      </p:sp>
      <p:sp>
        <p:nvSpPr>
          <p:cNvPr id="8" name="Text Placeholder 7">
            <a:extLst>
              <a:ext uri="{FF2B5EF4-FFF2-40B4-BE49-F238E27FC236}">
                <a16:creationId xmlns:a16="http://schemas.microsoft.com/office/drawing/2014/main" id="{00086335-C256-3D42-BCDA-9E944D082C04}"/>
              </a:ext>
            </a:extLst>
          </p:cNvPr>
          <p:cNvSpPr>
            <a:spLocks noGrp="1"/>
          </p:cNvSpPr>
          <p:nvPr>
            <p:ph type="body" sz="quarter" idx="29"/>
          </p:nvPr>
        </p:nvSpPr>
        <p:spPr>
          <a:xfrm>
            <a:off x="752060" y="3429001"/>
            <a:ext cx="5470921" cy="3342453"/>
          </a:xfrm>
        </p:spPr>
        <p:txBody>
          <a:bodyPr/>
          <a:lstStyle/>
          <a:p>
            <a:pPr marL="0" indent="0">
              <a:buNone/>
            </a:pPr>
            <a:r>
              <a:rPr lang="en-US" sz="1400" dirty="0">
                <a:solidFill>
                  <a:schemeClr val="accent1">
                    <a:lumMod val="75000"/>
                  </a:schemeClr>
                </a:solidFill>
              </a:rPr>
              <a:t>AGENCY RESPONSIBILITY</a:t>
            </a:r>
          </a:p>
          <a:p>
            <a:pPr marL="0" indent="0">
              <a:buNone/>
            </a:pPr>
            <a:r>
              <a:rPr lang="en-US" sz="1400" dirty="0">
                <a:solidFill>
                  <a:schemeClr val="accent1">
                    <a:lumMod val="75000"/>
                  </a:schemeClr>
                </a:solidFill>
              </a:rPr>
              <a:t>Agencies will be responsible for the following:</a:t>
            </a:r>
          </a:p>
          <a:p>
            <a:pPr marL="0" indent="0">
              <a:buNone/>
            </a:pPr>
            <a:r>
              <a:rPr lang="en-US" sz="1400" dirty="0">
                <a:solidFill>
                  <a:schemeClr val="accent1">
                    <a:lumMod val="75000"/>
                  </a:schemeClr>
                </a:solidFill>
              </a:rPr>
              <a:t>1. Qualify all participants using federal and state guidelines</a:t>
            </a:r>
          </a:p>
          <a:p>
            <a:pPr marL="0" indent="0">
              <a:buNone/>
            </a:pPr>
            <a:r>
              <a:rPr lang="en-US" sz="1400" dirty="0">
                <a:solidFill>
                  <a:schemeClr val="accent1">
                    <a:lumMod val="75000"/>
                  </a:schemeClr>
                </a:solidFill>
              </a:rPr>
              <a:t> 2. Follow the recommendations of the National Energy Audit Tool (NEAT), Agency assessment protocol or any DEF approved energy audit to determine eligible measures to be installed. Qualify and install measures by DEF’s standards and procedures. </a:t>
            </a:r>
          </a:p>
          <a:p>
            <a:pPr marL="0" indent="0">
              <a:buNone/>
            </a:pPr>
            <a:r>
              <a:rPr lang="en-US" sz="1400" dirty="0">
                <a:solidFill>
                  <a:schemeClr val="accent1">
                    <a:lumMod val="75000"/>
                  </a:schemeClr>
                </a:solidFill>
              </a:rPr>
              <a:t>3. Provide DEF random access to the weatherized homes for program evaluation and inspection.</a:t>
            </a:r>
          </a:p>
          <a:p>
            <a:pPr marL="0" indent="0">
              <a:buNone/>
            </a:pPr>
            <a:r>
              <a:rPr lang="en-US" sz="1400" dirty="0">
                <a:solidFill>
                  <a:schemeClr val="accent1">
                    <a:lumMod val="75000"/>
                  </a:schemeClr>
                </a:solidFill>
              </a:rPr>
              <a:t>4. Deliver energy education to weatherization clients.</a:t>
            </a:r>
          </a:p>
          <a:p>
            <a:pPr marL="0" indent="0">
              <a:buNone/>
            </a:pPr>
            <a:r>
              <a:rPr lang="en-US" sz="1400" dirty="0">
                <a:solidFill>
                  <a:schemeClr val="accent1">
                    <a:lumMod val="75000"/>
                  </a:schemeClr>
                </a:solidFill>
              </a:rPr>
              <a:t>5. Invoice DEF for program approved installed measures on a monthly basis</a:t>
            </a:r>
            <a:r>
              <a:rPr lang="en-US" dirty="0">
                <a:solidFill>
                  <a:schemeClr val="accent1">
                    <a:lumMod val="75000"/>
                  </a:schemeClr>
                </a:solidFill>
              </a:rPr>
              <a:t>.</a:t>
            </a:r>
          </a:p>
        </p:txBody>
      </p:sp>
      <p:sp>
        <p:nvSpPr>
          <p:cNvPr id="12" name="Text Placeholder 11">
            <a:extLst>
              <a:ext uri="{FF2B5EF4-FFF2-40B4-BE49-F238E27FC236}">
                <a16:creationId xmlns:a16="http://schemas.microsoft.com/office/drawing/2014/main" id="{11F9416D-ED6D-6E42-A3EE-2328C8A1C45A}"/>
              </a:ext>
            </a:extLst>
          </p:cNvPr>
          <p:cNvSpPr>
            <a:spLocks noGrp="1"/>
          </p:cNvSpPr>
          <p:nvPr>
            <p:ph type="body" sz="quarter" idx="33"/>
          </p:nvPr>
        </p:nvSpPr>
        <p:spPr>
          <a:xfrm>
            <a:off x="6708710" y="1082351"/>
            <a:ext cx="4890718" cy="3794885"/>
          </a:xfrm>
        </p:spPr>
        <p:txBody>
          <a:bodyPr/>
          <a:lstStyle/>
          <a:p>
            <a:r>
              <a:rPr lang="en-US" dirty="0"/>
              <a:t>The eligibility requirements for LIWAP will align with the participating Agency’s criteria or requirements for participation in their low-income services. Additional requirements are as follows:</a:t>
            </a:r>
          </a:p>
          <a:p>
            <a:r>
              <a:rPr lang="en-US" dirty="0"/>
              <a:t>1. The residence must be in DEF’s service area and be a residential, </a:t>
            </a:r>
            <a:r>
              <a:rPr lang="en-US"/>
              <a:t>metered customer with </a:t>
            </a:r>
            <a:r>
              <a:rPr lang="en-US" dirty="0"/>
              <a:t>an active account.</a:t>
            </a:r>
          </a:p>
          <a:p>
            <a:r>
              <a:rPr lang="en-US" dirty="0"/>
              <a:t>2. All installations must be accessible for verification by a DEF representative.</a:t>
            </a:r>
          </a:p>
          <a:p>
            <a:r>
              <a:rPr lang="en-US" dirty="0"/>
              <a:t>3. Homes that have participated within the past ten years for the listed measures are not eligible for the same measure.</a:t>
            </a:r>
          </a:p>
        </p:txBody>
      </p:sp>
      <p:pic>
        <p:nvPicPr>
          <p:cNvPr id="19" name="Picture 18">
            <a:extLst>
              <a:ext uri="{FF2B5EF4-FFF2-40B4-BE49-F238E27FC236}">
                <a16:creationId xmlns:a16="http://schemas.microsoft.com/office/drawing/2014/main" id="{E686CD7C-08F0-3E09-584B-023748221E5A}"/>
              </a:ext>
            </a:extLst>
          </p:cNvPr>
          <p:cNvPicPr>
            <a:picLocks noChangeAspect="1"/>
          </p:cNvPicPr>
          <p:nvPr/>
        </p:nvPicPr>
        <p:blipFill>
          <a:blip r:embed="rId2"/>
          <a:stretch>
            <a:fillRect/>
          </a:stretch>
        </p:blipFill>
        <p:spPr>
          <a:xfrm>
            <a:off x="1408922" y="1184988"/>
            <a:ext cx="3472184" cy="2569367"/>
          </a:xfrm>
          <a:prstGeom prst="rect">
            <a:avLst/>
          </a:prstGeom>
        </p:spPr>
      </p:pic>
    </p:spTree>
    <p:extLst>
      <p:ext uri="{BB962C8B-B14F-4D97-AF65-F5344CB8AC3E}">
        <p14:creationId xmlns:p14="http://schemas.microsoft.com/office/powerpoint/2010/main" val="3626126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CE6CB0-6823-9E4C-AAEF-F370FBA90B98}"/>
              </a:ext>
            </a:extLst>
          </p:cNvPr>
          <p:cNvSpPr>
            <a:spLocks noGrp="1"/>
          </p:cNvSpPr>
          <p:nvPr>
            <p:ph type="body" sz="quarter" idx="10"/>
          </p:nvPr>
        </p:nvSpPr>
        <p:spPr/>
        <p:txBody>
          <a:bodyPr/>
          <a:lstStyle/>
          <a:p>
            <a:r>
              <a:rPr lang="en-US" dirty="0"/>
              <a:t>LIWAP Data Form</a:t>
            </a:r>
          </a:p>
        </p:txBody>
      </p:sp>
      <p:sp>
        <p:nvSpPr>
          <p:cNvPr id="3" name="Text Placeholder 2">
            <a:extLst>
              <a:ext uri="{FF2B5EF4-FFF2-40B4-BE49-F238E27FC236}">
                <a16:creationId xmlns:a16="http://schemas.microsoft.com/office/drawing/2014/main" id="{27EF8FE7-3E9D-5F40-A111-4B5388297B0C}"/>
              </a:ext>
            </a:extLst>
          </p:cNvPr>
          <p:cNvSpPr>
            <a:spLocks noGrp="1"/>
          </p:cNvSpPr>
          <p:nvPr>
            <p:ph type="body" sz="quarter" idx="11"/>
          </p:nvPr>
        </p:nvSpPr>
        <p:spPr/>
        <p:txBody>
          <a:bodyPr/>
          <a:lstStyle/>
          <a:p>
            <a:r>
              <a:rPr lang="en-US" dirty="0"/>
              <a:t>LIWAP Data Form </a:t>
            </a:r>
          </a:p>
        </p:txBody>
      </p:sp>
      <p:pic>
        <p:nvPicPr>
          <p:cNvPr id="6" name="Picture 5">
            <a:extLst>
              <a:ext uri="{FF2B5EF4-FFF2-40B4-BE49-F238E27FC236}">
                <a16:creationId xmlns:a16="http://schemas.microsoft.com/office/drawing/2014/main" id="{DA494CC5-F230-42E8-0FD8-0F4003255C00}"/>
              </a:ext>
            </a:extLst>
          </p:cNvPr>
          <p:cNvPicPr>
            <a:picLocks noChangeAspect="1"/>
          </p:cNvPicPr>
          <p:nvPr/>
        </p:nvPicPr>
        <p:blipFill>
          <a:blip r:embed="rId2"/>
          <a:stretch>
            <a:fillRect/>
          </a:stretch>
        </p:blipFill>
        <p:spPr>
          <a:xfrm>
            <a:off x="307848" y="1013306"/>
            <a:ext cx="5393156" cy="5548226"/>
          </a:xfrm>
          <a:prstGeom prst="rect">
            <a:avLst/>
          </a:prstGeom>
        </p:spPr>
      </p:pic>
      <p:sp>
        <p:nvSpPr>
          <p:cNvPr id="7" name="TextBox 6">
            <a:extLst>
              <a:ext uri="{FF2B5EF4-FFF2-40B4-BE49-F238E27FC236}">
                <a16:creationId xmlns:a16="http://schemas.microsoft.com/office/drawing/2014/main" id="{8614797C-75F2-CFA5-491F-AF12DFAEE7AE}"/>
              </a:ext>
            </a:extLst>
          </p:cNvPr>
          <p:cNvSpPr txBox="1"/>
          <p:nvPr/>
        </p:nvSpPr>
        <p:spPr>
          <a:xfrm>
            <a:off x="6291473" y="1013306"/>
            <a:ext cx="5465098" cy="5570756"/>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accent1">
                    <a:lumMod val="75000"/>
                  </a:schemeClr>
                </a:solidFill>
              </a:rPr>
              <a:t>Duct Leakage Repair</a:t>
            </a:r>
          </a:p>
          <a:p>
            <a:pPr marL="285750" indent="-285750">
              <a:buFont typeface="Arial" panose="020B0604020202020204" pitchFamily="34" charset="0"/>
              <a:buChar char="•"/>
            </a:pPr>
            <a:r>
              <a:rPr lang="en-US" sz="2000" dirty="0">
                <a:solidFill>
                  <a:schemeClr val="accent1">
                    <a:lumMod val="75000"/>
                  </a:schemeClr>
                </a:solidFill>
              </a:rPr>
              <a:t>Infiltration Reduction</a:t>
            </a:r>
          </a:p>
          <a:p>
            <a:pPr marL="285750" indent="-285750">
              <a:buFont typeface="Arial" panose="020B0604020202020204" pitchFamily="34" charset="0"/>
              <a:buChar char="•"/>
            </a:pPr>
            <a:r>
              <a:rPr lang="en-US" sz="2000" dirty="0">
                <a:solidFill>
                  <a:schemeClr val="accent1">
                    <a:lumMod val="75000"/>
                  </a:schemeClr>
                </a:solidFill>
              </a:rPr>
              <a:t>HVAC Maintenance</a:t>
            </a:r>
          </a:p>
          <a:p>
            <a:pPr marL="285750" indent="-285750">
              <a:buFont typeface="Arial" panose="020B0604020202020204" pitchFamily="34" charset="0"/>
              <a:buChar char="•"/>
            </a:pPr>
            <a:r>
              <a:rPr lang="en-US" sz="2000" dirty="0">
                <a:solidFill>
                  <a:schemeClr val="accent1">
                    <a:lumMod val="75000"/>
                  </a:schemeClr>
                </a:solidFill>
              </a:rPr>
              <a:t>High-Efficiency Heat Pump</a:t>
            </a:r>
          </a:p>
          <a:p>
            <a:pPr marL="285750" indent="-285750">
              <a:buFont typeface="Arial" panose="020B0604020202020204" pitchFamily="34" charset="0"/>
              <a:buChar char="•"/>
            </a:pPr>
            <a:r>
              <a:rPr lang="en-US" sz="2000" dirty="0">
                <a:solidFill>
                  <a:schemeClr val="accent1">
                    <a:lumMod val="75000"/>
                  </a:schemeClr>
                </a:solidFill>
              </a:rPr>
              <a:t>High-Efficiency Air Conditioning </a:t>
            </a:r>
          </a:p>
          <a:p>
            <a:pPr marL="285750" indent="-285750">
              <a:buFont typeface="Arial" panose="020B0604020202020204" pitchFamily="34" charset="0"/>
              <a:buChar char="•"/>
            </a:pPr>
            <a:r>
              <a:rPr lang="en-US" sz="2000" dirty="0">
                <a:solidFill>
                  <a:schemeClr val="accent1">
                    <a:lumMod val="75000"/>
                  </a:schemeClr>
                </a:solidFill>
              </a:rPr>
              <a:t>Insulation: (R-2 or less, up to R-38/R-19 or greater up to R-38)</a:t>
            </a:r>
          </a:p>
          <a:p>
            <a:pPr marL="285750" indent="-285750">
              <a:buFont typeface="Arial" panose="020B0604020202020204" pitchFamily="34" charset="0"/>
              <a:buChar char="•"/>
            </a:pPr>
            <a:r>
              <a:rPr lang="en-US" sz="2000" dirty="0">
                <a:solidFill>
                  <a:schemeClr val="accent1">
                    <a:lumMod val="75000"/>
                  </a:schemeClr>
                </a:solidFill>
              </a:rPr>
              <a:t>Water Heating: Water Heater Wrap/Pipe Wrap/Water Heater Repair/Water Heater Replacement</a:t>
            </a:r>
          </a:p>
          <a:p>
            <a:pPr marL="285750" indent="-285750">
              <a:buFont typeface="Arial" panose="020B0604020202020204" pitchFamily="34" charset="0"/>
              <a:buChar char="•"/>
            </a:pPr>
            <a:r>
              <a:rPr lang="en-US" sz="2000" dirty="0">
                <a:solidFill>
                  <a:schemeClr val="accent1">
                    <a:lumMod val="75000"/>
                  </a:schemeClr>
                </a:solidFill>
              </a:rPr>
              <a:t>Miscellaneous Items: </a:t>
            </a:r>
          </a:p>
          <a:p>
            <a:pPr marL="285750" indent="-285750">
              <a:buFont typeface="Arial" panose="020B0604020202020204" pitchFamily="34" charset="0"/>
              <a:buChar char="•"/>
            </a:pPr>
            <a:r>
              <a:rPr lang="en-US" sz="2000" dirty="0">
                <a:solidFill>
                  <a:schemeClr val="accent1">
                    <a:lumMod val="75000"/>
                  </a:schemeClr>
                </a:solidFill>
              </a:rPr>
              <a:t>Low Flow Shower Heads</a:t>
            </a:r>
          </a:p>
          <a:p>
            <a:pPr marL="285750" indent="-285750">
              <a:buFont typeface="Arial" panose="020B0604020202020204" pitchFamily="34" charset="0"/>
              <a:buChar char="•"/>
            </a:pPr>
            <a:r>
              <a:rPr lang="en-US" sz="2000" dirty="0">
                <a:solidFill>
                  <a:schemeClr val="accent1">
                    <a:lumMod val="75000"/>
                  </a:schemeClr>
                </a:solidFill>
              </a:rPr>
              <a:t>5W LED Bulb &amp; 9W LED Bulb</a:t>
            </a:r>
          </a:p>
          <a:p>
            <a:pPr marL="285750" indent="-285750">
              <a:buFont typeface="Arial" panose="020B0604020202020204" pitchFamily="34" charset="0"/>
              <a:buChar char="•"/>
            </a:pPr>
            <a:r>
              <a:rPr lang="en-US" sz="2000" dirty="0">
                <a:solidFill>
                  <a:schemeClr val="accent1">
                    <a:lumMod val="75000"/>
                  </a:schemeClr>
                </a:solidFill>
              </a:rPr>
              <a:t>Faucet Aerators</a:t>
            </a:r>
          </a:p>
          <a:p>
            <a:pPr marL="285750" indent="-285750">
              <a:buFont typeface="Arial" panose="020B0604020202020204" pitchFamily="34" charset="0"/>
              <a:buChar char="•"/>
            </a:pPr>
            <a:r>
              <a:rPr lang="en-US" sz="2000" dirty="0">
                <a:solidFill>
                  <a:schemeClr val="accent1">
                    <a:lumMod val="75000"/>
                  </a:schemeClr>
                </a:solidFill>
              </a:rPr>
              <a:t>Refrigerator Replacement</a:t>
            </a:r>
          </a:p>
          <a:p>
            <a:pPr marL="285750" indent="-285750">
              <a:buFont typeface="Arial" panose="020B0604020202020204" pitchFamily="34" charset="0"/>
              <a:buChar char="•"/>
            </a:pPr>
            <a:r>
              <a:rPr lang="en-US" sz="2000" dirty="0">
                <a:solidFill>
                  <a:schemeClr val="accent1">
                    <a:lumMod val="75000"/>
                  </a:schemeClr>
                </a:solidFill>
              </a:rPr>
              <a:t>Smart Power Strip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17413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3CE6CB0-6823-9E4C-AAEF-F370FBA90B98}"/>
              </a:ext>
            </a:extLst>
          </p:cNvPr>
          <p:cNvSpPr>
            <a:spLocks noGrp="1"/>
          </p:cNvSpPr>
          <p:nvPr>
            <p:ph type="body" sz="quarter" idx="10"/>
          </p:nvPr>
        </p:nvSpPr>
        <p:spPr/>
        <p:txBody>
          <a:bodyPr/>
          <a:lstStyle/>
          <a:p>
            <a:r>
              <a:rPr lang="en-US" dirty="0"/>
              <a:t>Program &amp; Services</a:t>
            </a:r>
          </a:p>
        </p:txBody>
      </p:sp>
      <p:sp>
        <p:nvSpPr>
          <p:cNvPr id="3" name="Text Placeholder 2">
            <a:extLst>
              <a:ext uri="{FF2B5EF4-FFF2-40B4-BE49-F238E27FC236}">
                <a16:creationId xmlns:a16="http://schemas.microsoft.com/office/drawing/2014/main" id="{27EF8FE7-3E9D-5F40-A111-4B5388297B0C}"/>
              </a:ext>
            </a:extLst>
          </p:cNvPr>
          <p:cNvSpPr>
            <a:spLocks noGrp="1"/>
          </p:cNvSpPr>
          <p:nvPr>
            <p:ph type="body" sz="quarter" idx="11"/>
          </p:nvPr>
        </p:nvSpPr>
        <p:spPr/>
        <p:txBody>
          <a:bodyPr/>
          <a:lstStyle/>
          <a:p>
            <a:r>
              <a:rPr lang="en-US" dirty="0"/>
              <a:t>Program &amp; Services </a:t>
            </a:r>
          </a:p>
        </p:txBody>
      </p:sp>
      <p:pic>
        <p:nvPicPr>
          <p:cNvPr id="10" name="Picture 9">
            <a:extLst>
              <a:ext uri="{FF2B5EF4-FFF2-40B4-BE49-F238E27FC236}">
                <a16:creationId xmlns:a16="http://schemas.microsoft.com/office/drawing/2014/main" id="{9A52D44C-C0BD-986E-EAB7-BA1E1606C4D3}"/>
              </a:ext>
            </a:extLst>
          </p:cNvPr>
          <p:cNvPicPr>
            <a:picLocks noChangeAspect="1"/>
          </p:cNvPicPr>
          <p:nvPr/>
        </p:nvPicPr>
        <p:blipFill>
          <a:blip r:embed="rId2"/>
          <a:stretch>
            <a:fillRect/>
          </a:stretch>
        </p:blipFill>
        <p:spPr>
          <a:xfrm>
            <a:off x="1022529" y="1184988"/>
            <a:ext cx="7473507" cy="5376545"/>
          </a:xfrm>
          <a:prstGeom prst="rect">
            <a:avLst/>
          </a:prstGeom>
        </p:spPr>
      </p:pic>
    </p:spTree>
    <p:extLst>
      <p:ext uri="{BB962C8B-B14F-4D97-AF65-F5344CB8AC3E}">
        <p14:creationId xmlns:p14="http://schemas.microsoft.com/office/powerpoint/2010/main" val="2130215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34289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Duke Energy">
      <a:dk1>
        <a:srgbClr val="000000"/>
      </a:dk1>
      <a:lt1>
        <a:srgbClr val="FFFFFF"/>
      </a:lt1>
      <a:dk2>
        <a:srgbClr val="696969"/>
      </a:dk2>
      <a:lt2>
        <a:srgbClr val="E7E4DD"/>
      </a:lt2>
      <a:accent1>
        <a:srgbClr val="005983"/>
      </a:accent1>
      <a:accent2>
        <a:srgbClr val="26BCD7"/>
      </a:accent2>
      <a:accent3>
        <a:srgbClr val="54B948"/>
      </a:accent3>
      <a:accent4>
        <a:srgbClr val="00502F"/>
      </a:accent4>
      <a:accent5>
        <a:srgbClr val="00853F"/>
      </a:accent5>
      <a:accent6>
        <a:srgbClr val="00789E"/>
      </a:accent6>
      <a:hlink>
        <a:srgbClr val="26BCD7"/>
      </a:hlink>
      <a:folHlink>
        <a:srgbClr val="0059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1225</TotalTime>
  <Words>341</Words>
  <Application>Microsoft Office PowerPoint</Application>
  <PresentationFormat>Widescreen</PresentationFormat>
  <Paragraphs>37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CIDFont+F1</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Green, Chad R</dc:creator>
  <cp:lastModifiedBy>Trice, Monique Y.</cp:lastModifiedBy>
  <cp:revision>67</cp:revision>
  <dcterms:created xsi:type="dcterms:W3CDTF">2021-06-16T19:01:19Z</dcterms:created>
  <dcterms:modified xsi:type="dcterms:W3CDTF">2024-08-21T04:14:57Z</dcterms:modified>
</cp:coreProperties>
</file>