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media/image2.tmp" ContentType="image/jpeg"/>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71" r:id="rId3"/>
    <p:sldId id="256" r:id="rId4"/>
    <p:sldId id="258" r:id="rId5"/>
    <p:sldId id="269" r:id="rId6"/>
    <p:sldId id="270" r:id="rId7"/>
    <p:sldId id="267" r:id="rId8"/>
    <p:sldId id="262" r:id="rId9"/>
  </p:sldIdLst>
  <p:sldSz cx="14630400" cy="8229600"/>
  <p:notesSz cx="6858000" cy="9144000"/>
  <p:custDataLst>
    <p:tags r:id="rId10"/>
  </p:custDataLst>
  <p:defaultTex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03" userDrawn="1">
          <p15:clr>
            <a:srgbClr val="A4A3A4"/>
          </p15:clr>
        </p15:guide>
        <p15:guide id="2" orient="horz" pos="2716" userDrawn="1">
          <p15:clr>
            <a:srgbClr val="A4A3A4"/>
          </p15:clr>
        </p15:guide>
        <p15:guide id="3" orient="horz" pos="3081" userDrawn="1">
          <p15:clr>
            <a:srgbClr val="A4A3A4"/>
          </p15:clr>
        </p15:guide>
        <p15:guide id="4" orient="horz" pos="4393" userDrawn="1">
          <p15:clr>
            <a:srgbClr val="A4A3A4"/>
          </p15:clr>
        </p15:guide>
        <p15:guide id="5" pos="4359" userDrawn="1">
          <p15:clr>
            <a:srgbClr val="A4A3A4"/>
          </p15:clr>
        </p15:guide>
        <p15:guide id="6" pos="48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60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F6702A1-A54F-4802-A9EC-B28C02EDC1F7}" styleName="Roadmap">
    <a:wholeTbl>
      <a:tcTxStyle b="off" i="off">
        <a:fontRef idx="minor">
          <a:prstClr val="black"/>
        </a:fontRef>
        <a:schemeClr val="tx2"/>
      </a:tcTxStyle>
      <a:tcStyle>
        <a:tcBdr>
          <a:left>
            <a:ln w="0" cmpd="sng">
              <a:solidFill>
                <a:schemeClr val="bg1">
                  <a:lumMod val="95000"/>
                </a:schemeClr>
              </a:solidFill>
            </a:ln>
          </a:left>
          <a:right>
            <a:ln w="0" cmpd="sng">
              <a:solidFill>
                <a:schemeClr val="bg1">
                  <a:lumMod val="95000"/>
                </a:schemeClr>
              </a:solidFill>
            </a:ln>
          </a:right>
          <a:top>
            <a:ln w="0" cmpd="sng">
              <a:solidFill>
                <a:schemeClr val="bg1">
                  <a:lumMod val="95000"/>
                </a:schemeClr>
              </a:solidFill>
            </a:ln>
          </a:top>
          <a:bottom>
            <a:ln w="0" cmpd="sng">
              <a:solidFill>
                <a:schemeClr val="bg1">
                  <a:lumMod val="95000"/>
                </a:schemeClr>
              </a:solidFill>
            </a:ln>
          </a:bottom>
          <a:insideH>
            <a:ln>
              <a:noFill/>
            </a:ln>
          </a:insideH>
          <a:insideV>
            <a:ln w="57150" cmpd="sng">
              <a:solidFill>
                <a:srgbClr val="FFFFFF"/>
              </a:solidFill>
            </a:ln>
          </a:insideV>
        </a:tcBdr>
        <a:fill>
          <a:solidFill>
            <a:schemeClr val="bg1">
              <a:lumMod val="95000"/>
            </a:schemeClr>
          </a:solidFill>
        </a:fill>
      </a:tcStyle>
    </a:wholeTbl>
    <a:firstCol>
      <a:tcTxStyle>
        <a:fontRef idx="minor">
          <a:prstClr val="black"/>
        </a:fontRef>
        <a:schemeClr val="bg1"/>
      </a:tcTxStyle>
      <a:tcStyle>
        <a:tcBdr/>
        <a:fill>
          <a:solidFill>
            <a:schemeClr val="accent1"/>
          </a:solidFill>
        </a:fill>
      </a:tcStyle>
    </a:firstCol>
    <a:firstRow>
      <a:tcTxStyle>
        <a:fontRef idx="minor">
          <a:prstClr val="black"/>
        </a:fontRef>
        <a:schemeClr val="bg1"/>
      </a:tcTxStyle>
      <a:tcStyle>
        <a:tcBdr>
          <a:insideH>
            <a:ln w="57150" cmpd="sng">
              <a:solidFill>
                <a:srgbClr val="FFFFFF"/>
              </a:solidFill>
            </a:ln>
          </a:insideH>
          <a:insideV>
            <a:ln w="57150" cmpd="sng">
              <a:solidFill>
                <a:srgbClr val="FFFFFF"/>
              </a:solidFill>
            </a:ln>
          </a:insideV>
        </a:tcBdr>
        <a:fill>
          <a:solidFill>
            <a:schemeClr val="accent1"/>
          </a:solidFill>
        </a:fill>
      </a:tcStyle>
    </a:firstRow>
  </a:tblStyle>
  <a:tblStyle styleId="{C679532D-8790-4F43-B145-F427FA289644}" styleName="Timetable">
    <a:wholeTbl>
      <a:tcTxStyle b="off" i="off">
        <a:fontRef idx="minor">
          <a:prstClr val="black"/>
        </a:fontRef>
        <a:schemeClr val="tx2"/>
      </a:tcTxStyle>
      <a:tcStyle>
        <a:tcBdr>
          <a:left>
            <a:ln>
              <a:noFill/>
            </a:ln>
          </a:left>
          <a:right>
            <a:ln>
              <a:noFill/>
            </a:ln>
          </a:right>
          <a:top>
            <a:ln>
              <a:noFill/>
            </a:ln>
          </a:top>
          <a:bottom>
            <a:ln>
              <a:noFill/>
            </a:ln>
          </a:bottom>
          <a:insideH>
            <a:ln w="6355" cmpd="sng">
              <a:solidFill>
                <a:srgbClr val="FFFFFF"/>
              </a:solidFill>
            </a:ln>
          </a:insideH>
          <a:insideV>
            <a:ln w="6355" cmpd="sng">
              <a:solidFill>
                <a:srgbClr val="FFFFFF"/>
              </a:solidFill>
            </a:ln>
          </a:insideV>
        </a:tcBdr>
        <a:fill>
          <a:noFill/>
        </a:fill>
      </a:tcStyle>
    </a:wholeTbl>
    <a:band1V>
      <a:tcStyle>
        <a:tcBdr/>
        <a:fill>
          <a:solidFill>
            <a:schemeClr val="bg1">
              <a:lumMod val="95000"/>
            </a:schemeClr>
          </a:solidFill>
        </a:fill>
      </a:tcStyle>
    </a:band1V>
    <a:band2V>
      <a:tcStyle>
        <a:tcBdr/>
        <a:fill>
          <a:solidFill>
            <a:schemeClr val="bg1">
              <a:lumMod val="85000"/>
            </a:schemeClr>
          </a:solidFill>
        </a:fill>
      </a:tcStyle>
    </a:band2V>
    <a:firstCol>
      <a:tcTxStyle>
        <a:fontRef idx="minor">
          <a:prstClr val="black"/>
        </a:fontRef>
        <a:schemeClr val="bg1"/>
      </a:tcTxStyle>
      <a:tcStyle>
        <a:tcBdr/>
        <a:fill>
          <a:solidFill>
            <a:schemeClr val="accent1"/>
          </a:solidFill>
        </a:fill>
      </a:tcStyle>
    </a:firstCol>
    <a:firstRow>
      <a:tcTxStyle>
        <a:fontRef idx="minor">
          <a:prstClr val="black"/>
        </a:fontRef>
        <a:schemeClr val="bg1"/>
      </a:tcTxStyle>
      <a:tcStyle>
        <a:tcBdr/>
        <a:fill>
          <a:solidFill>
            <a:schemeClr val="accent1"/>
          </a:solidFill>
        </a:fill>
      </a:tcStyle>
    </a:firstRow>
  </a:tblStyle>
  <a:tblStyle styleId="{640930CC-2DD5-4645-9BF9-1F0F6B9BBA25}" styleName="Standard">
    <a:wholeTbl>
      <a:tcTxStyle i="off">
        <a:fontRef idx="minor">
          <a:prstClr val="black"/>
        </a:fontRef>
        <a:schemeClr val="tx2"/>
      </a:tcTxStyle>
      <a:tcStyle>
        <a:tcBdr>
          <a:left>
            <a:ln>
              <a:noFill/>
            </a:ln>
          </a:left>
          <a:right>
            <a:ln>
              <a:noFill/>
            </a:ln>
          </a:right>
          <a:top>
            <a:ln>
              <a:noFill/>
            </a:ln>
          </a:top>
          <a:bottom>
            <a:ln>
              <a:noFill/>
            </a:ln>
          </a:bottom>
          <a:insideH>
            <a:ln>
              <a:noFill/>
            </a:ln>
          </a:insideH>
          <a:insideV>
            <a:ln>
              <a:noFill/>
            </a:ln>
          </a:insideV>
        </a:tcBdr>
        <a:fill>
          <a:noFill/>
        </a:fill>
      </a:tcStyle>
    </a:wholeTbl>
    <a:lastRow>
      <a:tcTxStyle>
        <a:fontRef idx="minor">
          <a:prstClr val="black"/>
        </a:fontRef>
        <a:schemeClr val="tx2"/>
      </a:tcTxStyle>
      <a:tcStyle>
        <a:tcBdr>
          <a:bottom>
            <a:ln w="6355" cmpd="sng">
              <a:solidFill>
                <a:schemeClr val="tx2"/>
              </a:solidFill>
            </a:ln>
          </a:bottom>
        </a:tcBdr>
        <a:fill>
          <a:noFill/>
        </a:fill>
      </a:tcStyle>
    </a:lastRow>
    <a:firstRow>
      <a:tcTxStyle b="on">
        <a:fontRef idx="minor">
          <a:prstClr val="black"/>
        </a:fontRef>
        <a:schemeClr val="tx2"/>
      </a:tcTxStyle>
      <a:tcStyle>
        <a:tcBdr>
          <a:bottom>
            <a:ln w="6355" cmpd="sng">
              <a:solidFill>
                <a:schemeClr val="tx2"/>
              </a:solidFill>
            </a:ln>
          </a:bottom>
        </a:tcBdr>
        <a:fill>
          <a:noFill/>
        </a:fill>
      </a:tcStyle>
    </a:firstRow>
  </a:tblStyle>
  <a:tblStyle styleId="{0582B0D9-9874-4C26-850A-993D2AA39D9F}" styleName="Blank">
    <a:wholeTbl>
      <a:tcTxStyle i="off">
        <a:fontRef idx="minor">
          <a:prstClr val="black"/>
        </a:fontRef>
        <a:schemeClr val="tx2"/>
      </a:tcTxStyle>
      <a:tcStyle>
        <a:tcBdr>
          <a:left>
            <a:ln>
              <a:noFill/>
            </a:ln>
          </a:left>
          <a:right>
            <a:ln>
              <a:noFill/>
            </a:ln>
          </a:right>
          <a:top>
            <a:ln>
              <a:noFill/>
            </a:ln>
          </a:top>
          <a:bottom>
            <a:ln>
              <a:noFill/>
            </a:ln>
          </a:bottom>
          <a:insideH>
            <a:ln>
              <a:noFill/>
            </a:ln>
          </a:insideH>
          <a:insideV>
            <a:ln>
              <a:noFill/>
            </a:ln>
          </a:insideV>
        </a:tcBdr>
        <a:fill>
          <a:noFill/>
        </a:fill>
      </a:tcStyle>
    </a:wholeTbl>
    <a:firstRow>
      <a:tcTxStyle b="on">
        <a:fontRef idx="minor">
          <a:prstClr val="black"/>
        </a:fontRef>
        <a:schemeClr val="tx2"/>
      </a:tcTxStyle>
      <a:tcStyle>
        <a:tcBdr>
          <a:bottom>
            <a:ln w="6355" cmpd="sng">
              <a:solidFill>
                <a:schemeClr val="tx2"/>
              </a:solidFill>
            </a:ln>
          </a:bottom>
        </a:tcBdr>
        <a:fill>
          <a:noFill/>
        </a:fill>
      </a:tcStyle>
    </a:firstRow>
  </a:tblStyle>
  <a:tblStyle styleId="{F3359BF5-DAE9-4BDB-B8C4-06CAF9B8A900}" styleName="Agenda">
    <a:wholeTbl>
      <a:tcTxStyle b="off" i="off">
        <a:fontRef idx="minor">
          <a:prstClr val="black"/>
        </a:fontRef>
        <a:schemeClr val="bg2"/>
      </a:tcTxStyle>
      <a:tcStyle>
        <a:tcBdr>
          <a:left>
            <a:ln>
              <a:noFill/>
            </a:ln>
          </a:left>
          <a:right>
            <a:ln>
              <a:noFill/>
            </a:ln>
          </a:right>
          <a:top>
            <a:ln>
              <a:noFill/>
            </a:ln>
          </a:top>
          <a:bottom>
            <a:ln>
              <a:noFill/>
            </a:ln>
          </a:bottom>
          <a:insideH>
            <a:ln w="6350" cmpd="sng">
              <a:solidFill>
                <a:srgbClr val="AFB1B3"/>
              </a:solidFill>
              <a:prstDash val="solid"/>
            </a:ln>
          </a:insideH>
          <a:insideV>
            <a:ln>
              <a:noFill/>
            </a:ln>
          </a:insideV>
        </a:tcBdr>
        <a:fill>
          <a:noFill/>
        </a:fill>
      </a:tcStyle>
    </a:wholeTbl>
    <a:lastRow>
      <a:tcTxStyle>
        <a:fontRef idx="minor">
          <a:prstClr val="black"/>
        </a:fontRef>
        <a:schemeClr val="bg2"/>
      </a:tcTxStyle>
      <a:tcStyle>
        <a:tcBdr>
          <a:bottom>
            <a:ln w="6350" cmpd="sng">
              <a:solidFill>
                <a:srgbClr val="AFB1B3"/>
              </a:solidFill>
              <a:prstDash val="solid"/>
            </a:ln>
          </a:bottom>
        </a:tcBdr>
        <a:fill>
          <a:noFill/>
        </a:fill>
      </a:tcStyle>
    </a:lastRow>
    <a:firstRow>
      <a:tcTxStyle>
        <a:fontRef idx="minor">
          <a:prstClr val="black"/>
        </a:fontRef>
        <a:schemeClr val="bg2"/>
      </a:tcTxStyle>
      <a:tcStyle>
        <a:tcBdr>
          <a:top>
            <a:ln w="6350" cmpd="sng">
              <a:solidFill>
                <a:srgbClr val="AFB1B3"/>
              </a:solidFill>
              <a:prstDash val="solid"/>
            </a:ln>
          </a:top>
        </a:tcBdr>
        <a:fill>
          <a:noFill/>
        </a:fill>
      </a:tcStyle>
    </a:firstRow>
  </a:tblStyle>
  <a:tblStyle styleId="{0CAB58E7-5CDE-43C6-A48B-3C2A836B0257}" styleName="League">
    <a:wholeTbl>
      <a:tcTxStyle i="off">
        <a:fontRef idx="minor">
          <a:prstClr val="black"/>
        </a:fontRef>
        <a:schemeClr val="tx2"/>
      </a:tcTxStyle>
      <a:tcStyle>
        <a:tcBdr>
          <a:left>
            <a:ln>
              <a:noFill/>
            </a:ln>
          </a:left>
          <a:right>
            <a:ln>
              <a:noFill/>
            </a:ln>
          </a:right>
          <a:top>
            <a:ln>
              <a:noFill/>
            </a:ln>
          </a:top>
          <a:bottom>
            <a:ln>
              <a:noFill/>
            </a:ln>
          </a:bottom>
          <a:insideH>
            <a:ln>
              <a:noFill/>
            </a:ln>
          </a:insideH>
          <a:insideV>
            <a:ln>
              <a:noFill/>
            </a:ln>
          </a:insideV>
        </a:tcBdr>
        <a:fill>
          <a:noFill/>
        </a:fill>
      </a:tcStyle>
    </a:wholeTbl>
    <a:lastRow>
      <a:tcTxStyle>
        <a:schemeClr val="tx2"/>
      </a:tcTxStyle>
      <a:tcStyle>
        <a:tcBdr>
          <a:bottom>
            <a:ln w="6355" cmpd="sng">
              <a:solidFill>
                <a:schemeClr val="tx2"/>
              </a:solidFill>
            </a:ln>
          </a:bottom>
        </a:tcBdr>
        <a:fill>
          <a:noFill/>
        </a:fill>
      </a:tcStyle>
    </a:lastRow>
    <a:firstRow>
      <a:tcTxStyle b="on">
        <a:schemeClr val="tx2"/>
      </a:tcTxStyle>
      <a:tcStyle>
        <a:tcBdr>
          <a:bottom>
            <a:ln w="6355" cmpd="sng">
              <a:solidFill>
                <a:schemeClr val="tx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95" d="100"/>
          <a:sy n="95" d="100"/>
        </p:scale>
        <p:origin x="288" y="96"/>
      </p:cViewPr>
      <p:guideLst>
        <p:guide orient="horz" pos="1403"/>
        <p:guide orient="horz" pos="2716"/>
        <p:guide orient="horz" pos="3081"/>
        <p:guide orient="horz" pos="4393"/>
        <p:guide pos="4359"/>
        <p:guide pos="48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age A">
    <p:spTree>
      <p:nvGrpSpPr>
        <p:cNvPr id="1" name=""/>
        <p:cNvGrpSpPr/>
        <p:nvPr/>
      </p:nvGrpSpPr>
      <p:grpSpPr>
        <a:xfrm>
          <a:off x="0" y="0"/>
          <a:ext cx="0" cy="0"/>
          <a:chOff x="0" y="0"/>
          <a:chExt cx="0" cy="0"/>
        </a:xfrm>
      </p:grpSpPr>
      <p:sp>
        <p:nvSpPr>
          <p:cNvPr id="3" name="PlaceholderTitle">
            <a:extLst>
              <a:ext uri="{FF2B5EF4-FFF2-40B4-BE49-F238E27FC236}">
                <a16:creationId xmlns:a16="http://schemas.microsoft.com/office/drawing/2014/main" id="{A5713A8E-49A3-4CDF-9987-52E376A393B9}"/>
              </a:ext>
            </a:extLst>
          </p:cNvPr>
          <p:cNvSpPr>
            <a:spLocks noGrp="1"/>
          </p:cNvSpPr>
          <p:nvPr>
            <p:ph type="title" idx="10" hasCustomPrompt="1"/>
          </p:nvPr>
        </p:nvSpPr>
        <p:spPr>
          <a:xfrm>
            <a:off x="694944" y="3090672"/>
            <a:ext cx="13249656" cy="594360"/>
          </a:xfrm>
        </p:spPr>
        <p:txBody>
          <a:bodyPr vert="horz" wrap="square" lIns="0" tIns="0" rIns="0" bIns="0" anchor="b">
            <a:noAutofit/>
          </a:bodyPr>
          <a:lstStyle>
            <a:lvl1pPr algn="l">
              <a:spcBef>
                <a:spcPct val="9500"/>
              </a:spcBef>
              <a:buFontTx/>
              <a:buNone/>
              <a:defRPr sz="3600" b="0" i="0">
                <a:solidFill>
                  <a:schemeClr val="tx2"/>
                </a:solidFill>
                <a:latin typeface="Arial" panose="020B0604020202020204" pitchFamily="34" charset="0"/>
              </a:defRPr>
            </a:lvl1pPr>
          </a:lstStyle>
          <a:p>
            <a:r>
              <a:rPr lang="en-US"/>
              <a:t>[Presentation title]</a:t>
            </a:r>
          </a:p>
        </p:txBody>
      </p:sp>
      <p:sp>
        <p:nvSpPr>
          <p:cNvPr id="4" name="PlaceholderSubtitle">
            <a:extLst>
              <a:ext uri="{FF2B5EF4-FFF2-40B4-BE49-F238E27FC236}">
                <a16:creationId xmlns:a16="http://schemas.microsoft.com/office/drawing/2014/main" id="{77A3472E-225C-4921-B281-4740EFCC4F6F}"/>
              </a:ext>
            </a:extLst>
          </p:cNvPr>
          <p:cNvSpPr>
            <a:spLocks noGrp="1"/>
          </p:cNvSpPr>
          <p:nvPr>
            <p:ph type="subTitle" idx="11" hasCustomPrompt="1"/>
          </p:nvPr>
        </p:nvSpPr>
        <p:spPr>
          <a:xfrm>
            <a:off x="694944" y="3922776"/>
            <a:ext cx="2276856" cy="621792"/>
          </a:xfrm>
        </p:spPr>
        <p:txBody>
          <a:bodyPr vert="horz" wrap="none" lIns="0" tIns="0" rIns="0" bIns="0" anchor="t">
            <a:noAutofit/>
          </a:bodyPr>
          <a:lstStyle>
            <a:lvl1pPr marL="0" indent="0" algn="l">
              <a:spcBef>
                <a:spcPts val="10"/>
              </a:spcBef>
              <a:buFontTx/>
              <a:buNone/>
              <a:defRPr sz="18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Event name/subtitle</a:t>
            </a:r>
          </a:p>
        </p:txBody>
      </p:sp>
      <p:sp>
        <p:nvSpPr>
          <p:cNvPr id="5" name="CoverPageDateText">
            <a:extLst>
              <a:ext uri="{FF2B5EF4-FFF2-40B4-BE49-F238E27FC236}">
                <a16:creationId xmlns:a16="http://schemas.microsoft.com/office/drawing/2014/main" id="{987C7CF5-8180-4E6D-913E-C8C582245AA3}"/>
              </a:ext>
            </a:extLst>
          </p:cNvPr>
          <p:cNvSpPr>
            <a:spLocks noGrp="1"/>
          </p:cNvSpPr>
          <p:nvPr>
            <p:ph type="body" sz="quarter" idx="12" hasCustomPrompt="1"/>
          </p:nvPr>
        </p:nvSpPr>
        <p:spPr>
          <a:xfrm>
            <a:off x="2980944" y="3922776"/>
            <a:ext cx="4379976" cy="384048"/>
          </a:xfrm>
          <a:prstGeom prst="rect">
            <a:avLst/>
          </a:prstGeom>
        </p:spPr>
        <p:txBody>
          <a:bodyPr vert="horz" wrap="none" lIns="0" tIns="0" rIns="0" bIns="0" anchor="t">
            <a:noAutofit/>
          </a:bodyPr>
          <a:lstStyle>
            <a:lvl1pPr marL="3175" indent="0" algn="l">
              <a:spcBef>
                <a:spcPts val="10"/>
              </a:spcBef>
              <a:buFontTx/>
              <a:buNone/>
              <a:defRPr sz="1800" b="0" i="0">
                <a:solidFill>
                  <a:schemeClr val="tx2"/>
                </a:solidFill>
                <a:latin typeface="Arial" panose="020B0604020202020204" pitchFamily="34" charset="0"/>
              </a:defRPr>
            </a:lvl1pPr>
            <a:lvl2pPr marL="27432" indent="0" algn="l">
              <a:buFontTx/>
              <a:buNone/>
              <a:defRPr sz="1800" b="0" i="0">
                <a:solidFill>
                  <a:schemeClr val="tx2"/>
                </a:solidFill>
                <a:latin typeface="Arial" panose="020B0604020202020204" pitchFamily="34" charset="0"/>
              </a:defRPr>
            </a:lvl2pPr>
            <a:lvl3pPr marL="173736" indent="0" algn="l">
              <a:buFontTx/>
              <a:buNone/>
              <a:defRPr sz="1800" b="0" i="0">
                <a:solidFill>
                  <a:schemeClr val="tx2"/>
                </a:solidFill>
                <a:latin typeface="Arial" panose="020B0604020202020204" pitchFamily="34" charset="0"/>
              </a:defRPr>
            </a:lvl3pPr>
            <a:lvl4pPr marL="338328" indent="0" algn="l">
              <a:buFontTx/>
              <a:buNone/>
              <a:defRPr sz="1800" b="0" i="0">
                <a:solidFill>
                  <a:schemeClr val="tx2"/>
                </a:solidFill>
                <a:latin typeface="Arial" panose="020B0604020202020204" pitchFamily="34" charset="0"/>
              </a:defRPr>
            </a:lvl4pPr>
            <a:lvl5pPr marL="502920" indent="0" algn="l">
              <a:buFontTx/>
              <a:buNone/>
              <a:defRPr sz="1800" b="0" i="0">
                <a:solidFill>
                  <a:schemeClr val="tx2"/>
                </a:solidFill>
                <a:latin typeface="Arial" panose="020B0604020202020204" pitchFamily="34" charset="0"/>
              </a:defRPr>
            </a:lvl5pPr>
          </a:lstStyle>
          <a:p>
            <a:pPr lvl="0"/>
            <a:r>
              <a:rPr lang="en-US"/>
              <a:t>| March 2021</a:t>
            </a:r>
          </a:p>
        </p:txBody>
      </p:sp>
      <p:pic>
        <p:nvPicPr>
          <p:cNvPr id="7" name="BrandLogo">
            <a:extLst>
              <a:ext uri="{FF2B5EF4-FFF2-40B4-BE49-F238E27FC236}">
                <a16:creationId xmlns:a16="http://schemas.microsoft.com/office/drawing/2014/main" id="{FD0C570C-297C-4C09-BD53-68BC0B8D9A51}"/>
              </a:ext>
            </a:extLst>
          </p:cNvPr>
          <p:cNvPicPr>
            <a:picLocks/>
          </p:cNvPicPr>
          <p:nvPr userDrawn="1">
            <p:custDataLst>
              <p:tags r:id="rId1"/>
            </p:custDataLst>
          </p:nvPr>
        </p:nvPicPr>
        <p:blipFill>
          <a:blip r:embed="rId3"/>
          <a:stretch>
            <a:fillRect/>
          </a:stretch>
        </p:blipFill>
        <p:spPr>
          <a:xfrm>
            <a:off x="704088" y="502920"/>
            <a:ext cx="2313432" cy="338328"/>
          </a:xfrm>
          <a:prstGeom prst="rect">
            <a:avLst/>
          </a:prstGeom>
        </p:spPr>
      </p:pic>
      <p:sp>
        <p:nvSpPr>
          <p:cNvPr id="8" name="GradientBar">
            <a:extLst>
              <a:ext uri="{FF2B5EF4-FFF2-40B4-BE49-F238E27FC236}">
                <a16:creationId xmlns:a16="http://schemas.microsoft.com/office/drawing/2014/main" id="{357EF5D0-84C3-4430-90B3-995D47168EEA}"/>
              </a:ext>
            </a:extLst>
          </p:cNvPr>
          <p:cNvSpPr txBox="1"/>
          <p:nvPr userDrawn="1"/>
        </p:nvSpPr>
        <p:spPr>
          <a:xfrm>
            <a:off x="0" y="7717536"/>
            <a:ext cx="14630400" cy="45720"/>
          </a:xfrm>
          <a:prstGeom prst="rect">
            <a:avLst/>
          </a:prstGeom>
          <a:gradFill flip="none" rotWithShape="1">
            <a:gsLst>
              <a:gs pos="50000">
                <a:schemeClr val="lt2">
                  <a:lumMod val="100000"/>
                </a:schemeClr>
              </a:gs>
              <a:gs pos="0">
                <a:srgbClr val="4E2A08"/>
              </a:gs>
              <a:gs pos="100000">
                <a:srgbClr val="4E2A08"/>
              </a:gs>
            </a:gsLst>
            <a:lin ang="0" scaled="1"/>
            <a:tileRect/>
          </a:gra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9" name="ConfidentialInternal">
            <a:extLst>
              <a:ext uri="{FF2B5EF4-FFF2-40B4-BE49-F238E27FC236}">
                <a16:creationId xmlns:a16="http://schemas.microsoft.com/office/drawing/2014/main" id="{DB3B4A33-80AE-42BE-9094-6FDDAA3E45DC}"/>
              </a:ext>
            </a:extLst>
          </p:cNvPr>
          <p:cNvSpPr txBox="1"/>
          <p:nvPr userDrawn="1"/>
        </p:nvSpPr>
        <p:spPr>
          <a:xfrm>
            <a:off x="694944" y="7882128"/>
            <a:ext cx="10442448" cy="192024"/>
          </a:xfrm>
          <a:prstGeom prst="rect">
            <a:avLst/>
          </a:prstGeom>
          <a:noFill/>
        </p:spPr>
        <p:txBody>
          <a:bodyPr vert="horz" wrap="none" lIns="0" tIns="0" rIns="0" bIns="0" rtlCol="0" anchor="ctr">
            <a:noAutofit/>
          </a:bodyPr>
          <a:lstStyle/>
          <a:p>
            <a:pPr algn="l">
              <a:lnSpc>
                <a:spcPct val="110000"/>
              </a:lnSpc>
            </a:pPr>
            <a:r>
              <a:rPr lang="en-US" sz="800" b="0" i="0" cap="all" spc="210" dirty="0">
                <a:solidFill>
                  <a:schemeClr val="tx2"/>
                </a:solidFill>
                <a:latin typeface="Arial" panose="020B0604020202020204" pitchFamily="34" charset="0"/>
              </a:rPr>
              <a:t>STRICTLY PRIVATE AND CONFIDENTIAL</a:t>
            </a:r>
          </a:p>
        </p:txBody>
      </p:sp>
    </p:spTree>
    <p:extLst>
      <p:ext uri="{BB962C8B-B14F-4D97-AF65-F5344CB8AC3E}">
        <p14:creationId xmlns:p14="http://schemas.microsoft.com/office/powerpoint/2010/main" val="587368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wo Left One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E45B5-166E-4207-BE02-B98FBB4EF2A4}"/>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21D4203A-01AA-4633-8967-526BF595A53E}"/>
              </a:ext>
            </a:extLst>
          </p:cNvPr>
          <p:cNvSpPr>
            <a:spLocks noGrp="1"/>
          </p:cNvSpPr>
          <p:nvPr>
            <p:ph idx="10"/>
          </p:nvPr>
        </p:nvSpPr>
        <p:spPr>
          <a:xfrm>
            <a:off x="694944" y="2231136"/>
            <a:ext cx="6227064"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06BFD1C3-5E82-4195-95FE-28784D8D998E}"/>
              </a:ext>
            </a:extLst>
          </p:cNvPr>
          <p:cNvSpPr>
            <a:spLocks noGrp="1"/>
          </p:cNvSpPr>
          <p:nvPr>
            <p:ph sz="quarter" idx="11"/>
          </p:nvPr>
        </p:nvSpPr>
        <p:spPr>
          <a:xfrm>
            <a:off x="694944"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331BEAB1-D389-4256-A3B2-E5CDF12A2507}"/>
              </a:ext>
            </a:extLst>
          </p:cNvPr>
          <p:cNvSpPr>
            <a:spLocks noGrp="1"/>
          </p:cNvSpPr>
          <p:nvPr>
            <p:ph sz="quarter" idx="12"/>
          </p:nvPr>
        </p:nvSpPr>
        <p:spPr>
          <a:xfrm>
            <a:off x="7717536" y="2231136"/>
            <a:ext cx="6227064"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8E923A79-6552-4220-A867-CE7AF6ECC486}"/>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2675262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BF975-CEE4-43F6-9224-CD4B85F52DF8}"/>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92587D51-89B4-4789-BB8A-4A6BADC99D38}"/>
              </a:ext>
            </a:extLst>
          </p:cNvPr>
          <p:cNvSpPr>
            <a:spLocks noGrp="1"/>
          </p:cNvSpPr>
          <p:nvPr>
            <p:ph idx="10"/>
          </p:nvPr>
        </p:nvSpPr>
        <p:spPr>
          <a:xfrm>
            <a:off x="694944" y="2231136"/>
            <a:ext cx="6227064"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F3152991-20E7-4276-9F84-1A81D06D0163}"/>
              </a:ext>
            </a:extLst>
          </p:cNvPr>
          <p:cNvSpPr>
            <a:spLocks noGrp="1"/>
          </p:cNvSpPr>
          <p:nvPr>
            <p:ph sz="quarter" idx="11"/>
          </p:nvPr>
        </p:nvSpPr>
        <p:spPr>
          <a:xfrm>
            <a:off x="694944"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C29C7FB3-98C5-4A22-BF22-4FABD04C4F2E}"/>
              </a:ext>
            </a:extLst>
          </p:cNvPr>
          <p:cNvSpPr>
            <a:spLocks noGrp="1"/>
          </p:cNvSpPr>
          <p:nvPr>
            <p:ph sz="quarter" idx="12"/>
          </p:nvPr>
        </p:nvSpPr>
        <p:spPr>
          <a:xfrm>
            <a:off x="7717536" y="2231136"/>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4">
            <a:extLst>
              <a:ext uri="{FF2B5EF4-FFF2-40B4-BE49-F238E27FC236}">
                <a16:creationId xmlns:a16="http://schemas.microsoft.com/office/drawing/2014/main" id="{FD2A8036-657B-4D78-A80A-A0BE2B0F0215}"/>
              </a:ext>
            </a:extLst>
          </p:cNvPr>
          <p:cNvSpPr>
            <a:spLocks noGrp="1"/>
          </p:cNvSpPr>
          <p:nvPr>
            <p:ph sz="quarter" idx="13"/>
          </p:nvPr>
        </p:nvSpPr>
        <p:spPr>
          <a:xfrm>
            <a:off x="7717536"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ageSubtitle">
            <a:extLst>
              <a:ext uri="{FF2B5EF4-FFF2-40B4-BE49-F238E27FC236}">
                <a16:creationId xmlns:a16="http://schemas.microsoft.com/office/drawing/2014/main" id="{3B7D8CA1-59DC-4163-B22D-1D95D9564B52}"/>
              </a:ext>
            </a:extLst>
          </p:cNvPr>
          <p:cNvSpPr>
            <a:spLocks noGrp="1"/>
          </p:cNvSpPr>
          <p:nvPr>
            <p:ph type="subTitle" sz="quarter" idx="14"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981484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One Top One Botto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C83C9-00B5-4A93-964C-7596ABF68A23}"/>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764242B3-4687-45EF-A488-90148FA4DABA}"/>
              </a:ext>
            </a:extLst>
          </p:cNvPr>
          <p:cNvSpPr>
            <a:spLocks noGrp="1"/>
          </p:cNvSpPr>
          <p:nvPr>
            <p:ph idx="10"/>
          </p:nvPr>
        </p:nvSpPr>
        <p:spPr>
          <a:xfrm>
            <a:off x="694944" y="2231136"/>
            <a:ext cx="13249656"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D717EE15-2643-4BED-8DA2-DD0CC023B75A}"/>
              </a:ext>
            </a:extLst>
          </p:cNvPr>
          <p:cNvSpPr>
            <a:spLocks noGrp="1"/>
          </p:cNvSpPr>
          <p:nvPr>
            <p:ph sz="quarter" idx="11"/>
          </p:nvPr>
        </p:nvSpPr>
        <p:spPr>
          <a:xfrm>
            <a:off x="694944" y="4892040"/>
            <a:ext cx="1324965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ageSubtitle">
            <a:extLst>
              <a:ext uri="{FF2B5EF4-FFF2-40B4-BE49-F238E27FC236}">
                <a16:creationId xmlns:a16="http://schemas.microsoft.com/office/drawing/2014/main" id="{02208EE4-5D93-4B48-BEB8-BA324C5A2AA7}"/>
              </a:ext>
            </a:extLst>
          </p:cNvPr>
          <p:cNvSpPr>
            <a:spLocks noGrp="1"/>
          </p:cNvSpPr>
          <p:nvPr>
            <p:ph type="subTitle" sz="quarter" idx="12"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15092783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One Top Two Botto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52CE0-D189-42C4-8159-39D3C4F85F3B}"/>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9A5F4729-D5C9-4A8E-9CB7-3CC9088B01F2}"/>
              </a:ext>
            </a:extLst>
          </p:cNvPr>
          <p:cNvSpPr>
            <a:spLocks noGrp="1"/>
          </p:cNvSpPr>
          <p:nvPr>
            <p:ph idx="10"/>
          </p:nvPr>
        </p:nvSpPr>
        <p:spPr>
          <a:xfrm>
            <a:off x="694944" y="2231136"/>
            <a:ext cx="13249656"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A33268B9-C450-4572-8673-ADEC7CEE08C2}"/>
              </a:ext>
            </a:extLst>
          </p:cNvPr>
          <p:cNvSpPr>
            <a:spLocks noGrp="1"/>
          </p:cNvSpPr>
          <p:nvPr>
            <p:ph sz="quarter" idx="11"/>
          </p:nvPr>
        </p:nvSpPr>
        <p:spPr>
          <a:xfrm>
            <a:off x="694944"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E8DAD06D-E5BD-4716-B792-48C72F4B9D2A}"/>
              </a:ext>
            </a:extLst>
          </p:cNvPr>
          <p:cNvSpPr>
            <a:spLocks noGrp="1"/>
          </p:cNvSpPr>
          <p:nvPr>
            <p:ph sz="quarter" idx="12"/>
          </p:nvPr>
        </p:nvSpPr>
        <p:spPr>
          <a:xfrm>
            <a:off x="7717536"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D910738D-DC8A-4760-B24F-F963FF41039C}"/>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2972895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wo Top One Botto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471-93D7-45AB-941C-DF8E7DA39DE3}"/>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E8BE3266-7B03-4A2B-A207-4DD2AD5CC182}"/>
              </a:ext>
            </a:extLst>
          </p:cNvPr>
          <p:cNvSpPr>
            <a:spLocks noGrp="1"/>
          </p:cNvSpPr>
          <p:nvPr>
            <p:ph idx="10"/>
          </p:nvPr>
        </p:nvSpPr>
        <p:spPr>
          <a:xfrm>
            <a:off x="694944" y="2231136"/>
            <a:ext cx="6227064"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E925BA3C-FD70-4F6E-93FF-49BB2DBCF447}"/>
              </a:ext>
            </a:extLst>
          </p:cNvPr>
          <p:cNvSpPr>
            <a:spLocks noGrp="1"/>
          </p:cNvSpPr>
          <p:nvPr>
            <p:ph sz="quarter" idx="11"/>
          </p:nvPr>
        </p:nvSpPr>
        <p:spPr>
          <a:xfrm>
            <a:off x="7717536" y="2231136"/>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F02FA9C2-4E13-4364-82FB-11ED29E23D23}"/>
              </a:ext>
            </a:extLst>
          </p:cNvPr>
          <p:cNvSpPr>
            <a:spLocks noGrp="1"/>
          </p:cNvSpPr>
          <p:nvPr>
            <p:ph sz="quarter" idx="12"/>
          </p:nvPr>
        </p:nvSpPr>
        <p:spPr>
          <a:xfrm>
            <a:off x="694944" y="4892040"/>
            <a:ext cx="1324965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5B88AC35-04FA-40F1-BD26-952A9240D107}"/>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459970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5DFEE-BA38-4B64-A7AA-73258E378FA6}"/>
              </a:ext>
            </a:extLst>
          </p:cNvPr>
          <p:cNvSpPr>
            <a:spLocks noGrp="1"/>
          </p:cNvSpPr>
          <p:nvPr>
            <p:ph type="title"/>
          </p:nvPr>
        </p:nvSpPr>
        <p:spPr/>
        <p:txBody>
          <a:bodyPr/>
          <a:lstStyle/>
          <a:p>
            <a:r>
              <a:rPr lang="en-US"/>
              <a:t>Click to edit Master title style</a:t>
            </a:r>
          </a:p>
        </p:txBody>
      </p:sp>
      <p:sp>
        <p:nvSpPr>
          <p:cNvPr id="3" name="PageSubtitle">
            <a:extLst>
              <a:ext uri="{FF2B5EF4-FFF2-40B4-BE49-F238E27FC236}">
                <a16:creationId xmlns:a16="http://schemas.microsoft.com/office/drawing/2014/main" id="{341F4757-10F2-426C-8AED-5830840042D1}"/>
              </a:ext>
            </a:extLst>
          </p:cNvPr>
          <p:cNvSpPr>
            <a:spLocks noGrp="1"/>
          </p:cNvSpPr>
          <p:nvPr>
            <p:ph type="subTitle" idx="10" hasCustomPrompt="1"/>
          </p:nvPr>
        </p:nvSpPr>
        <p:spPr>
          <a:xfrm>
            <a:off x="694944" y="1408176"/>
            <a:ext cx="13249656" cy="384048"/>
          </a:xfr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3923264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1116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3" name="PlaceholderTitle">
            <a:extLst>
              <a:ext uri="{FF2B5EF4-FFF2-40B4-BE49-F238E27FC236}">
                <a16:creationId xmlns:a16="http://schemas.microsoft.com/office/drawing/2014/main" id="{B4CF07C1-ECCE-428E-91B0-FA09954AB3DB}"/>
              </a:ext>
            </a:extLst>
          </p:cNvPr>
          <p:cNvSpPr>
            <a:spLocks noGrp="1"/>
          </p:cNvSpPr>
          <p:nvPr>
            <p:ph type="title" idx="10" hasCustomPrompt="1"/>
          </p:nvPr>
        </p:nvSpPr>
        <p:spPr>
          <a:xfrm>
            <a:off x="694944" y="2203704"/>
            <a:ext cx="7845552" cy="2249424"/>
          </a:xfrm>
        </p:spPr>
        <p:txBody>
          <a:bodyPr vert="horz" wrap="square" lIns="0" tIns="0" rIns="0" bIns="0" anchor="b">
            <a:noAutofit/>
          </a:bodyPr>
          <a:lstStyle>
            <a:lvl1pPr algn="l">
              <a:spcBef>
                <a:spcPct val="9500"/>
              </a:spcBef>
              <a:buFontTx/>
              <a:buNone/>
              <a:defRPr sz="3200" b="0" i="0">
                <a:solidFill>
                  <a:schemeClr val="tx2"/>
                </a:solidFill>
                <a:latin typeface="Arial" panose="020B0604020202020204" pitchFamily="34" charset="0"/>
              </a:defRPr>
            </a:lvl1pPr>
          </a:lstStyle>
          <a:p>
            <a:r>
              <a:rPr lang="en-US"/>
              <a:t>Section Divider Slide</a:t>
            </a:r>
          </a:p>
        </p:txBody>
      </p:sp>
      <p:sp>
        <p:nvSpPr>
          <p:cNvPr id="4" name="PlaceholderSubtitle">
            <a:extLst>
              <a:ext uri="{FF2B5EF4-FFF2-40B4-BE49-F238E27FC236}">
                <a16:creationId xmlns:a16="http://schemas.microsoft.com/office/drawing/2014/main" id="{9AB5004B-D37A-4B18-BAD5-4ABE73C48228}"/>
              </a:ext>
            </a:extLst>
          </p:cNvPr>
          <p:cNvSpPr>
            <a:spLocks noGrp="1"/>
          </p:cNvSpPr>
          <p:nvPr>
            <p:ph type="subTitle" idx="11" hasCustomPrompt="1"/>
          </p:nvPr>
        </p:nvSpPr>
        <p:spPr>
          <a:xfrm>
            <a:off x="694944" y="4599432"/>
            <a:ext cx="7845552" cy="804672"/>
          </a:xfrm>
        </p:spPr>
        <p:txBody>
          <a:bodyPr vert="horz" wrap="none" lIns="0" tIns="0" rIns="0" bIns="0" anchor="t">
            <a:noAutofit/>
          </a:bodyPr>
          <a:lstStyle>
            <a:lvl1pPr marL="0" indent="0" algn="l">
              <a:spcBef>
                <a:spcPts val="10"/>
              </a:spcBef>
              <a:buFontTx/>
              <a:buNone/>
              <a:defRPr sz="18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add Section Divider subtitle</a:t>
            </a:r>
          </a:p>
        </p:txBody>
      </p:sp>
      <p:sp>
        <p:nvSpPr>
          <p:cNvPr id="7" name="CoverGraphicNoImage">
            <a:extLst>
              <a:ext uri="{FF2B5EF4-FFF2-40B4-BE49-F238E27FC236}">
                <a16:creationId xmlns:a16="http://schemas.microsoft.com/office/drawing/2014/main" id="{8E636068-0C16-4F96-959A-8F435023DAB3}"/>
              </a:ext>
            </a:extLst>
          </p:cNvPr>
          <p:cNvSpPr txBox="1"/>
          <p:nvPr userDrawn="1"/>
        </p:nvSpPr>
        <p:spPr>
          <a:xfrm>
            <a:off x="9628632" y="0"/>
            <a:ext cx="4983480" cy="8229600"/>
          </a:xfrm>
          <a:prstGeom prst="rect">
            <a:avLst/>
          </a:prstGeom>
          <a:solidFill>
            <a:srgbClr val="F5F7F8"/>
          </a:soli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8" name="GradientBar">
            <a:extLst>
              <a:ext uri="{FF2B5EF4-FFF2-40B4-BE49-F238E27FC236}">
                <a16:creationId xmlns:a16="http://schemas.microsoft.com/office/drawing/2014/main" id="{5A50DA5E-03AE-44D9-9DF6-68280042D035}"/>
              </a:ext>
            </a:extLst>
          </p:cNvPr>
          <p:cNvSpPr txBox="1"/>
          <p:nvPr userDrawn="1"/>
        </p:nvSpPr>
        <p:spPr>
          <a:xfrm>
            <a:off x="9473184" y="0"/>
            <a:ext cx="155448" cy="8229600"/>
          </a:xfrm>
          <a:prstGeom prst="rect">
            <a:avLst/>
          </a:prstGeom>
          <a:gradFill flip="none" rotWithShape="1">
            <a:gsLst>
              <a:gs pos="50000">
                <a:schemeClr val="lt2">
                  <a:lumMod val="100000"/>
                </a:schemeClr>
              </a:gs>
              <a:gs pos="0">
                <a:srgbClr val="4E2A08"/>
              </a:gs>
              <a:gs pos="100000">
                <a:srgbClr val="4E2A08"/>
              </a:gs>
            </a:gsLst>
            <a:lin ang="5400000" scaled="1"/>
            <a:tileRect/>
          </a:gra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9" name="SectionGraphic">
            <a:extLst>
              <a:ext uri="{FF2B5EF4-FFF2-40B4-BE49-F238E27FC236}">
                <a16:creationId xmlns:a16="http://schemas.microsoft.com/office/drawing/2014/main" id="{E9952AAC-A2C6-4789-9364-0990D207FF11}"/>
              </a:ext>
            </a:extLst>
          </p:cNvPr>
          <p:cNvSpPr>
            <a:spLocks noGrp="1"/>
          </p:cNvSpPr>
          <p:nvPr>
            <p:ph type="pic" sz="quarter" idx="12"/>
          </p:nvPr>
        </p:nvSpPr>
        <p:spPr>
          <a:xfrm>
            <a:off x="9628632" y="0"/>
            <a:ext cx="5001768" cy="8229600"/>
          </a:xfrm>
          <a:prstGeom prst="rect">
            <a:avLst/>
          </a:prstGeom>
        </p:spPr>
        <p:txBody>
          <a:bodyPr/>
          <a:lstStyle>
            <a:lvl1pPr marL="3175" indent="0">
              <a:buFontTx/>
              <a:buNone/>
              <a:defRPr/>
            </a:lvl1pPr>
          </a:lstStyle>
          <a:p>
            <a:r>
              <a:rPr lang="en-US" dirty="0"/>
              <a:t>Click icon to add picture</a:t>
            </a:r>
          </a:p>
        </p:txBody>
      </p:sp>
      <p:sp>
        <p:nvSpPr>
          <p:cNvPr id="2" name="Rectangle 1">
            <a:extLst>
              <a:ext uri="{FF2B5EF4-FFF2-40B4-BE49-F238E27FC236}">
                <a16:creationId xmlns:a16="http://schemas.microsoft.com/office/drawing/2014/main" id="{960E3777-38F7-8C75-7098-79F29ABFD74A}"/>
              </a:ext>
            </a:extLst>
          </p:cNvPr>
          <p:cNvSpPr>
            <a:spLocks noChangeAspect="1"/>
          </p:cNvSpPr>
          <p:nvPr userDrawn="1">
            <p:custDataLst>
              <p:tags r:id="rId1"/>
            </p:custDataLst>
          </p:nvPr>
        </p:nvSpPr>
        <p:spPr>
          <a:xfrm>
            <a:off x="704088" y="502920"/>
            <a:ext cx="3291459" cy="365633"/>
          </a:xfrm>
          <a:prstGeom prst="rect">
            <a:avLst/>
          </a:prstGeom>
          <a:blipFill>
            <a:blip r:embed="rId3"/>
            <a:stretch>
              <a:fillRect/>
            </a:stretch>
          </a:blipFill>
          <a:ln w="9525" cap="flat" cmpd="sng" algn="ctr">
            <a:noFill/>
            <a:prstDash val="solid"/>
          </a:ln>
          <a:effectLst/>
          <a:extLst>
            <a:ext uri="{91240B29-F687-4F45-9708-019B960494DF}">
              <a14:hiddenLine xmlns:a14="http://schemas.microsoft.com/office/drawing/2010/main" w="9525"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200" dirty="0">
              <a:solidFill>
                <a:schemeClr val="tx2"/>
              </a:solidFill>
            </a:endParaRPr>
          </a:p>
        </p:txBody>
      </p:sp>
    </p:spTree>
    <p:extLst>
      <p:ext uri="{BB962C8B-B14F-4D97-AF65-F5344CB8AC3E}">
        <p14:creationId xmlns:p14="http://schemas.microsoft.com/office/powerpoint/2010/main" val="1663433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Section Header">
    <p:spTree>
      <p:nvGrpSpPr>
        <p:cNvPr id="1" name=""/>
        <p:cNvGrpSpPr/>
        <p:nvPr/>
      </p:nvGrpSpPr>
      <p:grpSpPr>
        <a:xfrm>
          <a:off x="0" y="0"/>
          <a:ext cx="0" cy="0"/>
          <a:chOff x="0" y="0"/>
          <a:chExt cx="0" cy="0"/>
        </a:xfrm>
      </p:grpSpPr>
      <p:sp>
        <p:nvSpPr>
          <p:cNvPr id="3" name="AgendaLabel">
            <a:extLst>
              <a:ext uri="{FF2B5EF4-FFF2-40B4-BE49-F238E27FC236}">
                <a16:creationId xmlns:a16="http://schemas.microsoft.com/office/drawing/2014/main" id="{29207ADD-116D-41C8-A4D1-085A5835B4CC}"/>
              </a:ext>
            </a:extLst>
          </p:cNvPr>
          <p:cNvSpPr txBox="1"/>
          <p:nvPr userDrawn="1">
            <p:custDataLst>
              <p:tags r:id="rId1"/>
            </p:custDataLst>
          </p:nvPr>
        </p:nvSpPr>
        <p:spPr>
          <a:xfrm>
            <a:off x="694944" y="658368"/>
            <a:ext cx="13249656" cy="722376"/>
          </a:xfrm>
          <a:prstGeom prst="rect">
            <a:avLst/>
          </a:prstGeom>
          <a:noFill/>
        </p:spPr>
        <p:txBody>
          <a:bodyPr vert="horz" wrap="square" lIns="0" tIns="0" rIns="0" bIns="0" rtlCol="0" anchor="t">
            <a:noAutofit/>
          </a:bodyPr>
          <a:lstStyle/>
          <a:p>
            <a:pPr algn="l">
              <a:lnSpc>
                <a:spcPct val="110000"/>
              </a:lnSpc>
            </a:pPr>
            <a:r>
              <a:rPr lang="en-US" sz="2200" b="0" i="0" dirty="0">
                <a:solidFill>
                  <a:schemeClr val="tx2"/>
                </a:solidFill>
                <a:latin typeface="Arial" panose="020B0604020202020204" pitchFamily="34" charset="0"/>
              </a:rPr>
              <a:t>Agenda</a:t>
            </a:r>
          </a:p>
        </p:txBody>
      </p:sp>
      <p:sp>
        <p:nvSpPr>
          <p:cNvPr id="4" name="AgendaPage">
            <a:extLst>
              <a:ext uri="{FF2B5EF4-FFF2-40B4-BE49-F238E27FC236}">
                <a16:creationId xmlns:a16="http://schemas.microsoft.com/office/drawing/2014/main" id="{BFF39C47-CE97-4D46-81FD-CC1AA2628FF0}"/>
              </a:ext>
            </a:extLst>
          </p:cNvPr>
          <p:cNvSpPr txBox="1"/>
          <p:nvPr userDrawn="1">
            <p:custDataLst>
              <p:tags r:id="rId2"/>
            </p:custDataLst>
          </p:nvPr>
        </p:nvSpPr>
        <p:spPr>
          <a:xfrm>
            <a:off x="13555072" y="1773936"/>
            <a:ext cx="389529" cy="295337"/>
          </a:xfrm>
          <a:prstGeom prst="rect">
            <a:avLst/>
          </a:prstGeom>
          <a:noFill/>
        </p:spPr>
        <p:txBody>
          <a:bodyPr vert="horz" wrap="none" lIns="0" tIns="45720" rIns="0" bIns="45720" rtlCol="0" anchor="t">
            <a:spAutoFit/>
          </a:bodyPr>
          <a:lstStyle/>
          <a:p>
            <a:pPr algn="r">
              <a:lnSpc>
                <a:spcPct val="110000"/>
              </a:lnSpc>
            </a:pPr>
            <a:r>
              <a:rPr lang="en-US" sz="1300" b="0" i="0" dirty="0">
                <a:solidFill>
                  <a:schemeClr val="tx2"/>
                </a:solidFill>
                <a:latin typeface="Arial" panose="020B0604020202020204" pitchFamily="34" charset="0"/>
              </a:rPr>
              <a:t>Page</a:t>
            </a:r>
          </a:p>
        </p:txBody>
      </p:sp>
      <p:sp>
        <p:nvSpPr>
          <p:cNvPr id="5" name="AgendaTable">
            <a:extLst>
              <a:ext uri="{FF2B5EF4-FFF2-40B4-BE49-F238E27FC236}">
                <a16:creationId xmlns:a16="http://schemas.microsoft.com/office/drawing/2014/main" id="{D9030EE2-8F3F-4990-877F-0F58487A8518}"/>
              </a:ext>
            </a:extLst>
          </p:cNvPr>
          <p:cNvSpPr>
            <a:spLocks noGrp="1"/>
          </p:cNvSpPr>
          <p:nvPr>
            <p:ph type="tbl" idx="10"/>
          </p:nvPr>
        </p:nvSpPr>
        <p:spPr>
          <a:xfrm>
            <a:off x="667512" y="2157984"/>
            <a:ext cx="13249656" cy="5321808"/>
          </a:xfrm>
        </p:spPr>
        <p:txBody>
          <a:bodyPr/>
          <a:lstStyle>
            <a:lvl1pPr marL="3175" indent="0">
              <a:buFontTx/>
              <a:buNone/>
              <a:defRPr sz="1300" b="0" i="0">
                <a:solidFill>
                  <a:schemeClr val="bg2"/>
                </a:solidFill>
                <a:latin typeface="Arial" panose="020B0604020202020204" pitchFamily="34" charset="0"/>
              </a:defRPr>
            </a:lvl1pPr>
          </a:lstStyle>
          <a:p>
            <a:r>
              <a:rPr lang="en-US" dirty="0"/>
              <a:t>Click icon to add table</a:t>
            </a:r>
          </a:p>
        </p:txBody>
      </p:sp>
    </p:spTree>
    <p:extLst>
      <p:ext uri="{BB962C8B-B14F-4D97-AF65-F5344CB8AC3E}">
        <p14:creationId xmlns:p14="http://schemas.microsoft.com/office/powerpoint/2010/main" val="764158110"/>
      </p:ext>
    </p:extLst>
  </p:cSld>
  <p:clrMapOvr>
    <a:masterClrMapping/>
  </p:clrMapOvr>
  <p:hf sldNum="0"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Disclaim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C3BB-D5D2-46C5-9888-85E72747FBD8}"/>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C91F2769-D324-4920-83C9-34B87D447804}"/>
              </a:ext>
            </a:extLst>
          </p:cNvPr>
          <p:cNvSpPr>
            <a:spLocks noGrp="1"/>
          </p:cNvSpPr>
          <p:nvPr>
            <p:ph type="body" idx="10"/>
          </p:nvPr>
        </p:nvSpPr>
        <p:spPr>
          <a:xfrm>
            <a:off x="694944" y="1911096"/>
            <a:ext cx="13249656" cy="5321808"/>
          </a:xfrm>
        </p:spPr>
        <p:txBody>
          <a:bodyPr vert="horz" wrap="square" lIns="91440" tIns="36576" rIns="36576" bIns="36576" anchor="t">
            <a:noAutofit/>
          </a:bodyPr>
          <a:lstStyle>
            <a:lvl1pPr marL="3175" indent="0" algn="l">
              <a:lnSpc>
                <a:spcPct val="110000"/>
              </a:lnSpc>
              <a:spcBef>
                <a:spcPct val="0"/>
              </a:spcBef>
              <a:buFontTx/>
              <a:buNone/>
              <a:defRPr sz="1200" b="0" i="0">
                <a:solidFill>
                  <a:schemeClr val="tx2"/>
                </a:solidFill>
                <a:latin typeface="Arial" panose="020B0604020202020204" pitchFamily="34" charset="0"/>
              </a:defRPr>
            </a:lvl1pPr>
            <a:lvl2pPr marL="27432" indent="0" algn="l">
              <a:lnSpc>
                <a:spcPct val="110000"/>
              </a:lnSpc>
              <a:spcBef>
                <a:spcPct val="0"/>
              </a:spcBef>
              <a:buFontTx/>
              <a:buNone/>
              <a:defRPr sz="1200" b="0" i="0">
                <a:solidFill>
                  <a:schemeClr val="tx2"/>
                </a:solidFill>
                <a:latin typeface="Arial" panose="020B0604020202020204" pitchFamily="34" charset="0"/>
              </a:defRPr>
            </a:lvl2pPr>
            <a:lvl3pPr marL="173736" indent="0" algn="l">
              <a:lnSpc>
                <a:spcPct val="110000"/>
              </a:lnSpc>
              <a:spcBef>
                <a:spcPct val="0"/>
              </a:spcBef>
              <a:buFontTx/>
              <a:buNone/>
              <a:defRPr sz="1200" b="0" i="0">
                <a:solidFill>
                  <a:schemeClr val="tx2"/>
                </a:solidFill>
                <a:latin typeface="Arial" panose="020B0604020202020204" pitchFamily="34" charset="0"/>
              </a:defRPr>
            </a:lvl3pPr>
            <a:lvl4pPr marL="338328" indent="0" algn="l">
              <a:lnSpc>
                <a:spcPct val="110000"/>
              </a:lnSpc>
              <a:spcBef>
                <a:spcPct val="0"/>
              </a:spcBef>
              <a:buFontTx/>
              <a:buNone/>
              <a:defRPr sz="1200" b="0" i="0">
                <a:solidFill>
                  <a:schemeClr val="tx2"/>
                </a:solidFill>
                <a:latin typeface="Arial" panose="020B0604020202020204" pitchFamily="34" charset="0"/>
              </a:defRPr>
            </a:lvl4pPr>
            <a:lvl5pPr marL="502920" indent="0" algn="l">
              <a:lnSpc>
                <a:spcPct val="110000"/>
              </a:lnSpc>
              <a:spcBef>
                <a:spcPct val="0"/>
              </a:spcBef>
              <a:buFontTx/>
              <a:buNone/>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3738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Page B">
    <p:spTree>
      <p:nvGrpSpPr>
        <p:cNvPr id="1" name=""/>
        <p:cNvGrpSpPr/>
        <p:nvPr/>
      </p:nvGrpSpPr>
      <p:grpSpPr>
        <a:xfrm>
          <a:off x="0" y="0"/>
          <a:ext cx="0" cy="0"/>
          <a:chOff x="0" y="0"/>
          <a:chExt cx="0" cy="0"/>
        </a:xfrm>
      </p:grpSpPr>
      <p:sp>
        <p:nvSpPr>
          <p:cNvPr id="3" name="PlaceholderTitle">
            <a:extLst>
              <a:ext uri="{FF2B5EF4-FFF2-40B4-BE49-F238E27FC236}">
                <a16:creationId xmlns:a16="http://schemas.microsoft.com/office/drawing/2014/main" id="{E5DC3873-1C3D-4A22-AAE2-9CA528E15896}"/>
              </a:ext>
            </a:extLst>
          </p:cNvPr>
          <p:cNvSpPr>
            <a:spLocks noGrp="1"/>
          </p:cNvSpPr>
          <p:nvPr>
            <p:ph type="title" idx="10" hasCustomPrompt="1"/>
          </p:nvPr>
        </p:nvSpPr>
        <p:spPr>
          <a:xfrm>
            <a:off x="694944" y="1252728"/>
            <a:ext cx="7790689" cy="2432304"/>
          </a:xfrm>
        </p:spPr>
        <p:txBody>
          <a:bodyPr vert="horz" wrap="square" lIns="0" tIns="0" rIns="0" bIns="0" anchor="b">
            <a:noAutofit/>
          </a:bodyPr>
          <a:lstStyle>
            <a:lvl1pPr algn="l">
              <a:spcBef>
                <a:spcPct val="9500"/>
              </a:spcBef>
              <a:buFontTx/>
              <a:buNone/>
              <a:defRPr sz="3600" b="0" i="0">
                <a:solidFill>
                  <a:schemeClr val="tx2"/>
                </a:solidFill>
                <a:latin typeface="Arial" panose="020B0604020202020204" pitchFamily="34" charset="0"/>
              </a:defRPr>
            </a:lvl1pPr>
          </a:lstStyle>
          <a:p>
            <a:r>
              <a:rPr lang="en-US"/>
              <a:t>[Presentation title]</a:t>
            </a:r>
          </a:p>
        </p:txBody>
      </p:sp>
      <p:sp>
        <p:nvSpPr>
          <p:cNvPr id="4" name="PlaceholderSubtitle">
            <a:extLst>
              <a:ext uri="{FF2B5EF4-FFF2-40B4-BE49-F238E27FC236}">
                <a16:creationId xmlns:a16="http://schemas.microsoft.com/office/drawing/2014/main" id="{55129394-4D7A-4EE5-AE95-5A0E4A5C8BD8}"/>
              </a:ext>
            </a:extLst>
          </p:cNvPr>
          <p:cNvSpPr>
            <a:spLocks noGrp="1"/>
          </p:cNvSpPr>
          <p:nvPr>
            <p:ph type="subTitle" idx="11" hasCustomPrompt="1"/>
          </p:nvPr>
        </p:nvSpPr>
        <p:spPr>
          <a:xfrm>
            <a:off x="694944" y="3922776"/>
            <a:ext cx="2276856" cy="621792"/>
          </a:xfrm>
        </p:spPr>
        <p:txBody>
          <a:bodyPr vert="horz" wrap="none" lIns="0" tIns="0" rIns="0" bIns="0" anchor="t">
            <a:noAutofit/>
          </a:bodyPr>
          <a:lstStyle>
            <a:lvl1pPr marL="0" indent="0" algn="l">
              <a:spcBef>
                <a:spcPts val="10"/>
              </a:spcBef>
              <a:buFontTx/>
              <a:buNone/>
              <a:defRPr sz="18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Event name/subtitle</a:t>
            </a:r>
          </a:p>
        </p:txBody>
      </p:sp>
      <p:sp>
        <p:nvSpPr>
          <p:cNvPr id="5" name="CoverPageDateText">
            <a:extLst>
              <a:ext uri="{FF2B5EF4-FFF2-40B4-BE49-F238E27FC236}">
                <a16:creationId xmlns:a16="http://schemas.microsoft.com/office/drawing/2014/main" id="{552B5C85-E6EF-4A14-BBF8-C9A2D4BF34F4}"/>
              </a:ext>
            </a:extLst>
          </p:cNvPr>
          <p:cNvSpPr>
            <a:spLocks noGrp="1"/>
          </p:cNvSpPr>
          <p:nvPr>
            <p:ph type="body" sz="quarter" idx="12" hasCustomPrompt="1"/>
          </p:nvPr>
        </p:nvSpPr>
        <p:spPr>
          <a:xfrm>
            <a:off x="3355848" y="7863840"/>
            <a:ext cx="4379976" cy="228600"/>
          </a:xfrm>
          <a:prstGeom prst="rect">
            <a:avLst/>
          </a:prstGeom>
        </p:spPr>
        <p:txBody>
          <a:bodyPr vert="horz" wrap="none" lIns="0" tIns="0" rIns="0" bIns="45720" anchor="b">
            <a:noAutofit/>
          </a:bodyPr>
          <a:lstStyle>
            <a:lvl1pPr marL="3175" indent="0" algn="l">
              <a:spcBef>
                <a:spcPts val="10"/>
              </a:spcBef>
              <a:buFontTx/>
              <a:buNone/>
              <a:defRPr sz="1000" b="0" i="0">
                <a:solidFill>
                  <a:schemeClr val="tx2"/>
                </a:solidFill>
                <a:latin typeface="Arial" panose="020B0604020202020204" pitchFamily="34" charset="0"/>
              </a:defRPr>
            </a:lvl1pPr>
            <a:lvl2pPr marL="27432" indent="0" algn="l">
              <a:buFontTx/>
              <a:buNone/>
              <a:defRPr sz="1000" b="0" i="0">
                <a:solidFill>
                  <a:schemeClr val="tx2"/>
                </a:solidFill>
                <a:latin typeface="Arial" panose="020B0604020202020204" pitchFamily="34" charset="0"/>
              </a:defRPr>
            </a:lvl2pPr>
            <a:lvl3pPr marL="173736" indent="0" algn="l">
              <a:buFontTx/>
              <a:buNone/>
              <a:defRPr sz="1000" b="0" i="0">
                <a:solidFill>
                  <a:schemeClr val="tx2"/>
                </a:solidFill>
                <a:latin typeface="Arial" panose="020B0604020202020204" pitchFamily="34" charset="0"/>
              </a:defRPr>
            </a:lvl3pPr>
            <a:lvl4pPr marL="338328" indent="0" algn="l">
              <a:buFontTx/>
              <a:buNone/>
              <a:defRPr sz="1000" b="0" i="0">
                <a:solidFill>
                  <a:schemeClr val="tx2"/>
                </a:solidFill>
                <a:latin typeface="Arial" panose="020B0604020202020204" pitchFamily="34" charset="0"/>
              </a:defRPr>
            </a:lvl4pPr>
            <a:lvl5pPr marL="502920" indent="0" algn="l">
              <a:buFontTx/>
              <a:buNone/>
              <a:defRPr sz="1000" b="0" i="0">
                <a:solidFill>
                  <a:schemeClr val="tx2"/>
                </a:solidFill>
                <a:latin typeface="Arial" panose="020B0604020202020204" pitchFamily="34" charset="0"/>
              </a:defRPr>
            </a:lvl5pPr>
          </a:lstStyle>
          <a:p>
            <a:pPr lvl="0"/>
            <a:r>
              <a:rPr lang="en-US"/>
              <a:t>| March 2021</a:t>
            </a:r>
          </a:p>
        </p:txBody>
      </p:sp>
      <p:pic>
        <p:nvPicPr>
          <p:cNvPr id="7" name="BrandLogo">
            <a:extLst>
              <a:ext uri="{FF2B5EF4-FFF2-40B4-BE49-F238E27FC236}">
                <a16:creationId xmlns:a16="http://schemas.microsoft.com/office/drawing/2014/main" id="{BE3D5168-7450-44D5-B752-875D9B31BEAB}"/>
              </a:ext>
            </a:extLst>
          </p:cNvPr>
          <p:cNvPicPr>
            <a:picLocks/>
          </p:cNvPicPr>
          <p:nvPr userDrawn="1">
            <p:custDataLst>
              <p:tags r:id="rId1"/>
            </p:custDataLst>
          </p:nvPr>
        </p:nvPicPr>
        <p:blipFill>
          <a:blip r:embed="rId3"/>
          <a:stretch>
            <a:fillRect/>
          </a:stretch>
        </p:blipFill>
        <p:spPr>
          <a:xfrm>
            <a:off x="704088" y="502920"/>
            <a:ext cx="2313432" cy="338328"/>
          </a:xfrm>
          <a:prstGeom prst="rect">
            <a:avLst/>
          </a:prstGeom>
        </p:spPr>
      </p:pic>
      <p:sp>
        <p:nvSpPr>
          <p:cNvPr id="8" name="CoverGraphic">
            <a:extLst>
              <a:ext uri="{FF2B5EF4-FFF2-40B4-BE49-F238E27FC236}">
                <a16:creationId xmlns:a16="http://schemas.microsoft.com/office/drawing/2014/main" id="{EC89FF21-73A4-423B-B5BF-F7A6905AB3E7}"/>
              </a:ext>
            </a:extLst>
          </p:cNvPr>
          <p:cNvSpPr>
            <a:spLocks noGrp="1"/>
          </p:cNvSpPr>
          <p:nvPr>
            <p:ph type="pic" sz="quarter" idx="13"/>
          </p:nvPr>
        </p:nvSpPr>
        <p:spPr>
          <a:xfrm>
            <a:off x="9628632" y="0"/>
            <a:ext cx="4983480" cy="8229600"/>
          </a:xfrm>
          <a:prstGeom prst="rect">
            <a:avLst/>
          </a:prstGeom>
        </p:spPr>
        <p:txBody>
          <a:bodyPr vert="horz" wrap="square" lIns="0" tIns="36576" rIns="36576" bIns="36576" anchor="t">
            <a:noAutofit/>
          </a:bodyPr>
          <a:lstStyle>
            <a:lvl1pPr marL="3175" indent="0" algn="r">
              <a:buFontTx/>
              <a:buNone/>
              <a:defRPr sz="1100" b="0" i="0">
                <a:solidFill>
                  <a:schemeClr val="bg2"/>
                </a:solidFill>
              </a:defRPr>
            </a:lvl1pPr>
          </a:lstStyle>
          <a:p>
            <a:r>
              <a:rPr lang="en-US" dirty="0"/>
              <a:t>Click icon to add picture</a:t>
            </a:r>
          </a:p>
        </p:txBody>
      </p:sp>
      <p:sp>
        <p:nvSpPr>
          <p:cNvPr id="9" name="GradientBar">
            <a:extLst>
              <a:ext uri="{FF2B5EF4-FFF2-40B4-BE49-F238E27FC236}">
                <a16:creationId xmlns:a16="http://schemas.microsoft.com/office/drawing/2014/main" id="{8C568A6D-24E4-460D-B70F-574826438E4D}"/>
              </a:ext>
            </a:extLst>
          </p:cNvPr>
          <p:cNvSpPr txBox="1"/>
          <p:nvPr userDrawn="1"/>
        </p:nvSpPr>
        <p:spPr>
          <a:xfrm>
            <a:off x="9473184" y="0"/>
            <a:ext cx="155448" cy="8229600"/>
          </a:xfrm>
          <a:prstGeom prst="rect">
            <a:avLst/>
          </a:prstGeom>
          <a:gradFill flip="none" rotWithShape="1">
            <a:gsLst>
              <a:gs pos="50000">
                <a:schemeClr val="lt2">
                  <a:lumMod val="100000"/>
                </a:schemeClr>
              </a:gs>
              <a:gs pos="0">
                <a:srgbClr val="4E2A08"/>
              </a:gs>
              <a:gs pos="100000">
                <a:srgbClr val="4E2A08"/>
              </a:gs>
            </a:gsLst>
            <a:lin ang="5400000" scaled="1"/>
            <a:tileRect/>
          </a:gra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10" name="ConfidentialInternal">
            <a:extLst>
              <a:ext uri="{FF2B5EF4-FFF2-40B4-BE49-F238E27FC236}">
                <a16:creationId xmlns:a16="http://schemas.microsoft.com/office/drawing/2014/main" id="{F6362CDF-2581-4904-81FA-F2B5E588BD1D}"/>
              </a:ext>
            </a:extLst>
          </p:cNvPr>
          <p:cNvSpPr txBox="1"/>
          <p:nvPr userDrawn="1"/>
        </p:nvSpPr>
        <p:spPr>
          <a:xfrm>
            <a:off x="694944" y="7890141"/>
            <a:ext cx="2481449" cy="202299"/>
          </a:xfrm>
          <a:prstGeom prst="rect">
            <a:avLst/>
          </a:prstGeom>
          <a:noFill/>
        </p:spPr>
        <p:txBody>
          <a:bodyPr vert="horz" wrap="none" lIns="0" tIns="0" rIns="0" bIns="45720" rtlCol="0" anchor="b">
            <a:spAutoFit/>
          </a:bodyPr>
          <a:lstStyle/>
          <a:p>
            <a:pPr algn="l">
              <a:lnSpc>
                <a:spcPct val="110000"/>
              </a:lnSpc>
            </a:pPr>
            <a:r>
              <a:rPr lang="en-US" sz="1000" b="0" i="0" dirty="0">
                <a:solidFill>
                  <a:schemeClr val="tx2"/>
                </a:solidFill>
                <a:latin typeface="Arial" panose="020B0604020202020204" pitchFamily="34" charset="0"/>
              </a:rPr>
              <a:t>STRICTLY PRIVATE AND CONFIDENTIAL</a:t>
            </a:r>
          </a:p>
        </p:txBody>
      </p:sp>
    </p:spTree>
    <p:extLst>
      <p:ext uri="{BB962C8B-B14F-4D97-AF65-F5344CB8AC3E}">
        <p14:creationId xmlns:p14="http://schemas.microsoft.com/office/powerpoint/2010/main" val="56210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hree Content Tal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F280C-7ABB-4457-8263-8D4A838D6680}"/>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9651F1B5-8998-41FF-81E3-2E27051D6935}"/>
              </a:ext>
            </a:extLst>
          </p:cNvPr>
          <p:cNvSpPr>
            <a:spLocks noGrp="1"/>
          </p:cNvSpPr>
          <p:nvPr>
            <p:ph idx="10"/>
          </p:nvPr>
        </p:nvSpPr>
        <p:spPr>
          <a:xfrm>
            <a:off x="694944" y="2231136"/>
            <a:ext cx="4151376" cy="4745736"/>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B78A66A0-F603-4106-A83D-CD7481B4F5B8}"/>
              </a:ext>
            </a:extLst>
          </p:cNvPr>
          <p:cNvSpPr>
            <a:spLocks noGrp="1"/>
          </p:cNvSpPr>
          <p:nvPr>
            <p:ph sz="quarter" idx="11"/>
          </p:nvPr>
        </p:nvSpPr>
        <p:spPr>
          <a:xfrm>
            <a:off x="5239512" y="2231136"/>
            <a:ext cx="4151376"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15AB8034-4758-43F1-ADF5-F7A1F15BD147}"/>
              </a:ext>
            </a:extLst>
          </p:cNvPr>
          <p:cNvSpPr>
            <a:spLocks noGrp="1"/>
          </p:cNvSpPr>
          <p:nvPr>
            <p:ph sz="quarter" idx="12"/>
          </p:nvPr>
        </p:nvSpPr>
        <p:spPr>
          <a:xfrm>
            <a:off x="9793224" y="2231136"/>
            <a:ext cx="4151376"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5B3869A9-5F8D-4B6C-B2B8-BF41599E6ED9}"/>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1089901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hree Content W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0AE9A-A536-4B42-846B-88C9AFC21119}"/>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8F7FB9E1-37B2-4D11-800E-EE95799D3C33}"/>
              </a:ext>
            </a:extLst>
          </p:cNvPr>
          <p:cNvSpPr>
            <a:spLocks noGrp="1"/>
          </p:cNvSpPr>
          <p:nvPr>
            <p:ph idx="10"/>
          </p:nvPr>
        </p:nvSpPr>
        <p:spPr>
          <a:xfrm>
            <a:off x="694944" y="2029968"/>
            <a:ext cx="13249656" cy="1380744"/>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3A8017CC-8D86-4511-87C7-CAD4C85953C7}"/>
              </a:ext>
            </a:extLst>
          </p:cNvPr>
          <p:cNvSpPr>
            <a:spLocks noGrp="1"/>
          </p:cNvSpPr>
          <p:nvPr>
            <p:ph sz="quarter" idx="11"/>
          </p:nvPr>
        </p:nvSpPr>
        <p:spPr>
          <a:xfrm>
            <a:off x="694944" y="3803904"/>
            <a:ext cx="13249656"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CC9F51F5-A0C5-41CE-888E-3D0DBA79952A}"/>
              </a:ext>
            </a:extLst>
          </p:cNvPr>
          <p:cNvSpPr>
            <a:spLocks noGrp="1"/>
          </p:cNvSpPr>
          <p:nvPr>
            <p:ph sz="quarter" idx="12"/>
          </p:nvPr>
        </p:nvSpPr>
        <p:spPr>
          <a:xfrm>
            <a:off x="694944" y="5586984"/>
            <a:ext cx="13249656"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F48D8710-7EC4-436C-8951-166A755901D4}"/>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3667845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ix Conten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095A0-ADDA-4C4E-A083-7E7758352390}"/>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F6870AD8-18C8-43AB-B79D-BBC73842CE7F}"/>
              </a:ext>
            </a:extLst>
          </p:cNvPr>
          <p:cNvSpPr>
            <a:spLocks noGrp="1"/>
          </p:cNvSpPr>
          <p:nvPr>
            <p:ph idx="10"/>
          </p:nvPr>
        </p:nvSpPr>
        <p:spPr>
          <a:xfrm>
            <a:off x="694944" y="2029968"/>
            <a:ext cx="6227064" cy="1380744"/>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805A92B0-94F0-412B-A39E-2CC10030CCC4}"/>
              </a:ext>
            </a:extLst>
          </p:cNvPr>
          <p:cNvSpPr>
            <a:spLocks noGrp="1"/>
          </p:cNvSpPr>
          <p:nvPr>
            <p:ph sz="quarter" idx="11"/>
          </p:nvPr>
        </p:nvSpPr>
        <p:spPr>
          <a:xfrm>
            <a:off x="694944" y="3803904"/>
            <a:ext cx="6227064"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EAB98010-92C3-496E-B1EA-045E6DEF0393}"/>
              </a:ext>
            </a:extLst>
          </p:cNvPr>
          <p:cNvSpPr>
            <a:spLocks noGrp="1"/>
          </p:cNvSpPr>
          <p:nvPr>
            <p:ph sz="quarter" idx="12"/>
          </p:nvPr>
        </p:nvSpPr>
        <p:spPr>
          <a:xfrm>
            <a:off x="694944" y="5586984"/>
            <a:ext cx="6227064"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4">
            <a:extLst>
              <a:ext uri="{FF2B5EF4-FFF2-40B4-BE49-F238E27FC236}">
                <a16:creationId xmlns:a16="http://schemas.microsoft.com/office/drawing/2014/main" id="{FEE5987E-E48B-4C22-883C-BDCAA640C957}"/>
              </a:ext>
            </a:extLst>
          </p:cNvPr>
          <p:cNvSpPr>
            <a:spLocks noGrp="1"/>
          </p:cNvSpPr>
          <p:nvPr>
            <p:ph sz="quarter" idx="13"/>
          </p:nvPr>
        </p:nvSpPr>
        <p:spPr>
          <a:xfrm>
            <a:off x="7717536" y="2029968"/>
            <a:ext cx="6227064"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5">
            <a:extLst>
              <a:ext uri="{FF2B5EF4-FFF2-40B4-BE49-F238E27FC236}">
                <a16:creationId xmlns:a16="http://schemas.microsoft.com/office/drawing/2014/main" id="{D00D694C-CA3A-4A00-BAD4-97AB6992CA2D}"/>
              </a:ext>
            </a:extLst>
          </p:cNvPr>
          <p:cNvSpPr>
            <a:spLocks noGrp="1"/>
          </p:cNvSpPr>
          <p:nvPr>
            <p:ph sz="quarter" idx="14"/>
          </p:nvPr>
        </p:nvSpPr>
        <p:spPr>
          <a:xfrm>
            <a:off x="7717536" y="3803904"/>
            <a:ext cx="6227064"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6">
            <a:extLst>
              <a:ext uri="{FF2B5EF4-FFF2-40B4-BE49-F238E27FC236}">
                <a16:creationId xmlns:a16="http://schemas.microsoft.com/office/drawing/2014/main" id="{3A2FC1E2-F7B3-4AB2-A5B8-5F9ED0DC64D3}"/>
              </a:ext>
            </a:extLst>
          </p:cNvPr>
          <p:cNvSpPr>
            <a:spLocks noGrp="1"/>
          </p:cNvSpPr>
          <p:nvPr>
            <p:ph sz="quarter" idx="15"/>
          </p:nvPr>
        </p:nvSpPr>
        <p:spPr>
          <a:xfrm>
            <a:off x="7717536" y="5586984"/>
            <a:ext cx="6227064" cy="1380744"/>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ageSubtitle">
            <a:extLst>
              <a:ext uri="{FF2B5EF4-FFF2-40B4-BE49-F238E27FC236}">
                <a16:creationId xmlns:a16="http://schemas.microsoft.com/office/drawing/2014/main" id="{1F01B873-2825-46B2-A909-9FEA5D499460}"/>
              </a:ext>
            </a:extLst>
          </p:cNvPr>
          <p:cNvSpPr>
            <a:spLocks noGrp="1"/>
          </p:cNvSpPr>
          <p:nvPr>
            <p:ph type="subTitle" sz="quarter" idx="16"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33149153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ix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E5A4-7AFB-483F-9BED-92DCDA9BA019}"/>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00FAC7BB-ADBB-45C2-B91C-4057751025FD}"/>
              </a:ext>
            </a:extLst>
          </p:cNvPr>
          <p:cNvSpPr>
            <a:spLocks noGrp="1"/>
          </p:cNvSpPr>
          <p:nvPr>
            <p:ph idx="10"/>
          </p:nvPr>
        </p:nvSpPr>
        <p:spPr>
          <a:xfrm>
            <a:off x="694944" y="2231136"/>
            <a:ext cx="4151376"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7725EC6A-D432-4097-AC96-E3D1BBE4D522}"/>
              </a:ext>
            </a:extLst>
          </p:cNvPr>
          <p:cNvSpPr>
            <a:spLocks noGrp="1"/>
          </p:cNvSpPr>
          <p:nvPr>
            <p:ph sz="quarter" idx="11"/>
          </p:nvPr>
        </p:nvSpPr>
        <p:spPr>
          <a:xfrm>
            <a:off x="5239512" y="2231136"/>
            <a:ext cx="415137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EC353D38-2110-42EE-B870-DE8C1BB789E1}"/>
              </a:ext>
            </a:extLst>
          </p:cNvPr>
          <p:cNvSpPr>
            <a:spLocks noGrp="1"/>
          </p:cNvSpPr>
          <p:nvPr>
            <p:ph sz="quarter" idx="12"/>
          </p:nvPr>
        </p:nvSpPr>
        <p:spPr>
          <a:xfrm>
            <a:off x="9793224" y="2231136"/>
            <a:ext cx="415137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4">
            <a:extLst>
              <a:ext uri="{FF2B5EF4-FFF2-40B4-BE49-F238E27FC236}">
                <a16:creationId xmlns:a16="http://schemas.microsoft.com/office/drawing/2014/main" id="{E1046DF5-8664-4FE3-BF1A-7E72DE5C5730}"/>
              </a:ext>
            </a:extLst>
          </p:cNvPr>
          <p:cNvSpPr>
            <a:spLocks noGrp="1"/>
          </p:cNvSpPr>
          <p:nvPr>
            <p:ph sz="quarter" idx="13"/>
          </p:nvPr>
        </p:nvSpPr>
        <p:spPr>
          <a:xfrm>
            <a:off x="694944" y="4892040"/>
            <a:ext cx="415137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5">
            <a:extLst>
              <a:ext uri="{FF2B5EF4-FFF2-40B4-BE49-F238E27FC236}">
                <a16:creationId xmlns:a16="http://schemas.microsoft.com/office/drawing/2014/main" id="{36359174-13C8-457C-A556-6B33D62F7362}"/>
              </a:ext>
            </a:extLst>
          </p:cNvPr>
          <p:cNvSpPr>
            <a:spLocks noGrp="1"/>
          </p:cNvSpPr>
          <p:nvPr>
            <p:ph sz="quarter" idx="14"/>
          </p:nvPr>
        </p:nvSpPr>
        <p:spPr>
          <a:xfrm>
            <a:off x="5239512" y="4892040"/>
            <a:ext cx="415137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6">
            <a:extLst>
              <a:ext uri="{FF2B5EF4-FFF2-40B4-BE49-F238E27FC236}">
                <a16:creationId xmlns:a16="http://schemas.microsoft.com/office/drawing/2014/main" id="{51B4FDCA-9DD1-47B9-8B5E-4122D9A36DE5}"/>
              </a:ext>
            </a:extLst>
          </p:cNvPr>
          <p:cNvSpPr>
            <a:spLocks noGrp="1"/>
          </p:cNvSpPr>
          <p:nvPr>
            <p:ph sz="quarter" idx="15"/>
          </p:nvPr>
        </p:nvSpPr>
        <p:spPr>
          <a:xfrm>
            <a:off x="9793224" y="4892040"/>
            <a:ext cx="4151376"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ageSubtitle">
            <a:extLst>
              <a:ext uri="{FF2B5EF4-FFF2-40B4-BE49-F238E27FC236}">
                <a16:creationId xmlns:a16="http://schemas.microsoft.com/office/drawing/2014/main" id="{F526B45F-D9EF-4BDE-9439-2038847654B1}"/>
              </a:ext>
            </a:extLst>
          </p:cNvPr>
          <p:cNvSpPr>
            <a:spLocks noGrp="1"/>
          </p:cNvSpPr>
          <p:nvPr>
            <p:ph type="subTitle" sz="quarter" idx="16"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2284534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Eight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72441-62F6-4C2F-9EF2-EE59C21DC558}"/>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64634299-00A7-4981-BEAD-058279F5A08C}"/>
              </a:ext>
            </a:extLst>
          </p:cNvPr>
          <p:cNvSpPr>
            <a:spLocks noGrp="1"/>
          </p:cNvSpPr>
          <p:nvPr>
            <p:ph idx="10"/>
          </p:nvPr>
        </p:nvSpPr>
        <p:spPr>
          <a:xfrm>
            <a:off x="694944" y="2231136"/>
            <a:ext cx="3108960" cy="2084832"/>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89EDC6F3-288D-458B-8AEF-76AE1171E0C7}"/>
              </a:ext>
            </a:extLst>
          </p:cNvPr>
          <p:cNvSpPr>
            <a:spLocks noGrp="1"/>
          </p:cNvSpPr>
          <p:nvPr>
            <p:ph sz="quarter" idx="11"/>
          </p:nvPr>
        </p:nvSpPr>
        <p:spPr>
          <a:xfrm>
            <a:off x="4069080" y="2231136"/>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6A68974B-3C94-4313-8A77-F51E4FF96BA8}"/>
              </a:ext>
            </a:extLst>
          </p:cNvPr>
          <p:cNvSpPr>
            <a:spLocks noGrp="1"/>
          </p:cNvSpPr>
          <p:nvPr>
            <p:ph sz="quarter" idx="12"/>
          </p:nvPr>
        </p:nvSpPr>
        <p:spPr>
          <a:xfrm>
            <a:off x="7452360" y="2231136"/>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4">
            <a:extLst>
              <a:ext uri="{FF2B5EF4-FFF2-40B4-BE49-F238E27FC236}">
                <a16:creationId xmlns:a16="http://schemas.microsoft.com/office/drawing/2014/main" id="{430735DC-8DE2-4D52-A9BC-B220952D69AF}"/>
              </a:ext>
            </a:extLst>
          </p:cNvPr>
          <p:cNvSpPr>
            <a:spLocks noGrp="1"/>
          </p:cNvSpPr>
          <p:nvPr>
            <p:ph sz="quarter" idx="13"/>
          </p:nvPr>
        </p:nvSpPr>
        <p:spPr>
          <a:xfrm>
            <a:off x="10826496" y="2231136"/>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5">
            <a:extLst>
              <a:ext uri="{FF2B5EF4-FFF2-40B4-BE49-F238E27FC236}">
                <a16:creationId xmlns:a16="http://schemas.microsoft.com/office/drawing/2014/main" id="{E2EFEFD8-875E-4BD5-849F-BEEBF0DBA200}"/>
              </a:ext>
            </a:extLst>
          </p:cNvPr>
          <p:cNvSpPr>
            <a:spLocks noGrp="1"/>
          </p:cNvSpPr>
          <p:nvPr>
            <p:ph sz="quarter" idx="14"/>
          </p:nvPr>
        </p:nvSpPr>
        <p:spPr>
          <a:xfrm>
            <a:off x="694944" y="4892040"/>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6">
            <a:extLst>
              <a:ext uri="{FF2B5EF4-FFF2-40B4-BE49-F238E27FC236}">
                <a16:creationId xmlns:a16="http://schemas.microsoft.com/office/drawing/2014/main" id="{93AE7ED4-6657-459D-AAD0-645B80385768}"/>
              </a:ext>
            </a:extLst>
          </p:cNvPr>
          <p:cNvSpPr>
            <a:spLocks noGrp="1"/>
          </p:cNvSpPr>
          <p:nvPr>
            <p:ph sz="quarter" idx="15"/>
          </p:nvPr>
        </p:nvSpPr>
        <p:spPr>
          <a:xfrm>
            <a:off x="4069080" y="4892040"/>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7">
            <a:extLst>
              <a:ext uri="{FF2B5EF4-FFF2-40B4-BE49-F238E27FC236}">
                <a16:creationId xmlns:a16="http://schemas.microsoft.com/office/drawing/2014/main" id="{45E483E8-8872-4EEE-9851-264B2C68378F}"/>
              </a:ext>
            </a:extLst>
          </p:cNvPr>
          <p:cNvSpPr>
            <a:spLocks noGrp="1"/>
          </p:cNvSpPr>
          <p:nvPr>
            <p:ph sz="quarter" idx="16"/>
          </p:nvPr>
        </p:nvSpPr>
        <p:spPr>
          <a:xfrm>
            <a:off x="7452360" y="4892040"/>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8">
            <a:extLst>
              <a:ext uri="{FF2B5EF4-FFF2-40B4-BE49-F238E27FC236}">
                <a16:creationId xmlns:a16="http://schemas.microsoft.com/office/drawing/2014/main" id="{BBD6EDB6-A8ED-4EFC-BDE2-0CAC2EC61643}"/>
              </a:ext>
            </a:extLst>
          </p:cNvPr>
          <p:cNvSpPr>
            <a:spLocks noGrp="1"/>
          </p:cNvSpPr>
          <p:nvPr>
            <p:ph sz="quarter" idx="17"/>
          </p:nvPr>
        </p:nvSpPr>
        <p:spPr>
          <a:xfrm>
            <a:off x="10826496" y="4892040"/>
            <a:ext cx="3108960"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ageSubtitle">
            <a:extLst>
              <a:ext uri="{FF2B5EF4-FFF2-40B4-BE49-F238E27FC236}">
                <a16:creationId xmlns:a16="http://schemas.microsoft.com/office/drawing/2014/main" id="{148057B9-0F4E-47E1-B381-5D905E657B29}"/>
              </a:ext>
            </a:extLst>
          </p:cNvPr>
          <p:cNvSpPr>
            <a:spLocks noGrp="1"/>
          </p:cNvSpPr>
          <p:nvPr>
            <p:ph type="subTitle" sz="quarter" idx="18"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76326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Call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5BE4C-80C0-4BAF-B1DC-71F7CADFFF60}"/>
              </a:ext>
            </a:extLst>
          </p:cNvPr>
          <p:cNvSpPr>
            <a:spLocks noGrp="1"/>
          </p:cNvSpPr>
          <p:nvPr>
            <p:ph type="title"/>
          </p:nvPr>
        </p:nvSpPr>
        <p:spPr/>
        <p:txBody>
          <a:bodyPr/>
          <a:lstStyle/>
          <a:p>
            <a:r>
              <a:rPr lang="en-US"/>
              <a:t>Click to edit Master title style</a:t>
            </a:r>
          </a:p>
        </p:txBody>
      </p:sp>
      <p:sp>
        <p:nvSpPr>
          <p:cNvPr id="3" name="PageSubtitle">
            <a:extLst>
              <a:ext uri="{FF2B5EF4-FFF2-40B4-BE49-F238E27FC236}">
                <a16:creationId xmlns:a16="http://schemas.microsoft.com/office/drawing/2014/main" id="{10C46ABA-3E1C-40D6-B341-0C9825F4D123}"/>
              </a:ext>
            </a:extLst>
          </p:cNvPr>
          <p:cNvSpPr>
            <a:spLocks noGrp="1"/>
          </p:cNvSpPr>
          <p:nvPr>
            <p:ph type="subTitle" idx="10" hasCustomPrompt="1"/>
          </p:nvPr>
        </p:nvSpPr>
        <p:spPr>
          <a:xfrm>
            <a:off x="694944" y="1408176"/>
            <a:ext cx="13249656" cy="384048"/>
          </a:xfr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
        <p:nvSpPr>
          <p:cNvPr id="4" name="Content1">
            <a:extLst>
              <a:ext uri="{FF2B5EF4-FFF2-40B4-BE49-F238E27FC236}">
                <a16:creationId xmlns:a16="http://schemas.microsoft.com/office/drawing/2014/main" id="{71F29AD7-3765-49F5-9D20-91FB0B2E2904}"/>
              </a:ext>
            </a:extLst>
          </p:cNvPr>
          <p:cNvSpPr>
            <a:spLocks noGrp="1"/>
          </p:cNvSpPr>
          <p:nvPr>
            <p:ph sz="quarter" idx="11"/>
          </p:nvPr>
        </p:nvSpPr>
        <p:spPr>
          <a:xfrm>
            <a:off x="694944" y="2231136"/>
            <a:ext cx="3191256"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2">
            <a:extLst>
              <a:ext uri="{FF2B5EF4-FFF2-40B4-BE49-F238E27FC236}">
                <a16:creationId xmlns:a16="http://schemas.microsoft.com/office/drawing/2014/main" id="{1DA459D9-A503-43A4-8164-0D904AA2BEE1}"/>
              </a:ext>
            </a:extLst>
          </p:cNvPr>
          <p:cNvSpPr>
            <a:spLocks noGrp="1"/>
          </p:cNvSpPr>
          <p:nvPr>
            <p:ph sz="quarter" idx="12"/>
          </p:nvPr>
        </p:nvSpPr>
        <p:spPr>
          <a:xfrm>
            <a:off x="4526280" y="2231136"/>
            <a:ext cx="9418320"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E0B34F04-F7EA-48DE-8C63-92BC205E65E0}"/>
              </a:ext>
            </a:extLst>
          </p:cNvPr>
          <p:cNvCxnSpPr>
            <a:cxnSpLocks/>
          </p:cNvCxnSpPr>
          <p:nvPr userDrawn="1"/>
        </p:nvCxnSpPr>
        <p:spPr>
          <a:xfrm>
            <a:off x="4206240" y="2231136"/>
            <a:ext cx="0" cy="4745736"/>
          </a:xfrm>
          <a:prstGeom prst="line">
            <a:avLst/>
          </a:prstGeom>
          <a:ln w="9525">
            <a:solidFill>
              <a:srgbClr val="AFB1B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13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Cover 1">
    <p:spTree>
      <p:nvGrpSpPr>
        <p:cNvPr id="1" name=""/>
        <p:cNvGrpSpPr/>
        <p:nvPr/>
      </p:nvGrpSpPr>
      <p:grpSpPr>
        <a:xfrm>
          <a:off x="0" y="0"/>
          <a:ext cx="0" cy="0"/>
          <a:chOff x="0" y="0"/>
          <a:chExt cx="0" cy="0"/>
        </a:xfrm>
      </p:grpSpPr>
      <p:sp>
        <p:nvSpPr>
          <p:cNvPr id="3" name="ConfidentialInternal">
            <a:extLst>
              <a:ext uri="{FF2B5EF4-FFF2-40B4-BE49-F238E27FC236}">
                <a16:creationId xmlns:a16="http://schemas.microsoft.com/office/drawing/2014/main" id="{2EBF1352-9C80-4927-9124-CCC51F5C2A11}"/>
              </a:ext>
            </a:extLst>
          </p:cNvPr>
          <p:cNvSpPr txBox="1"/>
          <p:nvPr userDrawn="1"/>
        </p:nvSpPr>
        <p:spPr>
          <a:xfrm>
            <a:off x="2103120" y="7059168"/>
            <a:ext cx="10442448" cy="192024"/>
          </a:xfrm>
          <a:prstGeom prst="rect">
            <a:avLst/>
          </a:prstGeom>
          <a:noFill/>
        </p:spPr>
        <p:txBody>
          <a:bodyPr vert="horz" wrap="none" lIns="0" tIns="0" rIns="0" bIns="0" rtlCol="0" anchor="ctr">
            <a:noAutofit/>
          </a:bodyPr>
          <a:lstStyle/>
          <a:p>
            <a:pPr algn="ctr">
              <a:lnSpc>
                <a:spcPct val="110000"/>
              </a:lnSpc>
            </a:pPr>
            <a:r>
              <a:rPr lang="en-US" sz="800" b="0" i="0" cap="all" spc="210" dirty="0">
                <a:solidFill>
                  <a:schemeClr val="tx2"/>
                </a:solidFill>
                <a:latin typeface="Arial" panose="020B0604020202020204" pitchFamily="34" charset="0"/>
              </a:rPr>
              <a:t>STRICTLY PRIVATE AND CONFIDENTIAL</a:t>
            </a:r>
          </a:p>
        </p:txBody>
      </p:sp>
      <p:sp>
        <p:nvSpPr>
          <p:cNvPr id="4" name="Freeform 8">
            <a:extLst>
              <a:ext uri="{FF2B5EF4-FFF2-40B4-BE49-F238E27FC236}">
                <a16:creationId xmlns:a16="http://schemas.microsoft.com/office/drawing/2014/main" id="{2F7A17CE-13A6-409E-9D8F-15338B323ECE}"/>
              </a:ext>
            </a:extLst>
          </p:cNvPr>
          <p:cNvSpPr>
            <a:spLocks noGrp="1"/>
          </p:cNvSpPr>
          <p:nvPr>
            <p:ph type="pic" idx="10"/>
          </p:nvPr>
        </p:nvSpPr>
        <p:spPr>
          <a:xfrm>
            <a:off x="0" y="0"/>
            <a:ext cx="14630400" cy="8229600"/>
          </a:xfrm>
        </p:spPr>
        <p:txBody>
          <a:bodyPr/>
          <a:lstStyle>
            <a:lvl1pPr marL="3175" indent="0">
              <a:buFontTx/>
              <a:buNone/>
              <a:defRPr/>
            </a:lvl1pPr>
          </a:lstStyle>
          <a:p>
            <a:r>
              <a:rPr lang="en-US" dirty="0"/>
              <a:t>Click icon to add picture</a:t>
            </a:r>
          </a:p>
        </p:txBody>
      </p:sp>
      <p:sp>
        <p:nvSpPr>
          <p:cNvPr id="5" name="Rectangle 7">
            <a:extLst>
              <a:ext uri="{FF2B5EF4-FFF2-40B4-BE49-F238E27FC236}">
                <a16:creationId xmlns:a16="http://schemas.microsoft.com/office/drawing/2014/main" id="{EE2DDB61-D8A1-4A05-B871-5B7D4BB24E2A}"/>
              </a:ext>
            </a:extLst>
          </p:cNvPr>
          <p:cNvSpPr>
            <a:spLocks noGrp="1"/>
          </p:cNvSpPr>
          <p:nvPr>
            <p:ph type="body" sz="quarter" idx="11" hasCustomPrompt="1"/>
          </p:nvPr>
        </p:nvSpPr>
        <p:spPr>
          <a:xfrm>
            <a:off x="0" y="2871216"/>
            <a:ext cx="13085065" cy="1188720"/>
          </a:xfrm>
          <a:prstGeom prst="rect">
            <a:avLst/>
          </a:prstGeom>
          <a:solidFill>
            <a:srgbClr val="FFFFFF">
              <a:alpha val="80000"/>
            </a:srgbClr>
          </a:solidFill>
        </p:spPr>
        <p:txBody>
          <a:bodyPr/>
          <a:lstStyle>
            <a:lvl1pPr marL="3175" indent="0">
              <a:buFontTx/>
              <a:buNone/>
              <a:defRPr/>
            </a:lvl1pPr>
            <a:lvl2pPr marL="27432" indent="0">
              <a:buFontTx/>
              <a:buNone/>
              <a:defRPr/>
            </a:lvl2pPr>
            <a:lvl3pPr marL="173736" indent="0">
              <a:buFontTx/>
              <a:buNone/>
              <a:defRPr/>
            </a:lvl3pPr>
            <a:lvl4pPr marL="338328" indent="0">
              <a:buFontTx/>
              <a:buNone/>
              <a:defRPr/>
            </a:lvl4pPr>
            <a:lvl5pPr marL="502920" indent="0">
              <a:buFontTx/>
              <a:buNone/>
              <a:defRPr/>
            </a:lvl5pPr>
          </a:lstStyle>
          <a:p>
            <a:pPr lvl="0"/>
            <a:r>
              <a:rPr lang="en-US"/>
              <a:t> </a:t>
            </a:r>
          </a:p>
        </p:txBody>
      </p:sp>
      <p:sp>
        <p:nvSpPr>
          <p:cNvPr id="6" name="Rectangle 4">
            <a:extLst>
              <a:ext uri="{FF2B5EF4-FFF2-40B4-BE49-F238E27FC236}">
                <a16:creationId xmlns:a16="http://schemas.microsoft.com/office/drawing/2014/main" id="{06F8A47D-0F1B-460E-86E3-5E82D2DEE9CD}"/>
              </a:ext>
            </a:extLst>
          </p:cNvPr>
          <p:cNvSpPr>
            <a:spLocks noGrp="1"/>
          </p:cNvSpPr>
          <p:nvPr>
            <p:ph type="body" sz="quarter" idx="12" hasCustomPrompt="1"/>
          </p:nvPr>
        </p:nvSpPr>
        <p:spPr>
          <a:xfrm>
            <a:off x="0" y="6099048"/>
            <a:ext cx="14639544" cy="1124712"/>
          </a:xfrm>
          <a:prstGeom prst="rect">
            <a:avLst/>
          </a:prstGeom>
          <a:solidFill>
            <a:srgbClr val="FFFFFF"/>
          </a:solidFill>
        </p:spPr>
        <p:txBody>
          <a:bodyPr vert="horz" wrap="none" lIns="0" tIns="0" rIns="0" bIns="0" anchor="ctr">
            <a:noAutofit/>
          </a:bodyPr>
          <a:lstStyle>
            <a:lvl1pPr marL="3175" indent="0" algn="l">
              <a:buFontTx/>
              <a:buNone/>
              <a:defRPr/>
            </a:lvl1pPr>
            <a:lvl2pPr marL="27432" indent="0">
              <a:buFontTx/>
              <a:buNone/>
              <a:defRPr/>
            </a:lvl2pPr>
            <a:lvl3pPr marL="173736" indent="0">
              <a:buFontTx/>
              <a:buNone/>
              <a:defRPr/>
            </a:lvl3pPr>
            <a:lvl4pPr marL="338328" indent="0">
              <a:buFontTx/>
              <a:buNone/>
              <a:defRPr/>
            </a:lvl4pPr>
            <a:lvl5pPr marL="502920" indent="0">
              <a:buFontTx/>
              <a:buNone/>
              <a:defRPr/>
            </a:lvl5pPr>
          </a:lstStyle>
          <a:p>
            <a:pPr lvl="0"/>
            <a:r>
              <a:rPr lang="en-US"/>
              <a:t> </a:t>
            </a:r>
          </a:p>
        </p:txBody>
      </p:sp>
      <p:sp>
        <p:nvSpPr>
          <p:cNvPr id="7" name="PlaceholderDate">
            <a:extLst>
              <a:ext uri="{FF2B5EF4-FFF2-40B4-BE49-F238E27FC236}">
                <a16:creationId xmlns:a16="http://schemas.microsoft.com/office/drawing/2014/main" id="{00766A36-84E9-4FA9-BBEA-A6520605FBC2}"/>
              </a:ext>
            </a:extLst>
          </p:cNvPr>
          <p:cNvSpPr>
            <a:spLocks noGrp="1"/>
          </p:cNvSpPr>
          <p:nvPr>
            <p:ph type="body" sz="quarter" idx="13" hasCustomPrompt="1"/>
          </p:nvPr>
        </p:nvSpPr>
        <p:spPr>
          <a:xfrm>
            <a:off x="466344" y="3502152"/>
            <a:ext cx="12609576" cy="384048"/>
          </a:xfrm>
          <a:prstGeom prst="rect">
            <a:avLst/>
          </a:prstGeom>
        </p:spPr>
        <p:txBody>
          <a:bodyPr vert="horz" wrap="none" lIns="0" tIns="0" rIns="0" bIns="0" anchor="ctr">
            <a:noAutofit/>
          </a:bodyPr>
          <a:lstStyle>
            <a:lvl1pPr marL="3175" indent="0" algn="l">
              <a:lnSpc>
                <a:spcPct val="110000"/>
              </a:lnSpc>
              <a:spcBef>
                <a:spcPts val="0"/>
              </a:spcBef>
              <a:buFontTx/>
              <a:buNone/>
              <a:defRPr sz="1800" b="0" i="0">
                <a:solidFill>
                  <a:schemeClr val="tx2"/>
                </a:solidFill>
                <a:latin typeface="Arial" panose="020B0604020202020204" pitchFamily="34" charset="0"/>
              </a:defRPr>
            </a:lvl1pPr>
            <a:lvl2pPr marL="27432" indent="0" algn="l">
              <a:buFontTx/>
              <a:buNone/>
              <a:defRPr sz="1800" b="0" i="0">
                <a:solidFill>
                  <a:schemeClr val="tx2"/>
                </a:solidFill>
                <a:latin typeface="Arial" panose="020B0604020202020204" pitchFamily="34" charset="0"/>
              </a:defRPr>
            </a:lvl2pPr>
            <a:lvl3pPr marL="173736" indent="0" algn="l">
              <a:buFontTx/>
              <a:buNone/>
              <a:defRPr sz="1800" b="0" i="0">
                <a:solidFill>
                  <a:schemeClr val="tx2"/>
                </a:solidFill>
                <a:latin typeface="Arial" panose="020B0604020202020204" pitchFamily="34" charset="0"/>
              </a:defRPr>
            </a:lvl3pPr>
            <a:lvl4pPr marL="338328" indent="0" algn="l">
              <a:buFontTx/>
              <a:buNone/>
              <a:defRPr sz="1800" b="0" i="0">
                <a:solidFill>
                  <a:schemeClr val="tx2"/>
                </a:solidFill>
                <a:latin typeface="Arial" panose="020B0604020202020204" pitchFamily="34" charset="0"/>
              </a:defRPr>
            </a:lvl4pPr>
            <a:lvl5pPr marL="502920" indent="0" algn="l">
              <a:buFontTx/>
              <a:buNone/>
              <a:defRPr sz="1800" b="0" i="0">
                <a:solidFill>
                  <a:schemeClr val="tx2"/>
                </a:solidFill>
                <a:latin typeface="Arial" panose="020B0604020202020204" pitchFamily="34" charset="0"/>
              </a:defRPr>
            </a:lvl5pPr>
          </a:lstStyle>
          <a:p>
            <a:pPr lvl="0"/>
            <a:r>
              <a:rPr lang="en-US"/>
              <a:t>   [Date]</a:t>
            </a:r>
          </a:p>
        </p:txBody>
      </p:sp>
      <p:sp>
        <p:nvSpPr>
          <p:cNvPr id="8" name="PlaceholderTitle">
            <a:extLst>
              <a:ext uri="{FF2B5EF4-FFF2-40B4-BE49-F238E27FC236}">
                <a16:creationId xmlns:a16="http://schemas.microsoft.com/office/drawing/2014/main" id="{61BABA7B-5696-40EA-AAAD-E4D3A9EFC130}"/>
              </a:ext>
            </a:extLst>
          </p:cNvPr>
          <p:cNvSpPr>
            <a:spLocks noGrp="1"/>
          </p:cNvSpPr>
          <p:nvPr>
            <p:ph type="title" idx="14" hasCustomPrompt="1"/>
          </p:nvPr>
        </p:nvSpPr>
        <p:spPr>
          <a:xfrm>
            <a:off x="466344" y="3099816"/>
            <a:ext cx="12609576" cy="420624"/>
          </a:xfrm>
        </p:spPr>
        <p:txBody>
          <a:bodyPr vert="horz" wrap="square" lIns="0" tIns="0" rIns="0" bIns="0" anchor="ctr">
            <a:noAutofit/>
          </a:bodyPr>
          <a:lstStyle>
            <a:lvl1pPr algn="l">
              <a:lnSpc>
                <a:spcPct val="110000"/>
              </a:lnSpc>
              <a:spcBef>
                <a:spcPct val="0"/>
              </a:spcBef>
              <a:buFontTx/>
              <a:buNone/>
              <a:defRPr sz="2000" b="0" i="0" cap="all" spc="300">
                <a:solidFill>
                  <a:schemeClr val="tx2"/>
                </a:solidFill>
                <a:latin typeface="Arial" panose="020B0604020202020204" pitchFamily="34" charset="0"/>
              </a:defRPr>
            </a:lvl1pPr>
          </a:lstStyle>
          <a:p>
            <a:r>
              <a:rPr lang="en-US"/>
              <a:t>[Presentation title]</a:t>
            </a:r>
          </a:p>
        </p:txBody>
      </p:sp>
    </p:spTree>
    <p:extLst>
      <p:ext uri="{BB962C8B-B14F-4D97-AF65-F5344CB8AC3E}">
        <p14:creationId xmlns:p14="http://schemas.microsoft.com/office/powerpoint/2010/main" val="185936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ustom Cover 2">
    <p:spTree>
      <p:nvGrpSpPr>
        <p:cNvPr id="1" name=""/>
        <p:cNvGrpSpPr/>
        <p:nvPr/>
      </p:nvGrpSpPr>
      <p:grpSpPr>
        <a:xfrm>
          <a:off x="0" y="0"/>
          <a:ext cx="0" cy="0"/>
          <a:chOff x="0" y="0"/>
          <a:chExt cx="0" cy="0"/>
        </a:xfrm>
      </p:grpSpPr>
      <p:sp>
        <p:nvSpPr>
          <p:cNvPr id="3" name="ConfidentialInternal">
            <a:extLst>
              <a:ext uri="{FF2B5EF4-FFF2-40B4-BE49-F238E27FC236}">
                <a16:creationId xmlns:a16="http://schemas.microsoft.com/office/drawing/2014/main" id="{DAD4C0A7-C183-4BA4-94C1-F943A7CE6278}"/>
              </a:ext>
            </a:extLst>
          </p:cNvPr>
          <p:cNvSpPr txBox="1"/>
          <p:nvPr userDrawn="1"/>
        </p:nvSpPr>
        <p:spPr>
          <a:xfrm>
            <a:off x="2103120" y="7296912"/>
            <a:ext cx="10442448" cy="228600"/>
          </a:xfrm>
          <a:prstGeom prst="rect">
            <a:avLst/>
          </a:prstGeom>
          <a:noFill/>
        </p:spPr>
        <p:txBody>
          <a:bodyPr vert="horz" wrap="none" lIns="0" tIns="0" rIns="0" bIns="0" rtlCol="0" anchor="ctr">
            <a:noAutofit/>
          </a:bodyPr>
          <a:lstStyle/>
          <a:p>
            <a:pPr algn="ctr">
              <a:lnSpc>
                <a:spcPct val="110000"/>
              </a:lnSpc>
            </a:pPr>
            <a:r>
              <a:rPr lang="en-US" sz="800" b="0" i="0" cap="all" spc="210" dirty="0">
                <a:solidFill>
                  <a:schemeClr val="tx2"/>
                </a:solidFill>
                <a:latin typeface="Arial" panose="020B0604020202020204" pitchFamily="34" charset="0"/>
              </a:rPr>
              <a:t>STRICTLY PRIVATE AND CONFIDENTIAL</a:t>
            </a:r>
          </a:p>
        </p:txBody>
      </p:sp>
      <p:sp>
        <p:nvSpPr>
          <p:cNvPr id="4" name="Freeform 8">
            <a:extLst>
              <a:ext uri="{FF2B5EF4-FFF2-40B4-BE49-F238E27FC236}">
                <a16:creationId xmlns:a16="http://schemas.microsoft.com/office/drawing/2014/main" id="{12CBF8D6-4EBC-4B09-BA41-A955647F2E8F}"/>
              </a:ext>
            </a:extLst>
          </p:cNvPr>
          <p:cNvSpPr>
            <a:spLocks noGrp="1"/>
          </p:cNvSpPr>
          <p:nvPr>
            <p:ph type="pic" idx="10" hasCustomPrompt="1"/>
          </p:nvPr>
        </p:nvSpPr>
        <p:spPr>
          <a:xfrm>
            <a:off x="329184" y="274320"/>
            <a:ext cx="13990320" cy="7680960"/>
          </a:xfrm>
        </p:spPr>
        <p:txBody>
          <a:bodyPr/>
          <a:lstStyle>
            <a:lvl1pPr marL="3175" indent="0">
              <a:buFontTx/>
              <a:buNone/>
              <a:defRPr/>
            </a:lvl1pPr>
          </a:lstStyle>
          <a:p>
            <a:r>
              <a:rPr lang="en-US" dirty="0"/>
              <a:t>Click on Insert Picture to add image</a:t>
            </a:r>
          </a:p>
        </p:txBody>
      </p:sp>
      <p:sp>
        <p:nvSpPr>
          <p:cNvPr id="5" name="Rectangle 6">
            <a:extLst>
              <a:ext uri="{FF2B5EF4-FFF2-40B4-BE49-F238E27FC236}">
                <a16:creationId xmlns:a16="http://schemas.microsoft.com/office/drawing/2014/main" id="{3310E91B-7A6C-4BB9-A58C-D50498C0CF3C}"/>
              </a:ext>
            </a:extLst>
          </p:cNvPr>
          <p:cNvSpPr>
            <a:spLocks noGrp="1"/>
          </p:cNvSpPr>
          <p:nvPr>
            <p:ph type="body" sz="quarter" idx="11" hasCustomPrompt="1"/>
          </p:nvPr>
        </p:nvSpPr>
        <p:spPr>
          <a:xfrm>
            <a:off x="329184" y="3145536"/>
            <a:ext cx="13085065" cy="1188720"/>
          </a:xfrm>
          <a:prstGeom prst="rect">
            <a:avLst/>
          </a:prstGeom>
          <a:solidFill>
            <a:srgbClr val="FFFFFF">
              <a:alpha val="80000"/>
            </a:srgbClr>
          </a:solidFill>
        </p:spPr>
        <p:txBody>
          <a:bodyPr/>
          <a:lstStyle>
            <a:lvl1pPr marL="3175" indent="0">
              <a:buFontTx/>
              <a:buNone/>
              <a:defRPr/>
            </a:lvl1pPr>
            <a:lvl2pPr marL="27432" indent="0">
              <a:buFontTx/>
              <a:buNone/>
              <a:defRPr/>
            </a:lvl2pPr>
            <a:lvl3pPr marL="173736" indent="0">
              <a:buFontTx/>
              <a:buNone/>
              <a:defRPr/>
            </a:lvl3pPr>
            <a:lvl4pPr marL="338328" indent="0">
              <a:buFontTx/>
              <a:buNone/>
              <a:defRPr/>
            </a:lvl4pPr>
            <a:lvl5pPr marL="502920" indent="0">
              <a:buFontTx/>
              <a:buNone/>
              <a:defRPr/>
            </a:lvl5pPr>
          </a:lstStyle>
          <a:p>
            <a:pPr lvl="0"/>
            <a:r>
              <a:rPr lang="en-US"/>
              <a:t> </a:t>
            </a:r>
          </a:p>
        </p:txBody>
      </p:sp>
      <p:sp>
        <p:nvSpPr>
          <p:cNvPr id="6" name="Rectangle 3">
            <a:extLst>
              <a:ext uri="{FF2B5EF4-FFF2-40B4-BE49-F238E27FC236}">
                <a16:creationId xmlns:a16="http://schemas.microsoft.com/office/drawing/2014/main" id="{B35E4A29-26A6-4FDE-8CFA-C78C69D3DD68}"/>
              </a:ext>
            </a:extLst>
          </p:cNvPr>
          <p:cNvSpPr>
            <a:spLocks noGrp="1"/>
          </p:cNvSpPr>
          <p:nvPr>
            <p:ph type="body" sz="quarter" idx="12" hasCustomPrompt="1"/>
          </p:nvPr>
        </p:nvSpPr>
        <p:spPr>
          <a:xfrm>
            <a:off x="329184" y="6373368"/>
            <a:ext cx="14008608" cy="1124712"/>
          </a:xfrm>
          <a:prstGeom prst="rect">
            <a:avLst/>
          </a:prstGeom>
          <a:solidFill>
            <a:srgbClr val="FFFFFF"/>
          </a:solidFill>
        </p:spPr>
        <p:txBody>
          <a:bodyPr/>
          <a:lstStyle>
            <a:lvl1pPr marL="3175" indent="0">
              <a:buFontTx/>
              <a:buNone/>
              <a:defRPr/>
            </a:lvl1pPr>
            <a:lvl2pPr marL="27432" indent="0">
              <a:buFontTx/>
              <a:buNone/>
              <a:defRPr/>
            </a:lvl2pPr>
            <a:lvl3pPr marL="173736" indent="0">
              <a:buFontTx/>
              <a:buNone/>
              <a:defRPr/>
            </a:lvl3pPr>
            <a:lvl4pPr marL="338328" indent="0">
              <a:buFontTx/>
              <a:buNone/>
              <a:defRPr/>
            </a:lvl4pPr>
            <a:lvl5pPr marL="502920" indent="0">
              <a:buFontTx/>
              <a:buNone/>
              <a:defRPr/>
            </a:lvl5pPr>
          </a:lstStyle>
          <a:p>
            <a:pPr lvl="0"/>
            <a:r>
              <a:rPr lang="en-US"/>
              <a:t> </a:t>
            </a:r>
          </a:p>
        </p:txBody>
      </p:sp>
      <p:sp>
        <p:nvSpPr>
          <p:cNvPr id="7" name="PlaceholderDate">
            <a:extLst>
              <a:ext uri="{FF2B5EF4-FFF2-40B4-BE49-F238E27FC236}">
                <a16:creationId xmlns:a16="http://schemas.microsoft.com/office/drawing/2014/main" id="{F9275E38-0FC7-4A33-AC26-C792CE61C00F}"/>
              </a:ext>
            </a:extLst>
          </p:cNvPr>
          <p:cNvSpPr>
            <a:spLocks noGrp="1"/>
          </p:cNvSpPr>
          <p:nvPr>
            <p:ph type="body" sz="quarter" idx="13" hasCustomPrompt="1"/>
          </p:nvPr>
        </p:nvSpPr>
        <p:spPr>
          <a:xfrm>
            <a:off x="795528" y="3785616"/>
            <a:ext cx="12609576" cy="384048"/>
          </a:xfrm>
          <a:prstGeom prst="rect">
            <a:avLst/>
          </a:prstGeom>
        </p:spPr>
        <p:txBody>
          <a:bodyPr vert="horz" wrap="none" lIns="0" tIns="0" rIns="0" bIns="0" anchor="ctr">
            <a:noAutofit/>
          </a:bodyPr>
          <a:lstStyle>
            <a:lvl1pPr marL="3175" indent="0" algn="l">
              <a:lnSpc>
                <a:spcPct val="110000"/>
              </a:lnSpc>
              <a:spcBef>
                <a:spcPts val="0"/>
              </a:spcBef>
              <a:buFontTx/>
              <a:buNone/>
              <a:defRPr sz="1800" b="0" i="0">
                <a:solidFill>
                  <a:schemeClr val="tx2"/>
                </a:solidFill>
                <a:latin typeface="Arial" panose="020B0604020202020204" pitchFamily="34" charset="0"/>
              </a:defRPr>
            </a:lvl1pPr>
            <a:lvl2pPr marL="27432" indent="0" algn="l">
              <a:buFontTx/>
              <a:buNone/>
              <a:defRPr sz="1800" b="0" i="0">
                <a:solidFill>
                  <a:schemeClr val="tx2"/>
                </a:solidFill>
                <a:latin typeface="Arial" panose="020B0604020202020204" pitchFamily="34" charset="0"/>
              </a:defRPr>
            </a:lvl2pPr>
            <a:lvl3pPr marL="173736" indent="0" algn="l">
              <a:buFontTx/>
              <a:buNone/>
              <a:defRPr sz="1800" b="0" i="0">
                <a:solidFill>
                  <a:schemeClr val="tx2"/>
                </a:solidFill>
                <a:latin typeface="Arial" panose="020B0604020202020204" pitchFamily="34" charset="0"/>
              </a:defRPr>
            </a:lvl3pPr>
            <a:lvl4pPr marL="338328" indent="0" algn="l">
              <a:buFontTx/>
              <a:buNone/>
              <a:defRPr sz="1800" b="0" i="0">
                <a:solidFill>
                  <a:schemeClr val="tx2"/>
                </a:solidFill>
                <a:latin typeface="Arial" panose="020B0604020202020204" pitchFamily="34" charset="0"/>
              </a:defRPr>
            </a:lvl4pPr>
            <a:lvl5pPr marL="502920" indent="0" algn="l">
              <a:buFontTx/>
              <a:buNone/>
              <a:defRPr sz="1800" b="0" i="0">
                <a:solidFill>
                  <a:schemeClr val="tx2"/>
                </a:solidFill>
                <a:latin typeface="Arial" panose="020B0604020202020204" pitchFamily="34" charset="0"/>
              </a:defRPr>
            </a:lvl5pPr>
          </a:lstStyle>
          <a:p>
            <a:pPr lvl="0"/>
            <a:r>
              <a:rPr lang="en-US"/>
              <a:t>   [Date]</a:t>
            </a:r>
          </a:p>
        </p:txBody>
      </p:sp>
      <p:sp>
        <p:nvSpPr>
          <p:cNvPr id="8" name="PlaceholderTitle">
            <a:extLst>
              <a:ext uri="{FF2B5EF4-FFF2-40B4-BE49-F238E27FC236}">
                <a16:creationId xmlns:a16="http://schemas.microsoft.com/office/drawing/2014/main" id="{E66B3CA4-9AF2-455F-B12B-DDAC40FB299E}"/>
              </a:ext>
            </a:extLst>
          </p:cNvPr>
          <p:cNvSpPr>
            <a:spLocks noGrp="1"/>
          </p:cNvSpPr>
          <p:nvPr>
            <p:ph type="title" idx="14" hasCustomPrompt="1"/>
          </p:nvPr>
        </p:nvSpPr>
        <p:spPr>
          <a:xfrm>
            <a:off x="795528" y="3364992"/>
            <a:ext cx="12609576" cy="420624"/>
          </a:xfrm>
        </p:spPr>
        <p:txBody>
          <a:bodyPr vert="horz" wrap="square" lIns="0" tIns="0" rIns="0" bIns="0" anchor="ctr">
            <a:noAutofit/>
          </a:bodyPr>
          <a:lstStyle>
            <a:lvl1pPr algn="l">
              <a:lnSpc>
                <a:spcPct val="110000"/>
              </a:lnSpc>
              <a:spcBef>
                <a:spcPct val="0"/>
              </a:spcBef>
              <a:buFontTx/>
              <a:buNone/>
              <a:defRPr sz="2000" b="0" i="0" cap="all" spc="300">
                <a:solidFill>
                  <a:schemeClr val="tx2"/>
                </a:solidFill>
                <a:latin typeface="Arial" panose="020B0604020202020204" pitchFamily="34" charset="0"/>
              </a:defRPr>
            </a:lvl1pPr>
          </a:lstStyle>
          <a:p>
            <a:r>
              <a:rPr lang="en-US"/>
              <a:t>[Presentation title]</a:t>
            </a:r>
          </a:p>
        </p:txBody>
      </p:sp>
    </p:spTree>
    <p:extLst>
      <p:ext uri="{BB962C8B-B14F-4D97-AF65-F5344CB8AC3E}">
        <p14:creationId xmlns:p14="http://schemas.microsoft.com/office/powerpoint/2010/main" val="3709510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lide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8413D-139F-4211-91C7-5A583F9B4A6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954288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D2B6B-4814-4659-A9E3-DA2056F796D7}"/>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C271023F-98BD-4DF4-BDFF-E6DC608671D0}"/>
              </a:ext>
            </a:extLst>
          </p:cNvPr>
          <p:cNvSpPr>
            <a:spLocks noGrp="1"/>
          </p:cNvSpPr>
          <p:nvPr>
            <p:ph idx="10"/>
          </p:nvPr>
        </p:nvSpPr>
        <p:spPr>
          <a:xfrm>
            <a:off x="694944" y="2231136"/>
            <a:ext cx="13249656" cy="4745736"/>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ageSubtitle">
            <a:extLst>
              <a:ext uri="{FF2B5EF4-FFF2-40B4-BE49-F238E27FC236}">
                <a16:creationId xmlns:a16="http://schemas.microsoft.com/office/drawing/2014/main" id="{C8B79CA6-14B2-4227-9BDD-57A3FDE76638}"/>
              </a:ext>
            </a:extLst>
          </p:cNvPr>
          <p:cNvSpPr>
            <a:spLocks noGrp="1"/>
          </p:cNvSpPr>
          <p:nvPr>
            <p:ph type="subTitle" sz="quarter" idx="11"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529057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53512-8BDB-4E17-97B5-7BB2D0EB92C1}"/>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B8DF88EB-EFD6-4688-8D7F-9DAD9C428637}"/>
              </a:ext>
            </a:extLst>
          </p:cNvPr>
          <p:cNvSpPr>
            <a:spLocks noGrp="1"/>
          </p:cNvSpPr>
          <p:nvPr>
            <p:ph type="body" idx="10"/>
          </p:nvPr>
        </p:nvSpPr>
        <p:spPr>
          <a:xfrm>
            <a:off x="694944" y="1911096"/>
            <a:ext cx="13249656" cy="5074920"/>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2062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A081B-A307-4ECA-827F-872CE2C29169}"/>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D4E3FF51-D0DD-4A86-B582-FBC58BC8BAEB}"/>
              </a:ext>
            </a:extLst>
          </p:cNvPr>
          <p:cNvSpPr>
            <a:spLocks noGrp="1"/>
          </p:cNvSpPr>
          <p:nvPr>
            <p:ph idx="10"/>
          </p:nvPr>
        </p:nvSpPr>
        <p:spPr>
          <a:xfrm>
            <a:off x="694944" y="2231136"/>
            <a:ext cx="6227064" cy="4745736"/>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734B863F-3FF0-409D-A59E-A9548AB56E44}"/>
              </a:ext>
            </a:extLst>
          </p:cNvPr>
          <p:cNvSpPr>
            <a:spLocks noGrp="1"/>
          </p:cNvSpPr>
          <p:nvPr>
            <p:ph sz="quarter" idx="11"/>
          </p:nvPr>
        </p:nvSpPr>
        <p:spPr>
          <a:xfrm>
            <a:off x="7717536" y="2231136"/>
            <a:ext cx="6227064" cy="4745736"/>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ageSubtitle">
            <a:extLst>
              <a:ext uri="{FF2B5EF4-FFF2-40B4-BE49-F238E27FC236}">
                <a16:creationId xmlns:a16="http://schemas.microsoft.com/office/drawing/2014/main" id="{656BBB82-3FF2-430B-AE32-14F418964AEA}"/>
              </a:ext>
            </a:extLst>
          </p:cNvPr>
          <p:cNvSpPr>
            <a:spLocks noGrp="1"/>
          </p:cNvSpPr>
          <p:nvPr>
            <p:ph type="subTitle" sz="quarter" idx="12"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236925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One Left Two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F4DFC-E282-458D-BF00-A192D7EEAA8F}"/>
              </a:ext>
            </a:extLst>
          </p:cNvPr>
          <p:cNvSpPr>
            <a:spLocks noGrp="1"/>
          </p:cNvSpPr>
          <p:nvPr>
            <p:ph type="title"/>
          </p:nvPr>
        </p:nvSpPr>
        <p:spPr/>
        <p:txBody>
          <a:bodyPr/>
          <a:lstStyle/>
          <a:p>
            <a:r>
              <a:rPr lang="en-US"/>
              <a:t>Click to edit Master title style</a:t>
            </a:r>
          </a:p>
        </p:txBody>
      </p:sp>
      <p:sp>
        <p:nvSpPr>
          <p:cNvPr id="3" name="Content1">
            <a:extLst>
              <a:ext uri="{FF2B5EF4-FFF2-40B4-BE49-F238E27FC236}">
                <a16:creationId xmlns:a16="http://schemas.microsoft.com/office/drawing/2014/main" id="{C45BD2CC-D59A-4568-91E3-C45DBFA62247}"/>
              </a:ext>
            </a:extLst>
          </p:cNvPr>
          <p:cNvSpPr>
            <a:spLocks noGrp="1"/>
          </p:cNvSpPr>
          <p:nvPr>
            <p:ph idx="10"/>
          </p:nvPr>
        </p:nvSpPr>
        <p:spPr>
          <a:xfrm>
            <a:off x="694944" y="2231136"/>
            <a:ext cx="6227064" cy="4745736"/>
          </a:xfr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2">
            <a:extLst>
              <a:ext uri="{FF2B5EF4-FFF2-40B4-BE49-F238E27FC236}">
                <a16:creationId xmlns:a16="http://schemas.microsoft.com/office/drawing/2014/main" id="{A4837657-4C39-4B29-BD57-0FBD08CD21D2}"/>
              </a:ext>
            </a:extLst>
          </p:cNvPr>
          <p:cNvSpPr>
            <a:spLocks noGrp="1"/>
          </p:cNvSpPr>
          <p:nvPr>
            <p:ph sz="quarter" idx="11"/>
          </p:nvPr>
        </p:nvSpPr>
        <p:spPr>
          <a:xfrm>
            <a:off x="7717536" y="2231136"/>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3">
            <a:extLst>
              <a:ext uri="{FF2B5EF4-FFF2-40B4-BE49-F238E27FC236}">
                <a16:creationId xmlns:a16="http://schemas.microsoft.com/office/drawing/2014/main" id="{138F19AF-A731-4BDD-86D5-E99582789627}"/>
              </a:ext>
            </a:extLst>
          </p:cNvPr>
          <p:cNvSpPr>
            <a:spLocks noGrp="1"/>
          </p:cNvSpPr>
          <p:nvPr>
            <p:ph sz="quarter" idx="12"/>
          </p:nvPr>
        </p:nvSpPr>
        <p:spPr>
          <a:xfrm>
            <a:off x="7717536" y="4892040"/>
            <a:ext cx="6227064" cy="2084832"/>
          </a:xfrm>
          <a:prstGeom prst="rect">
            <a:avLst/>
          </a:prstGeom>
        </p:spPr>
        <p:txBody>
          <a:bodyPr/>
          <a:lstStyle>
            <a:lvl1pPr>
              <a:defRPr sz="1200" b="0" i="0">
                <a:solidFill>
                  <a:schemeClr val="tx2"/>
                </a:solidFill>
                <a:latin typeface="Arial" panose="020B0604020202020204" pitchFamily="34" charset="0"/>
              </a:defRPr>
            </a:lvl1pPr>
            <a:lvl2pPr>
              <a:defRPr sz="1200" b="0" i="0">
                <a:solidFill>
                  <a:schemeClr val="tx2"/>
                </a:solidFill>
                <a:latin typeface="Arial" panose="020B0604020202020204" pitchFamily="34" charset="0"/>
              </a:defRPr>
            </a:lvl2pPr>
            <a:lvl3pPr>
              <a:defRPr sz="1200" b="0" i="0">
                <a:solidFill>
                  <a:schemeClr val="tx2"/>
                </a:solidFill>
                <a:latin typeface="Arial" panose="020B0604020202020204" pitchFamily="34" charset="0"/>
              </a:defRPr>
            </a:lvl3pPr>
            <a:lvl4pPr>
              <a:defRPr sz="1200" b="0" i="0">
                <a:solidFill>
                  <a:schemeClr val="tx2"/>
                </a:solidFill>
                <a:latin typeface="Arial" panose="020B0604020202020204" pitchFamily="34" charset="0"/>
              </a:defRPr>
            </a:lvl4pPr>
            <a:lvl5pPr>
              <a:defRPr sz="1200" b="0" i="0">
                <a:solidFill>
                  <a:schemeClr val="tx2"/>
                </a:solidFill>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PageSubtitle">
            <a:extLst>
              <a:ext uri="{FF2B5EF4-FFF2-40B4-BE49-F238E27FC236}">
                <a16:creationId xmlns:a16="http://schemas.microsoft.com/office/drawing/2014/main" id="{3EC7C89F-7D51-418D-AC07-014C56DE1555}"/>
              </a:ext>
            </a:extLst>
          </p:cNvPr>
          <p:cNvSpPr>
            <a:spLocks noGrp="1"/>
          </p:cNvSpPr>
          <p:nvPr>
            <p:ph type="subTitle" sz="quarter" idx="13" hasCustomPrompt="1"/>
          </p:nvPr>
        </p:nvSpPr>
        <p:spPr>
          <a:xfrm>
            <a:off x="694944" y="1408176"/>
            <a:ext cx="13249656" cy="384048"/>
          </a:xfrm>
          <a:prstGeom prst="rect">
            <a:avLst/>
          </a:prstGeom>
        </p:spPr>
        <p:txBody>
          <a:bodyPr vert="horz" wrap="square" lIns="0" tIns="0" rIns="0" bIns="0" anchor="t">
            <a:noAutofit/>
          </a:bodyPr>
          <a:lstStyle>
            <a:lvl1pPr marL="0" indent="0" algn="l">
              <a:lnSpc>
                <a:spcPct val="110000"/>
              </a:lnSpc>
              <a:spcBef>
                <a:spcPts val="1000"/>
              </a:spcBef>
              <a:buFontTx/>
              <a:buNone/>
              <a:defRPr sz="1500" b="0" i="0">
                <a:solidFill>
                  <a:schemeClr val="tx2"/>
                </a:solidFill>
                <a:latin typeface="Arial" panose="020B0604020202020204"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Page Subtitle</a:t>
            </a:r>
          </a:p>
        </p:txBody>
      </p:sp>
    </p:spTree>
    <p:extLst>
      <p:ext uri="{BB962C8B-B14F-4D97-AF65-F5344CB8AC3E}">
        <p14:creationId xmlns:p14="http://schemas.microsoft.com/office/powerpoint/2010/main" val="4200566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tm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 Id="rId30"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ceholderTitle">
            <a:extLst>
              <a:ext uri="{FF2B5EF4-FFF2-40B4-BE49-F238E27FC236}">
                <a16:creationId xmlns:a16="http://schemas.microsoft.com/office/drawing/2014/main" id="{790055FD-F372-41E7-A22C-40F8090803EB}"/>
              </a:ext>
            </a:extLst>
          </p:cNvPr>
          <p:cNvSpPr>
            <a:spLocks noGrp="1"/>
          </p:cNvSpPr>
          <p:nvPr>
            <p:ph type="title"/>
          </p:nvPr>
        </p:nvSpPr>
        <p:spPr>
          <a:xfrm>
            <a:off x="694944" y="658368"/>
            <a:ext cx="13249656" cy="722376"/>
          </a:xfrm>
          <a:prstGeom prst="rect">
            <a:avLst/>
          </a:prstGeom>
        </p:spPr>
        <p:txBody>
          <a:bodyPr vert="horz" wrap="square" lIns="0" tIns="0" rIns="0" bIns="0" rtlCol="0" anchor="t">
            <a:noAutofit/>
          </a:bodyPr>
          <a:lstStyle/>
          <a:p>
            <a:r>
              <a:rPr lang="en-US"/>
              <a:t>Click to edit Master title style</a:t>
            </a:r>
          </a:p>
        </p:txBody>
      </p:sp>
      <p:sp>
        <p:nvSpPr>
          <p:cNvPr id="3" name="PlaceholderBody">
            <a:extLst>
              <a:ext uri="{FF2B5EF4-FFF2-40B4-BE49-F238E27FC236}">
                <a16:creationId xmlns:a16="http://schemas.microsoft.com/office/drawing/2014/main" id="{54B3CCD0-4F78-47D6-B3D4-1C5627DC2A43}"/>
              </a:ext>
            </a:extLst>
          </p:cNvPr>
          <p:cNvSpPr>
            <a:spLocks noGrp="1"/>
          </p:cNvSpPr>
          <p:nvPr>
            <p:ph type="body" idx="1"/>
          </p:nvPr>
        </p:nvSpPr>
        <p:spPr>
          <a:xfrm>
            <a:off x="694944" y="1837944"/>
            <a:ext cx="13249656" cy="5321808"/>
          </a:xfrm>
          <a:prstGeom prst="rect">
            <a:avLst/>
          </a:prstGeom>
        </p:spPr>
        <p:txBody>
          <a:bodyPr vert="horz" wrap="square" lIns="0" tIns="36576" rIns="36576" bIns="36576" rtlCol="0" anchor="t">
            <a:noAutofit/>
          </a:bodyPr>
          <a:lstStyle/>
          <a:p>
            <a:pPr marL="10160" lvl="0" indent="-6985" algn="l" defTabSz="914400" rtl="0" eaLnBrk="1" latinLnBrk="0" hangingPunct="1">
              <a:lnSpc>
                <a:spcPct val="110000"/>
              </a:lnSpc>
              <a:spcBef>
                <a:spcPts val="910"/>
              </a:spcBef>
              <a:spcAft>
                <a:spcPct val="0"/>
              </a:spcAft>
              <a:buFont typeface="Arial" panose="020B0604020202020204" pitchFamily="34" charset="0"/>
              <a:buNone/>
            </a:pPr>
            <a:r>
              <a:rPr lang="en-US"/>
              <a:t>Body Text</a:t>
            </a:r>
          </a:p>
          <a:p>
            <a:pPr marL="742950" lvl="1" indent="-285750" algn="l" defTabSz="914400" rtl="0" eaLnBrk="1" latinLnBrk="0" hangingPunct="1">
              <a:lnSpc>
                <a:spcPct val="110000"/>
              </a:lnSpc>
              <a:spcBef>
                <a:spcPts val="600"/>
              </a:spcBef>
              <a:spcAft>
                <a:spcPct val="0"/>
              </a:spcAft>
              <a:buClr>
                <a:schemeClr val="bg2">
                  <a:lumMod val="100000"/>
                </a:schemeClr>
              </a:buClr>
              <a:buSzPct val="92000"/>
              <a:buFont typeface="Arial" panose="020B0604020202020204" pitchFamily="34" charset="0"/>
              <a:buChar char="•"/>
            </a:pPr>
            <a:r>
              <a:rPr lang="en-US"/>
              <a:t>Bullet one</a:t>
            </a:r>
          </a:p>
          <a:p>
            <a:pPr marL="1143000" lvl="2" indent="-228600" algn="l" defTabSz="914400" rtl="0" eaLnBrk="1" latinLnBrk="0" hangingPunct="1">
              <a:lnSpc>
                <a:spcPct val="110000"/>
              </a:lnSpc>
              <a:spcBef>
                <a:spcPts val="300"/>
              </a:spcBef>
              <a:spcAft>
                <a:spcPct val="0"/>
              </a:spcAft>
              <a:buClr>
                <a:schemeClr val="tx2">
                  <a:lumMod val="100000"/>
                </a:schemeClr>
              </a:buClr>
              <a:buSzPct val="92000"/>
              <a:buFont typeface="Arial" panose="020B0604020202020204" pitchFamily="34" charset="0"/>
              <a:buChar char="•"/>
            </a:pPr>
            <a:r>
              <a:rPr lang="en-US"/>
              <a:t>Bullet two</a:t>
            </a:r>
          </a:p>
          <a:p>
            <a:pPr marL="1600200" lvl="3" indent="-228600"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pPr>
            <a:r>
              <a:rPr lang="en-US"/>
              <a:t>Bullet three</a:t>
            </a:r>
          </a:p>
          <a:p>
            <a:pPr marL="2057400" lvl="4"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pPr>
            <a:r>
              <a:rPr lang="en-US"/>
              <a:t>Bullet four</a:t>
            </a:r>
          </a:p>
        </p:txBody>
      </p:sp>
      <p:sp>
        <p:nvSpPr>
          <p:cNvPr id="4" name="PageNumber">
            <a:extLst>
              <a:ext uri="{FF2B5EF4-FFF2-40B4-BE49-F238E27FC236}">
                <a16:creationId xmlns:a16="http://schemas.microsoft.com/office/drawing/2014/main" id="{F5C99E8F-12D1-4DA0-A83E-BD6F0C2B8248}"/>
              </a:ext>
            </a:extLst>
          </p:cNvPr>
          <p:cNvSpPr txBox="1"/>
          <p:nvPr userDrawn="1"/>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endParaRPr lang="en-US" sz="900" b="0" i="0" dirty="0">
              <a:solidFill>
                <a:schemeClr val="tx2"/>
              </a:solidFill>
              <a:latin typeface="Arial" panose="020B0604020202020204" pitchFamily="34" charset="0"/>
            </a:endParaRPr>
          </a:p>
        </p:txBody>
      </p:sp>
      <p:sp>
        <p:nvSpPr>
          <p:cNvPr id="5" name="TopBar">
            <a:extLst>
              <a:ext uri="{FF2B5EF4-FFF2-40B4-BE49-F238E27FC236}">
                <a16:creationId xmlns:a16="http://schemas.microsoft.com/office/drawing/2014/main" id="{F079C053-AA82-46E4-921A-C23D3F1DA33F}"/>
              </a:ext>
            </a:extLst>
          </p:cNvPr>
          <p:cNvSpPr txBox="1"/>
          <p:nvPr userDrawn="1"/>
        </p:nvSpPr>
        <p:spPr>
          <a:xfrm>
            <a:off x="694944" y="493776"/>
            <a:ext cx="2084832" cy="45720"/>
          </a:xfrm>
          <a:prstGeom prst="rect">
            <a:avLst/>
          </a:prstGeom>
          <a:solidFill>
            <a:schemeClr val="bg2"/>
          </a:soli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6" name="ConfidentialInternal">
            <a:extLst>
              <a:ext uri="{FF2B5EF4-FFF2-40B4-BE49-F238E27FC236}">
                <a16:creationId xmlns:a16="http://schemas.microsoft.com/office/drawing/2014/main" id="{22045325-7E69-48D1-BB24-BBB86AF3226D}"/>
              </a:ext>
            </a:extLst>
          </p:cNvPr>
          <p:cNvSpPr txBox="1"/>
          <p:nvPr userDrawn="1">
            <p:custDataLst>
              <p:tags r:id="rId27"/>
            </p:custDataLst>
          </p:nvPr>
        </p:nvSpPr>
        <p:spPr>
          <a:xfrm>
            <a:off x="3502152" y="429768"/>
            <a:ext cx="10442448" cy="228600"/>
          </a:xfrm>
          <a:prstGeom prst="rect">
            <a:avLst/>
          </a:prstGeom>
          <a:noFill/>
        </p:spPr>
        <p:txBody>
          <a:bodyPr vert="horz" wrap="square" lIns="0" tIns="0" rIns="0" bIns="0" rtlCol="0" anchor="t">
            <a:noAutofit/>
          </a:bodyPr>
          <a:lstStyle/>
          <a:p>
            <a:pPr algn="r">
              <a:lnSpc>
                <a:spcPct val="110000"/>
              </a:lnSpc>
            </a:pPr>
            <a:r>
              <a:rPr lang="en-US" sz="700" b="0" i="0" cap="all" spc="210" dirty="0">
                <a:solidFill>
                  <a:schemeClr val="tx2"/>
                </a:solidFill>
                <a:latin typeface="Arial" panose="020B0604020202020204" pitchFamily="34" charset="0"/>
              </a:rPr>
              <a:t>Confidential</a:t>
            </a:r>
          </a:p>
        </p:txBody>
      </p:sp>
      <p:sp>
        <p:nvSpPr>
          <p:cNvPr id="7" name="Confidential" hidden="1">
            <a:extLst>
              <a:ext uri="{FF2B5EF4-FFF2-40B4-BE49-F238E27FC236}">
                <a16:creationId xmlns:a16="http://schemas.microsoft.com/office/drawing/2014/main" id="{6E291D3D-C91E-4342-B9BD-81858FD0A4B8}"/>
              </a:ext>
            </a:extLst>
          </p:cNvPr>
          <p:cNvSpPr txBox="1"/>
          <p:nvPr userDrawn="1">
            <p:custDataLst>
              <p:tags r:id="rId28"/>
            </p:custDataLst>
          </p:nvPr>
        </p:nvSpPr>
        <p:spPr>
          <a:xfrm>
            <a:off x="3502152" y="265176"/>
            <a:ext cx="10442448" cy="201658"/>
          </a:xfrm>
          <a:prstGeom prst="rect">
            <a:avLst/>
          </a:prstGeom>
          <a:noFill/>
        </p:spPr>
        <p:txBody>
          <a:bodyPr vert="horz" wrap="square" lIns="0" tIns="45720" rIns="0" bIns="45720" rtlCol="0" anchor="t">
            <a:spAutoFit/>
          </a:bodyPr>
          <a:lstStyle/>
          <a:p>
            <a:pPr algn="r">
              <a:lnSpc>
                <a:spcPct val="110000"/>
              </a:lnSpc>
            </a:pPr>
            <a:r>
              <a:rPr lang="en-US" sz="700" b="0" i="0" cap="all" spc="210" dirty="0">
                <a:solidFill>
                  <a:schemeClr val="tx2"/>
                </a:solidFill>
                <a:latin typeface="Arial" panose="020B0604020202020204" pitchFamily="34" charset="0"/>
              </a:rPr>
              <a:t>Confidential</a:t>
            </a:r>
          </a:p>
        </p:txBody>
      </p:sp>
      <p:sp>
        <p:nvSpPr>
          <p:cNvPr id="8" name="SubsectionTracker">
            <a:extLst>
              <a:ext uri="{FF2B5EF4-FFF2-40B4-BE49-F238E27FC236}">
                <a16:creationId xmlns:a16="http://schemas.microsoft.com/office/drawing/2014/main" id="{11658878-2D16-4681-83E7-AFDC4FF96BF8}"/>
              </a:ext>
            </a:extLst>
          </p:cNvPr>
          <p:cNvSpPr txBox="1"/>
          <p:nvPr userDrawn="1"/>
        </p:nvSpPr>
        <p:spPr>
          <a:xfrm>
            <a:off x="13944535" y="7481347"/>
            <a:ext cx="65" cy="124906"/>
          </a:xfrm>
          <a:prstGeom prst="rect">
            <a:avLst/>
          </a:prstGeom>
          <a:noFill/>
        </p:spPr>
        <p:txBody>
          <a:bodyPr vert="horz" wrap="none" lIns="0" tIns="0" rIns="0" bIns="0" rtlCol="0" anchor="ctr">
            <a:spAutoFit/>
          </a:bodyPr>
          <a:lstStyle/>
          <a:p>
            <a:pPr algn="r">
              <a:lnSpc>
                <a:spcPct val="110000"/>
              </a:lnSpc>
            </a:pPr>
            <a:endParaRPr lang="en-US" sz="800" b="0" i="0" dirty="0">
              <a:solidFill>
                <a:schemeClr val="bg2"/>
              </a:solidFill>
              <a:latin typeface="Arial" panose="020B0604020202020204" pitchFamily="34" charset="0"/>
            </a:endParaRPr>
          </a:p>
        </p:txBody>
      </p:sp>
      <p:sp>
        <p:nvSpPr>
          <p:cNvPr id="11" name="Background">
            <a:extLst>
              <a:ext uri="{FF2B5EF4-FFF2-40B4-BE49-F238E27FC236}">
                <a16:creationId xmlns:a16="http://schemas.microsoft.com/office/drawing/2014/main" id="{38B477E2-B96F-4038-AF52-761902C3313D}"/>
              </a:ext>
            </a:extLst>
          </p:cNvPr>
          <p:cNvSpPr txBox="1"/>
          <p:nvPr userDrawn="1"/>
        </p:nvSpPr>
        <p:spPr>
          <a:xfrm>
            <a:off x="0" y="7744968"/>
            <a:ext cx="14630400" cy="484632"/>
          </a:xfrm>
          <a:prstGeom prst="rect">
            <a:avLst/>
          </a:prstGeom>
          <a:solidFill>
            <a:srgbClr val="F5F7F8"/>
          </a:solidFill>
        </p:spPr>
        <p:txBody>
          <a:bodyPr vert="horz" wrap="square" lIns="0" tIns="0" rIns="0" bIns="0" rtlCol="0" anchor="t">
            <a:noAutofit/>
          </a:bodyPr>
          <a:lstStyle/>
          <a:p>
            <a:pPr algn="r">
              <a:lnSpc>
                <a:spcPct val="110000"/>
              </a:lnSpc>
            </a:pPr>
            <a:endParaRPr lang="en-US" sz="1200" b="0" i="0" dirty="0">
              <a:solidFill>
                <a:schemeClr val="tx2"/>
              </a:solidFill>
              <a:latin typeface="+mn-lt"/>
            </a:endParaRPr>
          </a:p>
        </p:txBody>
      </p:sp>
      <p:sp>
        <p:nvSpPr>
          <p:cNvPr id="12" name="ClientName">
            <a:extLst>
              <a:ext uri="{FF2B5EF4-FFF2-40B4-BE49-F238E27FC236}">
                <a16:creationId xmlns:a16="http://schemas.microsoft.com/office/drawing/2014/main" id="{14C73B3D-05A5-45FB-BB46-28A6932AD27C}"/>
              </a:ext>
            </a:extLst>
          </p:cNvPr>
          <p:cNvSpPr txBox="1"/>
          <p:nvPr userDrawn="1">
            <p:custDataLst>
              <p:tags r:id="rId29"/>
            </p:custDataLst>
          </p:nvPr>
        </p:nvSpPr>
        <p:spPr>
          <a:xfrm>
            <a:off x="7223760" y="7891272"/>
            <a:ext cx="6080760" cy="146304"/>
          </a:xfrm>
          <a:prstGeom prst="rect">
            <a:avLst/>
          </a:prstGeom>
          <a:noFill/>
          <a:extLst>
            <a:ext uri="{909E8E84-426E-40DD-AFC4-6F175D3DCCD1}">
              <a14:hiddenFill xmlns:a14="http://schemas.microsoft.com/office/drawing/2010/main">
                <a:solidFill>
                  <a:scrgbClr r="0" g="0" b="0"/>
                </a:solidFill>
              </a14:hiddenFill>
            </a:ext>
          </a:extLst>
        </p:spPr>
        <p:txBody>
          <a:bodyPr vert="horz" wrap="none" lIns="0" tIns="0" rIns="0" bIns="0" rtlCol="0" anchor="ctr">
            <a:noAutofit/>
          </a:bodyPr>
          <a:lstStyle/>
          <a:p>
            <a:pPr algn="r">
              <a:lnSpc>
                <a:spcPct val="110000"/>
              </a:lnSpc>
            </a:pPr>
            <a:endParaRPr lang="en-US" sz="900" b="0" i="0" cap="all" spc="150" dirty="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DF8664F9-F6A7-1162-3BE6-696A64B46C4F}"/>
              </a:ext>
            </a:extLst>
          </p:cNvPr>
          <p:cNvSpPr>
            <a:spLocks noChangeAspect="1"/>
          </p:cNvSpPr>
          <p:nvPr userDrawn="1">
            <p:custDataLst>
              <p:tags r:id="rId30"/>
            </p:custDataLst>
          </p:nvPr>
        </p:nvSpPr>
        <p:spPr>
          <a:xfrm>
            <a:off x="694944" y="7909560"/>
            <a:ext cx="1645947" cy="182851"/>
          </a:xfrm>
          <a:prstGeom prst="rect">
            <a:avLst/>
          </a:prstGeom>
          <a:blipFill>
            <a:blip r:embed="rId31"/>
            <a:stretch>
              <a:fillRect/>
            </a:stretch>
          </a:blipFill>
          <a:ln w="9525" cap="flat" cmpd="sng" algn="ctr">
            <a:noFill/>
            <a:prstDash val="solid"/>
          </a:ln>
          <a:effectLst/>
          <a:extLst>
            <a:ext uri="{91240B29-F687-4F45-9708-019B960494DF}">
              <a14:hiddenLine xmlns:a14="http://schemas.microsoft.com/office/drawing/2010/main" w="9525"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200" dirty="0">
              <a:solidFill>
                <a:schemeClr val="tx2"/>
              </a:solidFill>
            </a:endParaRPr>
          </a:p>
        </p:txBody>
      </p:sp>
    </p:spTree>
    <p:extLst>
      <p:ext uri="{BB962C8B-B14F-4D97-AF65-F5344CB8AC3E}">
        <p14:creationId xmlns:p14="http://schemas.microsoft.com/office/powerpoint/2010/main" val="2371214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xStyles>
    <p:titleStyle>
      <a:lvl1pPr algn="l" defTabSz="914400" rtl="0" eaLnBrk="1" latinLnBrk="0" hangingPunct="1">
        <a:spcBef>
          <a:spcPct val="0"/>
        </a:spcBef>
        <a:buFontTx/>
        <a:buNone/>
        <a:defRPr sz="2200" b="0" i="0" kern="1200">
          <a:solidFill>
            <a:schemeClr val="tx2"/>
          </a:solidFill>
          <a:latin typeface="Arial" panose="020B0604020202020204" pitchFamily="34" charset="0"/>
          <a:ea typeface="+mj-ea"/>
          <a:cs typeface="+mj-cs"/>
        </a:defRPr>
      </a:lvl1pPr>
    </p:titleStyle>
    <p:body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12192" indent="-9017" algn="l" defTabSz="914400" rtl="0" eaLnBrk="1" fontAlgn="b" latinLnBrk="0" hangingPunct="1">
        <a:lnSpc>
          <a:spcPct val="100000"/>
        </a:lnSpc>
        <a:spcBef>
          <a:spcPts val="265"/>
        </a:spcBef>
        <a:spcAft>
          <a:spcPct val="0"/>
        </a:spcAft>
        <a:buFontTx/>
        <a:buNone/>
        <a:defRPr sz="900" b="0" i="0" kern="1200">
          <a:solidFill>
            <a:schemeClr val="tx2"/>
          </a:solidFill>
          <a:latin typeface="+mn-lt"/>
          <a:ea typeface="Arial Unicode MS"/>
          <a:cs typeface="+mn-cs"/>
        </a:defRPr>
      </a:lvl1pPr>
      <a:lvl2pPr marL="210312" indent="-210312" algn="l" defTabSz="914400" rtl="0" eaLnBrk="1" fontAlgn="b" latinLnBrk="0" hangingPunct="1">
        <a:lnSpc>
          <a:spcPct val="100000"/>
        </a:lnSpc>
        <a:spcBef>
          <a:spcPts val="265"/>
        </a:spcBef>
        <a:spcAft>
          <a:spcPct val="0"/>
        </a:spcAft>
        <a:buClr>
          <a:schemeClr val="bg2"/>
        </a:buClr>
        <a:buSzPct val="92000"/>
        <a:buFont typeface="Wingdings"/>
        <a:buChar char="n"/>
        <a:defRPr sz="900" b="0" i="0" kern="1200">
          <a:solidFill>
            <a:schemeClr val="tx2"/>
          </a:solidFill>
          <a:latin typeface="+mn-lt"/>
          <a:ea typeface="Arial Unicode MS"/>
          <a:cs typeface="+mn-cs"/>
        </a:defRPr>
      </a:lvl2pPr>
      <a:lvl3pPr marL="420624" indent="-210312" algn="l" defTabSz="914400" rtl="0" eaLnBrk="1" fontAlgn="b" latinLnBrk="0" hangingPunct="1">
        <a:lnSpc>
          <a:spcPct val="100000"/>
        </a:lnSpc>
        <a:spcBef>
          <a:spcPts val="265"/>
        </a:spcBef>
        <a:spcAft>
          <a:spcPct val="0"/>
        </a:spcAft>
        <a:buClr>
          <a:schemeClr val="tx2"/>
        </a:buClr>
        <a:buSzPct val="92000"/>
        <a:buFont typeface="Wingdings"/>
        <a:buChar char="n"/>
        <a:defRPr sz="900" b="0" i="0" kern="1200">
          <a:solidFill>
            <a:schemeClr val="tx2"/>
          </a:solidFill>
          <a:latin typeface="+mn-lt"/>
          <a:ea typeface="Arial Unicode MS"/>
          <a:cs typeface="+mn-cs"/>
        </a:defRPr>
      </a:lvl3pPr>
      <a:lvl4pPr marL="649224" indent="-228600" algn="l" defTabSz="914400" rtl="0" eaLnBrk="1" fontAlgn="b" latinLnBrk="0" hangingPunct="1">
        <a:lnSpc>
          <a:spcPct val="100000"/>
        </a:lnSpc>
        <a:spcBef>
          <a:spcPts val="265"/>
        </a:spcBef>
        <a:spcAft>
          <a:spcPct val="0"/>
        </a:spcAft>
        <a:buClr>
          <a:schemeClr val="tx2"/>
        </a:buClr>
        <a:buSzPct val="100000"/>
        <a:buFont typeface="Arial"/>
        <a:buChar char="–"/>
        <a:defRPr sz="900" b="0" i="0" kern="1200">
          <a:solidFill>
            <a:schemeClr val="tx2"/>
          </a:solidFill>
          <a:latin typeface="+mn-lt"/>
          <a:ea typeface="Arial Unicode MS"/>
          <a:cs typeface="+mn-cs"/>
        </a:defRPr>
      </a:lvl4pPr>
      <a:lvl5pPr marL="877824" indent="-228600" algn="l" defTabSz="914400" rtl="0" eaLnBrk="1" fontAlgn="b" latinLnBrk="0" hangingPunct="1">
        <a:lnSpc>
          <a:spcPct val="100000"/>
        </a:lnSpc>
        <a:spcBef>
          <a:spcPts val="265"/>
        </a:spcBef>
        <a:spcAft>
          <a:spcPct val="0"/>
        </a:spcAft>
        <a:buClr>
          <a:schemeClr val="tx2"/>
        </a:buClr>
        <a:buSzPct val="100000"/>
        <a:buFont typeface="Arial"/>
        <a:buChar char="–"/>
        <a:defRPr sz="900" b="0" i="0" kern="1200">
          <a:solidFill>
            <a:schemeClr val="tx2"/>
          </a:solidFill>
          <a:latin typeface="+mn-lt"/>
          <a:ea typeface="Arial Unicode MS"/>
          <a:cs typeface="+mn-cs"/>
        </a:defRPr>
      </a:lvl5pPr>
    </p:otherStyle>
  </p:txStyles>
  <p:extLst>
    <p:ext uri="{27BBF7A9-308A-43DC-89C8-2F10F3537804}">
      <p15:sldGuideLst xmlns:p15="http://schemas.microsoft.com/office/powerpoint/2012/main">
        <p15:guide id="1" orient="horz" pos="870" userDrawn="1">
          <p15:clr>
            <a:srgbClr val="F26B43"/>
          </p15:clr>
        </p15:guide>
        <p15:guide id="2" pos="436" userDrawn="1">
          <p15:clr>
            <a:srgbClr val="F26B43"/>
          </p15:clr>
        </p15:guide>
        <p15:guide id="3" pos="8784" userDrawn="1">
          <p15:clr>
            <a:srgbClr val="F26B43"/>
          </p15:clr>
        </p15:guide>
        <p15:guide id="4" orient="horz" pos="4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image" Target="../media/image1.tmp"/></Relationships>
</file>

<file path=ppt/slides/_rels/slide2.xml.rels><?xml version="1.0" encoding="UTF-8" standalone="yes"?>
<Relationships xmlns="http://schemas.openxmlformats.org/package/2006/relationships"><Relationship Id="rId3" Type="http://schemas.openxmlformats.org/officeDocument/2006/relationships/hyperlink" Target="https://www.jpmorgan.com/global/disclosures/interbank_offered_rates" TargetMode="External"/><Relationship Id="rId2" Type="http://schemas.openxmlformats.org/officeDocument/2006/relationships/slideLayout" Target="../slideLayouts/slideLayout19.xml"/><Relationship Id="rId1" Type="http://schemas.openxmlformats.org/officeDocument/2006/relationships/tags" Target="../tags/tag13.xml"/><Relationship Id="rId5" Type="http://schemas.openxmlformats.org/officeDocument/2006/relationships/image" Target="../media/image3.png"/><Relationship Id="rId4" Type="http://schemas.openxmlformats.org/officeDocument/2006/relationships/hyperlink" Target="http://www.jpmorgan.com/securities-transactions"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9"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0.xml"/><Relationship Id="rId1" Type="http://schemas.openxmlformats.org/officeDocument/2006/relationships/tags" Target="../tags/tag25.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slideLayout" Target="../slideLayouts/slideLayout6.xml"/><Relationship Id="rId1" Type="http://schemas.openxmlformats.org/officeDocument/2006/relationships/tags" Target="../tags/tag26.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9ECAC74-D2C8-D2F5-BD7B-11BF51A04952}"/>
              </a:ext>
            </a:extLst>
          </p:cNvPr>
          <p:cNvSpPr>
            <a:spLocks noGrp="1"/>
          </p:cNvSpPr>
          <p:nvPr>
            <p:ph type="body" sz="quarter" idx="12"/>
          </p:nvPr>
        </p:nvSpPr>
        <p:spPr>
          <a:xfrm>
            <a:off x="694944" y="3922776"/>
            <a:ext cx="4379976" cy="384048"/>
          </a:xfrm>
        </p:spPr>
        <p:txBody>
          <a:bodyPr/>
          <a:lstStyle/>
          <a:p>
            <a:r>
              <a:rPr lang="en-US" dirty="0"/>
              <a:t>JPMorgan Chase | August 2024</a:t>
            </a:r>
          </a:p>
        </p:txBody>
      </p:sp>
      <p:sp>
        <p:nvSpPr>
          <p:cNvPr id="3" name="Rectangle 2">
            <a:extLst>
              <a:ext uri="{FF2B5EF4-FFF2-40B4-BE49-F238E27FC236}">
                <a16:creationId xmlns:a16="http://schemas.microsoft.com/office/drawing/2014/main" id="{CD6E657D-A588-6161-BE26-72CAE6E31B5B}"/>
              </a:ext>
            </a:extLst>
          </p:cNvPr>
          <p:cNvSpPr>
            <a:spLocks noChangeAspect="1"/>
          </p:cNvSpPr>
          <p:nvPr>
            <p:custDataLst>
              <p:tags r:id="rId2"/>
            </p:custDataLst>
          </p:nvPr>
        </p:nvSpPr>
        <p:spPr>
          <a:xfrm>
            <a:off x="704088" y="502920"/>
            <a:ext cx="3291459" cy="365633"/>
          </a:xfrm>
          <a:prstGeom prst="rect">
            <a:avLst/>
          </a:prstGeom>
          <a:blipFill>
            <a:blip r:embed="rId4"/>
            <a:stretch>
              <a:fillRect/>
            </a:stretch>
          </a:blipFill>
          <a:ln w="9525" cap="flat" cmpd="sng" algn="ctr">
            <a:noFill/>
            <a:prstDash val="solid"/>
          </a:ln>
          <a:effectLst/>
          <a:extLst>
            <a:ext uri="{91240B29-F687-4F45-9708-019B960494DF}">
              <a14:hiddenLine xmlns:a14="http://schemas.microsoft.com/office/drawing/2010/main" w="9525"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200" dirty="0">
              <a:solidFill>
                <a:schemeClr val="tx2"/>
              </a:solidFill>
            </a:endParaRPr>
          </a:p>
        </p:txBody>
      </p:sp>
      <p:sp>
        <p:nvSpPr>
          <p:cNvPr id="2" name="PitchProTitleShape">
            <a:extLst>
              <a:ext uri="{FF2B5EF4-FFF2-40B4-BE49-F238E27FC236}">
                <a16:creationId xmlns:a16="http://schemas.microsoft.com/office/drawing/2014/main" id="{4CA91C09-4B33-DE41-E8A8-505BA98F8ED3}"/>
              </a:ext>
            </a:extLst>
          </p:cNvPr>
          <p:cNvSpPr>
            <a:spLocks noGrp="1"/>
          </p:cNvSpPr>
          <p:nvPr>
            <p:ph type="title" idx="10"/>
          </p:nvPr>
        </p:nvSpPr>
        <p:spPr>
          <a:xfrm>
            <a:off x="694944" y="3090672"/>
            <a:ext cx="13249656" cy="594360"/>
          </a:xfrm>
        </p:spPr>
        <p:txBody>
          <a:bodyPr/>
          <a:lstStyle/>
          <a:p>
            <a:r>
              <a:rPr lang="en-US"/>
              <a:t>Community Development Banking</a:t>
            </a:r>
            <a:br>
              <a:rPr lang="en-US"/>
            </a:br>
            <a:r>
              <a:rPr lang="en-US"/>
              <a:t>Southeast</a:t>
            </a:r>
            <a:endParaRPr lang="en-US" sz="2800" dirty="0">
              <a:solidFill>
                <a:schemeClr val="bg2"/>
              </a:solidFill>
            </a:endParaRPr>
          </a:p>
        </p:txBody>
      </p:sp>
    </p:spTree>
    <p:custDataLst>
      <p:tags r:id="rId1"/>
    </p:custDataLst>
    <p:extLst>
      <p:ext uri="{BB962C8B-B14F-4D97-AF65-F5344CB8AC3E}">
        <p14:creationId xmlns:p14="http://schemas.microsoft.com/office/powerpoint/2010/main" val="4214570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p:cNvSpPr>
            <a:spLocks noGrp="1"/>
          </p:cNvSpPr>
          <p:nvPr>
            <p:ph type="body" idx="10"/>
          </p:nvPr>
        </p:nvSpPr>
        <p:spPr>
          <a:xfrm>
            <a:off x="680734" y="857800"/>
            <a:ext cx="13249656" cy="5321808"/>
          </a:xfrm>
        </p:spPr>
        <p:txBody>
          <a:bodyPr/>
          <a:lstStyle/>
          <a:p>
            <a:endParaRPr lang="en-GB" sz="800" b="1" dirty="0">
              <a:latin typeface="Arial" panose="020B0604020202020204" pitchFamily="34" charset="0"/>
            </a:endParaRPr>
          </a:p>
          <a:p>
            <a:pPr marL="0" defTabSz="726747" eaLnBrk="0" hangingPunct="0">
              <a:lnSpc>
                <a:spcPct val="100000"/>
              </a:lnSpc>
              <a:spcBef>
                <a:spcPts val="265"/>
              </a:spcBef>
              <a:spcAft>
                <a:spcPts val="0"/>
              </a:spcAft>
            </a:pPr>
            <a:r>
              <a:rPr lang="x-none" sz="900" noProof="1">
                <a:cs typeface="Arial" panose="020B0604020202020204" pitchFamily="34" charset="0"/>
              </a:rPr>
              <a:t>This presentation was prepared exclusively for the benefit and internal use of the J.P. Morgan client to whom it is directly addressed and delivered (including such client’s subsidiaries, the “Company”) in order to assist the Company in evaluating, on a preliminary basis, the feasibility of a possible transaction or transactions and does not carry any right of publication or disclosure, in whole or in part, to any other party.  This presentation is for discussion purposes only and is incomplete without reference to, and should be viewed solely in conjunction with, the oral briefing provided by J.P. Morgan.  Neither this presentation nor any of its contents may be disclosed or used for any other purpose without the prior written consent of J.P. Morgan.</a:t>
            </a:r>
            <a:endParaRPr lang="en-US" sz="900" noProof="1">
              <a:cs typeface="Arial" panose="020B0604020202020204" pitchFamily="34" charset="0"/>
            </a:endParaRPr>
          </a:p>
          <a:p>
            <a:pPr marL="0" defTabSz="726747" eaLnBrk="0" hangingPunct="0">
              <a:lnSpc>
                <a:spcPct val="100000"/>
              </a:lnSpc>
              <a:spcBef>
                <a:spcPts val="265"/>
              </a:spcBef>
              <a:spcAft>
                <a:spcPts val="0"/>
              </a:spcAft>
            </a:pPr>
            <a:endParaRPr lang="x-none" sz="900" noProof="1">
              <a:cs typeface="Arial" panose="020B0604020202020204" pitchFamily="34" charset="0"/>
            </a:endParaRPr>
          </a:p>
          <a:p>
            <a:pPr marL="0" defTabSz="726747" eaLnBrk="0" hangingPunct="0">
              <a:lnSpc>
                <a:spcPct val="100000"/>
              </a:lnSpc>
              <a:spcBef>
                <a:spcPts val="265"/>
              </a:spcBef>
              <a:spcAft>
                <a:spcPts val="0"/>
              </a:spcAft>
            </a:pPr>
            <a:r>
              <a:rPr lang="x-none" sz="900" noProof="1">
                <a:cs typeface="Arial" panose="020B0604020202020204" pitchFamily="34" charset="0"/>
              </a:rPr>
              <a:t>The information in this presentation is based upon any management forecasts supplied to us and reflects prevailing conditions and our views as of this date, all of which are accordingly subject to change. J.P. Morgan’s opinions and estimates constitute J.P. Morgan’s judgment and should be regarded as indicative, preliminary and for illustrative purposes only.  In preparing this presentation, we have relied upon and assumed, without independent verification, the accuracy and completeness of all information available from public sources or which was provided to us by or on behalf of the Company or which was otherwise reviewed by us.  In addition, our analyses are not and do not purport to be appraisals of the assets, stock, or business of the Company or any other entity.  J.P. Morgan makes no representations as to the actual value which may be received in connection with a transaction nor the legal, tax or accounting effects of consummating a transaction. Unless expressly contemplated hereby, the information in this presentation does not take into account the effects of a possible transaction or transactions involving an actual or potential change of control, which may have significant valuation and other effects.</a:t>
            </a:r>
            <a:endParaRPr lang="en-US" sz="900" noProof="1">
              <a:cs typeface="Arial" panose="020B0604020202020204" pitchFamily="34" charset="0"/>
            </a:endParaRPr>
          </a:p>
          <a:p>
            <a:pPr marL="0" defTabSz="726747" eaLnBrk="0" hangingPunct="0">
              <a:lnSpc>
                <a:spcPct val="100000"/>
              </a:lnSpc>
              <a:spcBef>
                <a:spcPts val="265"/>
              </a:spcBef>
              <a:spcAft>
                <a:spcPts val="0"/>
              </a:spcAft>
            </a:pPr>
            <a:endParaRPr lang="en-US" sz="900" noProof="1">
              <a:cs typeface="Arial" panose="020B0604020202020204" pitchFamily="34" charset="0"/>
            </a:endParaRPr>
          </a:p>
          <a:p>
            <a:pPr marL="0" defTabSz="726747" eaLnBrk="0" hangingPunct="0">
              <a:lnSpc>
                <a:spcPct val="100000"/>
              </a:lnSpc>
              <a:spcBef>
                <a:spcPts val="265"/>
              </a:spcBef>
              <a:spcAft>
                <a:spcPts val="0"/>
              </a:spcAft>
            </a:pPr>
            <a:r>
              <a:rPr lang="x-none" sz="900" noProof="1">
                <a:cs typeface="Arial" panose="020B0604020202020204" pitchFamily="34" charset="0"/>
              </a:rPr>
              <a:t>Notwithstanding anything herein to the contrary, the Company and each of its employees, representatives or other agents may disclose to any and all persons, without limitation of any kind, the U.S. federal and state income tax treatment and the U.S. federal and state income tax structure of the transactions contemplated hereby and all materials of any kind (including opinions or other tax analyses) that are provided to the Company relating to such tax treatment and tax structure insofar as such treatment and/or structure relates to a U.S. federal or state income tax strategy provided to the Company by J.P. Morgan. J.P. Morgan's policies on data privacy can be found at http://www.jpmorgan.com/pages/privacy.</a:t>
            </a:r>
            <a:r>
              <a:rPr lang="en-US" sz="900" noProof="1">
                <a:cs typeface="Arial" panose="020B0604020202020204" pitchFamily="34" charset="0"/>
              </a:rPr>
              <a:t> </a:t>
            </a:r>
          </a:p>
          <a:p>
            <a:pPr marL="0" defTabSz="726747" eaLnBrk="0" hangingPunct="0">
              <a:lnSpc>
                <a:spcPct val="100000"/>
              </a:lnSpc>
              <a:spcBef>
                <a:spcPts val="265"/>
              </a:spcBef>
              <a:spcAft>
                <a:spcPts val="0"/>
              </a:spcAft>
            </a:pPr>
            <a:endParaRPr lang="x-none" sz="900" noProof="1">
              <a:cs typeface="Arial" panose="020B0604020202020204" pitchFamily="34" charset="0"/>
            </a:endParaRPr>
          </a:p>
          <a:p>
            <a:pPr lvl="1" defTabSz="726747" eaLnBrk="0" hangingPunct="0">
              <a:lnSpc>
                <a:spcPct val="100000"/>
              </a:lnSpc>
              <a:spcBef>
                <a:spcPts val="265"/>
              </a:spcBef>
              <a:spcAft>
                <a:spcPts val="0"/>
              </a:spcAft>
            </a:pPr>
            <a:r>
              <a:rPr lang="en-US" sz="900" dirty="0">
                <a:cs typeface="Arial" panose="020B0604020202020204" pitchFamily="34" charset="0"/>
              </a:rPr>
              <a:t>J.P. Morgan is a party to the SEC Research Settlement and as such, is generally not permitted to utilize the firm's research capabilities in pitching for investment banking business.  All views contained in this presentation are the views of J.P. Morgan’s Investment Bank, not the Research Department. J.P. Morgan’s policies prohibit employees from offering, directly or indirectly, a favorable research rating or specific price target, or offering to change a rating or price target, to a subject company as consideration or inducement for the receipt of business or for compensation. J.P. Morgan also prohibits its research analysts from being compensated for involvement in investment banking transactions except to the extent that such participation is intended to benefit investors.</a:t>
            </a:r>
          </a:p>
          <a:p>
            <a:pPr lvl="1" defTabSz="726747" eaLnBrk="0" hangingPunct="0">
              <a:lnSpc>
                <a:spcPct val="100000"/>
              </a:lnSpc>
              <a:spcBef>
                <a:spcPts val="265"/>
              </a:spcBef>
              <a:spcAft>
                <a:spcPts val="0"/>
              </a:spcAft>
            </a:pPr>
            <a:endParaRPr lang="en-US" sz="900" dirty="0">
              <a:cs typeface="Arial" panose="020B0604020202020204" pitchFamily="34" charset="0"/>
            </a:endParaRPr>
          </a:p>
          <a:p>
            <a:pPr marL="0" defTabSz="726747" eaLnBrk="0" hangingPunct="0">
              <a:lnSpc>
                <a:spcPct val="100000"/>
              </a:lnSpc>
              <a:spcBef>
                <a:spcPts val="265"/>
              </a:spcBef>
              <a:spcAft>
                <a:spcPts val="0"/>
              </a:spcAft>
            </a:pPr>
            <a:r>
              <a:rPr lang="en-US" sz="900" b="1" dirty="0"/>
              <a:t>Changes to Interbank Offered Rates (IBORs) and other benchmark rates: </a:t>
            </a:r>
            <a:r>
              <a:rPr lang="en-US" sz="900" dirty="0"/>
              <a:t>Certain interest rate benchmarks are, or may in the future become, subject to ongoing international, national and other regulatory guidance, reform and proposals for reform.  For more information, please consult: </a:t>
            </a:r>
            <a:r>
              <a:rPr lang="en-US" sz="900" u="sng" dirty="0">
                <a:hlinkClick r:id="rId3"/>
              </a:rPr>
              <a:t>https://www.jpmorgan.com/global/disclosures/interbank_offered_rates</a:t>
            </a:r>
            <a:r>
              <a:rPr lang="en-US" sz="900" u="sng" dirty="0"/>
              <a:t>.</a:t>
            </a:r>
          </a:p>
          <a:p>
            <a:pPr marL="0" defTabSz="726747" eaLnBrk="0" hangingPunct="0">
              <a:lnSpc>
                <a:spcPct val="100000"/>
              </a:lnSpc>
              <a:spcBef>
                <a:spcPts val="265"/>
              </a:spcBef>
              <a:spcAft>
                <a:spcPts val="0"/>
              </a:spcAft>
            </a:pPr>
            <a:endParaRPr lang="x-none" sz="900" noProof="1">
              <a:cs typeface="Arial" panose="020B0604020202020204" pitchFamily="34" charset="0"/>
            </a:endParaRPr>
          </a:p>
          <a:p>
            <a:pPr marL="0" defTabSz="726747" eaLnBrk="0" hangingPunct="0">
              <a:lnSpc>
                <a:spcPct val="100000"/>
              </a:lnSpc>
              <a:spcBef>
                <a:spcPts val="265"/>
              </a:spcBef>
              <a:spcAft>
                <a:spcPts val="0"/>
              </a:spcAft>
            </a:pPr>
            <a:r>
              <a:rPr lang="x-none" sz="900" b="1" noProof="1">
                <a:cs typeface="Arial" panose="020B0604020202020204" pitchFamily="34" charset="0"/>
              </a:rPr>
              <a:t>JPMorgan Chase &amp; Co. and its affiliates do not provide tax advice.  Accordingly, any discussion of U.S. tax matters included herein (including any attachments) is not intended or written to be used, and cannot be used, in connection with the promotion, marketing or recommendation by anyone not affiliated with JPMorgan Chase &amp; Co. of any of the matters addressed herein or for the purpose of avoiding U.S. tax-related penalties.</a:t>
            </a:r>
            <a:endParaRPr lang="en-US" sz="900" b="1" noProof="1">
              <a:cs typeface="Arial" panose="020B0604020202020204" pitchFamily="34" charset="0"/>
            </a:endParaRPr>
          </a:p>
          <a:p>
            <a:pPr marL="0" defTabSz="726747" eaLnBrk="0" hangingPunct="0">
              <a:lnSpc>
                <a:spcPct val="100000"/>
              </a:lnSpc>
              <a:spcBef>
                <a:spcPts val="265"/>
              </a:spcBef>
              <a:spcAft>
                <a:spcPts val="0"/>
              </a:spcAft>
            </a:pPr>
            <a:endParaRPr lang="x-none" sz="900" b="1" noProof="1">
              <a:cs typeface="Arial" panose="020B0604020202020204" pitchFamily="34" charset="0"/>
            </a:endParaRPr>
          </a:p>
          <a:p>
            <a:pPr marL="0" defTabSz="726747" eaLnBrk="0" hangingPunct="0">
              <a:lnSpc>
                <a:spcPct val="100000"/>
              </a:lnSpc>
              <a:spcBef>
                <a:spcPts val="265"/>
              </a:spcBef>
              <a:spcAft>
                <a:spcPts val="0"/>
              </a:spcAft>
            </a:pPr>
            <a:r>
              <a:rPr lang="en-US" sz="900" dirty="0">
                <a:cs typeface="Arial" panose="020B0604020202020204" pitchFamily="34" charset="0"/>
              </a:rPr>
              <a:t>J.P. Morgan is a marketing name for investment businesses of JPMorgan Chase &amp; Co. and its subsidiaries and affiliates worldwide. Securities, syndicated loan arranging, financial advisory, lending, derivatives and other investment banking and commercial banking activities are performed by a combination of J.P. Morgan Securities LLC, J.P. Morgan Securities plc, J.P. Morgan SE, JPMorgan Chase Bank, N.A. and the appropriately licensed subsidiaries and affiliates of JPMorgan Chase &amp; Co. worldwide. J.P. Morgan deal team members may be employees of any of the foregoing entities. J.P. Morgan Securities plc is authorized by the Prudential Regulation Authority and regulated by the Financial Conduct Authority and the Prudential Regulation Authority. J.P. Morgan SE is authorized as a credit institution by the German Federal Financial Supervisory Authority (Bundesanstalt für Finanzdienstleistungsaufsicht, BaFin) and jointly supervised by the BaFin, the German Central Bank (Deutsche Bundesbank) and the European Central Bank (ECB).</a:t>
            </a:r>
          </a:p>
          <a:p>
            <a:pPr marL="0" defTabSz="726747" eaLnBrk="0" hangingPunct="0">
              <a:lnSpc>
                <a:spcPct val="100000"/>
              </a:lnSpc>
              <a:spcBef>
                <a:spcPts val="265"/>
              </a:spcBef>
              <a:spcAft>
                <a:spcPts val="0"/>
              </a:spcAft>
            </a:pPr>
            <a:endParaRPr lang="en-US" sz="900" dirty="0">
              <a:cs typeface="Arial" panose="020B0604020202020204" pitchFamily="34" charset="0"/>
            </a:endParaRPr>
          </a:p>
          <a:p>
            <a:pPr marL="0" defTabSz="726747" eaLnBrk="0" hangingPunct="0">
              <a:lnSpc>
                <a:spcPct val="100000"/>
              </a:lnSpc>
              <a:spcBef>
                <a:spcPts val="265"/>
              </a:spcBef>
              <a:spcAft>
                <a:spcPts val="0"/>
              </a:spcAft>
            </a:pPr>
            <a:r>
              <a:rPr lang="en-US" sz="900" dirty="0">
                <a:cs typeface="Arial" panose="020B0604020202020204" pitchFamily="34" charset="0"/>
              </a:rPr>
              <a:t>For information on any J.P. Morgan German legal entity see: </a:t>
            </a:r>
            <a:r>
              <a:rPr lang="en-US" sz="900" u="sng" dirty="0">
                <a:cs typeface="Arial" panose="020B0604020202020204" pitchFamily="34" charset="0"/>
              </a:rPr>
              <a:t>https://www.jpmorgan.com/country/US/en/disclosures/legal-entity-information#germany</a:t>
            </a:r>
            <a:r>
              <a:rPr lang="en-US" sz="900" dirty="0">
                <a:cs typeface="Arial" panose="020B0604020202020204" pitchFamily="34" charset="0"/>
              </a:rPr>
              <a:t>. </a:t>
            </a:r>
          </a:p>
          <a:p>
            <a:pPr marL="0" defTabSz="726747" eaLnBrk="0" hangingPunct="0">
              <a:lnSpc>
                <a:spcPct val="100000"/>
              </a:lnSpc>
              <a:spcBef>
                <a:spcPts val="265"/>
              </a:spcBef>
              <a:spcAft>
                <a:spcPts val="0"/>
              </a:spcAft>
            </a:pPr>
            <a:endParaRPr lang="en-US" sz="900" dirty="0">
              <a:cs typeface="Arial" panose="020B0604020202020204" pitchFamily="34" charset="0"/>
            </a:endParaRPr>
          </a:p>
          <a:p>
            <a:pPr marL="0" defTabSz="726747" eaLnBrk="0" hangingPunct="0">
              <a:lnSpc>
                <a:spcPct val="100000"/>
              </a:lnSpc>
              <a:spcBef>
                <a:spcPts val="265"/>
              </a:spcBef>
              <a:spcAft>
                <a:spcPts val="0"/>
              </a:spcAft>
            </a:pPr>
            <a:r>
              <a:rPr lang="en-US" sz="900" dirty="0">
                <a:cs typeface="Arial" panose="020B0604020202020204" pitchFamily="34" charset="0"/>
              </a:rPr>
              <a:t>For information on any other J.P. Morgan legal entity see: </a:t>
            </a:r>
            <a:r>
              <a:rPr lang="en-US" sz="900" u="sng" dirty="0">
                <a:cs typeface="Arial" panose="020B0604020202020204" pitchFamily="34" charset="0"/>
              </a:rPr>
              <a:t>https://www.jpmorgan.com/country/GB/EN/disclosures/investment-bank-legal-entity-disclosures</a:t>
            </a:r>
            <a:r>
              <a:rPr lang="en-US" sz="900" dirty="0">
                <a:cs typeface="Arial" panose="020B0604020202020204" pitchFamily="34" charset="0"/>
              </a:rPr>
              <a:t>.</a:t>
            </a:r>
            <a:r>
              <a:rPr lang="en-US" sz="900" b="1" i="1" dirty="0"/>
              <a:t> </a:t>
            </a:r>
          </a:p>
          <a:p>
            <a:pPr marL="0" defTabSz="726747" eaLnBrk="0" hangingPunct="0">
              <a:lnSpc>
                <a:spcPct val="100000"/>
              </a:lnSpc>
              <a:spcBef>
                <a:spcPts val="265"/>
              </a:spcBef>
              <a:spcAft>
                <a:spcPts val="0"/>
              </a:spcAft>
            </a:pPr>
            <a:endParaRPr lang="en-US" sz="900" b="1" i="1" dirty="0"/>
          </a:p>
          <a:p>
            <a:pPr marL="0" defTabSz="726747" eaLnBrk="0" hangingPunct="0">
              <a:lnSpc>
                <a:spcPct val="100000"/>
              </a:lnSpc>
              <a:spcBef>
                <a:spcPts val="265"/>
              </a:spcBef>
              <a:spcAft>
                <a:spcPts val="0"/>
              </a:spcAft>
            </a:pPr>
            <a:r>
              <a:rPr lang="en-US" sz="900" b="1" dirty="0"/>
              <a:t>JPMS LLC intermediates securities transactions effected by its non-U.S. affiliates for or with its U.S. clients when appropriate and in accordance with Rule 15a-6 under the Securities Exchange Act of 1934.  Please consult: </a:t>
            </a:r>
            <a:r>
              <a:rPr lang="en-US" sz="900" b="1" u="sng" dirty="0">
                <a:hlinkClick r:id="rId4"/>
              </a:rPr>
              <a:t>www.jpmorgan.com/securities-transactions</a:t>
            </a:r>
            <a:endParaRPr lang="en-US" sz="900" b="1" u="sng" dirty="0"/>
          </a:p>
          <a:p>
            <a:pPr marL="0" defTabSz="726747" eaLnBrk="0" hangingPunct="0">
              <a:lnSpc>
                <a:spcPct val="100000"/>
              </a:lnSpc>
              <a:spcBef>
                <a:spcPts val="265"/>
              </a:spcBef>
              <a:spcAft>
                <a:spcPts val="0"/>
              </a:spcAft>
            </a:pPr>
            <a:endParaRPr lang="en-US" sz="900" dirty="0">
              <a:cs typeface="Arial" panose="020B0604020202020204" pitchFamily="34" charset="0"/>
            </a:endParaRPr>
          </a:p>
          <a:p>
            <a:pPr marL="0" defTabSz="726747" eaLnBrk="0" hangingPunct="0">
              <a:lnSpc>
                <a:spcPct val="100000"/>
              </a:lnSpc>
              <a:spcBef>
                <a:spcPts val="265"/>
              </a:spcBef>
              <a:spcAft>
                <a:spcPts val="0"/>
              </a:spcAft>
            </a:pPr>
            <a:r>
              <a:rPr lang="x-none" sz="900" noProof="1">
                <a:cs typeface="Arial" panose="020B0604020202020204" pitchFamily="34" charset="0"/>
              </a:rPr>
              <a:t>This presentation does not constitute a commitment by any J.P. Morgan entity to underwrite, subscribe for or place any securities or to extend or arrange credit or to provide any other services.</a:t>
            </a:r>
            <a:endParaRPr lang="en-US" sz="900" noProof="1">
              <a:cs typeface="Arial" panose="020B0604020202020204" pitchFamily="34" charset="0"/>
            </a:endParaRPr>
          </a:p>
          <a:p>
            <a:pPr marL="0" defTabSz="726747" eaLnBrk="0" hangingPunct="0">
              <a:lnSpc>
                <a:spcPct val="100000"/>
              </a:lnSpc>
              <a:spcBef>
                <a:spcPts val="265"/>
              </a:spcBef>
              <a:spcAft>
                <a:spcPts val="0"/>
              </a:spcAft>
            </a:pPr>
            <a:endParaRPr lang="x-none" sz="900" noProof="1">
              <a:cs typeface="Arial" panose="020B0604020202020204" pitchFamily="34" charset="0"/>
            </a:endParaRPr>
          </a:p>
          <a:p>
            <a:pPr marL="0" defTabSz="726747" eaLnBrk="0" hangingPunct="0">
              <a:lnSpc>
                <a:spcPct val="100000"/>
              </a:lnSpc>
              <a:spcBef>
                <a:spcPts val="265"/>
              </a:spcBef>
              <a:spcAft>
                <a:spcPts val="0"/>
              </a:spcAft>
            </a:pPr>
            <a:r>
              <a:rPr lang="x-none" sz="900" noProof="1">
                <a:cs typeface="Arial" panose="020B0604020202020204" pitchFamily="34" charset="0"/>
              </a:rPr>
              <a:t>Copyright  2024 JPMorgan Chase &amp; Co. All rights reserved.</a:t>
            </a:r>
            <a:r>
              <a:rPr lang="en-US" sz="900" noProof="1">
                <a:cs typeface="Arial" panose="020B0604020202020204" pitchFamily="34" charset="0"/>
              </a:rPr>
              <a:t> JPMorgan Chase Bank, N.A., organized under the laws of U.S.A. with limited liability. </a:t>
            </a:r>
            <a:endParaRPr lang="x-none" sz="900" noProof="1">
              <a:cs typeface="Arial" panose="020B0604020202020204" pitchFamily="34" charset="0"/>
            </a:endParaRPr>
          </a:p>
          <a:p>
            <a:r>
              <a:rPr lang="en-GB" sz="900" dirty="0"/>
              <a:t> </a:t>
            </a:r>
            <a:endParaRPr lang="en-US" sz="900" dirty="0"/>
          </a:p>
          <a:p>
            <a:r>
              <a:rPr lang="en-GB" sz="800" dirty="0"/>
              <a:t> </a:t>
            </a:r>
            <a:endParaRPr lang="en-US" sz="800" dirty="0"/>
          </a:p>
        </p:txBody>
      </p:sp>
      <p:pic>
        <p:nvPicPr>
          <p:cNvPr id="4" name="Picture 3" descr="A black background with a black square&#10;&#10;Description automatically generated with medium confidence">
            <a:extLst>
              <a:ext uri="{FF2B5EF4-FFF2-40B4-BE49-F238E27FC236}">
                <a16:creationId xmlns:a16="http://schemas.microsoft.com/office/drawing/2014/main" id="{0937CCD3-FDBC-8633-0753-C3827F8531BB}"/>
              </a:ext>
            </a:extLst>
          </p:cNvPr>
          <p:cNvPicPr>
            <a:picLocks noChangeAspect="1"/>
          </p:cNvPicPr>
          <p:nvPr/>
        </p:nvPicPr>
        <p:blipFill>
          <a:blip r:embed="rId5"/>
          <a:stretch>
            <a:fillRect/>
          </a:stretch>
        </p:blipFill>
        <p:spPr>
          <a:xfrm>
            <a:off x="13573021" y="7193753"/>
            <a:ext cx="357369" cy="395490"/>
          </a:xfrm>
          <a:prstGeom prst="rect">
            <a:avLst/>
          </a:prstGeom>
        </p:spPr>
      </p:pic>
      <p:sp>
        <p:nvSpPr>
          <p:cNvPr id="2" name="PageNumber">
            <a:extLst>
              <a:ext uri="{FF2B5EF4-FFF2-40B4-BE49-F238E27FC236}">
                <a16:creationId xmlns:a16="http://schemas.microsoft.com/office/drawing/2014/main" id="{35DD124F-06FF-36FD-E2B8-CA3B8BEB32A9}"/>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2</a:t>
            </a:r>
          </a:p>
        </p:txBody>
      </p:sp>
    </p:spTree>
    <p:custDataLst>
      <p:tags r:id="rId1"/>
    </p:custDataLst>
    <p:extLst>
      <p:ext uri="{BB962C8B-B14F-4D97-AF65-F5344CB8AC3E}">
        <p14:creationId xmlns:p14="http://schemas.microsoft.com/office/powerpoint/2010/main" val="2506247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5">
            <a:extLst>
              <a:ext uri="{FF2B5EF4-FFF2-40B4-BE49-F238E27FC236}">
                <a16:creationId xmlns:a16="http://schemas.microsoft.com/office/drawing/2014/main" id="{AE5E51B2-D406-694C-020D-327ACC562AAA}"/>
              </a:ext>
            </a:extLst>
          </p:cNvPr>
          <p:cNvSpPr txBox="1">
            <a:spLocks/>
          </p:cNvSpPr>
          <p:nvPr/>
        </p:nvSpPr>
        <p:spPr>
          <a:xfrm>
            <a:off x="696868" y="1407871"/>
            <a:ext cx="10134235" cy="1990299"/>
          </a:xfrm>
          <a:prstGeom prst="rect">
            <a:avLst/>
          </a:prstGeom>
        </p:spPr>
        <p:txBody>
          <a:bodyPr vert="horz" wrap="square" lIns="0" tIns="36576" rIns="36576" bIns="36576" rtlCol="0" anchor="t">
            <a:noAutofit/>
          </a:bodyPr>
          <a:lst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lvl="1" indent="-285750">
              <a:buClr>
                <a:schemeClr val="accent1"/>
              </a:buClr>
              <a:buFont typeface="Wingdings" panose="05000000000000000000" pitchFamily="2" charset="2"/>
              <a:buChar char="§"/>
            </a:pPr>
            <a:r>
              <a:rPr lang="en-US" sz="1600" dirty="0"/>
              <a:t>JPMorgan Chase’s Community Development Banking (CDB) team plays an integral role in the development of affordable housing in the Southeast</a:t>
            </a:r>
          </a:p>
          <a:p>
            <a:pPr marL="0" lvl="1" indent="0">
              <a:buClr>
                <a:schemeClr val="accent1"/>
              </a:buClr>
              <a:buNone/>
            </a:pPr>
            <a:endParaRPr lang="en-US" sz="1600" dirty="0"/>
          </a:p>
          <a:p>
            <a:pPr marL="285750" lvl="1" indent="-285750">
              <a:buClr>
                <a:schemeClr val="accent1"/>
              </a:buClr>
              <a:buFont typeface="Wingdings" panose="05000000000000000000" pitchFamily="2" charset="2"/>
              <a:buChar char="§"/>
            </a:pPr>
            <a:r>
              <a:rPr lang="en-US" sz="1600" dirty="0"/>
              <a:t>We deliver innovative solutions, certainty of execution, and the resources and strength of the entire Firm platform to finance developments of a wide variety of sizes – from small, mission-driven transactions to very large and complex</a:t>
            </a:r>
          </a:p>
        </p:txBody>
      </p:sp>
      <p:sp>
        <p:nvSpPr>
          <p:cNvPr id="10" name="Title 4">
            <a:extLst>
              <a:ext uri="{FF2B5EF4-FFF2-40B4-BE49-F238E27FC236}">
                <a16:creationId xmlns:a16="http://schemas.microsoft.com/office/drawing/2014/main" id="{70AEBEED-A16C-F2B3-D5D6-073330F48A2E}"/>
              </a:ext>
            </a:extLst>
          </p:cNvPr>
          <p:cNvSpPr>
            <a:spLocks noGrp="1"/>
          </p:cNvSpPr>
          <p:nvPr>
            <p:ph type="title"/>
          </p:nvPr>
        </p:nvSpPr>
        <p:spPr>
          <a:xfrm>
            <a:off x="696868" y="621791"/>
            <a:ext cx="10699160" cy="534147"/>
          </a:xfrm>
        </p:spPr>
        <p:txBody>
          <a:bodyPr/>
          <a:lstStyle/>
          <a:p>
            <a:r>
              <a:rPr lang="en-US" sz="2400" dirty="0"/>
              <a:t>Affordable housing and economic development in the Southeast</a:t>
            </a:r>
            <a:endParaRPr lang="en-US" sz="2400" dirty="0">
              <a:solidFill>
                <a:srgbClr val="FF0000"/>
              </a:solidFill>
            </a:endParaRPr>
          </a:p>
        </p:txBody>
      </p:sp>
      <p:sp>
        <p:nvSpPr>
          <p:cNvPr id="11" name="Content Placeholder 5">
            <a:extLst>
              <a:ext uri="{FF2B5EF4-FFF2-40B4-BE49-F238E27FC236}">
                <a16:creationId xmlns:a16="http://schemas.microsoft.com/office/drawing/2014/main" id="{8F4EFD61-B53E-F16A-518D-E227BD2A4269}"/>
              </a:ext>
            </a:extLst>
          </p:cNvPr>
          <p:cNvSpPr>
            <a:spLocks noGrp="1"/>
          </p:cNvSpPr>
          <p:nvPr>
            <p:ph idx="10"/>
            <p:custDataLst>
              <p:tags r:id="rId2"/>
            </p:custDataLst>
          </p:nvPr>
        </p:nvSpPr>
        <p:spPr>
          <a:xfrm>
            <a:off x="7397683" y="6412670"/>
            <a:ext cx="5623577" cy="795263"/>
          </a:xfrm>
        </p:spPr>
        <p:txBody>
          <a:bodyPr/>
          <a:lstStyle/>
          <a:p>
            <a:pPr marL="0" lvl="1" indent="0" algn="ctr">
              <a:spcBef>
                <a:spcPts val="300"/>
              </a:spcBef>
              <a:buClr>
                <a:schemeClr val="accent1">
                  <a:lumMod val="100000"/>
                </a:schemeClr>
              </a:buClr>
              <a:buNone/>
            </a:pPr>
            <a:r>
              <a:rPr lang="en-US" sz="1400" b="1" dirty="0">
                <a:solidFill>
                  <a:schemeClr val="bg2"/>
                </a:solidFill>
              </a:rPr>
              <a:t>New Markets Tax Credit (NMTC)</a:t>
            </a:r>
          </a:p>
          <a:p>
            <a:pPr marL="0" lvl="1" indent="0" algn="ctr">
              <a:spcBef>
                <a:spcPts val="300"/>
              </a:spcBef>
              <a:buClr>
                <a:schemeClr val="accent1">
                  <a:lumMod val="100000"/>
                </a:schemeClr>
              </a:buClr>
              <a:buNone/>
            </a:pPr>
            <a:r>
              <a:rPr lang="en-US" sz="1400" dirty="0"/>
              <a:t>Equity investments in non-housing economic development projects -Commercial Businesses, Community Facilities, Charter Schools, Health Clinics, Grocery Stores</a:t>
            </a:r>
          </a:p>
        </p:txBody>
      </p:sp>
      <p:sp>
        <p:nvSpPr>
          <p:cNvPr id="12" name="Content Placeholder 5">
            <a:extLst>
              <a:ext uri="{FF2B5EF4-FFF2-40B4-BE49-F238E27FC236}">
                <a16:creationId xmlns:a16="http://schemas.microsoft.com/office/drawing/2014/main" id="{93B0E946-CE41-C7D1-AA46-2D272FEBA9C5}"/>
              </a:ext>
            </a:extLst>
          </p:cNvPr>
          <p:cNvSpPr txBox="1">
            <a:spLocks/>
          </p:cNvSpPr>
          <p:nvPr/>
        </p:nvSpPr>
        <p:spPr>
          <a:xfrm>
            <a:off x="509286" y="3666235"/>
            <a:ext cx="13044668" cy="332477"/>
          </a:xfrm>
          <a:prstGeom prst="rect">
            <a:avLst/>
          </a:prstGeom>
          <a:solidFill>
            <a:schemeClr val="bg2">
              <a:lumMod val="20000"/>
              <a:lumOff val="80000"/>
            </a:schemeClr>
          </a:solidFill>
        </p:spPr>
        <p:txBody>
          <a:bodyPr vert="horz" wrap="square" lIns="0" tIns="36576" rIns="36576" bIns="36576" rtlCol="0" anchor="t">
            <a:noAutofit/>
          </a:bodyPr>
          <a:lst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buClr>
                <a:schemeClr val="accent1">
                  <a:lumMod val="100000"/>
                </a:schemeClr>
              </a:buClr>
              <a:buFont typeface="Wingdings" panose="05000000000000000000" pitchFamily="2" charset="2"/>
              <a:buNone/>
            </a:pPr>
            <a:r>
              <a:rPr lang="en-US" sz="1600" dirty="0"/>
              <a:t>CDB provides a full suite of </a:t>
            </a:r>
            <a:r>
              <a:rPr lang="en-US" sz="1600" b="1" dirty="0"/>
              <a:t>financing solutions </a:t>
            </a:r>
            <a:r>
              <a:rPr lang="en-US" sz="1600" dirty="0"/>
              <a:t>to support the development and rehabilitation of housing and resources in the southeast</a:t>
            </a:r>
            <a:r>
              <a:rPr lang="en-US" sz="1600" b="1" dirty="0"/>
              <a:t>:</a:t>
            </a:r>
            <a:endParaRPr lang="en-US" sz="1600" dirty="0"/>
          </a:p>
        </p:txBody>
      </p:sp>
      <p:sp>
        <p:nvSpPr>
          <p:cNvPr id="13" name="ObjectTitleWithLine">
            <a:extLst>
              <a:ext uri="{FF2B5EF4-FFF2-40B4-BE49-F238E27FC236}">
                <a16:creationId xmlns:a16="http://schemas.microsoft.com/office/drawing/2014/main" id="{CA2933A1-716A-B822-4D47-7747557155E2}"/>
              </a:ext>
            </a:extLst>
          </p:cNvPr>
          <p:cNvSpPr/>
          <p:nvPr>
            <p:custDataLst>
              <p:tags r:id="rId3"/>
            </p:custDataLst>
          </p:nvPr>
        </p:nvSpPr>
        <p:spPr>
          <a:xfrm>
            <a:off x="1258548" y="4052605"/>
            <a:ext cx="5388024" cy="288306"/>
          </a:xfrm>
          <a:prstGeom prst="roundRect">
            <a:avLst>
              <a:gd name="adj" fmla="val 0"/>
            </a:avLst>
          </a:prstGeom>
          <a:no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45720" bIns="27432" numCol="1" spcCol="0" rtlCol="0" fromWordArt="0" anchor="b" anchorCtr="0" forceAA="0" compatLnSpc="0">
            <a:prstTxWarp prst="textNoShape">
              <a:avLst/>
            </a:prstTxWarp>
            <a:noAutofit/>
          </a:bodyPr>
          <a:lstStyle/>
          <a:p>
            <a:pPr algn="ctr"/>
            <a:r>
              <a:rPr lang="en-US" sz="1600" b="1" dirty="0">
                <a:solidFill>
                  <a:schemeClr val="accent1"/>
                </a:solidFill>
                <a:latin typeface="Arial" panose="020B0604020202020204" pitchFamily="34" charset="0"/>
              </a:rPr>
              <a:t>Comprehensive Debt Financing</a:t>
            </a:r>
          </a:p>
        </p:txBody>
      </p:sp>
      <p:sp>
        <p:nvSpPr>
          <p:cNvPr id="14" name="Content Placeholder 5">
            <a:extLst>
              <a:ext uri="{FF2B5EF4-FFF2-40B4-BE49-F238E27FC236}">
                <a16:creationId xmlns:a16="http://schemas.microsoft.com/office/drawing/2014/main" id="{0315EBB3-494B-11C3-A59D-A04566A66810}"/>
              </a:ext>
            </a:extLst>
          </p:cNvPr>
          <p:cNvSpPr txBox="1">
            <a:spLocks/>
          </p:cNvSpPr>
          <p:nvPr>
            <p:custDataLst>
              <p:tags r:id="rId4"/>
            </p:custDataLst>
          </p:nvPr>
        </p:nvSpPr>
        <p:spPr>
          <a:xfrm>
            <a:off x="7696188" y="4937733"/>
            <a:ext cx="5026567" cy="611090"/>
          </a:xfrm>
          <a:prstGeom prst="rect">
            <a:avLst/>
          </a:prstGeom>
        </p:spPr>
        <p:txBody>
          <a:bodyPr vert="horz" wrap="square" lIns="0" tIns="36576" rIns="36576" bIns="36576" rtlCol="0" anchor="t">
            <a:noAutofit/>
          </a:bodyPr>
          <a:lst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lgn="ctr">
              <a:spcBef>
                <a:spcPts val="300"/>
              </a:spcBef>
              <a:buClr>
                <a:schemeClr val="accent1">
                  <a:lumMod val="100000"/>
                </a:schemeClr>
              </a:buClr>
              <a:buNone/>
            </a:pPr>
            <a:r>
              <a:rPr lang="en-US" sz="1400" b="1" dirty="0">
                <a:solidFill>
                  <a:schemeClr val="bg2"/>
                </a:solidFill>
              </a:rPr>
              <a:t>Historic Tax Credit (HTC)</a:t>
            </a:r>
          </a:p>
          <a:p>
            <a:pPr marL="0" lvl="1" indent="0" algn="ctr">
              <a:spcBef>
                <a:spcPts val="300"/>
              </a:spcBef>
              <a:buClr>
                <a:schemeClr val="accent1">
                  <a:lumMod val="100000"/>
                </a:schemeClr>
              </a:buClr>
              <a:buNone/>
            </a:pPr>
            <a:r>
              <a:rPr lang="en-US" sz="1400" dirty="0"/>
              <a:t>Equity investments for historic preservation of affordable housing and commercial properties</a:t>
            </a:r>
          </a:p>
        </p:txBody>
      </p:sp>
      <p:sp>
        <p:nvSpPr>
          <p:cNvPr id="15" name="Content Placeholder 5">
            <a:extLst>
              <a:ext uri="{FF2B5EF4-FFF2-40B4-BE49-F238E27FC236}">
                <a16:creationId xmlns:a16="http://schemas.microsoft.com/office/drawing/2014/main" id="{67F36B07-1D82-6194-779A-D772C12BAEC4}"/>
              </a:ext>
            </a:extLst>
          </p:cNvPr>
          <p:cNvSpPr txBox="1">
            <a:spLocks/>
          </p:cNvSpPr>
          <p:nvPr>
            <p:custDataLst>
              <p:tags r:id="rId5"/>
            </p:custDataLst>
          </p:nvPr>
        </p:nvSpPr>
        <p:spPr>
          <a:xfrm>
            <a:off x="1317403" y="6551784"/>
            <a:ext cx="5270315" cy="560240"/>
          </a:xfrm>
          <a:prstGeom prst="rect">
            <a:avLst/>
          </a:prstGeom>
        </p:spPr>
        <p:txBody>
          <a:bodyPr vert="horz" wrap="square" lIns="0" tIns="36576" rIns="36576" bIns="36576" rtlCol="0" anchor="t">
            <a:noAutofit/>
          </a:bodyPr>
          <a:lst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lgn="ctr">
              <a:spcBef>
                <a:spcPts val="300"/>
              </a:spcBef>
              <a:buClr>
                <a:schemeClr val="accent1">
                  <a:lumMod val="100000"/>
                </a:schemeClr>
              </a:buClr>
              <a:buNone/>
            </a:pPr>
            <a:r>
              <a:rPr lang="en-US" sz="1400" b="1" dirty="0">
                <a:solidFill>
                  <a:schemeClr val="accent1"/>
                </a:solidFill>
              </a:rPr>
              <a:t>Permanent Mortgage Financing</a:t>
            </a:r>
          </a:p>
          <a:p>
            <a:pPr marL="0" lvl="1" indent="0" algn="ctr">
              <a:spcBef>
                <a:spcPts val="300"/>
              </a:spcBef>
              <a:buClr>
                <a:schemeClr val="accent1">
                  <a:lumMod val="100000"/>
                </a:schemeClr>
              </a:buClr>
              <a:buNone/>
            </a:pPr>
            <a:r>
              <a:rPr lang="en-US" sz="1400" dirty="0"/>
              <a:t>15-18-year loans on stabilized affordable housing LIHTC properties</a:t>
            </a:r>
          </a:p>
          <a:p>
            <a:pPr marL="203327" lvl="1" indent="0">
              <a:buNone/>
            </a:pPr>
            <a:endParaRPr lang="en-US" sz="1400" dirty="0"/>
          </a:p>
        </p:txBody>
      </p:sp>
      <p:sp>
        <p:nvSpPr>
          <p:cNvPr id="16" name="Rectangle 15">
            <a:extLst>
              <a:ext uri="{FF2B5EF4-FFF2-40B4-BE49-F238E27FC236}">
                <a16:creationId xmlns:a16="http://schemas.microsoft.com/office/drawing/2014/main" id="{BE0645E2-D797-98D2-38FF-21EEF9433788}"/>
              </a:ext>
            </a:extLst>
          </p:cNvPr>
          <p:cNvSpPr/>
          <p:nvPr/>
        </p:nvSpPr>
        <p:spPr>
          <a:xfrm>
            <a:off x="1140773" y="4055287"/>
            <a:ext cx="5623575" cy="3450997"/>
          </a:xfrm>
          <a:prstGeom prst="rect">
            <a:avLst/>
          </a:prstGeom>
          <a:noFill/>
          <a:ln w="9525">
            <a:solidFill>
              <a:schemeClr val="bg1">
                <a:lumMod val="85000"/>
              </a:schemeClr>
            </a:solidFill>
          </a:ln>
          <a:extLst>
            <a:ext uri="{909E8E84-426E-40DD-AFC4-6F175D3DCCD1}">
              <a14:hiddenFill xmlns:a14="http://schemas.microsoft.com/office/drawing/2010/main">
                <a:solidFill>
                  <a:scrgbClr r="0" g="0" b="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400" dirty="0">
              <a:solidFill>
                <a:schemeClr val="tx2"/>
              </a:solidFill>
            </a:endParaRPr>
          </a:p>
        </p:txBody>
      </p:sp>
      <p:grpSp>
        <p:nvGrpSpPr>
          <p:cNvPr id="17" name="Group 16">
            <a:extLst>
              <a:ext uri="{FF2B5EF4-FFF2-40B4-BE49-F238E27FC236}">
                <a16:creationId xmlns:a16="http://schemas.microsoft.com/office/drawing/2014/main" id="{B9E6EBB6-2CE7-C628-1505-BD817DFA2F4C}"/>
              </a:ext>
            </a:extLst>
          </p:cNvPr>
          <p:cNvGrpSpPr/>
          <p:nvPr/>
        </p:nvGrpSpPr>
        <p:grpSpPr>
          <a:xfrm>
            <a:off x="9942165" y="4489625"/>
            <a:ext cx="534613" cy="457633"/>
            <a:chOff x="7011721" y="4776782"/>
            <a:chExt cx="1839913" cy="1847848"/>
          </a:xfrm>
          <a:solidFill>
            <a:schemeClr val="bg2"/>
          </a:solidFill>
        </p:grpSpPr>
        <p:sp>
          <p:nvSpPr>
            <p:cNvPr id="18" name="Freeform 21">
              <a:extLst>
                <a:ext uri="{FF2B5EF4-FFF2-40B4-BE49-F238E27FC236}">
                  <a16:creationId xmlns:a16="http://schemas.microsoft.com/office/drawing/2014/main" id="{EADA462E-6AF0-4ADA-AF81-09971FF99D50}"/>
                </a:ext>
              </a:extLst>
            </p:cNvPr>
            <p:cNvSpPr>
              <a:spLocks noEditPoints="1"/>
            </p:cNvSpPr>
            <p:nvPr/>
          </p:nvSpPr>
          <p:spPr bwMode="auto">
            <a:xfrm>
              <a:off x="7802297" y="5046663"/>
              <a:ext cx="258765" cy="260352"/>
            </a:xfrm>
            <a:custGeom>
              <a:avLst/>
              <a:gdLst>
                <a:gd name="T0" fmla="*/ 23 w 46"/>
                <a:gd name="T1" fmla="*/ 46 h 46"/>
                <a:gd name="T2" fmla="*/ 46 w 46"/>
                <a:gd name="T3" fmla="*/ 23 h 46"/>
                <a:gd name="T4" fmla="*/ 23 w 46"/>
                <a:gd name="T5" fmla="*/ 0 h 46"/>
                <a:gd name="T6" fmla="*/ 0 w 46"/>
                <a:gd name="T7" fmla="*/ 23 h 46"/>
                <a:gd name="T8" fmla="*/ 23 w 46"/>
                <a:gd name="T9" fmla="*/ 46 h 46"/>
                <a:gd name="T10" fmla="*/ 23 w 46"/>
                <a:gd name="T11" fmla="*/ 11 h 46"/>
                <a:gd name="T12" fmla="*/ 35 w 46"/>
                <a:gd name="T13" fmla="*/ 23 h 46"/>
                <a:gd name="T14" fmla="*/ 23 w 46"/>
                <a:gd name="T15" fmla="*/ 34 h 46"/>
                <a:gd name="T16" fmla="*/ 12 w 46"/>
                <a:gd name="T17" fmla="*/ 23 h 46"/>
                <a:gd name="T18" fmla="*/ 23 w 46"/>
                <a:gd name="T19" fmla="*/ 1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46"/>
                  </a:moveTo>
                  <a:cubicBezTo>
                    <a:pt x="36" y="46"/>
                    <a:pt x="46" y="36"/>
                    <a:pt x="46" y="23"/>
                  </a:cubicBezTo>
                  <a:cubicBezTo>
                    <a:pt x="46" y="10"/>
                    <a:pt x="36" y="0"/>
                    <a:pt x="23" y="0"/>
                  </a:cubicBezTo>
                  <a:cubicBezTo>
                    <a:pt x="10" y="0"/>
                    <a:pt x="0" y="10"/>
                    <a:pt x="0" y="23"/>
                  </a:cubicBezTo>
                  <a:cubicBezTo>
                    <a:pt x="0" y="36"/>
                    <a:pt x="10" y="46"/>
                    <a:pt x="23" y="46"/>
                  </a:cubicBezTo>
                  <a:close/>
                  <a:moveTo>
                    <a:pt x="23" y="11"/>
                  </a:moveTo>
                  <a:cubicBezTo>
                    <a:pt x="30" y="11"/>
                    <a:pt x="35" y="16"/>
                    <a:pt x="35" y="23"/>
                  </a:cubicBezTo>
                  <a:cubicBezTo>
                    <a:pt x="35" y="29"/>
                    <a:pt x="30" y="34"/>
                    <a:pt x="23" y="34"/>
                  </a:cubicBezTo>
                  <a:cubicBezTo>
                    <a:pt x="17" y="34"/>
                    <a:pt x="12" y="29"/>
                    <a:pt x="12" y="23"/>
                  </a:cubicBezTo>
                  <a:cubicBezTo>
                    <a:pt x="12" y="16"/>
                    <a:pt x="17"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19" name="Freeform 22">
              <a:extLst>
                <a:ext uri="{FF2B5EF4-FFF2-40B4-BE49-F238E27FC236}">
                  <a16:creationId xmlns:a16="http://schemas.microsoft.com/office/drawing/2014/main" id="{5A1DE758-B9B2-EE28-8900-7F018322F912}"/>
                </a:ext>
              </a:extLst>
            </p:cNvPr>
            <p:cNvSpPr>
              <a:spLocks noEditPoints="1"/>
            </p:cNvSpPr>
            <p:nvPr/>
          </p:nvSpPr>
          <p:spPr bwMode="auto">
            <a:xfrm>
              <a:off x="8197585" y="6030914"/>
              <a:ext cx="388937" cy="395288"/>
            </a:xfrm>
            <a:custGeom>
              <a:avLst/>
              <a:gdLst>
                <a:gd name="T0" fmla="*/ 64 w 69"/>
                <a:gd name="T1" fmla="*/ 0 h 70"/>
                <a:gd name="T2" fmla="*/ 6 w 69"/>
                <a:gd name="T3" fmla="*/ 0 h 70"/>
                <a:gd name="T4" fmla="*/ 0 w 69"/>
                <a:gd name="T5" fmla="*/ 6 h 70"/>
                <a:gd name="T6" fmla="*/ 0 w 69"/>
                <a:gd name="T7" fmla="*/ 64 h 70"/>
                <a:gd name="T8" fmla="*/ 6 w 69"/>
                <a:gd name="T9" fmla="*/ 70 h 70"/>
                <a:gd name="T10" fmla="*/ 64 w 69"/>
                <a:gd name="T11" fmla="*/ 70 h 70"/>
                <a:gd name="T12" fmla="*/ 69 w 69"/>
                <a:gd name="T13" fmla="*/ 64 h 70"/>
                <a:gd name="T14" fmla="*/ 69 w 69"/>
                <a:gd name="T15" fmla="*/ 6 h 70"/>
                <a:gd name="T16" fmla="*/ 64 w 69"/>
                <a:gd name="T17" fmla="*/ 0 h 70"/>
                <a:gd name="T18" fmla="*/ 58 w 69"/>
                <a:gd name="T19" fmla="*/ 58 h 70"/>
                <a:gd name="T20" fmla="*/ 11 w 69"/>
                <a:gd name="T21" fmla="*/ 58 h 70"/>
                <a:gd name="T22" fmla="*/ 11 w 69"/>
                <a:gd name="T23" fmla="*/ 12 h 70"/>
                <a:gd name="T24" fmla="*/ 58 w 69"/>
                <a:gd name="T25" fmla="*/ 12 h 70"/>
                <a:gd name="T26" fmla="*/ 58 w 69"/>
                <a:gd name="T27"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70">
                  <a:moveTo>
                    <a:pt x="64" y="0"/>
                  </a:moveTo>
                  <a:cubicBezTo>
                    <a:pt x="6" y="0"/>
                    <a:pt x="6" y="0"/>
                    <a:pt x="6" y="0"/>
                  </a:cubicBezTo>
                  <a:cubicBezTo>
                    <a:pt x="2" y="0"/>
                    <a:pt x="0" y="3"/>
                    <a:pt x="0" y="6"/>
                  </a:cubicBezTo>
                  <a:cubicBezTo>
                    <a:pt x="0" y="64"/>
                    <a:pt x="0" y="64"/>
                    <a:pt x="0" y="64"/>
                  </a:cubicBezTo>
                  <a:cubicBezTo>
                    <a:pt x="0" y="67"/>
                    <a:pt x="2" y="70"/>
                    <a:pt x="6" y="70"/>
                  </a:cubicBezTo>
                  <a:cubicBezTo>
                    <a:pt x="64" y="70"/>
                    <a:pt x="64" y="70"/>
                    <a:pt x="64" y="70"/>
                  </a:cubicBezTo>
                  <a:cubicBezTo>
                    <a:pt x="67" y="70"/>
                    <a:pt x="69" y="67"/>
                    <a:pt x="69" y="64"/>
                  </a:cubicBezTo>
                  <a:cubicBezTo>
                    <a:pt x="69" y="6"/>
                    <a:pt x="69" y="6"/>
                    <a:pt x="69" y="6"/>
                  </a:cubicBezTo>
                  <a:cubicBezTo>
                    <a:pt x="69" y="3"/>
                    <a:pt x="67" y="0"/>
                    <a:pt x="64" y="0"/>
                  </a:cubicBezTo>
                  <a:close/>
                  <a:moveTo>
                    <a:pt x="58" y="58"/>
                  </a:moveTo>
                  <a:cubicBezTo>
                    <a:pt x="11" y="58"/>
                    <a:pt x="11" y="58"/>
                    <a:pt x="11" y="58"/>
                  </a:cubicBezTo>
                  <a:cubicBezTo>
                    <a:pt x="11" y="12"/>
                    <a:pt x="11" y="12"/>
                    <a:pt x="11" y="12"/>
                  </a:cubicBezTo>
                  <a:cubicBezTo>
                    <a:pt x="58" y="12"/>
                    <a:pt x="58" y="12"/>
                    <a:pt x="58" y="12"/>
                  </a:cubicBez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20" name="Freeform 23">
              <a:extLst>
                <a:ext uri="{FF2B5EF4-FFF2-40B4-BE49-F238E27FC236}">
                  <a16:creationId xmlns:a16="http://schemas.microsoft.com/office/drawing/2014/main" id="{400EEC78-326D-BF4F-C72F-2EE55EB978E3}"/>
                </a:ext>
              </a:extLst>
            </p:cNvPr>
            <p:cNvSpPr>
              <a:spLocks noEditPoints="1"/>
            </p:cNvSpPr>
            <p:nvPr/>
          </p:nvSpPr>
          <p:spPr bwMode="auto">
            <a:xfrm>
              <a:off x="7011721" y="4776782"/>
              <a:ext cx="1839913" cy="1847848"/>
            </a:xfrm>
            <a:custGeom>
              <a:avLst/>
              <a:gdLst>
                <a:gd name="T0" fmla="*/ 320 w 326"/>
                <a:gd name="T1" fmla="*/ 315 h 327"/>
                <a:gd name="T2" fmla="*/ 303 w 326"/>
                <a:gd name="T3" fmla="*/ 315 h 327"/>
                <a:gd name="T4" fmla="*/ 303 w 326"/>
                <a:gd name="T5" fmla="*/ 82 h 327"/>
                <a:gd name="T6" fmla="*/ 309 w 326"/>
                <a:gd name="T7" fmla="*/ 82 h 327"/>
                <a:gd name="T8" fmla="*/ 314 w 326"/>
                <a:gd name="T9" fmla="*/ 77 h 327"/>
                <a:gd name="T10" fmla="*/ 314 w 326"/>
                <a:gd name="T11" fmla="*/ 18 h 327"/>
                <a:gd name="T12" fmla="*/ 309 w 326"/>
                <a:gd name="T13" fmla="*/ 13 h 327"/>
                <a:gd name="T14" fmla="*/ 176 w 326"/>
                <a:gd name="T15" fmla="*/ 13 h 327"/>
                <a:gd name="T16" fmla="*/ 167 w 326"/>
                <a:gd name="T17" fmla="*/ 3 h 327"/>
                <a:gd name="T18" fmla="*/ 159 w 326"/>
                <a:gd name="T19" fmla="*/ 3 h 327"/>
                <a:gd name="T20" fmla="*/ 150 w 326"/>
                <a:gd name="T21" fmla="*/ 13 h 327"/>
                <a:gd name="T22" fmla="*/ 18 w 326"/>
                <a:gd name="T23" fmla="*/ 13 h 327"/>
                <a:gd name="T24" fmla="*/ 12 w 326"/>
                <a:gd name="T25" fmla="*/ 18 h 327"/>
                <a:gd name="T26" fmla="*/ 12 w 326"/>
                <a:gd name="T27" fmla="*/ 77 h 327"/>
                <a:gd name="T28" fmla="*/ 18 w 326"/>
                <a:gd name="T29" fmla="*/ 82 h 327"/>
                <a:gd name="T30" fmla="*/ 24 w 326"/>
                <a:gd name="T31" fmla="*/ 82 h 327"/>
                <a:gd name="T32" fmla="*/ 24 w 326"/>
                <a:gd name="T33" fmla="*/ 315 h 327"/>
                <a:gd name="T34" fmla="*/ 6 w 326"/>
                <a:gd name="T35" fmla="*/ 315 h 327"/>
                <a:gd name="T36" fmla="*/ 0 w 326"/>
                <a:gd name="T37" fmla="*/ 321 h 327"/>
                <a:gd name="T38" fmla="*/ 6 w 326"/>
                <a:gd name="T39" fmla="*/ 327 h 327"/>
                <a:gd name="T40" fmla="*/ 320 w 326"/>
                <a:gd name="T41" fmla="*/ 327 h 327"/>
                <a:gd name="T42" fmla="*/ 326 w 326"/>
                <a:gd name="T43" fmla="*/ 321 h 327"/>
                <a:gd name="T44" fmla="*/ 320 w 326"/>
                <a:gd name="T45" fmla="*/ 315 h 327"/>
                <a:gd name="T46" fmla="*/ 24 w 326"/>
                <a:gd name="T47" fmla="*/ 71 h 327"/>
                <a:gd name="T48" fmla="*/ 24 w 326"/>
                <a:gd name="T49" fmla="*/ 24 h 327"/>
                <a:gd name="T50" fmla="*/ 139 w 326"/>
                <a:gd name="T51" fmla="*/ 24 h 327"/>
                <a:gd name="T52" fmla="*/ 97 w 326"/>
                <a:gd name="T53" fmla="*/ 71 h 327"/>
                <a:gd name="T54" fmla="*/ 29 w 326"/>
                <a:gd name="T55" fmla="*/ 71 h 327"/>
                <a:gd name="T56" fmla="*/ 24 w 326"/>
                <a:gd name="T57" fmla="*/ 71 h 327"/>
                <a:gd name="T58" fmla="*/ 186 w 326"/>
                <a:gd name="T59" fmla="*/ 315 h 327"/>
                <a:gd name="T60" fmla="*/ 140 w 326"/>
                <a:gd name="T61" fmla="*/ 315 h 327"/>
                <a:gd name="T62" fmla="*/ 140 w 326"/>
                <a:gd name="T63" fmla="*/ 234 h 327"/>
                <a:gd name="T64" fmla="*/ 186 w 326"/>
                <a:gd name="T65" fmla="*/ 234 h 327"/>
                <a:gd name="T66" fmla="*/ 186 w 326"/>
                <a:gd name="T67" fmla="*/ 315 h 327"/>
                <a:gd name="T68" fmla="*/ 291 w 326"/>
                <a:gd name="T69" fmla="*/ 315 h 327"/>
                <a:gd name="T70" fmla="*/ 198 w 326"/>
                <a:gd name="T71" fmla="*/ 315 h 327"/>
                <a:gd name="T72" fmla="*/ 198 w 326"/>
                <a:gd name="T73" fmla="*/ 228 h 327"/>
                <a:gd name="T74" fmla="*/ 192 w 326"/>
                <a:gd name="T75" fmla="*/ 222 h 327"/>
                <a:gd name="T76" fmla="*/ 134 w 326"/>
                <a:gd name="T77" fmla="*/ 222 h 327"/>
                <a:gd name="T78" fmla="*/ 128 w 326"/>
                <a:gd name="T79" fmla="*/ 228 h 327"/>
                <a:gd name="T80" fmla="*/ 128 w 326"/>
                <a:gd name="T81" fmla="*/ 315 h 327"/>
                <a:gd name="T82" fmla="*/ 35 w 326"/>
                <a:gd name="T83" fmla="*/ 315 h 327"/>
                <a:gd name="T84" fmla="*/ 35 w 326"/>
                <a:gd name="T85" fmla="*/ 82 h 327"/>
                <a:gd name="T86" fmla="*/ 99 w 326"/>
                <a:gd name="T87" fmla="*/ 82 h 327"/>
                <a:gd name="T88" fmla="*/ 104 w 326"/>
                <a:gd name="T89" fmla="*/ 81 h 327"/>
                <a:gd name="T90" fmla="*/ 157 w 326"/>
                <a:gd name="T91" fmla="*/ 22 h 327"/>
                <a:gd name="T92" fmla="*/ 157 w 326"/>
                <a:gd name="T93" fmla="*/ 22 h 327"/>
                <a:gd name="T94" fmla="*/ 163 w 326"/>
                <a:gd name="T95" fmla="*/ 15 h 327"/>
                <a:gd name="T96" fmla="*/ 169 w 326"/>
                <a:gd name="T97" fmla="*/ 22 h 327"/>
                <a:gd name="T98" fmla="*/ 170 w 326"/>
                <a:gd name="T99" fmla="*/ 22 h 327"/>
                <a:gd name="T100" fmla="*/ 223 w 326"/>
                <a:gd name="T101" fmla="*/ 81 h 327"/>
                <a:gd name="T102" fmla="*/ 227 w 326"/>
                <a:gd name="T103" fmla="*/ 82 h 327"/>
                <a:gd name="T104" fmla="*/ 291 w 326"/>
                <a:gd name="T105" fmla="*/ 82 h 327"/>
                <a:gd name="T106" fmla="*/ 291 w 326"/>
                <a:gd name="T107" fmla="*/ 315 h 327"/>
                <a:gd name="T108" fmla="*/ 230 w 326"/>
                <a:gd name="T109" fmla="*/ 71 h 327"/>
                <a:gd name="T110" fmla="*/ 187 w 326"/>
                <a:gd name="T111" fmla="*/ 24 h 327"/>
                <a:gd name="T112" fmla="*/ 303 w 326"/>
                <a:gd name="T113" fmla="*/ 24 h 327"/>
                <a:gd name="T114" fmla="*/ 303 w 326"/>
                <a:gd name="T115" fmla="*/ 71 h 327"/>
                <a:gd name="T116" fmla="*/ 297 w 326"/>
                <a:gd name="T117" fmla="*/ 71 h 327"/>
                <a:gd name="T118" fmla="*/ 230 w 326"/>
                <a:gd name="T119" fmla="*/ 7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6" h="327">
                  <a:moveTo>
                    <a:pt x="320" y="315"/>
                  </a:moveTo>
                  <a:cubicBezTo>
                    <a:pt x="303" y="315"/>
                    <a:pt x="303" y="315"/>
                    <a:pt x="303" y="315"/>
                  </a:cubicBezTo>
                  <a:cubicBezTo>
                    <a:pt x="303" y="82"/>
                    <a:pt x="303" y="82"/>
                    <a:pt x="303" y="82"/>
                  </a:cubicBezTo>
                  <a:cubicBezTo>
                    <a:pt x="309" y="82"/>
                    <a:pt x="309" y="82"/>
                    <a:pt x="309" y="82"/>
                  </a:cubicBezTo>
                  <a:cubicBezTo>
                    <a:pt x="312" y="82"/>
                    <a:pt x="314" y="80"/>
                    <a:pt x="314" y="77"/>
                  </a:cubicBezTo>
                  <a:cubicBezTo>
                    <a:pt x="314" y="18"/>
                    <a:pt x="314" y="18"/>
                    <a:pt x="314" y="18"/>
                  </a:cubicBezTo>
                  <a:cubicBezTo>
                    <a:pt x="314" y="15"/>
                    <a:pt x="312" y="13"/>
                    <a:pt x="309" y="13"/>
                  </a:cubicBezTo>
                  <a:cubicBezTo>
                    <a:pt x="176" y="13"/>
                    <a:pt x="176" y="13"/>
                    <a:pt x="176" y="13"/>
                  </a:cubicBezTo>
                  <a:cubicBezTo>
                    <a:pt x="167" y="3"/>
                    <a:pt x="167" y="3"/>
                    <a:pt x="167" y="3"/>
                  </a:cubicBezTo>
                  <a:cubicBezTo>
                    <a:pt x="165" y="0"/>
                    <a:pt x="161" y="0"/>
                    <a:pt x="159" y="3"/>
                  </a:cubicBezTo>
                  <a:cubicBezTo>
                    <a:pt x="150" y="13"/>
                    <a:pt x="150" y="13"/>
                    <a:pt x="150" y="13"/>
                  </a:cubicBezTo>
                  <a:cubicBezTo>
                    <a:pt x="18" y="13"/>
                    <a:pt x="18" y="13"/>
                    <a:pt x="18" y="13"/>
                  </a:cubicBezTo>
                  <a:cubicBezTo>
                    <a:pt x="15" y="13"/>
                    <a:pt x="12" y="15"/>
                    <a:pt x="12" y="18"/>
                  </a:cubicBezTo>
                  <a:cubicBezTo>
                    <a:pt x="12" y="77"/>
                    <a:pt x="12" y="77"/>
                    <a:pt x="12" y="77"/>
                  </a:cubicBezTo>
                  <a:cubicBezTo>
                    <a:pt x="12" y="80"/>
                    <a:pt x="15" y="82"/>
                    <a:pt x="18" y="82"/>
                  </a:cubicBezTo>
                  <a:cubicBezTo>
                    <a:pt x="24" y="82"/>
                    <a:pt x="24" y="82"/>
                    <a:pt x="24" y="82"/>
                  </a:cubicBezTo>
                  <a:cubicBezTo>
                    <a:pt x="24" y="315"/>
                    <a:pt x="24" y="315"/>
                    <a:pt x="24" y="315"/>
                  </a:cubicBezTo>
                  <a:cubicBezTo>
                    <a:pt x="6" y="315"/>
                    <a:pt x="6" y="315"/>
                    <a:pt x="6" y="315"/>
                  </a:cubicBezTo>
                  <a:cubicBezTo>
                    <a:pt x="3" y="315"/>
                    <a:pt x="0" y="318"/>
                    <a:pt x="0" y="321"/>
                  </a:cubicBezTo>
                  <a:cubicBezTo>
                    <a:pt x="0" y="324"/>
                    <a:pt x="3" y="327"/>
                    <a:pt x="6" y="327"/>
                  </a:cubicBezTo>
                  <a:cubicBezTo>
                    <a:pt x="320" y="327"/>
                    <a:pt x="320" y="327"/>
                    <a:pt x="320" y="327"/>
                  </a:cubicBezTo>
                  <a:cubicBezTo>
                    <a:pt x="323" y="327"/>
                    <a:pt x="326" y="324"/>
                    <a:pt x="326" y="321"/>
                  </a:cubicBezTo>
                  <a:cubicBezTo>
                    <a:pt x="326" y="318"/>
                    <a:pt x="323" y="315"/>
                    <a:pt x="320" y="315"/>
                  </a:cubicBezTo>
                  <a:close/>
                  <a:moveTo>
                    <a:pt x="24" y="71"/>
                  </a:moveTo>
                  <a:cubicBezTo>
                    <a:pt x="24" y="24"/>
                    <a:pt x="24" y="24"/>
                    <a:pt x="24" y="24"/>
                  </a:cubicBezTo>
                  <a:cubicBezTo>
                    <a:pt x="139" y="24"/>
                    <a:pt x="139" y="24"/>
                    <a:pt x="139" y="24"/>
                  </a:cubicBezTo>
                  <a:cubicBezTo>
                    <a:pt x="97" y="71"/>
                    <a:pt x="97" y="71"/>
                    <a:pt x="97" y="71"/>
                  </a:cubicBezTo>
                  <a:cubicBezTo>
                    <a:pt x="29" y="71"/>
                    <a:pt x="29" y="71"/>
                    <a:pt x="29" y="71"/>
                  </a:cubicBezTo>
                  <a:lnTo>
                    <a:pt x="24" y="71"/>
                  </a:lnTo>
                  <a:close/>
                  <a:moveTo>
                    <a:pt x="186" y="315"/>
                  </a:moveTo>
                  <a:cubicBezTo>
                    <a:pt x="140" y="315"/>
                    <a:pt x="140" y="315"/>
                    <a:pt x="140" y="315"/>
                  </a:cubicBezTo>
                  <a:cubicBezTo>
                    <a:pt x="140" y="234"/>
                    <a:pt x="140" y="234"/>
                    <a:pt x="140" y="234"/>
                  </a:cubicBezTo>
                  <a:cubicBezTo>
                    <a:pt x="186" y="234"/>
                    <a:pt x="186" y="234"/>
                    <a:pt x="186" y="234"/>
                  </a:cubicBezTo>
                  <a:lnTo>
                    <a:pt x="186" y="315"/>
                  </a:lnTo>
                  <a:close/>
                  <a:moveTo>
                    <a:pt x="291" y="315"/>
                  </a:moveTo>
                  <a:cubicBezTo>
                    <a:pt x="198" y="315"/>
                    <a:pt x="198" y="315"/>
                    <a:pt x="198" y="315"/>
                  </a:cubicBezTo>
                  <a:cubicBezTo>
                    <a:pt x="198" y="228"/>
                    <a:pt x="198" y="228"/>
                    <a:pt x="198" y="228"/>
                  </a:cubicBezTo>
                  <a:cubicBezTo>
                    <a:pt x="198" y="225"/>
                    <a:pt x="195" y="222"/>
                    <a:pt x="192" y="222"/>
                  </a:cubicBezTo>
                  <a:cubicBezTo>
                    <a:pt x="134" y="222"/>
                    <a:pt x="134" y="222"/>
                    <a:pt x="134" y="222"/>
                  </a:cubicBezTo>
                  <a:cubicBezTo>
                    <a:pt x="131" y="222"/>
                    <a:pt x="128" y="225"/>
                    <a:pt x="128" y="228"/>
                  </a:cubicBezTo>
                  <a:cubicBezTo>
                    <a:pt x="128" y="315"/>
                    <a:pt x="128" y="315"/>
                    <a:pt x="128" y="315"/>
                  </a:cubicBezTo>
                  <a:cubicBezTo>
                    <a:pt x="35" y="315"/>
                    <a:pt x="35" y="315"/>
                    <a:pt x="35" y="315"/>
                  </a:cubicBezTo>
                  <a:cubicBezTo>
                    <a:pt x="35" y="82"/>
                    <a:pt x="35" y="82"/>
                    <a:pt x="35" y="82"/>
                  </a:cubicBezTo>
                  <a:cubicBezTo>
                    <a:pt x="99" y="82"/>
                    <a:pt x="99" y="82"/>
                    <a:pt x="99" y="82"/>
                  </a:cubicBezTo>
                  <a:cubicBezTo>
                    <a:pt x="101" y="82"/>
                    <a:pt x="102" y="82"/>
                    <a:pt x="104" y="81"/>
                  </a:cubicBezTo>
                  <a:cubicBezTo>
                    <a:pt x="157" y="22"/>
                    <a:pt x="157" y="22"/>
                    <a:pt x="157" y="22"/>
                  </a:cubicBezTo>
                  <a:cubicBezTo>
                    <a:pt x="157" y="22"/>
                    <a:pt x="157" y="22"/>
                    <a:pt x="157" y="22"/>
                  </a:cubicBezTo>
                  <a:cubicBezTo>
                    <a:pt x="163" y="15"/>
                    <a:pt x="163" y="15"/>
                    <a:pt x="163" y="15"/>
                  </a:cubicBezTo>
                  <a:cubicBezTo>
                    <a:pt x="169" y="22"/>
                    <a:pt x="169" y="22"/>
                    <a:pt x="169" y="22"/>
                  </a:cubicBezTo>
                  <a:cubicBezTo>
                    <a:pt x="170" y="22"/>
                    <a:pt x="170" y="22"/>
                    <a:pt x="170" y="22"/>
                  </a:cubicBezTo>
                  <a:cubicBezTo>
                    <a:pt x="223" y="81"/>
                    <a:pt x="223" y="81"/>
                    <a:pt x="223" y="81"/>
                  </a:cubicBezTo>
                  <a:cubicBezTo>
                    <a:pt x="224" y="82"/>
                    <a:pt x="226" y="82"/>
                    <a:pt x="227" y="82"/>
                  </a:cubicBezTo>
                  <a:cubicBezTo>
                    <a:pt x="291" y="82"/>
                    <a:pt x="291" y="82"/>
                    <a:pt x="291" y="82"/>
                  </a:cubicBezTo>
                  <a:lnTo>
                    <a:pt x="291" y="315"/>
                  </a:lnTo>
                  <a:close/>
                  <a:moveTo>
                    <a:pt x="230" y="71"/>
                  </a:moveTo>
                  <a:cubicBezTo>
                    <a:pt x="187" y="24"/>
                    <a:pt x="187" y="24"/>
                    <a:pt x="187" y="24"/>
                  </a:cubicBezTo>
                  <a:cubicBezTo>
                    <a:pt x="303" y="24"/>
                    <a:pt x="303" y="24"/>
                    <a:pt x="303" y="24"/>
                  </a:cubicBezTo>
                  <a:cubicBezTo>
                    <a:pt x="303" y="71"/>
                    <a:pt x="303" y="71"/>
                    <a:pt x="303" y="71"/>
                  </a:cubicBezTo>
                  <a:cubicBezTo>
                    <a:pt x="297" y="71"/>
                    <a:pt x="297" y="71"/>
                    <a:pt x="297" y="71"/>
                  </a:cubicBezTo>
                  <a:lnTo>
                    <a:pt x="23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21" name="Freeform 24">
              <a:extLst>
                <a:ext uri="{FF2B5EF4-FFF2-40B4-BE49-F238E27FC236}">
                  <a16:creationId xmlns:a16="http://schemas.microsoft.com/office/drawing/2014/main" id="{D3FFFACD-FD19-0AAA-8FD2-0FEDBC16331B}"/>
                </a:ext>
              </a:extLst>
            </p:cNvPr>
            <p:cNvSpPr>
              <a:spLocks noEditPoints="1"/>
            </p:cNvSpPr>
            <p:nvPr/>
          </p:nvSpPr>
          <p:spPr bwMode="auto">
            <a:xfrm>
              <a:off x="7734034" y="5437187"/>
              <a:ext cx="395288" cy="395288"/>
            </a:xfrm>
            <a:custGeom>
              <a:avLst/>
              <a:gdLst>
                <a:gd name="T0" fmla="*/ 64 w 70"/>
                <a:gd name="T1" fmla="*/ 0 h 70"/>
                <a:gd name="T2" fmla="*/ 6 w 70"/>
                <a:gd name="T3" fmla="*/ 0 h 70"/>
                <a:gd name="T4" fmla="*/ 0 w 70"/>
                <a:gd name="T5" fmla="*/ 6 h 70"/>
                <a:gd name="T6" fmla="*/ 0 w 70"/>
                <a:gd name="T7" fmla="*/ 64 h 70"/>
                <a:gd name="T8" fmla="*/ 6 w 70"/>
                <a:gd name="T9" fmla="*/ 70 h 70"/>
                <a:gd name="T10" fmla="*/ 64 w 70"/>
                <a:gd name="T11" fmla="*/ 70 h 70"/>
                <a:gd name="T12" fmla="*/ 70 w 70"/>
                <a:gd name="T13" fmla="*/ 64 h 70"/>
                <a:gd name="T14" fmla="*/ 70 w 70"/>
                <a:gd name="T15" fmla="*/ 6 h 70"/>
                <a:gd name="T16" fmla="*/ 64 w 70"/>
                <a:gd name="T17" fmla="*/ 0 h 70"/>
                <a:gd name="T18" fmla="*/ 58 w 70"/>
                <a:gd name="T19" fmla="*/ 58 h 70"/>
                <a:gd name="T20" fmla="*/ 12 w 70"/>
                <a:gd name="T21" fmla="*/ 58 h 70"/>
                <a:gd name="T22" fmla="*/ 12 w 70"/>
                <a:gd name="T23" fmla="*/ 12 h 70"/>
                <a:gd name="T24" fmla="*/ 58 w 70"/>
                <a:gd name="T25" fmla="*/ 12 h 70"/>
                <a:gd name="T26" fmla="*/ 58 w 70"/>
                <a:gd name="T27"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70">
                  <a:moveTo>
                    <a:pt x="64" y="0"/>
                  </a:moveTo>
                  <a:cubicBezTo>
                    <a:pt x="6" y="0"/>
                    <a:pt x="6" y="0"/>
                    <a:pt x="6" y="0"/>
                  </a:cubicBezTo>
                  <a:cubicBezTo>
                    <a:pt x="3" y="0"/>
                    <a:pt x="0" y="3"/>
                    <a:pt x="0" y="6"/>
                  </a:cubicBezTo>
                  <a:cubicBezTo>
                    <a:pt x="0" y="64"/>
                    <a:pt x="0" y="64"/>
                    <a:pt x="0" y="64"/>
                  </a:cubicBezTo>
                  <a:cubicBezTo>
                    <a:pt x="0" y="67"/>
                    <a:pt x="3" y="70"/>
                    <a:pt x="6" y="70"/>
                  </a:cubicBezTo>
                  <a:cubicBezTo>
                    <a:pt x="64" y="70"/>
                    <a:pt x="64" y="70"/>
                    <a:pt x="64" y="70"/>
                  </a:cubicBezTo>
                  <a:cubicBezTo>
                    <a:pt x="67" y="70"/>
                    <a:pt x="70" y="67"/>
                    <a:pt x="70" y="64"/>
                  </a:cubicBezTo>
                  <a:cubicBezTo>
                    <a:pt x="70" y="6"/>
                    <a:pt x="70" y="6"/>
                    <a:pt x="70" y="6"/>
                  </a:cubicBezTo>
                  <a:cubicBezTo>
                    <a:pt x="70" y="3"/>
                    <a:pt x="67" y="0"/>
                    <a:pt x="64" y="0"/>
                  </a:cubicBezTo>
                  <a:close/>
                  <a:moveTo>
                    <a:pt x="58" y="58"/>
                  </a:moveTo>
                  <a:cubicBezTo>
                    <a:pt x="12" y="58"/>
                    <a:pt x="12" y="58"/>
                    <a:pt x="12" y="58"/>
                  </a:cubicBezTo>
                  <a:cubicBezTo>
                    <a:pt x="12" y="12"/>
                    <a:pt x="12" y="12"/>
                    <a:pt x="12" y="12"/>
                  </a:cubicBezTo>
                  <a:cubicBezTo>
                    <a:pt x="58" y="12"/>
                    <a:pt x="58" y="12"/>
                    <a:pt x="58" y="12"/>
                  </a:cubicBez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22" name="Freeform 25">
              <a:extLst>
                <a:ext uri="{FF2B5EF4-FFF2-40B4-BE49-F238E27FC236}">
                  <a16:creationId xmlns:a16="http://schemas.microsoft.com/office/drawing/2014/main" id="{3004C159-B517-66D3-F3D9-51B2BE13B117}"/>
                </a:ext>
              </a:extLst>
            </p:cNvPr>
            <p:cNvSpPr>
              <a:spLocks noEditPoints="1"/>
            </p:cNvSpPr>
            <p:nvPr/>
          </p:nvSpPr>
          <p:spPr bwMode="auto">
            <a:xfrm>
              <a:off x="7276833" y="5437187"/>
              <a:ext cx="395288" cy="395288"/>
            </a:xfrm>
            <a:custGeom>
              <a:avLst/>
              <a:gdLst>
                <a:gd name="T0" fmla="*/ 64 w 70"/>
                <a:gd name="T1" fmla="*/ 0 h 70"/>
                <a:gd name="T2" fmla="*/ 6 w 70"/>
                <a:gd name="T3" fmla="*/ 0 h 70"/>
                <a:gd name="T4" fmla="*/ 0 w 70"/>
                <a:gd name="T5" fmla="*/ 6 h 70"/>
                <a:gd name="T6" fmla="*/ 0 w 70"/>
                <a:gd name="T7" fmla="*/ 64 h 70"/>
                <a:gd name="T8" fmla="*/ 6 w 70"/>
                <a:gd name="T9" fmla="*/ 70 h 70"/>
                <a:gd name="T10" fmla="*/ 64 w 70"/>
                <a:gd name="T11" fmla="*/ 70 h 70"/>
                <a:gd name="T12" fmla="*/ 70 w 70"/>
                <a:gd name="T13" fmla="*/ 64 h 70"/>
                <a:gd name="T14" fmla="*/ 70 w 70"/>
                <a:gd name="T15" fmla="*/ 6 h 70"/>
                <a:gd name="T16" fmla="*/ 64 w 70"/>
                <a:gd name="T17" fmla="*/ 0 h 70"/>
                <a:gd name="T18" fmla="*/ 58 w 70"/>
                <a:gd name="T19" fmla="*/ 58 h 70"/>
                <a:gd name="T20" fmla="*/ 12 w 70"/>
                <a:gd name="T21" fmla="*/ 58 h 70"/>
                <a:gd name="T22" fmla="*/ 12 w 70"/>
                <a:gd name="T23" fmla="*/ 12 h 70"/>
                <a:gd name="T24" fmla="*/ 58 w 70"/>
                <a:gd name="T25" fmla="*/ 12 h 70"/>
                <a:gd name="T26" fmla="*/ 58 w 70"/>
                <a:gd name="T27"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70">
                  <a:moveTo>
                    <a:pt x="64" y="0"/>
                  </a:moveTo>
                  <a:cubicBezTo>
                    <a:pt x="6" y="0"/>
                    <a:pt x="6" y="0"/>
                    <a:pt x="6" y="0"/>
                  </a:cubicBezTo>
                  <a:cubicBezTo>
                    <a:pt x="2" y="0"/>
                    <a:pt x="0" y="3"/>
                    <a:pt x="0" y="6"/>
                  </a:cubicBezTo>
                  <a:cubicBezTo>
                    <a:pt x="0" y="64"/>
                    <a:pt x="0" y="64"/>
                    <a:pt x="0" y="64"/>
                  </a:cubicBezTo>
                  <a:cubicBezTo>
                    <a:pt x="0" y="67"/>
                    <a:pt x="2" y="70"/>
                    <a:pt x="6" y="70"/>
                  </a:cubicBezTo>
                  <a:cubicBezTo>
                    <a:pt x="64" y="70"/>
                    <a:pt x="64" y="70"/>
                    <a:pt x="64" y="70"/>
                  </a:cubicBezTo>
                  <a:cubicBezTo>
                    <a:pt x="67" y="70"/>
                    <a:pt x="70" y="67"/>
                    <a:pt x="70" y="64"/>
                  </a:cubicBezTo>
                  <a:cubicBezTo>
                    <a:pt x="70" y="6"/>
                    <a:pt x="70" y="6"/>
                    <a:pt x="70" y="6"/>
                  </a:cubicBezTo>
                  <a:cubicBezTo>
                    <a:pt x="70" y="3"/>
                    <a:pt x="67" y="0"/>
                    <a:pt x="64" y="0"/>
                  </a:cubicBezTo>
                  <a:close/>
                  <a:moveTo>
                    <a:pt x="58" y="58"/>
                  </a:moveTo>
                  <a:cubicBezTo>
                    <a:pt x="12" y="58"/>
                    <a:pt x="12" y="58"/>
                    <a:pt x="12" y="58"/>
                  </a:cubicBezTo>
                  <a:cubicBezTo>
                    <a:pt x="12" y="12"/>
                    <a:pt x="12" y="12"/>
                    <a:pt x="12" y="12"/>
                  </a:cubicBezTo>
                  <a:cubicBezTo>
                    <a:pt x="58" y="12"/>
                    <a:pt x="58" y="12"/>
                    <a:pt x="58" y="12"/>
                  </a:cubicBez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23" name="Freeform 26">
              <a:extLst>
                <a:ext uri="{FF2B5EF4-FFF2-40B4-BE49-F238E27FC236}">
                  <a16:creationId xmlns:a16="http://schemas.microsoft.com/office/drawing/2014/main" id="{650C9137-F732-A7AF-0FA9-2B5F25AC51B9}"/>
                </a:ext>
              </a:extLst>
            </p:cNvPr>
            <p:cNvSpPr>
              <a:spLocks noEditPoints="1"/>
            </p:cNvSpPr>
            <p:nvPr/>
          </p:nvSpPr>
          <p:spPr bwMode="auto">
            <a:xfrm>
              <a:off x="7276833" y="6030914"/>
              <a:ext cx="395288" cy="395288"/>
            </a:xfrm>
            <a:custGeom>
              <a:avLst/>
              <a:gdLst>
                <a:gd name="T0" fmla="*/ 64 w 70"/>
                <a:gd name="T1" fmla="*/ 0 h 70"/>
                <a:gd name="T2" fmla="*/ 6 w 70"/>
                <a:gd name="T3" fmla="*/ 0 h 70"/>
                <a:gd name="T4" fmla="*/ 0 w 70"/>
                <a:gd name="T5" fmla="*/ 6 h 70"/>
                <a:gd name="T6" fmla="*/ 0 w 70"/>
                <a:gd name="T7" fmla="*/ 64 h 70"/>
                <a:gd name="T8" fmla="*/ 6 w 70"/>
                <a:gd name="T9" fmla="*/ 70 h 70"/>
                <a:gd name="T10" fmla="*/ 64 w 70"/>
                <a:gd name="T11" fmla="*/ 70 h 70"/>
                <a:gd name="T12" fmla="*/ 70 w 70"/>
                <a:gd name="T13" fmla="*/ 64 h 70"/>
                <a:gd name="T14" fmla="*/ 70 w 70"/>
                <a:gd name="T15" fmla="*/ 6 h 70"/>
                <a:gd name="T16" fmla="*/ 64 w 70"/>
                <a:gd name="T17" fmla="*/ 0 h 70"/>
                <a:gd name="T18" fmla="*/ 58 w 70"/>
                <a:gd name="T19" fmla="*/ 58 h 70"/>
                <a:gd name="T20" fmla="*/ 12 w 70"/>
                <a:gd name="T21" fmla="*/ 58 h 70"/>
                <a:gd name="T22" fmla="*/ 12 w 70"/>
                <a:gd name="T23" fmla="*/ 12 h 70"/>
                <a:gd name="T24" fmla="*/ 58 w 70"/>
                <a:gd name="T25" fmla="*/ 12 h 70"/>
                <a:gd name="T26" fmla="*/ 58 w 70"/>
                <a:gd name="T27"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70">
                  <a:moveTo>
                    <a:pt x="64" y="0"/>
                  </a:moveTo>
                  <a:cubicBezTo>
                    <a:pt x="6" y="0"/>
                    <a:pt x="6" y="0"/>
                    <a:pt x="6" y="0"/>
                  </a:cubicBezTo>
                  <a:cubicBezTo>
                    <a:pt x="2" y="0"/>
                    <a:pt x="0" y="3"/>
                    <a:pt x="0" y="6"/>
                  </a:cubicBezTo>
                  <a:cubicBezTo>
                    <a:pt x="0" y="64"/>
                    <a:pt x="0" y="64"/>
                    <a:pt x="0" y="64"/>
                  </a:cubicBezTo>
                  <a:cubicBezTo>
                    <a:pt x="0" y="67"/>
                    <a:pt x="2" y="70"/>
                    <a:pt x="6" y="70"/>
                  </a:cubicBezTo>
                  <a:cubicBezTo>
                    <a:pt x="64" y="70"/>
                    <a:pt x="64" y="70"/>
                    <a:pt x="64" y="70"/>
                  </a:cubicBezTo>
                  <a:cubicBezTo>
                    <a:pt x="67" y="70"/>
                    <a:pt x="70" y="67"/>
                    <a:pt x="70" y="64"/>
                  </a:cubicBezTo>
                  <a:cubicBezTo>
                    <a:pt x="70" y="6"/>
                    <a:pt x="70" y="6"/>
                    <a:pt x="70" y="6"/>
                  </a:cubicBezTo>
                  <a:cubicBezTo>
                    <a:pt x="70" y="3"/>
                    <a:pt x="67" y="0"/>
                    <a:pt x="64" y="0"/>
                  </a:cubicBezTo>
                  <a:close/>
                  <a:moveTo>
                    <a:pt x="58" y="58"/>
                  </a:moveTo>
                  <a:cubicBezTo>
                    <a:pt x="12" y="58"/>
                    <a:pt x="12" y="58"/>
                    <a:pt x="12" y="58"/>
                  </a:cubicBezTo>
                  <a:cubicBezTo>
                    <a:pt x="12" y="12"/>
                    <a:pt x="12" y="12"/>
                    <a:pt x="12" y="12"/>
                  </a:cubicBezTo>
                  <a:cubicBezTo>
                    <a:pt x="58" y="12"/>
                    <a:pt x="58" y="12"/>
                    <a:pt x="58" y="12"/>
                  </a:cubicBez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sp>
          <p:nvSpPr>
            <p:cNvPr id="24" name="Freeform 27">
              <a:extLst>
                <a:ext uri="{FF2B5EF4-FFF2-40B4-BE49-F238E27FC236}">
                  <a16:creationId xmlns:a16="http://schemas.microsoft.com/office/drawing/2014/main" id="{936EA00B-C47C-4250-BA5C-34B33CC699EE}"/>
                </a:ext>
              </a:extLst>
            </p:cNvPr>
            <p:cNvSpPr>
              <a:spLocks noEditPoints="1"/>
            </p:cNvSpPr>
            <p:nvPr/>
          </p:nvSpPr>
          <p:spPr bwMode="auto">
            <a:xfrm>
              <a:off x="8197585" y="5437187"/>
              <a:ext cx="388937" cy="395288"/>
            </a:xfrm>
            <a:custGeom>
              <a:avLst/>
              <a:gdLst>
                <a:gd name="T0" fmla="*/ 0 w 69"/>
                <a:gd name="T1" fmla="*/ 6 h 70"/>
                <a:gd name="T2" fmla="*/ 0 w 69"/>
                <a:gd name="T3" fmla="*/ 64 h 70"/>
                <a:gd name="T4" fmla="*/ 6 w 69"/>
                <a:gd name="T5" fmla="*/ 70 h 70"/>
                <a:gd name="T6" fmla="*/ 64 w 69"/>
                <a:gd name="T7" fmla="*/ 70 h 70"/>
                <a:gd name="T8" fmla="*/ 69 w 69"/>
                <a:gd name="T9" fmla="*/ 64 h 70"/>
                <a:gd name="T10" fmla="*/ 69 w 69"/>
                <a:gd name="T11" fmla="*/ 6 h 70"/>
                <a:gd name="T12" fmla="*/ 64 w 69"/>
                <a:gd name="T13" fmla="*/ 0 h 70"/>
                <a:gd name="T14" fmla="*/ 6 w 69"/>
                <a:gd name="T15" fmla="*/ 0 h 70"/>
                <a:gd name="T16" fmla="*/ 0 w 69"/>
                <a:gd name="T17" fmla="*/ 6 h 70"/>
                <a:gd name="T18" fmla="*/ 11 w 69"/>
                <a:gd name="T19" fmla="*/ 12 h 70"/>
                <a:gd name="T20" fmla="*/ 58 w 69"/>
                <a:gd name="T21" fmla="*/ 12 h 70"/>
                <a:gd name="T22" fmla="*/ 58 w 69"/>
                <a:gd name="T23" fmla="*/ 58 h 70"/>
                <a:gd name="T24" fmla="*/ 11 w 69"/>
                <a:gd name="T25" fmla="*/ 58 h 70"/>
                <a:gd name="T26" fmla="*/ 11 w 69"/>
                <a:gd name="T27"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70">
                  <a:moveTo>
                    <a:pt x="0" y="6"/>
                  </a:moveTo>
                  <a:cubicBezTo>
                    <a:pt x="0" y="64"/>
                    <a:pt x="0" y="64"/>
                    <a:pt x="0" y="64"/>
                  </a:cubicBezTo>
                  <a:cubicBezTo>
                    <a:pt x="0" y="67"/>
                    <a:pt x="2" y="70"/>
                    <a:pt x="6" y="70"/>
                  </a:cubicBezTo>
                  <a:cubicBezTo>
                    <a:pt x="64" y="70"/>
                    <a:pt x="64" y="70"/>
                    <a:pt x="64" y="70"/>
                  </a:cubicBezTo>
                  <a:cubicBezTo>
                    <a:pt x="67" y="70"/>
                    <a:pt x="69" y="67"/>
                    <a:pt x="69" y="64"/>
                  </a:cubicBezTo>
                  <a:cubicBezTo>
                    <a:pt x="69" y="6"/>
                    <a:pt x="69" y="6"/>
                    <a:pt x="69" y="6"/>
                  </a:cubicBezTo>
                  <a:cubicBezTo>
                    <a:pt x="69" y="3"/>
                    <a:pt x="67" y="0"/>
                    <a:pt x="64" y="0"/>
                  </a:cubicBezTo>
                  <a:cubicBezTo>
                    <a:pt x="6" y="0"/>
                    <a:pt x="6" y="0"/>
                    <a:pt x="6" y="0"/>
                  </a:cubicBezTo>
                  <a:cubicBezTo>
                    <a:pt x="2" y="0"/>
                    <a:pt x="0" y="3"/>
                    <a:pt x="0" y="6"/>
                  </a:cubicBezTo>
                  <a:close/>
                  <a:moveTo>
                    <a:pt x="11" y="12"/>
                  </a:moveTo>
                  <a:cubicBezTo>
                    <a:pt x="58" y="12"/>
                    <a:pt x="58" y="12"/>
                    <a:pt x="58" y="12"/>
                  </a:cubicBezTo>
                  <a:cubicBezTo>
                    <a:pt x="58" y="58"/>
                    <a:pt x="58" y="58"/>
                    <a:pt x="58" y="58"/>
                  </a:cubicBezTo>
                  <a:cubicBezTo>
                    <a:pt x="11" y="58"/>
                    <a:pt x="11" y="58"/>
                    <a:pt x="11" y="58"/>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2865" tIns="31433" rIns="62865" bIns="31433" numCol="1" anchor="t" anchorCtr="0" compatLnSpc="1">
              <a:prstTxWarp prst="textNoShape">
                <a:avLst/>
              </a:prstTxWarp>
            </a:bodyPr>
            <a:lstStyle/>
            <a:p>
              <a:endParaRPr lang="en-US" sz="800" dirty="0"/>
            </a:p>
          </p:txBody>
        </p:sp>
      </p:grpSp>
      <p:sp>
        <p:nvSpPr>
          <p:cNvPr id="25" name="Freeform 12">
            <a:extLst>
              <a:ext uri="{FF2B5EF4-FFF2-40B4-BE49-F238E27FC236}">
                <a16:creationId xmlns:a16="http://schemas.microsoft.com/office/drawing/2014/main" id="{FE674DF9-15D4-8CE4-A420-FA69261599CE}"/>
              </a:ext>
            </a:extLst>
          </p:cNvPr>
          <p:cNvSpPr>
            <a:spLocks noEditPoints="1"/>
          </p:cNvSpPr>
          <p:nvPr/>
        </p:nvSpPr>
        <p:spPr bwMode="auto">
          <a:xfrm>
            <a:off x="9959787" y="6013872"/>
            <a:ext cx="499368" cy="412675"/>
          </a:xfrm>
          <a:custGeom>
            <a:avLst/>
            <a:gdLst>
              <a:gd name="T0" fmla="*/ 6 w 340"/>
              <a:gd name="T1" fmla="*/ 328 h 340"/>
              <a:gd name="T2" fmla="*/ 0 w 340"/>
              <a:gd name="T3" fmla="*/ 98 h 340"/>
              <a:gd name="T4" fmla="*/ 50 w 340"/>
              <a:gd name="T5" fmla="*/ 3 h 340"/>
              <a:gd name="T6" fmla="*/ 116 w 340"/>
              <a:gd name="T7" fmla="*/ 0 h 340"/>
              <a:gd name="T8" fmla="*/ 164 w 340"/>
              <a:gd name="T9" fmla="*/ 0 h 340"/>
              <a:gd name="T10" fmla="*/ 195 w 340"/>
              <a:gd name="T11" fmla="*/ 0 h 340"/>
              <a:gd name="T12" fmla="*/ 255 w 340"/>
              <a:gd name="T13" fmla="*/ 0 h 340"/>
              <a:gd name="T14" fmla="*/ 339 w 340"/>
              <a:gd name="T15" fmla="*/ 63 h 340"/>
              <a:gd name="T16" fmla="*/ 316 w 340"/>
              <a:gd name="T17" fmla="*/ 122 h 340"/>
              <a:gd name="T18" fmla="*/ 334 w 340"/>
              <a:gd name="T19" fmla="*/ 340 h 340"/>
              <a:gd name="T20" fmla="*/ 298 w 340"/>
              <a:gd name="T21" fmla="*/ 114 h 340"/>
              <a:gd name="T22" fmla="*/ 225 w 340"/>
              <a:gd name="T23" fmla="*/ 114 h 340"/>
              <a:gd name="T24" fmla="*/ 152 w 340"/>
              <a:gd name="T25" fmla="*/ 114 h 340"/>
              <a:gd name="T26" fmla="*/ 79 w 340"/>
              <a:gd name="T27" fmla="*/ 114 h 340"/>
              <a:gd name="T28" fmla="*/ 37 w 340"/>
              <a:gd name="T29" fmla="*/ 328 h 340"/>
              <a:gd name="T30" fmla="*/ 140 w 340"/>
              <a:gd name="T31" fmla="*/ 189 h 340"/>
              <a:gd name="T32" fmla="*/ 134 w 340"/>
              <a:gd name="T33" fmla="*/ 328 h 340"/>
              <a:gd name="T34" fmla="*/ 313 w 340"/>
              <a:gd name="T35" fmla="*/ 109 h 340"/>
              <a:gd name="T36" fmla="*/ 304 w 340"/>
              <a:gd name="T37" fmla="*/ 73 h 340"/>
              <a:gd name="T38" fmla="*/ 268 w 340"/>
              <a:gd name="T39" fmla="*/ 73 h 340"/>
              <a:gd name="T40" fmla="*/ 292 w 340"/>
              <a:gd name="T41" fmla="*/ 73 h 340"/>
              <a:gd name="T42" fmla="*/ 243 w 340"/>
              <a:gd name="T43" fmla="*/ 110 h 340"/>
              <a:gd name="T44" fmla="*/ 195 w 340"/>
              <a:gd name="T45" fmla="*/ 73 h 340"/>
              <a:gd name="T46" fmla="*/ 219 w 340"/>
              <a:gd name="T47" fmla="*/ 73 h 340"/>
              <a:gd name="T48" fmla="*/ 170 w 340"/>
              <a:gd name="T49" fmla="*/ 110 h 340"/>
              <a:gd name="T50" fmla="*/ 122 w 340"/>
              <a:gd name="T51" fmla="*/ 73 h 340"/>
              <a:gd name="T52" fmla="*/ 146 w 340"/>
              <a:gd name="T53" fmla="*/ 73 h 340"/>
              <a:gd name="T54" fmla="*/ 98 w 340"/>
              <a:gd name="T55" fmla="*/ 110 h 340"/>
              <a:gd name="T56" fmla="*/ 49 w 340"/>
              <a:gd name="T57" fmla="*/ 98 h 340"/>
              <a:gd name="T58" fmla="*/ 49 w 340"/>
              <a:gd name="T59" fmla="*/ 73 h 340"/>
              <a:gd name="T60" fmla="*/ 25 w 340"/>
              <a:gd name="T61" fmla="*/ 110 h 340"/>
              <a:gd name="T62" fmla="*/ 37 w 340"/>
              <a:gd name="T63" fmla="*/ 73 h 340"/>
              <a:gd name="T64" fmla="*/ 283 w 340"/>
              <a:gd name="T65" fmla="*/ 13 h 340"/>
              <a:gd name="T66" fmla="*/ 286 w 340"/>
              <a:gd name="T67" fmla="*/ 61 h 340"/>
              <a:gd name="T68" fmla="*/ 229 w 340"/>
              <a:gd name="T69" fmla="*/ 61 h 340"/>
              <a:gd name="T70" fmla="*/ 229 w 340"/>
              <a:gd name="T71" fmla="*/ 61 h 340"/>
              <a:gd name="T72" fmla="*/ 184 w 340"/>
              <a:gd name="T73" fmla="*/ 13 h 340"/>
              <a:gd name="T74" fmla="*/ 172 w 340"/>
              <a:gd name="T75" fmla="*/ 13 h 340"/>
              <a:gd name="T76" fmla="*/ 147 w 340"/>
              <a:gd name="T77" fmla="*/ 61 h 340"/>
              <a:gd name="T78" fmla="*/ 90 w 340"/>
              <a:gd name="T79" fmla="*/ 61 h 340"/>
              <a:gd name="T80" fmla="*/ 90 w 340"/>
              <a:gd name="T81" fmla="*/ 61 h 340"/>
              <a:gd name="T82" fmla="*/ 89 w 340"/>
              <a:gd name="T83" fmla="*/ 13 h 340"/>
              <a:gd name="T84" fmla="*/ 74 w 340"/>
              <a:gd name="T85" fmla="*/ 13 h 340"/>
              <a:gd name="T86" fmla="*/ 164 w 340"/>
              <a:gd name="T87" fmla="*/ 316 h 340"/>
              <a:gd name="T88" fmla="*/ 292 w 340"/>
              <a:gd name="T89" fmla="*/ 310 h 340"/>
              <a:gd name="T90" fmla="*/ 158 w 340"/>
              <a:gd name="T91" fmla="*/ 286 h 340"/>
              <a:gd name="T92" fmla="*/ 292 w 340"/>
              <a:gd name="T93" fmla="*/ 152 h 340"/>
              <a:gd name="T94" fmla="*/ 280 w 340"/>
              <a:gd name="T95"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0" h="340">
                <a:moveTo>
                  <a:pt x="334" y="340"/>
                </a:moveTo>
                <a:cubicBezTo>
                  <a:pt x="6" y="340"/>
                  <a:pt x="6" y="340"/>
                  <a:pt x="6" y="340"/>
                </a:cubicBezTo>
                <a:cubicBezTo>
                  <a:pt x="3" y="340"/>
                  <a:pt x="0" y="338"/>
                  <a:pt x="0" y="334"/>
                </a:cubicBezTo>
                <a:cubicBezTo>
                  <a:pt x="0" y="331"/>
                  <a:pt x="3" y="328"/>
                  <a:pt x="6" y="328"/>
                </a:cubicBezTo>
                <a:cubicBezTo>
                  <a:pt x="25" y="328"/>
                  <a:pt x="25" y="328"/>
                  <a:pt x="25" y="328"/>
                </a:cubicBezTo>
                <a:cubicBezTo>
                  <a:pt x="25" y="122"/>
                  <a:pt x="25" y="122"/>
                  <a:pt x="25" y="122"/>
                </a:cubicBezTo>
                <a:cubicBezTo>
                  <a:pt x="25" y="122"/>
                  <a:pt x="25" y="122"/>
                  <a:pt x="25" y="122"/>
                </a:cubicBezTo>
                <a:cubicBezTo>
                  <a:pt x="11" y="122"/>
                  <a:pt x="0" y="111"/>
                  <a:pt x="0" y="98"/>
                </a:cubicBezTo>
                <a:cubicBezTo>
                  <a:pt x="0" y="67"/>
                  <a:pt x="0" y="67"/>
                  <a:pt x="0" y="67"/>
                </a:cubicBezTo>
                <a:cubicBezTo>
                  <a:pt x="0" y="67"/>
                  <a:pt x="0" y="67"/>
                  <a:pt x="0" y="67"/>
                </a:cubicBezTo>
                <a:cubicBezTo>
                  <a:pt x="0" y="66"/>
                  <a:pt x="1" y="64"/>
                  <a:pt x="2" y="63"/>
                </a:cubicBezTo>
                <a:cubicBezTo>
                  <a:pt x="50" y="3"/>
                  <a:pt x="50" y="3"/>
                  <a:pt x="50" y="3"/>
                </a:cubicBezTo>
                <a:cubicBezTo>
                  <a:pt x="51" y="1"/>
                  <a:pt x="53" y="0"/>
                  <a:pt x="55" y="0"/>
                </a:cubicBezTo>
                <a:cubicBezTo>
                  <a:pt x="85" y="0"/>
                  <a:pt x="85" y="0"/>
                  <a:pt x="85" y="0"/>
                </a:cubicBezTo>
                <a:cubicBezTo>
                  <a:pt x="85" y="0"/>
                  <a:pt x="85" y="0"/>
                  <a:pt x="86" y="0"/>
                </a:cubicBezTo>
                <a:cubicBezTo>
                  <a:pt x="116" y="0"/>
                  <a:pt x="116" y="0"/>
                  <a:pt x="116" y="0"/>
                </a:cubicBezTo>
                <a:cubicBezTo>
                  <a:pt x="116" y="0"/>
                  <a:pt x="116" y="0"/>
                  <a:pt x="116" y="0"/>
                </a:cubicBezTo>
                <a:cubicBezTo>
                  <a:pt x="146" y="0"/>
                  <a:pt x="146" y="0"/>
                  <a:pt x="146" y="0"/>
                </a:cubicBezTo>
                <a:cubicBezTo>
                  <a:pt x="146" y="0"/>
                  <a:pt x="146" y="0"/>
                  <a:pt x="146" y="0"/>
                </a:cubicBezTo>
                <a:cubicBezTo>
                  <a:pt x="164" y="0"/>
                  <a:pt x="164" y="0"/>
                  <a:pt x="164" y="0"/>
                </a:cubicBezTo>
                <a:cubicBezTo>
                  <a:pt x="164" y="0"/>
                  <a:pt x="164" y="0"/>
                  <a:pt x="164" y="0"/>
                </a:cubicBezTo>
                <a:cubicBezTo>
                  <a:pt x="176" y="0"/>
                  <a:pt x="176" y="0"/>
                  <a:pt x="176" y="0"/>
                </a:cubicBezTo>
                <a:cubicBezTo>
                  <a:pt x="176" y="0"/>
                  <a:pt x="177" y="0"/>
                  <a:pt x="177" y="0"/>
                </a:cubicBezTo>
                <a:cubicBezTo>
                  <a:pt x="195" y="0"/>
                  <a:pt x="195" y="0"/>
                  <a:pt x="195" y="0"/>
                </a:cubicBezTo>
                <a:cubicBezTo>
                  <a:pt x="195" y="0"/>
                  <a:pt x="195" y="0"/>
                  <a:pt x="195" y="0"/>
                </a:cubicBezTo>
                <a:cubicBezTo>
                  <a:pt x="225" y="0"/>
                  <a:pt x="225" y="0"/>
                  <a:pt x="225" y="0"/>
                </a:cubicBezTo>
                <a:cubicBezTo>
                  <a:pt x="225" y="0"/>
                  <a:pt x="225" y="0"/>
                  <a:pt x="225" y="0"/>
                </a:cubicBezTo>
                <a:cubicBezTo>
                  <a:pt x="255" y="0"/>
                  <a:pt x="255" y="0"/>
                  <a:pt x="255" y="0"/>
                </a:cubicBezTo>
                <a:cubicBezTo>
                  <a:pt x="255" y="0"/>
                  <a:pt x="255" y="0"/>
                  <a:pt x="256" y="0"/>
                </a:cubicBezTo>
                <a:cubicBezTo>
                  <a:pt x="286" y="0"/>
                  <a:pt x="286" y="0"/>
                  <a:pt x="286" y="0"/>
                </a:cubicBezTo>
                <a:cubicBezTo>
                  <a:pt x="288" y="0"/>
                  <a:pt x="289" y="1"/>
                  <a:pt x="291" y="3"/>
                </a:cubicBezTo>
                <a:cubicBezTo>
                  <a:pt x="339" y="63"/>
                  <a:pt x="339" y="63"/>
                  <a:pt x="339" y="63"/>
                </a:cubicBezTo>
                <a:cubicBezTo>
                  <a:pt x="340" y="64"/>
                  <a:pt x="340" y="66"/>
                  <a:pt x="340" y="67"/>
                </a:cubicBezTo>
                <a:cubicBezTo>
                  <a:pt x="340" y="67"/>
                  <a:pt x="340" y="67"/>
                  <a:pt x="340" y="67"/>
                </a:cubicBezTo>
                <a:cubicBezTo>
                  <a:pt x="340" y="98"/>
                  <a:pt x="340" y="98"/>
                  <a:pt x="340" y="98"/>
                </a:cubicBezTo>
                <a:cubicBezTo>
                  <a:pt x="340" y="111"/>
                  <a:pt x="330" y="122"/>
                  <a:pt x="316" y="122"/>
                </a:cubicBezTo>
                <a:cubicBezTo>
                  <a:pt x="316" y="328"/>
                  <a:pt x="316" y="328"/>
                  <a:pt x="316" y="328"/>
                </a:cubicBezTo>
                <a:cubicBezTo>
                  <a:pt x="334" y="328"/>
                  <a:pt x="334" y="328"/>
                  <a:pt x="334" y="328"/>
                </a:cubicBezTo>
                <a:cubicBezTo>
                  <a:pt x="338" y="328"/>
                  <a:pt x="340" y="331"/>
                  <a:pt x="340" y="334"/>
                </a:cubicBezTo>
                <a:cubicBezTo>
                  <a:pt x="340" y="338"/>
                  <a:pt x="338" y="340"/>
                  <a:pt x="334" y="340"/>
                </a:cubicBezTo>
                <a:close/>
                <a:moveTo>
                  <a:pt x="146" y="328"/>
                </a:moveTo>
                <a:cubicBezTo>
                  <a:pt x="304" y="328"/>
                  <a:pt x="304" y="328"/>
                  <a:pt x="304" y="328"/>
                </a:cubicBezTo>
                <a:cubicBezTo>
                  <a:pt x="304" y="119"/>
                  <a:pt x="304" y="119"/>
                  <a:pt x="304" y="119"/>
                </a:cubicBezTo>
                <a:cubicBezTo>
                  <a:pt x="302" y="117"/>
                  <a:pt x="300" y="116"/>
                  <a:pt x="298" y="114"/>
                </a:cubicBezTo>
                <a:cubicBezTo>
                  <a:pt x="293" y="119"/>
                  <a:pt x="287" y="122"/>
                  <a:pt x="280" y="122"/>
                </a:cubicBezTo>
                <a:cubicBezTo>
                  <a:pt x="272" y="122"/>
                  <a:pt x="266" y="119"/>
                  <a:pt x="261" y="114"/>
                </a:cubicBezTo>
                <a:cubicBezTo>
                  <a:pt x="257" y="119"/>
                  <a:pt x="251" y="122"/>
                  <a:pt x="243" y="122"/>
                </a:cubicBezTo>
                <a:cubicBezTo>
                  <a:pt x="236" y="122"/>
                  <a:pt x="230" y="119"/>
                  <a:pt x="225" y="114"/>
                </a:cubicBezTo>
                <a:cubicBezTo>
                  <a:pt x="221" y="119"/>
                  <a:pt x="214" y="122"/>
                  <a:pt x="207" y="122"/>
                </a:cubicBezTo>
                <a:cubicBezTo>
                  <a:pt x="200" y="122"/>
                  <a:pt x="193" y="119"/>
                  <a:pt x="189" y="114"/>
                </a:cubicBezTo>
                <a:cubicBezTo>
                  <a:pt x="184" y="119"/>
                  <a:pt x="178" y="122"/>
                  <a:pt x="170" y="122"/>
                </a:cubicBezTo>
                <a:cubicBezTo>
                  <a:pt x="163" y="122"/>
                  <a:pt x="157" y="119"/>
                  <a:pt x="152" y="114"/>
                </a:cubicBezTo>
                <a:cubicBezTo>
                  <a:pt x="148" y="119"/>
                  <a:pt x="141" y="122"/>
                  <a:pt x="134" y="122"/>
                </a:cubicBezTo>
                <a:cubicBezTo>
                  <a:pt x="127" y="122"/>
                  <a:pt x="120" y="119"/>
                  <a:pt x="116" y="114"/>
                </a:cubicBezTo>
                <a:cubicBezTo>
                  <a:pt x="111" y="119"/>
                  <a:pt x="105" y="122"/>
                  <a:pt x="98" y="122"/>
                </a:cubicBezTo>
                <a:cubicBezTo>
                  <a:pt x="90" y="122"/>
                  <a:pt x="84" y="119"/>
                  <a:pt x="79" y="114"/>
                </a:cubicBezTo>
                <a:cubicBezTo>
                  <a:pt x="75" y="119"/>
                  <a:pt x="68" y="122"/>
                  <a:pt x="61" y="122"/>
                </a:cubicBezTo>
                <a:cubicBezTo>
                  <a:pt x="54" y="122"/>
                  <a:pt x="47" y="119"/>
                  <a:pt x="43" y="114"/>
                </a:cubicBezTo>
                <a:cubicBezTo>
                  <a:pt x="41" y="116"/>
                  <a:pt x="39" y="117"/>
                  <a:pt x="37" y="119"/>
                </a:cubicBezTo>
                <a:cubicBezTo>
                  <a:pt x="37" y="328"/>
                  <a:pt x="37" y="328"/>
                  <a:pt x="37" y="328"/>
                </a:cubicBezTo>
                <a:cubicBezTo>
                  <a:pt x="61" y="328"/>
                  <a:pt x="61" y="328"/>
                  <a:pt x="61" y="328"/>
                </a:cubicBezTo>
                <a:cubicBezTo>
                  <a:pt x="61" y="195"/>
                  <a:pt x="61" y="195"/>
                  <a:pt x="61" y="195"/>
                </a:cubicBezTo>
                <a:cubicBezTo>
                  <a:pt x="61" y="191"/>
                  <a:pt x="64" y="189"/>
                  <a:pt x="67" y="189"/>
                </a:cubicBezTo>
                <a:cubicBezTo>
                  <a:pt x="140" y="189"/>
                  <a:pt x="140" y="189"/>
                  <a:pt x="140" y="189"/>
                </a:cubicBezTo>
                <a:cubicBezTo>
                  <a:pt x="143" y="189"/>
                  <a:pt x="146" y="191"/>
                  <a:pt x="146" y="195"/>
                </a:cubicBezTo>
                <a:lnTo>
                  <a:pt x="146" y="328"/>
                </a:lnTo>
                <a:close/>
                <a:moveTo>
                  <a:pt x="73" y="328"/>
                </a:moveTo>
                <a:cubicBezTo>
                  <a:pt x="134" y="328"/>
                  <a:pt x="134" y="328"/>
                  <a:pt x="134" y="328"/>
                </a:cubicBezTo>
                <a:cubicBezTo>
                  <a:pt x="134" y="201"/>
                  <a:pt x="134" y="201"/>
                  <a:pt x="134" y="201"/>
                </a:cubicBezTo>
                <a:cubicBezTo>
                  <a:pt x="73" y="201"/>
                  <a:pt x="73" y="201"/>
                  <a:pt x="73" y="201"/>
                </a:cubicBezTo>
                <a:lnTo>
                  <a:pt x="73" y="328"/>
                </a:lnTo>
                <a:close/>
                <a:moveTo>
                  <a:pt x="313" y="109"/>
                </a:moveTo>
                <a:cubicBezTo>
                  <a:pt x="314" y="109"/>
                  <a:pt x="315" y="110"/>
                  <a:pt x="316" y="110"/>
                </a:cubicBezTo>
                <a:cubicBezTo>
                  <a:pt x="323" y="110"/>
                  <a:pt x="328" y="104"/>
                  <a:pt x="328" y="98"/>
                </a:cubicBezTo>
                <a:cubicBezTo>
                  <a:pt x="328" y="73"/>
                  <a:pt x="328" y="73"/>
                  <a:pt x="328" y="73"/>
                </a:cubicBezTo>
                <a:cubicBezTo>
                  <a:pt x="304" y="73"/>
                  <a:pt x="304" y="73"/>
                  <a:pt x="304" y="73"/>
                </a:cubicBezTo>
                <a:cubicBezTo>
                  <a:pt x="304" y="98"/>
                  <a:pt x="304" y="98"/>
                  <a:pt x="304" y="98"/>
                </a:cubicBezTo>
                <a:cubicBezTo>
                  <a:pt x="304" y="103"/>
                  <a:pt x="307" y="107"/>
                  <a:pt x="312" y="109"/>
                </a:cubicBezTo>
                <a:cubicBezTo>
                  <a:pt x="312" y="109"/>
                  <a:pt x="312" y="109"/>
                  <a:pt x="313" y="109"/>
                </a:cubicBezTo>
                <a:close/>
                <a:moveTo>
                  <a:pt x="268" y="73"/>
                </a:moveTo>
                <a:cubicBezTo>
                  <a:pt x="268" y="98"/>
                  <a:pt x="268" y="98"/>
                  <a:pt x="268" y="98"/>
                </a:cubicBezTo>
                <a:cubicBezTo>
                  <a:pt x="268" y="104"/>
                  <a:pt x="273" y="110"/>
                  <a:pt x="280" y="110"/>
                </a:cubicBezTo>
                <a:cubicBezTo>
                  <a:pt x="286" y="110"/>
                  <a:pt x="292" y="104"/>
                  <a:pt x="292" y="98"/>
                </a:cubicBezTo>
                <a:cubicBezTo>
                  <a:pt x="292" y="73"/>
                  <a:pt x="292" y="73"/>
                  <a:pt x="292" y="73"/>
                </a:cubicBezTo>
                <a:lnTo>
                  <a:pt x="268" y="73"/>
                </a:lnTo>
                <a:close/>
                <a:moveTo>
                  <a:pt x="231" y="73"/>
                </a:moveTo>
                <a:cubicBezTo>
                  <a:pt x="231" y="98"/>
                  <a:pt x="231" y="98"/>
                  <a:pt x="231" y="98"/>
                </a:cubicBezTo>
                <a:cubicBezTo>
                  <a:pt x="231" y="104"/>
                  <a:pt x="237" y="110"/>
                  <a:pt x="243" y="110"/>
                </a:cubicBezTo>
                <a:cubicBezTo>
                  <a:pt x="250" y="110"/>
                  <a:pt x="255" y="104"/>
                  <a:pt x="255" y="98"/>
                </a:cubicBezTo>
                <a:cubicBezTo>
                  <a:pt x="255" y="73"/>
                  <a:pt x="255" y="73"/>
                  <a:pt x="255" y="73"/>
                </a:cubicBezTo>
                <a:lnTo>
                  <a:pt x="231" y="73"/>
                </a:lnTo>
                <a:close/>
                <a:moveTo>
                  <a:pt x="195" y="73"/>
                </a:moveTo>
                <a:cubicBezTo>
                  <a:pt x="195" y="98"/>
                  <a:pt x="195" y="98"/>
                  <a:pt x="195" y="98"/>
                </a:cubicBezTo>
                <a:cubicBezTo>
                  <a:pt x="195" y="104"/>
                  <a:pt x="200" y="110"/>
                  <a:pt x="207" y="110"/>
                </a:cubicBezTo>
                <a:cubicBezTo>
                  <a:pt x="214" y="110"/>
                  <a:pt x="219" y="104"/>
                  <a:pt x="219" y="98"/>
                </a:cubicBezTo>
                <a:cubicBezTo>
                  <a:pt x="219" y="73"/>
                  <a:pt x="219" y="73"/>
                  <a:pt x="219" y="73"/>
                </a:cubicBezTo>
                <a:lnTo>
                  <a:pt x="195" y="73"/>
                </a:lnTo>
                <a:close/>
                <a:moveTo>
                  <a:pt x="158" y="73"/>
                </a:moveTo>
                <a:cubicBezTo>
                  <a:pt x="158" y="98"/>
                  <a:pt x="158" y="98"/>
                  <a:pt x="158" y="98"/>
                </a:cubicBezTo>
                <a:cubicBezTo>
                  <a:pt x="158" y="104"/>
                  <a:pt x="164" y="110"/>
                  <a:pt x="170" y="110"/>
                </a:cubicBezTo>
                <a:cubicBezTo>
                  <a:pt x="177" y="110"/>
                  <a:pt x="183" y="104"/>
                  <a:pt x="183" y="98"/>
                </a:cubicBezTo>
                <a:cubicBezTo>
                  <a:pt x="183" y="73"/>
                  <a:pt x="183" y="73"/>
                  <a:pt x="183" y="73"/>
                </a:cubicBezTo>
                <a:lnTo>
                  <a:pt x="158" y="73"/>
                </a:lnTo>
                <a:close/>
                <a:moveTo>
                  <a:pt x="122" y="73"/>
                </a:moveTo>
                <a:cubicBezTo>
                  <a:pt x="122" y="98"/>
                  <a:pt x="122" y="98"/>
                  <a:pt x="122" y="98"/>
                </a:cubicBezTo>
                <a:cubicBezTo>
                  <a:pt x="122" y="104"/>
                  <a:pt x="127" y="110"/>
                  <a:pt x="134" y="110"/>
                </a:cubicBezTo>
                <a:cubicBezTo>
                  <a:pt x="141" y="110"/>
                  <a:pt x="146" y="104"/>
                  <a:pt x="146" y="98"/>
                </a:cubicBezTo>
                <a:cubicBezTo>
                  <a:pt x="146" y="73"/>
                  <a:pt x="146" y="73"/>
                  <a:pt x="146" y="73"/>
                </a:cubicBezTo>
                <a:lnTo>
                  <a:pt x="122" y="73"/>
                </a:lnTo>
                <a:close/>
                <a:moveTo>
                  <a:pt x="85" y="73"/>
                </a:moveTo>
                <a:cubicBezTo>
                  <a:pt x="85" y="98"/>
                  <a:pt x="85" y="98"/>
                  <a:pt x="85" y="98"/>
                </a:cubicBezTo>
                <a:cubicBezTo>
                  <a:pt x="85" y="104"/>
                  <a:pt x="91" y="110"/>
                  <a:pt x="98" y="110"/>
                </a:cubicBezTo>
                <a:cubicBezTo>
                  <a:pt x="104" y="110"/>
                  <a:pt x="110" y="104"/>
                  <a:pt x="110" y="98"/>
                </a:cubicBezTo>
                <a:cubicBezTo>
                  <a:pt x="110" y="73"/>
                  <a:pt x="110" y="73"/>
                  <a:pt x="110" y="73"/>
                </a:cubicBezTo>
                <a:lnTo>
                  <a:pt x="85" y="73"/>
                </a:lnTo>
                <a:close/>
                <a:moveTo>
                  <a:pt x="49" y="98"/>
                </a:moveTo>
                <a:cubicBezTo>
                  <a:pt x="49" y="104"/>
                  <a:pt x="54" y="110"/>
                  <a:pt x="61" y="110"/>
                </a:cubicBezTo>
                <a:cubicBezTo>
                  <a:pt x="68" y="110"/>
                  <a:pt x="73" y="104"/>
                  <a:pt x="73" y="98"/>
                </a:cubicBezTo>
                <a:cubicBezTo>
                  <a:pt x="73" y="73"/>
                  <a:pt x="73" y="73"/>
                  <a:pt x="73" y="73"/>
                </a:cubicBezTo>
                <a:cubicBezTo>
                  <a:pt x="49" y="73"/>
                  <a:pt x="49" y="73"/>
                  <a:pt x="49" y="73"/>
                </a:cubicBezTo>
                <a:lnTo>
                  <a:pt x="49" y="98"/>
                </a:lnTo>
                <a:close/>
                <a:moveTo>
                  <a:pt x="13" y="73"/>
                </a:moveTo>
                <a:cubicBezTo>
                  <a:pt x="13" y="98"/>
                  <a:pt x="13" y="98"/>
                  <a:pt x="13" y="98"/>
                </a:cubicBezTo>
                <a:cubicBezTo>
                  <a:pt x="13" y="104"/>
                  <a:pt x="18" y="110"/>
                  <a:pt x="25" y="110"/>
                </a:cubicBezTo>
                <a:cubicBezTo>
                  <a:pt x="26" y="110"/>
                  <a:pt x="27" y="110"/>
                  <a:pt x="28" y="109"/>
                </a:cubicBezTo>
                <a:cubicBezTo>
                  <a:pt x="28" y="109"/>
                  <a:pt x="29" y="109"/>
                  <a:pt x="30" y="109"/>
                </a:cubicBezTo>
                <a:cubicBezTo>
                  <a:pt x="34" y="107"/>
                  <a:pt x="37" y="102"/>
                  <a:pt x="37" y="98"/>
                </a:cubicBezTo>
                <a:cubicBezTo>
                  <a:pt x="37" y="73"/>
                  <a:pt x="37" y="73"/>
                  <a:pt x="37" y="73"/>
                </a:cubicBezTo>
                <a:lnTo>
                  <a:pt x="13" y="73"/>
                </a:lnTo>
                <a:close/>
                <a:moveTo>
                  <a:pt x="301" y="61"/>
                </a:moveTo>
                <a:cubicBezTo>
                  <a:pt x="322" y="61"/>
                  <a:pt x="322" y="61"/>
                  <a:pt x="322" y="61"/>
                </a:cubicBezTo>
                <a:cubicBezTo>
                  <a:pt x="283" y="13"/>
                  <a:pt x="283" y="13"/>
                  <a:pt x="283" y="13"/>
                </a:cubicBezTo>
                <a:cubicBezTo>
                  <a:pt x="267" y="13"/>
                  <a:pt x="267" y="13"/>
                  <a:pt x="267" y="13"/>
                </a:cubicBezTo>
                <a:lnTo>
                  <a:pt x="301" y="61"/>
                </a:lnTo>
                <a:close/>
                <a:moveTo>
                  <a:pt x="265" y="61"/>
                </a:moveTo>
                <a:cubicBezTo>
                  <a:pt x="286" y="61"/>
                  <a:pt x="286" y="61"/>
                  <a:pt x="286" y="61"/>
                </a:cubicBezTo>
                <a:cubicBezTo>
                  <a:pt x="252" y="13"/>
                  <a:pt x="252" y="13"/>
                  <a:pt x="252" y="13"/>
                </a:cubicBezTo>
                <a:cubicBezTo>
                  <a:pt x="236" y="13"/>
                  <a:pt x="236" y="13"/>
                  <a:pt x="236" y="13"/>
                </a:cubicBezTo>
                <a:lnTo>
                  <a:pt x="265" y="61"/>
                </a:lnTo>
                <a:close/>
                <a:moveTo>
                  <a:pt x="229" y="61"/>
                </a:moveTo>
                <a:cubicBezTo>
                  <a:pt x="251" y="61"/>
                  <a:pt x="251" y="61"/>
                  <a:pt x="251" y="61"/>
                </a:cubicBezTo>
                <a:cubicBezTo>
                  <a:pt x="222" y="13"/>
                  <a:pt x="222" y="13"/>
                  <a:pt x="222" y="13"/>
                </a:cubicBezTo>
                <a:cubicBezTo>
                  <a:pt x="205" y="13"/>
                  <a:pt x="205" y="13"/>
                  <a:pt x="205" y="13"/>
                </a:cubicBezTo>
                <a:lnTo>
                  <a:pt x="229" y="61"/>
                </a:lnTo>
                <a:close/>
                <a:moveTo>
                  <a:pt x="194" y="61"/>
                </a:moveTo>
                <a:cubicBezTo>
                  <a:pt x="215" y="61"/>
                  <a:pt x="215" y="61"/>
                  <a:pt x="215" y="61"/>
                </a:cubicBezTo>
                <a:cubicBezTo>
                  <a:pt x="191" y="13"/>
                  <a:pt x="191" y="13"/>
                  <a:pt x="191" y="13"/>
                </a:cubicBezTo>
                <a:cubicBezTo>
                  <a:pt x="184" y="13"/>
                  <a:pt x="184" y="13"/>
                  <a:pt x="184" y="13"/>
                </a:cubicBezTo>
                <a:lnTo>
                  <a:pt x="194" y="61"/>
                </a:lnTo>
                <a:close/>
                <a:moveTo>
                  <a:pt x="160" y="61"/>
                </a:moveTo>
                <a:cubicBezTo>
                  <a:pt x="181" y="61"/>
                  <a:pt x="181" y="61"/>
                  <a:pt x="181" y="61"/>
                </a:cubicBezTo>
                <a:cubicBezTo>
                  <a:pt x="172" y="13"/>
                  <a:pt x="172" y="13"/>
                  <a:pt x="172" y="13"/>
                </a:cubicBezTo>
                <a:cubicBezTo>
                  <a:pt x="169" y="13"/>
                  <a:pt x="169" y="13"/>
                  <a:pt x="169" y="13"/>
                </a:cubicBezTo>
                <a:lnTo>
                  <a:pt x="160" y="61"/>
                </a:lnTo>
                <a:close/>
                <a:moveTo>
                  <a:pt x="126" y="61"/>
                </a:moveTo>
                <a:cubicBezTo>
                  <a:pt x="147" y="61"/>
                  <a:pt x="147" y="61"/>
                  <a:pt x="147" y="61"/>
                </a:cubicBezTo>
                <a:cubicBezTo>
                  <a:pt x="157" y="13"/>
                  <a:pt x="157" y="13"/>
                  <a:pt x="157" y="13"/>
                </a:cubicBezTo>
                <a:cubicBezTo>
                  <a:pt x="150" y="13"/>
                  <a:pt x="150" y="13"/>
                  <a:pt x="150" y="13"/>
                </a:cubicBezTo>
                <a:lnTo>
                  <a:pt x="126" y="61"/>
                </a:lnTo>
                <a:close/>
                <a:moveTo>
                  <a:pt x="90" y="61"/>
                </a:moveTo>
                <a:cubicBezTo>
                  <a:pt x="112" y="61"/>
                  <a:pt x="112" y="61"/>
                  <a:pt x="112" y="61"/>
                </a:cubicBezTo>
                <a:cubicBezTo>
                  <a:pt x="136" y="13"/>
                  <a:pt x="136" y="13"/>
                  <a:pt x="136" y="13"/>
                </a:cubicBezTo>
                <a:cubicBezTo>
                  <a:pt x="119" y="13"/>
                  <a:pt x="119" y="13"/>
                  <a:pt x="119" y="13"/>
                </a:cubicBezTo>
                <a:lnTo>
                  <a:pt x="90" y="61"/>
                </a:lnTo>
                <a:close/>
                <a:moveTo>
                  <a:pt x="55" y="61"/>
                </a:moveTo>
                <a:cubicBezTo>
                  <a:pt x="76" y="61"/>
                  <a:pt x="76" y="61"/>
                  <a:pt x="76" y="61"/>
                </a:cubicBezTo>
                <a:cubicBezTo>
                  <a:pt x="105" y="13"/>
                  <a:pt x="105" y="13"/>
                  <a:pt x="105" y="13"/>
                </a:cubicBezTo>
                <a:cubicBezTo>
                  <a:pt x="89" y="13"/>
                  <a:pt x="89" y="13"/>
                  <a:pt x="89" y="13"/>
                </a:cubicBezTo>
                <a:lnTo>
                  <a:pt x="55" y="61"/>
                </a:lnTo>
                <a:close/>
                <a:moveTo>
                  <a:pt x="19" y="61"/>
                </a:moveTo>
                <a:cubicBezTo>
                  <a:pt x="40" y="61"/>
                  <a:pt x="40" y="61"/>
                  <a:pt x="40" y="61"/>
                </a:cubicBezTo>
                <a:cubicBezTo>
                  <a:pt x="74" y="13"/>
                  <a:pt x="74" y="13"/>
                  <a:pt x="74" y="13"/>
                </a:cubicBezTo>
                <a:cubicBezTo>
                  <a:pt x="58" y="13"/>
                  <a:pt x="58" y="13"/>
                  <a:pt x="58" y="13"/>
                </a:cubicBezTo>
                <a:lnTo>
                  <a:pt x="19" y="61"/>
                </a:lnTo>
                <a:close/>
                <a:moveTo>
                  <a:pt x="286" y="316"/>
                </a:moveTo>
                <a:cubicBezTo>
                  <a:pt x="164" y="316"/>
                  <a:pt x="164" y="316"/>
                  <a:pt x="164" y="316"/>
                </a:cubicBezTo>
                <a:cubicBezTo>
                  <a:pt x="161" y="316"/>
                  <a:pt x="158" y="313"/>
                  <a:pt x="158" y="310"/>
                </a:cubicBezTo>
                <a:cubicBezTo>
                  <a:pt x="158" y="307"/>
                  <a:pt x="161" y="304"/>
                  <a:pt x="164" y="304"/>
                </a:cubicBezTo>
                <a:cubicBezTo>
                  <a:pt x="286" y="304"/>
                  <a:pt x="286" y="304"/>
                  <a:pt x="286" y="304"/>
                </a:cubicBezTo>
                <a:cubicBezTo>
                  <a:pt x="289" y="304"/>
                  <a:pt x="292" y="307"/>
                  <a:pt x="292" y="310"/>
                </a:cubicBezTo>
                <a:cubicBezTo>
                  <a:pt x="292" y="313"/>
                  <a:pt x="289" y="316"/>
                  <a:pt x="286" y="316"/>
                </a:cubicBezTo>
                <a:close/>
                <a:moveTo>
                  <a:pt x="286" y="292"/>
                </a:moveTo>
                <a:cubicBezTo>
                  <a:pt x="164" y="292"/>
                  <a:pt x="164" y="292"/>
                  <a:pt x="164" y="292"/>
                </a:cubicBezTo>
                <a:cubicBezTo>
                  <a:pt x="161" y="292"/>
                  <a:pt x="158" y="289"/>
                  <a:pt x="158" y="286"/>
                </a:cubicBezTo>
                <a:cubicBezTo>
                  <a:pt x="158" y="152"/>
                  <a:pt x="158" y="152"/>
                  <a:pt x="158" y="152"/>
                </a:cubicBezTo>
                <a:cubicBezTo>
                  <a:pt x="158" y="149"/>
                  <a:pt x="161" y="146"/>
                  <a:pt x="164" y="146"/>
                </a:cubicBezTo>
                <a:cubicBezTo>
                  <a:pt x="286" y="146"/>
                  <a:pt x="286" y="146"/>
                  <a:pt x="286" y="146"/>
                </a:cubicBezTo>
                <a:cubicBezTo>
                  <a:pt x="289" y="146"/>
                  <a:pt x="292" y="149"/>
                  <a:pt x="292" y="152"/>
                </a:cubicBezTo>
                <a:cubicBezTo>
                  <a:pt x="292" y="286"/>
                  <a:pt x="292" y="286"/>
                  <a:pt x="292" y="286"/>
                </a:cubicBezTo>
                <a:cubicBezTo>
                  <a:pt x="292" y="289"/>
                  <a:pt x="289" y="292"/>
                  <a:pt x="286" y="292"/>
                </a:cubicBezTo>
                <a:close/>
                <a:moveTo>
                  <a:pt x="170" y="280"/>
                </a:moveTo>
                <a:cubicBezTo>
                  <a:pt x="280" y="280"/>
                  <a:pt x="280" y="280"/>
                  <a:pt x="280" y="280"/>
                </a:cubicBezTo>
                <a:cubicBezTo>
                  <a:pt x="280" y="158"/>
                  <a:pt x="280" y="158"/>
                  <a:pt x="280" y="158"/>
                </a:cubicBezTo>
                <a:cubicBezTo>
                  <a:pt x="170" y="158"/>
                  <a:pt x="170" y="158"/>
                  <a:pt x="170" y="158"/>
                </a:cubicBezTo>
                <a:lnTo>
                  <a:pt x="170" y="28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26" name="brick">
            <a:extLst>
              <a:ext uri="{FF2B5EF4-FFF2-40B4-BE49-F238E27FC236}">
                <a16:creationId xmlns:a16="http://schemas.microsoft.com/office/drawing/2014/main" id="{76DC698D-6931-0A3C-1CB1-200CA5A4773F}"/>
              </a:ext>
            </a:extLst>
          </p:cNvPr>
          <p:cNvSpPr>
            <a:spLocks noChangeAspect="1" noEditPoints="1"/>
          </p:cNvSpPr>
          <p:nvPr>
            <p:custDataLst>
              <p:tags r:id="rId6"/>
            </p:custDataLst>
          </p:nvPr>
        </p:nvSpPr>
        <p:spPr bwMode="auto">
          <a:xfrm>
            <a:off x="3593091" y="4435853"/>
            <a:ext cx="718939" cy="476250"/>
          </a:xfrm>
          <a:custGeom>
            <a:avLst/>
            <a:gdLst>
              <a:gd name="T0" fmla="*/ 70 w 178"/>
              <a:gd name="T1" fmla="*/ 138 h 138"/>
              <a:gd name="T2" fmla="*/ 64 w 178"/>
              <a:gd name="T3" fmla="*/ 112 h 138"/>
              <a:gd name="T4" fmla="*/ 69 w 178"/>
              <a:gd name="T5" fmla="*/ 108 h 138"/>
              <a:gd name="T6" fmla="*/ 91 w 178"/>
              <a:gd name="T7" fmla="*/ 108 h 138"/>
              <a:gd name="T8" fmla="*/ 93 w 178"/>
              <a:gd name="T9" fmla="*/ 108 h 138"/>
              <a:gd name="T10" fmla="*/ 96 w 178"/>
              <a:gd name="T11" fmla="*/ 89 h 138"/>
              <a:gd name="T12" fmla="*/ 98 w 178"/>
              <a:gd name="T13" fmla="*/ 108 h 138"/>
              <a:gd name="T14" fmla="*/ 91 w 178"/>
              <a:gd name="T15" fmla="*/ 113 h 138"/>
              <a:gd name="T16" fmla="*/ 69 w 178"/>
              <a:gd name="T17" fmla="*/ 113 h 138"/>
              <a:gd name="T18" fmla="*/ 70 w 178"/>
              <a:gd name="T19" fmla="*/ 133 h 138"/>
              <a:gd name="T20" fmla="*/ 126 w 178"/>
              <a:gd name="T21" fmla="*/ 133 h 138"/>
              <a:gd name="T22" fmla="*/ 126 w 178"/>
              <a:gd name="T23" fmla="*/ 108 h 138"/>
              <a:gd name="T24" fmla="*/ 164 w 178"/>
              <a:gd name="T25" fmla="*/ 107 h 138"/>
              <a:gd name="T26" fmla="*/ 104 w 178"/>
              <a:gd name="T27" fmla="*/ 86 h 138"/>
              <a:gd name="T28" fmla="*/ 152 w 178"/>
              <a:gd name="T29" fmla="*/ 67 h 138"/>
              <a:gd name="T30" fmla="*/ 136 w 178"/>
              <a:gd name="T31" fmla="*/ 49 h 138"/>
              <a:gd name="T32" fmla="*/ 136 w 178"/>
              <a:gd name="T33" fmla="*/ 44 h 138"/>
              <a:gd name="T34" fmla="*/ 149 w 178"/>
              <a:gd name="T35" fmla="*/ 36 h 138"/>
              <a:gd name="T36" fmla="*/ 161 w 178"/>
              <a:gd name="T37" fmla="*/ 25 h 138"/>
              <a:gd name="T38" fmla="*/ 172 w 178"/>
              <a:gd name="T39" fmla="*/ 14 h 138"/>
              <a:gd name="T40" fmla="*/ 161 w 178"/>
              <a:gd name="T41" fmla="*/ 8 h 138"/>
              <a:gd name="T42" fmla="*/ 143 w 178"/>
              <a:gd name="T43" fmla="*/ 27 h 138"/>
              <a:gd name="T44" fmla="*/ 141 w 178"/>
              <a:gd name="T45" fmla="*/ 34 h 138"/>
              <a:gd name="T46" fmla="*/ 128 w 178"/>
              <a:gd name="T47" fmla="*/ 41 h 138"/>
              <a:gd name="T48" fmla="*/ 113 w 178"/>
              <a:gd name="T49" fmla="*/ 27 h 138"/>
              <a:gd name="T50" fmla="*/ 99 w 178"/>
              <a:gd name="T51" fmla="*/ 76 h 138"/>
              <a:gd name="T52" fmla="*/ 98 w 178"/>
              <a:gd name="T53" fmla="*/ 85 h 138"/>
              <a:gd name="T54" fmla="*/ 93 w 178"/>
              <a:gd name="T55" fmla="*/ 87 h 138"/>
              <a:gd name="T56" fmla="*/ 34 w 178"/>
              <a:gd name="T57" fmla="*/ 107 h 138"/>
              <a:gd name="T58" fmla="*/ 5 w 178"/>
              <a:gd name="T59" fmla="*/ 113 h 138"/>
              <a:gd name="T60" fmla="*/ 58 w 178"/>
              <a:gd name="T61" fmla="*/ 133 h 138"/>
              <a:gd name="T62" fmla="*/ 38 w 178"/>
              <a:gd name="T63" fmla="*/ 113 h 138"/>
              <a:gd name="T64" fmla="*/ 38 w 178"/>
              <a:gd name="T65" fmla="*/ 108 h 138"/>
              <a:gd name="T66" fmla="*/ 63 w 178"/>
              <a:gd name="T67" fmla="*/ 113 h 138"/>
              <a:gd name="T68" fmla="*/ 58 w 178"/>
              <a:gd name="T69" fmla="*/ 138 h 138"/>
              <a:gd name="T70" fmla="*/ 0 w 178"/>
              <a:gd name="T71" fmla="*/ 133 h 138"/>
              <a:gd name="T72" fmla="*/ 4 w 178"/>
              <a:gd name="T73" fmla="*/ 108 h 138"/>
              <a:gd name="T74" fmla="*/ 29 w 178"/>
              <a:gd name="T75" fmla="*/ 107 h 138"/>
              <a:gd name="T76" fmla="*/ 30 w 178"/>
              <a:gd name="T77" fmla="*/ 82 h 138"/>
              <a:gd name="T78" fmla="*/ 93 w 178"/>
              <a:gd name="T79" fmla="*/ 82 h 138"/>
              <a:gd name="T80" fmla="*/ 105 w 178"/>
              <a:gd name="T81" fmla="*/ 28 h 138"/>
              <a:gd name="T82" fmla="*/ 119 w 178"/>
              <a:gd name="T83" fmla="*/ 24 h 138"/>
              <a:gd name="T84" fmla="*/ 137 w 178"/>
              <a:gd name="T85" fmla="*/ 31 h 138"/>
              <a:gd name="T86" fmla="*/ 139 w 178"/>
              <a:gd name="T87" fmla="*/ 23 h 138"/>
              <a:gd name="T88" fmla="*/ 157 w 178"/>
              <a:gd name="T89" fmla="*/ 5 h 138"/>
              <a:gd name="T90" fmla="*/ 173 w 178"/>
              <a:gd name="T91" fmla="*/ 6 h 138"/>
              <a:gd name="T92" fmla="*/ 174 w 178"/>
              <a:gd name="T93" fmla="*/ 21 h 138"/>
              <a:gd name="T94" fmla="*/ 164 w 178"/>
              <a:gd name="T95" fmla="*/ 28 h 138"/>
              <a:gd name="T96" fmla="*/ 156 w 178"/>
              <a:gd name="T97" fmla="*/ 40 h 138"/>
              <a:gd name="T98" fmla="*/ 141 w 178"/>
              <a:gd name="T99" fmla="*/ 47 h 138"/>
              <a:gd name="T100" fmla="*/ 156 w 178"/>
              <a:gd name="T101" fmla="*/ 68 h 138"/>
              <a:gd name="T102" fmla="*/ 130 w 178"/>
              <a:gd name="T103" fmla="*/ 81 h 138"/>
              <a:gd name="T104" fmla="*/ 169 w 178"/>
              <a:gd name="T105" fmla="*/ 87 h 138"/>
              <a:gd name="T106" fmla="*/ 163 w 178"/>
              <a:gd name="T107" fmla="*/ 113 h 138"/>
              <a:gd name="T108" fmla="*/ 131 w 178"/>
              <a:gd name="T109" fmla="*/ 115 h 138"/>
              <a:gd name="T110" fmla="*/ 126 w 178"/>
              <a:gd name="T111" fmla="*/ 138 h 138"/>
              <a:gd name="T112" fmla="*/ 93 w 178"/>
              <a:gd name="T113" fmla="*/ 83 h 138"/>
              <a:gd name="T114" fmla="*/ 139 w 178"/>
              <a:gd name="T115" fmla="*/ 48 h 138"/>
              <a:gd name="T116" fmla="*/ 139 w 178"/>
              <a:gd name="T117" fmla="*/ 48 h 138"/>
              <a:gd name="T118" fmla="*/ 130 w 178"/>
              <a:gd name="T119" fmla="*/ 37 h 138"/>
              <a:gd name="T120" fmla="*/ 138 w 178"/>
              <a:gd name="T121" fmla="*/ 3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8" h="138">
                <a:moveTo>
                  <a:pt x="126" y="138"/>
                </a:moveTo>
                <a:cubicBezTo>
                  <a:pt x="70" y="138"/>
                  <a:pt x="70" y="138"/>
                  <a:pt x="70" y="138"/>
                </a:cubicBezTo>
                <a:cubicBezTo>
                  <a:pt x="67" y="138"/>
                  <a:pt x="64" y="136"/>
                  <a:pt x="64" y="133"/>
                </a:cubicBezTo>
                <a:cubicBezTo>
                  <a:pt x="64" y="112"/>
                  <a:pt x="64" y="112"/>
                  <a:pt x="64" y="112"/>
                </a:cubicBezTo>
                <a:cubicBezTo>
                  <a:pt x="64" y="111"/>
                  <a:pt x="65" y="110"/>
                  <a:pt x="66" y="109"/>
                </a:cubicBezTo>
                <a:cubicBezTo>
                  <a:pt x="66" y="108"/>
                  <a:pt x="68" y="108"/>
                  <a:pt x="69" y="108"/>
                </a:cubicBezTo>
                <a:cubicBezTo>
                  <a:pt x="83" y="108"/>
                  <a:pt x="83" y="108"/>
                  <a:pt x="83" y="108"/>
                </a:cubicBezTo>
                <a:cubicBezTo>
                  <a:pt x="84" y="108"/>
                  <a:pt x="88" y="108"/>
                  <a:pt x="91" y="108"/>
                </a:cubicBezTo>
                <a:cubicBezTo>
                  <a:pt x="92" y="108"/>
                  <a:pt x="92" y="108"/>
                  <a:pt x="92" y="108"/>
                </a:cubicBezTo>
                <a:cubicBezTo>
                  <a:pt x="93" y="108"/>
                  <a:pt x="93" y="108"/>
                  <a:pt x="93" y="108"/>
                </a:cubicBezTo>
                <a:cubicBezTo>
                  <a:pt x="93" y="91"/>
                  <a:pt x="93" y="91"/>
                  <a:pt x="93" y="91"/>
                </a:cubicBezTo>
                <a:cubicBezTo>
                  <a:pt x="93" y="90"/>
                  <a:pt x="95" y="89"/>
                  <a:pt x="96" y="89"/>
                </a:cubicBezTo>
                <a:cubicBezTo>
                  <a:pt x="97" y="89"/>
                  <a:pt x="98" y="90"/>
                  <a:pt x="98" y="91"/>
                </a:cubicBezTo>
                <a:cubicBezTo>
                  <a:pt x="98" y="108"/>
                  <a:pt x="98" y="108"/>
                  <a:pt x="98" y="108"/>
                </a:cubicBezTo>
                <a:cubicBezTo>
                  <a:pt x="98" y="111"/>
                  <a:pt x="95" y="113"/>
                  <a:pt x="92" y="113"/>
                </a:cubicBezTo>
                <a:cubicBezTo>
                  <a:pt x="91" y="113"/>
                  <a:pt x="91" y="113"/>
                  <a:pt x="91" y="113"/>
                </a:cubicBezTo>
                <a:cubicBezTo>
                  <a:pt x="88" y="113"/>
                  <a:pt x="84" y="113"/>
                  <a:pt x="83" y="113"/>
                </a:cubicBezTo>
                <a:cubicBezTo>
                  <a:pt x="69" y="113"/>
                  <a:pt x="69" y="113"/>
                  <a:pt x="69" y="113"/>
                </a:cubicBezTo>
                <a:cubicBezTo>
                  <a:pt x="69" y="133"/>
                  <a:pt x="69" y="133"/>
                  <a:pt x="69" y="133"/>
                </a:cubicBezTo>
                <a:cubicBezTo>
                  <a:pt x="69" y="133"/>
                  <a:pt x="69" y="133"/>
                  <a:pt x="70" y="133"/>
                </a:cubicBezTo>
                <a:cubicBezTo>
                  <a:pt x="126" y="133"/>
                  <a:pt x="126" y="133"/>
                  <a:pt x="126" y="133"/>
                </a:cubicBezTo>
                <a:cubicBezTo>
                  <a:pt x="126" y="133"/>
                  <a:pt x="126" y="133"/>
                  <a:pt x="126" y="133"/>
                </a:cubicBezTo>
                <a:cubicBezTo>
                  <a:pt x="126" y="115"/>
                  <a:pt x="126" y="115"/>
                  <a:pt x="126" y="115"/>
                </a:cubicBezTo>
                <a:cubicBezTo>
                  <a:pt x="126" y="108"/>
                  <a:pt x="126" y="108"/>
                  <a:pt x="126" y="108"/>
                </a:cubicBezTo>
                <a:cubicBezTo>
                  <a:pt x="163" y="108"/>
                  <a:pt x="163" y="108"/>
                  <a:pt x="163" y="108"/>
                </a:cubicBezTo>
                <a:cubicBezTo>
                  <a:pt x="164" y="108"/>
                  <a:pt x="164" y="107"/>
                  <a:pt x="164" y="107"/>
                </a:cubicBezTo>
                <a:cubicBezTo>
                  <a:pt x="164" y="87"/>
                  <a:pt x="164" y="87"/>
                  <a:pt x="164" y="87"/>
                </a:cubicBezTo>
                <a:cubicBezTo>
                  <a:pt x="104" y="86"/>
                  <a:pt x="104" y="86"/>
                  <a:pt x="104" y="86"/>
                </a:cubicBezTo>
                <a:cubicBezTo>
                  <a:pt x="150" y="69"/>
                  <a:pt x="150" y="69"/>
                  <a:pt x="150" y="69"/>
                </a:cubicBezTo>
                <a:cubicBezTo>
                  <a:pt x="151" y="68"/>
                  <a:pt x="151" y="67"/>
                  <a:pt x="152" y="67"/>
                </a:cubicBezTo>
                <a:cubicBezTo>
                  <a:pt x="152" y="66"/>
                  <a:pt x="152" y="65"/>
                  <a:pt x="151" y="65"/>
                </a:cubicBezTo>
                <a:cubicBezTo>
                  <a:pt x="136" y="49"/>
                  <a:pt x="136" y="49"/>
                  <a:pt x="136" y="49"/>
                </a:cubicBezTo>
                <a:cubicBezTo>
                  <a:pt x="135" y="48"/>
                  <a:pt x="135" y="47"/>
                  <a:pt x="135" y="46"/>
                </a:cubicBezTo>
                <a:cubicBezTo>
                  <a:pt x="135" y="46"/>
                  <a:pt x="135" y="45"/>
                  <a:pt x="136" y="44"/>
                </a:cubicBezTo>
                <a:cubicBezTo>
                  <a:pt x="145" y="37"/>
                  <a:pt x="145" y="37"/>
                  <a:pt x="145" y="37"/>
                </a:cubicBezTo>
                <a:cubicBezTo>
                  <a:pt x="146" y="36"/>
                  <a:pt x="147" y="35"/>
                  <a:pt x="149" y="36"/>
                </a:cubicBezTo>
                <a:cubicBezTo>
                  <a:pt x="150" y="38"/>
                  <a:pt x="151" y="37"/>
                  <a:pt x="152" y="36"/>
                </a:cubicBezTo>
                <a:cubicBezTo>
                  <a:pt x="153" y="35"/>
                  <a:pt x="159" y="27"/>
                  <a:pt x="161" y="25"/>
                </a:cubicBezTo>
                <a:cubicBezTo>
                  <a:pt x="163" y="23"/>
                  <a:pt x="169" y="19"/>
                  <a:pt x="171" y="18"/>
                </a:cubicBezTo>
                <a:cubicBezTo>
                  <a:pt x="172" y="16"/>
                  <a:pt x="172" y="15"/>
                  <a:pt x="172" y="14"/>
                </a:cubicBezTo>
                <a:cubicBezTo>
                  <a:pt x="172" y="13"/>
                  <a:pt x="171" y="11"/>
                  <a:pt x="169" y="10"/>
                </a:cubicBezTo>
                <a:cubicBezTo>
                  <a:pt x="165" y="5"/>
                  <a:pt x="162" y="7"/>
                  <a:pt x="161" y="8"/>
                </a:cubicBezTo>
                <a:cubicBezTo>
                  <a:pt x="160" y="9"/>
                  <a:pt x="156" y="16"/>
                  <a:pt x="154" y="18"/>
                </a:cubicBezTo>
                <a:cubicBezTo>
                  <a:pt x="152" y="20"/>
                  <a:pt x="144" y="26"/>
                  <a:pt x="143" y="27"/>
                </a:cubicBezTo>
                <a:cubicBezTo>
                  <a:pt x="141" y="28"/>
                  <a:pt x="142" y="29"/>
                  <a:pt x="142" y="30"/>
                </a:cubicBezTo>
                <a:cubicBezTo>
                  <a:pt x="143" y="31"/>
                  <a:pt x="143" y="33"/>
                  <a:pt x="141" y="34"/>
                </a:cubicBezTo>
                <a:cubicBezTo>
                  <a:pt x="133" y="41"/>
                  <a:pt x="133" y="41"/>
                  <a:pt x="133" y="41"/>
                </a:cubicBezTo>
                <a:cubicBezTo>
                  <a:pt x="132" y="42"/>
                  <a:pt x="130" y="42"/>
                  <a:pt x="128" y="41"/>
                </a:cubicBezTo>
                <a:cubicBezTo>
                  <a:pt x="116" y="28"/>
                  <a:pt x="116" y="28"/>
                  <a:pt x="116" y="28"/>
                </a:cubicBezTo>
                <a:cubicBezTo>
                  <a:pt x="115" y="27"/>
                  <a:pt x="114" y="27"/>
                  <a:pt x="113" y="27"/>
                </a:cubicBezTo>
                <a:cubicBezTo>
                  <a:pt x="111" y="27"/>
                  <a:pt x="111" y="28"/>
                  <a:pt x="110" y="29"/>
                </a:cubicBezTo>
                <a:cubicBezTo>
                  <a:pt x="99" y="76"/>
                  <a:pt x="99" y="76"/>
                  <a:pt x="99" y="76"/>
                </a:cubicBezTo>
                <a:cubicBezTo>
                  <a:pt x="99" y="78"/>
                  <a:pt x="98" y="81"/>
                  <a:pt x="98" y="82"/>
                </a:cubicBezTo>
                <a:cubicBezTo>
                  <a:pt x="99" y="84"/>
                  <a:pt x="98" y="85"/>
                  <a:pt x="98" y="85"/>
                </a:cubicBezTo>
                <a:cubicBezTo>
                  <a:pt x="97" y="87"/>
                  <a:pt x="95" y="87"/>
                  <a:pt x="93" y="87"/>
                </a:cubicBezTo>
                <a:cubicBezTo>
                  <a:pt x="93" y="87"/>
                  <a:pt x="93" y="87"/>
                  <a:pt x="93" y="87"/>
                </a:cubicBezTo>
                <a:cubicBezTo>
                  <a:pt x="34" y="86"/>
                  <a:pt x="34" y="86"/>
                  <a:pt x="34" y="86"/>
                </a:cubicBezTo>
                <a:cubicBezTo>
                  <a:pt x="34" y="107"/>
                  <a:pt x="34" y="107"/>
                  <a:pt x="34" y="107"/>
                </a:cubicBezTo>
                <a:cubicBezTo>
                  <a:pt x="34" y="110"/>
                  <a:pt x="31" y="113"/>
                  <a:pt x="28" y="113"/>
                </a:cubicBezTo>
                <a:cubicBezTo>
                  <a:pt x="5" y="113"/>
                  <a:pt x="5" y="113"/>
                  <a:pt x="5" y="113"/>
                </a:cubicBezTo>
                <a:cubicBezTo>
                  <a:pt x="5" y="133"/>
                  <a:pt x="5" y="133"/>
                  <a:pt x="5" y="133"/>
                </a:cubicBezTo>
                <a:cubicBezTo>
                  <a:pt x="58" y="133"/>
                  <a:pt x="58" y="133"/>
                  <a:pt x="58" y="133"/>
                </a:cubicBezTo>
                <a:cubicBezTo>
                  <a:pt x="58" y="113"/>
                  <a:pt x="58" y="113"/>
                  <a:pt x="58" y="113"/>
                </a:cubicBezTo>
                <a:cubicBezTo>
                  <a:pt x="38" y="113"/>
                  <a:pt x="38" y="113"/>
                  <a:pt x="38" y="113"/>
                </a:cubicBezTo>
                <a:cubicBezTo>
                  <a:pt x="37" y="113"/>
                  <a:pt x="36" y="112"/>
                  <a:pt x="36" y="111"/>
                </a:cubicBezTo>
                <a:cubicBezTo>
                  <a:pt x="36" y="109"/>
                  <a:pt x="37" y="108"/>
                  <a:pt x="38" y="108"/>
                </a:cubicBezTo>
                <a:cubicBezTo>
                  <a:pt x="58" y="108"/>
                  <a:pt x="58" y="108"/>
                  <a:pt x="58" y="108"/>
                </a:cubicBezTo>
                <a:cubicBezTo>
                  <a:pt x="60" y="108"/>
                  <a:pt x="63" y="110"/>
                  <a:pt x="63" y="113"/>
                </a:cubicBezTo>
                <a:cubicBezTo>
                  <a:pt x="63" y="133"/>
                  <a:pt x="63" y="133"/>
                  <a:pt x="63" y="133"/>
                </a:cubicBezTo>
                <a:cubicBezTo>
                  <a:pt x="63" y="136"/>
                  <a:pt x="60" y="138"/>
                  <a:pt x="58" y="138"/>
                </a:cubicBezTo>
                <a:cubicBezTo>
                  <a:pt x="4" y="138"/>
                  <a:pt x="4" y="138"/>
                  <a:pt x="4" y="138"/>
                </a:cubicBezTo>
                <a:cubicBezTo>
                  <a:pt x="2" y="138"/>
                  <a:pt x="0" y="136"/>
                  <a:pt x="0" y="133"/>
                </a:cubicBezTo>
                <a:cubicBezTo>
                  <a:pt x="0" y="113"/>
                  <a:pt x="0" y="113"/>
                  <a:pt x="0" y="113"/>
                </a:cubicBezTo>
                <a:cubicBezTo>
                  <a:pt x="0" y="110"/>
                  <a:pt x="2" y="108"/>
                  <a:pt x="4" y="108"/>
                </a:cubicBezTo>
                <a:cubicBezTo>
                  <a:pt x="28" y="108"/>
                  <a:pt x="28" y="108"/>
                  <a:pt x="28" y="108"/>
                </a:cubicBezTo>
                <a:cubicBezTo>
                  <a:pt x="28" y="108"/>
                  <a:pt x="29" y="108"/>
                  <a:pt x="29" y="107"/>
                </a:cubicBezTo>
                <a:cubicBezTo>
                  <a:pt x="29" y="86"/>
                  <a:pt x="29" y="86"/>
                  <a:pt x="29" y="86"/>
                </a:cubicBezTo>
                <a:cubicBezTo>
                  <a:pt x="29" y="84"/>
                  <a:pt x="29" y="83"/>
                  <a:pt x="30" y="82"/>
                </a:cubicBezTo>
                <a:cubicBezTo>
                  <a:pt x="31" y="81"/>
                  <a:pt x="32" y="81"/>
                  <a:pt x="33" y="81"/>
                </a:cubicBezTo>
                <a:cubicBezTo>
                  <a:pt x="93" y="82"/>
                  <a:pt x="93" y="82"/>
                  <a:pt x="93" y="82"/>
                </a:cubicBezTo>
                <a:cubicBezTo>
                  <a:pt x="93" y="79"/>
                  <a:pt x="94" y="76"/>
                  <a:pt x="94" y="75"/>
                </a:cubicBezTo>
                <a:cubicBezTo>
                  <a:pt x="105" y="28"/>
                  <a:pt x="105" y="28"/>
                  <a:pt x="105" y="28"/>
                </a:cubicBezTo>
                <a:cubicBezTo>
                  <a:pt x="106" y="25"/>
                  <a:pt x="108" y="23"/>
                  <a:pt x="111" y="22"/>
                </a:cubicBezTo>
                <a:cubicBezTo>
                  <a:pt x="114" y="21"/>
                  <a:pt x="117" y="22"/>
                  <a:pt x="119" y="24"/>
                </a:cubicBezTo>
                <a:cubicBezTo>
                  <a:pt x="131" y="36"/>
                  <a:pt x="131" y="36"/>
                  <a:pt x="131" y="36"/>
                </a:cubicBezTo>
                <a:cubicBezTo>
                  <a:pt x="137" y="31"/>
                  <a:pt x="137" y="31"/>
                  <a:pt x="137" y="31"/>
                </a:cubicBezTo>
                <a:cubicBezTo>
                  <a:pt x="136" y="28"/>
                  <a:pt x="137" y="25"/>
                  <a:pt x="139" y="23"/>
                </a:cubicBezTo>
                <a:cubicBezTo>
                  <a:pt x="139" y="23"/>
                  <a:pt x="139" y="23"/>
                  <a:pt x="139" y="23"/>
                </a:cubicBezTo>
                <a:cubicBezTo>
                  <a:pt x="143" y="20"/>
                  <a:pt x="149" y="16"/>
                  <a:pt x="150" y="15"/>
                </a:cubicBezTo>
                <a:cubicBezTo>
                  <a:pt x="151" y="13"/>
                  <a:pt x="155" y="8"/>
                  <a:pt x="157" y="5"/>
                </a:cubicBezTo>
                <a:cubicBezTo>
                  <a:pt x="158" y="4"/>
                  <a:pt x="158" y="4"/>
                  <a:pt x="158" y="4"/>
                </a:cubicBezTo>
                <a:cubicBezTo>
                  <a:pt x="162" y="0"/>
                  <a:pt x="167" y="1"/>
                  <a:pt x="173" y="6"/>
                </a:cubicBezTo>
                <a:cubicBezTo>
                  <a:pt x="175" y="8"/>
                  <a:pt x="177" y="11"/>
                  <a:pt x="177" y="13"/>
                </a:cubicBezTo>
                <a:cubicBezTo>
                  <a:pt x="178" y="16"/>
                  <a:pt x="177" y="19"/>
                  <a:pt x="174" y="21"/>
                </a:cubicBezTo>
                <a:cubicBezTo>
                  <a:pt x="174" y="22"/>
                  <a:pt x="174" y="22"/>
                  <a:pt x="174" y="22"/>
                </a:cubicBezTo>
                <a:cubicBezTo>
                  <a:pt x="171" y="24"/>
                  <a:pt x="165" y="27"/>
                  <a:pt x="164" y="28"/>
                </a:cubicBezTo>
                <a:cubicBezTo>
                  <a:pt x="163" y="30"/>
                  <a:pt x="159" y="36"/>
                  <a:pt x="156" y="39"/>
                </a:cubicBezTo>
                <a:cubicBezTo>
                  <a:pt x="156" y="40"/>
                  <a:pt x="156" y="40"/>
                  <a:pt x="156" y="40"/>
                </a:cubicBezTo>
                <a:cubicBezTo>
                  <a:pt x="154" y="42"/>
                  <a:pt x="151" y="43"/>
                  <a:pt x="147" y="41"/>
                </a:cubicBezTo>
                <a:cubicBezTo>
                  <a:pt x="141" y="47"/>
                  <a:pt x="141" y="47"/>
                  <a:pt x="141" y="47"/>
                </a:cubicBezTo>
                <a:cubicBezTo>
                  <a:pt x="155" y="61"/>
                  <a:pt x="155" y="61"/>
                  <a:pt x="155" y="61"/>
                </a:cubicBezTo>
                <a:cubicBezTo>
                  <a:pt x="156" y="63"/>
                  <a:pt x="157" y="66"/>
                  <a:pt x="156" y="68"/>
                </a:cubicBezTo>
                <a:cubicBezTo>
                  <a:pt x="156" y="71"/>
                  <a:pt x="154" y="73"/>
                  <a:pt x="151" y="73"/>
                </a:cubicBezTo>
                <a:cubicBezTo>
                  <a:pt x="130" y="81"/>
                  <a:pt x="130" y="81"/>
                  <a:pt x="130" y="81"/>
                </a:cubicBezTo>
                <a:cubicBezTo>
                  <a:pt x="164" y="82"/>
                  <a:pt x="164" y="82"/>
                  <a:pt x="164" y="82"/>
                </a:cubicBezTo>
                <a:cubicBezTo>
                  <a:pt x="167" y="82"/>
                  <a:pt x="169" y="84"/>
                  <a:pt x="169" y="87"/>
                </a:cubicBezTo>
                <a:cubicBezTo>
                  <a:pt x="169" y="107"/>
                  <a:pt x="169" y="107"/>
                  <a:pt x="169" y="107"/>
                </a:cubicBezTo>
                <a:cubicBezTo>
                  <a:pt x="169" y="110"/>
                  <a:pt x="166" y="113"/>
                  <a:pt x="163" y="113"/>
                </a:cubicBezTo>
                <a:cubicBezTo>
                  <a:pt x="131" y="113"/>
                  <a:pt x="131" y="113"/>
                  <a:pt x="131" y="113"/>
                </a:cubicBezTo>
                <a:cubicBezTo>
                  <a:pt x="131" y="115"/>
                  <a:pt x="131" y="115"/>
                  <a:pt x="131" y="115"/>
                </a:cubicBezTo>
                <a:cubicBezTo>
                  <a:pt x="131" y="133"/>
                  <a:pt x="131" y="133"/>
                  <a:pt x="131" y="133"/>
                </a:cubicBezTo>
                <a:cubicBezTo>
                  <a:pt x="131" y="136"/>
                  <a:pt x="129" y="138"/>
                  <a:pt x="126" y="138"/>
                </a:cubicBezTo>
                <a:close/>
                <a:moveTo>
                  <a:pt x="93" y="83"/>
                </a:moveTo>
                <a:cubicBezTo>
                  <a:pt x="93" y="83"/>
                  <a:pt x="93" y="83"/>
                  <a:pt x="93" y="83"/>
                </a:cubicBezTo>
                <a:cubicBezTo>
                  <a:pt x="93" y="83"/>
                  <a:pt x="93" y="83"/>
                  <a:pt x="93" y="83"/>
                </a:cubicBezTo>
                <a:close/>
                <a:moveTo>
                  <a:pt x="139" y="48"/>
                </a:moveTo>
                <a:cubicBezTo>
                  <a:pt x="139" y="48"/>
                  <a:pt x="139" y="48"/>
                  <a:pt x="139" y="48"/>
                </a:cubicBezTo>
                <a:cubicBezTo>
                  <a:pt x="139" y="48"/>
                  <a:pt x="139" y="48"/>
                  <a:pt x="139" y="48"/>
                </a:cubicBezTo>
                <a:close/>
                <a:moveTo>
                  <a:pt x="130" y="37"/>
                </a:moveTo>
                <a:cubicBezTo>
                  <a:pt x="130" y="37"/>
                  <a:pt x="130" y="37"/>
                  <a:pt x="130" y="37"/>
                </a:cubicBezTo>
                <a:close/>
                <a:moveTo>
                  <a:pt x="138" y="32"/>
                </a:moveTo>
                <a:cubicBezTo>
                  <a:pt x="138" y="32"/>
                  <a:pt x="138" y="32"/>
                  <a:pt x="138" y="32"/>
                </a:cubicBezTo>
                <a:cubicBezTo>
                  <a:pt x="138" y="32"/>
                  <a:pt x="138" y="32"/>
                  <a:pt x="138"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27" name="Freeform 41">
            <a:extLst>
              <a:ext uri="{FF2B5EF4-FFF2-40B4-BE49-F238E27FC236}">
                <a16:creationId xmlns:a16="http://schemas.microsoft.com/office/drawing/2014/main" id="{C58672A3-890F-FD5A-DA6A-C0F83ECCC38E}"/>
              </a:ext>
            </a:extLst>
          </p:cNvPr>
          <p:cNvSpPr>
            <a:spLocks noEditPoints="1"/>
          </p:cNvSpPr>
          <p:nvPr/>
        </p:nvSpPr>
        <p:spPr bwMode="auto">
          <a:xfrm>
            <a:off x="3633402" y="6086555"/>
            <a:ext cx="638316" cy="423025"/>
          </a:xfrm>
          <a:custGeom>
            <a:avLst/>
            <a:gdLst>
              <a:gd name="T0" fmla="*/ 227 w 324"/>
              <a:gd name="T1" fmla="*/ 15 h 244"/>
              <a:gd name="T2" fmla="*/ 177 w 324"/>
              <a:gd name="T3" fmla="*/ 28 h 244"/>
              <a:gd name="T4" fmla="*/ 140 w 324"/>
              <a:gd name="T5" fmla="*/ 38 h 244"/>
              <a:gd name="T6" fmla="*/ 101 w 324"/>
              <a:gd name="T7" fmla="*/ 19 h 244"/>
              <a:gd name="T8" fmla="*/ 1 w 324"/>
              <a:gd name="T9" fmla="*/ 119 h 244"/>
              <a:gd name="T10" fmla="*/ 34 w 324"/>
              <a:gd name="T11" fmla="*/ 143 h 244"/>
              <a:gd name="T12" fmla="*/ 45 w 324"/>
              <a:gd name="T13" fmla="*/ 155 h 244"/>
              <a:gd name="T14" fmla="*/ 65 w 324"/>
              <a:gd name="T15" fmla="*/ 191 h 244"/>
              <a:gd name="T16" fmla="*/ 96 w 324"/>
              <a:gd name="T17" fmla="*/ 213 h 244"/>
              <a:gd name="T18" fmla="*/ 136 w 324"/>
              <a:gd name="T19" fmla="*/ 240 h 244"/>
              <a:gd name="T20" fmla="*/ 189 w 324"/>
              <a:gd name="T21" fmla="*/ 244 h 244"/>
              <a:gd name="T22" fmla="*/ 232 w 324"/>
              <a:gd name="T23" fmla="*/ 211 h 244"/>
              <a:gd name="T24" fmla="*/ 260 w 324"/>
              <a:gd name="T25" fmla="*/ 173 h 244"/>
              <a:gd name="T26" fmla="*/ 282 w 324"/>
              <a:gd name="T27" fmla="*/ 141 h 244"/>
              <a:gd name="T28" fmla="*/ 293 w 324"/>
              <a:gd name="T29" fmla="*/ 142 h 244"/>
              <a:gd name="T30" fmla="*/ 31 w 324"/>
              <a:gd name="T31" fmla="*/ 127 h 244"/>
              <a:gd name="T32" fmla="*/ 31 w 324"/>
              <a:gd name="T33" fmla="*/ 127 h 244"/>
              <a:gd name="T34" fmla="*/ 56 w 324"/>
              <a:gd name="T35" fmla="*/ 162 h 244"/>
              <a:gd name="T36" fmla="*/ 90 w 324"/>
              <a:gd name="T37" fmla="*/ 144 h 244"/>
              <a:gd name="T38" fmla="*/ 99 w 324"/>
              <a:gd name="T39" fmla="*/ 193 h 244"/>
              <a:gd name="T40" fmla="*/ 80 w 324"/>
              <a:gd name="T41" fmla="*/ 186 h 244"/>
              <a:gd name="T42" fmla="*/ 114 w 324"/>
              <a:gd name="T43" fmla="*/ 167 h 244"/>
              <a:gd name="T44" fmla="*/ 100 w 324"/>
              <a:gd name="T45" fmla="*/ 193 h 244"/>
              <a:gd name="T46" fmla="*/ 130 w 324"/>
              <a:gd name="T47" fmla="*/ 207 h 244"/>
              <a:gd name="T48" fmla="*/ 109 w 324"/>
              <a:gd name="T49" fmla="*/ 208 h 244"/>
              <a:gd name="T50" fmla="*/ 134 w 324"/>
              <a:gd name="T51" fmla="*/ 184 h 244"/>
              <a:gd name="T52" fmla="*/ 143 w 324"/>
              <a:gd name="T53" fmla="*/ 229 h 244"/>
              <a:gd name="T54" fmla="*/ 152 w 324"/>
              <a:gd name="T55" fmla="*/ 206 h 244"/>
              <a:gd name="T56" fmla="*/ 157 w 324"/>
              <a:gd name="T57" fmla="*/ 226 h 244"/>
              <a:gd name="T58" fmla="*/ 209 w 324"/>
              <a:gd name="T59" fmla="*/ 134 h 244"/>
              <a:gd name="T60" fmla="*/ 246 w 324"/>
              <a:gd name="T61" fmla="*/ 172 h 244"/>
              <a:gd name="T62" fmla="*/ 189 w 324"/>
              <a:gd name="T63" fmla="*/ 161 h 244"/>
              <a:gd name="T64" fmla="*/ 222 w 324"/>
              <a:gd name="T65" fmla="*/ 196 h 244"/>
              <a:gd name="T66" fmla="*/ 189 w 324"/>
              <a:gd name="T67" fmla="*/ 193 h 244"/>
              <a:gd name="T68" fmla="*/ 198 w 324"/>
              <a:gd name="T69" fmla="*/ 220 h 244"/>
              <a:gd name="T70" fmla="*/ 175 w 324"/>
              <a:gd name="T71" fmla="*/ 212 h 244"/>
              <a:gd name="T72" fmla="*/ 151 w 324"/>
              <a:gd name="T73" fmla="*/ 188 h 244"/>
              <a:gd name="T74" fmla="*/ 127 w 324"/>
              <a:gd name="T75" fmla="*/ 165 h 244"/>
              <a:gd name="T76" fmla="*/ 103 w 324"/>
              <a:gd name="T77" fmla="*/ 141 h 244"/>
              <a:gd name="T78" fmla="*/ 59 w 324"/>
              <a:gd name="T79" fmla="*/ 134 h 244"/>
              <a:gd name="T80" fmla="*/ 105 w 324"/>
              <a:gd name="T81" fmla="*/ 51 h 244"/>
              <a:gd name="T82" fmla="*/ 116 w 324"/>
              <a:gd name="T83" fmla="*/ 63 h 244"/>
              <a:gd name="T84" fmla="*/ 154 w 324"/>
              <a:gd name="T85" fmla="*/ 94 h 244"/>
              <a:gd name="T86" fmla="*/ 266 w 324"/>
              <a:gd name="T87" fmla="*/ 141 h 244"/>
              <a:gd name="T88" fmla="*/ 185 w 324"/>
              <a:gd name="T89" fmla="*/ 68 h 244"/>
              <a:gd name="T90" fmla="*/ 126 w 324"/>
              <a:gd name="T91" fmla="*/ 72 h 244"/>
              <a:gd name="T92" fmla="*/ 278 w 324"/>
              <a:gd name="T93" fmla="*/ 126 h 244"/>
              <a:gd name="T94" fmla="*/ 254 w 324"/>
              <a:gd name="T95" fmla="*/ 1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 h="244">
                <a:moveTo>
                  <a:pt x="323" y="119"/>
                </a:moveTo>
                <a:cubicBezTo>
                  <a:pt x="263" y="5"/>
                  <a:pt x="263" y="5"/>
                  <a:pt x="263" y="5"/>
                </a:cubicBezTo>
                <a:cubicBezTo>
                  <a:pt x="261" y="1"/>
                  <a:pt x="257" y="0"/>
                  <a:pt x="254" y="2"/>
                </a:cubicBezTo>
                <a:cubicBezTo>
                  <a:pt x="227" y="15"/>
                  <a:pt x="227" y="15"/>
                  <a:pt x="227" y="15"/>
                </a:cubicBezTo>
                <a:cubicBezTo>
                  <a:pt x="225" y="16"/>
                  <a:pt x="224" y="17"/>
                  <a:pt x="223" y="19"/>
                </a:cubicBezTo>
                <a:cubicBezTo>
                  <a:pt x="223" y="21"/>
                  <a:pt x="223" y="23"/>
                  <a:pt x="224" y="24"/>
                </a:cubicBezTo>
                <a:cubicBezTo>
                  <a:pt x="228" y="32"/>
                  <a:pt x="228" y="32"/>
                  <a:pt x="228" y="32"/>
                </a:cubicBezTo>
                <a:cubicBezTo>
                  <a:pt x="177" y="28"/>
                  <a:pt x="177" y="28"/>
                  <a:pt x="177" y="28"/>
                </a:cubicBezTo>
                <a:cubicBezTo>
                  <a:pt x="177" y="28"/>
                  <a:pt x="159" y="24"/>
                  <a:pt x="145" y="36"/>
                </a:cubicBezTo>
                <a:cubicBezTo>
                  <a:pt x="144" y="37"/>
                  <a:pt x="143" y="38"/>
                  <a:pt x="142" y="39"/>
                </a:cubicBezTo>
                <a:cubicBezTo>
                  <a:pt x="141" y="38"/>
                  <a:pt x="141" y="38"/>
                  <a:pt x="140" y="38"/>
                </a:cubicBezTo>
                <a:cubicBezTo>
                  <a:pt x="140" y="38"/>
                  <a:pt x="140" y="38"/>
                  <a:pt x="140" y="38"/>
                </a:cubicBezTo>
                <a:cubicBezTo>
                  <a:pt x="110" y="38"/>
                  <a:pt x="110" y="38"/>
                  <a:pt x="110" y="38"/>
                </a:cubicBezTo>
                <a:cubicBezTo>
                  <a:pt x="97" y="31"/>
                  <a:pt x="97" y="31"/>
                  <a:pt x="97" y="31"/>
                </a:cubicBezTo>
                <a:cubicBezTo>
                  <a:pt x="101" y="24"/>
                  <a:pt x="101" y="24"/>
                  <a:pt x="101" y="24"/>
                </a:cubicBezTo>
                <a:cubicBezTo>
                  <a:pt x="102" y="23"/>
                  <a:pt x="102" y="21"/>
                  <a:pt x="101" y="19"/>
                </a:cubicBezTo>
                <a:cubicBezTo>
                  <a:pt x="101" y="17"/>
                  <a:pt x="99" y="16"/>
                  <a:pt x="98" y="15"/>
                </a:cubicBezTo>
                <a:cubicBezTo>
                  <a:pt x="71" y="2"/>
                  <a:pt x="71" y="2"/>
                  <a:pt x="71" y="2"/>
                </a:cubicBezTo>
                <a:cubicBezTo>
                  <a:pt x="68" y="0"/>
                  <a:pt x="64" y="1"/>
                  <a:pt x="62" y="5"/>
                </a:cubicBezTo>
                <a:cubicBezTo>
                  <a:pt x="1" y="119"/>
                  <a:pt x="1" y="119"/>
                  <a:pt x="1" y="119"/>
                </a:cubicBezTo>
                <a:cubicBezTo>
                  <a:pt x="0" y="121"/>
                  <a:pt x="0" y="123"/>
                  <a:pt x="1" y="124"/>
                </a:cubicBezTo>
                <a:cubicBezTo>
                  <a:pt x="1" y="126"/>
                  <a:pt x="2" y="128"/>
                  <a:pt x="4" y="128"/>
                </a:cubicBezTo>
                <a:cubicBezTo>
                  <a:pt x="31" y="142"/>
                  <a:pt x="31" y="142"/>
                  <a:pt x="31" y="142"/>
                </a:cubicBezTo>
                <a:cubicBezTo>
                  <a:pt x="32" y="142"/>
                  <a:pt x="33" y="143"/>
                  <a:pt x="34" y="143"/>
                </a:cubicBezTo>
                <a:cubicBezTo>
                  <a:pt x="37" y="143"/>
                  <a:pt x="39" y="141"/>
                  <a:pt x="40" y="139"/>
                </a:cubicBezTo>
                <a:cubicBezTo>
                  <a:pt x="44" y="132"/>
                  <a:pt x="44" y="132"/>
                  <a:pt x="44" y="132"/>
                </a:cubicBezTo>
                <a:cubicBezTo>
                  <a:pt x="50" y="148"/>
                  <a:pt x="50" y="148"/>
                  <a:pt x="50" y="148"/>
                </a:cubicBezTo>
                <a:cubicBezTo>
                  <a:pt x="45" y="155"/>
                  <a:pt x="45" y="155"/>
                  <a:pt x="45" y="155"/>
                </a:cubicBezTo>
                <a:cubicBezTo>
                  <a:pt x="41" y="160"/>
                  <a:pt x="40" y="166"/>
                  <a:pt x="41" y="172"/>
                </a:cubicBezTo>
                <a:cubicBezTo>
                  <a:pt x="42" y="178"/>
                  <a:pt x="46" y="183"/>
                  <a:pt x="51" y="187"/>
                </a:cubicBezTo>
                <a:cubicBezTo>
                  <a:pt x="55" y="190"/>
                  <a:pt x="59" y="191"/>
                  <a:pt x="64" y="191"/>
                </a:cubicBezTo>
                <a:cubicBezTo>
                  <a:pt x="64" y="191"/>
                  <a:pt x="65" y="191"/>
                  <a:pt x="65" y="191"/>
                </a:cubicBezTo>
                <a:cubicBezTo>
                  <a:pt x="65" y="193"/>
                  <a:pt x="65" y="194"/>
                  <a:pt x="65" y="196"/>
                </a:cubicBezTo>
                <a:cubicBezTo>
                  <a:pt x="66" y="202"/>
                  <a:pt x="70" y="207"/>
                  <a:pt x="75" y="211"/>
                </a:cubicBezTo>
                <a:cubicBezTo>
                  <a:pt x="79" y="213"/>
                  <a:pt x="83" y="215"/>
                  <a:pt x="88" y="215"/>
                </a:cubicBezTo>
                <a:cubicBezTo>
                  <a:pt x="91" y="215"/>
                  <a:pt x="94" y="214"/>
                  <a:pt x="96" y="213"/>
                </a:cubicBezTo>
                <a:cubicBezTo>
                  <a:pt x="98" y="218"/>
                  <a:pt x="101" y="222"/>
                  <a:pt x="105" y="225"/>
                </a:cubicBezTo>
                <a:cubicBezTo>
                  <a:pt x="109" y="228"/>
                  <a:pt x="114" y="229"/>
                  <a:pt x="119" y="229"/>
                </a:cubicBezTo>
                <a:cubicBezTo>
                  <a:pt x="122" y="229"/>
                  <a:pt x="124" y="229"/>
                  <a:pt x="127" y="228"/>
                </a:cubicBezTo>
                <a:cubicBezTo>
                  <a:pt x="128" y="232"/>
                  <a:pt x="131" y="237"/>
                  <a:pt x="136" y="240"/>
                </a:cubicBezTo>
                <a:cubicBezTo>
                  <a:pt x="140" y="242"/>
                  <a:pt x="144" y="244"/>
                  <a:pt x="149" y="244"/>
                </a:cubicBezTo>
                <a:cubicBezTo>
                  <a:pt x="157" y="244"/>
                  <a:pt x="164" y="240"/>
                  <a:pt x="168" y="234"/>
                </a:cubicBezTo>
                <a:cubicBezTo>
                  <a:pt x="176" y="239"/>
                  <a:pt x="176" y="239"/>
                  <a:pt x="176" y="239"/>
                </a:cubicBezTo>
                <a:cubicBezTo>
                  <a:pt x="180" y="242"/>
                  <a:pt x="184" y="244"/>
                  <a:pt x="189" y="244"/>
                </a:cubicBezTo>
                <a:cubicBezTo>
                  <a:pt x="196" y="244"/>
                  <a:pt x="204" y="240"/>
                  <a:pt x="208" y="234"/>
                </a:cubicBezTo>
                <a:cubicBezTo>
                  <a:pt x="211" y="230"/>
                  <a:pt x="212" y="225"/>
                  <a:pt x="212" y="221"/>
                </a:cubicBezTo>
                <a:cubicBezTo>
                  <a:pt x="212" y="221"/>
                  <a:pt x="212" y="221"/>
                  <a:pt x="213" y="221"/>
                </a:cubicBezTo>
                <a:cubicBezTo>
                  <a:pt x="220" y="221"/>
                  <a:pt x="227" y="217"/>
                  <a:pt x="232" y="211"/>
                </a:cubicBezTo>
                <a:cubicBezTo>
                  <a:pt x="235" y="207"/>
                  <a:pt x="236" y="202"/>
                  <a:pt x="236" y="197"/>
                </a:cubicBezTo>
                <a:cubicBezTo>
                  <a:pt x="236" y="197"/>
                  <a:pt x="236" y="197"/>
                  <a:pt x="236" y="197"/>
                </a:cubicBezTo>
                <a:cubicBezTo>
                  <a:pt x="244" y="197"/>
                  <a:pt x="251" y="193"/>
                  <a:pt x="255" y="187"/>
                </a:cubicBezTo>
                <a:cubicBezTo>
                  <a:pt x="258" y="183"/>
                  <a:pt x="260" y="178"/>
                  <a:pt x="260" y="173"/>
                </a:cubicBezTo>
                <a:cubicBezTo>
                  <a:pt x="260" y="173"/>
                  <a:pt x="260" y="173"/>
                  <a:pt x="260" y="173"/>
                </a:cubicBezTo>
                <a:cubicBezTo>
                  <a:pt x="267" y="173"/>
                  <a:pt x="275" y="169"/>
                  <a:pt x="279" y="163"/>
                </a:cubicBezTo>
                <a:cubicBezTo>
                  <a:pt x="283" y="158"/>
                  <a:pt x="284" y="151"/>
                  <a:pt x="283" y="145"/>
                </a:cubicBezTo>
                <a:cubicBezTo>
                  <a:pt x="283" y="144"/>
                  <a:pt x="282" y="142"/>
                  <a:pt x="282" y="141"/>
                </a:cubicBezTo>
                <a:cubicBezTo>
                  <a:pt x="284" y="139"/>
                  <a:pt x="284" y="139"/>
                  <a:pt x="284" y="139"/>
                </a:cubicBezTo>
                <a:cubicBezTo>
                  <a:pt x="285" y="139"/>
                  <a:pt x="285" y="139"/>
                  <a:pt x="285" y="139"/>
                </a:cubicBezTo>
                <a:cubicBezTo>
                  <a:pt x="286" y="141"/>
                  <a:pt x="288" y="143"/>
                  <a:pt x="290" y="143"/>
                </a:cubicBezTo>
                <a:cubicBezTo>
                  <a:pt x="292" y="143"/>
                  <a:pt x="293" y="142"/>
                  <a:pt x="293" y="142"/>
                </a:cubicBezTo>
                <a:cubicBezTo>
                  <a:pt x="320" y="128"/>
                  <a:pt x="320" y="128"/>
                  <a:pt x="320" y="128"/>
                </a:cubicBezTo>
                <a:cubicBezTo>
                  <a:pt x="322" y="128"/>
                  <a:pt x="323" y="126"/>
                  <a:pt x="324" y="124"/>
                </a:cubicBezTo>
                <a:cubicBezTo>
                  <a:pt x="324" y="123"/>
                  <a:pt x="324" y="121"/>
                  <a:pt x="323" y="119"/>
                </a:cubicBezTo>
                <a:close/>
                <a:moveTo>
                  <a:pt x="31" y="127"/>
                </a:moveTo>
                <a:cubicBezTo>
                  <a:pt x="16" y="119"/>
                  <a:pt x="16" y="119"/>
                  <a:pt x="16" y="119"/>
                </a:cubicBezTo>
                <a:cubicBezTo>
                  <a:pt x="71" y="17"/>
                  <a:pt x="71" y="17"/>
                  <a:pt x="71" y="17"/>
                </a:cubicBezTo>
                <a:cubicBezTo>
                  <a:pt x="86" y="24"/>
                  <a:pt x="86" y="24"/>
                  <a:pt x="86" y="24"/>
                </a:cubicBezTo>
                <a:lnTo>
                  <a:pt x="31" y="127"/>
                </a:lnTo>
                <a:close/>
                <a:moveTo>
                  <a:pt x="72" y="174"/>
                </a:moveTo>
                <a:cubicBezTo>
                  <a:pt x="69" y="178"/>
                  <a:pt x="63" y="179"/>
                  <a:pt x="58" y="176"/>
                </a:cubicBezTo>
                <a:cubicBezTo>
                  <a:pt x="56" y="174"/>
                  <a:pt x="55" y="172"/>
                  <a:pt x="54" y="170"/>
                </a:cubicBezTo>
                <a:cubicBezTo>
                  <a:pt x="54" y="167"/>
                  <a:pt x="55" y="164"/>
                  <a:pt x="56" y="162"/>
                </a:cubicBezTo>
                <a:cubicBezTo>
                  <a:pt x="72" y="140"/>
                  <a:pt x="72" y="140"/>
                  <a:pt x="72" y="140"/>
                </a:cubicBezTo>
                <a:cubicBezTo>
                  <a:pt x="74" y="137"/>
                  <a:pt x="77" y="135"/>
                  <a:pt x="80" y="135"/>
                </a:cubicBezTo>
                <a:cubicBezTo>
                  <a:pt x="82" y="135"/>
                  <a:pt x="84" y="136"/>
                  <a:pt x="86" y="137"/>
                </a:cubicBezTo>
                <a:cubicBezTo>
                  <a:pt x="88" y="139"/>
                  <a:pt x="89" y="141"/>
                  <a:pt x="90" y="144"/>
                </a:cubicBezTo>
                <a:cubicBezTo>
                  <a:pt x="90" y="146"/>
                  <a:pt x="90" y="149"/>
                  <a:pt x="88" y="151"/>
                </a:cubicBezTo>
                <a:lnTo>
                  <a:pt x="72" y="174"/>
                </a:lnTo>
                <a:close/>
                <a:moveTo>
                  <a:pt x="100" y="193"/>
                </a:moveTo>
                <a:cubicBezTo>
                  <a:pt x="99" y="193"/>
                  <a:pt x="99" y="193"/>
                  <a:pt x="99" y="193"/>
                </a:cubicBezTo>
                <a:cubicBezTo>
                  <a:pt x="96" y="197"/>
                  <a:pt x="96" y="197"/>
                  <a:pt x="96" y="197"/>
                </a:cubicBezTo>
                <a:cubicBezTo>
                  <a:pt x="93" y="201"/>
                  <a:pt x="87" y="203"/>
                  <a:pt x="83" y="200"/>
                </a:cubicBezTo>
                <a:cubicBezTo>
                  <a:pt x="80" y="198"/>
                  <a:pt x="79" y="196"/>
                  <a:pt x="78" y="193"/>
                </a:cubicBezTo>
                <a:cubicBezTo>
                  <a:pt x="78" y="191"/>
                  <a:pt x="79" y="188"/>
                  <a:pt x="80" y="186"/>
                </a:cubicBezTo>
                <a:cubicBezTo>
                  <a:pt x="96" y="163"/>
                  <a:pt x="96" y="163"/>
                  <a:pt x="96" y="163"/>
                </a:cubicBezTo>
                <a:cubicBezTo>
                  <a:pt x="98" y="161"/>
                  <a:pt x="101" y="159"/>
                  <a:pt x="104" y="159"/>
                </a:cubicBezTo>
                <a:cubicBezTo>
                  <a:pt x="106" y="159"/>
                  <a:pt x="108" y="160"/>
                  <a:pt x="110" y="161"/>
                </a:cubicBezTo>
                <a:cubicBezTo>
                  <a:pt x="112" y="162"/>
                  <a:pt x="113" y="165"/>
                  <a:pt x="114" y="167"/>
                </a:cubicBezTo>
                <a:cubicBezTo>
                  <a:pt x="114" y="170"/>
                  <a:pt x="114" y="172"/>
                  <a:pt x="112" y="174"/>
                </a:cubicBezTo>
                <a:cubicBezTo>
                  <a:pt x="109" y="179"/>
                  <a:pt x="109" y="179"/>
                  <a:pt x="109" y="179"/>
                </a:cubicBezTo>
                <a:cubicBezTo>
                  <a:pt x="109" y="179"/>
                  <a:pt x="109" y="179"/>
                  <a:pt x="109" y="179"/>
                </a:cubicBezTo>
                <a:lnTo>
                  <a:pt x="100" y="193"/>
                </a:lnTo>
                <a:close/>
                <a:moveTo>
                  <a:pt x="136" y="198"/>
                </a:moveTo>
                <a:cubicBezTo>
                  <a:pt x="133" y="202"/>
                  <a:pt x="133" y="202"/>
                  <a:pt x="133" y="202"/>
                </a:cubicBezTo>
                <a:cubicBezTo>
                  <a:pt x="133" y="202"/>
                  <a:pt x="133" y="203"/>
                  <a:pt x="133" y="203"/>
                </a:cubicBezTo>
                <a:cubicBezTo>
                  <a:pt x="130" y="207"/>
                  <a:pt x="130" y="207"/>
                  <a:pt x="130" y="207"/>
                </a:cubicBezTo>
                <a:cubicBezTo>
                  <a:pt x="130" y="207"/>
                  <a:pt x="130" y="207"/>
                  <a:pt x="130" y="207"/>
                </a:cubicBezTo>
                <a:cubicBezTo>
                  <a:pt x="127" y="212"/>
                  <a:pt x="127" y="212"/>
                  <a:pt x="127" y="212"/>
                </a:cubicBezTo>
                <a:cubicBezTo>
                  <a:pt x="124" y="216"/>
                  <a:pt x="117" y="217"/>
                  <a:pt x="113" y="214"/>
                </a:cubicBezTo>
                <a:cubicBezTo>
                  <a:pt x="111" y="213"/>
                  <a:pt x="109" y="210"/>
                  <a:pt x="109" y="208"/>
                </a:cubicBezTo>
                <a:cubicBezTo>
                  <a:pt x="108" y="205"/>
                  <a:pt x="109" y="203"/>
                  <a:pt x="111" y="200"/>
                </a:cubicBezTo>
                <a:cubicBezTo>
                  <a:pt x="120" y="187"/>
                  <a:pt x="120" y="187"/>
                  <a:pt x="120" y="187"/>
                </a:cubicBezTo>
                <a:cubicBezTo>
                  <a:pt x="122" y="184"/>
                  <a:pt x="125" y="183"/>
                  <a:pt x="128" y="183"/>
                </a:cubicBezTo>
                <a:cubicBezTo>
                  <a:pt x="130" y="183"/>
                  <a:pt x="132" y="183"/>
                  <a:pt x="134" y="184"/>
                </a:cubicBezTo>
                <a:cubicBezTo>
                  <a:pt x="136" y="186"/>
                  <a:pt x="137" y="188"/>
                  <a:pt x="138" y="191"/>
                </a:cubicBezTo>
                <a:cubicBezTo>
                  <a:pt x="138" y="193"/>
                  <a:pt x="138" y="196"/>
                  <a:pt x="136" y="198"/>
                </a:cubicBezTo>
                <a:close/>
                <a:moveTo>
                  <a:pt x="157" y="226"/>
                </a:moveTo>
                <a:cubicBezTo>
                  <a:pt x="154" y="230"/>
                  <a:pt x="148" y="232"/>
                  <a:pt x="143" y="229"/>
                </a:cubicBezTo>
                <a:cubicBezTo>
                  <a:pt x="141" y="227"/>
                  <a:pt x="140" y="225"/>
                  <a:pt x="139" y="222"/>
                </a:cubicBezTo>
                <a:cubicBezTo>
                  <a:pt x="139" y="220"/>
                  <a:pt x="139" y="217"/>
                  <a:pt x="141" y="215"/>
                </a:cubicBezTo>
                <a:cubicBezTo>
                  <a:pt x="144" y="210"/>
                  <a:pt x="144" y="210"/>
                  <a:pt x="144" y="210"/>
                </a:cubicBezTo>
                <a:cubicBezTo>
                  <a:pt x="146" y="208"/>
                  <a:pt x="149" y="206"/>
                  <a:pt x="152" y="206"/>
                </a:cubicBezTo>
                <a:cubicBezTo>
                  <a:pt x="154" y="206"/>
                  <a:pt x="156" y="207"/>
                  <a:pt x="158" y="208"/>
                </a:cubicBezTo>
                <a:cubicBezTo>
                  <a:pt x="160" y="209"/>
                  <a:pt x="162" y="212"/>
                  <a:pt x="162" y="214"/>
                </a:cubicBezTo>
                <a:cubicBezTo>
                  <a:pt x="162" y="217"/>
                  <a:pt x="162" y="219"/>
                  <a:pt x="160" y="222"/>
                </a:cubicBezTo>
                <a:lnTo>
                  <a:pt x="157" y="226"/>
                </a:lnTo>
                <a:close/>
                <a:moveTo>
                  <a:pt x="268" y="155"/>
                </a:moveTo>
                <a:cubicBezTo>
                  <a:pt x="265" y="159"/>
                  <a:pt x="259" y="161"/>
                  <a:pt x="254" y="157"/>
                </a:cubicBezTo>
                <a:cubicBezTo>
                  <a:pt x="218" y="132"/>
                  <a:pt x="218" y="132"/>
                  <a:pt x="218" y="132"/>
                </a:cubicBezTo>
                <a:cubicBezTo>
                  <a:pt x="215" y="130"/>
                  <a:pt x="211" y="131"/>
                  <a:pt x="209" y="134"/>
                </a:cubicBezTo>
                <a:cubicBezTo>
                  <a:pt x="207" y="137"/>
                  <a:pt x="207" y="141"/>
                  <a:pt x="210" y="143"/>
                </a:cubicBezTo>
                <a:cubicBezTo>
                  <a:pt x="242" y="165"/>
                  <a:pt x="242" y="165"/>
                  <a:pt x="242" y="165"/>
                </a:cubicBezTo>
                <a:cubicBezTo>
                  <a:pt x="242" y="165"/>
                  <a:pt x="242" y="165"/>
                  <a:pt x="242" y="165"/>
                </a:cubicBezTo>
                <a:cubicBezTo>
                  <a:pt x="244" y="167"/>
                  <a:pt x="246" y="169"/>
                  <a:pt x="246" y="172"/>
                </a:cubicBezTo>
                <a:cubicBezTo>
                  <a:pt x="247" y="174"/>
                  <a:pt x="246" y="177"/>
                  <a:pt x="244" y="179"/>
                </a:cubicBezTo>
                <a:cubicBezTo>
                  <a:pt x="241" y="183"/>
                  <a:pt x="235" y="185"/>
                  <a:pt x="231" y="181"/>
                </a:cubicBezTo>
                <a:cubicBezTo>
                  <a:pt x="199" y="159"/>
                  <a:pt x="199" y="159"/>
                  <a:pt x="199" y="159"/>
                </a:cubicBezTo>
                <a:cubicBezTo>
                  <a:pt x="196" y="157"/>
                  <a:pt x="192" y="158"/>
                  <a:pt x="189" y="161"/>
                </a:cubicBezTo>
                <a:cubicBezTo>
                  <a:pt x="187" y="164"/>
                  <a:pt x="188" y="168"/>
                  <a:pt x="191" y="170"/>
                </a:cubicBezTo>
                <a:cubicBezTo>
                  <a:pt x="218" y="189"/>
                  <a:pt x="218" y="189"/>
                  <a:pt x="218" y="189"/>
                </a:cubicBezTo>
                <a:cubicBezTo>
                  <a:pt x="218" y="189"/>
                  <a:pt x="218" y="189"/>
                  <a:pt x="218" y="189"/>
                </a:cubicBezTo>
                <a:cubicBezTo>
                  <a:pt x="221" y="191"/>
                  <a:pt x="222" y="193"/>
                  <a:pt x="222" y="196"/>
                </a:cubicBezTo>
                <a:cubicBezTo>
                  <a:pt x="223" y="198"/>
                  <a:pt x="222" y="201"/>
                  <a:pt x="221" y="203"/>
                </a:cubicBezTo>
                <a:cubicBezTo>
                  <a:pt x="218" y="207"/>
                  <a:pt x="212" y="209"/>
                  <a:pt x="207" y="205"/>
                </a:cubicBezTo>
                <a:cubicBezTo>
                  <a:pt x="207" y="205"/>
                  <a:pt x="207" y="205"/>
                  <a:pt x="207" y="205"/>
                </a:cubicBezTo>
                <a:cubicBezTo>
                  <a:pt x="189" y="193"/>
                  <a:pt x="189" y="193"/>
                  <a:pt x="189" y="193"/>
                </a:cubicBezTo>
                <a:cubicBezTo>
                  <a:pt x="186" y="191"/>
                  <a:pt x="182" y="191"/>
                  <a:pt x="179" y="194"/>
                </a:cubicBezTo>
                <a:cubicBezTo>
                  <a:pt x="177" y="197"/>
                  <a:pt x="178" y="202"/>
                  <a:pt x="181" y="204"/>
                </a:cubicBezTo>
                <a:cubicBezTo>
                  <a:pt x="193" y="212"/>
                  <a:pt x="193" y="212"/>
                  <a:pt x="193" y="212"/>
                </a:cubicBezTo>
                <a:cubicBezTo>
                  <a:pt x="196" y="214"/>
                  <a:pt x="198" y="217"/>
                  <a:pt x="198" y="220"/>
                </a:cubicBezTo>
                <a:cubicBezTo>
                  <a:pt x="199" y="222"/>
                  <a:pt x="198" y="224"/>
                  <a:pt x="197" y="226"/>
                </a:cubicBezTo>
                <a:cubicBezTo>
                  <a:pt x="194" y="230"/>
                  <a:pt x="188" y="231"/>
                  <a:pt x="183" y="228"/>
                </a:cubicBezTo>
                <a:cubicBezTo>
                  <a:pt x="175" y="222"/>
                  <a:pt x="175" y="222"/>
                  <a:pt x="175" y="222"/>
                </a:cubicBezTo>
                <a:cubicBezTo>
                  <a:pt x="176" y="219"/>
                  <a:pt x="176" y="215"/>
                  <a:pt x="175" y="212"/>
                </a:cubicBezTo>
                <a:cubicBezTo>
                  <a:pt x="174" y="206"/>
                  <a:pt x="171" y="200"/>
                  <a:pt x="166" y="197"/>
                </a:cubicBezTo>
                <a:cubicBezTo>
                  <a:pt x="162" y="194"/>
                  <a:pt x="157" y="193"/>
                  <a:pt x="152" y="193"/>
                </a:cubicBezTo>
                <a:cubicBezTo>
                  <a:pt x="152" y="193"/>
                  <a:pt x="152" y="193"/>
                  <a:pt x="152" y="193"/>
                </a:cubicBezTo>
                <a:cubicBezTo>
                  <a:pt x="152" y="191"/>
                  <a:pt x="151" y="190"/>
                  <a:pt x="151" y="188"/>
                </a:cubicBezTo>
                <a:cubicBezTo>
                  <a:pt x="150" y="182"/>
                  <a:pt x="147" y="177"/>
                  <a:pt x="142" y="173"/>
                </a:cubicBezTo>
                <a:cubicBezTo>
                  <a:pt x="138" y="170"/>
                  <a:pt x="133" y="169"/>
                  <a:pt x="128" y="169"/>
                </a:cubicBezTo>
                <a:cubicBezTo>
                  <a:pt x="128" y="169"/>
                  <a:pt x="128" y="169"/>
                  <a:pt x="127" y="169"/>
                </a:cubicBezTo>
                <a:cubicBezTo>
                  <a:pt x="128" y="168"/>
                  <a:pt x="127" y="166"/>
                  <a:pt x="127" y="165"/>
                </a:cubicBezTo>
                <a:cubicBezTo>
                  <a:pt x="126" y="159"/>
                  <a:pt x="123" y="153"/>
                  <a:pt x="118" y="150"/>
                </a:cubicBezTo>
                <a:cubicBezTo>
                  <a:pt x="114" y="147"/>
                  <a:pt x="109" y="145"/>
                  <a:pt x="104" y="145"/>
                </a:cubicBezTo>
                <a:cubicBezTo>
                  <a:pt x="104" y="145"/>
                  <a:pt x="104" y="146"/>
                  <a:pt x="103" y="146"/>
                </a:cubicBezTo>
                <a:cubicBezTo>
                  <a:pt x="103" y="144"/>
                  <a:pt x="103" y="143"/>
                  <a:pt x="103" y="141"/>
                </a:cubicBezTo>
                <a:cubicBezTo>
                  <a:pt x="102" y="135"/>
                  <a:pt x="99" y="130"/>
                  <a:pt x="93" y="126"/>
                </a:cubicBezTo>
                <a:cubicBezTo>
                  <a:pt x="90" y="123"/>
                  <a:pt x="85" y="122"/>
                  <a:pt x="80" y="122"/>
                </a:cubicBezTo>
                <a:cubicBezTo>
                  <a:pt x="72" y="122"/>
                  <a:pt x="65" y="126"/>
                  <a:pt x="61" y="132"/>
                </a:cubicBezTo>
                <a:cubicBezTo>
                  <a:pt x="59" y="134"/>
                  <a:pt x="59" y="134"/>
                  <a:pt x="59" y="134"/>
                </a:cubicBezTo>
                <a:cubicBezTo>
                  <a:pt x="54" y="120"/>
                  <a:pt x="54" y="120"/>
                  <a:pt x="54" y="120"/>
                </a:cubicBezTo>
                <a:cubicBezTo>
                  <a:pt x="54" y="119"/>
                  <a:pt x="53" y="118"/>
                  <a:pt x="52" y="117"/>
                </a:cubicBezTo>
                <a:cubicBezTo>
                  <a:pt x="91" y="43"/>
                  <a:pt x="91" y="43"/>
                  <a:pt x="91" y="43"/>
                </a:cubicBezTo>
                <a:cubicBezTo>
                  <a:pt x="105" y="51"/>
                  <a:pt x="105" y="51"/>
                  <a:pt x="105" y="51"/>
                </a:cubicBezTo>
                <a:cubicBezTo>
                  <a:pt x="106" y="51"/>
                  <a:pt x="107" y="52"/>
                  <a:pt x="108" y="52"/>
                </a:cubicBezTo>
                <a:cubicBezTo>
                  <a:pt x="108" y="52"/>
                  <a:pt x="108" y="52"/>
                  <a:pt x="108" y="52"/>
                </a:cubicBezTo>
                <a:cubicBezTo>
                  <a:pt x="128" y="52"/>
                  <a:pt x="128" y="52"/>
                  <a:pt x="128" y="52"/>
                </a:cubicBezTo>
                <a:cubicBezTo>
                  <a:pt x="122" y="56"/>
                  <a:pt x="118" y="61"/>
                  <a:pt x="116" y="63"/>
                </a:cubicBezTo>
                <a:cubicBezTo>
                  <a:pt x="116" y="63"/>
                  <a:pt x="115" y="63"/>
                  <a:pt x="115" y="64"/>
                </a:cubicBezTo>
                <a:cubicBezTo>
                  <a:pt x="111" y="70"/>
                  <a:pt x="109" y="78"/>
                  <a:pt x="111" y="86"/>
                </a:cubicBezTo>
                <a:cubicBezTo>
                  <a:pt x="112" y="92"/>
                  <a:pt x="115" y="97"/>
                  <a:pt x="119" y="100"/>
                </a:cubicBezTo>
                <a:cubicBezTo>
                  <a:pt x="129" y="107"/>
                  <a:pt x="146" y="104"/>
                  <a:pt x="154" y="94"/>
                </a:cubicBezTo>
                <a:cubicBezTo>
                  <a:pt x="159" y="86"/>
                  <a:pt x="172" y="75"/>
                  <a:pt x="178" y="79"/>
                </a:cubicBezTo>
                <a:cubicBezTo>
                  <a:pt x="191" y="88"/>
                  <a:pt x="265" y="141"/>
                  <a:pt x="266" y="141"/>
                </a:cubicBezTo>
                <a:cubicBezTo>
                  <a:pt x="266" y="141"/>
                  <a:pt x="266" y="141"/>
                  <a:pt x="266" y="141"/>
                </a:cubicBezTo>
                <a:cubicBezTo>
                  <a:pt x="266" y="141"/>
                  <a:pt x="266" y="141"/>
                  <a:pt x="266" y="141"/>
                </a:cubicBezTo>
                <a:cubicBezTo>
                  <a:pt x="268" y="143"/>
                  <a:pt x="269" y="145"/>
                  <a:pt x="270" y="148"/>
                </a:cubicBezTo>
                <a:cubicBezTo>
                  <a:pt x="270" y="150"/>
                  <a:pt x="270" y="153"/>
                  <a:pt x="268" y="155"/>
                </a:cubicBezTo>
                <a:close/>
                <a:moveTo>
                  <a:pt x="273" y="130"/>
                </a:moveTo>
                <a:cubicBezTo>
                  <a:pt x="270" y="128"/>
                  <a:pt x="199" y="77"/>
                  <a:pt x="185" y="68"/>
                </a:cubicBezTo>
                <a:cubicBezTo>
                  <a:pt x="167" y="55"/>
                  <a:pt x="145" y="82"/>
                  <a:pt x="143" y="86"/>
                </a:cubicBezTo>
                <a:cubicBezTo>
                  <a:pt x="140" y="90"/>
                  <a:pt x="131" y="92"/>
                  <a:pt x="127" y="89"/>
                </a:cubicBezTo>
                <a:cubicBezTo>
                  <a:pt x="125" y="87"/>
                  <a:pt x="124" y="85"/>
                  <a:pt x="124" y="83"/>
                </a:cubicBezTo>
                <a:cubicBezTo>
                  <a:pt x="123" y="79"/>
                  <a:pt x="124" y="75"/>
                  <a:pt x="126" y="72"/>
                </a:cubicBezTo>
                <a:cubicBezTo>
                  <a:pt x="135" y="63"/>
                  <a:pt x="150" y="49"/>
                  <a:pt x="153" y="47"/>
                </a:cubicBezTo>
                <a:cubicBezTo>
                  <a:pt x="163" y="39"/>
                  <a:pt x="175" y="41"/>
                  <a:pt x="175" y="41"/>
                </a:cubicBezTo>
                <a:cubicBezTo>
                  <a:pt x="236" y="47"/>
                  <a:pt x="236" y="47"/>
                  <a:pt x="236" y="47"/>
                </a:cubicBezTo>
                <a:cubicBezTo>
                  <a:pt x="278" y="126"/>
                  <a:pt x="278" y="126"/>
                  <a:pt x="278" y="126"/>
                </a:cubicBezTo>
                <a:lnTo>
                  <a:pt x="273" y="130"/>
                </a:lnTo>
                <a:close/>
                <a:moveTo>
                  <a:pt x="293" y="127"/>
                </a:moveTo>
                <a:cubicBezTo>
                  <a:pt x="239" y="24"/>
                  <a:pt x="239" y="24"/>
                  <a:pt x="239" y="24"/>
                </a:cubicBezTo>
                <a:cubicBezTo>
                  <a:pt x="254" y="17"/>
                  <a:pt x="254" y="17"/>
                  <a:pt x="254" y="17"/>
                </a:cubicBezTo>
                <a:cubicBezTo>
                  <a:pt x="308" y="119"/>
                  <a:pt x="308" y="119"/>
                  <a:pt x="308" y="119"/>
                </a:cubicBezTo>
                <a:lnTo>
                  <a:pt x="293" y="127"/>
                </a:lnTo>
                <a:close/>
              </a:path>
            </a:pathLst>
          </a:custGeom>
          <a:solidFill>
            <a:schemeClr val="accent1"/>
          </a:solidFill>
          <a:ln>
            <a:noFill/>
          </a:ln>
        </p:spPr>
        <p:txBody>
          <a:bodyPr vert="horz" wrap="square" lIns="62865" tIns="31433" rIns="62865" bIns="31433" numCol="1" anchor="t" anchorCtr="0" compatLnSpc="1">
            <a:prstTxWarp prst="textNoShape">
              <a:avLst/>
            </a:prstTxWarp>
          </a:bodyPr>
          <a:lstStyle/>
          <a:p>
            <a:pPr algn="ctr"/>
            <a:endParaRPr lang="en-US" sz="800" dirty="0"/>
          </a:p>
        </p:txBody>
      </p:sp>
      <p:sp>
        <p:nvSpPr>
          <p:cNvPr id="28" name="ObjectTitleWithLine">
            <a:extLst>
              <a:ext uri="{FF2B5EF4-FFF2-40B4-BE49-F238E27FC236}">
                <a16:creationId xmlns:a16="http://schemas.microsoft.com/office/drawing/2014/main" id="{E62A129F-7879-204A-3AC4-CE19DD0CC001}"/>
              </a:ext>
            </a:extLst>
          </p:cNvPr>
          <p:cNvSpPr/>
          <p:nvPr>
            <p:custDataLst>
              <p:tags r:id="rId7"/>
            </p:custDataLst>
          </p:nvPr>
        </p:nvSpPr>
        <p:spPr>
          <a:xfrm>
            <a:off x="7575548" y="4064489"/>
            <a:ext cx="5267846" cy="272815"/>
          </a:xfrm>
          <a:prstGeom prst="roundRect">
            <a:avLst>
              <a:gd name="adj" fmla="val 0"/>
            </a:avLst>
          </a:prstGeom>
          <a:noFill/>
          <a:ln w="952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45720" bIns="27432" numCol="1" spcCol="0" rtlCol="0" fromWordArt="0" anchor="b" anchorCtr="0" forceAA="0" compatLnSpc="0">
            <a:prstTxWarp prst="textNoShape">
              <a:avLst/>
            </a:prstTxWarp>
            <a:noAutofit/>
          </a:bodyPr>
          <a:lstStyle/>
          <a:p>
            <a:pPr algn="ctr"/>
            <a:r>
              <a:rPr lang="en-US" sz="1600" b="1" dirty="0">
                <a:solidFill>
                  <a:schemeClr val="bg2"/>
                </a:solidFill>
                <a:latin typeface="Arial" panose="020B0604020202020204" pitchFamily="34" charset="0"/>
              </a:rPr>
              <a:t>Innovative Equity Solutions</a:t>
            </a:r>
            <a:endParaRPr lang="en-US" sz="1050" b="1" dirty="0">
              <a:solidFill>
                <a:schemeClr val="bg2"/>
              </a:solidFill>
              <a:latin typeface="Arial" panose="020B0604020202020204" pitchFamily="34" charset="0"/>
            </a:endParaRPr>
          </a:p>
        </p:txBody>
      </p:sp>
      <p:sp>
        <p:nvSpPr>
          <p:cNvPr id="29" name="Rectangle 28">
            <a:extLst>
              <a:ext uri="{FF2B5EF4-FFF2-40B4-BE49-F238E27FC236}">
                <a16:creationId xmlns:a16="http://schemas.microsoft.com/office/drawing/2014/main" id="{BCF7F40D-9F09-70BD-88EF-7401E3C5D95B}"/>
              </a:ext>
            </a:extLst>
          </p:cNvPr>
          <p:cNvSpPr/>
          <p:nvPr/>
        </p:nvSpPr>
        <p:spPr>
          <a:xfrm>
            <a:off x="7397683" y="4048551"/>
            <a:ext cx="5623576" cy="3457149"/>
          </a:xfrm>
          <a:prstGeom prst="rect">
            <a:avLst/>
          </a:prstGeom>
          <a:noFill/>
          <a:ln w="9525">
            <a:solidFill>
              <a:schemeClr val="bg1">
                <a:lumMod val="85000"/>
              </a:schemeClr>
            </a:solidFill>
          </a:ln>
          <a:extLst>
            <a:ext uri="{909E8E84-426E-40DD-AFC4-6F175D3DCCD1}">
              <a14:hiddenFill xmlns:a14="http://schemas.microsoft.com/office/drawing/2010/main">
                <a:solidFill>
                  <a:scrgbClr r="0" g="0" b="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400" dirty="0">
              <a:solidFill>
                <a:schemeClr val="tx2"/>
              </a:solidFill>
            </a:endParaRPr>
          </a:p>
        </p:txBody>
      </p:sp>
      <p:sp>
        <p:nvSpPr>
          <p:cNvPr id="30" name="Content Placeholder 5">
            <a:extLst>
              <a:ext uri="{FF2B5EF4-FFF2-40B4-BE49-F238E27FC236}">
                <a16:creationId xmlns:a16="http://schemas.microsoft.com/office/drawing/2014/main" id="{649DEC79-3001-7BE9-6D79-65E84D643504}"/>
              </a:ext>
            </a:extLst>
          </p:cNvPr>
          <p:cNvSpPr txBox="1">
            <a:spLocks/>
          </p:cNvSpPr>
          <p:nvPr>
            <p:custDataLst>
              <p:tags r:id="rId8"/>
            </p:custDataLst>
          </p:nvPr>
        </p:nvSpPr>
        <p:spPr>
          <a:xfrm>
            <a:off x="1258548" y="4912103"/>
            <a:ext cx="5388024" cy="737267"/>
          </a:xfrm>
          <a:prstGeom prst="rect">
            <a:avLst/>
          </a:prstGeom>
        </p:spPr>
        <p:txBody>
          <a:bodyPr vert="horz" wrap="square" lIns="0" tIns="36576" rIns="36576" bIns="36576" rtlCol="0" anchor="t">
            <a:noAutofit/>
          </a:bodyPr>
          <a:lstStyle>
            <a:lvl1pPr marL="10160" indent="-6985" algn="l" defTabSz="914400" rtl="0" eaLnBrk="1" latinLnBrk="0" hangingPunct="1">
              <a:lnSpc>
                <a:spcPct val="110000"/>
              </a:lnSpc>
              <a:spcBef>
                <a:spcPts val="910"/>
              </a:spcBef>
              <a:spcAft>
                <a:spcPct val="0"/>
              </a:spcAft>
              <a:buFontTx/>
              <a:buNone/>
              <a:defRPr sz="1200" b="0" i="0" kern="1200">
                <a:solidFill>
                  <a:schemeClr val="tx2"/>
                </a:solidFill>
                <a:latin typeface="Arial" panose="020B0604020202020204" pitchFamily="34" charset="0"/>
                <a:ea typeface="+mn-ea"/>
                <a:cs typeface="+mn-cs"/>
              </a:defRPr>
            </a:lvl1pPr>
            <a:lvl2pPr marL="210312" indent="-182880" algn="l" defTabSz="914400" rtl="0" eaLnBrk="1" latinLnBrk="0" hangingPunct="1">
              <a:lnSpc>
                <a:spcPct val="110000"/>
              </a:lnSpc>
              <a:spcBef>
                <a:spcPts val="600"/>
              </a:spcBef>
              <a:spcAft>
                <a:spcPct val="0"/>
              </a:spcAft>
              <a:buClr>
                <a:schemeClr val="bg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2pPr>
            <a:lvl3pPr marL="384048" indent="-210312" algn="l" defTabSz="914400" rtl="0" eaLnBrk="1" latinLnBrk="0" hangingPunct="1">
              <a:lnSpc>
                <a:spcPct val="110000"/>
              </a:lnSpc>
              <a:spcBef>
                <a:spcPts val="300"/>
              </a:spcBef>
              <a:spcAft>
                <a:spcPct val="0"/>
              </a:spcAft>
              <a:buClr>
                <a:schemeClr val="tx2">
                  <a:lumMod val="100000"/>
                </a:schemeClr>
              </a:buClr>
              <a:buSzPct val="92000"/>
              <a:buFont typeface="Wingdings" panose="05000000000000000000" pitchFamily="2" charset="2"/>
              <a:buChar char="l"/>
              <a:defRPr sz="1200" b="0" i="0" kern="1200">
                <a:solidFill>
                  <a:schemeClr val="tx2"/>
                </a:solidFill>
                <a:latin typeface="Arial" panose="020B0604020202020204" pitchFamily="34" charset="0"/>
                <a:ea typeface="+mn-ea"/>
                <a:cs typeface="+mn-cs"/>
              </a:defRPr>
            </a:lvl3pPr>
            <a:lvl4pPr marL="557784" indent="-219456" algn="l" defTabSz="914400" rtl="0" eaLnBrk="1" latinLnBrk="0" hangingPunct="1">
              <a:lnSpc>
                <a:spcPct val="110000"/>
              </a:lnSpc>
              <a:spcBef>
                <a:spcPts val="10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4pPr>
            <a:lvl5pPr marL="731520" indent="-228600" algn="l" defTabSz="914400" rtl="0" eaLnBrk="1" latinLnBrk="0" hangingPunct="1">
              <a:lnSpc>
                <a:spcPct val="110000"/>
              </a:lnSpc>
              <a:spcBef>
                <a:spcPts val="0"/>
              </a:spcBef>
              <a:spcAft>
                <a:spcPct val="0"/>
              </a:spcAft>
              <a:buClr>
                <a:schemeClr val="tx2">
                  <a:lumMod val="100000"/>
                </a:schemeClr>
              </a:buClr>
              <a:buSzPct val="100000"/>
              <a:buFont typeface="Arial" panose="020B0604020202020204" pitchFamily="34" charset="0"/>
              <a:buChar char="-"/>
              <a:defRPr sz="1200" b="0" i="0" kern="1200">
                <a:solidFill>
                  <a:schemeClr val="tx2"/>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lgn="ctr">
              <a:spcBef>
                <a:spcPts val="300"/>
              </a:spcBef>
              <a:buClr>
                <a:schemeClr val="accent1">
                  <a:lumMod val="100000"/>
                </a:schemeClr>
              </a:buClr>
              <a:buNone/>
            </a:pPr>
            <a:r>
              <a:rPr lang="en-US" sz="1400" b="1" dirty="0">
                <a:solidFill>
                  <a:schemeClr val="accent1"/>
                </a:solidFill>
              </a:rPr>
              <a:t>Construction Financing</a:t>
            </a:r>
          </a:p>
          <a:p>
            <a:pPr marL="0" lvl="1" indent="0" algn="ctr">
              <a:spcBef>
                <a:spcPts val="300"/>
              </a:spcBef>
              <a:buClr>
                <a:schemeClr val="accent1">
                  <a:lumMod val="100000"/>
                </a:schemeClr>
              </a:buClr>
              <a:buNone/>
            </a:pPr>
            <a:r>
              <a:rPr lang="en-US" sz="1400" dirty="0"/>
              <a:t>18-30-month loans for the construction and rehabilitation of affordable housing LIHTC properties</a:t>
            </a:r>
          </a:p>
        </p:txBody>
      </p:sp>
      <p:grpSp>
        <p:nvGrpSpPr>
          <p:cNvPr id="107" name="Group 106">
            <a:extLst>
              <a:ext uri="{FF2B5EF4-FFF2-40B4-BE49-F238E27FC236}">
                <a16:creationId xmlns:a16="http://schemas.microsoft.com/office/drawing/2014/main" id="{2B55C80B-CA34-47F0-1629-D6573C4A7D75}"/>
              </a:ext>
            </a:extLst>
          </p:cNvPr>
          <p:cNvGrpSpPr/>
          <p:nvPr/>
        </p:nvGrpSpPr>
        <p:grpSpPr>
          <a:xfrm>
            <a:off x="11318664" y="1057722"/>
            <a:ext cx="1660628" cy="2406338"/>
            <a:chOff x="11232172" y="1145382"/>
            <a:chExt cx="2478011" cy="3590769"/>
          </a:xfrm>
          <a:solidFill>
            <a:schemeClr val="accent1"/>
          </a:solidFill>
        </p:grpSpPr>
        <p:sp>
          <p:nvSpPr>
            <p:cNvPr id="84" name="Freeform 306">
              <a:extLst>
                <a:ext uri="{FF2B5EF4-FFF2-40B4-BE49-F238E27FC236}">
                  <a16:creationId xmlns:a16="http://schemas.microsoft.com/office/drawing/2014/main" id="{58FD8F35-052C-511A-766E-83237191280C}"/>
                </a:ext>
              </a:extLst>
            </p:cNvPr>
            <p:cNvSpPr>
              <a:spLocks noEditPoints="1"/>
            </p:cNvSpPr>
            <p:nvPr/>
          </p:nvSpPr>
          <p:spPr bwMode="auto">
            <a:xfrm>
              <a:off x="11232172" y="3291700"/>
              <a:ext cx="1495569" cy="1444451"/>
            </a:xfrm>
            <a:custGeom>
              <a:avLst/>
              <a:gdLst>
                <a:gd name="T0" fmla="*/ 345 w 478"/>
                <a:gd name="T1" fmla="*/ 458 h 461"/>
                <a:gd name="T2" fmla="*/ 380 w 478"/>
                <a:gd name="T3" fmla="*/ 456 h 461"/>
                <a:gd name="T4" fmla="*/ 397 w 478"/>
                <a:gd name="T5" fmla="*/ 450 h 461"/>
                <a:gd name="T6" fmla="*/ 426 w 478"/>
                <a:gd name="T7" fmla="*/ 442 h 461"/>
                <a:gd name="T8" fmla="*/ 440 w 478"/>
                <a:gd name="T9" fmla="*/ 422 h 461"/>
                <a:gd name="T10" fmla="*/ 446 w 478"/>
                <a:gd name="T11" fmla="*/ 415 h 461"/>
                <a:gd name="T12" fmla="*/ 415 w 478"/>
                <a:gd name="T13" fmla="*/ 406 h 461"/>
                <a:gd name="T14" fmla="*/ 451 w 478"/>
                <a:gd name="T15" fmla="*/ 422 h 461"/>
                <a:gd name="T16" fmla="*/ 412 w 478"/>
                <a:gd name="T17" fmla="*/ 404 h 461"/>
                <a:gd name="T18" fmla="*/ 394 w 478"/>
                <a:gd name="T19" fmla="*/ 372 h 461"/>
                <a:gd name="T20" fmla="*/ 376 w 478"/>
                <a:gd name="T21" fmla="*/ 367 h 461"/>
                <a:gd name="T22" fmla="*/ 343 w 478"/>
                <a:gd name="T23" fmla="*/ 323 h 461"/>
                <a:gd name="T24" fmla="*/ 348 w 478"/>
                <a:gd name="T25" fmla="*/ 317 h 461"/>
                <a:gd name="T26" fmla="*/ 467 w 478"/>
                <a:gd name="T27" fmla="*/ 269 h 461"/>
                <a:gd name="T28" fmla="*/ 440 w 478"/>
                <a:gd name="T29" fmla="*/ 203 h 461"/>
                <a:gd name="T30" fmla="*/ 438 w 478"/>
                <a:gd name="T31" fmla="*/ 174 h 461"/>
                <a:gd name="T32" fmla="*/ 307 w 478"/>
                <a:gd name="T33" fmla="*/ 160 h 461"/>
                <a:gd name="T34" fmla="*/ 304 w 478"/>
                <a:gd name="T35" fmla="*/ 137 h 461"/>
                <a:gd name="T36" fmla="*/ 179 w 478"/>
                <a:gd name="T37" fmla="*/ 95 h 461"/>
                <a:gd name="T38" fmla="*/ 22 w 478"/>
                <a:gd name="T39" fmla="*/ 49 h 461"/>
                <a:gd name="T40" fmla="*/ 215 w 478"/>
                <a:gd name="T41" fmla="*/ 24 h 461"/>
                <a:gd name="T42" fmla="*/ 342 w 478"/>
                <a:gd name="T43" fmla="*/ 39 h 461"/>
                <a:gd name="T44" fmla="*/ 356 w 478"/>
                <a:gd name="T45" fmla="*/ 13 h 461"/>
                <a:gd name="T46" fmla="*/ 386 w 478"/>
                <a:gd name="T47" fmla="*/ 27 h 461"/>
                <a:gd name="T48" fmla="*/ 402 w 478"/>
                <a:gd name="T49" fmla="*/ 91 h 461"/>
                <a:gd name="T50" fmla="*/ 443 w 478"/>
                <a:gd name="T51" fmla="*/ 196 h 461"/>
                <a:gd name="T52" fmla="*/ 434 w 478"/>
                <a:gd name="T53" fmla="*/ 174 h 461"/>
                <a:gd name="T54" fmla="*/ 467 w 478"/>
                <a:gd name="T55" fmla="*/ 274 h 461"/>
                <a:gd name="T56" fmla="*/ 478 w 478"/>
                <a:gd name="T57" fmla="*/ 303 h 461"/>
                <a:gd name="T58" fmla="*/ 464 w 478"/>
                <a:gd name="T59" fmla="*/ 378 h 461"/>
                <a:gd name="T60" fmla="*/ 452 w 478"/>
                <a:gd name="T61" fmla="*/ 412 h 461"/>
                <a:gd name="T62" fmla="*/ 437 w 478"/>
                <a:gd name="T63" fmla="*/ 418 h 461"/>
                <a:gd name="T64" fmla="*/ 411 w 478"/>
                <a:gd name="T65" fmla="*/ 407 h 461"/>
                <a:gd name="T66" fmla="*/ 403 w 478"/>
                <a:gd name="T67" fmla="*/ 390 h 461"/>
                <a:gd name="T68" fmla="*/ 377 w 478"/>
                <a:gd name="T69" fmla="*/ 363 h 461"/>
                <a:gd name="T70" fmla="*/ 363 w 478"/>
                <a:gd name="T71" fmla="*/ 335 h 461"/>
                <a:gd name="T72" fmla="*/ 368 w 478"/>
                <a:gd name="T73" fmla="*/ 311 h 461"/>
                <a:gd name="T74" fmla="*/ 353 w 478"/>
                <a:gd name="T75" fmla="*/ 292 h 461"/>
                <a:gd name="T76" fmla="*/ 345 w 478"/>
                <a:gd name="T77" fmla="*/ 301 h 461"/>
                <a:gd name="T78" fmla="*/ 322 w 478"/>
                <a:gd name="T79" fmla="*/ 274 h 461"/>
                <a:gd name="T80" fmla="*/ 314 w 478"/>
                <a:gd name="T81" fmla="*/ 251 h 461"/>
                <a:gd name="T82" fmla="*/ 325 w 478"/>
                <a:gd name="T83" fmla="*/ 223 h 461"/>
                <a:gd name="T84" fmla="*/ 311 w 478"/>
                <a:gd name="T85" fmla="*/ 223 h 461"/>
                <a:gd name="T86" fmla="*/ 308 w 478"/>
                <a:gd name="T87" fmla="*/ 237 h 461"/>
                <a:gd name="T88" fmla="*/ 305 w 478"/>
                <a:gd name="T89" fmla="*/ 203 h 461"/>
                <a:gd name="T90" fmla="*/ 314 w 478"/>
                <a:gd name="T91" fmla="*/ 153 h 461"/>
                <a:gd name="T92" fmla="*/ 291 w 478"/>
                <a:gd name="T93" fmla="*/ 133 h 461"/>
                <a:gd name="T94" fmla="*/ 267 w 478"/>
                <a:gd name="T95" fmla="*/ 99 h 461"/>
                <a:gd name="T96" fmla="*/ 225 w 478"/>
                <a:gd name="T97" fmla="*/ 65 h 461"/>
                <a:gd name="T98" fmla="*/ 201 w 478"/>
                <a:gd name="T99" fmla="*/ 73 h 461"/>
                <a:gd name="T100" fmla="*/ 175 w 478"/>
                <a:gd name="T101" fmla="*/ 91 h 461"/>
                <a:gd name="T102" fmla="*/ 140 w 478"/>
                <a:gd name="T103" fmla="*/ 90 h 461"/>
                <a:gd name="T104" fmla="*/ 130 w 478"/>
                <a:gd name="T105" fmla="*/ 67 h 461"/>
                <a:gd name="T106" fmla="*/ 123 w 478"/>
                <a:gd name="T107" fmla="*/ 61 h 461"/>
                <a:gd name="T108" fmla="*/ 112 w 478"/>
                <a:gd name="T109" fmla="*/ 56 h 461"/>
                <a:gd name="T110" fmla="*/ 81 w 478"/>
                <a:gd name="T111" fmla="*/ 42 h 461"/>
                <a:gd name="T112" fmla="*/ 80 w 478"/>
                <a:gd name="T113" fmla="*/ 38 h 461"/>
                <a:gd name="T114" fmla="*/ 46 w 478"/>
                <a:gd name="T115" fmla="*/ 44 h 461"/>
                <a:gd name="T116" fmla="*/ 37 w 478"/>
                <a:gd name="T117" fmla="*/ 30 h 461"/>
                <a:gd name="T118" fmla="*/ 23 w 478"/>
                <a:gd name="T119" fmla="*/ 44 h 461"/>
                <a:gd name="T120" fmla="*/ 13 w 478"/>
                <a:gd name="T121" fmla="*/ 38 h 461"/>
                <a:gd name="T122" fmla="*/ 54 w 478"/>
                <a:gd name="T123" fmla="*/ 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8" h="461">
                  <a:moveTo>
                    <a:pt x="345" y="459"/>
                  </a:moveTo>
                  <a:lnTo>
                    <a:pt x="345" y="461"/>
                  </a:lnTo>
                  <a:lnTo>
                    <a:pt x="345" y="459"/>
                  </a:lnTo>
                  <a:close/>
                  <a:moveTo>
                    <a:pt x="371" y="458"/>
                  </a:moveTo>
                  <a:lnTo>
                    <a:pt x="371" y="459"/>
                  </a:lnTo>
                  <a:lnTo>
                    <a:pt x="369" y="459"/>
                  </a:lnTo>
                  <a:lnTo>
                    <a:pt x="368" y="461"/>
                  </a:lnTo>
                  <a:lnTo>
                    <a:pt x="366" y="461"/>
                  </a:lnTo>
                  <a:lnTo>
                    <a:pt x="366" y="459"/>
                  </a:lnTo>
                  <a:lnTo>
                    <a:pt x="368" y="459"/>
                  </a:lnTo>
                  <a:lnTo>
                    <a:pt x="369" y="458"/>
                  </a:lnTo>
                  <a:lnTo>
                    <a:pt x="371" y="458"/>
                  </a:lnTo>
                  <a:close/>
                  <a:moveTo>
                    <a:pt x="376" y="456"/>
                  </a:moveTo>
                  <a:lnTo>
                    <a:pt x="376" y="458"/>
                  </a:lnTo>
                  <a:lnTo>
                    <a:pt x="371" y="459"/>
                  </a:lnTo>
                  <a:lnTo>
                    <a:pt x="372" y="459"/>
                  </a:lnTo>
                  <a:lnTo>
                    <a:pt x="372" y="458"/>
                  </a:lnTo>
                  <a:lnTo>
                    <a:pt x="372" y="456"/>
                  </a:lnTo>
                  <a:lnTo>
                    <a:pt x="374" y="458"/>
                  </a:lnTo>
                  <a:lnTo>
                    <a:pt x="376" y="456"/>
                  </a:lnTo>
                  <a:close/>
                  <a:moveTo>
                    <a:pt x="346" y="456"/>
                  </a:moveTo>
                  <a:lnTo>
                    <a:pt x="348" y="458"/>
                  </a:lnTo>
                  <a:lnTo>
                    <a:pt x="348" y="459"/>
                  </a:lnTo>
                  <a:lnTo>
                    <a:pt x="348" y="458"/>
                  </a:lnTo>
                  <a:lnTo>
                    <a:pt x="346" y="458"/>
                  </a:lnTo>
                  <a:lnTo>
                    <a:pt x="345" y="456"/>
                  </a:lnTo>
                  <a:lnTo>
                    <a:pt x="345" y="458"/>
                  </a:lnTo>
                  <a:lnTo>
                    <a:pt x="345" y="456"/>
                  </a:lnTo>
                  <a:lnTo>
                    <a:pt x="346" y="456"/>
                  </a:lnTo>
                  <a:close/>
                  <a:moveTo>
                    <a:pt x="391" y="453"/>
                  </a:moveTo>
                  <a:lnTo>
                    <a:pt x="391" y="452"/>
                  </a:lnTo>
                  <a:lnTo>
                    <a:pt x="391" y="453"/>
                  </a:lnTo>
                  <a:close/>
                  <a:moveTo>
                    <a:pt x="400" y="452"/>
                  </a:moveTo>
                  <a:lnTo>
                    <a:pt x="400" y="453"/>
                  </a:lnTo>
                  <a:lnTo>
                    <a:pt x="400" y="452"/>
                  </a:lnTo>
                  <a:lnTo>
                    <a:pt x="402" y="452"/>
                  </a:lnTo>
                  <a:lnTo>
                    <a:pt x="400" y="452"/>
                  </a:lnTo>
                  <a:close/>
                  <a:moveTo>
                    <a:pt x="389" y="452"/>
                  </a:moveTo>
                  <a:lnTo>
                    <a:pt x="389" y="453"/>
                  </a:lnTo>
                  <a:lnTo>
                    <a:pt x="388" y="452"/>
                  </a:lnTo>
                  <a:lnTo>
                    <a:pt x="389" y="452"/>
                  </a:lnTo>
                  <a:lnTo>
                    <a:pt x="388" y="452"/>
                  </a:lnTo>
                  <a:lnTo>
                    <a:pt x="389" y="450"/>
                  </a:lnTo>
                  <a:lnTo>
                    <a:pt x="389" y="452"/>
                  </a:lnTo>
                  <a:close/>
                  <a:moveTo>
                    <a:pt x="382" y="450"/>
                  </a:moveTo>
                  <a:lnTo>
                    <a:pt x="383" y="450"/>
                  </a:lnTo>
                  <a:lnTo>
                    <a:pt x="383" y="452"/>
                  </a:lnTo>
                  <a:lnTo>
                    <a:pt x="385" y="453"/>
                  </a:lnTo>
                  <a:lnTo>
                    <a:pt x="385" y="455"/>
                  </a:lnTo>
                  <a:lnTo>
                    <a:pt x="383" y="455"/>
                  </a:lnTo>
                  <a:lnTo>
                    <a:pt x="382" y="456"/>
                  </a:lnTo>
                  <a:lnTo>
                    <a:pt x="377" y="458"/>
                  </a:lnTo>
                  <a:lnTo>
                    <a:pt x="379" y="456"/>
                  </a:lnTo>
                  <a:lnTo>
                    <a:pt x="380" y="456"/>
                  </a:lnTo>
                  <a:lnTo>
                    <a:pt x="382" y="456"/>
                  </a:lnTo>
                  <a:lnTo>
                    <a:pt x="382" y="455"/>
                  </a:lnTo>
                  <a:lnTo>
                    <a:pt x="382" y="453"/>
                  </a:lnTo>
                  <a:lnTo>
                    <a:pt x="380" y="453"/>
                  </a:lnTo>
                  <a:lnTo>
                    <a:pt x="383" y="453"/>
                  </a:lnTo>
                  <a:lnTo>
                    <a:pt x="383" y="455"/>
                  </a:lnTo>
                  <a:lnTo>
                    <a:pt x="385" y="455"/>
                  </a:lnTo>
                  <a:lnTo>
                    <a:pt x="385" y="453"/>
                  </a:lnTo>
                  <a:lnTo>
                    <a:pt x="383" y="453"/>
                  </a:lnTo>
                  <a:lnTo>
                    <a:pt x="382" y="453"/>
                  </a:lnTo>
                  <a:lnTo>
                    <a:pt x="382" y="452"/>
                  </a:lnTo>
                  <a:lnTo>
                    <a:pt x="383" y="452"/>
                  </a:lnTo>
                  <a:lnTo>
                    <a:pt x="382" y="452"/>
                  </a:lnTo>
                  <a:lnTo>
                    <a:pt x="382" y="450"/>
                  </a:lnTo>
                  <a:close/>
                  <a:moveTo>
                    <a:pt x="388" y="452"/>
                  </a:moveTo>
                  <a:lnTo>
                    <a:pt x="388" y="453"/>
                  </a:lnTo>
                  <a:lnTo>
                    <a:pt x="386" y="453"/>
                  </a:lnTo>
                  <a:lnTo>
                    <a:pt x="386" y="452"/>
                  </a:lnTo>
                  <a:lnTo>
                    <a:pt x="385" y="452"/>
                  </a:lnTo>
                  <a:lnTo>
                    <a:pt x="385" y="450"/>
                  </a:lnTo>
                  <a:lnTo>
                    <a:pt x="386" y="450"/>
                  </a:lnTo>
                  <a:lnTo>
                    <a:pt x="388" y="452"/>
                  </a:lnTo>
                  <a:close/>
                  <a:moveTo>
                    <a:pt x="397" y="452"/>
                  </a:moveTo>
                  <a:lnTo>
                    <a:pt x="397" y="450"/>
                  </a:lnTo>
                  <a:lnTo>
                    <a:pt x="395" y="450"/>
                  </a:lnTo>
                  <a:lnTo>
                    <a:pt x="395" y="448"/>
                  </a:lnTo>
                  <a:lnTo>
                    <a:pt x="397" y="450"/>
                  </a:lnTo>
                  <a:lnTo>
                    <a:pt x="397" y="452"/>
                  </a:lnTo>
                  <a:close/>
                  <a:moveTo>
                    <a:pt x="412" y="450"/>
                  </a:moveTo>
                  <a:lnTo>
                    <a:pt x="411" y="450"/>
                  </a:lnTo>
                  <a:lnTo>
                    <a:pt x="411" y="448"/>
                  </a:lnTo>
                  <a:lnTo>
                    <a:pt x="409" y="448"/>
                  </a:lnTo>
                  <a:lnTo>
                    <a:pt x="414" y="447"/>
                  </a:lnTo>
                  <a:lnTo>
                    <a:pt x="415" y="447"/>
                  </a:lnTo>
                  <a:lnTo>
                    <a:pt x="414" y="448"/>
                  </a:lnTo>
                  <a:lnTo>
                    <a:pt x="412" y="448"/>
                  </a:lnTo>
                  <a:lnTo>
                    <a:pt x="412" y="450"/>
                  </a:lnTo>
                  <a:close/>
                  <a:moveTo>
                    <a:pt x="395" y="453"/>
                  </a:moveTo>
                  <a:lnTo>
                    <a:pt x="394" y="455"/>
                  </a:lnTo>
                  <a:lnTo>
                    <a:pt x="394" y="452"/>
                  </a:lnTo>
                  <a:lnTo>
                    <a:pt x="391" y="445"/>
                  </a:lnTo>
                  <a:lnTo>
                    <a:pt x="392" y="447"/>
                  </a:lnTo>
                  <a:lnTo>
                    <a:pt x="395" y="450"/>
                  </a:lnTo>
                  <a:lnTo>
                    <a:pt x="395" y="453"/>
                  </a:lnTo>
                  <a:close/>
                  <a:moveTo>
                    <a:pt x="420" y="445"/>
                  </a:moveTo>
                  <a:lnTo>
                    <a:pt x="415" y="448"/>
                  </a:lnTo>
                  <a:lnTo>
                    <a:pt x="420" y="445"/>
                  </a:lnTo>
                  <a:lnTo>
                    <a:pt x="421" y="444"/>
                  </a:lnTo>
                  <a:lnTo>
                    <a:pt x="421" y="445"/>
                  </a:lnTo>
                  <a:lnTo>
                    <a:pt x="420" y="445"/>
                  </a:lnTo>
                  <a:close/>
                  <a:moveTo>
                    <a:pt x="429" y="441"/>
                  </a:moveTo>
                  <a:lnTo>
                    <a:pt x="431" y="441"/>
                  </a:lnTo>
                  <a:lnTo>
                    <a:pt x="429" y="442"/>
                  </a:lnTo>
                  <a:lnTo>
                    <a:pt x="426" y="442"/>
                  </a:lnTo>
                  <a:lnTo>
                    <a:pt x="428" y="441"/>
                  </a:lnTo>
                  <a:lnTo>
                    <a:pt x="429" y="439"/>
                  </a:lnTo>
                  <a:lnTo>
                    <a:pt x="429" y="441"/>
                  </a:lnTo>
                  <a:close/>
                  <a:moveTo>
                    <a:pt x="435" y="438"/>
                  </a:moveTo>
                  <a:lnTo>
                    <a:pt x="434" y="439"/>
                  </a:lnTo>
                  <a:lnTo>
                    <a:pt x="434" y="438"/>
                  </a:lnTo>
                  <a:lnTo>
                    <a:pt x="435" y="438"/>
                  </a:lnTo>
                  <a:lnTo>
                    <a:pt x="437" y="436"/>
                  </a:lnTo>
                  <a:lnTo>
                    <a:pt x="437" y="438"/>
                  </a:lnTo>
                  <a:lnTo>
                    <a:pt x="435" y="438"/>
                  </a:lnTo>
                  <a:close/>
                  <a:moveTo>
                    <a:pt x="437" y="435"/>
                  </a:moveTo>
                  <a:lnTo>
                    <a:pt x="437" y="436"/>
                  </a:lnTo>
                  <a:lnTo>
                    <a:pt x="437" y="435"/>
                  </a:lnTo>
                  <a:close/>
                  <a:moveTo>
                    <a:pt x="440" y="435"/>
                  </a:moveTo>
                  <a:lnTo>
                    <a:pt x="438" y="436"/>
                  </a:lnTo>
                  <a:lnTo>
                    <a:pt x="441" y="433"/>
                  </a:lnTo>
                  <a:lnTo>
                    <a:pt x="440" y="435"/>
                  </a:lnTo>
                  <a:close/>
                  <a:moveTo>
                    <a:pt x="435" y="429"/>
                  </a:moveTo>
                  <a:lnTo>
                    <a:pt x="434" y="429"/>
                  </a:lnTo>
                  <a:lnTo>
                    <a:pt x="435" y="429"/>
                  </a:lnTo>
                  <a:close/>
                  <a:moveTo>
                    <a:pt x="426" y="427"/>
                  </a:moveTo>
                  <a:lnTo>
                    <a:pt x="426" y="426"/>
                  </a:lnTo>
                  <a:lnTo>
                    <a:pt x="426" y="427"/>
                  </a:lnTo>
                  <a:close/>
                  <a:moveTo>
                    <a:pt x="432" y="427"/>
                  </a:moveTo>
                  <a:lnTo>
                    <a:pt x="432" y="426"/>
                  </a:lnTo>
                  <a:lnTo>
                    <a:pt x="432" y="427"/>
                  </a:lnTo>
                  <a:close/>
                  <a:moveTo>
                    <a:pt x="440" y="422"/>
                  </a:moveTo>
                  <a:lnTo>
                    <a:pt x="440" y="424"/>
                  </a:lnTo>
                  <a:lnTo>
                    <a:pt x="440" y="422"/>
                  </a:lnTo>
                  <a:close/>
                  <a:moveTo>
                    <a:pt x="438" y="421"/>
                  </a:moveTo>
                  <a:lnTo>
                    <a:pt x="438" y="422"/>
                  </a:lnTo>
                  <a:lnTo>
                    <a:pt x="437" y="421"/>
                  </a:lnTo>
                  <a:lnTo>
                    <a:pt x="438" y="421"/>
                  </a:lnTo>
                  <a:close/>
                  <a:moveTo>
                    <a:pt x="440" y="422"/>
                  </a:moveTo>
                  <a:lnTo>
                    <a:pt x="438" y="421"/>
                  </a:lnTo>
                  <a:lnTo>
                    <a:pt x="440" y="421"/>
                  </a:lnTo>
                  <a:lnTo>
                    <a:pt x="440" y="422"/>
                  </a:lnTo>
                  <a:close/>
                  <a:moveTo>
                    <a:pt x="437" y="421"/>
                  </a:moveTo>
                  <a:lnTo>
                    <a:pt x="437" y="419"/>
                  </a:lnTo>
                  <a:lnTo>
                    <a:pt x="437" y="421"/>
                  </a:lnTo>
                  <a:close/>
                  <a:moveTo>
                    <a:pt x="451" y="421"/>
                  </a:moveTo>
                  <a:lnTo>
                    <a:pt x="449" y="422"/>
                  </a:lnTo>
                  <a:lnTo>
                    <a:pt x="449" y="421"/>
                  </a:lnTo>
                  <a:lnTo>
                    <a:pt x="451" y="419"/>
                  </a:lnTo>
                  <a:lnTo>
                    <a:pt x="451" y="421"/>
                  </a:lnTo>
                  <a:close/>
                  <a:moveTo>
                    <a:pt x="440" y="421"/>
                  </a:moveTo>
                  <a:lnTo>
                    <a:pt x="440" y="419"/>
                  </a:lnTo>
                  <a:lnTo>
                    <a:pt x="440" y="421"/>
                  </a:lnTo>
                  <a:close/>
                  <a:moveTo>
                    <a:pt x="443" y="416"/>
                  </a:moveTo>
                  <a:lnTo>
                    <a:pt x="443" y="418"/>
                  </a:lnTo>
                  <a:lnTo>
                    <a:pt x="441" y="416"/>
                  </a:lnTo>
                  <a:lnTo>
                    <a:pt x="443" y="416"/>
                  </a:lnTo>
                  <a:close/>
                  <a:moveTo>
                    <a:pt x="446" y="416"/>
                  </a:moveTo>
                  <a:lnTo>
                    <a:pt x="446" y="415"/>
                  </a:lnTo>
                  <a:lnTo>
                    <a:pt x="446" y="416"/>
                  </a:lnTo>
                  <a:close/>
                  <a:moveTo>
                    <a:pt x="420" y="413"/>
                  </a:moveTo>
                  <a:lnTo>
                    <a:pt x="420" y="412"/>
                  </a:lnTo>
                  <a:lnTo>
                    <a:pt x="421" y="412"/>
                  </a:lnTo>
                  <a:lnTo>
                    <a:pt x="421" y="413"/>
                  </a:lnTo>
                  <a:lnTo>
                    <a:pt x="420" y="413"/>
                  </a:lnTo>
                  <a:close/>
                  <a:moveTo>
                    <a:pt x="418" y="410"/>
                  </a:moveTo>
                  <a:lnTo>
                    <a:pt x="418" y="412"/>
                  </a:lnTo>
                  <a:lnTo>
                    <a:pt x="418" y="410"/>
                  </a:lnTo>
                  <a:lnTo>
                    <a:pt x="420" y="410"/>
                  </a:lnTo>
                  <a:lnTo>
                    <a:pt x="418" y="410"/>
                  </a:lnTo>
                  <a:close/>
                  <a:moveTo>
                    <a:pt x="421" y="410"/>
                  </a:moveTo>
                  <a:lnTo>
                    <a:pt x="421" y="412"/>
                  </a:lnTo>
                  <a:lnTo>
                    <a:pt x="421" y="413"/>
                  </a:lnTo>
                  <a:lnTo>
                    <a:pt x="421" y="412"/>
                  </a:lnTo>
                  <a:lnTo>
                    <a:pt x="421" y="410"/>
                  </a:lnTo>
                  <a:close/>
                  <a:moveTo>
                    <a:pt x="414" y="409"/>
                  </a:moveTo>
                  <a:lnTo>
                    <a:pt x="414" y="410"/>
                  </a:lnTo>
                  <a:lnTo>
                    <a:pt x="412" y="409"/>
                  </a:lnTo>
                  <a:lnTo>
                    <a:pt x="412" y="407"/>
                  </a:lnTo>
                  <a:lnTo>
                    <a:pt x="414" y="407"/>
                  </a:lnTo>
                  <a:lnTo>
                    <a:pt x="415" y="409"/>
                  </a:lnTo>
                  <a:lnTo>
                    <a:pt x="414" y="409"/>
                  </a:lnTo>
                  <a:close/>
                  <a:moveTo>
                    <a:pt x="414" y="407"/>
                  </a:moveTo>
                  <a:lnTo>
                    <a:pt x="412" y="406"/>
                  </a:lnTo>
                  <a:lnTo>
                    <a:pt x="414" y="406"/>
                  </a:lnTo>
                  <a:lnTo>
                    <a:pt x="415" y="406"/>
                  </a:lnTo>
                  <a:lnTo>
                    <a:pt x="414" y="407"/>
                  </a:lnTo>
                  <a:close/>
                  <a:moveTo>
                    <a:pt x="411" y="406"/>
                  </a:moveTo>
                  <a:lnTo>
                    <a:pt x="412" y="406"/>
                  </a:lnTo>
                  <a:lnTo>
                    <a:pt x="412" y="407"/>
                  </a:lnTo>
                  <a:lnTo>
                    <a:pt x="411" y="407"/>
                  </a:lnTo>
                  <a:lnTo>
                    <a:pt x="411" y="406"/>
                  </a:lnTo>
                  <a:lnTo>
                    <a:pt x="409" y="406"/>
                  </a:lnTo>
                  <a:lnTo>
                    <a:pt x="411" y="406"/>
                  </a:lnTo>
                  <a:close/>
                  <a:moveTo>
                    <a:pt x="458" y="418"/>
                  </a:moveTo>
                  <a:lnTo>
                    <a:pt x="452" y="422"/>
                  </a:lnTo>
                  <a:lnTo>
                    <a:pt x="451" y="422"/>
                  </a:lnTo>
                  <a:lnTo>
                    <a:pt x="451" y="424"/>
                  </a:lnTo>
                  <a:lnTo>
                    <a:pt x="451" y="426"/>
                  </a:lnTo>
                  <a:lnTo>
                    <a:pt x="449" y="426"/>
                  </a:lnTo>
                  <a:lnTo>
                    <a:pt x="448" y="427"/>
                  </a:lnTo>
                  <a:lnTo>
                    <a:pt x="446" y="430"/>
                  </a:lnTo>
                  <a:lnTo>
                    <a:pt x="444" y="432"/>
                  </a:lnTo>
                  <a:lnTo>
                    <a:pt x="443" y="432"/>
                  </a:lnTo>
                  <a:lnTo>
                    <a:pt x="444" y="430"/>
                  </a:lnTo>
                  <a:lnTo>
                    <a:pt x="446" y="429"/>
                  </a:lnTo>
                  <a:lnTo>
                    <a:pt x="446" y="427"/>
                  </a:lnTo>
                  <a:lnTo>
                    <a:pt x="448" y="427"/>
                  </a:lnTo>
                  <a:lnTo>
                    <a:pt x="448" y="426"/>
                  </a:lnTo>
                  <a:lnTo>
                    <a:pt x="449" y="424"/>
                  </a:lnTo>
                  <a:lnTo>
                    <a:pt x="451" y="422"/>
                  </a:lnTo>
                  <a:lnTo>
                    <a:pt x="449" y="422"/>
                  </a:lnTo>
                  <a:lnTo>
                    <a:pt x="451" y="422"/>
                  </a:lnTo>
                  <a:lnTo>
                    <a:pt x="452" y="422"/>
                  </a:lnTo>
                  <a:lnTo>
                    <a:pt x="452" y="421"/>
                  </a:lnTo>
                  <a:lnTo>
                    <a:pt x="454" y="419"/>
                  </a:lnTo>
                  <a:lnTo>
                    <a:pt x="452" y="419"/>
                  </a:lnTo>
                  <a:lnTo>
                    <a:pt x="451" y="419"/>
                  </a:lnTo>
                  <a:lnTo>
                    <a:pt x="452" y="418"/>
                  </a:lnTo>
                  <a:lnTo>
                    <a:pt x="454" y="418"/>
                  </a:lnTo>
                  <a:lnTo>
                    <a:pt x="455" y="415"/>
                  </a:lnTo>
                  <a:lnTo>
                    <a:pt x="458" y="413"/>
                  </a:lnTo>
                  <a:lnTo>
                    <a:pt x="458" y="412"/>
                  </a:lnTo>
                  <a:lnTo>
                    <a:pt x="458" y="410"/>
                  </a:lnTo>
                  <a:lnTo>
                    <a:pt x="457" y="410"/>
                  </a:lnTo>
                  <a:lnTo>
                    <a:pt x="457" y="409"/>
                  </a:lnTo>
                  <a:lnTo>
                    <a:pt x="460" y="407"/>
                  </a:lnTo>
                  <a:lnTo>
                    <a:pt x="461" y="404"/>
                  </a:lnTo>
                  <a:lnTo>
                    <a:pt x="463" y="404"/>
                  </a:lnTo>
                  <a:lnTo>
                    <a:pt x="464" y="404"/>
                  </a:lnTo>
                  <a:lnTo>
                    <a:pt x="464" y="406"/>
                  </a:lnTo>
                  <a:lnTo>
                    <a:pt x="463" y="406"/>
                  </a:lnTo>
                  <a:lnTo>
                    <a:pt x="463" y="407"/>
                  </a:lnTo>
                  <a:lnTo>
                    <a:pt x="463" y="409"/>
                  </a:lnTo>
                  <a:lnTo>
                    <a:pt x="461" y="409"/>
                  </a:lnTo>
                  <a:lnTo>
                    <a:pt x="460" y="412"/>
                  </a:lnTo>
                  <a:lnTo>
                    <a:pt x="458" y="415"/>
                  </a:lnTo>
                  <a:lnTo>
                    <a:pt x="457" y="416"/>
                  </a:lnTo>
                  <a:lnTo>
                    <a:pt x="458" y="418"/>
                  </a:lnTo>
                  <a:close/>
                  <a:moveTo>
                    <a:pt x="412" y="404"/>
                  </a:moveTo>
                  <a:lnTo>
                    <a:pt x="411" y="404"/>
                  </a:lnTo>
                  <a:lnTo>
                    <a:pt x="409" y="404"/>
                  </a:lnTo>
                  <a:lnTo>
                    <a:pt x="411" y="404"/>
                  </a:lnTo>
                  <a:lnTo>
                    <a:pt x="412" y="404"/>
                  </a:lnTo>
                  <a:close/>
                  <a:moveTo>
                    <a:pt x="466" y="399"/>
                  </a:moveTo>
                  <a:lnTo>
                    <a:pt x="466" y="401"/>
                  </a:lnTo>
                  <a:lnTo>
                    <a:pt x="466" y="399"/>
                  </a:lnTo>
                  <a:lnTo>
                    <a:pt x="467" y="398"/>
                  </a:lnTo>
                  <a:lnTo>
                    <a:pt x="467" y="395"/>
                  </a:lnTo>
                  <a:lnTo>
                    <a:pt x="469" y="393"/>
                  </a:lnTo>
                  <a:lnTo>
                    <a:pt x="469" y="395"/>
                  </a:lnTo>
                  <a:lnTo>
                    <a:pt x="467" y="396"/>
                  </a:lnTo>
                  <a:lnTo>
                    <a:pt x="467" y="398"/>
                  </a:lnTo>
                  <a:lnTo>
                    <a:pt x="466" y="399"/>
                  </a:lnTo>
                  <a:close/>
                  <a:moveTo>
                    <a:pt x="471" y="381"/>
                  </a:moveTo>
                  <a:lnTo>
                    <a:pt x="469" y="381"/>
                  </a:lnTo>
                  <a:lnTo>
                    <a:pt x="469" y="380"/>
                  </a:lnTo>
                  <a:lnTo>
                    <a:pt x="469" y="378"/>
                  </a:lnTo>
                  <a:lnTo>
                    <a:pt x="471" y="378"/>
                  </a:lnTo>
                  <a:lnTo>
                    <a:pt x="471" y="381"/>
                  </a:lnTo>
                  <a:close/>
                  <a:moveTo>
                    <a:pt x="394" y="373"/>
                  </a:moveTo>
                  <a:lnTo>
                    <a:pt x="395" y="373"/>
                  </a:lnTo>
                  <a:lnTo>
                    <a:pt x="394" y="373"/>
                  </a:lnTo>
                  <a:lnTo>
                    <a:pt x="392" y="373"/>
                  </a:lnTo>
                  <a:lnTo>
                    <a:pt x="394" y="372"/>
                  </a:lnTo>
                  <a:lnTo>
                    <a:pt x="394" y="373"/>
                  </a:lnTo>
                  <a:close/>
                  <a:moveTo>
                    <a:pt x="394" y="372"/>
                  </a:moveTo>
                  <a:lnTo>
                    <a:pt x="392" y="372"/>
                  </a:lnTo>
                  <a:lnTo>
                    <a:pt x="392" y="373"/>
                  </a:lnTo>
                  <a:lnTo>
                    <a:pt x="391" y="372"/>
                  </a:lnTo>
                  <a:lnTo>
                    <a:pt x="389" y="372"/>
                  </a:lnTo>
                  <a:lnTo>
                    <a:pt x="389" y="370"/>
                  </a:lnTo>
                  <a:lnTo>
                    <a:pt x="391" y="369"/>
                  </a:lnTo>
                  <a:lnTo>
                    <a:pt x="391" y="370"/>
                  </a:lnTo>
                  <a:lnTo>
                    <a:pt x="392" y="370"/>
                  </a:lnTo>
                  <a:lnTo>
                    <a:pt x="392" y="372"/>
                  </a:lnTo>
                  <a:lnTo>
                    <a:pt x="394" y="372"/>
                  </a:lnTo>
                  <a:close/>
                  <a:moveTo>
                    <a:pt x="388" y="369"/>
                  </a:moveTo>
                  <a:lnTo>
                    <a:pt x="388" y="370"/>
                  </a:lnTo>
                  <a:lnTo>
                    <a:pt x="389" y="370"/>
                  </a:lnTo>
                  <a:lnTo>
                    <a:pt x="388" y="372"/>
                  </a:lnTo>
                  <a:lnTo>
                    <a:pt x="388" y="370"/>
                  </a:lnTo>
                  <a:lnTo>
                    <a:pt x="388" y="369"/>
                  </a:lnTo>
                  <a:lnTo>
                    <a:pt x="386" y="369"/>
                  </a:lnTo>
                  <a:lnTo>
                    <a:pt x="385" y="369"/>
                  </a:lnTo>
                  <a:lnTo>
                    <a:pt x="385" y="370"/>
                  </a:lnTo>
                  <a:lnTo>
                    <a:pt x="385" y="369"/>
                  </a:lnTo>
                  <a:lnTo>
                    <a:pt x="386" y="369"/>
                  </a:lnTo>
                  <a:lnTo>
                    <a:pt x="386" y="367"/>
                  </a:lnTo>
                  <a:lnTo>
                    <a:pt x="388" y="367"/>
                  </a:lnTo>
                  <a:lnTo>
                    <a:pt x="388" y="369"/>
                  </a:lnTo>
                  <a:close/>
                  <a:moveTo>
                    <a:pt x="374" y="366"/>
                  </a:moveTo>
                  <a:lnTo>
                    <a:pt x="376" y="366"/>
                  </a:lnTo>
                  <a:lnTo>
                    <a:pt x="376" y="367"/>
                  </a:lnTo>
                  <a:lnTo>
                    <a:pt x="376" y="369"/>
                  </a:lnTo>
                  <a:lnTo>
                    <a:pt x="374" y="369"/>
                  </a:lnTo>
                  <a:lnTo>
                    <a:pt x="372" y="367"/>
                  </a:lnTo>
                  <a:lnTo>
                    <a:pt x="372" y="366"/>
                  </a:lnTo>
                  <a:lnTo>
                    <a:pt x="374" y="366"/>
                  </a:lnTo>
                  <a:close/>
                  <a:moveTo>
                    <a:pt x="383" y="367"/>
                  </a:moveTo>
                  <a:lnTo>
                    <a:pt x="383" y="369"/>
                  </a:lnTo>
                  <a:lnTo>
                    <a:pt x="383" y="367"/>
                  </a:lnTo>
                  <a:lnTo>
                    <a:pt x="382" y="367"/>
                  </a:lnTo>
                  <a:lnTo>
                    <a:pt x="382" y="366"/>
                  </a:lnTo>
                  <a:lnTo>
                    <a:pt x="383" y="366"/>
                  </a:lnTo>
                  <a:lnTo>
                    <a:pt x="383" y="367"/>
                  </a:lnTo>
                  <a:close/>
                  <a:moveTo>
                    <a:pt x="346" y="326"/>
                  </a:moveTo>
                  <a:lnTo>
                    <a:pt x="348" y="327"/>
                  </a:lnTo>
                  <a:lnTo>
                    <a:pt x="350" y="327"/>
                  </a:lnTo>
                  <a:lnTo>
                    <a:pt x="350" y="326"/>
                  </a:lnTo>
                  <a:lnTo>
                    <a:pt x="353" y="327"/>
                  </a:lnTo>
                  <a:lnTo>
                    <a:pt x="351" y="327"/>
                  </a:lnTo>
                  <a:lnTo>
                    <a:pt x="350" y="329"/>
                  </a:lnTo>
                  <a:lnTo>
                    <a:pt x="348" y="329"/>
                  </a:lnTo>
                  <a:lnTo>
                    <a:pt x="343" y="327"/>
                  </a:lnTo>
                  <a:lnTo>
                    <a:pt x="343" y="326"/>
                  </a:lnTo>
                  <a:lnTo>
                    <a:pt x="342" y="324"/>
                  </a:lnTo>
                  <a:lnTo>
                    <a:pt x="342" y="323"/>
                  </a:lnTo>
                  <a:lnTo>
                    <a:pt x="342" y="320"/>
                  </a:lnTo>
                  <a:lnTo>
                    <a:pt x="342" y="321"/>
                  </a:lnTo>
                  <a:lnTo>
                    <a:pt x="343" y="323"/>
                  </a:lnTo>
                  <a:lnTo>
                    <a:pt x="343" y="324"/>
                  </a:lnTo>
                  <a:lnTo>
                    <a:pt x="345" y="326"/>
                  </a:lnTo>
                  <a:lnTo>
                    <a:pt x="346" y="326"/>
                  </a:lnTo>
                  <a:close/>
                  <a:moveTo>
                    <a:pt x="340" y="314"/>
                  </a:moveTo>
                  <a:lnTo>
                    <a:pt x="340" y="315"/>
                  </a:lnTo>
                  <a:lnTo>
                    <a:pt x="339" y="314"/>
                  </a:lnTo>
                  <a:lnTo>
                    <a:pt x="339" y="312"/>
                  </a:lnTo>
                  <a:lnTo>
                    <a:pt x="337" y="309"/>
                  </a:lnTo>
                  <a:lnTo>
                    <a:pt x="339" y="309"/>
                  </a:lnTo>
                  <a:lnTo>
                    <a:pt x="339" y="311"/>
                  </a:lnTo>
                  <a:lnTo>
                    <a:pt x="339" y="312"/>
                  </a:lnTo>
                  <a:lnTo>
                    <a:pt x="340" y="314"/>
                  </a:lnTo>
                  <a:close/>
                  <a:moveTo>
                    <a:pt x="350" y="323"/>
                  </a:moveTo>
                  <a:lnTo>
                    <a:pt x="350" y="324"/>
                  </a:lnTo>
                  <a:lnTo>
                    <a:pt x="348" y="324"/>
                  </a:lnTo>
                  <a:lnTo>
                    <a:pt x="348" y="323"/>
                  </a:lnTo>
                  <a:lnTo>
                    <a:pt x="346" y="320"/>
                  </a:lnTo>
                  <a:lnTo>
                    <a:pt x="345" y="318"/>
                  </a:lnTo>
                  <a:lnTo>
                    <a:pt x="346" y="315"/>
                  </a:lnTo>
                  <a:lnTo>
                    <a:pt x="345" y="314"/>
                  </a:lnTo>
                  <a:lnTo>
                    <a:pt x="343" y="312"/>
                  </a:lnTo>
                  <a:lnTo>
                    <a:pt x="343" y="309"/>
                  </a:lnTo>
                  <a:lnTo>
                    <a:pt x="345" y="311"/>
                  </a:lnTo>
                  <a:lnTo>
                    <a:pt x="346" y="311"/>
                  </a:lnTo>
                  <a:lnTo>
                    <a:pt x="346" y="312"/>
                  </a:lnTo>
                  <a:lnTo>
                    <a:pt x="346" y="315"/>
                  </a:lnTo>
                  <a:lnTo>
                    <a:pt x="348" y="317"/>
                  </a:lnTo>
                  <a:lnTo>
                    <a:pt x="348" y="318"/>
                  </a:lnTo>
                  <a:lnTo>
                    <a:pt x="348" y="320"/>
                  </a:lnTo>
                  <a:lnTo>
                    <a:pt x="350" y="323"/>
                  </a:lnTo>
                  <a:close/>
                  <a:moveTo>
                    <a:pt x="337" y="308"/>
                  </a:moveTo>
                  <a:lnTo>
                    <a:pt x="337" y="309"/>
                  </a:lnTo>
                  <a:lnTo>
                    <a:pt x="337" y="308"/>
                  </a:lnTo>
                  <a:lnTo>
                    <a:pt x="337" y="303"/>
                  </a:lnTo>
                  <a:lnTo>
                    <a:pt x="336" y="303"/>
                  </a:lnTo>
                  <a:lnTo>
                    <a:pt x="337" y="301"/>
                  </a:lnTo>
                  <a:lnTo>
                    <a:pt x="337" y="303"/>
                  </a:lnTo>
                  <a:lnTo>
                    <a:pt x="337" y="304"/>
                  </a:lnTo>
                  <a:lnTo>
                    <a:pt x="337" y="306"/>
                  </a:lnTo>
                  <a:lnTo>
                    <a:pt x="337" y="308"/>
                  </a:lnTo>
                  <a:close/>
                  <a:moveTo>
                    <a:pt x="317" y="265"/>
                  </a:moveTo>
                  <a:lnTo>
                    <a:pt x="316" y="265"/>
                  </a:lnTo>
                  <a:lnTo>
                    <a:pt x="313" y="262"/>
                  </a:lnTo>
                  <a:lnTo>
                    <a:pt x="313" y="260"/>
                  </a:lnTo>
                  <a:lnTo>
                    <a:pt x="311" y="258"/>
                  </a:lnTo>
                  <a:lnTo>
                    <a:pt x="311" y="257"/>
                  </a:lnTo>
                  <a:lnTo>
                    <a:pt x="313" y="258"/>
                  </a:lnTo>
                  <a:lnTo>
                    <a:pt x="314" y="262"/>
                  </a:lnTo>
                  <a:lnTo>
                    <a:pt x="317" y="265"/>
                  </a:lnTo>
                  <a:close/>
                  <a:moveTo>
                    <a:pt x="471" y="274"/>
                  </a:moveTo>
                  <a:lnTo>
                    <a:pt x="471" y="275"/>
                  </a:lnTo>
                  <a:lnTo>
                    <a:pt x="469" y="274"/>
                  </a:lnTo>
                  <a:lnTo>
                    <a:pt x="467" y="272"/>
                  </a:lnTo>
                  <a:lnTo>
                    <a:pt x="467" y="269"/>
                  </a:lnTo>
                  <a:lnTo>
                    <a:pt x="463" y="262"/>
                  </a:lnTo>
                  <a:lnTo>
                    <a:pt x="463" y="260"/>
                  </a:lnTo>
                  <a:lnTo>
                    <a:pt x="461" y="258"/>
                  </a:lnTo>
                  <a:lnTo>
                    <a:pt x="461" y="255"/>
                  </a:lnTo>
                  <a:lnTo>
                    <a:pt x="458" y="245"/>
                  </a:lnTo>
                  <a:lnTo>
                    <a:pt x="458" y="243"/>
                  </a:lnTo>
                  <a:lnTo>
                    <a:pt x="457" y="243"/>
                  </a:lnTo>
                  <a:lnTo>
                    <a:pt x="457" y="242"/>
                  </a:lnTo>
                  <a:lnTo>
                    <a:pt x="457" y="240"/>
                  </a:lnTo>
                  <a:lnTo>
                    <a:pt x="455" y="239"/>
                  </a:lnTo>
                  <a:lnTo>
                    <a:pt x="455" y="237"/>
                  </a:lnTo>
                  <a:lnTo>
                    <a:pt x="455" y="234"/>
                  </a:lnTo>
                  <a:lnTo>
                    <a:pt x="452" y="229"/>
                  </a:lnTo>
                  <a:lnTo>
                    <a:pt x="452" y="228"/>
                  </a:lnTo>
                  <a:lnTo>
                    <a:pt x="454" y="228"/>
                  </a:lnTo>
                  <a:lnTo>
                    <a:pt x="454" y="231"/>
                  </a:lnTo>
                  <a:lnTo>
                    <a:pt x="455" y="234"/>
                  </a:lnTo>
                  <a:lnTo>
                    <a:pt x="458" y="239"/>
                  </a:lnTo>
                  <a:lnTo>
                    <a:pt x="458" y="242"/>
                  </a:lnTo>
                  <a:lnTo>
                    <a:pt x="458" y="243"/>
                  </a:lnTo>
                  <a:lnTo>
                    <a:pt x="458" y="245"/>
                  </a:lnTo>
                  <a:lnTo>
                    <a:pt x="471" y="274"/>
                  </a:lnTo>
                  <a:close/>
                  <a:moveTo>
                    <a:pt x="441" y="205"/>
                  </a:moveTo>
                  <a:lnTo>
                    <a:pt x="440" y="205"/>
                  </a:lnTo>
                  <a:lnTo>
                    <a:pt x="440" y="203"/>
                  </a:lnTo>
                  <a:lnTo>
                    <a:pt x="440" y="202"/>
                  </a:lnTo>
                  <a:lnTo>
                    <a:pt x="440" y="203"/>
                  </a:lnTo>
                  <a:lnTo>
                    <a:pt x="441" y="205"/>
                  </a:lnTo>
                  <a:close/>
                  <a:moveTo>
                    <a:pt x="313" y="179"/>
                  </a:moveTo>
                  <a:lnTo>
                    <a:pt x="313" y="177"/>
                  </a:lnTo>
                  <a:lnTo>
                    <a:pt x="313" y="179"/>
                  </a:lnTo>
                  <a:close/>
                  <a:moveTo>
                    <a:pt x="441" y="177"/>
                  </a:moveTo>
                  <a:lnTo>
                    <a:pt x="441" y="179"/>
                  </a:lnTo>
                  <a:lnTo>
                    <a:pt x="440" y="183"/>
                  </a:lnTo>
                  <a:lnTo>
                    <a:pt x="438" y="186"/>
                  </a:lnTo>
                  <a:lnTo>
                    <a:pt x="438" y="194"/>
                  </a:lnTo>
                  <a:lnTo>
                    <a:pt x="438" y="196"/>
                  </a:lnTo>
                  <a:lnTo>
                    <a:pt x="438" y="197"/>
                  </a:lnTo>
                  <a:lnTo>
                    <a:pt x="438" y="199"/>
                  </a:lnTo>
                  <a:lnTo>
                    <a:pt x="440" y="200"/>
                  </a:lnTo>
                  <a:lnTo>
                    <a:pt x="440" y="202"/>
                  </a:lnTo>
                  <a:lnTo>
                    <a:pt x="438" y="199"/>
                  </a:lnTo>
                  <a:lnTo>
                    <a:pt x="437" y="193"/>
                  </a:lnTo>
                  <a:lnTo>
                    <a:pt x="435" y="191"/>
                  </a:lnTo>
                  <a:lnTo>
                    <a:pt x="435" y="190"/>
                  </a:lnTo>
                  <a:lnTo>
                    <a:pt x="434" y="183"/>
                  </a:lnTo>
                  <a:lnTo>
                    <a:pt x="434" y="182"/>
                  </a:lnTo>
                  <a:lnTo>
                    <a:pt x="434" y="180"/>
                  </a:lnTo>
                  <a:lnTo>
                    <a:pt x="434" y="179"/>
                  </a:lnTo>
                  <a:lnTo>
                    <a:pt x="435" y="179"/>
                  </a:lnTo>
                  <a:lnTo>
                    <a:pt x="435" y="177"/>
                  </a:lnTo>
                  <a:lnTo>
                    <a:pt x="437" y="177"/>
                  </a:lnTo>
                  <a:lnTo>
                    <a:pt x="438" y="176"/>
                  </a:lnTo>
                  <a:lnTo>
                    <a:pt x="438" y="174"/>
                  </a:lnTo>
                  <a:lnTo>
                    <a:pt x="440" y="174"/>
                  </a:lnTo>
                  <a:lnTo>
                    <a:pt x="441" y="174"/>
                  </a:lnTo>
                  <a:lnTo>
                    <a:pt x="441" y="177"/>
                  </a:lnTo>
                  <a:close/>
                  <a:moveTo>
                    <a:pt x="313" y="173"/>
                  </a:moveTo>
                  <a:lnTo>
                    <a:pt x="313" y="171"/>
                  </a:lnTo>
                  <a:lnTo>
                    <a:pt x="311" y="171"/>
                  </a:lnTo>
                  <a:lnTo>
                    <a:pt x="313" y="171"/>
                  </a:lnTo>
                  <a:lnTo>
                    <a:pt x="313" y="173"/>
                  </a:lnTo>
                  <a:close/>
                  <a:moveTo>
                    <a:pt x="313" y="167"/>
                  </a:moveTo>
                  <a:lnTo>
                    <a:pt x="311" y="167"/>
                  </a:lnTo>
                  <a:lnTo>
                    <a:pt x="313" y="167"/>
                  </a:lnTo>
                  <a:close/>
                  <a:moveTo>
                    <a:pt x="311" y="165"/>
                  </a:moveTo>
                  <a:lnTo>
                    <a:pt x="313" y="165"/>
                  </a:lnTo>
                  <a:lnTo>
                    <a:pt x="311" y="167"/>
                  </a:lnTo>
                  <a:lnTo>
                    <a:pt x="311" y="165"/>
                  </a:lnTo>
                  <a:lnTo>
                    <a:pt x="310" y="165"/>
                  </a:lnTo>
                  <a:lnTo>
                    <a:pt x="311" y="165"/>
                  </a:lnTo>
                  <a:close/>
                  <a:moveTo>
                    <a:pt x="311" y="163"/>
                  </a:moveTo>
                  <a:lnTo>
                    <a:pt x="310" y="162"/>
                  </a:lnTo>
                  <a:lnTo>
                    <a:pt x="311" y="162"/>
                  </a:lnTo>
                  <a:lnTo>
                    <a:pt x="310" y="162"/>
                  </a:lnTo>
                  <a:lnTo>
                    <a:pt x="311" y="160"/>
                  </a:lnTo>
                  <a:lnTo>
                    <a:pt x="311" y="162"/>
                  </a:lnTo>
                  <a:lnTo>
                    <a:pt x="311" y="163"/>
                  </a:lnTo>
                  <a:close/>
                  <a:moveTo>
                    <a:pt x="307" y="160"/>
                  </a:moveTo>
                  <a:lnTo>
                    <a:pt x="308" y="160"/>
                  </a:lnTo>
                  <a:lnTo>
                    <a:pt x="307" y="160"/>
                  </a:lnTo>
                  <a:close/>
                  <a:moveTo>
                    <a:pt x="310" y="159"/>
                  </a:moveTo>
                  <a:lnTo>
                    <a:pt x="308" y="159"/>
                  </a:lnTo>
                  <a:lnTo>
                    <a:pt x="310" y="159"/>
                  </a:lnTo>
                  <a:close/>
                  <a:moveTo>
                    <a:pt x="310" y="154"/>
                  </a:moveTo>
                  <a:lnTo>
                    <a:pt x="310" y="156"/>
                  </a:lnTo>
                  <a:lnTo>
                    <a:pt x="310" y="154"/>
                  </a:lnTo>
                  <a:lnTo>
                    <a:pt x="308" y="156"/>
                  </a:lnTo>
                  <a:lnTo>
                    <a:pt x="308" y="154"/>
                  </a:lnTo>
                  <a:lnTo>
                    <a:pt x="310" y="154"/>
                  </a:lnTo>
                  <a:close/>
                  <a:moveTo>
                    <a:pt x="313" y="154"/>
                  </a:moveTo>
                  <a:lnTo>
                    <a:pt x="313" y="156"/>
                  </a:lnTo>
                  <a:lnTo>
                    <a:pt x="311" y="154"/>
                  </a:lnTo>
                  <a:lnTo>
                    <a:pt x="311" y="156"/>
                  </a:lnTo>
                  <a:lnTo>
                    <a:pt x="311" y="154"/>
                  </a:lnTo>
                  <a:lnTo>
                    <a:pt x="313" y="154"/>
                  </a:lnTo>
                  <a:close/>
                  <a:moveTo>
                    <a:pt x="314" y="156"/>
                  </a:moveTo>
                  <a:lnTo>
                    <a:pt x="313" y="156"/>
                  </a:lnTo>
                  <a:lnTo>
                    <a:pt x="313" y="154"/>
                  </a:lnTo>
                  <a:lnTo>
                    <a:pt x="314" y="154"/>
                  </a:lnTo>
                  <a:lnTo>
                    <a:pt x="314" y="156"/>
                  </a:lnTo>
                  <a:close/>
                  <a:moveTo>
                    <a:pt x="311" y="153"/>
                  </a:moveTo>
                  <a:lnTo>
                    <a:pt x="313" y="153"/>
                  </a:lnTo>
                  <a:lnTo>
                    <a:pt x="311" y="153"/>
                  </a:lnTo>
                  <a:close/>
                  <a:moveTo>
                    <a:pt x="304" y="139"/>
                  </a:moveTo>
                  <a:lnTo>
                    <a:pt x="302" y="139"/>
                  </a:lnTo>
                  <a:lnTo>
                    <a:pt x="302" y="137"/>
                  </a:lnTo>
                  <a:lnTo>
                    <a:pt x="304" y="137"/>
                  </a:lnTo>
                  <a:lnTo>
                    <a:pt x="304" y="139"/>
                  </a:lnTo>
                  <a:close/>
                  <a:moveTo>
                    <a:pt x="288" y="136"/>
                  </a:moveTo>
                  <a:lnTo>
                    <a:pt x="288" y="134"/>
                  </a:lnTo>
                  <a:lnTo>
                    <a:pt x="290" y="136"/>
                  </a:lnTo>
                  <a:lnTo>
                    <a:pt x="288" y="136"/>
                  </a:lnTo>
                  <a:close/>
                  <a:moveTo>
                    <a:pt x="160" y="96"/>
                  </a:moveTo>
                  <a:lnTo>
                    <a:pt x="160" y="98"/>
                  </a:lnTo>
                  <a:lnTo>
                    <a:pt x="158" y="98"/>
                  </a:lnTo>
                  <a:lnTo>
                    <a:pt x="158" y="99"/>
                  </a:lnTo>
                  <a:lnTo>
                    <a:pt x="157" y="99"/>
                  </a:lnTo>
                  <a:lnTo>
                    <a:pt x="155" y="99"/>
                  </a:lnTo>
                  <a:lnTo>
                    <a:pt x="155" y="98"/>
                  </a:lnTo>
                  <a:lnTo>
                    <a:pt x="153" y="96"/>
                  </a:lnTo>
                  <a:lnTo>
                    <a:pt x="152" y="96"/>
                  </a:lnTo>
                  <a:lnTo>
                    <a:pt x="155" y="96"/>
                  </a:lnTo>
                  <a:lnTo>
                    <a:pt x="157" y="95"/>
                  </a:lnTo>
                  <a:lnTo>
                    <a:pt x="158" y="96"/>
                  </a:lnTo>
                  <a:lnTo>
                    <a:pt x="160" y="96"/>
                  </a:lnTo>
                  <a:close/>
                  <a:moveTo>
                    <a:pt x="167" y="101"/>
                  </a:moveTo>
                  <a:lnTo>
                    <a:pt x="166" y="102"/>
                  </a:lnTo>
                  <a:lnTo>
                    <a:pt x="163" y="102"/>
                  </a:lnTo>
                  <a:lnTo>
                    <a:pt x="161" y="101"/>
                  </a:lnTo>
                  <a:lnTo>
                    <a:pt x="160" y="101"/>
                  </a:lnTo>
                  <a:lnTo>
                    <a:pt x="161" y="102"/>
                  </a:lnTo>
                  <a:lnTo>
                    <a:pt x="163" y="101"/>
                  </a:lnTo>
                  <a:lnTo>
                    <a:pt x="166" y="101"/>
                  </a:lnTo>
                  <a:lnTo>
                    <a:pt x="179" y="95"/>
                  </a:lnTo>
                  <a:lnTo>
                    <a:pt x="179" y="93"/>
                  </a:lnTo>
                  <a:lnTo>
                    <a:pt x="181" y="93"/>
                  </a:lnTo>
                  <a:lnTo>
                    <a:pt x="183" y="91"/>
                  </a:lnTo>
                  <a:lnTo>
                    <a:pt x="184" y="90"/>
                  </a:lnTo>
                  <a:lnTo>
                    <a:pt x="184" y="91"/>
                  </a:lnTo>
                  <a:lnTo>
                    <a:pt x="183" y="93"/>
                  </a:lnTo>
                  <a:lnTo>
                    <a:pt x="178" y="95"/>
                  </a:lnTo>
                  <a:lnTo>
                    <a:pt x="172" y="98"/>
                  </a:lnTo>
                  <a:lnTo>
                    <a:pt x="170" y="99"/>
                  </a:lnTo>
                  <a:lnTo>
                    <a:pt x="167" y="101"/>
                  </a:lnTo>
                  <a:close/>
                  <a:moveTo>
                    <a:pt x="190" y="88"/>
                  </a:moveTo>
                  <a:lnTo>
                    <a:pt x="186" y="90"/>
                  </a:lnTo>
                  <a:lnTo>
                    <a:pt x="187" y="88"/>
                  </a:lnTo>
                  <a:lnTo>
                    <a:pt x="189" y="87"/>
                  </a:lnTo>
                  <a:lnTo>
                    <a:pt x="190" y="87"/>
                  </a:lnTo>
                  <a:lnTo>
                    <a:pt x="192" y="85"/>
                  </a:lnTo>
                  <a:lnTo>
                    <a:pt x="192" y="87"/>
                  </a:lnTo>
                  <a:lnTo>
                    <a:pt x="192" y="88"/>
                  </a:lnTo>
                  <a:lnTo>
                    <a:pt x="190" y="88"/>
                  </a:lnTo>
                  <a:close/>
                  <a:moveTo>
                    <a:pt x="63" y="42"/>
                  </a:moveTo>
                  <a:lnTo>
                    <a:pt x="69" y="44"/>
                  </a:lnTo>
                  <a:lnTo>
                    <a:pt x="68" y="44"/>
                  </a:lnTo>
                  <a:lnTo>
                    <a:pt x="66" y="44"/>
                  </a:lnTo>
                  <a:lnTo>
                    <a:pt x="45" y="47"/>
                  </a:lnTo>
                  <a:lnTo>
                    <a:pt x="23" y="49"/>
                  </a:lnTo>
                  <a:lnTo>
                    <a:pt x="20" y="49"/>
                  </a:lnTo>
                  <a:lnTo>
                    <a:pt x="22" y="49"/>
                  </a:lnTo>
                  <a:lnTo>
                    <a:pt x="26" y="49"/>
                  </a:lnTo>
                  <a:lnTo>
                    <a:pt x="34" y="47"/>
                  </a:lnTo>
                  <a:lnTo>
                    <a:pt x="37" y="46"/>
                  </a:lnTo>
                  <a:lnTo>
                    <a:pt x="42" y="46"/>
                  </a:lnTo>
                  <a:lnTo>
                    <a:pt x="43" y="46"/>
                  </a:lnTo>
                  <a:lnTo>
                    <a:pt x="45" y="46"/>
                  </a:lnTo>
                  <a:lnTo>
                    <a:pt x="46" y="44"/>
                  </a:lnTo>
                  <a:lnTo>
                    <a:pt x="48" y="44"/>
                  </a:lnTo>
                  <a:lnTo>
                    <a:pt x="49" y="44"/>
                  </a:lnTo>
                  <a:lnTo>
                    <a:pt x="57" y="44"/>
                  </a:lnTo>
                  <a:lnTo>
                    <a:pt x="58" y="42"/>
                  </a:lnTo>
                  <a:lnTo>
                    <a:pt x="58" y="44"/>
                  </a:lnTo>
                  <a:lnTo>
                    <a:pt x="60" y="42"/>
                  </a:lnTo>
                  <a:lnTo>
                    <a:pt x="63" y="42"/>
                  </a:lnTo>
                  <a:close/>
                  <a:moveTo>
                    <a:pt x="170" y="18"/>
                  </a:moveTo>
                  <a:lnTo>
                    <a:pt x="173" y="21"/>
                  </a:lnTo>
                  <a:lnTo>
                    <a:pt x="175" y="21"/>
                  </a:lnTo>
                  <a:lnTo>
                    <a:pt x="176" y="21"/>
                  </a:lnTo>
                  <a:lnTo>
                    <a:pt x="179" y="21"/>
                  </a:lnTo>
                  <a:lnTo>
                    <a:pt x="181" y="21"/>
                  </a:lnTo>
                  <a:lnTo>
                    <a:pt x="184" y="21"/>
                  </a:lnTo>
                  <a:lnTo>
                    <a:pt x="189" y="21"/>
                  </a:lnTo>
                  <a:lnTo>
                    <a:pt x="193" y="23"/>
                  </a:lnTo>
                  <a:lnTo>
                    <a:pt x="198" y="23"/>
                  </a:lnTo>
                  <a:lnTo>
                    <a:pt x="202" y="23"/>
                  </a:lnTo>
                  <a:lnTo>
                    <a:pt x="209" y="23"/>
                  </a:lnTo>
                  <a:lnTo>
                    <a:pt x="215" y="24"/>
                  </a:lnTo>
                  <a:lnTo>
                    <a:pt x="221" y="24"/>
                  </a:lnTo>
                  <a:lnTo>
                    <a:pt x="227" y="24"/>
                  </a:lnTo>
                  <a:lnTo>
                    <a:pt x="235" y="24"/>
                  </a:lnTo>
                  <a:lnTo>
                    <a:pt x="241" y="26"/>
                  </a:lnTo>
                  <a:lnTo>
                    <a:pt x="248" y="26"/>
                  </a:lnTo>
                  <a:lnTo>
                    <a:pt x="255" y="26"/>
                  </a:lnTo>
                  <a:lnTo>
                    <a:pt x="262" y="27"/>
                  </a:lnTo>
                  <a:lnTo>
                    <a:pt x="270" y="27"/>
                  </a:lnTo>
                  <a:lnTo>
                    <a:pt x="276" y="27"/>
                  </a:lnTo>
                  <a:lnTo>
                    <a:pt x="284" y="29"/>
                  </a:lnTo>
                  <a:lnTo>
                    <a:pt x="290" y="29"/>
                  </a:lnTo>
                  <a:lnTo>
                    <a:pt x="296" y="29"/>
                  </a:lnTo>
                  <a:lnTo>
                    <a:pt x="302" y="29"/>
                  </a:lnTo>
                  <a:lnTo>
                    <a:pt x="308" y="30"/>
                  </a:lnTo>
                  <a:lnTo>
                    <a:pt x="314" y="30"/>
                  </a:lnTo>
                  <a:lnTo>
                    <a:pt x="319" y="30"/>
                  </a:lnTo>
                  <a:lnTo>
                    <a:pt x="323" y="30"/>
                  </a:lnTo>
                  <a:lnTo>
                    <a:pt x="328" y="32"/>
                  </a:lnTo>
                  <a:lnTo>
                    <a:pt x="331" y="32"/>
                  </a:lnTo>
                  <a:lnTo>
                    <a:pt x="334" y="32"/>
                  </a:lnTo>
                  <a:lnTo>
                    <a:pt x="337" y="32"/>
                  </a:lnTo>
                  <a:lnTo>
                    <a:pt x="339" y="32"/>
                  </a:lnTo>
                  <a:lnTo>
                    <a:pt x="339" y="33"/>
                  </a:lnTo>
                  <a:lnTo>
                    <a:pt x="339" y="35"/>
                  </a:lnTo>
                  <a:lnTo>
                    <a:pt x="340" y="36"/>
                  </a:lnTo>
                  <a:lnTo>
                    <a:pt x="342" y="38"/>
                  </a:lnTo>
                  <a:lnTo>
                    <a:pt x="342" y="39"/>
                  </a:lnTo>
                  <a:lnTo>
                    <a:pt x="340" y="41"/>
                  </a:lnTo>
                  <a:lnTo>
                    <a:pt x="340" y="42"/>
                  </a:lnTo>
                  <a:lnTo>
                    <a:pt x="342" y="46"/>
                  </a:lnTo>
                  <a:lnTo>
                    <a:pt x="343" y="47"/>
                  </a:lnTo>
                  <a:lnTo>
                    <a:pt x="346" y="46"/>
                  </a:lnTo>
                  <a:lnTo>
                    <a:pt x="348" y="47"/>
                  </a:lnTo>
                  <a:lnTo>
                    <a:pt x="350" y="47"/>
                  </a:lnTo>
                  <a:lnTo>
                    <a:pt x="351" y="46"/>
                  </a:lnTo>
                  <a:lnTo>
                    <a:pt x="351" y="44"/>
                  </a:lnTo>
                  <a:lnTo>
                    <a:pt x="351" y="42"/>
                  </a:lnTo>
                  <a:lnTo>
                    <a:pt x="351" y="41"/>
                  </a:lnTo>
                  <a:lnTo>
                    <a:pt x="353" y="36"/>
                  </a:lnTo>
                  <a:lnTo>
                    <a:pt x="354" y="32"/>
                  </a:lnTo>
                  <a:lnTo>
                    <a:pt x="354" y="30"/>
                  </a:lnTo>
                  <a:lnTo>
                    <a:pt x="353" y="29"/>
                  </a:lnTo>
                  <a:lnTo>
                    <a:pt x="353" y="27"/>
                  </a:lnTo>
                  <a:lnTo>
                    <a:pt x="351" y="27"/>
                  </a:lnTo>
                  <a:lnTo>
                    <a:pt x="351" y="26"/>
                  </a:lnTo>
                  <a:lnTo>
                    <a:pt x="351" y="24"/>
                  </a:lnTo>
                  <a:lnTo>
                    <a:pt x="351" y="23"/>
                  </a:lnTo>
                  <a:lnTo>
                    <a:pt x="351" y="19"/>
                  </a:lnTo>
                  <a:lnTo>
                    <a:pt x="353" y="18"/>
                  </a:lnTo>
                  <a:lnTo>
                    <a:pt x="353" y="16"/>
                  </a:lnTo>
                  <a:lnTo>
                    <a:pt x="354" y="16"/>
                  </a:lnTo>
                  <a:lnTo>
                    <a:pt x="356" y="16"/>
                  </a:lnTo>
                  <a:lnTo>
                    <a:pt x="356" y="15"/>
                  </a:lnTo>
                  <a:lnTo>
                    <a:pt x="356" y="13"/>
                  </a:lnTo>
                  <a:lnTo>
                    <a:pt x="357" y="13"/>
                  </a:lnTo>
                  <a:lnTo>
                    <a:pt x="359" y="13"/>
                  </a:lnTo>
                  <a:lnTo>
                    <a:pt x="360" y="13"/>
                  </a:lnTo>
                  <a:lnTo>
                    <a:pt x="362" y="15"/>
                  </a:lnTo>
                  <a:lnTo>
                    <a:pt x="368" y="16"/>
                  </a:lnTo>
                  <a:lnTo>
                    <a:pt x="369" y="16"/>
                  </a:lnTo>
                  <a:lnTo>
                    <a:pt x="369" y="18"/>
                  </a:lnTo>
                  <a:lnTo>
                    <a:pt x="371" y="18"/>
                  </a:lnTo>
                  <a:lnTo>
                    <a:pt x="372" y="19"/>
                  </a:lnTo>
                  <a:lnTo>
                    <a:pt x="376" y="19"/>
                  </a:lnTo>
                  <a:lnTo>
                    <a:pt x="377" y="19"/>
                  </a:lnTo>
                  <a:lnTo>
                    <a:pt x="379" y="21"/>
                  </a:lnTo>
                  <a:lnTo>
                    <a:pt x="382" y="21"/>
                  </a:lnTo>
                  <a:lnTo>
                    <a:pt x="385" y="21"/>
                  </a:lnTo>
                  <a:lnTo>
                    <a:pt x="386" y="21"/>
                  </a:lnTo>
                  <a:lnTo>
                    <a:pt x="388" y="23"/>
                  </a:lnTo>
                  <a:lnTo>
                    <a:pt x="389" y="21"/>
                  </a:lnTo>
                  <a:lnTo>
                    <a:pt x="389" y="23"/>
                  </a:lnTo>
                  <a:lnTo>
                    <a:pt x="391" y="24"/>
                  </a:lnTo>
                  <a:lnTo>
                    <a:pt x="389" y="27"/>
                  </a:lnTo>
                  <a:lnTo>
                    <a:pt x="389" y="33"/>
                  </a:lnTo>
                  <a:lnTo>
                    <a:pt x="389" y="35"/>
                  </a:lnTo>
                  <a:lnTo>
                    <a:pt x="388" y="33"/>
                  </a:lnTo>
                  <a:lnTo>
                    <a:pt x="388" y="32"/>
                  </a:lnTo>
                  <a:lnTo>
                    <a:pt x="388" y="30"/>
                  </a:lnTo>
                  <a:lnTo>
                    <a:pt x="388" y="29"/>
                  </a:lnTo>
                  <a:lnTo>
                    <a:pt x="386" y="27"/>
                  </a:lnTo>
                  <a:lnTo>
                    <a:pt x="386" y="29"/>
                  </a:lnTo>
                  <a:lnTo>
                    <a:pt x="386" y="30"/>
                  </a:lnTo>
                  <a:lnTo>
                    <a:pt x="386" y="32"/>
                  </a:lnTo>
                  <a:lnTo>
                    <a:pt x="386" y="33"/>
                  </a:lnTo>
                  <a:lnTo>
                    <a:pt x="388" y="35"/>
                  </a:lnTo>
                  <a:lnTo>
                    <a:pt x="389" y="36"/>
                  </a:lnTo>
                  <a:lnTo>
                    <a:pt x="389" y="38"/>
                  </a:lnTo>
                  <a:lnTo>
                    <a:pt x="391" y="38"/>
                  </a:lnTo>
                  <a:lnTo>
                    <a:pt x="391" y="39"/>
                  </a:lnTo>
                  <a:lnTo>
                    <a:pt x="392" y="41"/>
                  </a:lnTo>
                  <a:lnTo>
                    <a:pt x="391" y="42"/>
                  </a:lnTo>
                  <a:lnTo>
                    <a:pt x="392" y="44"/>
                  </a:lnTo>
                  <a:lnTo>
                    <a:pt x="392" y="46"/>
                  </a:lnTo>
                  <a:lnTo>
                    <a:pt x="392" y="49"/>
                  </a:lnTo>
                  <a:lnTo>
                    <a:pt x="392" y="52"/>
                  </a:lnTo>
                  <a:lnTo>
                    <a:pt x="394" y="59"/>
                  </a:lnTo>
                  <a:lnTo>
                    <a:pt x="395" y="61"/>
                  </a:lnTo>
                  <a:lnTo>
                    <a:pt x="397" y="69"/>
                  </a:lnTo>
                  <a:lnTo>
                    <a:pt x="399" y="79"/>
                  </a:lnTo>
                  <a:lnTo>
                    <a:pt x="399" y="81"/>
                  </a:lnTo>
                  <a:lnTo>
                    <a:pt x="400" y="81"/>
                  </a:lnTo>
                  <a:lnTo>
                    <a:pt x="400" y="82"/>
                  </a:lnTo>
                  <a:lnTo>
                    <a:pt x="400" y="84"/>
                  </a:lnTo>
                  <a:lnTo>
                    <a:pt x="400" y="85"/>
                  </a:lnTo>
                  <a:lnTo>
                    <a:pt x="402" y="88"/>
                  </a:lnTo>
                  <a:lnTo>
                    <a:pt x="402" y="90"/>
                  </a:lnTo>
                  <a:lnTo>
                    <a:pt x="402" y="91"/>
                  </a:lnTo>
                  <a:lnTo>
                    <a:pt x="403" y="95"/>
                  </a:lnTo>
                  <a:lnTo>
                    <a:pt x="405" y="98"/>
                  </a:lnTo>
                  <a:lnTo>
                    <a:pt x="405" y="101"/>
                  </a:lnTo>
                  <a:lnTo>
                    <a:pt x="406" y="102"/>
                  </a:lnTo>
                  <a:lnTo>
                    <a:pt x="406" y="104"/>
                  </a:lnTo>
                  <a:lnTo>
                    <a:pt x="409" y="108"/>
                  </a:lnTo>
                  <a:lnTo>
                    <a:pt x="412" y="119"/>
                  </a:lnTo>
                  <a:lnTo>
                    <a:pt x="417" y="128"/>
                  </a:lnTo>
                  <a:lnTo>
                    <a:pt x="420" y="134"/>
                  </a:lnTo>
                  <a:lnTo>
                    <a:pt x="421" y="139"/>
                  </a:lnTo>
                  <a:lnTo>
                    <a:pt x="423" y="139"/>
                  </a:lnTo>
                  <a:lnTo>
                    <a:pt x="421" y="141"/>
                  </a:lnTo>
                  <a:lnTo>
                    <a:pt x="423" y="142"/>
                  </a:lnTo>
                  <a:lnTo>
                    <a:pt x="425" y="142"/>
                  </a:lnTo>
                  <a:lnTo>
                    <a:pt x="425" y="144"/>
                  </a:lnTo>
                  <a:lnTo>
                    <a:pt x="425" y="145"/>
                  </a:lnTo>
                  <a:lnTo>
                    <a:pt x="434" y="159"/>
                  </a:lnTo>
                  <a:lnTo>
                    <a:pt x="437" y="167"/>
                  </a:lnTo>
                  <a:lnTo>
                    <a:pt x="441" y="171"/>
                  </a:lnTo>
                  <a:lnTo>
                    <a:pt x="444" y="177"/>
                  </a:lnTo>
                  <a:lnTo>
                    <a:pt x="446" y="182"/>
                  </a:lnTo>
                  <a:lnTo>
                    <a:pt x="448" y="183"/>
                  </a:lnTo>
                  <a:lnTo>
                    <a:pt x="446" y="185"/>
                  </a:lnTo>
                  <a:lnTo>
                    <a:pt x="444" y="186"/>
                  </a:lnTo>
                  <a:lnTo>
                    <a:pt x="444" y="188"/>
                  </a:lnTo>
                  <a:lnTo>
                    <a:pt x="443" y="188"/>
                  </a:lnTo>
                  <a:lnTo>
                    <a:pt x="443" y="196"/>
                  </a:lnTo>
                  <a:lnTo>
                    <a:pt x="443" y="197"/>
                  </a:lnTo>
                  <a:lnTo>
                    <a:pt x="443" y="199"/>
                  </a:lnTo>
                  <a:lnTo>
                    <a:pt x="443" y="202"/>
                  </a:lnTo>
                  <a:lnTo>
                    <a:pt x="444" y="209"/>
                  </a:lnTo>
                  <a:lnTo>
                    <a:pt x="444" y="211"/>
                  </a:lnTo>
                  <a:lnTo>
                    <a:pt x="446" y="213"/>
                  </a:lnTo>
                  <a:lnTo>
                    <a:pt x="446" y="216"/>
                  </a:lnTo>
                  <a:lnTo>
                    <a:pt x="452" y="223"/>
                  </a:lnTo>
                  <a:lnTo>
                    <a:pt x="452" y="226"/>
                  </a:lnTo>
                  <a:lnTo>
                    <a:pt x="451" y="223"/>
                  </a:lnTo>
                  <a:lnTo>
                    <a:pt x="448" y="220"/>
                  </a:lnTo>
                  <a:lnTo>
                    <a:pt x="448" y="219"/>
                  </a:lnTo>
                  <a:lnTo>
                    <a:pt x="443" y="211"/>
                  </a:lnTo>
                  <a:lnTo>
                    <a:pt x="441" y="205"/>
                  </a:lnTo>
                  <a:lnTo>
                    <a:pt x="441" y="202"/>
                  </a:lnTo>
                  <a:lnTo>
                    <a:pt x="441" y="190"/>
                  </a:lnTo>
                  <a:lnTo>
                    <a:pt x="443" y="180"/>
                  </a:lnTo>
                  <a:lnTo>
                    <a:pt x="443" y="179"/>
                  </a:lnTo>
                  <a:lnTo>
                    <a:pt x="443" y="176"/>
                  </a:lnTo>
                  <a:lnTo>
                    <a:pt x="443" y="174"/>
                  </a:lnTo>
                  <a:lnTo>
                    <a:pt x="441" y="174"/>
                  </a:lnTo>
                  <a:lnTo>
                    <a:pt x="441" y="173"/>
                  </a:lnTo>
                  <a:lnTo>
                    <a:pt x="440" y="173"/>
                  </a:lnTo>
                  <a:lnTo>
                    <a:pt x="438" y="173"/>
                  </a:lnTo>
                  <a:lnTo>
                    <a:pt x="438" y="174"/>
                  </a:lnTo>
                  <a:lnTo>
                    <a:pt x="437" y="174"/>
                  </a:lnTo>
                  <a:lnTo>
                    <a:pt x="434" y="174"/>
                  </a:lnTo>
                  <a:lnTo>
                    <a:pt x="432" y="173"/>
                  </a:lnTo>
                  <a:lnTo>
                    <a:pt x="431" y="173"/>
                  </a:lnTo>
                  <a:lnTo>
                    <a:pt x="431" y="171"/>
                  </a:lnTo>
                  <a:lnTo>
                    <a:pt x="431" y="170"/>
                  </a:lnTo>
                  <a:lnTo>
                    <a:pt x="431" y="168"/>
                  </a:lnTo>
                  <a:lnTo>
                    <a:pt x="432" y="168"/>
                  </a:lnTo>
                  <a:lnTo>
                    <a:pt x="432" y="167"/>
                  </a:lnTo>
                  <a:lnTo>
                    <a:pt x="434" y="165"/>
                  </a:lnTo>
                  <a:lnTo>
                    <a:pt x="432" y="163"/>
                  </a:lnTo>
                  <a:lnTo>
                    <a:pt x="431" y="163"/>
                  </a:lnTo>
                  <a:lnTo>
                    <a:pt x="428" y="160"/>
                  </a:lnTo>
                  <a:lnTo>
                    <a:pt x="426" y="160"/>
                  </a:lnTo>
                  <a:lnTo>
                    <a:pt x="428" y="167"/>
                  </a:lnTo>
                  <a:lnTo>
                    <a:pt x="429" y="170"/>
                  </a:lnTo>
                  <a:lnTo>
                    <a:pt x="428" y="170"/>
                  </a:lnTo>
                  <a:lnTo>
                    <a:pt x="431" y="174"/>
                  </a:lnTo>
                  <a:lnTo>
                    <a:pt x="431" y="176"/>
                  </a:lnTo>
                  <a:lnTo>
                    <a:pt x="431" y="179"/>
                  </a:lnTo>
                  <a:lnTo>
                    <a:pt x="432" y="185"/>
                  </a:lnTo>
                  <a:lnTo>
                    <a:pt x="432" y="186"/>
                  </a:lnTo>
                  <a:lnTo>
                    <a:pt x="434" y="191"/>
                  </a:lnTo>
                  <a:lnTo>
                    <a:pt x="435" y="194"/>
                  </a:lnTo>
                  <a:lnTo>
                    <a:pt x="437" y="196"/>
                  </a:lnTo>
                  <a:lnTo>
                    <a:pt x="446" y="219"/>
                  </a:lnTo>
                  <a:lnTo>
                    <a:pt x="457" y="242"/>
                  </a:lnTo>
                  <a:lnTo>
                    <a:pt x="458" y="252"/>
                  </a:lnTo>
                  <a:lnTo>
                    <a:pt x="467" y="274"/>
                  </a:lnTo>
                  <a:lnTo>
                    <a:pt x="467" y="275"/>
                  </a:lnTo>
                  <a:lnTo>
                    <a:pt x="467" y="274"/>
                  </a:lnTo>
                  <a:lnTo>
                    <a:pt x="466" y="274"/>
                  </a:lnTo>
                  <a:lnTo>
                    <a:pt x="464" y="272"/>
                  </a:lnTo>
                  <a:lnTo>
                    <a:pt x="463" y="272"/>
                  </a:lnTo>
                  <a:lnTo>
                    <a:pt x="461" y="271"/>
                  </a:lnTo>
                  <a:lnTo>
                    <a:pt x="460" y="271"/>
                  </a:lnTo>
                  <a:lnTo>
                    <a:pt x="461" y="272"/>
                  </a:lnTo>
                  <a:lnTo>
                    <a:pt x="463" y="274"/>
                  </a:lnTo>
                  <a:lnTo>
                    <a:pt x="464" y="274"/>
                  </a:lnTo>
                  <a:lnTo>
                    <a:pt x="464" y="275"/>
                  </a:lnTo>
                  <a:lnTo>
                    <a:pt x="466" y="274"/>
                  </a:lnTo>
                  <a:lnTo>
                    <a:pt x="469" y="277"/>
                  </a:lnTo>
                  <a:lnTo>
                    <a:pt x="469" y="278"/>
                  </a:lnTo>
                  <a:lnTo>
                    <a:pt x="471" y="278"/>
                  </a:lnTo>
                  <a:lnTo>
                    <a:pt x="472" y="280"/>
                  </a:lnTo>
                  <a:lnTo>
                    <a:pt x="472" y="281"/>
                  </a:lnTo>
                  <a:lnTo>
                    <a:pt x="474" y="285"/>
                  </a:lnTo>
                  <a:lnTo>
                    <a:pt x="474" y="288"/>
                  </a:lnTo>
                  <a:lnTo>
                    <a:pt x="475" y="291"/>
                  </a:lnTo>
                  <a:lnTo>
                    <a:pt x="475" y="292"/>
                  </a:lnTo>
                  <a:lnTo>
                    <a:pt x="474" y="292"/>
                  </a:lnTo>
                  <a:lnTo>
                    <a:pt x="474" y="294"/>
                  </a:lnTo>
                  <a:lnTo>
                    <a:pt x="475" y="294"/>
                  </a:lnTo>
                  <a:lnTo>
                    <a:pt x="477" y="295"/>
                  </a:lnTo>
                  <a:lnTo>
                    <a:pt x="478" y="301"/>
                  </a:lnTo>
                  <a:lnTo>
                    <a:pt x="478" y="303"/>
                  </a:lnTo>
                  <a:lnTo>
                    <a:pt x="477" y="304"/>
                  </a:lnTo>
                  <a:lnTo>
                    <a:pt x="478" y="306"/>
                  </a:lnTo>
                  <a:lnTo>
                    <a:pt x="478" y="309"/>
                  </a:lnTo>
                  <a:lnTo>
                    <a:pt x="478" y="318"/>
                  </a:lnTo>
                  <a:lnTo>
                    <a:pt x="478" y="320"/>
                  </a:lnTo>
                  <a:lnTo>
                    <a:pt x="477" y="320"/>
                  </a:lnTo>
                  <a:lnTo>
                    <a:pt x="477" y="329"/>
                  </a:lnTo>
                  <a:lnTo>
                    <a:pt x="475" y="332"/>
                  </a:lnTo>
                  <a:lnTo>
                    <a:pt x="475" y="335"/>
                  </a:lnTo>
                  <a:lnTo>
                    <a:pt x="475" y="337"/>
                  </a:lnTo>
                  <a:lnTo>
                    <a:pt x="475" y="338"/>
                  </a:lnTo>
                  <a:lnTo>
                    <a:pt x="474" y="349"/>
                  </a:lnTo>
                  <a:lnTo>
                    <a:pt x="474" y="350"/>
                  </a:lnTo>
                  <a:lnTo>
                    <a:pt x="472" y="352"/>
                  </a:lnTo>
                  <a:lnTo>
                    <a:pt x="474" y="353"/>
                  </a:lnTo>
                  <a:lnTo>
                    <a:pt x="472" y="375"/>
                  </a:lnTo>
                  <a:lnTo>
                    <a:pt x="472" y="372"/>
                  </a:lnTo>
                  <a:lnTo>
                    <a:pt x="472" y="369"/>
                  </a:lnTo>
                  <a:lnTo>
                    <a:pt x="472" y="367"/>
                  </a:lnTo>
                  <a:lnTo>
                    <a:pt x="472" y="366"/>
                  </a:lnTo>
                  <a:lnTo>
                    <a:pt x="469" y="369"/>
                  </a:lnTo>
                  <a:lnTo>
                    <a:pt x="469" y="372"/>
                  </a:lnTo>
                  <a:lnTo>
                    <a:pt x="467" y="373"/>
                  </a:lnTo>
                  <a:lnTo>
                    <a:pt x="467" y="376"/>
                  </a:lnTo>
                  <a:lnTo>
                    <a:pt x="467" y="378"/>
                  </a:lnTo>
                  <a:lnTo>
                    <a:pt x="466" y="378"/>
                  </a:lnTo>
                  <a:lnTo>
                    <a:pt x="464" y="378"/>
                  </a:lnTo>
                  <a:lnTo>
                    <a:pt x="464" y="380"/>
                  </a:lnTo>
                  <a:lnTo>
                    <a:pt x="464" y="381"/>
                  </a:lnTo>
                  <a:lnTo>
                    <a:pt x="463" y="384"/>
                  </a:lnTo>
                  <a:lnTo>
                    <a:pt x="461" y="386"/>
                  </a:lnTo>
                  <a:lnTo>
                    <a:pt x="461" y="387"/>
                  </a:lnTo>
                  <a:lnTo>
                    <a:pt x="461" y="390"/>
                  </a:lnTo>
                  <a:lnTo>
                    <a:pt x="460" y="392"/>
                  </a:lnTo>
                  <a:lnTo>
                    <a:pt x="460" y="393"/>
                  </a:lnTo>
                  <a:lnTo>
                    <a:pt x="458" y="395"/>
                  </a:lnTo>
                  <a:lnTo>
                    <a:pt x="458" y="396"/>
                  </a:lnTo>
                  <a:lnTo>
                    <a:pt x="460" y="398"/>
                  </a:lnTo>
                  <a:lnTo>
                    <a:pt x="460" y="399"/>
                  </a:lnTo>
                  <a:lnTo>
                    <a:pt x="458" y="401"/>
                  </a:lnTo>
                  <a:lnTo>
                    <a:pt x="460" y="401"/>
                  </a:lnTo>
                  <a:lnTo>
                    <a:pt x="461" y="403"/>
                  </a:lnTo>
                  <a:lnTo>
                    <a:pt x="460" y="403"/>
                  </a:lnTo>
                  <a:lnTo>
                    <a:pt x="458" y="404"/>
                  </a:lnTo>
                  <a:lnTo>
                    <a:pt x="455" y="409"/>
                  </a:lnTo>
                  <a:lnTo>
                    <a:pt x="455" y="410"/>
                  </a:lnTo>
                  <a:lnTo>
                    <a:pt x="454" y="412"/>
                  </a:lnTo>
                  <a:lnTo>
                    <a:pt x="454" y="413"/>
                  </a:lnTo>
                  <a:lnTo>
                    <a:pt x="454" y="415"/>
                  </a:lnTo>
                  <a:lnTo>
                    <a:pt x="455" y="415"/>
                  </a:lnTo>
                  <a:lnTo>
                    <a:pt x="455" y="416"/>
                  </a:lnTo>
                  <a:lnTo>
                    <a:pt x="454" y="415"/>
                  </a:lnTo>
                  <a:lnTo>
                    <a:pt x="452" y="413"/>
                  </a:lnTo>
                  <a:lnTo>
                    <a:pt x="452" y="412"/>
                  </a:lnTo>
                  <a:lnTo>
                    <a:pt x="451" y="412"/>
                  </a:lnTo>
                  <a:lnTo>
                    <a:pt x="449" y="412"/>
                  </a:lnTo>
                  <a:lnTo>
                    <a:pt x="449" y="413"/>
                  </a:lnTo>
                  <a:lnTo>
                    <a:pt x="451" y="413"/>
                  </a:lnTo>
                  <a:lnTo>
                    <a:pt x="452" y="415"/>
                  </a:lnTo>
                  <a:lnTo>
                    <a:pt x="452" y="416"/>
                  </a:lnTo>
                  <a:lnTo>
                    <a:pt x="452" y="415"/>
                  </a:lnTo>
                  <a:lnTo>
                    <a:pt x="451" y="415"/>
                  </a:lnTo>
                  <a:lnTo>
                    <a:pt x="449" y="413"/>
                  </a:lnTo>
                  <a:lnTo>
                    <a:pt x="449" y="415"/>
                  </a:lnTo>
                  <a:lnTo>
                    <a:pt x="448" y="415"/>
                  </a:lnTo>
                  <a:lnTo>
                    <a:pt x="448" y="413"/>
                  </a:lnTo>
                  <a:lnTo>
                    <a:pt x="448" y="412"/>
                  </a:lnTo>
                  <a:lnTo>
                    <a:pt x="449" y="412"/>
                  </a:lnTo>
                  <a:lnTo>
                    <a:pt x="448" y="412"/>
                  </a:lnTo>
                  <a:lnTo>
                    <a:pt x="444" y="412"/>
                  </a:lnTo>
                  <a:lnTo>
                    <a:pt x="443" y="412"/>
                  </a:lnTo>
                  <a:lnTo>
                    <a:pt x="443" y="413"/>
                  </a:lnTo>
                  <a:lnTo>
                    <a:pt x="443" y="415"/>
                  </a:lnTo>
                  <a:lnTo>
                    <a:pt x="441" y="415"/>
                  </a:lnTo>
                  <a:lnTo>
                    <a:pt x="440" y="415"/>
                  </a:lnTo>
                  <a:lnTo>
                    <a:pt x="438" y="415"/>
                  </a:lnTo>
                  <a:lnTo>
                    <a:pt x="438" y="416"/>
                  </a:lnTo>
                  <a:lnTo>
                    <a:pt x="440" y="416"/>
                  </a:lnTo>
                  <a:lnTo>
                    <a:pt x="438" y="418"/>
                  </a:lnTo>
                  <a:lnTo>
                    <a:pt x="437" y="416"/>
                  </a:lnTo>
                  <a:lnTo>
                    <a:pt x="437" y="418"/>
                  </a:lnTo>
                  <a:lnTo>
                    <a:pt x="435" y="418"/>
                  </a:lnTo>
                  <a:lnTo>
                    <a:pt x="435" y="419"/>
                  </a:lnTo>
                  <a:lnTo>
                    <a:pt x="434" y="419"/>
                  </a:lnTo>
                  <a:lnTo>
                    <a:pt x="432" y="418"/>
                  </a:lnTo>
                  <a:lnTo>
                    <a:pt x="431" y="418"/>
                  </a:lnTo>
                  <a:lnTo>
                    <a:pt x="429" y="418"/>
                  </a:lnTo>
                  <a:lnTo>
                    <a:pt x="429" y="416"/>
                  </a:lnTo>
                  <a:lnTo>
                    <a:pt x="428" y="416"/>
                  </a:lnTo>
                  <a:lnTo>
                    <a:pt x="426" y="416"/>
                  </a:lnTo>
                  <a:lnTo>
                    <a:pt x="425" y="416"/>
                  </a:lnTo>
                  <a:lnTo>
                    <a:pt x="423" y="418"/>
                  </a:lnTo>
                  <a:lnTo>
                    <a:pt x="421" y="419"/>
                  </a:lnTo>
                  <a:lnTo>
                    <a:pt x="420" y="419"/>
                  </a:lnTo>
                  <a:lnTo>
                    <a:pt x="417" y="419"/>
                  </a:lnTo>
                  <a:lnTo>
                    <a:pt x="415" y="419"/>
                  </a:lnTo>
                  <a:lnTo>
                    <a:pt x="412" y="421"/>
                  </a:lnTo>
                  <a:lnTo>
                    <a:pt x="411" y="419"/>
                  </a:lnTo>
                  <a:lnTo>
                    <a:pt x="408" y="418"/>
                  </a:lnTo>
                  <a:lnTo>
                    <a:pt x="406" y="415"/>
                  </a:lnTo>
                  <a:lnTo>
                    <a:pt x="406" y="413"/>
                  </a:lnTo>
                  <a:lnTo>
                    <a:pt x="406" y="410"/>
                  </a:lnTo>
                  <a:lnTo>
                    <a:pt x="406" y="409"/>
                  </a:lnTo>
                  <a:lnTo>
                    <a:pt x="408" y="406"/>
                  </a:lnTo>
                  <a:lnTo>
                    <a:pt x="409" y="404"/>
                  </a:lnTo>
                  <a:lnTo>
                    <a:pt x="409" y="406"/>
                  </a:lnTo>
                  <a:lnTo>
                    <a:pt x="411" y="406"/>
                  </a:lnTo>
                  <a:lnTo>
                    <a:pt x="411" y="407"/>
                  </a:lnTo>
                  <a:lnTo>
                    <a:pt x="412" y="410"/>
                  </a:lnTo>
                  <a:lnTo>
                    <a:pt x="414" y="410"/>
                  </a:lnTo>
                  <a:lnTo>
                    <a:pt x="418" y="412"/>
                  </a:lnTo>
                  <a:lnTo>
                    <a:pt x="418" y="413"/>
                  </a:lnTo>
                  <a:lnTo>
                    <a:pt x="417" y="413"/>
                  </a:lnTo>
                  <a:lnTo>
                    <a:pt x="418" y="415"/>
                  </a:lnTo>
                  <a:lnTo>
                    <a:pt x="420" y="415"/>
                  </a:lnTo>
                  <a:lnTo>
                    <a:pt x="421" y="413"/>
                  </a:lnTo>
                  <a:lnTo>
                    <a:pt x="423" y="412"/>
                  </a:lnTo>
                  <a:lnTo>
                    <a:pt x="421" y="410"/>
                  </a:lnTo>
                  <a:lnTo>
                    <a:pt x="418" y="407"/>
                  </a:lnTo>
                  <a:lnTo>
                    <a:pt x="417" y="406"/>
                  </a:lnTo>
                  <a:lnTo>
                    <a:pt x="415" y="406"/>
                  </a:lnTo>
                  <a:lnTo>
                    <a:pt x="414" y="404"/>
                  </a:lnTo>
                  <a:lnTo>
                    <a:pt x="411" y="404"/>
                  </a:lnTo>
                  <a:lnTo>
                    <a:pt x="408" y="403"/>
                  </a:lnTo>
                  <a:lnTo>
                    <a:pt x="408" y="401"/>
                  </a:lnTo>
                  <a:lnTo>
                    <a:pt x="408" y="399"/>
                  </a:lnTo>
                  <a:lnTo>
                    <a:pt x="408" y="398"/>
                  </a:lnTo>
                  <a:lnTo>
                    <a:pt x="406" y="395"/>
                  </a:lnTo>
                  <a:lnTo>
                    <a:pt x="405" y="393"/>
                  </a:lnTo>
                  <a:lnTo>
                    <a:pt x="403" y="392"/>
                  </a:lnTo>
                  <a:lnTo>
                    <a:pt x="405" y="392"/>
                  </a:lnTo>
                  <a:lnTo>
                    <a:pt x="405" y="390"/>
                  </a:lnTo>
                  <a:lnTo>
                    <a:pt x="406" y="390"/>
                  </a:lnTo>
                  <a:lnTo>
                    <a:pt x="405" y="389"/>
                  </a:lnTo>
                  <a:lnTo>
                    <a:pt x="403" y="390"/>
                  </a:lnTo>
                  <a:lnTo>
                    <a:pt x="403" y="389"/>
                  </a:lnTo>
                  <a:lnTo>
                    <a:pt x="402" y="386"/>
                  </a:lnTo>
                  <a:lnTo>
                    <a:pt x="400" y="383"/>
                  </a:lnTo>
                  <a:lnTo>
                    <a:pt x="400" y="381"/>
                  </a:lnTo>
                  <a:lnTo>
                    <a:pt x="400" y="380"/>
                  </a:lnTo>
                  <a:lnTo>
                    <a:pt x="397" y="380"/>
                  </a:lnTo>
                  <a:lnTo>
                    <a:pt x="397" y="378"/>
                  </a:lnTo>
                  <a:lnTo>
                    <a:pt x="395" y="376"/>
                  </a:lnTo>
                  <a:lnTo>
                    <a:pt x="395" y="375"/>
                  </a:lnTo>
                  <a:lnTo>
                    <a:pt x="397" y="373"/>
                  </a:lnTo>
                  <a:lnTo>
                    <a:pt x="395" y="372"/>
                  </a:lnTo>
                  <a:lnTo>
                    <a:pt x="394" y="370"/>
                  </a:lnTo>
                  <a:lnTo>
                    <a:pt x="392" y="369"/>
                  </a:lnTo>
                  <a:lnTo>
                    <a:pt x="391" y="369"/>
                  </a:lnTo>
                  <a:lnTo>
                    <a:pt x="389" y="369"/>
                  </a:lnTo>
                  <a:lnTo>
                    <a:pt x="388" y="367"/>
                  </a:lnTo>
                  <a:lnTo>
                    <a:pt x="388" y="366"/>
                  </a:lnTo>
                  <a:lnTo>
                    <a:pt x="386" y="366"/>
                  </a:lnTo>
                  <a:lnTo>
                    <a:pt x="386" y="367"/>
                  </a:lnTo>
                  <a:lnTo>
                    <a:pt x="385" y="366"/>
                  </a:lnTo>
                  <a:lnTo>
                    <a:pt x="383" y="366"/>
                  </a:lnTo>
                  <a:lnTo>
                    <a:pt x="382" y="364"/>
                  </a:lnTo>
                  <a:lnTo>
                    <a:pt x="380" y="366"/>
                  </a:lnTo>
                  <a:lnTo>
                    <a:pt x="380" y="364"/>
                  </a:lnTo>
                  <a:lnTo>
                    <a:pt x="379" y="364"/>
                  </a:lnTo>
                  <a:lnTo>
                    <a:pt x="379" y="363"/>
                  </a:lnTo>
                  <a:lnTo>
                    <a:pt x="377" y="363"/>
                  </a:lnTo>
                  <a:lnTo>
                    <a:pt x="377" y="364"/>
                  </a:lnTo>
                  <a:lnTo>
                    <a:pt x="376" y="364"/>
                  </a:lnTo>
                  <a:lnTo>
                    <a:pt x="374" y="364"/>
                  </a:lnTo>
                  <a:lnTo>
                    <a:pt x="372" y="364"/>
                  </a:lnTo>
                  <a:lnTo>
                    <a:pt x="372" y="366"/>
                  </a:lnTo>
                  <a:lnTo>
                    <a:pt x="371" y="364"/>
                  </a:lnTo>
                  <a:lnTo>
                    <a:pt x="371" y="361"/>
                  </a:lnTo>
                  <a:lnTo>
                    <a:pt x="372" y="361"/>
                  </a:lnTo>
                  <a:lnTo>
                    <a:pt x="372" y="363"/>
                  </a:lnTo>
                  <a:lnTo>
                    <a:pt x="374" y="363"/>
                  </a:lnTo>
                  <a:lnTo>
                    <a:pt x="374" y="361"/>
                  </a:lnTo>
                  <a:lnTo>
                    <a:pt x="376" y="361"/>
                  </a:lnTo>
                  <a:lnTo>
                    <a:pt x="376" y="360"/>
                  </a:lnTo>
                  <a:lnTo>
                    <a:pt x="374" y="360"/>
                  </a:lnTo>
                  <a:lnTo>
                    <a:pt x="372" y="360"/>
                  </a:lnTo>
                  <a:lnTo>
                    <a:pt x="371" y="358"/>
                  </a:lnTo>
                  <a:lnTo>
                    <a:pt x="371" y="357"/>
                  </a:lnTo>
                  <a:lnTo>
                    <a:pt x="369" y="357"/>
                  </a:lnTo>
                  <a:lnTo>
                    <a:pt x="369" y="353"/>
                  </a:lnTo>
                  <a:lnTo>
                    <a:pt x="368" y="349"/>
                  </a:lnTo>
                  <a:lnTo>
                    <a:pt x="368" y="350"/>
                  </a:lnTo>
                  <a:lnTo>
                    <a:pt x="368" y="352"/>
                  </a:lnTo>
                  <a:lnTo>
                    <a:pt x="366" y="352"/>
                  </a:lnTo>
                  <a:lnTo>
                    <a:pt x="366" y="347"/>
                  </a:lnTo>
                  <a:lnTo>
                    <a:pt x="365" y="341"/>
                  </a:lnTo>
                  <a:lnTo>
                    <a:pt x="365" y="338"/>
                  </a:lnTo>
                  <a:lnTo>
                    <a:pt x="363" y="335"/>
                  </a:lnTo>
                  <a:lnTo>
                    <a:pt x="363" y="334"/>
                  </a:lnTo>
                  <a:lnTo>
                    <a:pt x="365" y="334"/>
                  </a:lnTo>
                  <a:lnTo>
                    <a:pt x="365" y="329"/>
                  </a:lnTo>
                  <a:lnTo>
                    <a:pt x="363" y="329"/>
                  </a:lnTo>
                  <a:lnTo>
                    <a:pt x="363" y="327"/>
                  </a:lnTo>
                  <a:lnTo>
                    <a:pt x="362" y="324"/>
                  </a:lnTo>
                  <a:lnTo>
                    <a:pt x="362" y="327"/>
                  </a:lnTo>
                  <a:lnTo>
                    <a:pt x="360" y="327"/>
                  </a:lnTo>
                  <a:lnTo>
                    <a:pt x="359" y="327"/>
                  </a:lnTo>
                  <a:lnTo>
                    <a:pt x="356" y="324"/>
                  </a:lnTo>
                  <a:lnTo>
                    <a:pt x="354" y="326"/>
                  </a:lnTo>
                  <a:lnTo>
                    <a:pt x="354" y="324"/>
                  </a:lnTo>
                  <a:lnTo>
                    <a:pt x="354" y="326"/>
                  </a:lnTo>
                  <a:lnTo>
                    <a:pt x="354" y="324"/>
                  </a:lnTo>
                  <a:lnTo>
                    <a:pt x="354" y="323"/>
                  </a:lnTo>
                  <a:lnTo>
                    <a:pt x="354" y="321"/>
                  </a:lnTo>
                  <a:lnTo>
                    <a:pt x="356" y="323"/>
                  </a:lnTo>
                  <a:lnTo>
                    <a:pt x="357" y="323"/>
                  </a:lnTo>
                  <a:lnTo>
                    <a:pt x="359" y="321"/>
                  </a:lnTo>
                  <a:lnTo>
                    <a:pt x="360" y="320"/>
                  </a:lnTo>
                  <a:lnTo>
                    <a:pt x="360" y="318"/>
                  </a:lnTo>
                  <a:lnTo>
                    <a:pt x="360" y="315"/>
                  </a:lnTo>
                  <a:lnTo>
                    <a:pt x="362" y="315"/>
                  </a:lnTo>
                  <a:lnTo>
                    <a:pt x="365" y="312"/>
                  </a:lnTo>
                  <a:lnTo>
                    <a:pt x="365" y="311"/>
                  </a:lnTo>
                  <a:lnTo>
                    <a:pt x="366" y="311"/>
                  </a:lnTo>
                  <a:lnTo>
                    <a:pt x="368" y="311"/>
                  </a:lnTo>
                  <a:lnTo>
                    <a:pt x="368" y="309"/>
                  </a:lnTo>
                  <a:lnTo>
                    <a:pt x="366" y="309"/>
                  </a:lnTo>
                  <a:lnTo>
                    <a:pt x="365" y="311"/>
                  </a:lnTo>
                  <a:lnTo>
                    <a:pt x="363" y="311"/>
                  </a:lnTo>
                  <a:lnTo>
                    <a:pt x="362" y="312"/>
                  </a:lnTo>
                  <a:lnTo>
                    <a:pt x="360" y="314"/>
                  </a:lnTo>
                  <a:lnTo>
                    <a:pt x="359" y="315"/>
                  </a:lnTo>
                  <a:lnTo>
                    <a:pt x="357" y="320"/>
                  </a:lnTo>
                  <a:lnTo>
                    <a:pt x="357" y="321"/>
                  </a:lnTo>
                  <a:lnTo>
                    <a:pt x="356" y="321"/>
                  </a:lnTo>
                  <a:lnTo>
                    <a:pt x="354" y="321"/>
                  </a:lnTo>
                  <a:lnTo>
                    <a:pt x="353" y="321"/>
                  </a:lnTo>
                  <a:lnTo>
                    <a:pt x="351" y="321"/>
                  </a:lnTo>
                  <a:lnTo>
                    <a:pt x="350" y="320"/>
                  </a:lnTo>
                  <a:lnTo>
                    <a:pt x="351" y="318"/>
                  </a:lnTo>
                  <a:lnTo>
                    <a:pt x="351" y="317"/>
                  </a:lnTo>
                  <a:lnTo>
                    <a:pt x="351" y="315"/>
                  </a:lnTo>
                  <a:lnTo>
                    <a:pt x="350" y="312"/>
                  </a:lnTo>
                  <a:lnTo>
                    <a:pt x="350" y="311"/>
                  </a:lnTo>
                  <a:lnTo>
                    <a:pt x="350" y="309"/>
                  </a:lnTo>
                  <a:lnTo>
                    <a:pt x="351" y="301"/>
                  </a:lnTo>
                  <a:lnTo>
                    <a:pt x="351" y="300"/>
                  </a:lnTo>
                  <a:lnTo>
                    <a:pt x="351" y="298"/>
                  </a:lnTo>
                  <a:lnTo>
                    <a:pt x="350" y="297"/>
                  </a:lnTo>
                  <a:lnTo>
                    <a:pt x="348" y="295"/>
                  </a:lnTo>
                  <a:lnTo>
                    <a:pt x="350" y="294"/>
                  </a:lnTo>
                  <a:lnTo>
                    <a:pt x="353" y="292"/>
                  </a:lnTo>
                  <a:lnTo>
                    <a:pt x="354" y="292"/>
                  </a:lnTo>
                  <a:lnTo>
                    <a:pt x="354" y="291"/>
                  </a:lnTo>
                  <a:lnTo>
                    <a:pt x="356" y="289"/>
                  </a:lnTo>
                  <a:lnTo>
                    <a:pt x="354" y="289"/>
                  </a:lnTo>
                  <a:lnTo>
                    <a:pt x="353" y="291"/>
                  </a:lnTo>
                  <a:lnTo>
                    <a:pt x="351" y="291"/>
                  </a:lnTo>
                  <a:lnTo>
                    <a:pt x="350" y="291"/>
                  </a:lnTo>
                  <a:lnTo>
                    <a:pt x="348" y="292"/>
                  </a:lnTo>
                  <a:lnTo>
                    <a:pt x="346" y="291"/>
                  </a:lnTo>
                  <a:lnTo>
                    <a:pt x="346" y="292"/>
                  </a:lnTo>
                  <a:lnTo>
                    <a:pt x="345" y="292"/>
                  </a:lnTo>
                  <a:lnTo>
                    <a:pt x="345" y="294"/>
                  </a:lnTo>
                  <a:lnTo>
                    <a:pt x="343" y="292"/>
                  </a:lnTo>
                  <a:lnTo>
                    <a:pt x="343" y="291"/>
                  </a:lnTo>
                  <a:lnTo>
                    <a:pt x="342" y="291"/>
                  </a:lnTo>
                  <a:lnTo>
                    <a:pt x="340" y="291"/>
                  </a:lnTo>
                  <a:lnTo>
                    <a:pt x="339" y="289"/>
                  </a:lnTo>
                  <a:lnTo>
                    <a:pt x="339" y="288"/>
                  </a:lnTo>
                  <a:lnTo>
                    <a:pt x="337" y="288"/>
                  </a:lnTo>
                  <a:lnTo>
                    <a:pt x="337" y="289"/>
                  </a:lnTo>
                  <a:lnTo>
                    <a:pt x="340" y="291"/>
                  </a:lnTo>
                  <a:lnTo>
                    <a:pt x="340" y="292"/>
                  </a:lnTo>
                  <a:lnTo>
                    <a:pt x="342" y="292"/>
                  </a:lnTo>
                  <a:lnTo>
                    <a:pt x="342" y="294"/>
                  </a:lnTo>
                  <a:lnTo>
                    <a:pt x="343" y="295"/>
                  </a:lnTo>
                  <a:lnTo>
                    <a:pt x="345" y="298"/>
                  </a:lnTo>
                  <a:lnTo>
                    <a:pt x="345" y="301"/>
                  </a:lnTo>
                  <a:lnTo>
                    <a:pt x="345" y="303"/>
                  </a:lnTo>
                  <a:lnTo>
                    <a:pt x="343" y="303"/>
                  </a:lnTo>
                  <a:lnTo>
                    <a:pt x="343" y="301"/>
                  </a:lnTo>
                  <a:lnTo>
                    <a:pt x="342" y="301"/>
                  </a:lnTo>
                  <a:lnTo>
                    <a:pt x="342" y="303"/>
                  </a:lnTo>
                  <a:lnTo>
                    <a:pt x="342" y="301"/>
                  </a:lnTo>
                  <a:lnTo>
                    <a:pt x="340" y="301"/>
                  </a:lnTo>
                  <a:lnTo>
                    <a:pt x="339" y="301"/>
                  </a:lnTo>
                  <a:lnTo>
                    <a:pt x="337" y="300"/>
                  </a:lnTo>
                  <a:lnTo>
                    <a:pt x="336" y="300"/>
                  </a:lnTo>
                  <a:lnTo>
                    <a:pt x="334" y="298"/>
                  </a:lnTo>
                  <a:lnTo>
                    <a:pt x="333" y="292"/>
                  </a:lnTo>
                  <a:lnTo>
                    <a:pt x="331" y="291"/>
                  </a:lnTo>
                  <a:lnTo>
                    <a:pt x="331" y="292"/>
                  </a:lnTo>
                  <a:lnTo>
                    <a:pt x="333" y="294"/>
                  </a:lnTo>
                  <a:lnTo>
                    <a:pt x="333" y="295"/>
                  </a:lnTo>
                  <a:lnTo>
                    <a:pt x="331" y="294"/>
                  </a:lnTo>
                  <a:lnTo>
                    <a:pt x="331" y="292"/>
                  </a:lnTo>
                  <a:lnTo>
                    <a:pt x="325" y="281"/>
                  </a:lnTo>
                  <a:lnTo>
                    <a:pt x="323" y="278"/>
                  </a:lnTo>
                  <a:lnTo>
                    <a:pt x="322" y="275"/>
                  </a:lnTo>
                  <a:lnTo>
                    <a:pt x="322" y="274"/>
                  </a:lnTo>
                  <a:lnTo>
                    <a:pt x="322" y="275"/>
                  </a:lnTo>
                  <a:lnTo>
                    <a:pt x="323" y="275"/>
                  </a:lnTo>
                  <a:lnTo>
                    <a:pt x="323" y="274"/>
                  </a:lnTo>
                  <a:lnTo>
                    <a:pt x="322" y="272"/>
                  </a:lnTo>
                  <a:lnTo>
                    <a:pt x="322" y="274"/>
                  </a:lnTo>
                  <a:lnTo>
                    <a:pt x="320" y="272"/>
                  </a:lnTo>
                  <a:lnTo>
                    <a:pt x="319" y="271"/>
                  </a:lnTo>
                  <a:lnTo>
                    <a:pt x="319" y="269"/>
                  </a:lnTo>
                  <a:lnTo>
                    <a:pt x="319" y="268"/>
                  </a:lnTo>
                  <a:lnTo>
                    <a:pt x="320" y="268"/>
                  </a:lnTo>
                  <a:lnTo>
                    <a:pt x="320" y="266"/>
                  </a:lnTo>
                  <a:lnTo>
                    <a:pt x="319" y="263"/>
                  </a:lnTo>
                  <a:lnTo>
                    <a:pt x="317" y="260"/>
                  </a:lnTo>
                  <a:lnTo>
                    <a:pt x="316" y="258"/>
                  </a:lnTo>
                  <a:lnTo>
                    <a:pt x="314" y="257"/>
                  </a:lnTo>
                  <a:lnTo>
                    <a:pt x="311" y="257"/>
                  </a:lnTo>
                  <a:lnTo>
                    <a:pt x="310" y="255"/>
                  </a:lnTo>
                  <a:lnTo>
                    <a:pt x="308" y="252"/>
                  </a:lnTo>
                  <a:lnTo>
                    <a:pt x="308" y="251"/>
                  </a:lnTo>
                  <a:lnTo>
                    <a:pt x="310" y="252"/>
                  </a:lnTo>
                  <a:lnTo>
                    <a:pt x="310" y="254"/>
                  </a:lnTo>
                  <a:lnTo>
                    <a:pt x="311" y="254"/>
                  </a:lnTo>
                  <a:lnTo>
                    <a:pt x="313" y="255"/>
                  </a:lnTo>
                  <a:lnTo>
                    <a:pt x="314" y="254"/>
                  </a:lnTo>
                  <a:lnTo>
                    <a:pt x="313" y="254"/>
                  </a:lnTo>
                  <a:lnTo>
                    <a:pt x="311" y="252"/>
                  </a:lnTo>
                  <a:lnTo>
                    <a:pt x="313" y="251"/>
                  </a:lnTo>
                  <a:lnTo>
                    <a:pt x="314" y="252"/>
                  </a:lnTo>
                  <a:lnTo>
                    <a:pt x="316" y="252"/>
                  </a:lnTo>
                  <a:lnTo>
                    <a:pt x="317" y="252"/>
                  </a:lnTo>
                  <a:lnTo>
                    <a:pt x="316" y="252"/>
                  </a:lnTo>
                  <a:lnTo>
                    <a:pt x="314" y="251"/>
                  </a:lnTo>
                  <a:lnTo>
                    <a:pt x="316" y="251"/>
                  </a:lnTo>
                  <a:lnTo>
                    <a:pt x="317" y="251"/>
                  </a:lnTo>
                  <a:lnTo>
                    <a:pt x="317" y="249"/>
                  </a:lnTo>
                  <a:lnTo>
                    <a:pt x="319" y="249"/>
                  </a:lnTo>
                  <a:lnTo>
                    <a:pt x="317" y="249"/>
                  </a:lnTo>
                  <a:lnTo>
                    <a:pt x="316" y="249"/>
                  </a:lnTo>
                  <a:lnTo>
                    <a:pt x="314" y="249"/>
                  </a:lnTo>
                  <a:lnTo>
                    <a:pt x="316" y="249"/>
                  </a:lnTo>
                  <a:lnTo>
                    <a:pt x="317" y="248"/>
                  </a:lnTo>
                  <a:lnTo>
                    <a:pt x="317" y="246"/>
                  </a:lnTo>
                  <a:lnTo>
                    <a:pt x="319" y="245"/>
                  </a:lnTo>
                  <a:lnTo>
                    <a:pt x="319" y="243"/>
                  </a:lnTo>
                  <a:lnTo>
                    <a:pt x="320" y="242"/>
                  </a:lnTo>
                  <a:lnTo>
                    <a:pt x="322" y="240"/>
                  </a:lnTo>
                  <a:lnTo>
                    <a:pt x="322" y="239"/>
                  </a:lnTo>
                  <a:lnTo>
                    <a:pt x="323" y="239"/>
                  </a:lnTo>
                  <a:lnTo>
                    <a:pt x="325" y="237"/>
                  </a:lnTo>
                  <a:lnTo>
                    <a:pt x="325" y="236"/>
                  </a:lnTo>
                  <a:lnTo>
                    <a:pt x="327" y="236"/>
                  </a:lnTo>
                  <a:lnTo>
                    <a:pt x="327" y="234"/>
                  </a:lnTo>
                  <a:lnTo>
                    <a:pt x="330" y="232"/>
                  </a:lnTo>
                  <a:lnTo>
                    <a:pt x="330" y="231"/>
                  </a:lnTo>
                  <a:lnTo>
                    <a:pt x="330" y="229"/>
                  </a:lnTo>
                  <a:lnTo>
                    <a:pt x="328" y="226"/>
                  </a:lnTo>
                  <a:lnTo>
                    <a:pt x="328" y="223"/>
                  </a:lnTo>
                  <a:lnTo>
                    <a:pt x="327" y="222"/>
                  </a:lnTo>
                  <a:lnTo>
                    <a:pt x="325" y="223"/>
                  </a:lnTo>
                  <a:lnTo>
                    <a:pt x="323" y="223"/>
                  </a:lnTo>
                  <a:lnTo>
                    <a:pt x="323" y="225"/>
                  </a:lnTo>
                  <a:lnTo>
                    <a:pt x="323" y="228"/>
                  </a:lnTo>
                  <a:lnTo>
                    <a:pt x="323" y="229"/>
                  </a:lnTo>
                  <a:lnTo>
                    <a:pt x="322" y="229"/>
                  </a:lnTo>
                  <a:lnTo>
                    <a:pt x="320" y="229"/>
                  </a:lnTo>
                  <a:lnTo>
                    <a:pt x="320" y="228"/>
                  </a:lnTo>
                  <a:lnTo>
                    <a:pt x="320" y="226"/>
                  </a:lnTo>
                  <a:lnTo>
                    <a:pt x="320" y="223"/>
                  </a:lnTo>
                  <a:lnTo>
                    <a:pt x="320" y="222"/>
                  </a:lnTo>
                  <a:lnTo>
                    <a:pt x="319" y="220"/>
                  </a:lnTo>
                  <a:lnTo>
                    <a:pt x="317" y="220"/>
                  </a:lnTo>
                  <a:lnTo>
                    <a:pt x="316" y="220"/>
                  </a:lnTo>
                  <a:lnTo>
                    <a:pt x="317" y="219"/>
                  </a:lnTo>
                  <a:lnTo>
                    <a:pt x="314" y="217"/>
                  </a:lnTo>
                  <a:lnTo>
                    <a:pt x="314" y="216"/>
                  </a:lnTo>
                  <a:lnTo>
                    <a:pt x="313" y="216"/>
                  </a:lnTo>
                  <a:lnTo>
                    <a:pt x="313" y="217"/>
                  </a:lnTo>
                  <a:lnTo>
                    <a:pt x="311" y="214"/>
                  </a:lnTo>
                  <a:lnTo>
                    <a:pt x="311" y="216"/>
                  </a:lnTo>
                  <a:lnTo>
                    <a:pt x="311" y="217"/>
                  </a:lnTo>
                  <a:lnTo>
                    <a:pt x="311" y="219"/>
                  </a:lnTo>
                  <a:lnTo>
                    <a:pt x="311" y="220"/>
                  </a:lnTo>
                  <a:lnTo>
                    <a:pt x="314" y="220"/>
                  </a:lnTo>
                  <a:lnTo>
                    <a:pt x="313" y="220"/>
                  </a:lnTo>
                  <a:lnTo>
                    <a:pt x="310" y="222"/>
                  </a:lnTo>
                  <a:lnTo>
                    <a:pt x="311" y="223"/>
                  </a:lnTo>
                  <a:lnTo>
                    <a:pt x="314" y="225"/>
                  </a:lnTo>
                  <a:lnTo>
                    <a:pt x="316" y="226"/>
                  </a:lnTo>
                  <a:lnTo>
                    <a:pt x="319" y="225"/>
                  </a:lnTo>
                  <a:lnTo>
                    <a:pt x="319" y="226"/>
                  </a:lnTo>
                  <a:lnTo>
                    <a:pt x="316" y="226"/>
                  </a:lnTo>
                  <a:lnTo>
                    <a:pt x="316" y="228"/>
                  </a:lnTo>
                  <a:lnTo>
                    <a:pt x="317" y="229"/>
                  </a:lnTo>
                  <a:lnTo>
                    <a:pt x="317" y="231"/>
                  </a:lnTo>
                  <a:lnTo>
                    <a:pt x="316" y="231"/>
                  </a:lnTo>
                  <a:lnTo>
                    <a:pt x="316" y="232"/>
                  </a:lnTo>
                  <a:lnTo>
                    <a:pt x="314" y="236"/>
                  </a:lnTo>
                  <a:lnTo>
                    <a:pt x="314" y="237"/>
                  </a:lnTo>
                  <a:lnTo>
                    <a:pt x="314" y="239"/>
                  </a:lnTo>
                  <a:lnTo>
                    <a:pt x="313" y="239"/>
                  </a:lnTo>
                  <a:lnTo>
                    <a:pt x="311" y="239"/>
                  </a:lnTo>
                  <a:lnTo>
                    <a:pt x="311" y="237"/>
                  </a:lnTo>
                  <a:lnTo>
                    <a:pt x="311" y="236"/>
                  </a:lnTo>
                  <a:lnTo>
                    <a:pt x="310" y="236"/>
                  </a:lnTo>
                  <a:lnTo>
                    <a:pt x="308" y="236"/>
                  </a:lnTo>
                  <a:lnTo>
                    <a:pt x="308" y="234"/>
                  </a:lnTo>
                  <a:lnTo>
                    <a:pt x="307" y="232"/>
                  </a:lnTo>
                  <a:lnTo>
                    <a:pt x="304" y="231"/>
                  </a:lnTo>
                  <a:lnTo>
                    <a:pt x="304" y="229"/>
                  </a:lnTo>
                  <a:lnTo>
                    <a:pt x="302" y="231"/>
                  </a:lnTo>
                  <a:lnTo>
                    <a:pt x="304" y="231"/>
                  </a:lnTo>
                  <a:lnTo>
                    <a:pt x="307" y="236"/>
                  </a:lnTo>
                  <a:lnTo>
                    <a:pt x="308" y="237"/>
                  </a:lnTo>
                  <a:lnTo>
                    <a:pt x="308" y="239"/>
                  </a:lnTo>
                  <a:lnTo>
                    <a:pt x="310" y="240"/>
                  </a:lnTo>
                  <a:lnTo>
                    <a:pt x="310" y="242"/>
                  </a:lnTo>
                  <a:lnTo>
                    <a:pt x="308" y="242"/>
                  </a:lnTo>
                  <a:lnTo>
                    <a:pt x="308" y="240"/>
                  </a:lnTo>
                  <a:lnTo>
                    <a:pt x="307" y="239"/>
                  </a:lnTo>
                  <a:lnTo>
                    <a:pt x="307" y="237"/>
                  </a:lnTo>
                  <a:lnTo>
                    <a:pt x="307" y="236"/>
                  </a:lnTo>
                  <a:lnTo>
                    <a:pt x="302" y="231"/>
                  </a:lnTo>
                  <a:lnTo>
                    <a:pt x="300" y="229"/>
                  </a:lnTo>
                  <a:lnTo>
                    <a:pt x="300" y="228"/>
                  </a:lnTo>
                  <a:lnTo>
                    <a:pt x="300" y="226"/>
                  </a:lnTo>
                  <a:lnTo>
                    <a:pt x="300" y="225"/>
                  </a:lnTo>
                  <a:lnTo>
                    <a:pt x="300" y="223"/>
                  </a:lnTo>
                  <a:lnTo>
                    <a:pt x="302" y="222"/>
                  </a:lnTo>
                  <a:lnTo>
                    <a:pt x="302" y="223"/>
                  </a:lnTo>
                  <a:lnTo>
                    <a:pt x="302" y="225"/>
                  </a:lnTo>
                  <a:lnTo>
                    <a:pt x="304" y="220"/>
                  </a:lnTo>
                  <a:lnTo>
                    <a:pt x="305" y="213"/>
                  </a:lnTo>
                  <a:lnTo>
                    <a:pt x="305" y="211"/>
                  </a:lnTo>
                  <a:lnTo>
                    <a:pt x="307" y="209"/>
                  </a:lnTo>
                  <a:lnTo>
                    <a:pt x="305" y="208"/>
                  </a:lnTo>
                  <a:lnTo>
                    <a:pt x="305" y="206"/>
                  </a:lnTo>
                  <a:lnTo>
                    <a:pt x="305" y="205"/>
                  </a:lnTo>
                  <a:lnTo>
                    <a:pt x="305" y="203"/>
                  </a:lnTo>
                  <a:lnTo>
                    <a:pt x="305" y="202"/>
                  </a:lnTo>
                  <a:lnTo>
                    <a:pt x="305" y="203"/>
                  </a:lnTo>
                  <a:lnTo>
                    <a:pt x="307" y="202"/>
                  </a:lnTo>
                  <a:lnTo>
                    <a:pt x="307" y="200"/>
                  </a:lnTo>
                  <a:lnTo>
                    <a:pt x="307" y="199"/>
                  </a:lnTo>
                  <a:lnTo>
                    <a:pt x="308" y="197"/>
                  </a:lnTo>
                  <a:lnTo>
                    <a:pt x="310" y="196"/>
                  </a:lnTo>
                  <a:lnTo>
                    <a:pt x="308" y="196"/>
                  </a:lnTo>
                  <a:lnTo>
                    <a:pt x="310" y="190"/>
                  </a:lnTo>
                  <a:lnTo>
                    <a:pt x="311" y="188"/>
                  </a:lnTo>
                  <a:lnTo>
                    <a:pt x="313" y="185"/>
                  </a:lnTo>
                  <a:lnTo>
                    <a:pt x="313" y="182"/>
                  </a:lnTo>
                  <a:lnTo>
                    <a:pt x="313" y="180"/>
                  </a:lnTo>
                  <a:lnTo>
                    <a:pt x="313" y="179"/>
                  </a:lnTo>
                  <a:lnTo>
                    <a:pt x="313" y="173"/>
                  </a:lnTo>
                  <a:lnTo>
                    <a:pt x="314" y="171"/>
                  </a:lnTo>
                  <a:lnTo>
                    <a:pt x="314" y="170"/>
                  </a:lnTo>
                  <a:lnTo>
                    <a:pt x="314" y="168"/>
                  </a:lnTo>
                  <a:lnTo>
                    <a:pt x="314" y="167"/>
                  </a:lnTo>
                  <a:lnTo>
                    <a:pt x="314" y="163"/>
                  </a:lnTo>
                  <a:lnTo>
                    <a:pt x="313" y="163"/>
                  </a:lnTo>
                  <a:lnTo>
                    <a:pt x="313" y="162"/>
                  </a:lnTo>
                  <a:lnTo>
                    <a:pt x="311" y="160"/>
                  </a:lnTo>
                  <a:lnTo>
                    <a:pt x="311" y="159"/>
                  </a:lnTo>
                  <a:lnTo>
                    <a:pt x="313" y="159"/>
                  </a:lnTo>
                  <a:lnTo>
                    <a:pt x="314" y="160"/>
                  </a:lnTo>
                  <a:lnTo>
                    <a:pt x="314" y="159"/>
                  </a:lnTo>
                  <a:lnTo>
                    <a:pt x="314" y="154"/>
                  </a:lnTo>
                  <a:lnTo>
                    <a:pt x="314" y="153"/>
                  </a:lnTo>
                  <a:lnTo>
                    <a:pt x="313" y="153"/>
                  </a:lnTo>
                  <a:lnTo>
                    <a:pt x="311" y="153"/>
                  </a:lnTo>
                  <a:lnTo>
                    <a:pt x="311" y="151"/>
                  </a:lnTo>
                  <a:lnTo>
                    <a:pt x="308" y="148"/>
                  </a:lnTo>
                  <a:lnTo>
                    <a:pt x="308" y="147"/>
                  </a:lnTo>
                  <a:lnTo>
                    <a:pt x="308" y="145"/>
                  </a:lnTo>
                  <a:lnTo>
                    <a:pt x="307" y="145"/>
                  </a:lnTo>
                  <a:lnTo>
                    <a:pt x="307" y="144"/>
                  </a:lnTo>
                  <a:lnTo>
                    <a:pt x="307" y="141"/>
                  </a:lnTo>
                  <a:lnTo>
                    <a:pt x="305" y="139"/>
                  </a:lnTo>
                  <a:lnTo>
                    <a:pt x="304" y="137"/>
                  </a:lnTo>
                  <a:lnTo>
                    <a:pt x="305" y="137"/>
                  </a:lnTo>
                  <a:lnTo>
                    <a:pt x="305" y="136"/>
                  </a:lnTo>
                  <a:lnTo>
                    <a:pt x="304" y="136"/>
                  </a:lnTo>
                  <a:lnTo>
                    <a:pt x="304" y="134"/>
                  </a:lnTo>
                  <a:lnTo>
                    <a:pt x="304" y="133"/>
                  </a:lnTo>
                  <a:lnTo>
                    <a:pt x="302" y="133"/>
                  </a:lnTo>
                  <a:lnTo>
                    <a:pt x="302" y="134"/>
                  </a:lnTo>
                  <a:lnTo>
                    <a:pt x="302" y="133"/>
                  </a:lnTo>
                  <a:lnTo>
                    <a:pt x="300" y="133"/>
                  </a:lnTo>
                  <a:lnTo>
                    <a:pt x="299" y="133"/>
                  </a:lnTo>
                  <a:lnTo>
                    <a:pt x="297" y="133"/>
                  </a:lnTo>
                  <a:lnTo>
                    <a:pt x="296" y="133"/>
                  </a:lnTo>
                  <a:lnTo>
                    <a:pt x="296" y="131"/>
                  </a:lnTo>
                  <a:lnTo>
                    <a:pt x="294" y="133"/>
                  </a:lnTo>
                  <a:lnTo>
                    <a:pt x="293" y="133"/>
                  </a:lnTo>
                  <a:lnTo>
                    <a:pt x="291" y="133"/>
                  </a:lnTo>
                  <a:lnTo>
                    <a:pt x="290" y="133"/>
                  </a:lnTo>
                  <a:lnTo>
                    <a:pt x="288" y="133"/>
                  </a:lnTo>
                  <a:lnTo>
                    <a:pt x="288" y="131"/>
                  </a:lnTo>
                  <a:lnTo>
                    <a:pt x="288" y="130"/>
                  </a:lnTo>
                  <a:lnTo>
                    <a:pt x="287" y="130"/>
                  </a:lnTo>
                  <a:lnTo>
                    <a:pt x="287" y="128"/>
                  </a:lnTo>
                  <a:lnTo>
                    <a:pt x="287" y="127"/>
                  </a:lnTo>
                  <a:lnTo>
                    <a:pt x="285" y="125"/>
                  </a:lnTo>
                  <a:lnTo>
                    <a:pt x="284" y="125"/>
                  </a:lnTo>
                  <a:lnTo>
                    <a:pt x="282" y="124"/>
                  </a:lnTo>
                  <a:lnTo>
                    <a:pt x="281" y="124"/>
                  </a:lnTo>
                  <a:lnTo>
                    <a:pt x="281" y="122"/>
                  </a:lnTo>
                  <a:lnTo>
                    <a:pt x="281" y="121"/>
                  </a:lnTo>
                  <a:lnTo>
                    <a:pt x="279" y="119"/>
                  </a:lnTo>
                  <a:lnTo>
                    <a:pt x="278" y="116"/>
                  </a:lnTo>
                  <a:lnTo>
                    <a:pt x="276" y="114"/>
                  </a:lnTo>
                  <a:lnTo>
                    <a:pt x="276" y="113"/>
                  </a:lnTo>
                  <a:lnTo>
                    <a:pt x="274" y="114"/>
                  </a:lnTo>
                  <a:lnTo>
                    <a:pt x="271" y="113"/>
                  </a:lnTo>
                  <a:lnTo>
                    <a:pt x="268" y="108"/>
                  </a:lnTo>
                  <a:lnTo>
                    <a:pt x="267" y="108"/>
                  </a:lnTo>
                  <a:lnTo>
                    <a:pt x="265" y="107"/>
                  </a:lnTo>
                  <a:lnTo>
                    <a:pt x="265" y="105"/>
                  </a:lnTo>
                  <a:lnTo>
                    <a:pt x="265" y="104"/>
                  </a:lnTo>
                  <a:lnTo>
                    <a:pt x="265" y="102"/>
                  </a:lnTo>
                  <a:lnTo>
                    <a:pt x="267" y="101"/>
                  </a:lnTo>
                  <a:lnTo>
                    <a:pt x="267" y="99"/>
                  </a:lnTo>
                  <a:lnTo>
                    <a:pt x="267" y="98"/>
                  </a:lnTo>
                  <a:lnTo>
                    <a:pt x="265" y="98"/>
                  </a:lnTo>
                  <a:lnTo>
                    <a:pt x="264" y="98"/>
                  </a:lnTo>
                  <a:lnTo>
                    <a:pt x="264" y="96"/>
                  </a:lnTo>
                  <a:lnTo>
                    <a:pt x="262" y="96"/>
                  </a:lnTo>
                  <a:lnTo>
                    <a:pt x="261" y="96"/>
                  </a:lnTo>
                  <a:lnTo>
                    <a:pt x="261" y="95"/>
                  </a:lnTo>
                  <a:lnTo>
                    <a:pt x="258" y="93"/>
                  </a:lnTo>
                  <a:lnTo>
                    <a:pt x="256" y="91"/>
                  </a:lnTo>
                  <a:lnTo>
                    <a:pt x="255" y="90"/>
                  </a:lnTo>
                  <a:lnTo>
                    <a:pt x="255" y="88"/>
                  </a:lnTo>
                  <a:lnTo>
                    <a:pt x="255" y="87"/>
                  </a:lnTo>
                  <a:lnTo>
                    <a:pt x="255" y="85"/>
                  </a:lnTo>
                  <a:lnTo>
                    <a:pt x="253" y="85"/>
                  </a:lnTo>
                  <a:lnTo>
                    <a:pt x="253" y="84"/>
                  </a:lnTo>
                  <a:lnTo>
                    <a:pt x="251" y="82"/>
                  </a:lnTo>
                  <a:lnTo>
                    <a:pt x="250" y="81"/>
                  </a:lnTo>
                  <a:lnTo>
                    <a:pt x="248" y="79"/>
                  </a:lnTo>
                  <a:lnTo>
                    <a:pt x="245" y="76"/>
                  </a:lnTo>
                  <a:lnTo>
                    <a:pt x="244" y="76"/>
                  </a:lnTo>
                  <a:lnTo>
                    <a:pt x="242" y="75"/>
                  </a:lnTo>
                  <a:lnTo>
                    <a:pt x="242" y="73"/>
                  </a:lnTo>
                  <a:lnTo>
                    <a:pt x="241" y="75"/>
                  </a:lnTo>
                  <a:lnTo>
                    <a:pt x="238" y="73"/>
                  </a:lnTo>
                  <a:lnTo>
                    <a:pt x="232" y="69"/>
                  </a:lnTo>
                  <a:lnTo>
                    <a:pt x="227" y="65"/>
                  </a:lnTo>
                  <a:lnTo>
                    <a:pt x="225" y="65"/>
                  </a:lnTo>
                  <a:lnTo>
                    <a:pt x="224" y="67"/>
                  </a:lnTo>
                  <a:lnTo>
                    <a:pt x="219" y="67"/>
                  </a:lnTo>
                  <a:lnTo>
                    <a:pt x="218" y="67"/>
                  </a:lnTo>
                  <a:lnTo>
                    <a:pt x="216" y="69"/>
                  </a:lnTo>
                  <a:lnTo>
                    <a:pt x="216" y="67"/>
                  </a:lnTo>
                  <a:lnTo>
                    <a:pt x="216" y="65"/>
                  </a:lnTo>
                  <a:lnTo>
                    <a:pt x="215" y="65"/>
                  </a:lnTo>
                  <a:lnTo>
                    <a:pt x="213" y="67"/>
                  </a:lnTo>
                  <a:lnTo>
                    <a:pt x="213" y="65"/>
                  </a:lnTo>
                  <a:lnTo>
                    <a:pt x="212" y="65"/>
                  </a:lnTo>
                  <a:lnTo>
                    <a:pt x="212" y="67"/>
                  </a:lnTo>
                  <a:lnTo>
                    <a:pt x="210" y="67"/>
                  </a:lnTo>
                  <a:lnTo>
                    <a:pt x="210" y="69"/>
                  </a:lnTo>
                  <a:lnTo>
                    <a:pt x="209" y="69"/>
                  </a:lnTo>
                  <a:lnTo>
                    <a:pt x="207" y="69"/>
                  </a:lnTo>
                  <a:lnTo>
                    <a:pt x="206" y="70"/>
                  </a:lnTo>
                  <a:lnTo>
                    <a:pt x="206" y="72"/>
                  </a:lnTo>
                  <a:lnTo>
                    <a:pt x="204" y="72"/>
                  </a:lnTo>
                  <a:lnTo>
                    <a:pt x="204" y="70"/>
                  </a:lnTo>
                  <a:lnTo>
                    <a:pt x="204" y="72"/>
                  </a:lnTo>
                  <a:lnTo>
                    <a:pt x="204" y="73"/>
                  </a:lnTo>
                  <a:lnTo>
                    <a:pt x="206" y="73"/>
                  </a:lnTo>
                  <a:lnTo>
                    <a:pt x="207" y="75"/>
                  </a:lnTo>
                  <a:lnTo>
                    <a:pt x="206" y="75"/>
                  </a:lnTo>
                  <a:lnTo>
                    <a:pt x="204" y="75"/>
                  </a:lnTo>
                  <a:lnTo>
                    <a:pt x="202" y="73"/>
                  </a:lnTo>
                  <a:lnTo>
                    <a:pt x="201" y="73"/>
                  </a:lnTo>
                  <a:lnTo>
                    <a:pt x="199" y="73"/>
                  </a:lnTo>
                  <a:lnTo>
                    <a:pt x="199" y="75"/>
                  </a:lnTo>
                  <a:lnTo>
                    <a:pt x="199" y="76"/>
                  </a:lnTo>
                  <a:lnTo>
                    <a:pt x="201" y="76"/>
                  </a:lnTo>
                  <a:lnTo>
                    <a:pt x="204" y="76"/>
                  </a:lnTo>
                  <a:lnTo>
                    <a:pt x="207" y="78"/>
                  </a:lnTo>
                  <a:lnTo>
                    <a:pt x="207" y="79"/>
                  </a:lnTo>
                  <a:lnTo>
                    <a:pt x="206" y="81"/>
                  </a:lnTo>
                  <a:lnTo>
                    <a:pt x="204" y="81"/>
                  </a:lnTo>
                  <a:lnTo>
                    <a:pt x="206" y="81"/>
                  </a:lnTo>
                  <a:lnTo>
                    <a:pt x="206" y="79"/>
                  </a:lnTo>
                  <a:lnTo>
                    <a:pt x="202" y="79"/>
                  </a:lnTo>
                  <a:lnTo>
                    <a:pt x="201" y="79"/>
                  </a:lnTo>
                  <a:lnTo>
                    <a:pt x="199" y="79"/>
                  </a:lnTo>
                  <a:lnTo>
                    <a:pt x="198" y="79"/>
                  </a:lnTo>
                  <a:lnTo>
                    <a:pt x="196" y="79"/>
                  </a:lnTo>
                  <a:lnTo>
                    <a:pt x="193" y="81"/>
                  </a:lnTo>
                  <a:lnTo>
                    <a:pt x="190" y="82"/>
                  </a:lnTo>
                  <a:lnTo>
                    <a:pt x="187" y="84"/>
                  </a:lnTo>
                  <a:lnTo>
                    <a:pt x="186" y="85"/>
                  </a:lnTo>
                  <a:lnTo>
                    <a:pt x="183" y="88"/>
                  </a:lnTo>
                  <a:lnTo>
                    <a:pt x="181" y="88"/>
                  </a:lnTo>
                  <a:lnTo>
                    <a:pt x="179" y="88"/>
                  </a:lnTo>
                  <a:lnTo>
                    <a:pt x="178" y="90"/>
                  </a:lnTo>
                  <a:lnTo>
                    <a:pt x="176" y="90"/>
                  </a:lnTo>
                  <a:lnTo>
                    <a:pt x="176" y="91"/>
                  </a:lnTo>
                  <a:lnTo>
                    <a:pt x="175" y="91"/>
                  </a:lnTo>
                  <a:lnTo>
                    <a:pt x="173" y="91"/>
                  </a:lnTo>
                  <a:lnTo>
                    <a:pt x="173" y="93"/>
                  </a:lnTo>
                  <a:lnTo>
                    <a:pt x="172" y="93"/>
                  </a:lnTo>
                  <a:lnTo>
                    <a:pt x="172" y="91"/>
                  </a:lnTo>
                  <a:lnTo>
                    <a:pt x="175" y="88"/>
                  </a:lnTo>
                  <a:lnTo>
                    <a:pt x="173" y="87"/>
                  </a:lnTo>
                  <a:lnTo>
                    <a:pt x="172" y="88"/>
                  </a:lnTo>
                  <a:lnTo>
                    <a:pt x="170" y="88"/>
                  </a:lnTo>
                  <a:lnTo>
                    <a:pt x="170" y="90"/>
                  </a:lnTo>
                  <a:lnTo>
                    <a:pt x="169" y="91"/>
                  </a:lnTo>
                  <a:lnTo>
                    <a:pt x="167" y="91"/>
                  </a:lnTo>
                  <a:lnTo>
                    <a:pt x="166" y="93"/>
                  </a:lnTo>
                  <a:lnTo>
                    <a:pt x="164" y="93"/>
                  </a:lnTo>
                  <a:lnTo>
                    <a:pt x="160" y="93"/>
                  </a:lnTo>
                  <a:lnTo>
                    <a:pt x="158" y="93"/>
                  </a:lnTo>
                  <a:lnTo>
                    <a:pt x="150" y="96"/>
                  </a:lnTo>
                  <a:lnTo>
                    <a:pt x="149" y="96"/>
                  </a:lnTo>
                  <a:lnTo>
                    <a:pt x="147" y="96"/>
                  </a:lnTo>
                  <a:lnTo>
                    <a:pt x="146" y="96"/>
                  </a:lnTo>
                  <a:lnTo>
                    <a:pt x="143" y="96"/>
                  </a:lnTo>
                  <a:lnTo>
                    <a:pt x="141" y="95"/>
                  </a:lnTo>
                  <a:lnTo>
                    <a:pt x="141" y="93"/>
                  </a:lnTo>
                  <a:lnTo>
                    <a:pt x="140" y="87"/>
                  </a:lnTo>
                  <a:lnTo>
                    <a:pt x="140" y="84"/>
                  </a:lnTo>
                  <a:lnTo>
                    <a:pt x="140" y="82"/>
                  </a:lnTo>
                  <a:lnTo>
                    <a:pt x="140" y="88"/>
                  </a:lnTo>
                  <a:lnTo>
                    <a:pt x="140" y="90"/>
                  </a:lnTo>
                  <a:lnTo>
                    <a:pt x="141" y="91"/>
                  </a:lnTo>
                  <a:lnTo>
                    <a:pt x="141" y="93"/>
                  </a:lnTo>
                  <a:lnTo>
                    <a:pt x="143" y="96"/>
                  </a:lnTo>
                  <a:lnTo>
                    <a:pt x="144" y="96"/>
                  </a:lnTo>
                  <a:lnTo>
                    <a:pt x="146" y="95"/>
                  </a:lnTo>
                  <a:lnTo>
                    <a:pt x="146" y="93"/>
                  </a:lnTo>
                  <a:lnTo>
                    <a:pt x="146" y="88"/>
                  </a:lnTo>
                  <a:lnTo>
                    <a:pt x="146" y="87"/>
                  </a:lnTo>
                  <a:lnTo>
                    <a:pt x="144" y="84"/>
                  </a:lnTo>
                  <a:lnTo>
                    <a:pt x="143" y="82"/>
                  </a:lnTo>
                  <a:lnTo>
                    <a:pt x="143" y="81"/>
                  </a:lnTo>
                  <a:lnTo>
                    <a:pt x="141" y="79"/>
                  </a:lnTo>
                  <a:lnTo>
                    <a:pt x="140" y="78"/>
                  </a:lnTo>
                  <a:lnTo>
                    <a:pt x="132" y="75"/>
                  </a:lnTo>
                  <a:lnTo>
                    <a:pt x="130" y="73"/>
                  </a:lnTo>
                  <a:lnTo>
                    <a:pt x="130" y="72"/>
                  </a:lnTo>
                  <a:lnTo>
                    <a:pt x="130" y="70"/>
                  </a:lnTo>
                  <a:lnTo>
                    <a:pt x="130" y="72"/>
                  </a:lnTo>
                  <a:lnTo>
                    <a:pt x="132" y="73"/>
                  </a:lnTo>
                  <a:lnTo>
                    <a:pt x="134" y="75"/>
                  </a:lnTo>
                  <a:lnTo>
                    <a:pt x="135" y="75"/>
                  </a:lnTo>
                  <a:lnTo>
                    <a:pt x="127" y="67"/>
                  </a:lnTo>
                  <a:lnTo>
                    <a:pt x="126" y="67"/>
                  </a:lnTo>
                  <a:lnTo>
                    <a:pt x="123" y="64"/>
                  </a:lnTo>
                  <a:lnTo>
                    <a:pt x="127" y="64"/>
                  </a:lnTo>
                  <a:lnTo>
                    <a:pt x="127" y="65"/>
                  </a:lnTo>
                  <a:lnTo>
                    <a:pt x="130" y="67"/>
                  </a:lnTo>
                  <a:lnTo>
                    <a:pt x="132" y="67"/>
                  </a:lnTo>
                  <a:lnTo>
                    <a:pt x="134" y="69"/>
                  </a:lnTo>
                  <a:lnTo>
                    <a:pt x="135" y="70"/>
                  </a:lnTo>
                  <a:lnTo>
                    <a:pt x="137" y="72"/>
                  </a:lnTo>
                  <a:lnTo>
                    <a:pt x="138" y="72"/>
                  </a:lnTo>
                  <a:lnTo>
                    <a:pt x="138" y="70"/>
                  </a:lnTo>
                  <a:lnTo>
                    <a:pt x="140" y="70"/>
                  </a:lnTo>
                  <a:lnTo>
                    <a:pt x="141" y="70"/>
                  </a:lnTo>
                  <a:lnTo>
                    <a:pt x="140" y="69"/>
                  </a:lnTo>
                  <a:lnTo>
                    <a:pt x="138" y="69"/>
                  </a:lnTo>
                  <a:lnTo>
                    <a:pt x="137" y="70"/>
                  </a:lnTo>
                  <a:lnTo>
                    <a:pt x="135" y="70"/>
                  </a:lnTo>
                  <a:lnTo>
                    <a:pt x="135" y="69"/>
                  </a:lnTo>
                  <a:lnTo>
                    <a:pt x="135" y="67"/>
                  </a:lnTo>
                  <a:lnTo>
                    <a:pt x="135" y="65"/>
                  </a:lnTo>
                  <a:lnTo>
                    <a:pt x="134" y="65"/>
                  </a:lnTo>
                  <a:lnTo>
                    <a:pt x="134" y="64"/>
                  </a:lnTo>
                  <a:lnTo>
                    <a:pt x="134" y="62"/>
                  </a:lnTo>
                  <a:lnTo>
                    <a:pt x="132" y="64"/>
                  </a:lnTo>
                  <a:lnTo>
                    <a:pt x="130" y="64"/>
                  </a:lnTo>
                  <a:lnTo>
                    <a:pt x="129" y="64"/>
                  </a:lnTo>
                  <a:lnTo>
                    <a:pt x="129" y="65"/>
                  </a:lnTo>
                  <a:lnTo>
                    <a:pt x="129" y="64"/>
                  </a:lnTo>
                  <a:lnTo>
                    <a:pt x="127" y="64"/>
                  </a:lnTo>
                  <a:lnTo>
                    <a:pt x="126" y="62"/>
                  </a:lnTo>
                  <a:lnTo>
                    <a:pt x="124" y="62"/>
                  </a:lnTo>
                  <a:lnTo>
                    <a:pt x="123" y="61"/>
                  </a:lnTo>
                  <a:lnTo>
                    <a:pt x="121" y="61"/>
                  </a:lnTo>
                  <a:lnTo>
                    <a:pt x="121" y="59"/>
                  </a:lnTo>
                  <a:lnTo>
                    <a:pt x="120" y="59"/>
                  </a:lnTo>
                  <a:lnTo>
                    <a:pt x="121" y="58"/>
                  </a:lnTo>
                  <a:lnTo>
                    <a:pt x="124" y="55"/>
                  </a:lnTo>
                  <a:lnTo>
                    <a:pt x="126" y="55"/>
                  </a:lnTo>
                  <a:lnTo>
                    <a:pt x="129" y="52"/>
                  </a:lnTo>
                  <a:lnTo>
                    <a:pt x="130" y="52"/>
                  </a:lnTo>
                  <a:lnTo>
                    <a:pt x="129" y="50"/>
                  </a:lnTo>
                  <a:lnTo>
                    <a:pt x="129" y="49"/>
                  </a:lnTo>
                  <a:lnTo>
                    <a:pt x="127" y="50"/>
                  </a:lnTo>
                  <a:lnTo>
                    <a:pt x="126" y="53"/>
                  </a:lnTo>
                  <a:lnTo>
                    <a:pt x="124" y="53"/>
                  </a:lnTo>
                  <a:lnTo>
                    <a:pt x="124" y="52"/>
                  </a:lnTo>
                  <a:lnTo>
                    <a:pt x="124" y="53"/>
                  </a:lnTo>
                  <a:lnTo>
                    <a:pt x="123" y="53"/>
                  </a:lnTo>
                  <a:lnTo>
                    <a:pt x="121" y="53"/>
                  </a:lnTo>
                  <a:lnTo>
                    <a:pt x="121" y="55"/>
                  </a:lnTo>
                  <a:lnTo>
                    <a:pt x="120" y="55"/>
                  </a:lnTo>
                  <a:lnTo>
                    <a:pt x="120" y="53"/>
                  </a:lnTo>
                  <a:lnTo>
                    <a:pt x="118" y="52"/>
                  </a:lnTo>
                  <a:lnTo>
                    <a:pt x="118" y="50"/>
                  </a:lnTo>
                  <a:lnTo>
                    <a:pt x="117" y="52"/>
                  </a:lnTo>
                  <a:lnTo>
                    <a:pt x="114" y="52"/>
                  </a:lnTo>
                  <a:lnTo>
                    <a:pt x="112" y="53"/>
                  </a:lnTo>
                  <a:lnTo>
                    <a:pt x="112" y="55"/>
                  </a:lnTo>
                  <a:lnTo>
                    <a:pt x="112" y="56"/>
                  </a:lnTo>
                  <a:lnTo>
                    <a:pt x="114" y="56"/>
                  </a:lnTo>
                  <a:lnTo>
                    <a:pt x="115" y="55"/>
                  </a:lnTo>
                  <a:lnTo>
                    <a:pt x="117" y="56"/>
                  </a:lnTo>
                  <a:lnTo>
                    <a:pt x="118" y="56"/>
                  </a:lnTo>
                  <a:lnTo>
                    <a:pt x="118" y="58"/>
                  </a:lnTo>
                  <a:lnTo>
                    <a:pt x="118" y="59"/>
                  </a:lnTo>
                  <a:lnTo>
                    <a:pt x="118" y="61"/>
                  </a:lnTo>
                  <a:lnTo>
                    <a:pt x="120" y="61"/>
                  </a:lnTo>
                  <a:lnTo>
                    <a:pt x="121" y="62"/>
                  </a:lnTo>
                  <a:lnTo>
                    <a:pt x="120" y="62"/>
                  </a:lnTo>
                  <a:lnTo>
                    <a:pt x="118" y="62"/>
                  </a:lnTo>
                  <a:lnTo>
                    <a:pt x="120" y="62"/>
                  </a:lnTo>
                  <a:lnTo>
                    <a:pt x="120" y="64"/>
                  </a:lnTo>
                  <a:lnTo>
                    <a:pt x="118" y="62"/>
                  </a:lnTo>
                  <a:lnTo>
                    <a:pt x="111" y="58"/>
                  </a:lnTo>
                  <a:lnTo>
                    <a:pt x="106" y="55"/>
                  </a:lnTo>
                  <a:lnTo>
                    <a:pt x="98" y="50"/>
                  </a:lnTo>
                  <a:lnTo>
                    <a:pt x="91" y="49"/>
                  </a:lnTo>
                  <a:lnTo>
                    <a:pt x="80" y="46"/>
                  </a:lnTo>
                  <a:lnTo>
                    <a:pt x="72" y="44"/>
                  </a:lnTo>
                  <a:lnTo>
                    <a:pt x="69" y="44"/>
                  </a:lnTo>
                  <a:lnTo>
                    <a:pt x="71" y="44"/>
                  </a:lnTo>
                  <a:lnTo>
                    <a:pt x="71" y="42"/>
                  </a:lnTo>
                  <a:lnTo>
                    <a:pt x="77" y="44"/>
                  </a:lnTo>
                  <a:lnTo>
                    <a:pt x="80" y="44"/>
                  </a:lnTo>
                  <a:lnTo>
                    <a:pt x="81" y="44"/>
                  </a:lnTo>
                  <a:lnTo>
                    <a:pt x="81" y="42"/>
                  </a:lnTo>
                  <a:lnTo>
                    <a:pt x="81" y="41"/>
                  </a:lnTo>
                  <a:lnTo>
                    <a:pt x="83" y="41"/>
                  </a:lnTo>
                  <a:lnTo>
                    <a:pt x="83" y="42"/>
                  </a:lnTo>
                  <a:lnTo>
                    <a:pt x="85" y="44"/>
                  </a:lnTo>
                  <a:lnTo>
                    <a:pt x="88" y="44"/>
                  </a:lnTo>
                  <a:lnTo>
                    <a:pt x="88" y="42"/>
                  </a:lnTo>
                  <a:lnTo>
                    <a:pt x="86" y="42"/>
                  </a:lnTo>
                  <a:lnTo>
                    <a:pt x="86" y="41"/>
                  </a:lnTo>
                  <a:lnTo>
                    <a:pt x="88" y="41"/>
                  </a:lnTo>
                  <a:lnTo>
                    <a:pt x="88" y="42"/>
                  </a:lnTo>
                  <a:lnTo>
                    <a:pt x="91" y="44"/>
                  </a:lnTo>
                  <a:lnTo>
                    <a:pt x="94" y="44"/>
                  </a:lnTo>
                  <a:lnTo>
                    <a:pt x="95" y="46"/>
                  </a:lnTo>
                  <a:lnTo>
                    <a:pt x="95" y="44"/>
                  </a:lnTo>
                  <a:lnTo>
                    <a:pt x="95" y="42"/>
                  </a:lnTo>
                  <a:lnTo>
                    <a:pt x="94" y="41"/>
                  </a:lnTo>
                  <a:lnTo>
                    <a:pt x="92" y="39"/>
                  </a:lnTo>
                  <a:lnTo>
                    <a:pt x="94" y="39"/>
                  </a:lnTo>
                  <a:lnTo>
                    <a:pt x="94" y="38"/>
                  </a:lnTo>
                  <a:lnTo>
                    <a:pt x="92" y="39"/>
                  </a:lnTo>
                  <a:lnTo>
                    <a:pt x="91" y="39"/>
                  </a:lnTo>
                  <a:lnTo>
                    <a:pt x="89" y="38"/>
                  </a:lnTo>
                  <a:lnTo>
                    <a:pt x="89" y="36"/>
                  </a:lnTo>
                  <a:lnTo>
                    <a:pt x="88" y="38"/>
                  </a:lnTo>
                  <a:lnTo>
                    <a:pt x="85" y="36"/>
                  </a:lnTo>
                  <a:lnTo>
                    <a:pt x="83" y="36"/>
                  </a:lnTo>
                  <a:lnTo>
                    <a:pt x="80" y="38"/>
                  </a:lnTo>
                  <a:lnTo>
                    <a:pt x="78" y="38"/>
                  </a:lnTo>
                  <a:lnTo>
                    <a:pt x="77" y="39"/>
                  </a:lnTo>
                  <a:lnTo>
                    <a:pt x="75" y="39"/>
                  </a:lnTo>
                  <a:lnTo>
                    <a:pt x="74" y="38"/>
                  </a:lnTo>
                  <a:lnTo>
                    <a:pt x="75" y="38"/>
                  </a:lnTo>
                  <a:lnTo>
                    <a:pt x="77" y="35"/>
                  </a:lnTo>
                  <a:lnTo>
                    <a:pt x="75" y="35"/>
                  </a:lnTo>
                  <a:lnTo>
                    <a:pt x="74" y="35"/>
                  </a:lnTo>
                  <a:lnTo>
                    <a:pt x="74" y="36"/>
                  </a:lnTo>
                  <a:lnTo>
                    <a:pt x="72" y="36"/>
                  </a:lnTo>
                  <a:lnTo>
                    <a:pt x="71" y="35"/>
                  </a:lnTo>
                  <a:lnTo>
                    <a:pt x="71" y="36"/>
                  </a:lnTo>
                  <a:lnTo>
                    <a:pt x="72" y="38"/>
                  </a:lnTo>
                  <a:lnTo>
                    <a:pt x="71" y="38"/>
                  </a:lnTo>
                  <a:lnTo>
                    <a:pt x="71" y="39"/>
                  </a:lnTo>
                  <a:lnTo>
                    <a:pt x="69" y="39"/>
                  </a:lnTo>
                  <a:lnTo>
                    <a:pt x="68" y="39"/>
                  </a:lnTo>
                  <a:lnTo>
                    <a:pt x="68" y="41"/>
                  </a:lnTo>
                  <a:lnTo>
                    <a:pt x="66" y="41"/>
                  </a:lnTo>
                  <a:lnTo>
                    <a:pt x="65" y="41"/>
                  </a:lnTo>
                  <a:lnTo>
                    <a:pt x="65" y="42"/>
                  </a:lnTo>
                  <a:lnTo>
                    <a:pt x="60" y="42"/>
                  </a:lnTo>
                  <a:lnTo>
                    <a:pt x="54" y="42"/>
                  </a:lnTo>
                  <a:lnTo>
                    <a:pt x="52" y="42"/>
                  </a:lnTo>
                  <a:lnTo>
                    <a:pt x="51" y="42"/>
                  </a:lnTo>
                  <a:lnTo>
                    <a:pt x="49" y="44"/>
                  </a:lnTo>
                  <a:lnTo>
                    <a:pt x="46" y="44"/>
                  </a:lnTo>
                  <a:lnTo>
                    <a:pt x="37" y="44"/>
                  </a:lnTo>
                  <a:lnTo>
                    <a:pt x="29" y="47"/>
                  </a:lnTo>
                  <a:lnTo>
                    <a:pt x="26" y="47"/>
                  </a:lnTo>
                  <a:lnTo>
                    <a:pt x="28" y="46"/>
                  </a:lnTo>
                  <a:lnTo>
                    <a:pt x="31" y="44"/>
                  </a:lnTo>
                  <a:lnTo>
                    <a:pt x="34" y="44"/>
                  </a:lnTo>
                  <a:lnTo>
                    <a:pt x="37" y="44"/>
                  </a:lnTo>
                  <a:lnTo>
                    <a:pt x="39" y="42"/>
                  </a:lnTo>
                  <a:lnTo>
                    <a:pt x="43" y="39"/>
                  </a:lnTo>
                  <a:lnTo>
                    <a:pt x="45" y="41"/>
                  </a:lnTo>
                  <a:lnTo>
                    <a:pt x="46" y="41"/>
                  </a:lnTo>
                  <a:lnTo>
                    <a:pt x="45" y="39"/>
                  </a:lnTo>
                  <a:lnTo>
                    <a:pt x="43" y="39"/>
                  </a:lnTo>
                  <a:lnTo>
                    <a:pt x="43" y="38"/>
                  </a:lnTo>
                  <a:lnTo>
                    <a:pt x="42" y="38"/>
                  </a:lnTo>
                  <a:lnTo>
                    <a:pt x="40" y="38"/>
                  </a:lnTo>
                  <a:lnTo>
                    <a:pt x="40" y="36"/>
                  </a:lnTo>
                  <a:lnTo>
                    <a:pt x="39" y="36"/>
                  </a:lnTo>
                  <a:lnTo>
                    <a:pt x="39" y="35"/>
                  </a:lnTo>
                  <a:lnTo>
                    <a:pt x="40" y="33"/>
                  </a:lnTo>
                  <a:lnTo>
                    <a:pt x="42" y="32"/>
                  </a:lnTo>
                  <a:lnTo>
                    <a:pt x="40" y="32"/>
                  </a:lnTo>
                  <a:lnTo>
                    <a:pt x="39" y="32"/>
                  </a:lnTo>
                  <a:lnTo>
                    <a:pt x="39" y="30"/>
                  </a:lnTo>
                  <a:lnTo>
                    <a:pt x="37" y="29"/>
                  </a:lnTo>
                  <a:lnTo>
                    <a:pt x="39" y="30"/>
                  </a:lnTo>
                  <a:lnTo>
                    <a:pt x="37" y="30"/>
                  </a:lnTo>
                  <a:lnTo>
                    <a:pt x="37" y="32"/>
                  </a:lnTo>
                  <a:lnTo>
                    <a:pt x="36" y="35"/>
                  </a:lnTo>
                  <a:lnTo>
                    <a:pt x="36" y="36"/>
                  </a:lnTo>
                  <a:lnTo>
                    <a:pt x="36" y="39"/>
                  </a:lnTo>
                  <a:lnTo>
                    <a:pt x="34" y="41"/>
                  </a:lnTo>
                  <a:lnTo>
                    <a:pt x="32" y="39"/>
                  </a:lnTo>
                  <a:lnTo>
                    <a:pt x="32" y="38"/>
                  </a:lnTo>
                  <a:lnTo>
                    <a:pt x="34" y="38"/>
                  </a:lnTo>
                  <a:lnTo>
                    <a:pt x="32" y="36"/>
                  </a:lnTo>
                  <a:lnTo>
                    <a:pt x="32" y="35"/>
                  </a:lnTo>
                  <a:lnTo>
                    <a:pt x="32" y="33"/>
                  </a:lnTo>
                  <a:lnTo>
                    <a:pt x="31" y="33"/>
                  </a:lnTo>
                  <a:lnTo>
                    <a:pt x="31" y="32"/>
                  </a:lnTo>
                  <a:lnTo>
                    <a:pt x="29" y="32"/>
                  </a:lnTo>
                  <a:lnTo>
                    <a:pt x="29" y="30"/>
                  </a:lnTo>
                  <a:lnTo>
                    <a:pt x="28" y="30"/>
                  </a:lnTo>
                  <a:lnTo>
                    <a:pt x="28" y="32"/>
                  </a:lnTo>
                  <a:lnTo>
                    <a:pt x="28" y="33"/>
                  </a:lnTo>
                  <a:lnTo>
                    <a:pt x="28" y="35"/>
                  </a:lnTo>
                  <a:lnTo>
                    <a:pt x="29" y="36"/>
                  </a:lnTo>
                  <a:lnTo>
                    <a:pt x="29" y="38"/>
                  </a:lnTo>
                  <a:lnTo>
                    <a:pt x="28" y="41"/>
                  </a:lnTo>
                  <a:lnTo>
                    <a:pt x="26" y="41"/>
                  </a:lnTo>
                  <a:lnTo>
                    <a:pt x="26" y="42"/>
                  </a:lnTo>
                  <a:lnTo>
                    <a:pt x="25" y="42"/>
                  </a:lnTo>
                  <a:lnTo>
                    <a:pt x="23" y="42"/>
                  </a:lnTo>
                  <a:lnTo>
                    <a:pt x="23" y="44"/>
                  </a:lnTo>
                  <a:lnTo>
                    <a:pt x="22" y="44"/>
                  </a:lnTo>
                  <a:lnTo>
                    <a:pt x="23" y="47"/>
                  </a:lnTo>
                  <a:lnTo>
                    <a:pt x="22" y="47"/>
                  </a:lnTo>
                  <a:lnTo>
                    <a:pt x="20" y="47"/>
                  </a:lnTo>
                  <a:lnTo>
                    <a:pt x="20" y="49"/>
                  </a:lnTo>
                  <a:lnTo>
                    <a:pt x="19" y="50"/>
                  </a:lnTo>
                  <a:lnTo>
                    <a:pt x="9" y="52"/>
                  </a:lnTo>
                  <a:lnTo>
                    <a:pt x="8" y="52"/>
                  </a:lnTo>
                  <a:lnTo>
                    <a:pt x="6" y="53"/>
                  </a:lnTo>
                  <a:lnTo>
                    <a:pt x="6" y="52"/>
                  </a:lnTo>
                  <a:lnTo>
                    <a:pt x="8" y="52"/>
                  </a:lnTo>
                  <a:lnTo>
                    <a:pt x="8" y="50"/>
                  </a:lnTo>
                  <a:lnTo>
                    <a:pt x="11" y="50"/>
                  </a:lnTo>
                  <a:lnTo>
                    <a:pt x="9" y="50"/>
                  </a:lnTo>
                  <a:lnTo>
                    <a:pt x="9" y="49"/>
                  </a:lnTo>
                  <a:lnTo>
                    <a:pt x="11" y="49"/>
                  </a:lnTo>
                  <a:lnTo>
                    <a:pt x="13" y="49"/>
                  </a:lnTo>
                  <a:lnTo>
                    <a:pt x="13" y="47"/>
                  </a:lnTo>
                  <a:lnTo>
                    <a:pt x="13" y="46"/>
                  </a:lnTo>
                  <a:lnTo>
                    <a:pt x="14" y="44"/>
                  </a:lnTo>
                  <a:lnTo>
                    <a:pt x="16" y="42"/>
                  </a:lnTo>
                  <a:lnTo>
                    <a:pt x="17" y="42"/>
                  </a:lnTo>
                  <a:lnTo>
                    <a:pt x="17" y="41"/>
                  </a:lnTo>
                  <a:lnTo>
                    <a:pt x="17" y="39"/>
                  </a:lnTo>
                  <a:lnTo>
                    <a:pt x="16" y="39"/>
                  </a:lnTo>
                  <a:lnTo>
                    <a:pt x="14" y="39"/>
                  </a:lnTo>
                  <a:lnTo>
                    <a:pt x="13" y="38"/>
                  </a:lnTo>
                  <a:lnTo>
                    <a:pt x="11" y="35"/>
                  </a:lnTo>
                  <a:lnTo>
                    <a:pt x="11" y="33"/>
                  </a:lnTo>
                  <a:lnTo>
                    <a:pt x="11" y="32"/>
                  </a:lnTo>
                  <a:lnTo>
                    <a:pt x="13" y="30"/>
                  </a:lnTo>
                  <a:lnTo>
                    <a:pt x="13" y="29"/>
                  </a:lnTo>
                  <a:lnTo>
                    <a:pt x="14" y="26"/>
                  </a:lnTo>
                  <a:lnTo>
                    <a:pt x="14" y="24"/>
                  </a:lnTo>
                  <a:lnTo>
                    <a:pt x="13" y="24"/>
                  </a:lnTo>
                  <a:lnTo>
                    <a:pt x="8" y="21"/>
                  </a:lnTo>
                  <a:lnTo>
                    <a:pt x="6" y="19"/>
                  </a:lnTo>
                  <a:lnTo>
                    <a:pt x="6" y="18"/>
                  </a:lnTo>
                  <a:lnTo>
                    <a:pt x="5" y="16"/>
                  </a:lnTo>
                  <a:lnTo>
                    <a:pt x="5" y="15"/>
                  </a:lnTo>
                  <a:lnTo>
                    <a:pt x="2" y="12"/>
                  </a:lnTo>
                  <a:lnTo>
                    <a:pt x="0" y="12"/>
                  </a:lnTo>
                  <a:lnTo>
                    <a:pt x="0" y="10"/>
                  </a:lnTo>
                  <a:lnTo>
                    <a:pt x="0" y="9"/>
                  </a:lnTo>
                  <a:lnTo>
                    <a:pt x="0" y="7"/>
                  </a:lnTo>
                  <a:lnTo>
                    <a:pt x="2" y="4"/>
                  </a:lnTo>
                  <a:lnTo>
                    <a:pt x="2" y="1"/>
                  </a:lnTo>
                  <a:lnTo>
                    <a:pt x="2" y="0"/>
                  </a:lnTo>
                  <a:lnTo>
                    <a:pt x="5" y="0"/>
                  </a:lnTo>
                  <a:lnTo>
                    <a:pt x="14" y="0"/>
                  </a:lnTo>
                  <a:lnTo>
                    <a:pt x="25" y="0"/>
                  </a:lnTo>
                  <a:lnTo>
                    <a:pt x="34" y="0"/>
                  </a:lnTo>
                  <a:lnTo>
                    <a:pt x="45" y="0"/>
                  </a:lnTo>
                  <a:lnTo>
                    <a:pt x="54" y="0"/>
                  </a:lnTo>
                  <a:lnTo>
                    <a:pt x="65" y="0"/>
                  </a:lnTo>
                  <a:lnTo>
                    <a:pt x="75" y="0"/>
                  </a:lnTo>
                  <a:lnTo>
                    <a:pt x="85" y="0"/>
                  </a:lnTo>
                  <a:lnTo>
                    <a:pt x="95" y="0"/>
                  </a:lnTo>
                  <a:lnTo>
                    <a:pt x="104" y="0"/>
                  </a:lnTo>
                  <a:lnTo>
                    <a:pt x="115" y="0"/>
                  </a:lnTo>
                  <a:lnTo>
                    <a:pt x="124" y="0"/>
                  </a:lnTo>
                  <a:lnTo>
                    <a:pt x="135" y="0"/>
                  </a:lnTo>
                  <a:lnTo>
                    <a:pt x="144" y="0"/>
                  </a:lnTo>
                  <a:lnTo>
                    <a:pt x="155" y="0"/>
                  </a:lnTo>
                  <a:lnTo>
                    <a:pt x="164" y="0"/>
                  </a:lnTo>
                  <a:lnTo>
                    <a:pt x="164" y="1"/>
                  </a:lnTo>
                  <a:lnTo>
                    <a:pt x="166" y="1"/>
                  </a:lnTo>
                  <a:lnTo>
                    <a:pt x="166" y="3"/>
                  </a:lnTo>
                  <a:lnTo>
                    <a:pt x="167" y="4"/>
                  </a:lnTo>
                  <a:lnTo>
                    <a:pt x="167" y="6"/>
                  </a:lnTo>
                  <a:lnTo>
                    <a:pt x="169" y="7"/>
                  </a:lnTo>
                  <a:lnTo>
                    <a:pt x="169" y="10"/>
                  </a:lnTo>
                  <a:lnTo>
                    <a:pt x="169" y="13"/>
                  </a:lnTo>
                  <a:lnTo>
                    <a:pt x="170" y="18"/>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85" name="Freeform 377">
              <a:extLst>
                <a:ext uri="{FF2B5EF4-FFF2-40B4-BE49-F238E27FC236}">
                  <a16:creationId xmlns:a16="http://schemas.microsoft.com/office/drawing/2014/main" id="{967D980B-6E5B-71BB-66BB-BE762A96EA1F}"/>
                </a:ext>
              </a:extLst>
            </p:cNvPr>
            <p:cNvSpPr>
              <a:spLocks noEditPoints="1"/>
            </p:cNvSpPr>
            <p:nvPr/>
          </p:nvSpPr>
          <p:spPr bwMode="auto">
            <a:xfrm>
              <a:off x="11629527" y="2348572"/>
              <a:ext cx="941773" cy="1090389"/>
            </a:xfrm>
            <a:custGeom>
              <a:avLst/>
              <a:gdLst>
                <a:gd name="T0" fmla="*/ 262 w 301"/>
                <a:gd name="T1" fmla="*/ 305 h 348"/>
                <a:gd name="T2" fmla="*/ 262 w 301"/>
                <a:gd name="T3" fmla="*/ 319 h 348"/>
                <a:gd name="T4" fmla="*/ 276 w 301"/>
                <a:gd name="T5" fmla="*/ 262 h 348"/>
                <a:gd name="T6" fmla="*/ 281 w 301"/>
                <a:gd name="T7" fmla="*/ 259 h 348"/>
                <a:gd name="T8" fmla="*/ 282 w 301"/>
                <a:gd name="T9" fmla="*/ 252 h 348"/>
                <a:gd name="T10" fmla="*/ 152 w 301"/>
                <a:gd name="T11" fmla="*/ 6 h 348"/>
                <a:gd name="T12" fmla="*/ 144 w 301"/>
                <a:gd name="T13" fmla="*/ 17 h 348"/>
                <a:gd name="T14" fmla="*/ 157 w 301"/>
                <a:gd name="T15" fmla="*/ 32 h 348"/>
                <a:gd name="T16" fmla="*/ 173 w 301"/>
                <a:gd name="T17" fmla="*/ 43 h 348"/>
                <a:gd name="T18" fmla="*/ 184 w 301"/>
                <a:gd name="T19" fmla="*/ 66 h 348"/>
                <a:gd name="T20" fmla="*/ 192 w 301"/>
                <a:gd name="T21" fmla="*/ 78 h 348"/>
                <a:gd name="T22" fmla="*/ 204 w 301"/>
                <a:gd name="T23" fmla="*/ 89 h 348"/>
                <a:gd name="T24" fmla="*/ 218 w 301"/>
                <a:gd name="T25" fmla="*/ 108 h 348"/>
                <a:gd name="T26" fmla="*/ 232 w 301"/>
                <a:gd name="T27" fmla="*/ 120 h 348"/>
                <a:gd name="T28" fmla="*/ 236 w 301"/>
                <a:gd name="T29" fmla="*/ 129 h 348"/>
                <a:gd name="T30" fmla="*/ 242 w 301"/>
                <a:gd name="T31" fmla="*/ 141 h 348"/>
                <a:gd name="T32" fmla="*/ 259 w 301"/>
                <a:gd name="T33" fmla="*/ 153 h 348"/>
                <a:gd name="T34" fmla="*/ 264 w 301"/>
                <a:gd name="T35" fmla="*/ 173 h 348"/>
                <a:gd name="T36" fmla="*/ 268 w 301"/>
                <a:gd name="T37" fmla="*/ 184 h 348"/>
                <a:gd name="T38" fmla="*/ 278 w 301"/>
                <a:gd name="T39" fmla="*/ 192 h 348"/>
                <a:gd name="T40" fmla="*/ 281 w 301"/>
                <a:gd name="T41" fmla="*/ 209 h 348"/>
                <a:gd name="T42" fmla="*/ 290 w 301"/>
                <a:gd name="T43" fmla="*/ 221 h 348"/>
                <a:gd name="T44" fmla="*/ 296 w 301"/>
                <a:gd name="T45" fmla="*/ 230 h 348"/>
                <a:gd name="T46" fmla="*/ 290 w 301"/>
                <a:gd name="T47" fmla="*/ 236 h 348"/>
                <a:gd name="T48" fmla="*/ 282 w 301"/>
                <a:gd name="T49" fmla="*/ 236 h 348"/>
                <a:gd name="T50" fmla="*/ 282 w 301"/>
                <a:gd name="T51" fmla="*/ 247 h 348"/>
                <a:gd name="T52" fmla="*/ 278 w 301"/>
                <a:gd name="T53" fmla="*/ 248 h 348"/>
                <a:gd name="T54" fmla="*/ 270 w 301"/>
                <a:gd name="T55" fmla="*/ 264 h 348"/>
                <a:gd name="T56" fmla="*/ 264 w 301"/>
                <a:gd name="T57" fmla="*/ 275 h 348"/>
                <a:gd name="T58" fmla="*/ 270 w 301"/>
                <a:gd name="T59" fmla="*/ 278 h 348"/>
                <a:gd name="T60" fmla="*/ 265 w 301"/>
                <a:gd name="T61" fmla="*/ 290 h 348"/>
                <a:gd name="T62" fmla="*/ 259 w 301"/>
                <a:gd name="T63" fmla="*/ 293 h 348"/>
                <a:gd name="T64" fmla="*/ 262 w 301"/>
                <a:gd name="T65" fmla="*/ 297 h 348"/>
                <a:gd name="T66" fmla="*/ 258 w 301"/>
                <a:gd name="T67" fmla="*/ 302 h 348"/>
                <a:gd name="T68" fmla="*/ 259 w 301"/>
                <a:gd name="T69" fmla="*/ 311 h 348"/>
                <a:gd name="T70" fmla="*/ 259 w 301"/>
                <a:gd name="T71" fmla="*/ 317 h 348"/>
                <a:gd name="T72" fmla="*/ 245 w 301"/>
                <a:gd name="T73" fmla="*/ 320 h 348"/>
                <a:gd name="T74" fmla="*/ 229 w 301"/>
                <a:gd name="T75" fmla="*/ 314 h 348"/>
                <a:gd name="T76" fmla="*/ 224 w 301"/>
                <a:gd name="T77" fmla="*/ 327 h 348"/>
                <a:gd name="T78" fmla="*/ 224 w 301"/>
                <a:gd name="T79" fmla="*/ 345 h 348"/>
                <a:gd name="T80" fmla="*/ 215 w 301"/>
                <a:gd name="T81" fmla="*/ 340 h 348"/>
                <a:gd name="T82" fmla="*/ 201 w 301"/>
                <a:gd name="T83" fmla="*/ 333 h 348"/>
                <a:gd name="T84" fmla="*/ 149 w 301"/>
                <a:gd name="T85" fmla="*/ 328 h 348"/>
                <a:gd name="T86" fmla="*/ 88 w 301"/>
                <a:gd name="T87" fmla="*/ 325 h 348"/>
                <a:gd name="T88" fmla="*/ 49 w 301"/>
                <a:gd name="T89" fmla="*/ 322 h 348"/>
                <a:gd name="T90" fmla="*/ 39 w 301"/>
                <a:gd name="T91" fmla="*/ 304 h 348"/>
                <a:gd name="T92" fmla="*/ 34 w 301"/>
                <a:gd name="T93" fmla="*/ 290 h 348"/>
                <a:gd name="T94" fmla="*/ 34 w 301"/>
                <a:gd name="T95" fmla="*/ 270 h 348"/>
                <a:gd name="T96" fmla="*/ 34 w 301"/>
                <a:gd name="T97" fmla="*/ 255 h 348"/>
                <a:gd name="T98" fmla="*/ 31 w 301"/>
                <a:gd name="T99" fmla="*/ 232 h 348"/>
                <a:gd name="T100" fmla="*/ 36 w 301"/>
                <a:gd name="T101" fmla="*/ 216 h 348"/>
                <a:gd name="T102" fmla="*/ 45 w 301"/>
                <a:gd name="T103" fmla="*/ 207 h 348"/>
                <a:gd name="T104" fmla="*/ 40 w 301"/>
                <a:gd name="T105" fmla="*/ 195 h 348"/>
                <a:gd name="T106" fmla="*/ 31 w 301"/>
                <a:gd name="T107" fmla="*/ 176 h 348"/>
                <a:gd name="T108" fmla="*/ 25 w 301"/>
                <a:gd name="T109" fmla="*/ 157 h 348"/>
                <a:gd name="T110" fmla="*/ 20 w 301"/>
                <a:gd name="T111" fmla="*/ 124 h 348"/>
                <a:gd name="T112" fmla="*/ 11 w 301"/>
                <a:gd name="T113" fmla="*/ 63 h 348"/>
                <a:gd name="T114" fmla="*/ 2 w 301"/>
                <a:gd name="T115" fmla="*/ 11 h 348"/>
                <a:gd name="T116" fmla="*/ 46 w 301"/>
                <a:gd name="T117" fmla="*/ 2 h 348"/>
                <a:gd name="T118" fmla="*/ 95 w 301"/>
                <a:gd name="T119" fmla="*/ 0 h 348"/>
                <a:gd name="T120" fmla="*/ 138 w 301"/>
                <a:gd name="T12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1" h="348">
                  <a:moveTo>
                    <a:pt x="262" y="320"/>
                  </a:moveTo>
                  <a:lnTo>
                    <a:pt x="261" y="320"/>
                  </a:lnTo>
                  <a:lnTo>
                    <a:pt x="261" y="316"/>
                  </a:lnTo>
                  <a:lnTo>
                    <a:pt x="261" y="313"/>
                  </a:lnTo>
                  <a:lnTo>
                    <a:pt x="259" y="313"/>
                  </a:lnTo>
                  <a:lnTo>
                    <a:pt x="259" y="311"/>
                  </a:lnTo>
                  <a:lnTo>
                    <a:pt x="259" y="310"/>
                  </a:lnTo>
                  <a:lnTo>
                    <a:pt x="259" y="308"/>
                  </a:lnTo>
                  <a:lnTo>
                    <a:pt x="262" y="305"/>
                  </a:lnTo>
                  <a:lnTo>
                    <a:pt x="264" y="304"/>
                  </a:lnTo>
                  <a:lnTo>
                    <a:pt x="264" y="305"/>
                  </a:lnTo>
                  <a:lnTo>
                    <a:pt x="264" y="307"/>
                  </a:lnTo>
                  <a:lnTo>
                    <a:pt x="264" y="308"/>
                  </a:lnTo>
                  <a:lnTo>
                    <a:pt x="262" y="311"/>
                  </a:lnTo>
                  <a:lnTo>
                    <a:pt x="262" y="314"/>
                  </a:lnTo>
                  <a:lnTo>
                    <a:pt x="261" y="316"/>
                  </a:lnTo>
                  <a:lnTo>
                    <a:pt x="261" y="317"/>
                  </a:lnTo>
                  <a:lnTo>
                    <a:pt x="262" y="319"/>
                  </a:lnTo>
                  <a:lnTo>
                    <a:pt x="262" y="320"/>
                  </a:lnTo>
                  <a:close/>
                  <a:moveTo>
                    <a:pt x="273" y="273"/>
                  </a:moveTo>
                  <a:lnTo>
                    <a:pt x="272" y="271"/>
                  </a:lnTo>
                  <a:lnTo>
                    <a:pt x="272" y="270"/>
                  </a:lnTo>
                  <a:lnTo>
                    <a:pt x="272" y="268"/>
                  </a:lnTo>
                  <a:lnTo>
                    <a:pt x="273" y="267"/>
                  </a:lnTo>
                  <a:lnTo>
                    <a:pt x="275" y="265"/>
                  </a:lnTo>
                  <a:lnTo>
                    <a:pt x="275" y="264"/>
                  </a:lnTo>
                  <a:lnTo>
                    <a:pt x="276" y="262"/>
                  </a:lnTo>
                  <a:lnTo>
                    <a:pt x="278" y="262"/>
                  </a:lnTo>
                  <a:lnTo>
                    <a:pt x="279" y="262"/>
                  </a:lnTo>
                  <a:lnTo>
                    <a:pt x="279" y="264"/>
                  </a:lnTo>
                  <a:lnTo>
                    <a:pt x="278" y="265"/>
                  </a:lnTo>
                  <a:lnTo>
                    <a:pt x="276" y="267"/>
                  </a:lnTo>
                  <a:lnTo>
                    <a:pt x="276" y="268"/>
                  </a:lnTo>
                  <a:lnTo>
                    <a:pt x="273" y="273"/>
                  </a:lnTo>
                  <a:close/>
                  <a:moveTo>
                    <a:pt x="281" y="258"/>
                  </a:moveTo>
                  <a:lnTo>
                    <a:pt x="281" y="259"/>
                  </a:lnTo>
                  <a:lnTo>
                    <a:pt x="279" y="259"/>
                  </a:lnTo>
                  <a:lnTo>
                    <a:pt x="279" y="258"/>
                  </a:lnTo>
                  <a:lnTo>
                    <a:pt x="279" y="256"/>
                  </a:lnTo>
                  <a:lnTo>
                    <a:pt x="279" y="255"/>
                  </a:lnTo>
                  <a:lnTo>
                    <a:pt x="279" y="253"/>
                  </a:lnTo>
                  <a:lnTo>
                    <a:pt x="281" y="252"/>
                  </a:lnTo>
                  <a:lnTo>
                    <a:pt x="281" y="250"/>
                  </a:lnTo>
                  <a:lnTo>
                    <a:pt x="282" y="250"/>
                  </a:lnTo>
                  <a:lnTo>
                    <a:pt x="282" y="252"/>
                  </a:lnTo>
                  <a:lnTo>
                    <a:pt x="282" y="253"/>
                  </a:lnTo>
                  <a:lnTo>
                    <a:pt x="282" y="255"/>
                  </a:lnTo>
                  <a:lnTo>
                    <a:pt x="282" y="256"/>
                  </a:lnTo>
                  <a:lnTo>
                    <a:pt x="281" y="258"/>
                  </a:lnTo>
                  <a:close/>
                  <a:moveTo>
                    <a:pt x="157" y="2"/>
                  </a:moveTo>
                  <a:lnTo>
                    <a:pt x="157" y="3"/>
                  </a:lnTo>
                  <a:lnTo>
                    <a:pt x="155" y="5"/>
                  </a:lnTo>
                  <a:lnTo>
                    <a:pt x="154" y="5"/>
                  </a:lnTo>
                  <a:lnTo>
                    <a:pt x="152" y="6"/>
                  </a:lnTo>
                  <a:lnTo>
                    <a:pt x="152" y="8"/>
                  </a:lnTo>
                  <a:lnTo>
                    <a:pt x="151" y="9"/>
                  </a:lnTo>
                  <a:lnTo>
                    <a:pt x="149" y="9"/>
                  </a:lnTo>
                  <a:lnTo>
                    <a:pt x="147" y="11"/>
                  </a:lnTo>
                  <a:lnTo>
                    <a:pt x="147" y="13"/>
                  </a:lnTo>
                  <a:lnTo>
                    <a:pt x="146" y="13"/>
                  </a:lnTo>
                  <a:lnTo>
                    <a:pt x="144" y="14"/>
                  </a:lnTo>
                  <a:lnTo>
                    <a:pt x="144" y="16"/>
                  </a:lnTo>
                  <a:lnTo>
                    <a:pt x="144" y="17"/>
                  </a:lnTo>
                  <a:lnTo>
                    <a:pt x="143" y="19"/>
                  </a:lnTo>
                  <a:lnTo>
                    <a:pt x="141" y="23"/>
                  </a:lnTo>
                  <a:lnTo>
                    <a:pt x="144" y="25"/>
                  </a:lnTo>
                  <a:lnTo>
                    <a:pt x="149" y="29"/>
                  </a:lnTo>
                  <a:lnTo>
                    <a:pt x="152" y="31"/>
                  </a:lnTo>
                  <a:lnTo>
                    <a:pt x="154" y="29"/>
                  </a:lnTo>
                  <a:lnTo>
                    <a:pt x="154" y="31"/>
                  </a:lnTo>
                  <a:lnTo>
                    <a:pt x="154" y="32"/>
                  </a:lnTo>
                  <a:lnTo>
                    <a:pt x="157" y="32"/>
                  </a:lnTo>
                  <a:lnTo>
                    <a:pt x="158" y="35"/>
                  </a:lnTo>
                  <a:lnTo>
                    <a:pt x="160" y="35"/>
                  </a:lnTo>
                  <a:lnTo>
                    <a:pt x="160" y="37"/>
                  </a:lnTo>
                  <a:lnTo>
                    <a:pt x="161" y="39"/>
                  </a:lnTo>
                  <a:lnTo>
                    <a:pt x="163" y="40"/>
                  </a:lnTo>
                  <a:lnTo>
                    <a:pt x="166" y="40"/>
                  </a:lnTo>
                  <a:lnTo>
                    <a:pt x="170" y="40"/>
                  </a:lnTo>
                  <a:lnTo>
                    <a:pt x="173" y="42"/>
                  </a:lnTo>
                  <a:lnTo>
                    <a:pt x="173" y="43"/>
                  </a:lnTo>
                  <a:lnTo>
                    <a:pt x="173" y="46"/>
                  </a:lnTo>
                  <a:lnTo>
                    <a:pt x="175" y="48"/>
                  </a:lnTo>
                  <a:lnTo>
                    <a:pt x="175" y="49"/>
                  </a:lnTo>
                  <a:lnTo>
                    <a:pt x="180" y="54"/>
                  </a:lnTo>
                  <a:lnTo>
                    <a:pt x="180" y="55"/>
                  </a:lnTo>
                  <a:lnTo>
                    <a:pt x="181" y="63"/>
                  </a:lnTo>
                  <a:lnTo>
                    <a:pt x="181" y="65"/>
                  </a:lnTo>
                  <a:lnTo>
                    <a:pt x="183" y="66"/>
                  </a:lnTo>
                  <a:lnTo>
                    <a:pt x="184" y="66"/>
                  </a:lnTo>
                  <a:lnTo>
                    <a:pt x="186" y="66"/>
                  </a:lnTo>
                  <a:lnTo>
                    <a:pt x="186" y="68"/>
                  </a:lnTo>
                  <a:lnTo>
                    <a:pt x="187" y="71"/>
                  </a:lnTo>
                  <a:lnTo>
                    <a:pt x="187" y="72"/>
                  </a:lnTo>
                  <a:lnTo>
                    <a:pt x="189" y="72"/>
                  </a:lnTo>
                  <a:lnTo>
                    <a:pt x="189" y="74"/>
                  </a:lnTo>
                  <a:lnTo>
                    <a:pt x="190" y="75"/>
                  </a:lnTo>
                  <a:lnTo>
                    <a:pt x="190" y="77"/>
                  </a:lnTo>
                  <a:lnTo>
                    <a:pt x="192" y="78"/>
                  </a:lnTo>
                  <a:lnTo>
                    <a:pt x="192" y="80"/>
                  </a:lnTo>
                  <a:lnTo>
                    <a:pt x="193" y="80"/>
                  </a:lnTo>
                  <a:lnTo>
                    <a:pt x="195" y="80"/>
                  </a:lnTo>
                  <a:lnTo>
                    <a:pt x="195" y="81"/>
                  </a:lnTo>
                  <a:lnTo>
                    <a:pt x="196" y="83"/>
                  </a:lnTo>
                  <a:lnTo>
                    <a:pt x="198" y="85"/>
                  </a:lnTo>
                  <a:lnTo>
                    <a:pt x="200" y="86"/>
                  </a:lnTo>
                  <a:lnTo>
                    <a:pt x="203" y="88"/>
                  </a:lnTo>
                  <a:lnTo>
                    <a:pt x="204" y="89"/>
                  </a:lnTo>
                  <a:lnTo>
                    <a:pt x="207" y="91"/>
                  </a:lnTo>
                  <a:lnTo>
                    <a:pt x="210" y="94"/>
                  </a:lnTo>
                  <a:lnTo>
                    <a:pt x="212" y="95"/>
                  </a:lnTo>
                  <a:lnTo>
                    <a:pt x="213" y="98"/>
                  </a:lnTo>
                  <a:lnTo>
                    <a:pt x="213" y="100"/>
                  </a:lnTo>
                  <a:lnTo>
                    <a:pt x="215" y="103"/>
                  </a:lnTo>
                  <a:lnTo>
                    <a:pt x="215" y="104"/>
                  </a:lnTo>
                  <a:lnTo>
                    <a:pt x="216" y="106"/>
                  </a:lnTo>
                  <a:lnTo>
                    <a:pt x="218" y="108"/>
                  </a:lnTo>
                  <a:lnTo>
                    <a:pt x="219" y="108"/>
                  </a:lnTo>
                  <a:lnTo>
                    <a:pt x="223" y="109"/>
                  </a:lnTo>
                  <a:lnTo>
                    <a:pt x="224" y="109"/>
                  </a:lnTo>
                  <a:lnTo>
                    <a:pt x="224" y="111"/>
                  </a:lnTo>
                  <a:lnTo>
                    <a:pt x="227" y="114"/>
                  </a:lnTo>
                  <a:lnTo>
                    <a:pt x="229" y="115"/>
                  </a:lnTo>
                  <a:lnTo>
                    <a:pt x="232" y="117"/>
                  </a:lnTo>
                  <a:lnTo>
                    <a:pt x="232" y="118"/>
                  </a:lnTo>
                  <a:lnTo>
                    <a:pt x="232" y="120"/>
                  </a:lnTo>
                  <a:lnTo>
                    <a:pt x="232" y="121"/>
                  </a:lnTo>
                  <a:lnTo>
                    <a:pt x="232" y="123"/>
                  </a:lnTo>
                  <a:lnTo>
                    <a:pt x="232" y="124"/>
                  </a:lnTo>
                  <a:lnTo>
                    <a:pt x="235" y="129"/>
                  </a:lnTo>
                  <a:lnTo>
                    <a:pt x="235" y="127"/>
                  </a:lnTo>
                  <a:lnTo>
                    <a:pt x="236" y="127"/>
                  </a:lnTo>
                  <a:lnTo>
                    <a:pt x="236" y="129"/>
                  </a:lnTo>
                  <a:lnTo>
                    <a:pt x="238" y="129"/>
                  </a:lnTo>
                  <a:lnTo>
                    <a:pt x="236" y="129"/>
                  </a:lnTo>
                  <a:lnTo>
                    <a:pt x="238" y="130"/>
                  </a:lnTo>
                  <a:lnTo>
                    <a:pt x="238" y="132"/>
                  </a:lnTo>
                  <a:lnTo>
                    <a:pt x="236" y="132"/>
                  </a:lnTo>
                  <a:lnTo>
                    <a:pt x="238" y="135"/>
                  </a:lnTo>
                  <a:lnTo>
                    <a:pt x="239" y="135"/>
                  </a:lnTo>
                  <a:lnTo>
                    <a:pt x="241" y="137"/>
                  </a:lnTo>
                  <a:lnTo>
                    <a:pt x="242" y="137"/>
                  </a:lnTo>
                  <a:lnTo>
                    <a:pt x="242" y="140"/>
                  </a:lnTo>
                  <a:lnTo>
                    <a:pt x="242" y="141"/>
                  </a:lnTo>
                  <a:lnTo>
                    <a:pt x="244" y="143"/>
                  </a:lnTo>
                  <a:lnTo>
                    <a:pt x="250" y="144"/>
                  </a:lnTo>
                  <a:lnTo>
                    <a:pt x="253" y="146"/>
                  </a:lnTo>
                  <a:lnTo>
                    <a:pt x="255" y="147"/>
                  </a:lnTo>
                  <a:lnTo>
                    <a:pt x="256" y="149"/>
                  </a:lnTo>
                  <a:lnTo>
                    <a:pt x="258" y="149"/>
                  </a:lnTo>
                  <a:lnTo>
                    <a:pt x="258" y="150"/>
                  </a:lnTo>
                  <a:lnTo>
                    <a:pt x="259" y="152"/>
                  </a:lnTo>
                  <a:lnTo>
                    <a:pt x="259" y="153"/>
                  </a:lnTo>
                  <a:lnTo>
                    <a:pt x="259" y="157"/>
                  </a:lnTo>
                  <a:lnTo>
                    <a:pt x="259" y="158"/>
                  </a:lnTo>
                  <a:lnTo>
                    <a:pt x="262" y="164"/>
                  </a:lnTo>
                  <a:lnTo>
                    <a:pt x="264" y="166"/>
                  </a:lnTo>
                  <a:lnTo>
                    <a:pt x="264" y="167"/>
                  </a:lnTo>
                  <a:lnTo>
                    <a:pt x="264" y="169"/>
                  </a:lnTo>
                  <a:lnTo>
                    <a:pt x="264" y="170"/>
                  </a:lnTo>
                  <a:lnTo>
                    <a:pt x="265" y="172"/>
                  </a:lnTo>
                  <a:lnTo>
                    <a:pt x="264" y="173"/>
                  </a:lnTo>
                  <a:lnTo>
                    <a:pt x="264" y="175"/>
                  </a:lnTo>
                  <a:lnTo>
                    <a:pt x="265" y="175"/>
                  </a:lnTo>
                  <a:lnTo>
                    <a:pt x="265" y="176"/>
                  </a:lnTo>
                  <a:lnTo>
                    <a:pt x="265" y="178"/>
                  </a:lnTo>
                  <a:lnTo>
                    <a:pt x="265" y="180"/>
                  </a:lnTo>
                  <a:lnTo>
                    <a:pt x="265" y="181"/>
                  </a:lnTo>
                  <a:lnTo>
                    <a:pt x="265" y="183"/>
                  </a:lnTo>
                  <a:lnTo>
                    <a:pt x="267" y="183"/>
                  </a:lnTo>
                  <a:lnTo>
                    <a:pt x="268" y="184"/>
                  </a:lnTo>
                  <a:lnTo>
                    <a:pt x="270" y="184"/>
                  </a:lnTo>
                  <a:lnTo>
                    <a:pt x="272" y="184"/>
                  </a:lnTo>
                  <a:lnTo>
                    <a:pt x="272" y="186"/>
                  </a:lnTo>
                  <a:lnTo>
                    <a:pt x="273" y="187"/>
                  </a:lnTo>
                  <a:lnTo>
                    <a:pt x="275" y="187"/>
                  </a:lnTo>
                  <a:lnTo>
                    <a:pt x="276" y="189"/>
                  </a:lnTo>
                  <a:lnTo>
                    <a:pt x="276" y="190"/>
                  </a:lnTo>
                  <a:lnTo>
                    <a:pt x="278" y="190"/>
                  </a:lnTo>
                  <a:lnTo>
                    <a:pt x="278" y="192"/>
                  </a:lnTo>
                  <a:lnTo>
                    <a:pt x="278" y="195"/>
                  </a:lnTo>
                  <a:lnTo>
                    <a:pt x="279" y="201"/>
                  </a:lnTo>
                  <a:lnTo>
                    <a:pt x="281" y="201"/>
                  </a:lnTo>
                  <a:lnTo>
                    <a:pt x="281" y="202"/>
                  </a:lnTo>
                  <a:lnTo>
                    <a:pt x="282" y="202"/>
                  </a:lnTo>
                  <a:lnTo>
                    <a:pt x="282" y="204"/>
                  </a:lnTo>
                  <a:lnTo>
                    <a:pt x="282" y="206"/>
                  </a:lnTo>
                  <a:lnTo>
                    <a:pt x="281" y="207"/>
                  </a:lnTo>
                  <a:lnTo>
                    <a:pt x="281" y="209"/>
                  </a:lnTo>
                  <a:lnTo>
                    <a:pt x="281" y="210"/>
                  </a:lnTo>
                  <a:lnTo>
                    <a:pt x="281" y="212"/>
                  </a:lnTo>
                  <a:lnTo>
                    <a:pt x="281" y="213"/>
                  </a:lnTo>
                  <a:lnTo>
                    <a:pt x="282" y="215"/>
                  </a:lnTo>
                  <a:lnTo>
                    <a:pt x="282" y="216"/>
                  </a:lnTo>
                  <a:lnTo>
                    <a:pt x="282" y="218"/>
                  </a:lnTo>
                  <a:lnTo>
                    <a:pt x="285" y="221"/>
                  </a:lnTo>
                  <a:lnTo>
                    <a:pt x="288" y="221"/>
                  </a:lnTo>
                  <a:lnTo>
                    <a:pt x="290" y="221"/>
                  </a:lnTo>
                  <a:lnTo>
                    <a:pt x="293" y="222"/>
                  </a:lnTo>
                  <a:lnTo>
                    <a:pt x="294" y="224"/>
                  </a:lnTo>
                  <a:lnTo>
                    <a:pt x="296" y="224"/>
                  </a:lnTo>
                  <a:lnTo>
                    <a:pt x="298" y="224"/>
                  </a:lnTo>
                  <a:lnTo>
                    <a:pt x="298" y="225"/>
                  </a:lnTo>
                  <a:lnTo>
                    <a:pt x="299" y="225"/>
                  </a:lnTo>
                  <a:lnTo>
                    <a:pt x="301" y="227"/>
                  </a:lnTo>
                  <a:lnTo>
                    <a:pt x="299" y="229"/>
                  </a:lnTo>
                  <a:lnTo>
                    <a:pt x="296" y="230"/>
                  </a:lnTo>
                  <a:lnTo>
                    <a:pt x="294" y="229"/>
                  </a:lnTo>
                  <a:lnTo>
                    <a:pt x="293" y="230"/>
                  </a:lnTo>
                  <a:lnTo>
                    <a:pt x="293" y="232"/>
                  </a:lnTo>
                  <a:lnTo>
                    <a:pt x="293" y="233"/>
                  </a:lnTo>
                  <a:lnTo>
                    <a:pt x="294" y="233"/>
                  </a:lnTo>
                  <a:lnTo>
                    <a:pt x="293" y="236"/>
                  </a:lnTo>
                  <a:lnTo>
                    <a:pt x="291" y="238"/>
                  </a:lnTo>
                  <a:lnTo>
                    <a:pt x="290" y="238"/>
                  </a:lnTo>
                  <a:lnTo>
                    <a:pt x="290" y="236"/>
                  </a:lnTo>
                  <a:lnTo>
                    <a:pt x="287" y="236"/>
                  </a:lnTo>
                  <a:lnTo>
                    <a:pt x="285" y="235"/>
                  </a:lnTo>
                  <a:lnTo>
                    <a:pt x="285" y="233"/>
                  </a:lnTo>
                  <a:lnTo>
                    <a:pt x="284" y="233"/>
                  </a:lnTo>
                  <a:lnTo>
                    <a:pt x="282" y="233"/>
                  </a:lnTo>
                  <a:lnTo>
                    <a:pt x="284" y="235"/>
                  </a:lnTo>
                  <a:lnTo>
                    <a:pt x="284" y="236"/>
                  </a:lnTo>
                  <a:lnTo>
                    <a:pt x="285" y="236"/>
                  </a:lnTo>
                  <a:lnTo>
                    <a:pt x="282" y="236"/>
                  </a:lnTo>
                  <a:lnTo>
                    <a:pt x="281" y="238"/>
                  </a:lnTo>
                  <a:lnTo>
                    <a:pt x="285" y="238"/>
                  </a:lnTo>
                  <a:lnTo>
                    <a:pt x="285" y="239"/>
                  </a:lnTo>
                  <a:lnTo>
                    <a:pt x="287" y="239"/>
                  </a:lnTo>
                  <a:lnTo>
                    <a:pt x="288" y="239"/>
                  </a:lnTo>
                  <a:lnTo>
                    <a:pt x="287" y="241"/>
                  </a:lnTo>
                  <a:lnTo>
                    <a:pt x="287" y="242"/>
                  </a:lnTo>
                  <a:lnTo>
                    <a:pt x="284" y="245"/>
                  </a:lnTo>
                  <a:lnTo>
                    <a:pt x="282" y="247"/>
                  </a:lnTo>
                  <a:lnTo>
                    <a:pt x="279" y="247"/>
                  </a:lnTo>
                  <a:lnTo>
                    <a:pt x="278" y="247"/>
                  </a:lnTo>
                  <a:lnTo>
                    <a:pt x="276" y="245"/>
                  </a:lnTo>
                  <a:lnTo>
                    <a:pt x="275" y="244"/>
                  </a:lnTo>
                  <a:lnTo>
                    <a:pt x="273" y="244"/>
                  </a:lnTo>
                  <a:lnTo>
                    <a:pt x="273" y="245"/>
                  </a:lnTo>
                  <a:lnTo>
                    <a:pt x="275" y="245"/>
                  </a:lnTo>
                  <a:lnTo>
                    <a:pt x="276" y="247"/>
                  </a:lnTo>
                  <a:lnTo>
                    <a:pt x="278" y="248"/>
                  </a:lnTo>
                  <a:lnTo>
                    <a:pt x="278" y="250"/>
                  </a:lnTo>
                  <a:lnTo>
                    <a:pt x="275" y="252"/>
                  </a:lnTo>
                  <a:lnTo>
                    <a:pt x="275" y="253"/>
                  </a:lnTo>
                  <a:lnTo>
                    <a:pt x="275" y="255"/>
                  </a:lnTo>
                  <a:lnTo>
                    <a:pt x="272" y="259"/>
                  </a:lnTo>
                  <a:lnTo>
                    <a:pt x="270" y="259"/>
                  </a:lnTo>
                  <a:lnTo>
                    <a:pt x="270" y="261"/>
                  </a:lnTo>
                  <a:lnTo>
                    <a:pt x="270" y="262"/>
                  </a:lnTo>
                  <a:lnTo>
                    <a:pt x="270" y="264"/>
                  </a:lnTo>
                  <a:lnTo>
                    <a:pt x="270" y="265"/>
                  </a:lnTo>
                  <a:lnTo>
                    <a:pt x="270" y="267"/>
                  </a:lnTo>
                  <a:lnTo>
                    <a:pt x="267" y="268"/>
                  </a:lnTo>
                  <a:lnTo>
                    <a:pt x="267" y="270"/>
                  </a:lnTo>
                  <a:lnTo>
                    <a:pt x="268" y="273"/>
                  </a:lnTo>
                  <a:lnTo>
                    <a:pt x="268" y="275"/>
                  </a:lnTo>
                  <a:lnTo>
                    <a:pt x="270" y="275"/>
                  </a:lnTo>
                  <a:lnTo>
                    <a:pt x="268" y="276"/>
                  </a:lnTo>
                  <a:lnTo>
                    <a:pt x="264" y="275"/>
                  </a:lnTo>
                  <a:lnTo>
                    <a:pt x="262" y="275"/>
                  </a:lnTo>
                  <a:lnTo>
                    <a:pt x="261" y="273"/>
                  </a:lnTo>
                  <a:lnTo>
                    <a:pt x="259" y="273"/>
                  </a:lnTo>
                  <a:lnTo>
                    <a:pt x="259" y="275"/>
                  </a:lnTo>
                  <a:lnTo>
                    <a:pt x="261" y="276"/>
                  </a:lnTo>
                  <a:lnTo>
                    <a:pt x="264" y="276"/>
                  </a:lnTo>
                  <a:lnTo>
                    <a:pt x="267" y="278"/>
                  </a:lnTo>
                  <a:lnTo>
                    <a:pt x="268" y="278"/>
                  </a:lnTo>
                  <a:lnTo>
                    <a:pt x="270" y="278"/>
                  </a:lnTo>
                  <a:lnTo>
                    <a:pt x="273" y="279"/>
                  </a:lnTo>
                  <a:lnTo>
                    <a:pt x="273" y="281"/>
                  </a:lnTo>
                  <a:lnTo>
                    <a:pt x="273" y="282"/>
                  </a:lnTo>
                  <a:lnTo>
                    <a:pt x="273" y="284"/>
                  </a:lnTo>
                  <a:lnTo>
                    <a:pt x="272" y="285"/>
                  </a:lnTo>
                  <a:lnTo>
                    <a:pt x="272" y="284"/>
                  </a:lnTo>
                  <a:lnTo>
                    <a:pt x="268" y="288"/>
                  </a:lnTo>
                  <a:lnTo>
                    <a:pt x="267" y="290"/>
                  </a:lnTo>
                  <a:lnTo>
                    <a:pt x="265" y="290"/>
                  </a:lnTo>
                  <a:lnTo>
                    <a:pt x="264" y="290"/>
                  </a:lnTo>
                  <a:lnTo>
                    <a:pt x="264" y="285"/>
                  </a:lnTo>
                  <a:lnTo>
                    <a:pt x="262" y="285"/>
                  </a:lnTo>
                  <a:lnTo>
                    <a:pt x="261" y="287"/>
                  </a:lnTo>
                  <a:lnTo>
                    <a:pt x="262" y="290"/>
                  </a:lnTo>
                  <a:lnTo>
                    <a:pt x="262" y="291"/>
                  </a:lnTo>
                  <a:lnTo>
                    <a:pt x="262" y="293"/>
                  </a:lnTo>
                  <a:lnTo>
                    <a:pt x="259" y="291"/>
                  </a:lnTo>
                  <a:lnTo>
                    <a:pt x="259" y="293"/>
                  </a:lnTo>
                  <a:lnTo>
                    <a:pt x="261" y="293"/>
                  </a:lnTo>
                  <a:lnTo>
                    <a:pt x="262" y="294"/>
                  </a:lnTo>
                  <a:lnTo>
                    <a:pt x="264" y="296"/>
                  </a:lnTo>
                  <a:lnTo>
                    <a:pt x="264" y="294"/>
                  </a:lnTo>
                  <a:lnTo>
                    <a:pt x="264" y="293"/>
                  </a:lnTo>
                  <a:lnTo>
                    <a:pt x="265" y="291"/>
                  </a:lnTo>
                  <a:lnTo>
                    <a:pt x="265" y="294"/>
                  </a:lnTo>
                  <a:lnTo>
                    <a:pt x="264" y="299"/>
                  </a:lnTo>
                  <a:lnTo>
                    <a:pt x="262" y="297"/>
                  </a:lnTo>
                  <a:lnTo>
                    <a:pt x="261" y="296"/>
                  </a:lnTo>
                  <a:lnTo>
                    <a:pt x="259" y="294"/>
                  </a:lnTo>
                  <a:lnTo>
                    <a:pt x="258" y="294"/>
                  </a:lnTo>
                  <a:lnTo>
                    <a:pt x="259" y="296"/>
                  </a:lnTo>
                  <a:lnTo>
                    <a:pt x="261" y="297"/>
                  </a:lnTo>
                  <a:lnTo>
                    <a:pt x="262" y="299"/>
                  </a:lnTo>
                  <a:lnTo>
                    <a:pt x="261" y="301"/>
                  </a:lnTo>
                  <a:lnTo>
                    <a:pt x="261" y="302"/>
                  </a:lnTo>
                  <a:lnTo>
                    <a:pt x="258" y="302"/>
                  </a:lnTo>
                  <a:lnTo>
                    <a:pt x="259" y="304"/>
                  </a:lnTo>
                  <a:lnTo>
                    <a:pt x="261" y="304"/>
                  </a:lnTo>
                  <a:lnTo>
                    <a:pt x="262" y="304"/>
                  </a:lnTo>
                  <a:lnTo>
                    <a:pt x="261" y="305"/>
                  </a:lnTo>
                  <a:lnTo>
                    <a:pt x="259" y="307"/>
                  </a:lnTo>
                  <a:lnTo>
                    <a:pt x="259" y="308"/>
                  </a:lnTo>
                  <a:lnTo>
                    <a:pt x="258" y="310"/>
                  </a:lnTo>
                  <a:lnTo>
                    <a:pt x="259" y="310"/>
                  </a:lnTo>
                  <a:lnTo>
                    <a:pt x="259" y="311"/>
                  </a:lnTo>
                  <a:lnTo>
                    <a:pt x="259" y="313"/>
                  </a:lnTo>
                  <a:lnTo>
                    <a:pt x="259" y="311"/>
                  </a:lnTo>
                  <a:lnTo>
                    <a:pt x="258" y="311"/>
                  </a:lnTo>
                  <a:lnTo>
                    <a:pt x="256" y="311"/>
                  </a:lnTo>
                  <a:lnTo>
                    <a:pt x="256" y="313"/>
                  </a:lnTo>
                  <a:lnTo>
                    <a:pt x="258" y="313"/>
                  </a:lnTo>
                  <a:lnTo>
                    <a:pt x="258" y="314"/>
                  </a:lnTo>
                  <a:lnTo>
                    <a:pt x="258" y="316"/>
                  </a:lnTo>
                  <a:lnTo>
                    <a:pt x="259" y="317"/>
                  </a:lnTo>
                  <a:lnTo>
                    <a:pt x="259" y="319"/>
                  </a:lnTo>
                  <a:lnTo>
                    <a:pt x="259" y="320"/>
                  </a:lnTo>
                  <a:lnTo>
                    <a:pt x="259" y="322"/>
                  </a:lnTo>
                  <a:lnTo>
                    <a:pt x="258" y="322"/>
                  </a:lnTo>
                  <a:lnTo>
                    <a:pt x="255" y="322"/>
                  </a:lnTo>
                  <a:lnTo>
                    <a:pt x="252" y="322"/>
                  </a:lnTo>
                  <a:lnTo>
                    <a:pt x="250" y="320"/>
                  </a:lnTo>
                  <a:lnTo>
                    <a:pt x="249" y="320"/>
                  </a:lnTo>
                  <a:lnTo>
                    <a:pt x="245" y="320"/>
                  </a:lnTo>
                  <a:lnTo>
                    <a:pt x="244" y="319"/>
                  </a:lnTo>
                  <a:lnTo>
                    <a:pt x="242" y="319"/>
                  </a:lnTo>
                  <a:lnTo>
                    <a:pt x="242" y="317"/>
                  </a:lnTo>
                  <a:lnTo>
                    <a:pt x="241" y="317"/>
                  </a:lnTo>
                  <a:lnTo>
                    <a:pt x="235" y="316"/>
                  </a:lnTo>
                  <a:lnTo>
                    <a:pt x="233" y="314"/>
                  </a:lnTo>
                  <a:lnTo>
                    <a:pt x="232" y="314"/>
                  </a:lnTo>
                  <a:lnTo>
                    <a:pt x="230" y="314"/>
                  </a:lnTo>
                  <a:lnTo>
                    <a:pt x="229" y="314"/>
                  </a:lnTo>
                  <a:lnTo>
                    <a:pt x="229" y="316"/>
                  </a:lnTo>
                  <a:lnTo>
                    <a:pt x="229" y="317"/>
                  </a:lnTo>
                  <a:lnTo>
                    <a:pt x="227" y="317"/>
                  </a:lnTo>
                  <a:lnTo>
                    <a:pt x="226" y="317"/>
                  </a:lnTo>
                  <a:lnTo>
                    <a:pt x="226" y="319"/>
                  </a:lnTo>
                  <a:lnTo>
                    <a:pt x="224" y="320"/>
                  </a:lnTo>
                  <a:lnTo>
                    <a:pt x="224" y="324"/>
                  </a:lnTo>
                  <a:lnTo>
                    <a:pt x="224" y="325"/>
                  </a:lnTo>
                  <a:lnTo>
                    <a:pt x="224" y="327"/>
                  </a:lnTo>
                  <a:lnTo>
                    <a:pt x="224" y="328"/>
                  </a:lnTo>
                  <a:lnTo>
                    <a:pt x="226" y="328"/>
                  </a:lnTo>
                  <a:lnTo>
                    <a:pt x="226" y="330"/>
                  </a:lnTo>
                  <a:lnTo>
                    <a:pt x="227" y="331"/>
                  </a:lnTo>
                  <a:lnTo>
                    <a:pt x="227" y="333"/>
                  </a:lnTo>
                  <a:lnTo>
                    <a:pt x="226" y="337"/>
                  </a:lnTo>
                  <a:lnTo>
                    <a:pt x="224" y="342"/>
                  </a:lnTo>
                  <a:lnTo>
                    <a:pt x="224" y="343"/>
                  </a:lnTo>
                  <a:lnTo>
                    <a:pt x="224" y="345"/>
                  </a:lnTo>
                  <a:lnTo>
                    <a:pt x="224" y="347"/>
                  </a:lnTo>
                  <a:lnTo>
                    <a:pt x="223" y="348"/>
                  </a:lnTo>
                  <a:lnTo>
                    <a:pt x="221" y="348"/>
                  </a:lnTo>
                  <a:lnTo>
                    <a:pt x="219" y="347"/>
                  </a:lnTo>
                  <a:lnTo>
                    <a:pt x="216" y="348"/>
                  </a:lnTo>
                  <a:lnTo>
                    <a:pt x="215" y="347"/>
                  </a:lnTo>
                  <a:lnTo>
                    <a:pt x="213" y="343"/>
                  </a:lnTo>
                  <a:lnTo>
                    <a:pt x="213" y="342"/>
                  </a:lnTo>
                  <a:lnTo>
                    <a:pt x="215" y="340"/>
                  </a:lnTo>
                  <a:lnTo>
                    <a:pt x="215" y="339"/>
                  </a:lnTo>
                  <a:lnTo>
                    <a:pt x="213" y="337"/>
                  </a:lnTo>
                  <a:lnTo>
                    <a:pt x="212" y="336"/>
                  </a:lnTo>
                  <a:lnTo>
                    <a:pt x="212" y="334"/>
                  </a:lnTo>
                  <a:lnTo>
                    <a:pt x="212" y="333"/>
                  </a:lnTo>
                  <a:lnTo>
                    <a:pt x="210" y="333"/>
                  </a:lnTo>
                  <a:lnTo>
                    <a:pt x="207" y="333"/>
                  </a:lnTo>
                  <a:lnTo>
                    <a:pt x="204" y="333"/>
                  </a:lnTo>
                  <a:lnTo>
                    <a:pt x="201" y="333"/>
                  </a:lnTo>
                  <a:lnTo>
                    <a:pt x="196" y="331"/>
                  </a:lnTo>
                  <a:lnTo>
                    <a:pt x="192" y="331"/>
                  </a:lnTo>
                  <a:lnTo>
                    <a:pt x="187" y="331"/>
                  </a:lnTo>
                  <a:lnTo>
                    <a:pt x="181" y="331"/>
                  </a:lnTo>
                  <a:lnTo>
                    <a:pt x="175" y="330"/>
                  </a:lnTo>
                  <a:lnTo>
                    <a:pt x="169" y="330"/>
                  </a:lnTo>
                  <a:lnTo>
                    <a:pt x="163" y="330"/>
                  </a:lnTo>
                  <a:lnTo>
                    <a:pt x="157" y="330"/>
                  </a:lnTo>
                  <a:lnTo>
                    <a:pt x="149" y="328"/>
                  </a:lnTo>
                  <a:lnTo>
                    <a:pt x="143" y="328"/>
                  </a:lnTo>
                  <a:lnTo>
                    <a:pt x="135" y="328"/>
                  </a:lnTo>
                  <a:lnTo>
                    <a:pt x="128" y="327"/>
                  </a:lnTo>
                  <a:lnTo>
                    <a:pt x="121" y="327"/>
                  </a:lnTo>
                  <a:lnTo>
                    <a:pt x="114" y="327"/>
                  </a:lnTo>
                  <a:lnTo>
                    <a:pt x="108" y="325"/>
                  </a:lnTo>
                  <a:lnTo>
                    <a:pt x="100" y="325"/>
                  </a:lnTo>
                  <a:lnTo>
                    <a:pt x="94" y="325"/>
                  </a:lnTo>
                  <a:lnTo>
                    <a:pt x="88" y="325"/>
                  </a:lnTo>
                  <a:lnTo>
                    <a:pt x="82" y="324"/>
                  </a:lnTo>
                  <a:lnTo>
                    <a:pt x="75" y="324"/>
                  </a:lnTo>
                  <a:lnTo>
                    <a:pt x="71" y="324"/>
                  </a:lnTo>
                  <a:lnTo>
                    <a:pt x="66" y="324"/>
                  </a:lnTo>
                  <a:lnTo>
                    <a:pt x="62" y="322"/>
                  </a:lnTo>
                  <a:lnTo>
                    <a:pt x="57" y="322"/>
                  </a:lnTo>
                  <a:lnTo>
                    <a:pt x="54" y="322"/>
                  </a:lnTo>
                  <a:lnTo>
                    <a:pt x="52" y="322"/>
                  </a:lnTo>
                  <a:lnTo>
                    <a:pt x="49" y="322"/>
                  </a:lnTo>
                  <a:lnTo>
                    <a:pt x="48" y="322"/>
                  </a:lnTo>
                  <a:lnTo>
                    <a:pt x="46" y="322"/>
                  </a:lnTo>
                  <a:lnTo>
                    <a:pt x="43" y="319"/>
                  </a:lnTo>
                  <a:lnTo>
                    <a:pt x="42" y="314"/>
                  </a:lnTo>
                  <a:lnTo>
                    <a:pt x="42" y="311"/>
                  </a:lnTo>
                  <a:lnTo>
                    <a:pt x="42" y="308"/>
                  </a:lnTo>
                  <a:lnTo>
                    <a:pt x="40" y="307"/>
                  </a:lnTo>
                  <a:lnTo>
                    <a:pt x="40" y="305"/>
                  </a:lnTo>
                  <a:lnTo>
                    <a:pt x="39" y="304"/>
                  </a:lnTo>
                  <a:lnTo>
                    <a:pt x="39" y="302"/>
                  </a:lnTo>
                  <a:lnTo>
                    <a:pt x="37" y="302"/>
                  </a:lnTo>
                  <a:lnTo>
                    <a:pt x="37" y="301"/>
                  </a:lnTo>
                  <a:lnTo>
                    <a:pt x="39" y="301"/>
                  </a:lnTo>
                  <a:lnTo>
                    <a:pt x="39" y="299"/>
                  </a:lnTo>
                  <a:lnTo>
                    <a:pt x="37" y="297"/>
                  </a:lnTo>
                  <a:lnTo>
                    <a:pt x="37" y="294"/>
                  </a:lnTo>
                  <a:lnTo>
                    <a:pt x="36" y="291"/>
                  </a:lnTo>
                  <a:lnTo>
                    <a:pt x="34" y="290"/>
                  </a:lnTo>
                  <a:lnTo>
                    <a:pt x="33" y="288"/>
                  </a:lnTo>
                  <a:lnTo>
                    <a:pt x="33" y="287"/>
                  </a:lnTo>
                  <a:lnTo>
                    <a:pt x="31" y="287"/>
                  </a:lnTo>
                  <a:lnTo>
                    <a:pt x="33" y="284"/>
                  </a:lnTo>
                  <a:lnTo>
                    <a:pt x="31" y="282"/>
                  </a:lnTo>
                  <a:lnTo>
                    <a:pt x="31" y="281"/>
                  </a:lnTo>
                  <a:lnTo>
                    <a:pt x="33" y="279"/>
                  </a:lnTo>
                  <a:lnTo>
                    <a:pt x="33" y="273"/>
                  </a:lnTo>
                  <a:lnTo>
                    <a:pt x="34" y="270"/>
                  </a:lnTo>
                  <a:lnTo>
                    <a:pt x="34" y="268"/>
                  </a:lnTo>
                  <a:lnTo>
                    <a:pt x="34" y="267"/>
                  </a:lnTo>
                  <a:lnTo>
                    <a:pt x="34" y="265"/>
                  </a:lnTo>
                  <a:lnTo>
                    <a:pt x="36" y="264"/>
                  </a:lnTo>
                  <a:lnTo>
                    <a:pt x="36" y="261"/>
                  </a:lnTo>
                  <a:lnTo>
                    <a:pt x="34" y="259"/>
                  </a:lnTo>
                  <a:lnTo>
                    <a:pt x="34" y="258"/>
                  </a:lnTo>
                  <a:lnTo>
                    <a:pt x="34" y="256"/>
                  </a:lnTo>
                  <a:lnTo>
                    <a:pt x="34" y="255"/>
                  </a:lnTo>
                  <a:lnTo>
                    <a:pt x="31" y="252"/>
                  </a:lnTo>
                  <a:lnTo>
                    <a:pt x="31" y="250"/>
                  </a:lnTo>
                  <a:lnTo>
                    <a:pt x="30" y="242"/>
                  </a:lnTo>
                  <a:lnTo>
                    <a:pt x="30" y="241"/>
                  </a:lnTo>
                  <a:lnTo>
                    <a:pt x="30" y="239"/>
                  </a:lnTo>
                  <a:lnTo>
                    <a:pt x="30" y="238"/>
                  </a:lnTo>
                  <a:lnTo>
                    <a:pt x="30" y="236"/>
                  </a:lnTo>
                  <a:lnTo>
                    <a:pt x="31" y="235"/>
                  </a:lnTo>
                  <a:lnTo>
                    <a:pt x="31" y="232"/>
                  </a:lnTo>
                  <a:lnTo>
                    <a:pt x="34" y="229"/>
                  </a:lnTo>
                  <a:lnTo>
                    <a:pt x="34" y="227"/>
                  </a:lnTo>
                  <a:lnTo>
                    <a:pt x="34" y="225"/>
                  </a:lnTo>
                  <a:lnTo>
                    <a:pt x="34" y="224"/>
                  </a:lnTo>
                  <a:lnTo>
                    <a:pt x="34" y="221"/>
                  </a:lnTo>
                  <a:lnTo>
                    <a:pt x="36" y="221"/>
                  </a:lnTo>
                  <a:lnTo>
                    <a:pt x="36" y="219"/>
                  </a:lnTo>
                  <a:lnTo>
                    <a:pt x="36" y="218"/>
                  </a:lnTo>
                  <a:lnTo>
                    <a:pt x="36" y="216"/>
                  </a:lnTo>
                  <a:lnTo>
                    <a:pt x="36" y="215"/>
                  </a:lnTo>
                  <a:lnTo>
                    <a:pt x="37" y="213"/>
                  </a:lnTo>
                  <a:lnTo>
                    <a:pt x="39" y="213"/>
                  </a:lnTo>
                  <a:lnTo>
                    <a:pt x="40" y="212"/>
                  </a:lnTo>
                  <a:lnTo>
                    <a:pt x="40" y="210"/>
                  </a:lnTo>
                  <a:lnTo>
                    <a:pt x="42" y="210"/>
                  </a:lnTo>
                  <a:lnTo>
                    <a:pt x="43" y="210"/>
                  </a:lnTo>
                  <a:lnTo>
                    <a:pt x="43" y="209"/>
                  </a:lnTo>
                  <a:lnTo>
                    <a:pt x="45" y="207"/>
                  </a:lnTo>
                  <a:lnTo>
                    <a:pt x="45" y="206"/>
                  </a:lnTo>
                  <a:lnTo>
                    <a:pt x="43" y="206"/>
                  </a:lnTo>
                  <a:lnTo>
                    <a:pt x="40" y="202"/>
                  </a:lnTo>
                  <a:lnTo>
                    <a:pt x="39" y="202"/>
                  </a:lnTo>
                  <a:lnTo>
                    <a:pt x="39" y="201"/>
                  </a:lnTo>
                  <a:lnTo>
                    <a:pt x="40" y="199"/>
                  </a:lnTo>
                  <a:lnTo>
                    <a:pt x="40" y="198"/>
                  </a:lnTo>
                  <a:lnTo>
                    <a:pt x="40" y="196"/>
                  </a:lnTo>
                  <a:lnTo>
                    <a:pt x="40" y="195"/>
                  </a:lnTo>
                  <a:lnTo>
                    <a:pt x="40" y="193"/>
                  </a:lnTo>
                  <a:lnTo>
                    <a:pt x="39" y="193"/>
                  </a:lnTo>
                  <a:lnTo>
                    <a:pt x="39" y="192"/>
                  </a:lnTo>
                  <a:lnTo>
                    <a:pt x="39" y="189"/>
                  </a:lnTo>
                  <a:lnTo>
                    <a:pt x="37" y="187"/>
                  </a:lnTo>
                  <a:lnTo>
                    <a:pt x="33" y="181"/>
                  </a:lnTo>
                  <a:lnTo>
                    <a:pt x="33" y="180"/>
                  </a:lnTo>
                  <a:lnTo>
                    <a:pt x="31" y="178"/>
                  </a:lnTo>
                  <a:lnTo>
                    <a:pt x="31" y="176"/>
                  </a:lnTo>
                  <a:lnTo>
                    <a:pt x="31" y="175"/>
                  </a:lnTo>
                  <a:lnTo>
                    <a:pt x="31" y="172"/>
                  </a:lnTo>
                  <a:lnTo>
                    <a:pt x="30" y="170"/>
                  </a:lnTo>
                  <a:lnTo>
                    <a:pt x="30" y="169"/>
                  </a:lnTo>
                  <a:lnTo>
                    <a:pt x="28" y="167"/>
                  </a:lnTo>
                  <a:lnTo>
                    <a:pt x="28" y="166"/>
                  </a:lnTo>
                  <a:lnTo>
                    <a:pt x="28" y="164"/>
                  </a:lnTo>
                  <a:lnTo>
                    <a:pt x="28" y="163"/>
                  </a:lnTo>
                  <a:lnTo>
                    <a:pt x="25" y="157"/>
                  </a:lnTo>
                  <a:lnTo>
                    <a:pt x="25" y="153"/>
                  </a:lnTo>
                  <a:lnTo>
                    <a:pt x="25" y="152"/>
                  </a:lnTo>
                  <a:lnTo>
                    <a:pt x="25" y="150"/>
                  </a:lnTo>
                  <a:lnTo>
                    <a:pt x="23" y="147"/>
                  </a:lnTo>
                  <a:lnTo>
                    <a:pt x="23" y="144"/>
                  </a:lnTo>
                  <a:lnTo>
                    <a:pt x="23" y="140"/>
                  </a:lnTo>
                  <a:lnTo>
                    <a:pt x="22" y="135"/>
                  </a:lnTo>
                  <a:lnTo>
                    <a:pt x="22" y="130"/>
                  </a:lnTo>
                  <a:lnTo>
                    <a:pt x="20" y="124"/>
                  </a:lnTo>
                  <a:lnTo>
                    <a:pt x="19" y="118"/>
                  </a:lnTo>
                  <a:lnTo>
                    <a:pt x="19" y="112"/>
                  </a:lnTo>
                  <a:lnTo>
                    <a:pt x="17" y="106"/>
                  </a:lnTo>
                  <a:lnTo>
                    <a:pt x="16" y="98"/>
                  </a:lnTo>
                  <a:lnTo>
                    <a:pt x="16" y="92"/>
                  </a:lnTo>
                  <a:lnTo>
                    <a:pt x="14" y="85"/>
                  </a:lnTo>
                  <a:lnTo>
                    <a:pt x="13" y="77"/>
                  </a:lnTo>
                  <a:lnTo>
                    <a:pt x="11" y="71"/>
                  </a:lnTo>
                  <a:lnTo>
                    <a:pt x="11" y="63"/>
                  </a:lnTo>
                  <a:lnTo>
                    <a:pt x="10" y="55"/>
                  </a:lnTo>
                  <a:lnTo>
                    <a:pt x="8" y="49"/>
                  </a:lnTo>
                  <a:lnTo>
                    <a:pt x="7" y="43"/>
                  </a:lnTo>
                  <a:lnTo>
                    <a:pt x="5" y="35"/>
                  </a:lnTo>
                  <a:lnTo>
                    <a:pt x="5" y="29"/>
                  </a:lnTo>
                  <a:lnTo>
                    <a:pt x="3" y="25"/>
                  </a:lnTo>
                  <a:lnTo>
                    <a:pt x="3" y="19"/>
                  </a:lnTo>
                  <a:lnTo>
                    <a:pt x="2" y="14"/>
                  </a:lnTo>
                  <a:lnTo>
                    <a:pt x="2" y="11"/>
                  </a:lnTo>
                  <a:lnTo>
                    <a:pt x="0" y="6"/>
                  </a:lnTo>
                  <a:lnTo>
                    <a:pt x="0" y="3"/>
                  </a:lnTo>
                  <a:lnTo>
                    <a:pt x="0" y="2"/>
                  </a:lnTo>
                  <a:lnTo>
                    <a:pt x="7" y="2"/>
                  </a:lnTo>
                  <a:lnTo>
                    <a:pt x="14" y="2"/>
                  </a:lnTo>
                  <a:lnTo>
                    <a:pt x="23" y="2"/>
                  </a:lnTo>
                  <a:lnTo>
                    <a:pt x="31" y="2"/>
                  </a:lnTo>
                  <a:lnTo>
                    <a:pt x="39" y="2"/>
                  </a:lnTo>
                  <a:lnTo>
                    <a:pt x="46" y="2"/>
                  </a:lnTo>
                  <a:lnTo>
                    <a:pt x="54" y="2"/>
                  </a:lnTo>
                  <a:lnTo>
                    <a:pt x="62" y="2"/>
                  </a:lnTo>
                  <a:lnTo>
                    <a:pt x="65" y="2"/>
                  </a:lnTo>
                  <a:lnTo>
                    <a:pt x="69" y="2"/>
                  </a:lnTo>
                  <a:lnTo>
                    <a:pt x="75" y="2"/>
                  </a:lnTo>
                  <a:lnTo>
                    <a:pt x="80" y="2"/>
                  </a:lnTo>
                  <a:lnTo>
                    <a:pt x="86" y="2"/>
                  </a:lnTo>
                  <a:lnTo>
                    <a:pt x="91" y="2"/>
                  </a:lnTo>
                  <a:lnTo>
                    <a:pt x="95" y="0"/>
                  </a:lnTo>
                  <a:lnTo>
                    <a:pt x="100" y="0"/>
                  </a:lnTo>
                  <a:lnTo>
                    <a:pt x="105" y="0"/>
                  </a:lnTo>
                  <a:lnTo>
                    <a:pt x="109" y="0"/>
                  </a:lnTo>
                  <a:lnTo>
                    <a:pt x="114" y="0"/>
                  </a:lnTo>
                  <a:lnTo>
                    <a:pt x="118" y="0"/>
                  </a:lnTo>
                  <a:lnTo>
                    <a:pt x="123" y="0"/>
                  </a:lnTo>
                  <a:lnTo>
                    <a:pt x="129" y="0"/>
                  </a:lnTo>
                  <a:lnTo>
                    <a:pt x="134" y="0"/>
                  </a:lnTo>
                  <a:lnTo>
                    <a:pt x="138" y="0"/>
                  </a:lnTo>
                  <a:lnTo>
                    <a:pt x="143" y="0"/>
                  </a:lnTo>
                  <a:lnTo>
                    <a:pt x="147" y="0"/>
                  </a:lnTo>
                  <a:lnTo>
                    <a:pt x="152" y="0"/>
                  </a:lnTo>
                  <a:lnTo>
                    <a:pt x="157" y="0"/>
                  </a:lnTo>
                  <a:lnTo>
                    <a:pt x="157" y="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87" name="Freeform 379">
              <a:extLst>
                <a:ext uri="{FF2B5EF4-FFF2-40B4-BE49-F238E27FC236}">
                  <a16:creationId xmlns:a16="http://schemas.microsoft.com/office/drawing/2014/main" id="{FB306E1A-F592-2FB8-01F7-54E4DBED2733}"/>
                </a:ext>
              </a:extLst>
            </p:cNvPr>
            <p:cNvSpPr>
              <a:spLocks noEditPoints="1"/>
            </p:cNvSpPr>
            <p:nvPr/>
          </p:nvSpPr>
          <p:spPr bwMode="auto">
            <a:xfrm>
              <a:off x="12070691" y="2295309"/>
              <a:ext cx="944900" cy="755126"/>
            </a:xfrm>
            <a:custGeom>
              <a:avLst/>
              <a:gdLst>
                <a:gd name="T0" fmla="*/ 253 w 302"/>
                <a:gd name="T1" fmla="*/ 169 h 241"/>
                <a:gd name="T2" fmla="*/ 86 w 302"/>
                <a:gd name="T3" fmla="*/ 2 h 241"/>
                <a:gd name="T4" fmla="*/ 129 w 302"/>
                <a:gd name="T5" fmla="*/ 5 h 241"/>
                <a:gd name="T6" fmla="*/ 147 w 302"/>
                <a:gd name="T7" fmla="*/ 8 h 241"/>
                <a:gd name="T8" fmla="*/ 160 w 302"/>
                <a:gd name="T9" fmla="*/ 16 h 241"/>
                <a:gd name="T10" fmla="*/ 175 w 302"/>
                <a:gd name="T11" fmla="*/ 31 h 241"/>
                <a:gd name="T12" fmla="*/ 219 w 302"/>
                <a:gd name="T13" fmla="*/ 33 h 241"/>
                <a:gd name="T14" fmla="*/ 241 w 302"/>
                <a:gd name="T15" fmla="*/ 39 h 241"/>
                <a:gd name="T16" fmla="*/ 273 w 302"/>
                <a:gd name="T17" fmla="*/ 72 h 241"/>
                <a:gd name="T18" fmla="*/ 301 w 302"/>
                <a:gd name="T19" fmla="*/ 103 h 241"/>
                <a:gd name="T20" fmla="*/ 267 w 302"/>
                <a:gd name="T21" fmla="*/ 138 h 241"/>
                <a:gd name="T22" fmla="*/ 262 w 302"/>
                <a:gd name="T23" fmla="*/ 146 h 241"/>
                <a:gd name="T24" fmla="*/ 261 w 302"/>
                <a:gd name="T25" fmla="*/ 138 h 241"/>
                <a:gd name="T26" fmla="*/ 262 w 302"/>
                <a:gd name="T27" fmla="*/ 152 h 241"/>
                <a:gd name="T28" fmla="*/ 258 w 302"/>
                <a:gd name="T29" fmla="*/ 157 h 241"/>
                <a:gd name="T30" fmla="*/ 256 w 302"/>
                <a:gd name="T31" fmla="*/ 158 h 241"/>
                <a:gd name="T32" fmla="*/ 250 w 302"/>
                <a:gd name="T33" fmla="*/ 169 h 241"/>
                <a:gd name="T34" fmla="*/ 242 w 302"/>
                <a:gd name="T35" fmla="*/ 166 h 241"/>
                <a:gd name="T36" fmla="*/ 238 w 302"/>
                <a:gd name="T37" fmla="*/ 174 h 241"/>
                <a:gd name="T38" fmla="*/ 230 w 302"/>
                <a:gd name="T39" fmla="*/ 181 h 241"/>
                <a:gd name="T40" fmla="*/ 219 w 302"/>
                <a:gd name="T41" fmla="*/ 184 h 241"/>
                <a:gd name="T42" fmla="*/ 216 w 302"/>
                <a:gd name="T43" fmla="*/ 183 h 241"/>
                <a:gd name="T44" fmla="*/ 219 w 302"/>
                <a:gd name="T45" fmla="*/ 189 h 241"/>
                <a:gd name="T46" fmla="*/ 210 w 302"/>
                <a:gd name="T47" fmla="*/ 195 h 241"/>
                <a:gd name="T48" fmla="*/ 203 w 302"/>
                <a:gd name="T49" fmla="*/ 201 h 241"/>
                <a:gd name="T50" fmla="*/ 199 w 302"/>
                <a:gd name="T51" fmla="*/ 203 h 241"/>
                <a:gd name="T52" fmla="*/ 189 w 302"/>
                <a:gd name="T53" fmla="*/ 204 h 241"/>
                <a:gd name="T54" fmla="*/ 180 w 302"/>
                <a:gd name="T55" fmla="*/ 204 h 241"/>
                <a:gd name="T56" fmla="*/ 169 w 302"/>
                <a:gd name="T57" fmla="*/ 206 h 241"/>
                <a:gd name="T58" fmla="*/ 181 w 302"/>
                <a:gd name="T59" fmla="*/ 209 h 241"/>
                <a:gd name="T60" fmla="*/ 181 w 302"/>
                <a:gd name="T61" fmla="*/ 215 h 241"/>
                <a:gd name="T62" fmla="*/ 184 w 302"/>
                <a:gd name="T63" fmla="*/ 213 h 241"/>
                <a:gd name="T64" fmla="*/ 176 w 302"/>
                <a:gd name="T65" fmla="*/ 224 h 241"/>
                <a:gd name="T66" fmla="*/ 170 w 302"/>
                <a:gd name="T67" fmla="*/ 216 h 241"/>
                <a:gd name="T68" fmla="*/ 170 w 302"/>
                <a:gd name="T69" fmla="*/ 219 h 241"/>
                <a:gd name="T70" fmla="*/ 161 w 302"/>
                <a:gd name="T71" fmla="*/ 206 h 241"/>
                <a:gd name="T72" fmla="*/ 161 w 302"/>
                <a:gd name="T73" fmla="*/ 213 h 241"/>
                <a:gd name="T74" fmla="*/ 170 w 302"/>
                <a:gd name="T75" fmla="*/ 227 h 241"/>
                <a:gd name="T76" fmla="*/ 163 w 302"/>
                <a:gd name="T77" fmla="*/ 227 h 241"/>
                <a:gd name="T78" fmla="*/ 157 w 302"/>
                <a:gd name="T79" fmla="*/ 241 h 241"/>
                <a:gd name="T80" fmla="*/ 141 w 302"/>
                <a:gd name="T81" fmla="*/ 233 h 241"/>
                <a:gd name="T82" fmla="*/ 141 w 302"/>
                <a:gd name="T83" fmla="*/ 221 h 241"/>
                <a:gd name="T84" fmla="*/ 135 w 302"/>
                <a:gd name="T85" fmla="*/ 207 h 241"/>
                <a:gd name="T86" fmla="*/ 126 w 302"/>
                <a:gd name="T87" fmla="*/ 200 h 241"/>
                <a:gd name="T88" fmla="*/ 123 w 302"/>
                <a:gd name="T89" fmla="*/ 190 h 241"/>
                <a:gd name="T90" fmla="*/ 118 w 302"/>
                <a:gd name="T91" fmla="*/ 174 h 241"/>
                <a:gd name="T92" fmla="*/ 109 w 302"/>
                <a:gd name="T93" fmla="*/ 161 h 241"/>
                <a:gd name="T94" fmla="*/ 95 w 302"/>
                <a:gd name="T95" fmla="*/ 149 h 241"/>
                <a:gd name="T96" fmla="*/ 94 w 302"/>
                <a:gd name="T97" fmla="*/ 146 h 241"/>
                <a:gd name="T98" fmla="*/ 86 w 302"/>
                <a:gd name="T99" fmla="*/ 131 h 241"/>
                <a:gd name="T100" fmla="*/ 74 w 302"/>
                <a:gd name="T101" fmla="*/ 120 h 241"/>
                <a:gd name="T102" fmla="*/ 59 w 302"/>
                <a:gd name="T103" fmla="*/ 103 h 241"/>
                <a:gd name="T104" fmla="*/ 49 w 302"/>
                <a:gd name="T105" fmla="*/ 94 h 241"/>
                <a:gd name="T106" fmla="*/ 43 w 302"/>
                <a:gd name="T107" fmla="*/ 83 h 241"/>
                <a:gd name="T108" fmla="*/ 32 w 302"/>
                <a:gd name="T109" fmla="*/ 63 h 241"/>
                <a:gd name="T110" fmla="*/ 19 w 302"/>
                <a:gd name="T111" fmla="*/ 52 h 241"/>
                <a:gd name="T112" fmla="*/ 3 w 302"/>
                <a:gd name="T113" fmla="*/ 42 h 241"/>
                <a:gd name="T114" fmla="*/ 6 w 302"/>
                <a:gd name="T115" fmla="*/ 28 h 241"/>
                <a:gd name="T116" fmla="*/ 16 w 302"/>
                <a:gd name="T117" fmla="*/ 19 h 241"/>
                <a:gd name="T118" fmla="*/ 43 w 302"/>
                <a:gd name="T119" fmla="*/ 10 h 241"/>
                <a:gd name="T120" fmla="*/ 55 w 302"/>
                <a:gd name="T121" fmla="*/ 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 h="241">
                  <a:moveTo>
                    <a:pt x="253" y="169"/>
                  </a:moveTo>
                  <a:lnTo>
                    <a:pt x="252" y="169"/>
                  </a:lnTo>
                  <a:lnTo>
                    <a:pt x="252" y="167"/>
                  </a:lnTo>
                  <a:lnTo>
                    <a:pt x="253" y="166"/>
                  </a:lnTo>
                  <a:lnTo>
                    <a:pt x="253" y="164"/>
                  </a:lnTo>
                  <a:lnTo>
                    <a:pt x="255" y="164"/>
                  </a:lnTo>
                  <a:lnTo>
                    <a:pt x="253" y="166"/>
                  </a:lnTo>
                  <a:lnTo>
                    <a:pt x="253" y="169"/>
                  </a:lnTo>
                  <a:close/>
                  <a:moveTo>
                    <a:pt x="63" y="2"/>
                  </a:moveTo>
                  <a:lnTo>
                    <a:pt x="68" y="2"/>
                  </a:lnTo>
                  <a:lnTo>
                    <a:pt x="72" y="2"/>
                  </a:lnTo>
                  <a:lnTo>
                    <a:pt x="74" y="2"/>
                  </a:lnTo>
                  <a:lnTo>
                    <a:pt x="75" y="2"/>
                  </a:lnTo>
                  <a:lnTo>
                    <a:pt x="77" y="2"/>
                  </a:lnTo>
                  <a:lnTo>
                    <a:pt x="82" y="2"/>
                  </a:lnTo>
                  <a:lnTo>
                    <a:pt x="86" y="2"/>
                  </a:lnTo>
                  <a:lnTo>
                    <a:pt x="91" y="2"/>
                  </a:lnTo>
                  <a:lnTo>
                    <a:pt x="95" y="3"/>
                  </a:lnTo>
                  <a:lnTo>
                    <a:pt x="101" y="3"/>
                  </a:lnTo>
                  <a:lnTo>
                    <a:pt x="108" y="3"/>
                  </a:lnTo>
                  <a:lnTo>
                    <a:pt x="112" y="3"/>
                  </a:lnTo>
                  <a:lnTo>
                    <a:pt x="118" y="3"/>
                  </a:lnTo>
                  <a:lnTo>
                    <a:pt x="124" y="3"/>
                  </a:lnTo>
                  <a:lnTo>
                    <a:pt x="129" y="5"/>
                  </a:lnTo>
                  <a:lnTo>
                    <a:pt x="134" y="5"/>
                  </a:lnTo>
                  <a:lnTo>
                    <a:pt x="138" y="5"/>
                  </a:lnTo>
                  <a:lnTo>
                    <a:pt x="141" y="5"/>
                  </a:lnTo>
                  <a:lnTo>
                    <a:pt x="144" y="5"/>
                  </a:lnTo>
                  <a:lnTo>
                    <a:pt x="146" y="5"/>
                  </a:lnTo>
                  <a:lnTo>
                    <a:pt x="146" y="7"/>
                  </a:lnTo>
                  <a:lnTo>
                    <a:pt x="147" y="7"/>
                  </a:lnTo>
                  <a:lnTo>
                    <a:pt x="147" y="8"/>
                  </a:lnTo>
                  <a:lnTo>
                    <a:pt x="146" y="10"/>
                  </a:lnTo>
                  <a:lnTo>
                    <a:pt x="146" y="11"/>
                  </a:lnTo>
                  <a:lnTo>
                    <a:pt x="146" y="13"/>
                  </a:lnTo>
                  <a:lnTo>
                    <a:pt x="147" y="13"/>
                  </a:lnTo>
                  <a:lnTo>
                    <a:pt x="153" y="8"/>
                  </a:lnTo>
                  <a:lnTo>
                    <a:pt x="153" y="10"/>
                  </a:lnTo>
                  <a:lnTo>
                    <a:pt x="157" y="13"/>
                  </a:lnTo>
                  <a:lnTo>
                    <a:pt x="160" y="16"/>
                  </a:lnTo>
                  <a:lnTo>
                    <a:pt x="163" y="20"/>
                  </a:lnTo>
                  <a:lnTo>
                    <a:pt x="163" y="30"/>
                  </a:lnTo>
                  <a:lnTo>
                    <a:pt x="163" y="31"/>
                  </a:lnTo>
                  <a:lnTo>
                    <a:pt x="166" y="31"/>
                  </a:lnTo>
                  <a:lnTo>
                    <a:pt x="167" y="31"/>
                  </a:lnTo>
                  <a:lnTo>
                    <a:pt x="169" y="31"/>
                  </a:lnTo>
                  <a:lnTo>
                    <a:pt x="172" y="31"/>
                  </a:lnTo>
                  <a:lnTo>
                    <a:pt x="175" y="31"/>
                  </a:lnTo>
                  <a:lnTo>
                    <a:pt x="181" y="31"/>
                  </a:lnTo>
                  <a:lnTo>
                    <a:pt x="186" y="31"/>
                  </a:lnTo>
                  <a:lnTo>
                    <a:pt x="192" y="31"/>
                  </a:lnTo>
                  <a:lnTo>
                    <a:pt x="198" y="31"/>
                  </a:lnTo>
                  <a:lnTo>
                    <a:pt x="203" y="31"/>
                  </a:lnTo>
                  <a:lnTo>
                    <a:pt x="209" y="31"/>
                  </a:lnTo>
                  <a:lnTo>
                    <a:pt x="215" y="31"/>
                  </a:lnTo>
                  <a:lnTo>
                    <a:pt x="219" y="33"/>
                  </a:lnTo>
                  <a:lnTo>
                    <a:pt x="222" y="33"/>
                  </a:lnTo>
                  <a:lnTo>
                    <a:pt x="225" y="33"/>
                  </a:lnTo>
                  <a:lnTo>
                    <a:pt x="229" y="33"/>
                  </a:lnTo>
                  <a:lnTo>
                    <a:pt x="232" y="33"/>
                  </a:lnTo>
                  <a:lnTo>
                    <a:pt x="233" y="33"/>
                  </a:lnTo>
                  <a:lnTo>
                    <a:pt x="235" y="33"/>
                  </a:lnTo>
                  <a:lnTo>
                    <a:pt x="236" y="36"/>
                  </a:lnTo>
                  <a:lnTo>
                    <a:pt x="241" y="39"/>
                  </a:lnTo>
                  <a:lnTo>
                    <a:pt x="244" y="43"/>
                  </a:lnTo>
                  <a:lnTo>
                    <a:pt x="248" y="48"/>
                  </a:lnTo>
                  <a:lnTo>
                    <a:pt x="253" y="52"/>
                  </a:lnTo>
                  <a:lnTo>
                    <a:pt x="256" y="56"/>
                  </a:lnTo>
                  <a:lnTo>
                    <a:pt x="261" y="60"/>
                  </a:lnTo>
                  <a:lnTo>
                    <a:pt x="265" y="65"/>
                  </a:lnTo>
                  <a:lnTo>
                    <a:pt x="270" y="69"/>
                  </a:lnTo>
                  <a:lnTo>
                    <a:pt x="273" y="72"/>
                  </a:lnTo>
                  <a:lnTo>
                    <a:pt x="278" y="77"/>
                  </a:lnTo>
                  <a:lnTo>
                    <a:pt x="282" y="82"/>
                  </a:lnTo>
                  <a:lnTo>
                    <a:pt x="285" y="86"/>
                  </a:lnTo>
                  <a:lnTo>
                    <a:pt x="290" y="89"/>
                  </a:lnTo>
                  <a:lnTo>
                    <a:pt x="294" y="94"/>
                  </a:lnTo>
                  <a:lnTo>
                    <a:pt x="297" y="98"/>
                  </a:lnTo>
                  <a:lnTo>
                    <a:pt x="302" y="103"/>
                  </a:lnTo>
                  <a:lnTo>
                    <a:pt x="301" y="103"/>
                  </a:lnTo>
                  <a:lnTo>
                    <a:pt x="302" y="105"/>
                  </a:lnTo>
                  <a:lnTo>
                    <a:pt x="299" y="106"/>
                  </a:lnTo>
                  <a:lnTo>
                    <a:pt x="297" y="106"/>
                  </a:lnTo>
                  <a:lnTo>
                    <a:pt x="290" y="111"/>
                  </a:lnTo>
                  <a:lnTo>
                    <a:pt x="284" y="117"/>
                  </a:lnTo>
                  <a:lnTo>
                    <a:pt x="279" y="121"/>
                  </a:lnTo>
                  <a:lnTo>
                    <a:pt x="273" y="129"/>
                  </a:lnTo>
                  <a:lnTo>
                    <a:pt x="267" y="138"/>
                  </a:lnTo>
                  <a:lnTo>
                    <a:pt x="265" y="141"/>
                  </a:lnTo>
                  <a:lnTo>
                    <a:pt x="265" y="143"/>
                  </a:lnTo>
                  <a:lnTo>
                    <a:pt x="264" y="151"/>
                  </a:lnTo>
                  <a:lnTo>
                    <a:pt x="264" y="154"/>
                  </a:lnTo>
                  <a:lnTo>
                    <a:pt x="262" y="152"/>
                  </a:lnTo>
                  <a:lnTo>
                    <a:pt x="262" y="149"/>
                  </a:lnTo>
                  <a:lnTo>
                    <a:pt x="262" y="147"/>
                  </a:lnTo>
                  <a:lnTo>
                    <a:pt x="262" y="146"/>
                  </a:lnTo>
                  <a:lnTo>
                    <a:pt x="261" y="146"/>
                  </a:lnTo>
                  <a:lnTo>
                    <a:pt x="258" y="146"/>
                  </a:lnTo>
                  <a:lnTo>
                    <a:pt x="259" y="143"/>
                  </a:lnTo>
                  <a:lnTo>
                    <a:pt x="261" y="140"/>
                  </a:lnTo>
                  <a:lnTo>
                    <a:pt x="262" y="137"/>
                  </a:lnTo>
                  <a:lnTo>
                    <a:pt x="264" y="137"/>
                  </a:lnTo>
                  <a:lnTo>
                    <a:pt x="262" y="137"/>
                  </a:lnTo>
                  <a:lnTo>
                    <a:pt x="261" y="138"/>
                  </a:lnTo>
                  <a:lnTo>
                    <a:pt x="258" y="143"/>
                  </a:lnTo>
                  <a:lnTo>
                    <a:pt x="258" y="144"/>
                  </a:lnTo>
                  <a:lnTo>
                    <a:pt x="256" y="146"/>
                  </a:lnTo>
                  <a:lnTo>
                    <a:pt x="256" y="147"/>
                  </a:lnTo>
                  <a:lnTo>
                    <a:pt x="258" y="149"/>
                  </a:lnTo>
                  <a:lnTo>
                    <a:pt x="259" y="151"/>
                  </a:lnTo>
                  <a:lnTo>
                    <a:pt x="262" y="151"/>
                  </a:lnTo>
                  <a:lnTo>
                    <a:pt x="262" y="152"/>
                  </a:lnTo>
                  <a:lnTo>
                    <a:pt x="262" y="154"/>
                  </a:lnTo>
                  <a:lnTo>
                    <a:pt x="262" y="155"/>
                  </a:lnTo>
                  <a:lnTo>
                    <a:pt x="264" y="155"/>
                  </a:lnTo>
                  <a:lnTo>
                    <a:pt x="262" y="157"/>
                  </a:lnTo>
                  <a:lnTo>
                    <a:pt x="261" y="157"/>
                  </a:lnTo>
                  <a:lnTo>
                    <a:pt x="261" y="158"/>
                  </a:lnTo>
                  <a:lnTo>
                    <a:pt x="259" y="157"/>
                  </a:lnTo>
                  <a:lnTo>
                    <a:pt x="258" y="157"/>
                  </a:lnTo>
                  <a:lnTo>
                    <a:pt x="258" y="158"/>
                  </a:lnTo>
                  <a:lnTo>
                    <a:pt x="259" y="158"/>
                  </a:lnTo>
                  <a:lnTo>
                    <a:pt x="259" y="160"/>
                  </a:lnTo>
                  <a:lnTo>
                    <a:pt x="258" y="160"/>
                  </a:lnTo>
                  <a:lnTo>
                    <a:pt x="258" y="158"/>
                  </a:lnTo>
                  <a:lnTo>
                    <a:pt x="256" y="158"/>
                  </a:lnTo>
                  <a:lnTo>
                    <a:pt x="255" y="158"/>
                  </a:lnTo>
                  <a:lnTo>
                    <a:pt x="256" y="158"/>
                  </a:lnTo>
                  <a:lnTo>
                    <a:pt x="258" y="160"/>
                  </a:lnTo>
                  <a:lnTo>
                    <a:pt x="256" y="161"/>
                  </a:lnTo>
                  <a:lnTo>
                    <a:pt x="256" y="163"/>
                  </a:lnTo>
                  <a:lnTo>
                    <a:pt x="253" y="163"/>
                  </a:lnTo>
                  <a:lnTo>
                    <a:pt x="252" y="164"/>
                  </a:lnTo>
                  <a:lnTo>
                    <a:pt x="252" y="166"/>
                  </a:lnTo>
                  <a:lnTo>
                    <a:pt x="252" y="167"/>
                  </a:lnTo>
                  <a:lnTo>
                    <a:pt x="250" y="169"/>
                  </a:lnTo>
                  <a:lnTo>
                    <a:pt x="248" y="169"/>
                  </a:lnTo>
                  <a:lnTo>
                    <a:pt x="247" y="169"/>
                  </a:lnTo>
                  <a:lnTo>
                    <a:pt x="245" y="169"/>
                  </a:lnTo>
                  <a:lnTo>
                    <a:pt x="244" y="170"/>
                  </a:lnTo>
                  <a:lnTo>
                    <a:pt x="244" y="169"/>
                  </a:lnTo>
                  <a:lnTo>
                    <a:pt x="244" y="167"/>
                  </a:lnTo>
                  <a:lnTo>
                    <a:pt x="242" y="167"/>
                  </a:lnTo>
                  <a:lnTo>
                    <a:pt x="242" y="166"/>
                  </a:lnTo>
                  <a:lnTo>
                    <a:pt x="241" y="166"/>
                  </a:lnTo>
                  <a:lnTo>
                    <a:pt x="239" y="167"/>
                  </a:lnTo>
                  <a:lnTo>
                    <a:pt x="238" y="169"/>
                  </a:lnTo>
                  <a:lnTo>
                    <a:pt x="236" y="172"/>
                  </a:lnTo>
                  <a:lnTo>
                    <a:pt x="236" y="174"/>
                  </a:lnTo>
                  <a:lnTo>
                    <a:pt x="236" y="175"/>
                  </a:lnTo>
                  <a:lnTo>
                    <a:pt x="238" y="175"/>
                  </a:lnTo>
                  <a:lnTo>
                    <a:pt x="238" y="174"/>
                  </a:lnTo>
                  <a:lnTo>
                    <a:pt x="239" y="174"/>
                  </a:lnTo>
                  <a:lnTo>
                    <a:pt x="239" y="175"/>
                  </a:lnTo>
                  <a:lnTo>
                    <a:pt x="238" y="175"/>
                  </a:lnTo>
                  <a:lnTo>
                    <a:pt x="235" y="178"/>
                  </a:lnTo>
                  <a:lnTo>
                    <a:pt x="233" y="178"/>
                  </a:lnTo>
                  <a:lnTo>
                    <a:pt x="233" y="180"/>
                  </a:lnTo>
                  <a:lnTo>
                    <a:pt x="232" y="180"/>
                  </a:lnTo>
                  <a:lnTo>
                    <a:pt x="230" y="181"/>
                  </a:lnTo>
                  <a:lnTo>
                    <a:pt x="230" y="183"/>
                  </a:lnTo>
                  <a:lnTo>
                    <a:pt x="229" y="184"/>
                  </a:lnTo>
                  <a:lnTo>
                    <a:pt x="225" y="186"/>
                  </a:lnTo>
                  <a:lnTo>
                    <a:pt x="222" y="187"/>
                  </a:lnTo>
                  <a:lnTo>
                    <a:pt x="221" y="187"/>
                  </a:lnTo>
                  <a:lnTo>
                    <a:pt x="221" y="186"/>
                  </a:lnTo>
                  <a:lnTo>
                    <a:pt x="219" y="186"/>
                  </a:lnTo>
                  <a:lnTo>
                    <a:pt x="219" y="184"/>
                  </a:lnTo>
                  <a:lnTo>
                    <a:pt x="218" y="184"/>
                  </a:lnTo>
                  <a:lnTo>
                    <a:pt x="219" y="183"/>
                  </a:lnTo>
                  <a:lnTo>
                    <a:pt x="221" y="181"/>
                  </a:lnTo>
                  <a:lnTo>
                    <a:pt x="219" y="180"/>
                  </a:lnTo>
                  <a:lnTo>
                    <a:pt x="218" y="181"/>
                  </a:lnTo>
                  <a:lnTo>
                    <a:pt x="216" y="180"/>
                  </a:lnTo>
                  <a:lnTo>
                    <a:pt x="216" y="181"/>
                  </a:lnTo>
                  <a:lnTo>
                    <a:pt x="216" y="183"/>
                  </a:lnTo>
                  <a:lnTo>
                    <a:pt x="216" y="184"/>
                  </a:lnTo>
                  <a:lnTo>
                    <a:pt x="216" y="186"/>
                  </a:lnTo>
                  <a:lnTo>
                    <a:pt x="215" y="186"/>
                  </a:lnTo>
                  <a:lnTo>
                    <a:pt x="215" y="184"/>
                  </a:lnTo>
                  <a:lnTo>
                    <a:pt x="215" y="186"/>
                  </a:lnTo>
                  <a:lnTo>
                    <a:pt x="216" y="187"/>
                  </a:lnTo>
                  <a:lnTo>
                    <a:pt x="218" y="187"/>
                  </a:lnTo>
                  <a:lnTo>
                    <a:pt x="219" y="189"/>
                  </a:lnTo>
                  <a:lnTo>
                    <a:pt x="221" y="189"/>
                  </a:lnTo>
                  <a:lnTo>
                    <a:pt x="221" y="192"/>
                  </a:lnTo>
                  <a:lnTo>
                    <a:pt x="219" y="192"/>
                  </a:lnTo>
                  <a:lnTo>
                    <a:pt x="216" y="195"/>
                  </a:lnTo>
                  <a:lnTo>
                    <a:pt x="215" y="195"/>
                  </a:lnTo>
                  <a:lnTo>
                    <a:pt x="213" y="195"/>
                  </a:lnTo>
                  <a:lnTo>
                    <a:pt x="212" y="195"/>
                  </a:lnTo>
                  <a:lnTo>
                    <a:pt x="210" y="195"/>
                  </a:lnTo>
                  <a:lnTo>
                    <a:pt x="210" y="197"/>
                  </a:lnTo>
                  <a:lnTo>
                    <a:pt x="212" y="197"/>
                  </a:lnTo>
                  <a:lnTo>
                    <a:pt x="213" y="198"/>
                  </a:lnTo>
                  <a:lnTo>
                    <a:pt x="212" y="198"/>
                  </a:lnTo>
                  <a:lnTo>
                    <a:pt x="209" y="200"/>
                  </a:lnTo>
                  <a:lnTo>
                    <a:pt x="206" y="200"/>
                  </a:lnTo>
                  <a:lnTo>
                    <a:pt x="204" y="200"/>
                  </a:lnTo>
                  <a:lnTo>
                    <a:pt x="203" y="201"/>
                  </a:lnTo>
                  <a:lnTo>
                    <a:pt x="201" y="201"/>
                  </a:lnTo>
                  <a:lnTo>
                    <a:pt x="199" y="201"/>
                  </a:lnTo>
                  <a:lnTo>
                    <a:pt x="198" y="198"/>
                  </a:lnTo>
                  <a:lnTo>
                    <a:pt x="196" y="198"/>
                  </a:lnTo>
                  <a:lnTo>
                    <a:pt x="195" y="198"/>
                  </a:lnTo>
                  <a:lnTo>
                    <a:pt x="196" y="198"/>
                  </a:lnTo>
                  <a:lnTo>
                    <a:pt x="199" y="201"/>
                  </a:lnTo>
                  <a:lnTo>
                    <a:pt x="199" y="203"/>
                  </a:lnTo>
                  <a:lnTo>
                    <a:pt x="198" y="203"/>
                  </a:lnTo>
                  <a:lnTo>
                    <a:pt x="198" y="204"/>
                  </a:lnTo>
                  <a:lnTo>
                    <a:pt x="193" y="207"/>
                  </a:lnTo>
                  <a:lnTo>
                    <a:pt x="192" y="207"/>
                  </a:lnTo>
                  <a:lnTo>
                    <a:pt x="190" y="207"/>
                  </a:lnTo>
                  <a:lnTo>
                    <a:pt x="190" y="206"/>
                  </a:lnTo>
                  <a:lnTo>
                    <a:pt x="190" y="204"/>
                  </a:lnTo>
                  <a:lnTo>
                    <a:pt x="189" y="204"/>
                  </a:lnTo>
                  <a:lnTo>
                    <a:pt x="189" y="206"/>
                  </a:lnTo>
                  <a:lnTo>
                    <a:pt x="189" y="207"/>
                  </a:lnTo>
                  <a:lnTo>
                    <a:pt x="187" y="209"/>
                  </a:lnTo>
                  <a:lnTo>
                    <a:pt x="186" y="207"/>
                  </a:lnTo>
                  <a:lnTo>
                    <a:pt x="184" y="206"/>
                  </a:lnTo>
                  <a:lnTo>
                    <a:pt x="183" y="206"/>
                  </a:lnTo>
                  <a:lnTo>
                    <a:pt x="181" y="206"/>
                  </a:lnTo>
                  <a:lnTo>
                    <a:pt x="180" y="204"/>
                  </a:lnTo>
                  <a:lnTo>
                    <a:pt x="178" y="203"/>
                  </a:lnTo>
                  <a:lnTo>
                    <a:pt x="178" y="204"/>
                  </a:lnTo>
                  <a:lnTo>
                    <a:pt x="178" y="206"/>
                  </a:lnTo>
                  <a:lnTo>
                    <a:pt x="176" y="206"/>
                  </a:lnTo>
                  <a:lnTo>
                    <a:pt x="173" y="204"/>
                  </a:lnTo>
                  <a:lnTo>
                    <a:pt x="170" y="204"/>
                  </a:lnTo>
                  <a:lnTo>
                    <a:pt x="170" y="206"/>
                  </a:lnTo>
                  <a:lnTo>
                    <a:pt x="169" y="206"/>
                  </a:lnTo>
                  <a:lnTo>
                    <a:pt x="170" y="207"/>
                  </a:lnTo>
                  <a:lnTo>
                    <a:pt x="170" y="206"/>
                  </a:lnTo>
                  <a:lnTo>
                    <a:pt x="176" y="207"/>
                  </a:lnTo>
                  <a:lnTo>
                    <a:pt x="178" y="207"/>
                  </a:lnTo>
                  <a:lnTo>
                    <a:pt x="180" y="207"/>
                  </a:lnTo>
                  <a:lnTo>
                    <a:pt x="181" y="209"/>
                  </a:lnTo>
                  <a:lnTo>
                    <a:pt x="183" y="209"/>
                  </a:lnTo>
                  <a:lnTo>
                    <a:pt x="181" y="209"/>
                  </a:lnTo>
                  <a:lnTo>
                    <a:pt x="178" y="209"/>
                  </a:lnTo>
                  <a:lnTo>
                    <a:pt x="176" y="209"/>
                  </a:lnTo>
                  <a:lnTo>
                    <a:pt x="175" y="210"/>
                  </a:lnTo>
                  <a:lnTo>
                    <a:pt x="181" y="210"/>
                  </a:lnTo>
                  <a:lnTo>
                    <a:pt x="183" y="210"/>
                  </a:lnTo>
                  <a:lnTo>
                    <a:pt x="184" y="212"/>
                  </a:lnTo>
                  <a:lnTo>
                    <a:pt x="183" y="213"/>
                  </a:lnTo>
                  <a:lnTo>
                    <a:pt x="181" y="215"/>
                  </a:lnTo>
                  <a:lnTo>
                    <a:pt x="180" y="216"/>
                  </a:lnTo>
                  <a:lnTo>
                    <a:pt x="178" y="218"/>
                  </a:lnTo>
                  <a:lnTo>
                    <a:pt x="180" y="218"/>
                  </a:lnTo>
                  <a:lnTo>
                    <a:pt x="181" y="218"/>
                  </a:lnTo>
                  <a:lnTo>
                    <a:pt x="183" y="216"/>
                  </a:lnTo>
                  <a:lnTo>
                    <a:pt x="183" y="215"/>
                  </a:lnTo>
                  <a:lnTo>
                    <a:pt x="184" y="215"/>
                  </a:lnTo>
                  <a:lnTo>
                    <a:pt x="184" y="213"/>
                  </a:lnTo>
                  <a:lnTo>
                    <a:pt x="186" y="213"/>
                  </a:lnTo>
                  <a:lnTo>
                    <a:pt x="186" y="215"/>
                  </a:lnTo>
                  <a:lnTo>
                    <a:pt x="184" y="216"/>
                  </a:lnTo>
                  <a:lnTo>
                    <a:pt x="184" y="218"/>
                  </a:lnTo>
                  <a:lnTo>
                    <a:pt x="183" y="218"/>
                  </a:lnTo>
                  <a:lnTo>
                    <a:pt x="183" y="219"/>
                  </a:lnTo>
                  <a:lnTo>
                    <a:pt x="178" y="223"/>
                  </a:lnTo>
                  <a:lnTo>
                    <a:pt x="176" y="224"/>
                  </a:lnTo>
                  <a:lnTo>
                    <a:pt x="176" y="223"/>
                  </a:lnTo>
                  <a:lnTo>
                    <a:pt x="175" y="223"/>
                  </a:lnTo>
                  <a:lnTo>
                    <a:pt x="173" y="224"/>
                  </a:lnTo>
                  <a:lnTo>
                    <a:pt x="172" y="224"/>
                  </a:lnTo>
                  <a:lnTo>
                    <a:pt x="172" y="223"/>
                  </a:lnTo>
                  <a:lnTo>
                    <a:pt x="172" y="219"/>
                  </a:lnTo>
                  <a:lnTo>
                    <a:pt x="173" y="215"/>
                  </a:lnTo>
                  <a:lnTo>
                    <a:pt x="170" y="216"/>
                  </a:lnTo>
                  <a:lnTo>
                    <a:pt x="172" y="210"/>
                  </a:lnTo>
                  <a:lnTo>
                    <a:pt x="170" y="209"/>
                  </a:lnTo>
                  <a:lnTo>
                    <a:pt x="169" y="209"/>
                  </a:lnTo>
                  <a:lnTo>
                    <a:pt x="169" y="210"/>
                  </a:lnTo>
                  <a:lnTo>
                    <a:pt x="170" y="210"/>
                  </a:lnTo>
                  <a:lnTo>
                    <a:pt x="170" y="212"/>
                  </a:lnTo>
                  <a:lnTo>
                    <a:pt x="170" y="218"/>
                  </a:lnTo>
                  <a:lnTo>
                    <a:pt x="170" y="219"/>
                  </a:lnTo>
                  <a:lnTo>
                    <a:pt x="170" y="221"/>
                  </a:lnTo>
                  <a:lnTo>
                    <a:pt x="169" y="221"/>
                  </a:lnTo>
                  <a:lnTo>
                    <a:pt x="164" y="216"/>
                  </a:lnTo>
                  <a:lnTo>
                    <a:pt x="163" y="213"/>
                  </a:lnTo>
                  <a:lnTo>
                    <a:pt x="163" y="210"/>
                  </a:lnTo>
                  <a:lnTo>
                    <a:pt x="163" y="209"/>
                  </a:lnTo>
                  <a:lnTo>
                    <a:pt x="163" y="207"/>
                  </a:lnTo>
                  <a:lnTo>
                    <a:pt x="161" y="206"/>
                  </a:lnTo>
                  <a:lnTo>
                    <a:pt x="160" y="204"/>
                  </a:lnTo>
                  <a:lnTo>
                    <a:pt x="158" y="204"/>
                  </a:lnTo>
                  <a:lnTo>
                    <a:pt x="160" y="204"/>
                  </a:lnTo>
                  <a:lnTo>
                    <a:pt x="160" y="207"/>
                  </a:lnTo>
                  <a:lnTo>
                    <a:pt x="161" y="207"/>
                  </a:lnTo>
                  <a:lnTo>
                    <a:pt x="161" y="209"/>
                  </a:lnTo>
                  <a:lnTo>
                    <a:pt x="160" y="210"/>
                  </a:lnTo>
                  <a:lnTo>
                    <a:pt x="161" y="213"/>
                  </a:lnTo>
                  <a:lnTo>
                    <a:pt x="163" y="215"/>
                  </a:lnTo>
                  <a:lnTo>
                    <a:pt x="163" y="218"/>
                  </a:lnTo>
                  <a:lnTo>
                    <a:pt x="163" y="219"/>
                  </a:lnTo>
                  <a:lnTo>
                    <a:pt x="163" y="221"/>
                  </a:lnTo>
                  <a:lnTo>
                    <a:pt x="166" y="224"/>
                  </a:lnTo>
                  <a:lnTo>
                    <a:pt x="167" y="224"/>
                  </a:lnTo>
                  <a:lnTo>
                    <a:pt x="169" y="226"/>
                  </a:lnTo>
                  <a:lnTo>
                    <a:pt x="170" y="227"/>
                  </a:lnTo>
                  <a:lnTo>
                    <a:pt x="169" y="229"/>
                  </a:lnTo>
                  <a:lnTo>
                    <a:pt x="167" y="230"/>
                  </a:lnTo>
                  <a:lnTo>
                    <a:pt x="166" y="233"/>
                  </a:lnTo>
                  <a:lnTo>
                    <a:pt x="161" y="236"/>
                  </a:lnTo>
                  <a:lnTo>
                    <a:pt x="161" y="233"/>
                  </a:lnTo>
                  <a:lnTo>
                    <a:pt x="163" y="229"/>
                  </a:lnTo>
                  <a:lnTo>
                    <a:pt x="163" y="226"/>
                  </a:lnTo>
                  <a:lnTo>
                    <a:pt x="163" y="227"/>
                  </a:lnTo>
                  <a:lnTo>
                    <a:pt x="163" y="229"/>
                  </a:lnTo>
                  <a:lnTo>
                    <a:pt x="161" y="230"/>
                  </a:lnTo>
                  <a:lnTo>
                    <a:pt x="161" y="232"/>
                  </a:lnTo>
                  <a:lnTo>
                    <a:pt x="160" y="232"/>
                  </a:lnTo>
                  <a:lnTo>
                    <a:pt x="160" y="233"/>
                  </a:lnTo>
                  <a:lnTo>
                    <a:pt x="160" y="235"/>
                  </a:lnTo>
                  <a:lnTo>
                    <a:pt x="157" y="239"/>
                  </a:lnTo>
                  <a:lnTo>
                    <a:pt x="157" y="241"/>
                  </a:lnTo>
                  <a:lnTo>
                    <a:pt x="155" y="241"/>
                  </a:lnTo>
                  <a:lnTo>
                    <a:pt x="153" y="241"/>
                  </a:lnTo>
                  <a:lnTo>
                    <a:pt x="152" y="239"/>
                  </a:lnTo>
                  <a:lnTo>
                    <a:pt x="149" y="238"/>
                  </a:lnTo>
                  <a:lnTo>
                    <a:pt x="147" y="238"/>
                  </a:lnTo>
                  <a:lnTo>
                    <a:pt x="144" y="238"/>
                  </a:lnTo>
                  <a:lnTo>
                    <a:pt x="141" y="235"/>
                  </a:lnTo>
                  <a:lnTo>
                    <a:pt x="141" y="233"/>
                  </a:lnTo>
                  <a:lnTo>
                    <a:pt x="141" y="232"/>
                  </a:lnTo>
                  <a:lnTo>
                    <a:pt x="140" y="230"/>
                  </a:lnTo>
                  <a:lnTo>
                    <a:pt x="140" y="229"/>
                  </a:lnTo>
                  <a:lnTo>
                    <a:pt x="140" y="227"/>
                  </a:lnTo>
                  <a:lnTo>
                    <a:pt x="140" y="226"/>
                  </a:lnTo>
                  <a:lnTo>
                    <a:pt x="140" y="224"/>
                  </a:lnTo>
                  <a:lnTo>
                    <a:pt x="141" y="223"/>
                  </a:lnTo>
                  <a:lnTo>
                    <a:pt x="141" y="221"/>
                  </a:lnTo>
                  <a:lnTo>
                    <a:pt x="141" y="219"/>
                  </a:lnTo>
                  <a:lnTo>
                    <a:pt x="140" y="219"/>
                  </a:lnTo>
                  <a:lnTo>
                    <a:pt x="140" y="218"/>
                  </a:lnTo>
                  <a:lnTo>
                    <a:pt x="138" y="218"/>
                  </a:lnTo>
                  <a:lnTo>
                    <a:pt x="137" y="212"/>
                  </a:lnTo>
                  <a:lnTo>
                    <a:pt x="137" y="209"/>
                  </a:lnTo>
                  <a:lnTo>
                    <a:pt x="137" y="207"/>
                  </a:lnTo>
                  <a:lnTo>
                    <a:pt x="135" y="207"/>
                  </a:lnTo>
                  <a:lnTo>
                    <a:pt x="135" y="206"/>
                  </a:lnTo>
                  <a:lnTo>
                    <a:pt x="134" y="204"/>
                  </a:lnTo>
                  <a:lnTo>
                    <a:pt x="132" y="204"/>
                  </a:lnTo>
                  <a:lnTo>
                    <a:pt x="131" y="203"/>
                  </a:lnTo>
                  <a:lnTo>
                    <a:pt x="131" y="201"/>
                  </a:lnTo>
                  <a:lnTo>
                    <a:pt x="129" y="201"/>
                  </a:lnTo>
                  <a:lnTo>
                    <a:pt x="127" y="201"/>
                  </a:lnTo>
                  <a:lnTo>
                    <a:pt x="126" y="200"/>
                  </a:lnTo>
                  <a:lnTo>
                    <a:pt x="124" y="200"/>
                  </a:lnTo>
                  <a:lnTo>
                    <a:pt x="124" y="198"/>
                  </a:lnTo>
                  <a:lnTo>
                    <a:pt x="124" y="197"/>
                  </a:lnTo>
                  <a:lnTo>
                    <a:pt x="124" y="195"/>
                  </a:lnTo>
                  <a:lnTo>
                    <a:pt x="124" y="193"/>
                  </a:lnTo>
                  <a:lnTo>
                    <a:pt x="124" y="192"/>
                  </a:lnTo>
                  <a:lnTo>
                    <a:pt x="123" y="192"/>
                  </a:lnTo>
                  <a:lnTo>
                    <a:pt x="123" y="190"/>
                  </a:lnTo>
                  <a:lnTo>
                    <a:pt x="124" y="189"/>
                  </a:lnTo>
                  <a:lnTo>
                    <a:pt x="123" y="187"/>
                  </a:lnTo>
                  <a:lnTo>
                    <a:pt x="123" y="186"/>
                  </a:lnTo>
                  <a:lnTo>
                    <a:pt x="123" y="184"/>
                  </a:lnTo>
                  <a:lnTo>
                    <a:pt x="123" y="183"/>
                  </a:lnTo>
                  <a:lnTo>
                    <a:pt x="121" y="181"/>
                  </a:lnTo>
                  <a:lnTo>
                    <a:pt x="118" y="175"/>
                  </a:lnTo>
                  <a:lnTo>
                    <a:pt x="118" y="174"/>
                  </a:lnTo>
                  <a:lnTo>
                    <a:pt x="118" y="170"/>
                  </a:lnTo>
                  <a:lnTo>
                    <a:pt x="118" y="169"/>
                  </a:lnTo>
                  <a:lnTo>
                    <a:pt x="117" y="167"/>
                  </a:lnTo>
                  <a:lnTo>
                    <a:pt x="117" y="166"/>
                  </a:lnTo>
                  <a:lnTo>
                    <a:pt x="115" y="166"/>
                  </a:lnTo>
                  <a:lnTo>
                    <a:pt x="114" y="164"/>
                  </a:lnTo>
                  <a:lnTo>
                    <a:pt x="112" y="163"/>
                  </a:lnTo>
                  <a:lnTo>
                    <a:pt x="109" y="161"/>
                  </a:lnTo>
                  <a:lnTo>
                    <a:pt x="103" y="160"/>
                  </a:lnTo>
                  <a:lnTo>
                    <a:pt x="101" y="158"/>
                  </a:lnTo>
                  <a:lnTo>
                    <a:pt x="101" y="157"/>
                  </a:lnTo>
                  <a:lnTo>
                    <a:pt x="101" y="154"/>
                  </a:lnTo>
                  <a:lnTo>
                    <a:pt x="100" y="154"/>
                  </a:lnTo>
                  <a:lnTo>
                    <a:pt x="98" y="152"/>
                  </a:lnTo>
                  <a:lnTo>
                    <a:pt x="97" y="152"/>
                  </a:lnTo>
                  <a:lnTo>
                    <a:pt x="95" y="149"/>
                  </a:lnTo>
                  <a:lnTo>
                    <a:pt x="97" y="149"/>
                  </a:lnTo>
                  <a:lnTo>
                    <a:pt x="97" y="147"/>
                  </a:lnTo>
                  <a:lnTo>
                    <a:pt x="95" y="146"/>
                  </a:lnTo>
                  <a:lnTo>
                    <a:pt x="97" y="146"/>
                  </a:lnTo>
                  <a:lnTo>
                    <a:pt x="95" y="146"/>
                  </a:lnTo>
                  <a:lnTo>
                    <a:pt x="95" y="144"/>
                  </a:lnTo>
                  <a:lnTo>
                    <a:pt x="94" y="144"/>
                  </a:lnTo>
                  <a:lnTo>
                    <a:pt x="94" y="146"/>
                  </a:lnTo>
                  <a:lnTo>
                    <a:pt x="91" y="141"/>
                  </a:lnTo>
                  <a:lnTo>
                    <a:pt x="91" y="140"/>
                  </a:lnTo>
                  <a:lnTo>
                    <a:pt x="91" y="138"/>
                  </a:lnTo>
                  <a:lnTo>
                    <a:pt x="91" y="137"/>
                  </a:lnTo>
                  <a:lnTo>
                    <a:pt x="91" y="135"/>
                  </a:lnTo>
                  <a:lnTo>
                    <a:pt x="91" y="134"/>
                  </a:lnTo>
                  <a:lnTo>
                    <a:pt x="88" y="132"/>
                  </a:lnTo>
                  <a:lnTo>
                    <a:pt x="86" y="131"/>
                  </a:lnTo>
                  <a:lnTo>
                    <a:pt x="83" y="128"/>
                  </a:lnTo>
                  <a:lnTo>
                    <a:pt x="83" y="126"/>
                  </a:lnTo>
                  <a:lnTo>
                    <a:pt x="82" y="126"/>
                  </a:lnTo>
                  <a:lnTo>
                    <a:pt x="78" y="125"/>
                  </a:lnTo>
                  <a:lnTo>
                    <a:pt x="77" y="125"/>
                  </a:lnTo>
                  <a:lnTo>
                    <a:pt x="75" y="123"/>
                  </a:lnTo>
                  <a:lnTo>
                    <a:pt x="74" y="121"/>
                  </a:lnTo>
                  <a:lnTo>
                    <a:pt x="74" y="120"/>
                  </a:lnTo>
                  <a:lnTo>
                    <a:pt x="72" y="117"/>
                  </a:lnTo>
                  <a:lnTo>
                    <a:pt x="72" y="115"/>
                  </a:lnTo>
                  <a:lnTo>
                    <a:pt x="71" y="112"/>
                  </a:lnTo>
                  <a:lnTo>
                    <a:pt x="69" y="111"/>
                  </a:lnTo>
                  <a:lnTo>
                    <a:pt x="66" y="108"/>
                  </a:lnTo>
                  <a:lnTo>
                    <a:pt x="63" y="106"/>
                  </a:lnTo>
                  <a:lnTo>
                    <a:pt x="62" y="105"/>
                  </a:lnTo>
                  <a:lnTo>
                    <a:pt x="59" y="103"/>
                  </a:lnTo>
                  <a:lnTo>
                    <a:pt x="57" y="102"/>
                  </a:lnTo>
                  <a:lnTo>
                    <a:pt x="55" y="100"/>
                  </a:lnTo>
                  <a:lnTo>
                    <a:pt x="54" y="98"/>
                  </a:lnTo>
                  <a:lnTo>
                    <a:pt x="54" y="97"/>
                  </a:lnTo>
                  <a:lnTo>
                    <a:pt x="52" y="97"/>
                  </a:lnTo>
                  <a:lnTo>
                    <a:pt x="51" y="97"/>
                  </a:lnTo>
                  <a:lnTo>
                    <a:pt x="51" y="95"/>
                  </a:lnTo>
                  <a:lnTo>
                    <a:pt x="49" y="94"/>
                  </a:lnTo>
                  <a:lnTo>
                    <a:pt x="49" y="92"/>
                  </a:lnTo>
                  <a:lnTo>
                    <a:pt x="48" y="91"/>
                  </a:lnTo>
                  <a:lnTo>
                    <a:pt x="48" y="89"/>
                  </a:lnTo>
                  <a:lnTo>
                    <a:pt x="46" y="89"/>
                  </a:lnTo>
                  <a:lnTo>
                    <a:pt x="46" y="88"/>
                  </a:lnTo>
                  <a:lnTo>
                    <a:pt x="45" y="85"/>
                  </a:lnTo>
                  <a:lnTo>
                    <a:pt x="45" y="83"/>
                  </a:lnTo>
                  <a:lnTo>
                    <a:pt x="43" y="83"/>
                  </a:lnTo>
                  <a:lnTo>
                    <a:pt x="42" y="83"/>
                  </a:lnTo>
                  <a:lnTo>
                    <a:pt x="40" y="82"/>
                  </a:lnTo>
                  <a:lnTo>
                    <a:pt x="40" y="80"/>
                  </a:lnTo>
                  <a:lnTo>
                    <a:pt x="39" y="72"/>
                  </a:lnTo>
                  <a:lnTo>
                    <a:pt x="39" y="71"/>
                  </a:lnTo>
                  <a:lnTo>
                    <a:pt x="34" y="66"/>
                  </a:lnTo>
                  <a:lnTo>
                    <a:pt x="34" y="65"/>
                  </a:lnTo>
                  <a:lnTo>
                    <a:pt x="32" y="63"/>
                  </a:lnTo>
                  <a:lnTo>
                    <a:pt x="32" y="60"/>
                  </a:lnTo>
                  <a:lnTo>
                    <a:pt x="32" y="59"/>
                  </a:lnTo>
                  <a:lnTo>
                    <a:pt x="29" y="57"/>
                  </a:lnTo>
                  <a:lnTo>
                    <a:pt x="25" y="57"/>
                  </a:lnTo>
                  <a:lnTo>
                    <a:pt x="22" y="57"/>
                  </a:lnTo>
                  <a:lnTo>
                    <a:pt x="20" y="56"/>
                  </a:lnTo>
                  <a:lnTo>
                    <a:pt x="19" y="54"/>
                  </a:lnTo>
                  <a:lnTo>
                    <a:pt x="19" y="52"/>
                  </a:lnTo>
                  <a:lnTo>
                    <a:pt x="17" y="52"/>
                  </a:lnTo>
                  <a:lnTo>
                    <a:pt x="16" y="49"/>
                  </a:lnTo>
                  <a:lnTo>
                    <a:pt x="13" y="49"/>
                  </a:lnTo>
                  <a:lnTo>
                    <a:pt x="13" y="48"/>
                  </a:lnTo>
                  <a:lnTo>
                    <a:pt x="13" y="46"/>
                  </a:lnTo>
                  <a:lnTo>
                    <a:pt x="11" y="48"/>
                  </a:lnTo>
                  <a:lnTo>
                    <a:pt x="8" y="46"/>
                  </a:lnTo>
                  <a:lnTo>
                    <a:pt x="3" y="42"/>
                  </a:lnTo>
                  <a:lnTo>
                    <a:pt x="0" y="40"/>
                  </a:lnTo>
                  <a:lnTo>
                    <a:pt x="2" y="36"/>
                  </a:lnTo>
                  <a:lnTo>
                    <a:pt x="3" y="34"/>
                  </a:lnTo>
                  <a:lnTo>
                    <a:pt x="3" y="33"/>
                  </a:lnTo>
                  <a:lnTo>
                    <a:pt x="3" y="31"/>
                  </a:lnTo>
                  <a:lnTo>
                    <a:pt x="5" y="30"/>
                  </a:lnTo>
                  <a:lnTo>
                    <a:pt x="6" y="30"/>
                  </a:lnTo>
                  <a:lnTo>
                    <a:pt x="6" y="28"/>
                  </a:lnTo>
                  <a:lnTo>
                    <a:pt x="8" y="26"/>
                  </a:lnTo>
                  <a:lnTo>
                    <a:pt x="10" y="26"/>
                  </a:lnTo>
                  <a:lnTo>
                    <a:pt x="11" y="25"/>
                  </a:lnTo>
                  <a:lnTo>
                    <a:pt x="11" y="23"/>
                  </a:lnTo>
                  <a:lnTo>
                    <a:pt x="13" y="22"/>
                  </a:lnTo>
                  <a:lnTo>
                    <a:pt x="14" y="22"/>
                  </a:lnTo>
                  <a:lnTo>
                    <a:pt x="16" y="20"/>
                  </a:lnTo>
                  <a:lnTo>
                    <a:pt x="16" y="19"/>
                  </a:lnTo>
                  <a:lnTo>
                    <a:pt x="16" y="17"/>
                  </a:lnTo>
                  <a:lnTo>
                    <a:pt x="17" y="17"/>
                  </a:lnTo>
                  <a:lnTo>
                    <a:pt x="36" y="11"/>
                  </a:lnTo>
                  <a:lnTo>
                    <a:pt x="37" y="11"/>
                  </a:lnTo>
                  <a:lnTo>
                    <a:pt x="39" y="11"/>
                  </a:lnTo>
                  <a:lnTo>
                    <a:pt x="40" y="11"/>
                  </a:lnTo>
                  <a:lnTo>
                    <a:pt x="42" y="10"/>
                  </a:lnTo>
                  <a:lnTo>
                    <a:pt x="43" y="10"/>
                  </a:lnTo>
                  <a:lnTo>
                    <a:pt x="43" y="8"/>
                  </a:lnTo>
                  <a:lnTo>
                    <a:pt x="45" y="8"/>
                  </a:lnTo>
                  <a:lnTo>
                    <a:pt x="46" y="7"/>
                  </a:lnTo>
                  <a:lnTo>
                    <a:pt x="48" y="7"/>
                  </a:lnTo>
                  <a:lnTo>
                    <a:pt x="51" y="5"/>
                  </a:lnTo>
                  <a:lnTo>
                    <a:pt x="52" y="5"/>
                  </a:lnTo>
                  <a:lnTo>
                    <a:pt x="54" y="5"/>
                  </a:lnTo>
                  <a:lnTo>
                    <a:pt x="55" y="5"/>
                  </a:lnTo>
                  <a:lnTo>
                    <a:pt x="55" y="3"/>
                  </a:lnTo>
                  <a:lnTo>
                    <a:pt x="59" y="3"/>
                  </a:lnTo>
                  <a:lnTo>
                    <a:pt x="60" y="2"/>
                  </a:lnTo>
                  <a:lnTo>
                    <a:pt x="60" y="0"/>
                  </a:lnTo>
                  <a:lnTo>
                    <a:pt x="62" y="0"/>
                  </a:lnTo>
                  <a:lnTo>
                    <a:pt x="63" y="0"/>
                  </a:lnTo>
                  <a:lnTo>
                    <a:pt x="63" y="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91" name="Freeform 383">
              <a:extLst>
                <a:ext uri="{FF2B5EF4-FFF2-40B4-BE49-F238E27FC236}">
                  <a16:creationId xmlns:a16="http://schemas.microsoft.com/office/drawing/2014/main" id="{13E3397B-8F03-912E-B752-66E24499A0A5}"/>
                </a:ext>
              </a:extLst>
            </p:cNvPr>
            <p:cNvSpPr>
              <a:spLocks noEditPoints="1"/>
            </p:cNvSpPr>
            <p:nvPr/>
          </p:nvSpPr>
          <p:spPr bwMode="auto">
            <a:xfrm>
              <a:off x="11879832" y="1956912"/>
              <a:ext cx="1755259" cy="667393"/>
            </a:xfrm>
            <a:custGeom>
              <a:avLst/>
              <a:gdLst>
                <a:gd name="T0" fmla="*/ 438 w 561"/>
                <a:gd name="T1" fmla="*/ 164 h 213"/>
                <a:gd name="T2" fmla="*/ 490 w 561"/>
                <a:gd name="T3" fmla="*/ 150 h 213"/>
                <a:gd name="T4" fmla="*/ 509 w 561"/>
                <a:gd name="T5" fmla="*/ 133 h 213"/>
                <a:gd name="T6" fmla="*/ 522 w 561"/>
                <a:gd name="T7" fmla="*/ 119 h 213"/>
                <a:gd name="T8" fmla="*/ 555 w 561"/>
                <a:gd name="T9" fmla="*/ 107 h 213"/>
                <a:gd name="T10" fmla="*/ 556 w 561"/>
                <a:gd name="T11" fmla="*/ 99 h 213"/>
                <a:gd name="T12" fmla="*/ 558 w 561"/>
                <a:gd name="T13" fmla="*/ 67 h 213"/>
                <a:gd name="T14" fmla="*/ 542 w 561"/>
                <a:gd name="T15" fmla="*/ 52 h 213"/>
                <a:gd name="T16" fmla="*/ 556 w 561"/>
                <a:gd name="T17" fmla="*/ 64 h 213"/>
                <a:gd name="T18" fmla="*/ 542 w 561"/>
                <a:gd name="T19" fmla="*/ 41 h 213"/>
                <a:gd name="T20" fmla="*/ 535 w 561"/>
                <a:gd name="T21" fmla="*/ 4 h 213"/>
                <a:gd name="T22" fmla="*/ 264 w 561"/>
                <a:gd name="T23" fmla="*/ 6 h 213"/>
                <a:gd name="T24" fmla="*/ 414 w 561"/>
                <a:gd name="T25" fmla="*/ 6 h 213"/>
                <a:gd name="T26" fmla="*/ 510 w 561"/>
                <a:gd name="T27" fmla="*/ 4 h 213"/>
                <a:gd name="T28" fmla="*/ 530 w 561"/>
                <a:gd name="T29" fmla="*/ 18 h 213"/>
                <a:gd name="T30" fmla="*/ 535 w 561"/>
                <a:gd name="T31" fmla="*/ 38 h 213"/>
                <a:gd name="T32" fmla="*/ 528 w 561"/>
                <a:gd name="T33" fmla="*/ 29 h 213"/>
                <a:gd name="T34" fmla="*/ 512 w 561"/>
                <a:gd name="T35" fmla="*/ 26 h 213"/>
                <a:gd name="T36" fmla="*/ 512 w 561"/>
                <a:gd name="T37" fmla="*/ 35 h 213"/>
                <a:gd name="T38" fmla="*/ 496 w 561"/>
                <a:gd name="T39" fmla="*/ 33 h 213"/>
                <a:gd name="T40" fmla="*/ 486 w 561"/>
                <a:gd name="T41" fmla="*/ 43 h 213"/>
                <a:gd name="T42" fmla="*/ 478 w 561"/>
                <a:gd name="T43" fmla="*/ 30 h 213"/>
                <a:gd name="T44" fmla="*/ 501 w 561"/>
                <a:gd name="T45" fmla="*/ 50 h 213"/>
                <a:gd name="T46" fmla="*/ 521 w 561"/>
                <a:gd name="T47" fmla="*/ 52 h 213"/>
                <a:gd name="T48" fmla="*/ 522 w 561"/>
                <a:gd name="T49" fmla="*/ 69 h 213"/>
                <a:gd name="T50" fmla="*/ 530 w 561"/>
                <a:gd name="T51" fmla="*/ 53 h 213"/>
                <a:gd name="T52" fmla="*/ 542 w 561"/>
                <a:gd name="T53" fmla="*/ 58 h 213"/>
                <a:gd name="T54" fmla="*/ 536 w 561"/>
                <a:gd name="T55" fmla="*/ 81 h 213"/>
                <a:gd name="T56" fmla="*/ 522 w 561"/>
                <a:gd name="T57" fmla="*/ 93 h 213"/>
                <a:gd name="T58" fmla="*/ 502 w 561"/>
                <a:gd name="T59" fmla="*/ 95 h 213"/>
                <a:gd name="T60" fmla="*/ 496 w 561"/>
                <a:gd name="T61" fmla="*/ 95 h 213"/>
                <a:gd name="T62" fmla="*/ 489 w 561"/>
                <a:gd name="T63" fmla="*/ 82 h 213"/>
                <a:gd name="T64" fmla="*/ 483 w 561"/>
                <a:gd name="T65" fmla="*/ 93 h 213"/>
                <a:gd name="T66" fmla="*/ 470 w 561"/>
                <a:gd name="T67" fmla="*/ 93 h 213"/>
                <a:gd name="T68" fmla="*/ 484 w 561"/>
                <a:gd name="T69" fmla="*/ 111 h 213"/>
                <a:gd name="T70" fmla="*/ 472 w 561"/>
                <a:gd name="T71" fmla="*/ 125 h 213"/>
                <a:gd name="T72" fmla="*/ 479 w 561"/>
                <a:gd name="T73" fmla="*/ 131 h 213"/>
                <a:gd name="T74" fmla="*/ 495 w 561"/>
                <a:gd name="T75" fmla="*/ 122 h 213"/>
                <a:gd name="T76" fmla="*/ 506 w 561"/>
                <a:gd name="T77" fmla="*/ 127 h 213"/>
                <a:gd name="T78" fmla="*/ 499 w 561"/>
                <a:gd name="T79" fmla="*/ 134 h 213"/>
                <a:gd name="T80" fmla="*/ 484 w 561"/>
                <a:gd name="T81" fmla="*/ 144 h 213"/>
                <a:gd name="T82" fmla="*/ 453 w 561"/>
                <a:gd name="T83" fmla="*/ 145 h 213"/>
                <a:gd name="T84" fmla="*/ 441 w 561"/>
                <a:gd name="T85" fmla="*/ 151 h 213"/>
                <a:gd name="T86" fmla="*/ 437 w 561"/>
                <a:gd name="T87" fmla="*/ 157 h 213"/>
                <a:gd name="T88" fmla="*/ 403 w 561"/>
                <a:gd name="T89" fmla="*/ 205 h 213"/>
                <a:gd name="T90" fmla="*/ 385 w 561"/>
                <a:gd name="T91" fmla="*/ 208 h 213"/>
                <a:gd name="T92" fmla="*/ 339 w 561"/>
                <a:gd name="T93" fmla="*/ 185 h 213"/>
                <a:gd name="T94" fmla="*/ 276 w 561"/>
                <a:gd name="T95" fmla="*/ 139 h 213"/>
                <a:gd name="T96" fmla="*/ 214 w 561"/>
                <a:gd name="T97" fmla="*/ 116 h 213"/>
                <a:gd name="T98" fmla="*/ 162 w 561"/>
                <a:gd name="T99" fmla="*/ 111 h 213"/>
                <a:gd name="T100" fmla="*/ 115 w 561"/>
                <a:gd name="T101" fmla="*/ 113 h 213"/>
                <a:gd name="T102" fmla="*/ 58 w 561"/>
                <a:gd name="T103" fmla="*/ 125 h 213"/>
                <a:gd name="T104" fmla="*/ 3 w 561"/>
                <a:gd name="T105" fmla="*/ 108 h 213"/>
                <a:gd name="T106" fmla="*/ 28 w 561"/>
                <a:gd name="T107" fmla="*/ 85 h 213"/>
                <a:gd name="T108" fmla="*/ 55 w 561"/>
                <a:gd name="T109" fmla="*/ 79 h 213"/>
                <a:gd name="T110" fmla="*/ 83 w 561"/>
                <a:gd name="T111" fmla="*/ 64 h 213"/>
                <a:gd name="T112" fmla="*/ 98 w 561"/>
                <a:gd name="T113" fmla="*/ 50 h 213"/>
                <a:gd name="T114" fmla="*/ 118 w 561"/>
                <a:gd name="T115" fmla="*/ 46 h 213"/>
                <a:gd name="T116" fmla="*/ 141 w 561"/>
                <a:gd name="T117" fmla="*/ 39 h 213"/>
                <a:gd name="T118" fmla="*/ 169 w 561"/>
                <a:gd name="T119" fmla="*/ 1 h 213"/>
                <a:gd name="T120" fmla="*/ 231 w 561"/>
                <a:gd name="T121" fmla="*/ 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1" h="213">
                  <a:moveTo>
                    <a:pt x="403" y="208"/>
                  </a:moveTo>
                  <a:lnTo>
                    <a:pt x="401" y="213"/>
                  </a:lnTo>
                  <a:lnTo>
                    <a:pt x="400" y="213"/>
                  </a:lnTo>
                  <a:lnTo>
                    <a:pt x="398" y="213"/>
                  </a:lnTo>
                  <a:lnTo>
                    <a:pt x="398" y="211"/>
                  </a:lnTo>
                  <a:lnTo>
                    <a:pt x="398" y="210"/>
                  </a:lnTo>
                  <a:lnTo>
                    <a:pt x="400" y="210"/>
                  </a:lnTo>
                  <a:lnTo>
                    <a:pt x="401" y="210"/>
                  </a:lnTo>
                  <a:lnTo>
                    <a:pt x="403" y="208"/>
                  </a:lnTo>
                  <a:close/>
                  <a:moveTo>
                    <a:pt x="411" y="188"/>
                  </a:moveTo>
                  <a:lnTo>
                    <a:pt x="409" y="193"/>
                  </a:lnTo>
                  <a:lnTo>
                    <a:pt x="407" y="194"/>
                  </a:lnTo>
                  <a:lnTo>
                    <a:pt x="407" y="193"/>
                  </a:lnTo>
                  <a:lnTo>
                    <a:pt x="409" y="191"/>
                  </a:lnTo>
                  <a:lnTo>
                    <a:pt x="409" y="190"/>
                  </a:lnTo>
                  <a:lnTo>
                    <a:pt x="411" y="188"/>
                  </a:lnTo>
                  <a:close/>
                  <a:moveTo>
                    <a:pt x="440" y="162"/>
                  </a:moveTo>
                  <a:lnTo>
                    <a:pt x="438" y="164"/>
                  </a:lnTo>
                  <a:lnTo>
                    <a:pt x="434" y="167"/>
                  </a:lnTo>
                  <a:lnTo>
                    <a:pt x="430" y="167"/>
                  </a:lnTo>
                  <a:lnTo>
                    <a:pt x="423" y="173"/>
                  </a:lnTo>
                  <a:lnTo>
                    <a:pt x="423" y="174"/>
                  </a:lnTo>
                  <a:lnTo>
                    <a:pt x="424" y="171"/>
                  </a:lnTo>
                  <a:lnTo>
                    <a:pt x="426" y="170"/>
                  </a:lnTo>
                  <a:lnTo>
                    <a:pt x="434" y="164"/>
                  </a:lnTo>
                  <a:lnTo>
                    <a:pt x="435" y="164"/>
                  </a:lnTo>
                  <a:lnTo>
                    <a:pt x="437" y="164"/>
                  </a:lnTo>
                  <a:lnTo>
                    <a:pt x="438" y="162"/>
                  </a:lnTo>
                  <a:lnTo>
                    <a:pt x="440" y="162"/>
                  </a:lnTo>
                  <a:close/>
                  <a:moveTo>
                    <a:pt x="492" y="153"/>
                  </a:moveTo>
                  <a:lnTo>
                    <a:pt x="490" y="153"/>
                  </a:lnTo>
                  <a:lnTo>
                    <a:pt x="489" y="151"/>
                  </a:lnTo>
                  <a:lnTo>
                    <a:pt x="484" y="150"/>
                  </a:lnTo>
                  <a:lnTo>
                    <a:pt x="484" y="148"/>
                  </a:lnTo>
                  <a:lnTo>
                    <a:pt x="486" y="148"/>
                  </a:lnTo>
                  <a:lnTo>
                    <a:pt x="490" y="150"/>
                  </a:lnTo>
                  <a:lnTo>
                    <a:pt x="490" y="151"/>
                  </a:lnTo>
                  <a:lnTo>
                    <a:pt x="492" y="151"/>
                  </a:lnTo>
                  <a:lnTo>
                    <a:pt x="492" y="153"/>
                  </a:lnTo>
                  <a:close/>
                  <a:moveTo>
                    <a:pt x="483" y="148"/>
                  </a:moveTo>
                  <a:lnTo>
                    <a:pt x="475" y="148"/>
                  </a:lnTo>
                  <a:lnTo>
                    <a:pt x="473" y="148"/>
                  </a:lnTo>
                  <a:lnTo>
                    <a:pt x="457" y="151"/>
                  </a:lnTo>
                  <a:lnTo>
                    <a:pt x="460" y="150"/>
                  </a:lnTo>
                  <a:lnTo>
                    <a:pt x="469" y="148"/>
                  </a:lnTo>
                  <a:lnTo>
                    <a:pt x="479" y="147"/>
                  </a:lnTo>
                  <a:lnTo>
                    <a:pt x="483" y="148"/>
                  </a:lnTo>
                  <a:close/>
                  <a:moveTo>
                    <a:pt x="493" y="154"/>
                  </a:moveTo>
                  <a:lnTo>
                    <a:pt x="492" y="157"/>
                  </a:lnTo>
                  <a:lnTo>
                    <a:pt x="492" y="156"/>
                  </a:lnTo>
                  <a:lnTo>
                    <a:pt x="492" y="153"/>
                  </a:lnTo>
                  <a:lnTo>
                    <a:pt x="499" y="141"/>
                  </a:lnTo>
                  <a:lnTo>
                    <a:pt x="506" y="134"/>
                  </a:lnTo>
                  <a:lnTo>
                    <a:pt x="509" y="133"/>
                  </a:lnTo>
                  <a:lnTo>
                    <a:pt x="509" y="131"/>
                  </a:lnTo>
                  <a:lnTo>
                    <a:pt x="510" y="131"/>
                  </a:lnTo>
                  <a:lnTo>
                    <a:pt x="510" y="130"/>
                  </a:lnTo>
                  <a:lnTo>
                    <a:pt x="512" y="130"/>
                  </a:lnTo>
                  <a:lnTo>
                    <a:pt x="513" y="130"/>
                  </a:lnTo>
                  <a:lnTo>
                    <a:pt x="512" y="131"/>
                  </a:lnTo>
                  <a:lnTo>
                    <a:pt x="510" y="133"/>
                  </a:lnTo>
                  <a:lnTo>
                    <a:pt x="507" y="136"/>
                  </a:lnTo>
                  <a:lnTo>
                    <a:pt x="506" y="138"/>
                  </a:lnTo>
                  <a:lnTo>
                    <a:pt x="504" y="138"/>
                  </a:lnTo>
                  <a:lnTo>
                    <a:pt x="501" y="142"/>
                  </a:lnTo>
                  <a:lnTo>
                    <a:pt x="493" y="154"/>
                  </a:lnTo>
                  <a:close/>
                  <a:moveTo>
                    <a:pt x="516" y="125"/>
                  </a:moveTo>
                  <a:lnTo>
                    <a:pt x="519" y="122"/>
                  </a:lnTo>
                  <a:lnTo>
                    <a:pt x="519" y="121"/>
                  </a:lnTo>
                  <a:lnTo>
                    <a:pt x="521" y="121"/>
                  </a:lnTo>
                  <a:lnTo>
                    <a:pt x="521" y="119"/>
                  </a:lnTo>
                  <a:lnTo>
                    <a:pt x="522" y="119"/>
                  </a:lnTo>
                  <a:lnTo>
                    <a:pt x="522" y="121"/>
                  </a:lnTo>
                  <a:lnTo>
                    <a:pt x="518" y="124"/>
                  </a:lnTo>
                  <a:lnTo>
                    <a:pt x="516" y="125"/>
                  </a:lnTo>
                  <a:close/>
                  <a:moveTo>
                    <a:pt x="532" y="115"/>
                  </a:moveTo>
                  <a:lnTo>
                    <a:pt x="524" y="119"/>
                  </a:lnTo>
                  <a:lnTo>
                    <a:pt x="525" y="119"/>
                  </a:lnTo>
                  <a:lnTo>
                    <a:pt x="525" y="118"/>
                  </a:lnTo>
                  <a:lnTo>
                    <a:pt x="525" y="116"/>
                  </a:lnTo>
                  <a:lnTo>
                    <a:pt x="527" y="116"/>
                  </a:lnTo>
                  <a:lnTo>
                    <a:pt x="528" y="116"/>
                  </a:lnTo>
                  <a:lnTo>
                    <a:pt x="533" y="113"/>
                  </a:lnTo>
                  <a:lnTo>
                    <a:pt x="538" y="111"/>
                  </a:lnTo>
                  <a:lnTo>
                    <a:pt x="539" y="110"/>
                  </a:lnTo>
                  <a:lnTo>
                    <a:pt x="539" y="111"/>
                  </a:lnTo>
                  <a:lnTo>
                    <a:pt x="538" y="111"/>
                  </a:lnTo>
                  <a:lnTo>
                    <a:pt x="536" y="113"/>
                  </a:lnTo>
                  <a:lnTo>
                    <a:pt x="532" y="115"/>
                  </a:lnTo>
                  <a:close/>
                  <a:moveTo>
                    <a:pt x="555" y="107"/>
                  </a:moveTo>
                  <a:lnTo>
                    <a:pt x="553" y="107"/>
                  </a:lnTo>
                  <a:lnTo>
                    <a:pt x="551" y="107"/>
                  </a:lnTo>
                  <a:lnTo>
                    <a:pt x="548" y="108"/>
                  </a:lnTo>
                  <a:lnTo>
                    <a:pt x="545" y="110"/>
                  </a:lnTo>
                  <a:lnTo>
                    <a:pt x="544" y="110"/>
                  </a:lnTo>
                  <a:lnTo>
                    <a:pt x="544" y="111"/>
                  </a:lnTo>
                  <a:lnTo>
                    <a:pt x="542" y="111"/>
                  </a:lnTo>
                  <a:lnTo>
                    <a:pt x="542" y="110"/>
                  </a:lnTo>
                  <a:lnTo>
                    <a:pt x="544" y="110"/>
                  </a:lnTo>
                  <a:lnTo>
                    <a:pt x="544" y="108"/>
                  </a:lnTo>
                  <a:lnTo>
                    <a:pt x="545" y="108"/>
                  </a:lnTo>
                  <a:lnTo>
                    <a:pt x="545" y="107"/>
                  </a:lnTo>
                  <a:lnTo>
                    <a:pt x="545" y="108"/>
                  </a:lnTo>
                  <a:lnTo>
                    <a:pt x="550" y="105"/>
                  </a:lnTo>
                  <a:lnTo>
                    <a:pt x="555" y="104"/>
                  </a:lnTo>
                  <a:lnTo>
                    <a:pt x="556" y="102"/>
                  </a:lnTo>
                  <a:lnTo>
                    <a:pt x="556" y="101"/>
                  </a:lnTo>
                  <a:lnTo>
                    <a:pt x="556" y="99"/>
                  </a:lnTo>
                  <a:lnTo>
                    <a:pt x="558" y="96"/>
                  </a:lnTo>
                  <a:lnTo>
                    <a:pt x="558" y="93"/>
                  </a:lnTo>
                  <a:lnTo>
                    <a:pt x="558" y="90"/>
                  </a:lnTo>
                  <a:lnTo>
                    <a:pt x="558" y="88"/>
                  </a:lnTo>
                  <a:lnTo>
                    <a:pt x="558" y="87"/>
                  </a:lnTo>
                  <a:lnTo>
                    <a:pt x="558" y="85"/>
                  </a:lnTo>
                  <a:lnTo>
                    <a:pt x="558" y="84"/>
                  </a:lnTo>
                  <a:lnTo>
                    <a:pt x="559" y="82"/>
                  </a:lnTo>
                  <a:lnTo>
                    <a:pt x="559" y="81"/>
                  </a:lnTo>
                  <a:lnTo>
                    <a:pt x="559" y="79"/>
                  </a:lnTo>
                  <a:lnTo>
                    <a:pt x="559" y="76"/>
                  </a:lnTo>
                  <a:lnTo>
                    <a:pt x="556" y="70"/>
                  </a:lnTo>
                  <a:lnTo>
                    <a:pt x="556" y="69"/>
                  </a:lnTo>
                  <a:lnTo>
                    <a:pt x="556" y="67"/>
                  </a:lnTo>
                  <a:lnTo>
                    <a:pt x="555" y="65"/>
                  </a:lnTo>
                  <a:lnTo>
                    <a:pt x="556" y="65"/>
                  </a:lnTo>
                  <a:lnTo>
                    <a:pt x="558" y="65"/>
                  </a:lnTo>
                  <a:lnTo>
                    <a:pt x="558" y="67"/>
                  </a:lnTo>
                  <a:lnTo>
                    <a:pt x="558" y="70"/>
                  </a:lnTo>
                  <a:lnTo>
                    <a:pt x="559" y="72"/>
                  </a:lnTo>
                  <a:lnTo>
                    <a:pt x="559" y="73"/>
                  </a:lnTo>
                  <a:lnTo>
                    <a:pt x="559" y="78"/>
                  </a:lnTo>
                  <a:lnTo>
                    <a:pt x="561" y="81"/>
                  </a:lnTo>
                  <a:lnTo>
                    <a:pt x="559" y="87"/>
                  </a:lnTo>
                  <a:lnTo>
                    <a:pt x="558" y="99"/>
                  </a:lnTo>
                  <a:lnTo>
                    <a:pt x="556" y="105"/>
                  </a:lnTo>
                  <a:lnTo>
                    <a:pt x="555" y="107"/>
                  </a:lnTo>
                  <a:close/>
                  <a:moveTo>
                    <a:pt x="548" y="61"/>
                  </a:moveTo>
                  <a:lnTo>
                    <a:pt x="547" y="61"/>
                  </a:lnTo>
                  <a:lnTo>
                    <a:pt x="547" y="59"/>
                  </a:lnTo>
                  <a:lnTo>
                    <a:pt x="547" y="58"/>
                  </a:lnTo>
                  <a:lnTo>
                    <a:pt x="545" y="56"/>
                  </a:lnTo>
                  <a:lnTo>
                    <a:pt x="544" y="55"/>
                  </a:lnTo>
                  <a:lnTo>
                    <a:pt x="544" y="53"/>
                  </a:lnTo>
                  <a:lnTo>
                    <a:pt x="542" y="53"/>
                  </a:lnTo>
                  <a:lnTo>
                    <a:pt x="542" y="52"/>
                  </a:lnTo>
                  <a:lnTo>
                    <a:pt x="544" y="52"/>
                  </a:lnTo>
                  <a:lnTo>
                    <a:pt x="545" y="52"/>
                  </a:lnTo>
                  <a:lnTo>
                    <a:pt x="545" y="53"/>
                  </a:lnTo>
                  <a:lnTo>
                    <a:pt x="547" y="53"/>
                  </a:lnTo>
                  <a:lnTo>
                    <a:pt x="547" y="55"/>
                  </a:lnTo>
                  <a:lnTo>
                    <a:pt x="547" y="56"/>
                  </a:lnTo>
                  <a:lnTo>
                    <a:pt x="550" y="58"/>
                  </a:lnTo>
                  <a:lnTo>
                    <a:pt x="550" y="59"/>
                  </a:lnTo>
                  <a:lnTo>
                    <a:pt x="550" y="61"/>
                  </a:lnTo>
                  <a:lnTo>
                    <a:pt x="548" y="61"/>
                  </a:lnTo>
                  <a:close/>
                  <a:moveTo>
                    <a:pt x="539" y="23"/>
                  </a:moveTo>
                  <a:lnTo>
                    <a:pt x="539" y="24"/>
                  </a:lnTo>
                  <a:lnTo>
                    <a:pt x="539" y="26"/>
                  </a:lnTo>
                  <a:lnTo>
                    <a:pt x="541" y="30"/>
                  </a:lnTo>
                  <a:lnTo>
                    <a:pt x="544" y="38"/>
                  </a:lnTo>
                  <a:lnTo>
                    <a:pt x="553" y="56"/>
                  </a:lnTo>
                  <a:lnTo>
                    <a:pt x="553" y="59"/>
                  </a:lnTo>
                  <a:lnTo>
                    <a:pt x="556" y="64"/>
                  </a:lnTo>
                  <a:lnTo>
                    <a:pt x="555" y="64"/>
                  </a:lnTo>
                  <a:lnTo>
                    <a:pt x="553" y="62"/>
                  </a:lnTo>
                  <a:lnTo>
                    <a:pt x="553" y="61"/>
                  </a:lnTo>
                  <a:lnTo>
                    <a:pt x="551" y="59"/>
                  </a:lnTo>
                  <a:lnTo>
                    <a:pt x="551" y="58"/>
                  </a:lnTo>
                  <a:lnTo>
                    <a:pt x="551" y="56"/>
                  </a:lnTo>
                  <a:lnTo>
                    <a:pt x="550" y="53"/>
                  </a:lnTo>
                  <a:lnTo>
                    <a:pt x="545" y="47"/>
                  </a:lnTo>
                  <a:lnTo>
                    <a:pt x="545" y="49"/>
                  </a:lnTo>
                  <a:lnTo>
                    <a:pt x="544" y="49"/>
                  </a:lnTo>
                  <a:lnTo>
                    <a:pt x="544" y="47"/>
                  </a:lnTo>
                  <a:lnTo>
                    <a:pt x="544" y="46"/>
                  </a:lnTo>
                  <a:lnTo>
                    <a:pt x="544" y="47"/>
                  </a:lnTo>
                  <a:lnTo>
                    <a:pt x="545" y="46"/>
                  </a:lnTo>
                  <a:lnTo>
                    <a:pt x="545" y="44"/>
                  </a:lnTo>
                  <a:lnTo>
                    <a:pt x="544" y="44"/>
                  </a:lnTo>
                  <a:lnTo>
                    <a:pt x="542" y="43"/>
                  </a:lnTo>
                  <a:lnTo>
                    <a:pt x="542" y="41"/>
                  </a:lnTo>
                  <a:lnTo>
                    <a:pt x="542" y="39"/>
                  </a:lnTo>
                  <a:lnTo>
                    <a:pt x="542" y="38"/>
                  </a:lnTo>
                  <a:lnTo>
                    <a:pt x="542" y="36"/>
                  </a:lnTo>
                  <a:lnTo>
                    <a:pt x="541" y="35"/>
                  </a:lnTo>
                  <a:lnTo>
                    <a:pt x="541" y="32"/>
                  </a:lnTo>
                  <a:lnTo>
                    <a:pt x="539" y="29"/>
                  </a:lnTo>
                  <a:lnTo>
                    <a:pt x="538" y="26"/>
                  </a:lnTo>
                  <a:lnTo>
                    <a:pt x="536" y="24"/>
                  </a:lnTo>
                  <a:lnTo>
                    <a:pt x="538" y="24"/>
                  </a:lnTo>
                  <a:lnTo>
                    <a:pt x="536" y="23"/>
                  </a:lnTo>
                  <a:lnTo>
                    <a:pt x="536" y="16"/>
                  </a:lnTo>
                  <a:lnTo>
                    <a:pt x="535" y="13"/>
                  </a:lnTo>
                  <a:lnTo>
                    <a:pt x="535" y="12"/>
                  </a:lnTo>
                  <a:lnTo>
                    <a:pt x="535" y="10"/>
                  </a:lnTo>
                  <a:lnTo>
                    <a:pt x="533" y="9"/>
                  </a:lnTo>
                  <a:lnTo>
                    <a:pt x="533" y="6"/>
                  </a:lnTo>
                  <a:lnTo>
                    <a:pt x="533" y="4"/>
                  </a:lnTo>
                  <a:lnTo>
                    <a:pt x="535" y="4"/>
                  </a:lnTo>
                  <a:lnTo>
                    <a:pt x="538" y="18"/>
                  </a:lnTo>
                  <a:lnTo>
                    <a:pt x="538" y="21"/>
                  </a:lnTo>
                  <a:lnTo>
                    <a:pt x="539" y="23"/>
                  </a:lnTo>
                  <a:close/>
                  <a:moveTo>
                    <a:pt x="527" y="4"/>
                  </a:moveTo>
                  <a:lnTo>
                    <a:pt x="528" y="6"/>
                  </a:lnTo>
                  <a:lnTo>
                    <a:pt x="528" y="4"/>
                  </a:lnTo>
                  <a:lnTo>
                    <a:pt x="530" y="4"/>
                  </a:lnTo>
                  <a:lnTo>
                    <a:pt x="532" y="4"/>
                  </a:lnTo>
                  <a:lnTo>
                    <a:pt x="532" y="7"/>
                  </a:lnTo>
                  <a:lnTo>
                    <a:pt x="532" y="9"/>
                  </a:lnTo>
                  <a:lnTo>
                    <a:pt x="528" y="9"/>
                  </a:lnTo>
                  <a:lnTo>
                    <a:pt x="527" y="9"/>
                  </a:lnTo>
                  <a:lnTo>
                    <a:pt x="527" y="7"/>
                  </a:lnTo>
                  <a:lnTo>
                    <a:pt x="527" y="6"/>
                  </a:lnTo>
                  <a:lnTo>
                    <a:pt x="525" y="6"/>
                  </a:lnTo>
                  <a:lnTo>
                    <a:pt x="524" y="4"/>
                  </a:lnTo>
                  <a:lnTo>
                    <a:pt x="527" y="4"/>
                  </a:lnTo>
                  <a:close/>
                  <a:moveTo>
                    <a:pt x="264" y="6"/>
                  </a:moveTo>
                  <a:lnTo>
                    <a:pt x="268" y="6"/>
                  </a:lnTo>
                  <a:lnTo>
                    <a:pt x="276" y="6"/>
                  </a:lnTo>
                  <a:lnTo>
                    <a:pt x="282" y="6"/>
                  </a:lnTo>
                  <a:lnTo>
                    <a:pt x="290" y="6"/>
                  </a:lnTo>
                  <a:lnTo>
                    <a:pt x="297" y="6"/>
                  </a:lnTo>
                  <a:lnTo>
                    <a:pt x="305" y="6"/>
                  </a:lnTo>
                  <a:lnTo>
                    <a:pt x="313" y="6"/>
                  </a:lnTo>
                  <a:lnTo>
                    <a:pt x="320" y="6"/>
                  </a:lnTo>
                  <a:lnTo>
                    <a:pt x="328" y="6"/>
                  </a:lnTo>
                  <a:lnTo>
                    <a:pt x="337" y="6"/>
                  </a:lnTo>
                  <a:lnTo>
                    <a:pt x="348" y="6"/>
                  </a:lnTo>
                  <a:lnTo>
                    <a:pt x="357" y="6"/>
                  </a:lnTo>
                  <a:lnTo>
                    <a:pt x="366" y="6"/>
                  </a:lnTo>
                  <a:lnTo>
                    <a:pt x="377" y="6"/>
                  </a:lnTo>
                  <a:lnTo>
                    <a:pt x="386" y="6"/>
                  </a:lnTo>
                  <a:lnTo>
                    <a:pt x="395" y="6"/>
                  </a:lnTo>
                  <a:lnTo>
                    <a:pt x="406" y="6"/>
                  </a:lnTo>
                  <a:lnTo>
                    <a:pt x="414" y="6"/>
                  </a:lnTo>
                  <a:lnTo>
                    <a:pt x="421" y="6"/>
                  </a:lnTo>
                  <a:lnTo>
                    <a:pt x="429" y="6"/>
                  </a:lnTo>
                  <a:lnTo>
                    <a:pt x="437" y="6"/>
                  </a:lnTo>
                  <a:lnTo>
                    <a:pt x="444" y="4"/>
                  </a:lnTo>
                  <a:lnTo>
                    <a:pt x="452" y="4"/>
                  </a:lnTo>
                  <a:lnTo>
                    <a:pt x="460" y="4"/>
                  </a:lnTo>
                  <a:lnTo>
                    <a:pt x="467" y="4"/>
                  </a:lnTo>
                  <a:lnTo>
                    <a:pt x="472" y="4"/>
                  </a:lnTo>
                  <a:lnTo>
                    <a:pt x="476" y="4"/>
                  </a:lnTo>
                  <a:lnTo>
                    <a:pt x="481" y="4"/>
                  </a:lnTo>
                  <a:lnTo>
                    <a:pt x="484" y="4"/>
                  </a:lnTo>
                  <a:lnTo>
                    <a:pt x="489" y="4"/>
                  </a:lnTo>
                  <a:lnTo>
                    <a:pt x="493" y="4"/>
                  </a:lnTo>
                  <a:lnTo>
                    <a:pt x="498" y="4"/>
                  </a:lnTo>
                  <a:lnTo>
                    <a:pt x="501" y="4"/>
                  </a:lnTo>
                  <a:lnTo>
                    <a:pt x="504" y="4"/>
                  </a:lnTo>
                  <a:lnTo>
                    <a:pt x="507" y="4"/>
                  </a:lnTo>
                  <a:lnTo>
                    <a:pt x="510" y="4"/>
                  </a:lnTo>
                  <a:lnTo>
                    <a:pt x="512" y="4"/>
                  </a:lnTo>
                  <a:lnTo>
                    <a:pt x="515" y="4"/>
                  </a:lnTo>
                  <a:lnTo>
                    <a:pt x="518" y="4"/>
                  </a:lnTo>
                  <a:lnTo>
                    <a:pt x="519" y="4"/>
                  </a:lnTo>
                  <a:lnTo>
                    <a:pt x="522" y="4"/>
                  </a:lnTo>
                  <a:lnTo>
                    <a:pt x="524" y="4"/>
                  </a:lnTo>
                  <a:lnTo>
                    <a:pt x="524" y="6"/>
                  </a:lnTo>
                  <a:lnTo>
                    <a:pt x="522" y="7"/>
                  </a:lnTo>
                  <a:lnTo>
                    <a:pt x="522" y="9"/>
                  </a:lnTo>
                  <a:lnTo>
                    <a:pt x="524" y="10"/>
                  </a:lnTo>
                  <a:lnTo>
                    <a:pt x="524" y="12"/>
                  </a:lnTo>
                  <a:lnTo>
                    <a:pt x="525" y="13"/>
                  </a:lnTo>
                  <a:lnTo>
                    <a:pt x="527" y="13"/>
                  </a:lnTo>
                  <a:lnTo>
                    <a:pt x="527" y="15"/>
                  </a:lnTo>
                  <a:lnTo>
                    <a:pt x="527" y="16"/>
                  </a:lnTo>
                  <a:lnTo>
                    <a:pt x="528" y="18"/>
                  </a:lnTo>
                  <a:lnTo>
                    <a:pt x="530" y="20"/>
                  </a:lnTo>
                  <a:lnTo>
                    <a:pt x="530" y="18"/>
                  </a:lnTo>
                  <a:lnTo>
                    <a:pt x="528" y="18"/>
                  </a:lnTo>
                  <a:lnTo>
                    <a:pt x="528" y="16"/>
                  </a:lnTo>
                  <a:lnTo>
                    <a:pt x="530" y="15"/>
                  </a:lnTo>
                  <a:lnTo>
                    <a:pt x="530" y="16"/>
                  </a:lnTo>
                  <a:lnTo>
                    <a:pt x="530" y="20"/>
                  </a:lnTo>
                  <a:lnTo>
                    <a:pt x="532" y="21"/>
                  </a:lnTo>
                  <a:lnTo>
                    <a:pt x="533" y="24"/>
                  </a:lnTo>
                  <a:lnTo>
                    <a:pt x="533" y="26"/>
                  </a:lnTo>
                  <a:lnTo>
                    <a:pt x="533" y="27"/>
                  </a:lnTo>
                  <a:lnTo>
                    <a:pt x="538" y="35"/>
                  </a:lnTo>
                  <a:lnTo>
                    <a:pt x="538" y="36"/>
                  </a:lnTo>
                  <a:lnTo>
                    <a:pt x="538" y="38"/>
                  </a:lnTo>
                  <a:lnTo>
                    <a:pt x="539" y="39"/>
                  </a:lnTo>
                  <a:lnTo>
                    <a:pt x="539" y="41"/>
                  </a:lnTo>
                  <a:lnTo>
                    <a:pt x="538" y="43"/>
                  </a:lnTo>
                  <a:lnTo>
                    <a:pt x="536" y="41"/>
                  </a:lnTo>
                  <a:lnTo>
                    <a:pt x="536" y="39"/>
                  </a:lnTo>
                  <a:lnTo>
                    <a:pt x="535" y="38"/>
                  </a:lnTo>
                  <a:lnTo>
                    <a:pt x="533" y="36"/>
                  </a:lnTo>
                  <a:lnTo>
                    <a:pt x="535" y="36"/>
                  </a:lnTo>
                  <a:lnTo>
                    <a:pt x="535" y="35"/>
                  </a:lnTo>
                  <a:lnTo>
                    <a:pt x="533" y="33"/>
                  </a:lnTo>
                  <a:lnTo>
                    <a:pt x="533" y="32"/>
                  </a:lnTo>
                  <a:lnTo>
                    <a:pt x="532" y="30"/>
                  </a:lnTo>
                  <a:lnTo>
                    <a:pt x="532" y="29"/>
                  </a:lnTo>
                  <a:lnTo>
                    <a:pt x="530" y="29"/>
                  </a:lnTo>
                  <a:lnTo>
                    <a:pt x="530" y="27"/>
                  </a:lnTo>
                  <a:lnTo>
                    <a:pt x="528" y="27"/>
                  </a:lnTo>
                  <a:lnTo>
                    <a:pt x="530" y="26"/>
                  </a:lnTo>
                  <a:lnTo>
                    <a:pt x="528" y="24"/>
                  </a:lnTo>
                  <a:lnTo>
                    <a:pt x="527" y="23"/>
                  </a:lnTo>
                  <a:lnTo>
                    <a:pt x="525" y="23"/>
                  </a:lnTo>
                  <a:lnTo>
                    <a:pt x="525" y="24"/>
                  </a:lnTo>
                  <a:lnTo>
                    <a:pt x="527" y="24"/>
                  </a:lnTo>
                  <a:lnTo>
                    <a:pt x="527" y="26"/>
                  </a:lnTo>
                  <a:lnTo>
                    <a:pt x="528" y="29"/>
                  </a:lnTo>
                  <a:lnTo>
                    <a:pt x="528" y="30"/>
                  </a:lnTo>
                  <a:lnTo>
                    <a:pt x="528" y="32"/>
                  </a:lnTo>
                  <a:lnTo>
                    <a:pt x="527" y="32"/>
                  </a:lnTo>
                  <a:lnTo>
                    <a:pt x="530" y="33"/>
                  </a:lnTo>
                  <a:lnTo>
                    <a:pt x="532" y="35"/>
                  </a:lnTo>
                  <a:lnTo>
                    <a:pt x="527" y="33"/>
                  </a:lnTo>
                  <a:lnTo>
                    <a:pt x="525" y="33"/>
                  </a:lnTo>
                  <a:lnTo>
                    <a:pt x="524" y="33"/>
                  </a:lnTo>
                  <a:lnTo>
                    <a:pt x="522" y="32"/>
                  </a:lnTo>
                  <a:lnTo>
                    <a:pt x="521" y="29"/>
                  </a:lnTo>
                  <a:lnTo>
                    <a:pt x="519" y="29"/>
                  </a:lnTo>
                  <a:lnTo>
                    <a:pt x="518" y="27"/>
                  </a:lnTo>
                  <a:lnTo>
                    <a:pt x="516" y="26"/>
                  </a:lnTo>
                  <a:lnTo>
                    <a:pt x="513" y="24"/>
                  </a:lnTo>
                  <a:lnTo>
                    <a:pt x="513" y="23"/>
                  </a:lnTo>
                  <a:lnTo>
                    <a:pt x="512" y="23"/>
                  </a:lnTo>
                  <a:lnTo>
                    <a:pt x="512" y="24"/>
                  </a:lnTo>
                  <a:lnTo>
                    <a:pt x="512" y="26"/>
                  </a:lnTo>
                  <a:lnTo>
                    <a:pt x="513" y="26"/>
                  </a:lnTo>
                  <a:lnTo>
                    <a:pt x="515" y="27"/>
                  </a:lnTo>
                  <a:lnTo>
                    <a:pt x="516" y="27"/>
                  </a:lnTo>
                  <a:lnTo>
                    <a:pt x="516" y="29"/>
                  </a:lnTo>
                  <a:lnTo>
                    <a:pt x="518" y="30"/>
                  </a:lnTo>
                  <a:lnTo>
                    <a:pt x="518" y="32"/>
                  </a:lnTo>
                  <a:lnTo>
                    <a:pt x="519" y="32"/>
                  </a:lnTo>
                  <a:lnTo>
                    <a:pt x="521" y="33"/>
                  </a:lnTo>
                  <a:lnTo>
                    <a:pt x="521" y="35"/>
                  </a:lnTo>
                  <a:lnTo>
                    <a:pt x="522" y="35"/>
                  </a:lnTo>
                  <a:lnTo>
                    <a:pt x="521" y="35"/>
                  </a:lnTo>
                  <a:lnTo>
                    <a:pt x="519" y="36"/>
                  </a:lnTo>
                  <a:lnTo>
                    <a:pt x="516" y="36"/>
                  </a:lnTo>
                  <a:lnTo>
                    <a:pt x="518" y="36"/>
                  </a:lnTo>
                  <a:lnTo>
                    <a:pt x="518" y="38"/>
                  </a:lnTo>
                  <a:lnTo>
                    <a:pt x="515" y="38"/>
                  </a:lnTo>
                  <a:lnTo>
                    <a:pt x="512" y="36"/>
                  </a:lnTo>
                  <a:lnTo>
                    <a:pt x="512" y="35"/>
                  </a:lnTo>
                  <a:lnTo>
                    <a:pt x="510" y="33"/>
                  </a:lnTo>
                  <a:lnTo>
                    <a:pt x="509" y="32"/>
                  </a:lnTo>
                  <a:lnTo>
                    <a:pt x="507" y="32"/>
                  </a:lnTo>
                  <a:lnTo>
                    <a:pt x="507" y="33"/>
                  </a:lnTo>
                  <a:lnTo>
                    <a:pt x="509" y="35"/>
                  </a:lnTo>
                  <a:lnTo>
                    <a:pt x="510" y="35"/>
                  </a:lnTo>
                  <a:lnTo>
                    <a:pt x="512" y="38"/>
                  </a:lnTo>
                  <a:lnTo>
                    <a:pt x="513" y="39"/>
                  </a:lnTo>
                  <a:lnTo>
                    <a:pt x="512" y="39"/>
                  </a:lnTo>
                  <a:lnTo>
                    <a:pt x="510" y="39"/>
                  </a:lnTo>
                  <a:lnTo>
                    <a:pt x="504" y="36"/>
                  </a:lnTo>
                  <a:lnTo>
                    <a:pt x="501" y="35"/>
                  </a:lnTo>
                  <a:lnTo>
                    <a:pt x="501" y="33"/>
                  </a:lnTo>
                  <a:lnTo>
                    <a:pt x="499" y="35"/>
                  </a:lnTo>
                  <a:lnTo>
                    <a:pt x="498" y="33"/>
                  </a:lnTo>
                  <a:lnTo>
                    <a:pt x="498" y="32"/>
                  </a:lnTo>
                  <a:lnTo>
                    <a:pt x="496" y="32"/>
                  </a:lnTo>
                  <a:lnTo>
                    <a:pt x="496" y="33"/>
                  </a:lnTo>
                  <a:lnTo>
                    <a:pt x="498" y="35"/>
                  </a:lnTo>
                  <a:lnTo>
                    <a:pt x="501" y="36"/>
                  </a:lnTo>
                  <a:lnTo>
                    <a:pt x="501" y="38"/>
                  </a:lnTo>
                  <a:lnTo>
                    <a:pt x="502" y="38"/>
                  </a:lnTo>
                  <a:lnTo>
                    <a:pt x="504" y="39"/>
                  </a:lnTo>
                  <a:lnTo>
                    <a:pt x="506" y="39"/>
                  </a:lnTo>
                  <a:lnTo>
                    <a:pt x="506" y="41"/>
                  </a:lnTo>
                  <a:lnTo>
                    <a:pt x="499" y="41"/>
                  </a:lnTo>
                  <a:lnTo>
                    <a:pt x="498" y="43"/>
                  </a:lnTo>
                  <a:lnTo>
                    <a:pt x="499" y="43"/>
                  </a:lnTo>
                  <a:lnTo>
                    <a:pt x="498" y="44"/>
                  </a:lnTo>
                  <a:lnTo>
                    <a:pt x="496" y="46"/>
                  </a:lnTo>
                  <a:lnTo>
                    <a:pt x="493" y="46"/>
                  </a:lnTo>
                  <a:lnTo>
                    <a:pt x="492" y="47"/>
                  </a:lnTo>
                  <a:lnTo>
                    <a:pt x="490" y="47"/>
                  </a:lnTo>
                  <a:lnTo>
                    <a:pt x="489" y="47"/>
                  </a:lnTo>
                  <a:lnTo>
                    <a:pt x="487" y="44"/>
                  </a:lnTo>
                  <a:lnTo>
                    <a:pt x="486" y="43"/>
                  </a:lnTo>
                  <a:lnTo>
                    <a:pt x="484" y="44"/>
                  </a:lnTo>
                  <a:lnTo>
                    <a:pt x="483" y="44"/>
                  </a:lnTo>
                  <a:lnTo>
                    <a:pt x="481" y="39"/>
                  </a:lnTo>
                  <a:lnTo>
                    <a:pt x="479" y="35"/>
                  </a:lnTo>
                  <a:lnTo>
                    <a:pt x="479" y="33"/>
                  </a:lnTo>
                  <a:lnTo>
                    <a:pt x="479" y="30"/>
                  </a:lnTo>
                  <a:lnTo>
                    <a:pt x="481" y="29"/>
                  </a:lnTo>
                  <a:lnTo>
                    <a:pt x="483" y="27"/>
                  </a:lnTo>
                  <a:lnTo>
                    <a:pt x="483" y="26"/>
                  </a:lnTo>
                  <a:lnTo>
                    <a:pt x="483" y="24"/>
                  </a:lnTo>
                  <a:lnTo>
                    <a:pt x="481" y="23"/>
                  </a:lnTo>
                  <a:lnTo>
                    <a:pt x="479" y="23"/>
                  </a:lnTo>
                  <a:lnTo>
                    <a:pt x="479" y="24"/>
                  </a:lnTo>
                  <a:lnTo>
                    <a:pt x="481" y="24"/>
                  </a:lnTo>
                  <a:lnTo>
                    <a:pt x="481" y="26"/>
                  </a:lnTo>
                  <a:lnTo>
                    <a:pt x="481" y="27"/>
                  </a:lnTo>
                  <a:lnTo>
                    <a:pt x="479" y="29"/>
                  </a:lnTo>
                  <a:lnTo>
                    <a:pt x="478" y="30"/>
                  </a:lnTo>
                  <a:lnTo>
                    <a:pt x="478" y="32"/>
                  </a:lnTo>
                  <a:lnTo>
                    <a:pt x="478" y="33"/>
                  </a:lnTo>
                  <a:lnTo>
                    <a:pt x="478" y="38"/>
                  </a:lnTo>
                  <a:lnTo>
                    <a:pt x="479" y="41"/>
                  </a:lnTo>
                  <a:lnTo>
                    <a:pt x="479" y="43"/>
                  </a:lnTo>
                  <a:lnTo>
                    <a:pt x="479" y="44"/>
                  </a:lnTo>
                  <a:lnTo>
                    <a:pt x="481" y="44"/>
                  </a:lnTo>
                  <a:lnTo>
                    <a:pt x="481" y="46"/>
                  </a:lnTo>
                  <a:lnTo>
                    <a:pt x="481" y="47"/>
                  </a:lnTo>
                  <a:lnTo>
                    <a:pt x="483" y="47"/>
                  </a:lnTo>
                  <a:lnTo>
                    <a:pt x="481" y="49"/>
                  </a:lnTo>
                  <a:lnTo>
                    <a:pt x="479" y="52"/>
                  </a:lnTo>
                  <a:lnTo>
                    <a:pt x="489" y="52"/>
                  </a:lnTo>
                  <a:lnTo>
                    <a:pt x="490" y="53"/>
                  </a:lnTo>
                  <a:lnTo>
                    <a:pt x="492" y="52"/>
                  </a:lnTo>
                  <a:lnTo>
                    <a:pt x="496" y="50"/>
                  </a:lnTo>
                  <a:lnTo>
                    <a:pt x="499" y="49"/>
                  </a:lnTo>
                  <a:lnTo>
                    <a:pt x="501" y="50"/>
                  </a:lnTo>
                  <a:lnTo>
                    <a:pt x="501" y="52"/>
                  </a:lnTo>
                  <a:lnTo>
                    <a:pt x="501" y="53"/>
                  </a:lnTo>
                  <a:lnTo>
                    <a:pt x="502" y="53"/>
                  </a:lnTo>
                  <a:lnTo>
                    <a:pt x="502" y="52"/>
                  </a:lnTo>
                  <a:lnTo>
                    <a:pt x="504" y="52"/>
                  </a:lnTo>
                  <a:lnTo>
                    <a:pt x="507" y="53"/>
                  </a:lnTo>
                  <a:lnTo>
                    <a:pt x="509" y="53"/>
                  </a:lnTo>
                  <a:lnTo>
                    <a:pt x="507" y="52"/>
                  </a:lnTo>
                  <a:lnTo>
                    <a:pt x="506" y="52"/>
                  </a:lnTo>
                  <a:lnTo>
                    <a:pt x="507" y="50"/>
                  </a:lnTo>
                  <a:lnTo>
                    <a:pt x="513" y="49"/>
                  </a:lnTo>
                  <a:lnTo>
                    <a:pt x="519" y="47"/>
                  </a:lnTo>
                  <a:lnTo>
                    <a:pt x="521" y="49"/>
                  </a:lnTo>
                  <a:lnTo>
                    <a:pt x="522" y="49"/>
                  </a:lnTo>
                  <a:lnTo>
                    <a:pt x="524" y="50"/>
                  </a:lnTo>
                  <a:lnTo>
                    <a:pt x="524" y="52"/>
                  </a:lnTo>
                  <a:lnTo>
                    <a:pt x="522" y="50"/>
                  </a:lnTo>
                  <a:lnTo>
                    <a:pt x="521" y="52"/>
                  </a:lnTo>
                  <a:lnTo>
                    <a:pt x="521" y="55"/>
                  </a:lnTo>
                  <a:lnTo>
                    <a:pt x="522" y="53"/>
                  </a:lnTo>
                  <a:lnTo>
                    <a:pt x="524" y="53"/>
                  </a:lnTo>
                  <a:lnTo>
                    <a:pt x="524" y="55"/>
                  </a:lnTo>
                  <a:lnTo>
                    <a:pt x="522" y="56"/>
                  </a:lnTo>
                  <a:lnTo>
                    <a:pt x="521" y="58"/>
                  </a:lnTo>
                  <a:lnTo>
                    <a:pt x="519" y="58"/>
                  </a:lnTo>
                  <a:lnTo>
                    <a:pt x="521" y="59"/>
                  </a:lnTo>
                  <a:lnTo>
                    <a:pt x="522" y="62"/>
                  </a:lnTo>
                  <a:lnTo>
                    <a:pt x="522" y="64"/>
                  </a:lnTo>
                  <a:lnTo>
                    <a:pt x="519" y="64"/>
                  </a:lnTo>
                  <a:lnTo>
                    <a:pt x="518" y="64"/>
                  </a:lnTo>
                  <a:lnTo>
                    <a:pt x="519" y="65"/>
                  </a:lnTo>
                  <a:lnTo>
                    <a:pt x="521" y="65"/>
                  </a:lnTo>
                  <a:lnTo>
                    <a:pt x="522" y="65"/>
                  </a:lnTo>
                  <a:lnTo>
                    <a:pt x="521" y="65"/>
                  </a:lnTo>
                  <a:lnTo>
                    <a:pt x="522" y="67"/>
                  </a:lnTo>
                  <a:lnTo>
                    <a:pt x="522" y="69"/>
                  </a:lnTo>
                  <a:lnTo>
                    <a:pt x="522" y="70"/>
                  </a:lnTo>
                  <a:lnTo>
                    <a:pt x="522" y="72"/>
                  </a:lnTo>
                  <a:lnTo>
                    <a:pt x="519" y="72"/>
                  </a:lnTo>
                  <a:lnTo>
                    <a:pt x="518" y="72"/>
                  </a:lnTo>
                  <a:lnTo>
                    <a:pt x="516" y="72"/>
                  </a:lnTo>
                  <a:lnTo>
                    <a:pt x="518" y="73"/>
                  </a:lnTo>
                  <a:lnTo>
                    <a:pt x="519" y="73"/>
                  </a:lnTo>
                  <a:lnTo>
                    <a:pt x="521" y="73"/>
                  </a:lnTo>
                  <a:lnTo>
                    <a:pt x="522" y="73"/>
                  </a:lnTo>
                  <a:lnTo>
                    <a:pt x="522" y="75"/>
                  </a:lnTo>
                  <a:lnTo>
                    <a:pt x="524" y="75"/>
                  </a:lnTo>
                  <a:lnTo>
                    <a:pt x="525" y="69"/>
                  </a:lnTo>
                  <a:lnTo>
                    <a:pt x="525" y="65"/>
                  </a:lnTo>
                  <a:lnTo>
                    <a:pt x="525" y="56"/>
                  </a:lnTo>
                  <a:lnTo>
                    <a:pt x="527" y="56"/>
                  </a:lnTo>
                  <a:lnTo>
                    <a:pt x="528" y="55"/>
                  </a:lnTo>
                  <a:lnTo>
                    <a:pt x="528" y="53"/>
                  </a:lnTo>
                  <a:lnTo>
                    <a:pt x="530" y="53"/>
                  </a:lnTo>
                  <a:lnTo>
                    <a:pt x="530" y="55"/>
                  </a:lnTo>
                  <a:lnTo>
                    <a:pt x="532" y="56"/>
                  </a:lnTo>
                  <a:lnTo>
                    <a:pt x="533" y="58"/>
                  </a:lnTo>
                  <a:lnTo>
                    <a:pt x="535" y="56"/>
                  </a:lnTo>
                  <a:lnTo>
                    <a:pt x="533" y="55"/>
                  </a:lnTo>
                  <a:lnTo>
                    <a:pt x="532" y="55"/>
                  </a:lnTo>
                  <a:lnTo>
                    <a:pt x="532" y="53"/>
                  </a:lnTo>
                  <a:lnTo>
                    <a:pt x="533" y="53"/>
                  </a:lnTo>
                  <a:lnTo>
                    <a:pt x="535" y="53"/>
                  </a:lnTo>
                  <a:lnTo>
                    <a:pt x="536" y="53"/>
                  </a:lnTo>
                  <a:lnTo>
                    <a:pt x="535" y="52"/>
                  </a:lnTo>
                  <a:lnTo>
                    <a:pt x="533" y="52"/>
                  </a:lnTo>
                  <a:lnTo>
                    <a:pt x="535" y="52"/>
                  </a:lnTo>
                  <a:lnTo>
                    <a:pt x="535" y="50"/>
                  </a:lnTo>
                  <a:lnTo>
                    <a:pt x="535" y="49"/>
                  </a:lnTo>
                  <a:lnTo>
                    <a:pt x="536" y="50"/>
                  </a:lnTo>
                  <a:lnTo>
                    <a:pt x="539" y="53"/>
                  </a:lnTo>
                  <a:lnTo>
                    <a:pt x="542" y="58"/>
                  </a:lnTo>
                  <a:lnTo>
                    <a:pt x="542" y="59"/>
                  </a:lnTo>
                  <a:lnTo>
                    <a:pt x="542" y="61"/>
                  </a:lnTo>
                  <a:lnTo>
                    <a:pt x="542" y="62"/>
                  </a:lnTo>
                  <a:lnTo>
                    <a:pt x="542" y="64"/>
                  </a:lnTo>
                  <a:lnTo>
                    <a:pt x="542" y="65"/>
                  </a:lnTo>
                  <a:lnTo>
                    <a:pt x="542" y="67"/>
                  </a:lnTo>
                  <a:lnTo>
                    <a:pt x="542" y="69"/>
                  </a:lnTo>
                  <a:lnTo>
                    <a:pt x="542" y="70"/>
                  </a:lnTo>
                  <a:lnTo>
                    <a:pt x="542" y="72"/>
                  </a:lnTo>
                  <a:lnTo>
                    <a:pt x="541" y="72"/>
                  </a:lnTo>
                  <a:lnTo>
                    <a:pt x="539" y="72"/>
                  </a:lnTo>
                  <a:lnTo>
                    <a:pt x="541" y="73"/>
                  </a:lnTo>
                  <a:lnTo>
                    <a:pt x="542" y="76"/>
                  </a:lnTo>
                  <a:lnTo>
                    <a:pt x="541" y="78"/>
                  </a:lnTo>
                  <a:lnTo>
                    <a:pt x="539" y="79"/>
                  </a:lnTo>
                  <a:lnTo>
                    <a:pt x="539" y="81"/>
                  </a:lnTo>
                  <a:lnTo>
                    <a:pt x="538" y="81"/>
                  </a:lnTo>
                  <a:lnTo>
                    <a:pt x="536" y="81"/>
                  </a:lnTo>
                  <a:lnTo>
                    <a:pt x="536" y="79"/>
                  </a:lnTo>
                  <a:lnTo>
                    <a:pt x="535" y="79"/>
                  </a:lnTo>
                  <a:lnTo>
                    <a:pt x="533" y="79"/>
                  </a:lnTo>
                  <a:lnTo>
                    <a:pt x="533" y="78"/>
                  </a:lnTo>
                  <a:lnTo>
                    <a:pt x="533" y="76"/>
                  </a:lnTo>
                  <a:lnTo>
                    <a:pt x="532" y="78"/>
                  </a:lnTo>
                  <a:lnTo>
                    <a:pt x="532" y="79"/>
                  </a:lnTo>
                  <a:lnTo>
                    <a:pt x="532" y="81"/>
                  </a:lnTo>
                  <a:lnTo>
                    <a:pt x="528" y="84"/>
                  </a:lnTo>
                  <a:lnTo>
                    <a:pt x="527" y="84"/>
                  </a:lnTo>
                  <a:lnTo>
                    <a:pt x="527" y="85"/>
                  </a:lnTo>
                  <a:lnTo>
                    <a:pt x="527" y="87"/>
                  </a:lnTo>
                  <a:lnTo>
                    <a:pt x="525" y="88"/>
                  </a:lnTo>
                  <a:lnTo>
                    <a:pt x="525" y="90"/>
                  </a:lnTo>
                  <a:lnTo>
                    <a:pt x="524" y="90"/>
                  </a:lnTo>
                  <a:lnTo>
                    <a:pt x="524" y="92"/>
                  </a:lnTo>
                  <a:lnTo>
                    <a:pt x="524" y="93"/>
                  </a:lnTo>
                  <a:lnTo>
                    <a:pt x="522" y="93"/>
                  </a:lnTo>
                  <a:lnTo>
                    <a:pt x="522" y="92"/>
                  </a:lnTo>
                  <a:lnTo>
                    <a:pt x="521" y="92"/>
                  </a:lnTo>
                  <a:lnTo>
                    <a:pt x="521" y="95"/>
                  </a:lnTo>
                  <a:lnTo>
                    <a:pt x="521" y="96"/>
                  </a:lnTo>
                  <a:lnTo>
                    <a:pt x="518" y="96"/>
                  </a:lnTo>
                  <a:lnTo>
                    <a:pt x="518" y="98"/>
                  </a:lnTo>
                  <a:lnTo>
                    <a:pt x="516" y="98"/>
                  </a:lnTo>
                  <a:lnTo>
                    <a:pt x="512" y="98"/>
                  </a:lnTo>
                  <a:lnTo>
                    <a:pt x="510" y="98"/>
                  </a:lnTo>
                  <a:lnTo>
                    <a:pt x="510" y="96"/>
                  </a:lnTo>
                  <a:lnTo>
                    <a:pt x="509" y="96"/>
                  </a:lnTo>
                  <a:lnTo>
                    <a:pt x="509" y="98"/>
                  </a:lnTo>
                  <a:lnTo>
                    <a:pt x="507" y="98"/>
                  </a:lnTo>
                  <a:lnTo>
                    <a:pt x="506" y="96"/>
                  </a:lnTo>
                  <a:lnTo>
                    <a:pt x="506" y="95"/>
                  </a:lnTo>
                  <a:lnTo>
                    <a:pt x="504" y="95"/>
                  </a:lnTo>
                  <a:lnTo>
                    <a:pt x="502" y="93"/>
                  </a:lnTo>
                  <a:lnTo>
                    <a:pt x="502" y="95"/>
                  </a:lnTo>
                  <a:lnTo>
                    <a:pt x="502" y="96"/>
                  </a:lnTo>
                  <a:lnTo>
                    <a:pt x="502" y="98"/>
                  </a:lnTo>
                  <a:lnTo>
                    <a:pt x="502" y="99"/>
                  </a:lnTo>
                  <a:lnTo>
                    <a:pt x="501" y="98"/>
                  </a:lnTo>
                  <a:lnTo>
                    <a:pt x="499" y="98"/>
                  </a:lnTo>
                  <a:lnTo>
                    <a:pt x="499" y="96"/>
                  </a:lnTo>
                  <a:lnTo>
                    <a:pt x="501" y="96"/>
                  </a:lnTo>
                  <a:lnTo>
                    <a:pt x="501" y="95"/>
                  </a:lnTo>
                  <a:lnTo>
                    <a:pt x="501" y="93"/>
                  </a:lnTo>
                  <a:lnTo>
                    <a:pt x="501" y="92"/>
                  </a:lnTo>
                  <a:lnTo>
                    <a:pt x="499" y="90"/>
                  </a:lnTo>
                  <a:lnTo>
                    <a:pt x="498" y="90"/>
                  </a:lnTo>
                  <a:lnTo>
                    <a:pt x="499" y="92"/>
                  </a:lnTo>
                  <a:lnTo>
                    <a:pt x="498" y="95"/>
                  </a:lnTo>
                  <a:lnTo>
                    <a:pt x="496" y="93"/>
                  </a:lnTo>
                  <a:lnTo>
                    <a:pt x="495" y="93"/>
                  </a:lnTo>
                  <a:lnTo>
                    <a:pt x="495" y="95"/>
                  </a:lnTo>
                  <a:lnTo>
                    <a:pt x="496" y="95"/>
                  </a:lnTo>
                  <a:lnTo>
                    <a:pt x="496" y="96"/>
                  </a:lnTo>
                  <a:lnTo>
                    <a:pt x="493" y="95"/>
                  </a:lnTo>
                  <a:lnTo>
                    <a:pt x="492" y="93"/>
                  </a:lnTo>
                  <a:lnTo>
                    <a:pt x="493" y="93"/>
                  </a:lnTo>
                  <a:lnTo>
                    <a:pt x="493" y="92"/>
                  </a:lnTo>
                  <a:lnTo>
                    <a:pt x="490" y="92"/>
                  </a:lnTo>
                  <a:lnTo>
                    <a:pt x="490" y="90"/>
                  </a:lnTo>
                  <a:lnTo>
                    <a:pt x="492" y="88"/>
                  </a:lnTo>
                  <a:lnTo>
                    <a:pt x="490" y="88"/>
                  </a:lnTo>
                  <a:lnTo>
                    <a:pt x="489" y="87"/>
                  </a:lnTo>
                  <a:lnTo>
                    <a:pt x="489" y="85"/>
                  </a:lnTo>
                  <a:lnTo>
                    <a:pt x="492" y="85"/>
                  </a:lnTo>
                  <a:lnTo>
                    <a:pt x="495" y="85"/>
                  </a:lnTo>
                  <a:lnTo>
                    <a:pt x="496" y="84"/>
                  </a:lnTo>
                  <a:lnTo>
                    <a:pt x="495" y="84"/>
                  </a:lnTo>
                  <a:lnTo>
                    <a:pt x="493" y="84"/>
                  </a:lnTo>
                  <a:lnTo>
                    <a:pt x="490" y="82"/>
                  </a:lnTo>
                  <a:lnTo>
                    <a:pt x="489" y="82"/>
                  </a:lnTo>
                  <a:lnTo>
                    <a:pt x="487" y="84"/>
                  </a:lnTo>
                  <a:lnTo>
                    <a:pt x="484" y="85"/>
                  </a:lnTo>
                  <a:lnTo>
                    <a:pt x="486" y="85"/>
                  </a:lnTo>
                  <a:lnTo>
                    <a:pt x="487" y="87"/>
                  </a:lnTo>
                  <a:lnTo>
                    <a:pt x="487" y="88"/>
                  </a:lnTo>
                  <a:lnTo>
                    <a:pt x="486" y="88"/>
                  </a:lnTo>
                  <a:lnTo>
                    <a:pt x="487" y="90"/>
                  </a:lnTo>
                  <a:lnTo>
                    <a:pt x="489" y="92"/>
                  </a:lnTo>
                  <a:lnTo>
                    <a:pt x="487" y="92"/>
                  </a:lnTo>
                  <a:lnTo>
                    <a:pt x="487" y="93"/>
                  </a:lnTo>
                  <a:lnTo>
                    <a:pt x="489" y="93"/>
                  </a:lnTo>
                  <a:lnTo>
                    <a:pt x="489" y="95"/>
                  </a:lnTo>
                  <a:lnTo>
                    <a:pt x="487" y="95"/>
                  </a:lnTo>
                  <a:lnTo>
                    <a:pt x="486" y="95"/>
                  </a:lnTo>
                  <a:lnTo>
                    <a:pt x="484" y="93"/>
                  </a:lnTo>
                  <a:lnTo>
                    <a:pt x="484" y="92"/>
                  </a:lnTo>
                  <a:lnTo>
                    <a:pt x="483" y="92"/>
                  </a:lnTo>
                  <a:lnTo>
                    <a:pt x="483" y="93"/>
                  </a:lnTo>
                  <a:lnTo>
                    <a:pt x="481" y="92"/>
                  </a:lnTo>
                  <a:lnTo>
                    <a:pt x="478" y="93"/>
                  </a:lnTo>
                  <a:lnTo>
                    <a:pt x="476" y="92"/>
                  </a:lnTo>
                  <a:lnTo>
                    <a:pt x="475" y="92"/>
                  </a:lnTo>
                  <a:lnTo>
                    <a:pt x="473" y="90"/>
                  </a:lnTo>
                  <a:lnTo>
                    <a:pt x="470" y="90"/>
                  </a:lnTo>
                  <a:lnTo>
                    <a:pt x="469" y="88"/>
                  </a:lnTo>
                  <a:lnTo>
                    <a:pt x="466" y="87"/>
                  </a:lnTo>
                  <a:lnTo>
                    <a:pt x="463" y="87"/>
                  </a:lnTo>
                  <a:lnTo>
                    <a:pt x="461" y="85"/>
                  </a:lnTo>
                  <a:lnTo>
                    <a:pt x="460" y="84"/>
                  </a:lnTo>
                  <a:lnTo>
                    <a:pt x="460" y="87"/>
                  </a:lnTo>
                  <a:lnTo>
                    <a:pt x="461" y="87"/>
                  </a:lnTo>
                  <a:lnTo>
                    <a:pt x="463" y="88"/>
                  </a:lnTo>
                  <a:lnTo>
                    <a:pt x="464" y="92"/>
                  </a:lnTo>
                  <a:lnTo>
                    <a:pt x="466" y="90"/>
                  </a:lnTo>
                  <a:lnTo>
                    <a:pt x="469" y="92"/>
                  </a:lnTo>
                  <a:lnTo>
                    <a:pt x="470" y="93"/>
                  </a:lnTo>
                  <a:lnTo>
                    <a:pt x="473" y="95"/>
                  </a:lnTo>
                  <a:lnTo>
                    <a:pt x="478" y="96"/>
                  </a:lnTo>
                  <a:lnTo>
                    <a:pt x="481" y="98"/>
                  </a:lnTo>
                  <a:lnTo>
                    <a:pt x="487" y="99"/>
                  </a:lnTo>
                  <a:lnTo>
                    <a:pt x="493" y="101"/>
                  </a:lnTo>
                  <a:lnTo>
                    <a:pt x="495" y="101"/>
                  </a:lnTo>
                  <a:lnTo>
                    <a:pt x="495" y="102"/>
                  </a:lnTo>
                  <a:lnTo>
                    <a:pt x="496" y="104"/>
                  </a:lnTo>
                  <a:lnTo>
                    <a:pt x="495" y="105"/>
                  </a:lnTo>
                  <a:lnTo>
                    <a:pt x="495" y="107"/>
                  </a:lnTo>
                  <a:lnTo>
                    <a:pt x="493" y="107"/>
                  </a:lnTo>
                  <a:lnTo>
                    <a:pt x="490" y="107"/>
                  </a:lnTo>
                  <a:lnTo>
                    <a:pt x="492" y="108"/>
                  </a:lnTo>
                  <a:lnTo>
                    <a:pt x="492" y="110"/>
                  </a:lnTo>
                  <a:lnTo>
                    <a:pt x="489" y="108"/>
                  </a:lnTo>
                  <a:lnTo>
                    <a:pt x="487" y="110"/>
                  </a:lnTo>
                  <a:lnTo>
                    <a:pt x="486" y="110"/>
                  </a:lnTo>
                  <a:lnTo>
                    <a:pt x="484" y="111"/>
                  </a:lnTo>
                  <a:lnTo>
                    <a:pt x="483" y="111"/>
                  </a:lnTo>
                  <a:lnTo>
                    <a:pt x="484" y="113"/>
                  </a:lnTo>
                  <a:lnTo>
                    <a:pt x="486" y="113"/>
                  </a:lnTo>
                  <a:lnTo>
                    <a:pt x="487" y="113"/>
                  </a:lnTo>
                  <a:lnTo>
                    <a:pt x="489" y="113"/>
                  </a:lnTo>
                  <a:lnTo>
                    <a:pt x="489" y="111"/>
                  </a:lnTo>
                  <a:lnTo>
                    <a:pt x="490" y="113"/>
                  </a:lnTo>
                  <a:lnTo>
                    <a:pt x="490" y="116"/>
                  </a:lnTo>
                  <a:lnTo>
                    <a:pt x="489" y="118"/>
                  </a:lnTo>
                  <a:lnTo>
                    <a:pt x="487" y="118"/>
                  </a:lnTo>
                  <a:lnTo>
                    <a:pt x="487" y="119"/>
                  </a:lnTo>
                  <a:lnTo>
                    <a:pt x="484" y="121"/>
                  </a:lnTo>
                  <a:lnTo>
                    <a:pt x="483" y="122"/>
                  </a:lnTo>
                  <a:lnTo>
                    <a:pt x="481" y="124"/>
                  </a:lnTo>
                  <a:lnTo>
                    <a:pt x="479" y="125"/>
                  </a:lnTo>
                  <a:lnTo>
                    <a:pt x="478" y="125"/>
                  </a:lnTo>
                  <a:lnTo>
                    <a:pt x="475" y="127"/>
                  </a:lnTo>
                  <a:lnTo>
                    <a:pt x="472" y="125"/>
                  </a:lnTo>
                  <a:lnTo>
                    <a:pt x="470" y="125"/>
                  </a:lnTo>
                  <a:lnTo>
                    <a:pt x="469" y="124"/>
                  </a:lnTo>
                  <a:lnTo>
                    <a:pt x="466" y="119"/>
                  </a:lnTo>
                  <a:lnTo>
                    <a:pt x="464" y="119"/>
                  </a:lnTo>
                  <a:lnTo>
                    <a:pt x="463" y="119"/>
                  </a:lnTo>
                  <a:lnTo>
                    <a:pt x="460" y="115"/>
                  </a:lnTo>
                  <a:lnTo>
                    <a:pt x="458" y="113"/>
                  </a:lnTo>
                  <a:lnTo>
                    <a:pt x="460" y="118"/>
                  </a:lnTo>
                  <a:lnTo>
                    <a:pt x="461" y="119"/>
                  </a:lnTo>
                  <a:lnTo>
                    <a:pt x="463" y="121"/>
                  </a:lnTo>
                  <a:lnTo>
                    <a:pt x="464" y="124"/>
                  </a:lnTo>
                  <a:lnTo>
                    <a:pt x="466" y="127"/>
                  </a:lnTo>
                  <a:lnTo>
                    <a:pt x="469" y="128"/>
                  </a:lnTo>
                  <a:lnTo>
                    <a:pt x="472" y="128"/>
                  </a:lnTo>
                  <a:lnTo>
                    <a:pt x="475" y="130"/>
                  </a:lnTo>
                  <a:lnTo>
                    <a:pt x="476" y="131"/>
                  </a:lnTo>
                  <a:lnTo>
                    <a:pt x="478" y="131"/>
                  </a:lnTo>
                  <a:lnTo>
                    <a:pt x="479" y="131"/>
                  </a:lnTo>
                  <a:lnTo>
                    <a:pt x="481" y="130"/>
                  </a:lnTo>
                  <a:lnTo>
                    <a:pt x="483" y="128"/>
                  </a:lnTo>
                  <a:lnTo>
                    <a:pt x="484" y="127"/>
                  </a:lnTo>
                  <a:lnTo>
                    <a:pt x="486" y="127"/>
                  </a:lnTo>
                  <a:lnTo>
                    <a:pt x="487" y="127"/>
                  </a:lnTo>
                  <a:lnTo>
                    <a:pt x="487" y="128"/>
                  </a:lnTo>
                  <a:lnTo>
                    <a:pt x="489" y="128"/>
                  </a:lnTo>
                  <a:lnTo>
                    <a:pt x="490" y="130"/>
                  </a:lnTo>
                  <a:lnTo>
                    <a:pt x="492" y="130"/>
                  </a:lnTo>
                  <a:lnTo>
                    <a:pt x="492" y="128"/>
                  </a:lnTo>
                  <a:lnTo>
                    <a:pt x="490" y="127"/>
                  </a:lnTo>
                  <a:lnTo>
                    <a:pt x="490" y="125"/>
                  </a:lnTo>
                  <a:lnTo>
                    <a:pt x="492" y="125"/>
                  </a:lnTo>
                  <a:lnTo>
                    <a:pt x="493" y="125"/>
                  </a:lnTo>
                  <a:lnTo>
                    <a:pt x="495" y="127"/>
                  </a:lnTo>
                  <a:lnTo>
                    <a:pt x="495" y="125"/>
                  </a:lnTo>
                  <a:lnTo>
                    <a:pt x="495" y="124"/>
                  </a:lnTo>
                  <a:lnTo>
                    <a:pt x="495" y="122"/>
                  </a:lnTo>
                  <a:lnTo>
                    <a:pt x="496" y="121"/>
                  </a:lnTo>
                  <a:lnTo>
                    <a:pt x="496" y="119"/>
                  </a:lnTo>
                  <a:lnTo>
                    <a:pt x="498" y="119"/>
                  </a:lnTo>
                  <a:lnTo>
                    <a:pt x="498" y="121"/>
                  </a:lnTo>
                  <a:lnTo>
                    <a:pt x="498" y="122"/>
                  </a:lnTo>
                  <a:lnTo>
                    <a:pt x="498" y="124"/>
                  </a:lnTo>
                  <a:lnTo>
                    <a:pt x="498" y="125"/>
                  </a:lnTo>
                  <a:lnTo>
                    <a:pt x="499" y="127"/>
                  </a:lnTo>
                  <a:lnTo>
                    <a:pt x="496" y="127"/>
                  </a:lnTo>
                  <a:lnTo>
                    <a:pt x="496" y="128"/>
                  </a:lnTo>
                  <a:lnTo>
                    <a:pt x="496" y="130"/>
                  </a:lnTo>
                  <a:lnTo>
                    <a:pt x="498" y="130"/>
                  </a:lnTo>
                  <a:lnTo>
                    <a:pt x="501" y="128"/>
                  </a:lnTo>
                  <a:lnTo>
                    <a:pt x="501" y="130"/>
                  </a:lnTo>
                  <a:lnTo>
                    <a:pt x="501" y="128"/>
                  </a:lnTo>
                  <a:lnTo>
                    <a:pt x="502" y="127"/>
                  </a:lnTo>
                  <a:lnTo>
                    <a:pt x="504" y="127"/>
                  </a:lnTo>
                  <a:lnTo>
                    <a:pt x="506" y="127"/>
                  </a:lnTo>
                  <a:lnTo>
                    <a:pt x="504" y="125"/>
                  </a:lnTo>
                  <a:lnTo>
                    <a:pt x="504" y="124"/>
                  </a:lnTo>
                  <a:lnTo>
                    <a:pt x="502" y="124"/>
                  </a:lnTo>
                  <a:lnTo>
                    <a:pt x="506" y="124"/>
                  </a:lnTo>
                  <a:lnTo>
                    <a:pt x="506" y="125"/>
                  </a:lnTo>
                  <a:lnTo>
                    <a:pt x="507" y="127"/>
                  </a:lnTo>
                  <a:lnTo>
                    <a:pt x="509" y="127"/>
                  </a:lnTo>
                  <a:lnTo>
                    <a:pt x="509" y="128"/>
                  </a:lnTo>
                  <a:lnTo>
                    <a:pt x="507" y="128"/>
                  </a:lnTo>
                  <a:lnTo>
                    <a:pt x="507" y="130"/>
                  </a:lnTo>
                  <a:lnTo>
                    <a:pt x="506" y="130"/>
                  </a:lnTo>
                  <a:lnTo>
                    <a:pt x="504" y="130"/>
                  </a:lnTo>
                  <a:lnTo>
                    <a:pt x="504" y="131"/>
                  </a:lnTo>
                  <a:lnTo>
                    <a:pt x="504" y="133"/>
                  </a:lnTo>
                  <a:lnTo>
                    <a:pt x="504" y="134"/>
                  </a:lnTo>
                  <a:lnTo>
                    <a:pt x="502" y="134"/>
                  </a:lnTo>
                  <a:lnTo>
                    <a:pt x="501" y="136"/>
                  </a:lnTo>
                  <a:lnTo>
                    <a:pt x="499" y="134"/>
                  </a:lnTo>
                  <a:lnTo>
                    <a:pt x="499" y="136"/>
                  </a:lnTo>
                  <a:lnTo>
                    <a:pt x="499" y="138"/>
                  </a:lnTo>
                  <a:lnTo>
                    <a:pt x="498" y="138"/>
                  </a:lnTo>
                  <a:lnTo>
                    <a:pt x="498" y="139"/>
                  </a:lnTo>
                  <a:lnTo>
                    <a:pt x="495" y="142"/>
                  </a:lnTo>
                  <a:lnTo>
                    <a:pt x="493" y="144"/>
                  </a:lnTo>
                  <a:lnTo>
                    <a:pt x="493" y="145"/>
                  </a:lnTo>
                  <a:lnTo>
                    <a:pt x="492" y="145"/>
                  </a:lnTo>
                  <a:lnTo>
                    <a:pt x="490" y="145"/>
                  </a:lnTo>
                  <a:lnTo>
                    <a:pt x="489" y="144"/>
                  </a:lnTo>
                  <a:lnTo>
                    <a:pt x="489" y="142"/>
                  </a:lnTo>
                  <a:lnTo>
                    <a:pt x="489" y="141"/>
                  </a:lnTo>
                  <a:lnTo>
                    <a:pt x="487" y="139"/>
                  </a:lnTo>
                  <a:lnTo>
                    <a:pt x="486" y="145"/>
                  </a:lnTo>
                  <a:lnTo>
                    <a:pt x="486" y="148"/>
                  </a:lnTo>
                  <a:lnTo>
                    <a:pt x="484" y="147"/>
                  </a:lnTo>
                  <a:lnTo>
                    <a:pt x="484" y="145"/>
                  </a:lnTo>
                  <a:lnTo>
                    <a:pt x="484" y="144"/>
                  </a:lnTo>
                  <a:lnTo>
                    <a:pt x="483" y="141"/>
                  </a:lnTo>
                  <a:lnTo>
                    <a:pt x="481" y="141"/>
                  </a:lnTo>
                  <a:lnTo>
                    <a:pt x="479" y="142"/>
                  </a:lnTo>
                  <a:lnTo>
                    <a:pt x="478" y="142"/>
                  </a:lnTo>
                  <a:lnTo>
                    <a:pt x="476" y="144"/>
                  </a:lnTo>
                  <a:lnTo>
                    <a:pt x="478" y="144"/>
                  </a:lnTo>
                  <a:lnTo>
                    <a:pt x="479" y="144"/>
                  </a:lnTo>
                  <a:lnTo>
                    <a:pt x="481" y="145"/>
                  </a:lnTo>
                  <a:lnTo>
                    <a:pt x="481" y="147"/>
                  </a:lnTo>
                  <a:lnTo>
                    <a:pt x="469" y="145"/>
                  </a:lnTo>
                  <a:lnTo>
                    <a:pt x="467" y="147"/>
                  </a:lnTo>
                  <a:lnTo>
                    <a:pt x="458" y="150"/>
                  </a:lnTo>
                  <a:lnTo>
                    <a:pt x="457" y="150"/>
                  </a:lnTo>
                  <a:lnTo>
                    <a:pt x="457" y="148"/>
                  </a:lnTo>
                  <a:lnTo>
                    <a:pt x="455" y="145"/>
                  </a:lnTo>
                  <a:lnTo>
                    <a:pt x="455" y="144"/>
                  </a:lnTo>
                  <a:lnTo>
                    <a:pt x="453" y="144"/>
                  </a:lnTo>
                  <a:lnTo>
                    <a:pt x="453" y="145"/>
                  </a:lnTo>
                  <a:lnTo>
                    <a:pt x="455" y="145"/>
                  </a:lnTo>
                  <a:lnTo>
                    <a:pt x="455" y="147"/>
                  </a:lnTo>
                  <a:lnTo>
                    <a:pt x="455" y="148"/>
                  </a:lnTo>
                  <a:lnTo>
                    <a:pt x="453" y="150"/>
                  </a:lnTo>
                  <a:lnTo>
                    <a:pt x="452" y="150"/>
                  </a:lnTo>
                  <a:lnTo>
                    <a:pt x="452" y="148"/>
                  </a:lnTo>
                  <a:lnTo>
                    <a:pt x="452" y="150"/>
                  </a:lnTo>
                  <a:lnTo>
                    <a:pt x="452" y="151"/>
                  </a:lnTo>
                  <a:lnTo>
                    <a:pt x="450" y="151"/>
                  </a:lnTo>
                  <a:lnTo>
                    <a:pt x="446" y="156"/>
                  </a:lnTo>
                  <a:lnTo>
                    <a:pt x="444" y="157"/>
                  </a:lnTo>
                  <a:lnTo>
                    <a:pt x="443" y="159"/>
                  </a:lnTo>
                  <a:lnTo>
                    <a:pt x="441" y="159"/>
                  </a:lnTo>
                  <a:lnTo>
                    <a:pt x="440" y="157"/>
                  </a:lnTo>
                  <a:lnTo>
                    <a:pt x="437" y="157"/>
                  </a:lnTo>
                  <a:lnTo>
                    <a:pt x="438" y="156"/>
                  </a:lnTo>
                  <a:lnTo>
                    <a:pt x="441" y="153"/>
                  </a:lnTo>
                  <a:lnTo>
                    <a:pt x="441" y="151"/>
                  </a:lnTo>
                  <a:lnTo>
                    <a:pt x="438" y="148"/>
                  </a:lnTo>
                  <a:lnTo>
                    <a:pt x="438" y="147"/>
                  </a:lnTo>
                  <a:lnTo>
                    <a:pt x="438" y="145"/>
                  </a:lnTo>
                  <a:lnTo>
                    <a:pt x="437" y="145"/>
                  </a:lnTo>
                  <a:lnTo>
                    <a:pt x="435" y="145"/>
                  </a:lnTo>
                  <a:lnTo>
                    <a:pt x="435" y="144"/>
                  </a:lnTo>
                  <a:lnTo>
                    <a:pt x="435" y="148"/>
                  </a:lnTo>
                  <a:lnTo>
                    <a:pt x="435" y="150"/>
                  </a:lnTo>
                  <a:lnTo>
                    <a:pt x="437" y="148"/>
                  </a:lnTo>
                  <a:lnTo>
                    <a:pt x="437" y="150"/>
                  </a:lnTo>
                  <a:lnTo>
                    <a:pt x="438" y="150"/>
                  </a:lnTo>
                  <a:lnTo>
                    <a:pt x="438" y="151"/>
                  </a:lnTo>
                  <a:lnTo>
                    <a:pt x="438" y="153"/>
                  </a:lnTo>
                  <a:lnTo>
                    <a:pt x="437" y="154"/>
                  </a:lnTo>
                  <a:lnTo>
                    <a:pt x="435" y="154"/>
                  </a:lnTo>
                  <a:lnTo>
                    <a:pt x="434" y="156"/>
                  </a:lnTo>
                  <a:lnTo>
                    <a:pt x="435" y="157"/>
                  </a:lnTo>
                  <a:lnTo>
                    <a:pt x="437" y="157"/>
                  </a:lnTo>
                  <a:lnTo>
                    <a:pt x="438" y="159"/>
                  </a:lnTo>
                  <a:lnTo>
                    <a:pt x="438" y="160"/>
                  </a:lnTo>
                  <a:lnTo>
                    <a:pt x="438" y="162"/>
                  </a:lnTo>
                  <a:lnTo>
                    <a:pt x="437" y="162"/>
                  </a:lnTo>
                  <a:lnTo>
                    <a:pt x="434" y="164"/>
                  </a:lnTo>
                  <a:lnTo>
                    <a:pt x="429" y="167"/>
                  </a:lnTo>
                  <a:lnTo>
                    <a:pt x="420" y="173"/>
                  </a:lnTo>
                  <a:lnTo>
                    <a:pt x="417" y="177"/>
                  </a:lnTo>
                  <a:lnTo>
                    <a:pt x="414" y="183"/>
                  </a:lnTo>
                  <a:lnTo>
                    <a:pt x="411" y="185"/>
                  </a:lnTo>
                  <a:lnTo>
                    <a:pt x="411" y="187"/>
                  </a:lnTo>
                  <a:lnTo>
                    <a:pt x="409" y="188"/>
                  </a:lnTo>
                  <a:lnTo>
                    <a:pt x="407" y="191"/>
                  </a:lnTo>
                  <a:lnTo>
                    <a:pt x="407" y="193"/>
                  </a:lnTo>
                  <a:lnTo>
                    <a:pt x="406" y="200"/>
                  </a:lnTo>
                  <a:lnTo>
                    <a:pt x="404" y="205"/>
                  </a:lnTo>
                  <a:lnTo>
                    <a:pt x="403" y="206"/>
                  </a:lnTo>
                  <a:lnTo>
                    <a:pt x="403" y="205"/>
                  </a:lnTo>
                  <a:lnTo>
                    <a:pt x="403" y="203"/>
                  </a:lnTo>
                  <a:lnTo>
                    <a:pt x="404" y="202"/>
                  </a:lnTo>
                  <a:lnTo>
                    <a:pt x="404" y="196"/>
                  </a:lnTo>
                  <a:lnTo>
                    <a:pt x="404" y="193"/>
                  </a:lnTo>
                  <a:lnTo>
                    <a:pt x="403" y="191"/>
                  </a:lnTo>
                  <a:lnTo>
                    <a:pt x="401" y="187"/>
                  </a:lnTo>
                  <a:lnTo>
                    <a:pt x="401" y="190"/>
                  </a:lnTo>
                  <a:lnTo>
                    <a:pt x="403" y="194"/>
                  </a:lnTo>
                  <a:lnTo>
                    <a:pt x="403" y="197"/>
                  </a:lnTo>
                  <a:lnTo>
                    <a:pt x="403" y="199"/>
                  </a:lnTo>
                  <a:lnTo>
                    <a:pt x="403" y="202"/>
                  </a:lnTo>
                  <a:lnTo>
                    <a:pt x="401" y="205"/>
                  </a:lnTo>
                  <a:lnTo>
                    <a:pt x="398" y="210"/>
                  </a:lnTo>
                  <a:lnTo>
                    <a:pt x="397" y="210"/>
                  </a:lnTo>
                  <a:lnTo>
                    <a:pt x="391" y="208"/>
                  </a:lnTo>
                  <a:lnTo>
                    <a:pt x="389" y="208"/>
                  </a:lnTo>
                  <a:lnTo>
                    <a:pt x="386" y="208"/>
                  </a:lnTo>
                  <a:lnTo>
                    <a:pt x="385" y="208"/>
                  </a:lnTo>
                  <a:lnTo>
                    <a:pt x="383" y="208"/>
                  </a:lnTo>
                  <a:lnTo>
                    <a:pt x="378" y="208"/>
                  </a:lnTo>
                  <a:lnTo>
                    <a:pt x="377" y="208"/>
                  </a:lnTo>
                  <a:lnTo>
                    <a:pt x="377" y="206"/>
                  </a:lnTo>
                  <a:lnTo>
                    <a:pt x="377" y="205"/>
                  </a:lnTo>
                  <a:lnTo>
                    <a:pt x="375" y="205"/>
                  </a:lnTo>
                  <a:lnTo>
                    <a:pt x="375" y="208"/>
                  </a:lnTo>
                  <a:lnTo>
                    <a:pt x="374" y="208"/>
                  </a:lnTo>
                  <a:lnTo>
                    <a:pt x="369" y="210"/>
                  </a:lnTo>
                  <a:lnTo>
                    <a:pt x="365" y="211"/>
                  </a:lnTo>
                  <a:lnTo>
                    <a:pt x="365" y="210"/>
                  </a:lnTo>
                  <a:lnTo>
                    <a:pt x="363" y="211"/>
                  </a:lnTo>
                  <a:lnTo>
                    <a:pt x="358" y="206"/>
                  </a:lnTo>
                  <a:lnTo>
                    <a:pt x="355" y="202"/>
                  </a:lnTo>
                  <a:lnTo>
                    <a:pt x="351" y="197"/>
                  </a:lnTo>
                  <a:lnTo>
                    <a:pt x="346" y="194"/>
                  </a:lnTo>
                  <a:lnTo>
                    <a:pt x="343" y="190"/>
                  </a:lnTo>
                  <a:lnTo>
                    <a:pt x="339" y="185"/>
                  </a:lnTo>
                  <a:lnTo>
                    <a:pt x="334" y="180"/>
                  </a:lnTo>
                  <a:lnTo>
                    <a:pt x="331" y="177"/>
                  </a:lnTo>
                  <a:lnTo>
                    <a:pt x="326" y="173"/>
                  </a:lnTo>
                  <a:lnTo>
                    <a:pt x="322" y="168"/>
                  </a:lnTo>
                  <a:lnTo>
                    <a:pt x="317" y="164"/>
                  </a:lnTo>
                  <a:lnTo>
                    <a:pt x="314" y="160"/>
                  </a:lnTo>
                  <a:lnTo>
                    <a:pt x="309" y="156"/>
                  </a:lnTo>
                  <a:lnTo>
                    <a:pt x="305" y="151"/>
                  </a:lnTo>
                  <a:lnTo>
                    <a:pt x="302" y="147"/>
                  </a:lnTo>
                  <a:lnTo>
                    <a:pt x="297" y="144"/>
                  </a:lnTo>
                  <a:lnTo>
                    <a:pt x="296" y="141"/>
                  </a:lnTo>
                  <a:lnTo>
                    <a:pt x="294" y="141"/>
                  </a:lnTo>
                  <a:lnTo>
                    <a:pt x="293" y="141"/>
                  </a:lnTo>
                  <a:lnTo>
                    <a:pt x="290" y="141"/>
                  </a:lnTo>
                  <a:lnTo>
                    <a:pt x="286" y="141"/>
                  </a:lnTo>
                  <a:lnTo>
                    <a:pt x="283" y="141"/>
                  </a:lnTo>
                  <a:lnTo>
                    <a:pt x="280" y="141"/>
                  </a:lnTo>
                  <a:lnTo>
                    <a:pt x="276" y="139"/>
                  </a:lnTo>
                  <a:lnTo>
                    <a:pt x="270" y="139"/>
                  </a:lnTo>
                  <a:lnTo>
                    <a:pt x="264" y="139"/>
                  </a:lnTo>
                  <a:lnTo>
                    <a:pt x="259" y="139"/>
                  </a:lnTo>
                  <a:lnTo>
                    <a:pt x="253" y="139"/>
                  </a:lnTo>
                  <a:lnTo>
                    <a:pt x="247" y="139"/>
                  </a:lnTo>
                  <a:lnTo>
                    <a:pt x="242" y="139"/>
                  </a:lnTo>
                  <a:lnTo>
                    <a:pt x="236" y="139"/>
                  </a:lnTo>
                  <a:lnTo>
                    <a:pt x="233" y="139"/>
                  </a:lnTo>
                  <a:lnTo>
                    <a:pt x="230" y="139"/>
                  </a:lnTo>
                  <a:lnTo>
                    <a:pt x="228" y="139"/>
                  </a:lnTo>
                  <a:lnTo>
                    <a:pt x="227" y="139"/>
                  </a:lnTo>
                  <a:lnTo>
                    <a:pt x="224" y="139"/>
                  </a:lnTo>
                  <a:lnTo>
                    <a:pt x="224" y="138"/>
                  </a:lnTo>
                  <a:lnTo>
                    <a:pt x="224" y="128"/>
                  </a:lnTo>
                  <a:lnTo>
                    <a:pt x="221" y="124"/>
                  </a:lnTo>
                  <a:lnTo>
                    <a:pt x="218" y="121"/>
                  </a:lnTo>
                  <a:lnTo>
                    <a:pt x="214" y="118"/>
                  </a:lnTo>
                  <a:lnTo>
                    <a:pt x="214" y="116"/>
                  </a:lnTo>
                  <a:lnTo>
                    <a:pt x="208" y="121"/>
                  </a:lnTo>
                  <a:lnTo>
                    <a:pt x="207" y="121"/>
                  </a:lnTo>
                  <a:lnTo>
                    <a:pt x="207" y="119"/>
                  </a:lnTo>
                  <a:lnTo>
                    <a:pt x="207" y="118"/>
                  </a:lnTo>
                  <a:lnTo>
                    <a:pt x="208" y="116"/>
                  </a:lnTo>
                  <a:lnTo>
                    <a:pt x="208" y="115"/>
                  </a:lnTo>
                  <a:lnTo>
                    <a:pt x="207" y="115"/>
                  </a:lnTo>
                  <a:lnTo>
                    <a:pt x="207" y="113"/>
                  </a:lnTo>
                  <a:lnTo>
                    <a:pt x="205" y="113"/>
                  </a:lnTo>
                  <a:lnTo>
                    <a:pt x="202" y="113"/>
                  </a:lnTo>
                  <a:lnTo>
                    <a:pt x="199" y="113"/>
                  </a:lnTo>
                  <a:lnTo>
                    <a:pt x="195" y="113"/>
                  </a:lnTo>
                  <a:lnTo>
                    <a:pt x="190" y="113"/>
                  </a:lnTo>
                  <a:lnTo>
                    <a:pt x="185" y="111"/>
                  </a:lnTo>
                  <a:lnTo>
                    <a:pt x="179" y="111"/>
                  </a:lnTo>
                  <a:lnTo>
                    <a:pt x="173" y="111"/>
                  </a:lnTo>
                  <a:lnTo>
                    <a:pt x="169" y="111"/>
                  </a:lnTo>
                  <a:lnTo>
                    <a:pt x="162" y="111"/>
                  </a:lnTo>
                  <a:lnTo>
                    <a:pt x="156" y="111"/>
                  </a:lnTo>
                  <a:lnTo>
                    <a:pt x="152" y="110"/>
                  </a:lnTo>
                  <a:lnTo>
                    <a:pt x="147" y="110"/>
                  </a:lnTo>
                  <a:lnTo>
                    <a:pt x="143" y="110"/>
                  </a:lnTo>
                  <a:lnTo>
                    <a:pt x="138" y="110"/>
                  </a:lnTo>
                  <a:lnTo>
                    <a:pt x="136" y="110"/>
                  </a:lnTo>
                  <a:lnTo>
                    <a:pt x="135" y="110"/>
                  </a:lnTo>
                  <a:lnTo>
                    <a:pt x="133" y="110"/>
                  </a:lnTo>
                  <a:lnTo>
                    <a:pt x="129" y="110"/>
                  </a:lnTo>
                  <a:lnTo>
                    <a:pt x="124" y="110"/>
                  </a:lnTo>
                  <a:lnTo>
                    <a:pt x="124" y="108"/>
                  </a:lnTo>
                  <a:lnTo>
                    <a:pt x="123" y="108"/>
                  </a:lnTo>
                  <a:lnTo>
                    <a:pt x="121" y="108"/>
                  </a:lnTo>
                  <a:lnTo>
                    <a:pt x="121" y="110"/>
                  </a:lnTo>
                  <a:lnTo>
                    <a:pt x="120" y="111"/>
                  </a:lnTo>
                  <a:lnTo>
                    <a:pt x="116" y="111"/>
                  </a:lnTo>
                  <a:lnTo>
                    <a:pt x="116" y="113"/>
                  </a:lnTo>
                  <a:lnTo>
                    <a:pt x="115" y="113"/>
                  </a:lnTo>
                  <a:lnTo>
                    <a:pt x="113" y="113"/>
                  </a:lnTo>
                  <a:lnTo>
                    <a:pt x="112" y="113"/>
                  </a:lnTo>
                  <a:lnTo>
                    <a:pt x="109" y="115"/>
                  </a:lnTo>
                  <a:lnTo>
                    <a:pt x="107" y="115"/>
                  </a:lnTo>
                  <a:lnTo>
                    <a:pt x="106" y="116"/>
                  </a:lnTo>
                  <a:lnTo>
                    <a:pt x="104" y="116"/>
                  </a:lnTo>
                  <a:lnTo>
                    <a:pt x="104" y="118"/>
                  </a:lnTo>
                  <a:lnTo>
                    <a:pt x="103" y="118"/>
                  </a:lnTo>
                  <a:lnTo>
                    <a:pt x="101" y="119"/>
                  </a:lnTo>
                  <a:lnTo>
                    <a:pt x="100" y="119"/>
                  </a:lnTo>
                  <a:lnTo>
                    <a:pt x="98" y="119"/>
                  </a:lnTo>
                  <a:lnTo>
                    <a:pt x="97" y="119"/>
                  </a:lnTo>
                  <a:lnTo>
                    <a:pt x="78" y="125"/>
                  </a:lnTo>
                  <a:lnTo>
                    <a:pt x="77" y="125"/>
                  </a:lnTo>
                  <a:lnTo>
                    <a:pt x="72" y="125"/>
                  </a:lnTo>
                  <a:lnTo>
                    <a:pt x="67" y="125"/>
                  </a:lnTo>
                  <a:lnTo>
                    <a:pt x="63" y="125"/>
                  </a:lnTo>
                  <a:lnTo>
                    <a:pt x="58" y="125"/>
                  </a:lnTo>
                  <a:lnTo>
                    <a:pt x="54" y="125"/>
                  </a:lnTo>
                  <a:lnTo>
                    <a:pt x="49" y="125"/>
                  </a:lnTo>
                  <a:lnTo>
                    <a:pt x="43" y="125"/>
                  </a:lnTo>
                  <a:lnTo>
                    <a:pt x="38" y="125"/>
                  </a:lnTo>
                  <a:lnTo>
                    <a:pt x="34" y="125"/>
                  </a:lnTo>
                  <a:lnTo>
                    <a:pt x="29" y="125"/>
                  </a:lnTo>
                  <a:lnTo>
                    <a:pt x="25" y="125"/>
                  </a:lnTo>
                  <a:lnTo>
                    <a:pt x="20" y="125"/>
                  </a:lnTo>
                  <a:lnTo>
                    <a:pt x="15" y="125"/>
                  </a:lnTo>
                  <a:lnTo>
                    <a:pt x="11" y="127"/>
                  </a:lnTo>
                  <a:lnTo>
                    <a:pt x="6" y="127"/>
                  </a:lnTo>
                  <a:lnTo>
                    <a:pt x="0" y="127"/>
                  </a:lnTo>
                  <a:lnTo>
                    <a:pt x="2" y="122"/>
                  </a:lnTo>
                  <a:lnTo>
                    <a:pt x="2" y="119"/>
                  </a:lnTo>
                  <a:lnTo>
                    <a:pt x="2" y="115"/>
                  </a:lnTo>
                  <a:lnTo>
                    <a:pt x="2" y="111"/>
                  </a:lnTo>
                  <a:lnTo>
                    <a:pt x="2" y="108"/>
                  </a:lnTo>
                  <a:lnTo>
                    <a:pt x="3" y="108"/>
                  </a:lnTo>
                  <a:lnTo>
                    <a:pt x="3" y="107"/>
                  </a:lnTo>
                  <a:lnTo>
                    <a:pt x="5" y="105"/>
                  </a:lnTo>
                  <a:lnTo>
                    <a:pt x="6" y="105"/>
                  </a:lnTo>
                  <a:lnTo>
                    <a:pt x="8" y="105"/>
                  </a:lnTo>
                  <a:lnTo>
                    <a:pt x="9" y="105"/>
                  </a:lnTo>
                  <a:lnTo>
                    <a:pt x="14" y="105"/>
                  </a:lnTo>
                  <a:lnTo>
                    <a:pt x="15" y="105"/>
                  </a:lnTo>
                  <a:lnTo>
                    <a:pt x="17" y="104"/>
                  </a:lnTo>
                  <a:lnTo>
                    <a:pt x="18" y="102"/>
                  </a:lnTo>
                  <a:lnTo>
                    <a:pt x="18" y="99"/>
                  </a:lnTo>
                  <a:lnTo>
                    <a:pt x="18" y="98"/>
                  </a:lnTo>
                  <a:lnTo>
                    <a:pt x="20" y="96"/>
                  </a:lnTo>
                  <a:lnTo>
                    <a:pt x="20" y="95"/>
                  </a:lnTo>
                  <a:lnTo>
                    <a:pt x="20" y="93"/>
                  </a:lnTo>
                  <a:lnTo>
                    <a:pt x="22" y="92"/>
                  </a:lnTo>
                  <a:lnTo>
                    <a:pt x="23" y="90"/>
                  </a:lnTo>
                  <a:lnTo>
                    <a:pt x="26" y="88"/>
                  </a:lnTo>
                  <a:lnTo>
                    <a:pt x="28" y="85"/>
                  </a:lnTo>
                  <a:lnTo>
                    <a:pt x="29" y="85"/>
                  </a:lnTo>
                  <a:lnTo>
                    <a:pt x="32" y="84"/>
                  </a:lnTo>
                  <a:lnTo>
                    <a:pt x="34" y="84"/>
                  </a:lnTo>
                  <a:lnTo>
                    <a:pt x="35" y="82"/>
                  </a:lnTo>
                  <a:lnTo>
                    <a:pt x="37" y="82"/>
                  </a:lnTo>
                  <a:lnTo>
                    <a:pt x="38" y="81"/>
                  </a:lnTo>
                  <a:lnTo>
                    <a:pt x="40" y="82"/>
                  </a:lnTo>
                  <a:lnTo>
                    <a:pt x="41" y="82"/>
                  </a:lnTo>
                  <a:lnTo>
                    <a:pt x="41" y="81"/>
                  </a:lnTo>
                  <a:lnTo>
                    <a:pt x="43" y="81"/>
                  </a:lnTo>
                  <a:lnTo>
                    <a:pt x="44" y="81"/>
                  </a:lnTo>
                  <a:lnTo>
                    <a:pt x="46" y="81"/>
                  </a:lnTo>
                  <a:lnTo>
                    <a:pt x="48" y="81"/>
                  </a:lnTo>
                  <a:lnTo>
                    <a:pt x="48" y="82"/>
                  </a:lnTo>
                  <a:lnTo>
                    <a:pt x="49" y="82"/>
                  </a:lnTo>
                  <a:lnTo>
                    <a:pt x="52" y="81"/>
                  </a:lnTo>
                  <a:lnTo>
                    <a:pt x="54" y="81"/>
                  </a:lnTo>
                  <a:lnTo>
                    <a:pt x="55" y="79"/>
                  </a:lnTo>
                  <a:lnTo>
                    <a:pt x="55" y="78"/>
                  </a:lnTo>
                  <a:lnTo>
                    <a:pt x="57" y="78"/>
                  </a:lnTo>
                  <a:lnTo>
                    <a:pt x="60" y="76"/>
                  </a:lnTo>
                  <a:lnTo>
                    <a:pt x="61" y="76"/>
                  </a:lnTo>
                  <a:lnTo>
                    <a:pt x="61" y="75"/>
                  </a:lnTo>
                  <a:lnTo>
                    <a:pt x="63" y="75"/>
                  </a:lnTo>
                  <a:lnTo>
                    <a:pt x="63" y="73"/>
                  </a:lnTo>
                  <a:lnTo>
                    <a:pt x="64" y="73"/>
                  </a:lnTo>
                  <a:lnTo>
                    <a:pt x="66" y="73"/>
                  </a:lnTo>
                  <a:lnTo>
                    <a:pt x="67" y="72"/>
                  </a:lnTo>
                  <a:lnTo>
                    <a:pt x="69" y="70"/>
                  </a:lnTo>
                  <a:lnTo>
                    <a:pt x="71" y="69"/>
                  </a:lnTo>
                  <a:lnTo>
                    <a:pt x="72" y="69"/>
                  </a:lnTo>
                  <a:lnTo>
                    <a:pt x="74" y="67"/>
                  </a:lnTo>
                  <a:lnTo>
                    <a:pt x="77" y="65"/>
                  </a:lnTo>
                  <a:lnTo>
                    <a:pt x="80" y="64"/>
                  </a:lnTo>
                  <a:lnTo>
                    <a:pt x="81" y="64"/>
                  </a:lnTo>
                  <a:lnTo>
                    <a:pt x="83" y="64"/>
                  </a:lnTo>
                  <a:lnTo>
                    <a:pt x="84" y="64"/>
                  </a:lnTo>
                  <a:lnTo>
                    <a:pt x="86" y="64"/>
                  </a:lnTo>
                  <a:lnTo>
                    <a:pt x="87" y="62"/>
                  </a:lnTo>
                  <a:lnTo>
                    <a:pt x="89" y="59"/>
                  </a:lnTo>
                  <a:lnTo>
                    <a:pt x="89" y="58"/>
                  </a:lnTo>
                  <a:lnTo>
                    <a:pt x="90" y="56"/>
                  </a:lnTo>
                  <a:lnTo>
                    <a:pt x="89" y="55"/>
                  </a:lnTo>
                  <a:lnTo>
                    <a:pt x="89" y="53"/>
                  </a:lnTo>
                  <a:lnTo>
                    <a:pt x="90" y="53"/>
                  </a:lnTo>
                  <a:lnTo>
                    <a:pt x="90" y="52"/>
                  </a:lnTo>
                  <a:lnTo>
                    <a:pt x="92" y="52"/>
                  </a:lnTo>
                  <a:lnTo>
                    <a:pt x="93" y="52"/>
                  </a:lnTo>
                  <a:lnTo>
                    <a:pt x="95" y="52"/>
                  </a:lnTo>
                  <a:lnTo>
                    <a:pt x="95" y="53"/>
                  </a:lnTo>
                  <a:lnTo>
                    <a:pt x="97" y="53"/>
                  </a:lnTo>
                  <a:lnTo>
                    <a:pt x="97" y="52"/>
                  </a:lnTo>
                  <a:lnTo>
                    <a:pt x="98" y="52"/>
                  </a:lnTo>
                  <a:lnTo>
                    <a:pt x="98" y="50"/>
                  </a:lnTo>
                  <a:lnTo>
                    <a:pt x="98" y="49"/>
                  </a:lnTo>
                  <a:lnTo>
                    <a:pt x="98" y="47"/>
                  </a:lnTo>
                  <a:lnTo>
                    <a:pt x="103" y="46"/>
                  </a:lnTo>
                  <a:lnTo>
                    <a:pt x="104" y="44"/>
                  </a:lnTo>
                  <a:lnTo>
                    <a:pt x="107" y="43"/>
                  </a:lnTo>
                  <a:lnTo>
                    <a:pt x="109" y="43"/>
                  </a:lnTo>
                  <a:lnTo>
                    <a:pt x="109" y="44"/>
                  </a:lnTo>
                  <a:lnTo>
                    <a:pt x="110" y="46"/>
                  </a:lnTo>
                  <a:lnTo>
                    <a:pt x="109" y="47"/>
                  </a:lnTo>
                  <a:lnTo>
                    <a:pt x="109" y="49"/>
                  </a:lnTo>
                  <a:lnTo>
                    <a:pt x="110" y="49"/>
                  </a:lnTo>
                  <a:lnTo>
                    <a:pt x="110" y="50"/>
                  </a:lnTo>
                  <a:lnTo>
                    <a:pt x="112" y="50"/>
                  </a:lnTo>
                  <a:lnTo>
                    <a:pt x="113" y="50"/>
                  </a:lnTo>
                  <a:lnTo>
                    <a:pt x="116" y="49"/>
                  </a:lnTo>
                  <a:lnTo>
                    <a:pt x="116" y="47"/>
                  </a:lnTo>
                  <a:lnTo>
                    <a:pt x="118" y="47"/>
                  </a:lnTo>
                  <a:lnTo>
                    <a:pt x="118" y="46"/>
                  </a:lnTo>
                  <a:lnTo>
                    <a:pt x="120" y="44"/>
                  </a:lnTo>
                  <a:lnTo>
                    <a:pt x="120" y="43"/>
                  </a:lnTo>
                  <a:lnTo>
                    <a:pt x="123" y="41"/>
                  </a:lnTo>
                  <a:lnTo>
                    <a:pt x="124" y="39"/>
                  </a:lnTo>
                  <a:lnTo>
                    <a:pt x="126" y="38"/>
                  </a:lnTo>
                  <a:lnTo>
                    <a:pt x="127" y="38"/>
                  </a:lnTo>
                  <a:lnTo>
                    <a:pt x="129" y="38"/>
                  </a:lnTo>
                  <a:lnTo>
                    <a:pt x="130" y="38"/>
                  </a:lnTo>
                  <a:lnTo>
                    <a:pt x="132" y="36"/>
                  </a:lnTo>
                  <a:lnTo>
                    <a:pt x="133" y="36"/>
                  </a:lnTo>
                  <a:lnTo>
                    <a:pt x="133" y="35"/>
                  </a:lnTo>
                  <a:lnTo>
                    <a:pt x="135" y="35"/>
                  </a:lnTo>
                  <a:lnTo>
                    <a:pt x="135" y="36"/>
                  </a:lnTo>
                  <a:lnTo>
                    <a:pt x="136" y="36"/>
                  </a:lnTo>
                  <a:lnTo>
                    <a:pt x="138" y="36"/>
                  </a:lnTo>
                  <a:lnTo>
                    <a:pt x="138" y="38"/>
                  </a:lnTo>
                  <a:lnTo>
                    <a:pt x="139" y="39"/>
                  </a:lnTo>
                  <a:lnTo>
                    <a:pt x="141" y="39"/>
                  </a:lnTo>
                  <a:lnTo>
                    <a:pt x="143" y="39"/>
                  </a:lnTo>
                  <a:lnTo>
                    <a:pt x="144" y="38"/>
                  </a:lnTo>
                  <a:lnTo>
                    <a:pt x="146" y="38"/>
                  </a:lnTo>
                  <a:lnTo>
                    <a:pt x="146" y="36"/>
                  </a:lnTo>
                  <a:lnTo>
                    <a:pt x="152" y="24"/>
                  </a:lnTo>
                  <a:lnTo>
                    <a:pt x="155" y="23"/>
                  </a:lnTo>
                  <a:lnTo>
                    <a:pt x="159" y="20"/>
                  </a:lnTo>
                  <a:lnTo>
                    <a:pt x="162" y="21"/>
                  </a:lnTo>
                  <a:lnTo>
                    <a:pt x="165" y="21"/>
                  </a:lnTo>
                  <a:lnTo>
                    <a:pt x="165" y="20"/>
                  </a:lnTo>
                  <a:lnTo>
                    <a:pt x="164" y="18"/>
                  </a:lnTo>
                  <a:lnTo>
                    <a:pt x="164" y="16"/>
                  </a:lnTo>
                  <a:lnTo>
                    <a:pt x="165" y="12"/>
                  </a:lnTo>
                  <a:lnTo>
                    <a:pt x="165" y="9"/>
                  </a:lnTo>
                  <a:lnTo>
                    <a:pt x="165" y="7"/>
                  </a:lnTo>
                  <a:lnTo>
                    <a:pt x="165" y="6"/>
                  </a:lnTo>
                  <a:lnTo>
                    <a:pt x="169" y="0"/>
                  </a:lnTo>
                  <a:lnTo>
                    <a:pt x="169" y="1"/>
                  </a:lnTo>
                  <a:lnTo>
                    <a:pt x="170" y="1"/>
                  </a:lnTo>
                  <a:lnTo>
                    <a:pt x="172" y="1"/>
                  </a:lnTo>
                  <a:lnTo>
                    <a:pt x="175" y="1"/>
                  </a:lnTo>
                  <a:lnTo>
                    <a:pt x="178" y="1"/>
                  </a:lnTo>
                  <a:lnTo>
                    <a:pt x="181" y="3"/>
                  </a:lnTo>
                  <a:lnTo>
                    <a:pt x="184" y="3"/>
                  </a:lnTo>
                  <a:lnTo>
                    <a:pt x="187" y="3"/>
                  </a:lnTo>
                  <a:lnTo>
                    <a:pt x="190" y="3"/>
                  </a:lnTo>
                  <a:lnTo>
                    <a:pt x="193" y="3"/>
                  </a:lnTo>
                  <a:lnTo>
                    <a:pt x="196" y="3"/>
                  </a:lnTo>
                  <a:lnTo>
                    <a:pt x="201" y="3"/>
                  </a:lnTo>
                  <a:lnTo>
                    <a:pt x="205" y="3"/>
                  </a:lnTo>
                  <a:lnTo>
                    <a:pt x="208" y="3"/>
                  </a:lnTo>
                  <a:lnTo>
                    <a:pt x="213" y="4"/>
                  </a:lnTo>
                  <a:lnTo>
                    <a:pt x="218" y="4"/>
                  </a:lnTo>
                  <a:lnTo>
                    <a:pt x="222" y="4"/>
                  </a:lnTo>
                  <a:lnTo>
                    <a:pt x="227" y="4"/>
                  </a:lnTo>
                  <a:lnTo>
                    <a:pt x="231" y="4"/>
                  </a:lnTo>
                  <a:lnTo>
                    <a:pt x="236" y="4"/>
                  </a:lnTo>
                  <a:lnTo>
                    <a:pt x="241" y="4"/>
                  </a:lnTo>
                  <a:lnTo>
                    <a:pt x="245" y="4"/>
                  </a:lnTo>
                  <a:lnTo>
                    <a:pt x="250" y="4"/>
                  </a:lnTo>
                  <a:lnTo>
                    <a:pt x="254" y="4"/>
                  </a:lnTo>
                  <a:lnTo>
                    <a:pt x="259" y="6"/>
                  </a:lnTo>
                  <a:lnTo>
                    <a:pt x="264" y="6"/>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94" name="Freeform 399">
              <a:extLst>
                <a:ext uri="{FF2B5EF4-FFF2-40B4-BE49-F238E27FC236}">
                  <a16:creationId xmlns:a16="http://schemas.microsoft.com/office/drawing/2014/main" id="{D2B81ABD-2AD2-0C76-2B82-837B2146FAD6}"/>
                </a:ext>
              </a:extLst>
            </p:cNvPr>
            <p:cNvSpPr>
              <a:spLocks noEditPoints="1"/>
            </p:cNvSpPr>
            <p:nvPr/>
          </p:nvSpPr>
          <p:spPr bwMode="auto">
            <a:xfrm>
              <a:off x="12008114" y="1245651"/>
              <a:ext cx="1664523" cy="730057"/>
            </a:xfrm>
            <a:custGeom>
              <a:avLst/>
              <a:gdLst>
                <a:gd name="T0" fmla="*/ 495 w 532"/>
                <a:gd name="T1" fmla="*/ 181 h 233"/>
                <a:gd name="T2" fmla="*/ 492 w 532"/>
                <a:gd name="T3" fmla="*/ 175 h 233"/>
                <a:gd name="T4" fmla="*/ 500 w 532"/>
                <a:gd name="T5" fmla="*/ 171 h 233"/>
                <a:gd name="T6" fmla="*/ 509 w 532"/>
                <a:gd name="T7" fmla="*/ 152 h 233"/>
                <a:gd name="T8" fmla="*/ 526 w 532"/>
                <a:gd name="T9" fmla="*/ 122 h 233"/>
                <a:gd name="T10" fmla="*/ 506 w 532"/>
                <a:gd name="T11" fmla="*/ 145 h 233"/>
                <a:gd name="T12" fmla="*/ 494 w 532"/>
                <a:gd name="T13" fmla="*/ 165 h 233"/>
                <a:gd name="T14" fmla="*/ 483 w 532"/>
                <a:gd name="T15" fmla="*/ 175 h 233"/>
                <a:gd name="T16" fmla="*/ 487 w 532"/>
                <a:gd name="T17" fmla="*/ 156 h 233"/>
                <a:gd name="T18" fmla="*/ 498 w 532"/>
                <a:gd name="T19" fmla="*/ 136 h 233"/>
                <a:gd name="T20" fmla="*/ 503 w 532"/>
                <a:gd name="T21" fmla="*/ 124 h 233"/>
                <a:gd name="T22" fmla="*/ 524 w 532"/>
                <a:gd name="T23" fmla="*/ 116 h 233"/>
                <a:gd name="T24" fmla="*/ 524 w 532"/>
                <a:gd name="T25" fmla="*/ 124 h 233"/>
                <a:gd name="T26" fmla="*/ 374 w 532"/>
                <a:gd name="T27" fmla="*/ 11 h 233"/>
                <a:gd name="T28" fmla="*/ 391 w 532"/>
                <a:gd name="T29" fmla="*/ 27 h 233"/>
                <a:gd name="T30" fmla="*/ 419 w 532"/>
                <a:gd name="T31" fmla="*/ 47 h 233"/>
                <a:gd name="T32" fmla="*/ 411 w 532"/>
                <a:gd name="T33" fmla="*/ 64 h 233"/>
                <a:gd name="T34" fmla="*/ 403 w 532"/>
                <a:gd name="T35" fmla="*/ 75 h 233"/>
                <a:gd name="T36" fmla="*/ 416 w 532"/>
                <a:gd name="T37" fmla="*/ 87 h 233"/>
                <a:gd name="T38" fmla="*/ 425 w 532"/>
                <a:gd name="T39" fmla="*/ 99 h 233"/>
                <a:gd name="T40" fmla="*/ 446 w 532"/>
                <a:gd name="T41" fmla="*/ 109 h 233"/>
                <a:gd name="T42" fmla="*/ 469 w 532"/>
                <a:gd name="T43" fmla="*/ 127 h 233"/>
                <a:gd name="T44" fmla="*/ 465 w 532"/>
                <a:gd name="T45" fmla="*/ 142 h 233"/>
                <a:gd name="T46" fmla="*/ 448 w 532"/>
                <a:gd name="T47" fmla="*/ 136 h 233"/>
                <a:gd name="T48" fmla="*/ 423 w 532"/>
                <a:gd name="T49" fmla="*/ 109 h 233"/>
                <a:gd name="T50" fmla="*/ 426 w 532"/>
                <a:gd name="T51" fmla="*/ 112 h 233"/>
                <a:gd name="T52" fmla="*/ 442 w 532"/>
                <a:gd name="T53" fmla="*/ 136 h 233"/>
                <a:gd name="T54" fmla="*/ 460 w 532"/>
                <a:gd name="T55" fmla="*/ 153 h 233"/>
                <a:gd name="T56" fmla="*/ 466 w 532"/>
                <a:gd name="T57" fmla="*/ 171 h 233"/>
                <a:gd name="T58" fmla="*/ 457 w 532"/>
                <a:gd name="T59" fmla="*/ 171 h 233"/>
                <a:gd name="T60" fmla="*/ 435 w 532"/>
                <a:gd name="T61" fmla="*/ 155 h 233"/>
                <a:gd name="T62" fmla="*/ 460 w 532"/>
                <a:gd name="T63" fmla="*/ 181 h 233"/>
                <a:gd name="T64" fmla="*/ 466 w 532"/>
                <a:gd name="T65" fmla="*/ 196 h 233"/>
                <a:gd name="T66" fmla="*/ 443 w 532"/>
                <a:gd name="T67" fmla="*/ 178 h 233"/>
                <a:gd name="T68" fmla="*/ 425 w 532"/>
                <a:gd name="T69" fmla="*/ 176 h 233"/>
                <a:gd name="T70" fmla="*/ 403 w 532"/>
                <a:gd name="T71" fmla="*/ 170 h 233"/>
                <a:gd name="T72" fmla="*/ 435 w 532"/>
                <a:gd name="T73" fmla="*/ 181 h 233"/>
                <a:gd name="T74" fmla="*/ 454 w 532"/>
                <a:gd name="T75" fmla="*/ 204 h 233"/>
                <a:gd name="T76" fmla="*/ 466 w 532"/>
                <a:gd name="T77" fmla="*/ 204 h 233"/>
                <a:gd name="T78" fmla="*/ 492 w 532"/>
                <a:gd name="T79" fmla="*/ 230 h 233"/>
                <a:gd name="T80" fmla="*/ 471 w 532"/>
                <a:gd name="T81" fmla="*/ 231 h 233"/>
                <a:gd name="T82" fmla="*/ 388 w 532"/>
                <a:gd name="T83" fmla="*/ 233 h 233"/>
                <a:gd name="T84" fmla="*/ 241 w 532"/>
                <a:gd name="T85" fmla="*/ 233 h 233"/>
                <a:gd name="T86" fmla="*/ 160 w 532"/>
                <a:gd name="T87" fmla="*/ 230 h 233"/>
                <a:gd name="T88" fmla="*/ 109 w 532"/>
                <a:gd name="T89" fmla="*/ 228 h 233"/>
                <a:gd name="T90" fmla="*/ 0 w 532"/>
                <a:gd name="T91" fmla="*/ 228 h 233"/>
                <a:gd name="T92" fmla="*/ 40 w 532"/>
                <a:gd name="T93" fmla="*/ 208 h 233"/>
                <a:gd name="T94" fmla="*/ 62 w 532"/>
                <a:gd name="T95" fmla="*/ 187 h 233"/>
                <a:gd name="T96" fmla="*/ 111 w 532"/>
                <a:gd name="T97" fmla="*/ 161 h 233"/>
                <a:gd name="T98" fmla="*/ 126 w 532"/>
                <a:gd name="T99" fmla="*/ 179 h 233"/>
                <a:gd name="T100" fmla="*/ 149 w 532"/>
                <a:gd name="T101" fmla="*/ 173 h 233"/>
                <a:gd name="T102" fmla="*/ 177 w 532"/>
                <a:gd name="T103" fmla="*/ 165 h 233"/>
                <a:gd name="T104" fmla="*/ 203 w 532"/>
                <a:gd name="T105" fmla="*/ 161 h 233"/>
                <a:gd name="T106" fmla="*/ 215 w 532"/>
                <a:gd name="T107" fmla="*/ 142 h 233"/>
                <a:gd name="T108" fmla="*/ 241 w 532"/>
                <a:gd name="T109" fmla="*/ 99 h 233"/>
                <a:gd name="T110" fmla="*/ 253 w 532"/>
                <a:gd name="T111" fmla="*/ 72 h 233"/>
                <a:gd name="T112" fmla="*/ 285 w 532"/>
                <a:gd name="T113" fmla="*/ 67 h 233"/>
                <a:gd name="T114" fmla="*/ 305 w 532"/>
                <a:gd name="T115" fmla="*/ 50 h 233"/>
                <a:gd name="T116" fmla="*/ 325 w 532"/>
                <a:gd name="T117" fmla="*/ 30 h 233"/>
                <a:gd name="T118" fmla="*/ 336 w 532"/>
                <a:gd name="T119" fmla="*/ 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2" h="233">
                  <a:moveTo>
                    <a:pt x="491" y="231"/>
                  </a:moveTo>
                  <a:lnTo>
                    <a:pt x="489" y="231"/>
                  </a:lnTo>
                  <a:lnTo>
                    <a:pt x="487" y="231"/>
                  </a:lnTo>
                  <a:lnTo>
                    <a:pt x="489" y="230"/>
                  </a:lnTo>
                  <a:lnTo>
                    <a:pt x="491" y="231"/>
                  </a:lnTo>
                  <a:close/>
                  <a:moveTo>
                    <a:pt x="486" y="188"/>
                  </a:moveTo>
                  <a:lnTo>
                    <a:pt x="487" y="188"/>
                  </a:lnTo>
                  <a:lnTo>
                    <a:pt x="487" y="190"/>
                  </a:lnTo>
                  <a:lnTo>
                    <a:pt x="486" y="190"/>
                  </a:lnTo>
                  <a:lnTo>
                    <a:pt x="486" y="188"/>
                  </a:lnTo>
                  <a:close/>
                  <a:moveTo>
                    <a:pt x="497" y="178"/>
                  </a:moveTo>
                  <a:lnTo>
                    <a:pt x="497" y="176"/>
                  </a:lnTo>
                  <a:lnTo>
                    <a:pt x="497" y="175"/>
                  </a:lnTo>
                  <a:lnTo>
                    <a:pt x="497" y="176"/>
                  </a:lnTo>
                  <a:lnTo>
                    <a:pt x="497" y="178"/>
                  </a:lnTo>
                  <a:close/>
                  <a:moveTo>
                    <a:pt x="494" y="181"/>
                  </a:moveTo>
                  <a:lnTo>
                    <a:pt x="495" y="181"/>
                  </a:lnTo>
                  <a:lnTo>
                    <a:pt x="497" y="179"/>
                  </a:lnTo>
                  <a:lnTo>
                    <a:pt x="497" y="181"/>
                  </a:lnTo>
                  <a:lnTo>
                    <a:pt x="497" y="182"/>
                  </a:lnTo>
                  <a:lnTo>
                    <a:pt x="495" y="182"/>
                  </a:lnTo>
                  <a:lnTo>
                    <a:pt x="494" y="184"/>
                  </a:lnTo>
                  <a:lnTo>
                    <a:pt x="492" y="185"/>
                  </a:lnTo>
                  <a:lnTo>
                    <a:pt x="492" y="187"/>
                  </a:lnTo>
                  <a:lnTo>
                    <a:pt x="491" y="187"/>
                  </a:lnTo>
                  <a:lnTo>
                    <a:pt x="489" y="187"/>
                  </a:lnTo>
                  <a:lnTo>
                    <a:pt x="491" y="187"/>
                  </a:lnTo>
                  <a:lnTo>
                    <a:pt x="491" y="185"/>
                  </a:lnTo>
                  <a:lnTo>
                    <a:pt x="491" y="184"/>
                  </a:lnTo>
                  <a:lnTo>
                    <a:pt x="491" y="182"/>
                  </a:lnTo>
                  <a:lnTo>
                    <a:pt x="491" y="181"/>
                  </a:lnTo>
                  <a:lnTo>
                    <a:pt x="491" y="178"/>
                  </a:lnTo>
                  <a:lnTo>
                    <a:pt x="491" y="176"/>
                  </a:lnTo>
                  <a:lnTo>
                    <a:pt x="492" y="175"/>
                  </a:lnTo>
                  <a:lnTo>
                    <a:pt x="492" y="173"/>
                  </a:lnTo>
                  <a:lnTo>
                    <a:pt x="494" y="175"/>
                  </a:lnTo>
                  <a:lnTo>
                    <a:pt x="494" y="176"/>
                  </a:lnTo>
                  <a:lnTo>
                    <a:pt x="492" y="176"/>
                  </a:lnTo>
                  <a:lnTo>
                    <a:pt x="492" y="178"/>
                  </a:lnTo>
                  <a:lnTo>
                    <a:pt x="492" y="179"/>
                  </a:lnTo>
                  <a:lnTo>
                    <a:pt x="492" y="181"/>
                  </a:lnTo>
                  <a:lnTo>
                    <a:pt x="494" y="181"/>
                  </a:lnTo>
                  <a:close/>
                  <a:moveTo>
                    <a:pt x="500" y="173"/>
                  </a:moveTo>
                  <a:lnTo>
                    <a:pt x="498" y="173"/>
                  </a:lnTo>
                  <a:lnTo>
                    <a:pt x="498" y="171"/>
                  </a:lnTo>
                  <a:lnTo>
                    <a:pt x="500" y="171"/>
                  </a:lnTo>
                  <a:lnTo>
                    <a:pt x="500" y="170"/>
                  </a:lnTo>
                  <a:lnTo>
                    <a:pt x="501" y="170"/>
                  </a:lnTo>
                  <a:lnTo>
                    <a:pt x="501" y="168"/>
                  </a:lnTo>
                  <a:lnTo>
                    <a:pt x="501" y="170"/>
                  </a:lnTo>
                  <a:lnTo>
                    <a:pt x="500" y="171"/>
                  </a:lnTo>
                  <a:lnTo>
                    <a:pt x="500" y="173"/>
                  </a:lnTo>
                  <a:close/>
                  <a:moveTo>
                    <a:pt x="504" y="164"/>
                  </a:moveTo>
                  <a:lnTo>
                    <a:pt x="503" y="167"/>
                  </a:lnTo>
                  <a:lnTo>
                    <a:pt x="501" y="167"/>
                  </a:lnTo>
                  <a:lnTo>
                    <a:pt x="503" y="165"/>
                  </a:lnTo>
                  <a:lnTo>
                    <a:pt x="504" y="162"/>
                  </a:lnTo>
                  <a:lnTo>
                    <a:pt x="504" y="161"/>
                  </a:lnTo>
                  <a:lnTo>
                    <a:pt x="506" y="159"/>
                  </a:lnTo>
                  <a:lnTo>
                    <a:pt x="506" y="161"/>
                  </a:lnTo>
                  <a:lnTo>
                    <a:pt x="504" y="164"/>
                  </a:lnTo>
                  <a:close/>
                  <a:moveTo>
                    <a:pt x="506" y="158"/>
                  </a:moveTo>
                  <a:lnTo>
                    <a:pt x="506" y="159"/>
                  </a:lnTo>
                  <a:lnTo>
                    <a:pt x="504" y="158"/>
                  </a:lnTo>
                  <a:lnTo>
                    <a:pt x="506" y="156"/>
                  </a:lnTo>
                  <a:lnTo>
                    <a:pt x="507" y="155"/>
                  </a:lnTo>
                  <a:lnTo>
                    <a:pt x="507" y="152"/>
                  </a:lnTo>
                  <a:lnTo>
                    <a:pt x="509" y="152"/>
                  </a:lnTo>
                  <a:lnTo>
                    <a:pt x="509" y="150"/>
                  </a:lnTo>
                  <a:lnTo>
                    <a:pt x="509" y="152"/>
                  </a:lnTo>
                  <a:lnTo>
                    <a:pt x="507" y="156"/>
                  </a:lnTo>
                  <a:lnTo>
                    <a:pt x="506" y="158"/>
                  </a:lnTo>
                  <a:close/>
                  <a:moveTo>
                    <a:pt x="486" y="132"/>
                  </a:moveTo>
                  <a:lnTo>
                    <a:pt x="484" y="132"/>
                  </a:lnTo>
                  <a:lnTo>
                    <a:pt x="484" y="130"/>
                  </a:lnTo>
                  <a:lnTo>
                    <a:pt x="486" y="130"/>
                  </a:lnTo>
                  <a:lnTo>
                    <a:pt x="486" y="132"/>
                  </a:lnTo>
                  <a:close/>
                  <a:moveTo>
                    <a:pt x="523" y="124"/>
                  </a:moveTo>
                  <a:lnTo>
                    <a:pt x="521" y="124"/>
                  </a:lnTo>
                  <a:lnTo>
                    <a:pt x="523" y="124"/>
                  </a:lnTo>
                  <a:lnTo>
                    <a:pt x="523" y="122"/>
                  </a:lnTo>
                  <a:lnTo>
                    <a:pt x="524" y="122"/>
                  </a:lnTo>
                  <a:lnTo>
                    <a:pt x="524" y="121"/>
                  </a:lnTo>
                  <a:lnTo>
                    <a:pt x="526" y="121"/>
                  </a:lnTo>
                  <a:lnTo>
                    <a:pt x="526" y="122"/>
                  </a:lnTo>
                  <a:lnTo>
                    <a:pt x="524" y="122"/>
                  </a:lnTo>
                  <a:lnTo>
                    <a:pt x="524" y="124"/>
                  </a:lnTo>
                  <a:lnTo>
                    <a:pt x="523" y="124"/>
                  </a:lnTo>
                  <a:close/>
                  <a:moveTo>
                    <a:pt x="521" y="124"/>
                  </a:moveTo>
                  <a:lnTo>
                    <a:pt x="520" y="124"/>
                  </a:lnTo>
                  <a:lnTo>
                    <a:pt x="520" y="125"/>
                  </a:lnTo>
                  <a:lnTo>
                    <a:pt x="521" y="125"/>
                  </a:lnTo>
                  <a:lnTo>
                    <a:pt x="521" y="127"/>
                  </a:lnTo>
                  <a:lnTo>
                    <a:pt x="520" y="127"/>
                  </a:lnTo>
                  <a:lnTo>
                    <a:pt x="518" y="129"/>
                  </a:lnTo>
                  <a:lnTo>
                    <a:pt x="517" y="130"/>
                  </a:lnTo>
                  <a:lnTo>
                    <a:pt x="515" y="132"/>
                  </a:lnTo>
                  <a:lnTo>
                    <a:pt x="514" y="133"/>
                  </a:lnTo>
                  <a:lnTo>
                    <a:pt x="512" y="138"/>
                  </a:lnTo>
                  <a:lnTo>
                    <a:pt x="509" y="141"/>
                  </a:lnTo>
                  <a:lnTo>
                    <a:pt x="507" y="142"/>
                  </a:lnTo>
                  <a:lnTo>
                    <a:pt x="506" y="145"/>
                  </a:lnTo>
                  <a:lnTo>
                    <a:pt x="503" y="150"/>
                  </a:lnTo>
                  <a:lnTo>
                    <a:pt x="503" y="152"/>
                  </a:lnTo>
                  <a:lnTo>
                    <a:pt x="501" y="155"/>
                  </a:lnTo>
                  <a:lnTo>
                    <a:pt x="500" y="155"/>
                  </a:lnTo>
                  <a:lnTo>
                    <a:pt x="500" y="156"/>
                  </a:lnTo>
                  <a:lnTo>
                    <a:pt x="498" y="158"/>
                  </a:lnTo>
                  <a:lnTo>
                    <a:pt x="498" y="159"/>
                  </a:lnTo>
                  <a:lnTo>
                    <a:pt x="497" y="159"/>
                  </a:lnTo>
                  <a:lnTo>
                    <a:pt x="495" y="161"/>
                  </a:lnTo>
                  <a:lnTo>
                    <a:pt x="497" y="161"/>
                  </a:lnTo>
                  <a:lnTo>
                    <a:pt x="497" y="162"/>
                  </a:lnTo>
                  <a:lnTo>
                    <a:pt x="495" y="162"/>
                  </a:lnTo>
                  <a:lnTo>
                    <a:pt x="495" y="164"/>
                  </a:lnTo>
                  <a:lnTo>
                    <a:pt x="497" y="164"/>
                  </a:lnTo>
                  <a:lnTo>
                    <a:pt x="497" y="165"/>
                  </a:lnTo>
                  <a:lnTo>
                    <a:pt x="495" y="165"/>
                  </a:lnTo>
                  <a:lnTo>
                    <a:pt x="494" y="165"/>
                  </a:lnTo>
                  <a:lnTo>
                    <a:pt x="492" y="167"/>
                  </a:lnTo>
                  <a:lnTo>
                    <a:pt x="492" y="168"/>
                  </a:lnTo>
                  <a:lnTo>
                    <a:pt x="491" y="170"/>
                  </a:lnTo>
                  <a:lnTo>
                    <a:pt x="491" y="173"/>
                  </a:lnTo>
                  <a:lnTo>
                    <a:pt x="489" y="178"/>
                  </a:lnTo>
                  <a:lnTo>
                    <a:pt x="489" y="179"/>
                  </a:lnTo>
                  <a:lnTo>
                    <a:pt x="489" y="182"/>
                  </a:lnTo>
                  <a:lnTo>
                    <a:pt x="489" y="184"/>
                  </a:lnTo>
                  <a:lnTo>
                    <a:pt x="489" y="185"/>
                  </a:lnTo>
                  <a:lnTo>
                    <a:pt x="487" y="187"/>
                  </a:lnTo>
                  <a:lnTo>
                    <a:pt x="486" y="185"/>
                  </a:lnTo>
                  <a:lnTo>
                    <a:pt x="486" y="184"/>
                  </a:lnTo>
                  <a:lnTo>
                    <a:pt x="484" y="181"/>
                  </a:lnTo>
                  <a:lnTo>
                    <a:pt x="484" y="179"/>
                  </a:lnTo>
                  <a:lnTo>
                    <a:pt x="484" y="178"/>
                  </a:lnTo>
                  <a:lnTo>
                    <a:pt x="483" y="176"/>
                  </a:lnTo>
                  <a:lnTo>
                    <a:pt x="483" y="175"/>
                  </a:lnTo>
                  <a:lnTo>
                    <a:pt x="484" y="173"/>
                  </a:lnTo>
                  <a:lnTo>
                    <a:pt x="486" y="171"/>
                  </a:lnTo>
                  <a:lnTo>
                    <a:pt x="484" y="171"/>
                  </a:lnTo>
                  <a:lnTo>
                    <a:pt x="484" y="168"/>
                  </a:lnTo>
                  <a:lnTo>
                    <a:pt x="486" y="167"/>
                  </a:lnTo>
                  <a:lnTo>
                    <a:pt x="484" y="165"/>
                  </a:lnTo>
                  <a:lnTo>
                    <a:pt x="486" y="165"/>
                  </a:lnTo>
                  <a:lnTo>
                    <a:pt x="487" y="164"/>
                  </a:lnTo>
                  <a:lnTo>
                    <a:pt x="487" y="162"/>
                  </a:lnTo>
                  <a:lnTo>
                    <a:pt x="486" y="162"/>
                  </a:lnTo>
                  <a:lnTo>
                    <a:pt x="486" y="164"/>
                  </a:lnTo>
                  <a:lnTo>
                    <a:pt x="486" y="162"/>
                  </a:lnTo>
                  <a:lnTo>
                    <a:pt x="486" y="161"/>
                  </a:lnTo>
                  <a:lnTo>
                    <a:pt x="487" y="159"/>
                  </a:lnTo>
                  <a:lnTo>
                    <a:pt x="489" y="158"/>
                  </a:lnTo>
                  <a:lnTo>
                    <a:pt x="487" y="158"/>
                  </a:lnTo>
                  <a:lnTo>
                    <a:pt x="487" y="156"/>
                  </a:lnTo>
                  <a:lnTo>
                    <a:pt x="489" y="153"/>
                  </a:lnTo>
                  <a:lnTo>
                    <a:pt x="491" y="152"/>
                  </a:lnTo>
                  <a:lnTo>
                    <a:pt x="489" y="150"/>
                  </a:lnTo>
                  <a:lnTo>
                    <a:pt x="491" y="148"/>
                  </a:lnTo>
                  <a:lnTo>
                    <a:pt x="489" y="148"/>
                  </a:lnTo>
                  <a:lnTo>
                    <a:pt x="491" y="147"/>
                  </a:lnTo>
                  <a:lnTo>
                    <a:pt x="492" y="147"/>
                  </a:lnTo>
                  <a:lnTo>
                    <a:pt x="492" y="145"/>
                  </a:lnTo>
                  <a:lnTo>
                    <a:pt x="492" y="144"/>
                  </a:lnTo>
                  <a:lnTo>
                    <a:pt x="494" y="144"/>
                  </a:lnTo>
                  <a:lnTo>
                    <a:pt x="494" y="142"/>
                  </a:lnTo>
                  <a:lnTo>
                    <a:pt x="495" y="142"/>
                  </a:lnTo>
                  <a:lnTo>
                    <a:pt x="495" y="141"/>
                  </a:lnTo>
                  <a:lnTo>
                    <a:pt x="498" y="139"/>
                  </a:lnTo>
                  <a:lnTo>
                    <a:pt x="498" y="138"/>
                  </a:lnTo>
                  <a:lnTo>
                    <a:pt x="497" y="138"/>
                  </a:lnTo>
                  <a:lnTo>
                    <a:pt x="498" y="136"/>
                  </a:lnTo>
                  <a:lnTo>
                    <a:pt x="498" y="135"/>
                  </a:lnTo>
                  <a:lnTo>
                    <a:pt x="497" y="133"/>
                  </a:lnTo>
                  <a:lnTo>
                    <a:pt x="498" y="132"/>
                  </a:lnTo>
                  <a:lnTo>
                    <a:pt x="500" y="133"/>
                  </a:lnTo>
                  <a:lnTo>
                    <a:pt x="504" y="133"/>
                  </a:lnTo>
                  <a:lnTo>
                    <a:pt x="503" y="132"/>
                  </a:lnTo>
                  <a:lnTo>
                    <a:pt x="503" y="130"/>
                  </a:lnTo>
                  <a:lnTo>
                    <a:pt x="504" y="129"/>
                  </a:lnTo>
                  <a:lnTo>
                    <a:pt x="504" y="130"/>
                  </a:lnTo>
                  <a:lnTo>
                    <a:pt x="506" y="130"/>
                  </a:lnTo>
                  <a:lnTo>
                    <a:pt x="506" y="129"/>
                  </a:lnTo>
                  <a:lnTo>
                    <a:pt x="504" y="129"/>
                  </a:lnTo>
                  <a:lnTo>
                    <a:pt x="504" y="127"/>
                  </a:lnTo>
                  <a:lnTo>
                    <a:pt x="506" y="127"/>
                  </a:lnTo>
                  <a:lnTo>
                    <a:pt x="506" y="125"/>
                  </a:lnTo>
                  <a:lnTo>
                    <a:pt x="504" y="124"/>
                  </a:lnTo>
                  <a:lnTo>
                    <a:pt x="503" y="124"/>
                  </a:lnTo>
                  <a:lnTo>
                    <a:pt x="501" y="124"/>
                  </a:lnTo>
                  <a:lnTo>
                    <a:pt x="503" y="122"/>
                  </a:lnTo>
                  <a:lnTo>
                    <a:pt x="504" y="122"/>
                  </a:lnTo>
                  <a:lnTo>
                    <a:pt x="506" y="121"/>
                  </a:lnTo>
                  <a:lnTo>
                    <a:pt x="507" y="121"/>
                  </a:lnTo>
                  <a:lnTo>
                    <a:pt x="507" y="119"/>
                  </a:lnTo>
                  <a:lnTo>
                    <a:pt x="506" y="119"/>
                  </a:lnTo>
                  <a:lnTo>
                    <a:pt x="507" y="119"/>
                  </a:lnTo>
                  <a:lnTo>
                    <a:pt x="507" y="118"/>
                  </a:lnTo>
                  <a:lnTo>
                    <a:pt x="509" y="118"/>
                  </a:lnTo>
                  <a:lnTo>
                    <a:pt x="510" y="118"/>
                  </a:lnTo>
                  <a:lnTo>
                    <a:pt x="514" y="116"/>
                  </a:lnTo>
                  <a:lnTo>
                    <a:pt x="515" y="116"/>
                  </a:lnTo>
                  <a:lnTo>
                    <a:pt x="518" y="116"/>
                  </a:lnTo>
                  <a:lnTo>
                    <a:pt x="521" y="116"/>
                  </a:lnTo>
                  <a:lnTo>
                    <a:pt x="523" y="116"/>
                  </a:lnTo>
                  <a:lnTo>
                    <a:pt x="524" y="116"/>
                  </a:lnTo>
                  <a:lnTo>
                    <a:pt x="523" y="116"/>
                  </a:lnTo>
                  <a:lnTo>
                    <a:pt x="521" y="116"/>
                  </a:lnTo>
                  <a:lnTo>
                    <a:pt x="521" y="118"/>
                  </a:lnTo>
                  <a:lnTo>
                    <a:pt x="521" y="119"/>
                  </a:lnTo>
                  <a:lnTo>
                    <a:pt x="520" y="119"/>
                  </a:lnTo>
                  <a:lnTo>
                    <a:pt x="520" y="121"/>
                  </a:lnTo>
                  <a:lnTo>
                    <a:pt x="521" y="121"/>
                  </a:lnTo>
                  <a:lnTo>
                    <a:pt x="521" y="122"/>
                  </a:lnTo>
                  <a:lnTo>
                    <a:pt x="520" y="122"/>
                  </a:lnTo>
                  <a:lnTo>
                    <a:pt x="521" y="124"/>
                  </a:lnTo>
                  <a:close/>
                  <a:moveTo>
                    <a:pt x="526" y="127"/>
                  </a:moveTo>
                  <a:lnTo>
                    <a:pt x="524" y="129"/>
                  </a:lnTo>
                  <a:lnTo>
                    <a:pt x="523" y="127"/>
                  </a:lnTo>
                  <a:lnTo>
                    <a:pt x="524" y="127"/>
                  </a:lnTo>
                  <a:lnTo>
                    <a:pt x="526" y="125"/>
                  </a:lnTo>
                  <a:lnTo>
                    <a:pt x="524" y="125"/>
                  </a:lnTo>
                  <a:lnTo>
                    <a:pt x="524" y="124"/>
                  </a:lnTo>
                  <a:lnTo>
                    <a:pt x="526" y="124"/>
                  </a:lnTo>
                  <a:lnTo>
                    <a:pt x="527" y="122"/>
                  </a:lnTo>
                  <a:lnTo>
                    <a:pt x="527" y="121"/>
                  </a:lnTo>
                  <a:lnTo>
                    <a:pt x="529" y="119"/>
                  </a:lnTo>
                  <a:lnTo>
                    <a:pt x="529" y="118"/>
                  </a:lnTo>
                  <a:lnTo>
                    <a:pt x="530" y="116"/>
                  </a:lnTo>
                  <a:lnTo>
                    <a:pt x="530" y="115"/>
                  </a:lnTo>
                  <a:lnTo>
                    <a:pt x="532" y="115"/>
                  </a:lnTo>
                  <a:lnTo>
                    <a:pt x="527" y="124"/>
                  </a:lnTo>
                  <a:lnTo>
                    <a:pt x="527" y="125"/>
                  </a:lnTo>
                  <a:lnTo>
                    <a:pt x="526" y="127"/>
                  </a:lnTo>
                  <a:close/>
                  <a:moveTo>
                    <a:pt x="368" y="24"/>
                  </a:moveTo>
                  <a:lnTo>
                    <a:pt x="370" y="23"/>
                  </a:lnTo>
                  <a:lnTo>
                    <a:pt x="371" y="20"/>
                  </a:lnTo>
                  <a:lnTo>
                    <a:pt x="373" y="17"/>
                  </a:lnTo>
                  <a:lnTo>
                    <a:pt x="373" y="14"/>
                  </a:lnTo>
                  <a:lnTo>
                    <a:pt x="374" y="11"/>
                  </a:lnTo>
                  <a:lnTo>
                    <a:pt x="376" y="9"/>
                  </a:lnTo>
                  <a:lnTo>
                    <a:pt x="376" y="11"/>
                  </a:lnTo>
                  <a:lnTo>
                    <a:pt x="379" y="11"/>
                  </a:lnTo>
                  <a:lnTo>
                    <a:pt x="380" y="11"/>
                  </a:lnTo>
                  <a:lnTo>
                    <a:pt x="383" y="11"/>
                  </a:lnTo>
                  <a:lnTo>
                    <a:pt x="386" y="12"/>
                  </a:lnTo>
                  <a:lnTo>
                    <a:pt x="388" y="15"/>
                  </a:lnTo>
                  <a:lnTo>
                    <a:pt x="389" y="15"/>
                  </a:lnTo>
                  <a:lnTo>
                    <a:pt x="391" y="15"/>
                  </a:lnTo>
                  <a:lnTo>
                    <a:pt x="393" y="17"/>
                  </a:lnTo>
                  <a:lnTo>
                    <a:pt x="393" y="18"/>
                  </a:lnTo>
                  <a:lnTo>
                    <a:pt x="393" y="20"/>
                  </a:lnTo>
                  <a:lnTo>
                    <a:pt x="391" y="21"/>
                  </a:lnTo>
                  <a:lnTo>
                    <a:pt x="389" y="23"/>
                  </a:lnTo>
                  <a:lnTo>
                    <a:pt x="389" y="24"/>
                  </a:lnTo>
                  <a:lnTo>
                    <a:pt x="389" y="26"/>
                  </a:lnTo>
                  <a:lnTo>
                    <a:pt x="391" y="27"/>
                  </a:lnTo>
                  <a:lnTo>
                    <a:pt x="394" y="29"/>
                  </a:lnTo>
                  <a:lnTo>
                    <a:pt x="394" y="30"/>
                  </a:lnTo>
                  <a:lnTo>
                    <a:pt x="400" y="30"/>
                  </a:lnTo>
                  <a:lnTo>
                    <a:pt x="402" y="32"/>
                  </a:lnTo>
                  <a:lnTo>
                    <a:pt x="405" y="32"/>
                  </a:lnTo>
                  <a:lnTo>
                    <a:pt x="406" y="34"/>
                  </a:lnTo>
                  <a:lnTo>
                    <a:pt x="406" y="35"/>
                  </a:lnTo>
                  <a:lnTo>
                    <a:pt x="406" y="37"/>
                  </a:lnTo>
                  <a:lnTo>
                    <a:pt x="408" y="38"/>
                  </a:lnTo>
                  <a:lnTo>
                    <a:pt x="411" y="38"/>
                  </a:lnTo>
                  <a:lnTo>
                    <a:pt x="412" y="40"/>
                  </a:lnTo>
                  <a:lnTo>
                    <a:pt x="414" y="41"/>
                  </a:lnTo>
                  <a:lnTo>
                    <a:pt x="416" y="44"/>
                  </a:lnTo>
                  <a:lnTo>
                    <a:pt x="417" y="44"/>
                  </a:lnTo>
                  <a:lnTo>
                    <a:pt x="417" y="46"/>
                  </a:lnTo>
                  <a:lnTo>
                    <a:pt x="419" y="46"/>
                  </a:lnTo>
                  <a:lnTo>
                    <a:pt x="419" y="47"/>
                  </a:lnTo>
                  <a:lnTo>
                    <a:pt x="419" y="49"/>
                  </a:lnTo>
                  <a:lnTo>
                    <a:pt x="419" y="50"/>
                  </a:lnTo>
                  <a:lnTo>
                    <a:pt x="419" y="52"/>
                  </a:lnTo>
                  <a:lnTo>
                    <a:pt x="419" y="53"/>
                  </a:lnTo>
                  <a:lnTo>
                    <a:pt x="419" y="55"/>
                  </a:lnTo>
                  <a:lnTo>
                    <a:pt x="419" y="57"/>
                  </a:lnTo>
                  <a:lnTo>
                    <a:pt x="419" y="58"/>
                  </a:lnTo>
                  <a:lnTo>
                    <a:pt x="419" y="60"/>
                  </a:lnTo>
                  <a:lnTo>
                    <a:pt x="417" y="60"/>
                  </a:lnTo>
                  <a:lnTo>
                    <a:pt x="416" y="60"/>
                  </a:lnTo>
                  <a:lnTo>
                    <a:pt x="414" y="60"/>
                  </a:lnTo>
                  <a:lnTo>
                    <a:pt x="414" y="61"/>
                  </a:lnTo>
                  <a:lnTo>
                    <a:pt x="412" y="63"/>
                  </a:lnTo>
                  <a:lnTo>
                    <a:pt x="412" y="61"/>
                  </a:lnTo>
                  <a:lnTo>
                    <a:pt x="411" y="61"/>
                  </a:lnTo>
                  <a:lnTo>
                    <a:pt x="411" y="63"/>
                  </a:lnTo>
                  <a:lnTo>
                    <a:pt x="411" y="64"/>
                  </a:lnTo>
                  <a:lnTo>
                    <a:pt x="412" y="64"/>
                  </a:lnTo>
                  <a:lnTo>
                    <a:pt x="412" y="66"/>
                  </a:lnTo>
                  <a:lnTo>
                    <a:pt x="411" y="66"/>
                  </a:lnTo>
                  <a:lnTo>
                    <a:pt x="409" y="67"/>
                  </a:lnTo>
                  <a:lnTo>
                    <a:pt x="408" y="66"/>
                  </a:lnTo>
                  <a:lnTo>
                    <a:pt x="409" y="64"/>
                  </a:lnTo>
                  <a:lnTo>
                    <a:pt x="409" y="63"/>
                  </a:lnTo>
                  <a:lnTo>
                    <a:pt x="408" y="63"/>
                  </a:lnTo>
                  <a:lnTo>
                    <a:pt x="406" y="64"/>
                  </a:lnTo>
                  <a:lnTo>
                    <a:pt x="406" y="66"/>
                  </a:lnTo>
                  <a:lnTo>
                    <a:pt x="406" y="67"/>
                  </a:lnTo>
                  <a:lnTo>
                    <a:pt x="405" y="69"/>
                  </a:lnTo>
                  <a:lnTo>
                    <a:pt x="405" y="70"/>
                  </a:lnTo>
                  <a:lnTo>
                    <a:pt x="405" y="72"/>
                  </a:lnTo>
                  <a:lnTo>
                    <a:pt x="403" y="72"/>
                  </a:lnTo>
                  <a:lnTo>
                    <a:pt x="403" y="73"/>
                  </a:lnTo>
                  <a:lnTo>
                    <a:pt x="403" y="75"/>
                  </a:lnTo>
                  <a:lnTo>
                    <a:pt x="402" y="76"/>
                  </a:lnTo>
                  <a:lnTo>
                    <a:pt x="400" y="81"/>
                  </a:lnTo>
                  <a:lnTo>
                    <a:pt x="402" y="84"/>
                  </a:lnTo>
                  <a:lnTo>
                    <a:pt x="400" y="84"/>
                  </a:lnTo>
                  <a:lnTo>
                    <a:pt x="399" y="83"/>
                  </a:lnTo>
                  <a:lnTo>
                    <a:pt x="399" y="84"/>
                  </a:lnTo>
                  <a:lnTo>
                    <a:pt x="402" y="86"/>
                  </a:lnTo>
                  <a:lnTo>
                    <a:pt x="403" y="87"/>
                  </a:lnTo>
                  <a:lnTo>
                    <a:pt x="403" y="89"/>
                  </a:lnTo>
                  <a:lnTo>
                    <a:pt x="402" y="89"/>
                  </a:lnTo>
                  <a:lnTo>
                    <a:pt x="400" y="89"/>
                  </a:lnTo>
                  <a:lnTo>
                    <a:pt x="403" y="90"/>
                  </a:lnTo>
                  <a:lnTo>
                    <a:pt x="406" y="90"/>
                  </a:lnTo>
                  <a:lnTo>
                    <a:pt x="409" y="89"/>
                  </a:lnTo>
                  <a:lnTo>
                    <a:pt x="411" y="89"/>
                  </a:lnTo>
                  <a:lnTo>
                    <a:pt x="412" y="87"/>
                  </a:lnTo>
                  <a:lnTo>
                    <a:pt x="416" y="87"/>
                  </a:lnTo>
                  <a:lnTo>
                    <a:pt x="417" y="86"/>
                  </a:lnTo>
                  <a:lnTo>
                    <a:pt x="419" y="86"/>
                  </a:lnTo>
                  <a:lnTo>
                    <a:pt x="420" y="86"/>
                  </a:lnTo>
                  <a:lnTo>
                    <a:pt x="420" y="87"/>
                  </a:lnTo>
                  <a:lnTo>
                    <a:pt x="420" y="89"/>
                  </a:lnTo>
                  <a:lnTo>
                    <a:pt x="420" y="90"/>
                  </a:lnTo>
                  <a:lnTo>
                    <a:pt x="420" y="92"/>
                  </a:lnTo>
                  <a:lnTo>
                    <a:pt x="419" y="90"/>
                  </a:lnTo>
                  <a:lnTo>
                    <a:pt x="419" y="92"/>
                  </a:lnTo>
                  <a:lnTo>
                    <a:pt x="420" y="92"/>
                  </a:lnTo>
                  <a:lnTo>
                    <a:pt x="422" y="95"/>
                  </a:lnTo>
                  <a:lnTo>
                    <a:pt x="423" y="95"/>
                  </a:lnTo>
                  <a:lnTo>
                    <a:pt x="423" y="96"/>
                  </a:lnTo>
                  <a:lnTo>
                    <a:pt x="425" y="96"/>
                  </a:lnTo>
                  <a:lnTo>
                    <a:pt x="425" y="98"/>
                  </a:lnTo>
                  <a:lnTo>
                    <a:pt x="423" y="99"/>
                  </a:lnTo>
                  <a:lnTo>
                    <a:pt x="425" y="99"/>
                  </a:lnTo>
                  <a:lnTo>
                    <a:pt x="426" y="101"/>
                  </a:lnTo>
                  <a:lnTo>
                    <a:pt x="429" y="103"/>
                  </a:lnTo>
                  <a:lnTo>
                    <a:pt x="432" y="104"/>
                  </a:lnTo>
                  <a:lnTo>
                    <a:pt x="434" y="104"/>
                  </a:lnTo>
                  <a:lnTo>
                    <a:pt x="435" y="104"/>
                  </a:lnTo>
                  <a:lnTo>
                    <a:pt x="437" y="104"/>
                  </a:lnTo>
                  <a:lnTo>
                    <a:pt x="437" y="106"/>
                  </a:lnTo>
                  <a:lnTo>
                    <a:pt x="438" y="106"/>
                  </a:lnTo>
                  <a:lnTo>
                    <a:pt x="440" y="106"/>
                  </a:lnTo>
                  <a:lnTo>
                    <a:pt x="442" y="104"/>
                  </a:lnTo>
                  <a:lnTo>
                    <a:pt x="443" y="104"/>
                  </a:lnTo>
                  <a:lnTo>
                    <a:pt x="443" y="106"/>
                  </a:lnTo>
                  <a:lnTo>
                    <a:pt x="445" y="106"/>
                  </a:lnTo>
                  <a:lnTo>
                    <a:pt x="446" y="104"/>
                  </a:lnTo>
                  <a:lnTo>
                    <a:pt x="446" y="106"/>
                  </a:lnTo>
                  <a:lnTo>
                    <a:pt x="446" y="107"/>
                  </a:lnTo>
                  <a:lnTo>
                    <a:pt x="446" y="109"/>
                  </a:lnTo>
                  <a:lnTo>
                    <a:pt x="448" y="109"/>
                  </a:lnTo>
                  <a:lnTo>
                    <a:pt x="449" y="110"/>
                  </a:lnTo>
                  <a:lnTo>
                    <a:pt x="451" y="110"/>
                  </a:lnTo>
                  <a:lnTo>
                    <a:pt x="451" y="112"/>
                  </a:lnTo>
                  <a:lnTo>
                    <a:pt x="452" y="113"/>
                  </a:lnTo>
                  <a:lnTo>
                    <a:pt x="451" y="113"/>
                  </a:lnTo>
                  <a:lnTo>
                    <a:pt x="451" y="115"/>
                  </a:lnTo>
                  <a:lnTo>
                    <a:pt x="452" y="115"/>
                  </a:lnTo>
                  <a:lnTo>
                    <a:pt x="454" y="115"/>
                  </a:lnTo>
                  <a:lnTo>
                    <a:pt x="455" y="116"/>
                  </a:lnTo>
                  <a:lnTo>
                    <a:pt x="455" y="118"/>
                  </a:lnTo>
                  <a:lnTo>
                    <a:pt x="458" y="119"/>
                  </a:lnTo>
                  <a:lnTo>
                    <a:pt x="461" y="119"/>
                  </a:lnTo>
                  <a:lnTo>
                    <a:pt x="466" y="122"/>
                  </a:lnTo>
                  <a:lnTo>
                    <a:pt x="468" y="124"/>
                  </a:lnTo>
                  <a:lnTo>
                    <a:pt x="469" y="124"/>
                  </a:lnTo>
                  <a:lnTo>
                    <a:pt x="469" y="127"/>
                  </a:lnTo>
                  <a:lnTo>
                    <a:pt x="469" y="129"/>
                  </a:lnTo>
                  <a:lnTo>
                    <a:pt x="469" y="130"/>
                  </a:lnTo>
                  <a:lnTo>
                    <a:pt x="469" y="132"/>
                  </a:lnTo>
                  <a:lnTo>
                    <a:pt x="468" y="132"/>
                  </a:lnTo>
                  <a:lnTo>
                    <a:pt x="466" y="129"/>
                  </a:lnTo>
                  <a:lnTo>
                    <a:pt x="465" y="129"/>
                  </a:lnTo>
                  <a:lnTo>
                    <a:pt x="465" y="130"/>
                  </a:lnTo>
                  <a:lnTo>
                    <a:pt x="466" y="133"/>
                  </a:lnTo>
                  <a:lnTo>
                    <a:pt x="466" y="135"/>
                  </a:lnTo>
                  <a:lnTo>
                    <a:pt x="466" y="136"/>
                  </a:lnTo>
                  <a:lnTo>
                    <a:pt x="465" y="138"/>
                  </a:lnTo>
                  <a:lnTo>
                    <a:pt x="465" y="136"/>
                  </a:lnTo>
                  <a:lnTo>
                    <a:pt x="465" y="138"/>
                  </a:lnTo>
                  <a:lnTo>
                    <a:pt x="466" y="139"/>
                  </a:lnTo>
                  <a:lnTo>
                    <a:pt x="466" y="141"/>
                  </a:lnTo>
                  <a:lnTo>
                    <a:pt x="465" y="141"/>
                  </a:lnTo>
                  <a:lnTo>
                    <a:pt x="465" y="142"/>
                  </a:lnTo>
                  <a:lnTo>
                    <a:pt x="463" y="142"/>
                  </a:lnTo>
                  <a:lnTo>
                    <a:pt x="463" y="144"/>
                  </a:lnTo>
                  <a:lnTo>
                    <a:pt x="465" y="145"/>
                  </a:lnTo>
                  <a:lnTo>
                    <a:pt x="465" y="147"/>
                  </a:lnTo>
                  <a:lnTo>
                    <a:pt x="463" y="147"/>
                  </a:lnTo>
                  <a:lnTo>
                    <a:pt x="458" y="145"/>
                  </a:lnTo>
                  <a:lnTo>
                    <a:pt x="458" y="144"/>
                  </a:lnTo>
                  <a:lnTo>
                    <a:pt x="457" y="144"/>
                  </a:lnTo>
                  <a:lnTo>
                    <a:pt x="455" y="142"/>
                  </a:lnTo>
                  <a:lnTo>
                    <a:pt x="455" y="141"/>
                  </a:lnTo>
                  <a:lnTo>
                    <a:pt x="454" y="141"/>
                  </a:lnTo>
                  <a:lnTo>
                    <a:pt x="454" y="144"/>
                  </a:lnTo>
                  <a:lnTo>
                    <a:pt x="452" y="144"/>
                  </a:lnTo>
                  <a:lnTo>
                    <a:pt x="451" y="142"/>
                  </a:lnTo>
                  <a:lnTo>
                    <a:pt x="451" y="141"/>
                  </a:lnTo>
                  <a:lnTo>
                    <a:pt x="451" y="139"/>
                  </a:lnTo>
                  <a:lnTo>
                    <a:pt x="448" y="136"/>
                  </a:lnTo>
                  <a:lnTo>
                    <a:pt x="448" y="135"/>
                  </a:lnTo>
                  <a:lnTo>
                    <a:pt x="446" y="133"/>
                  </a:lnTo>
                  <a:lnTo>
                    <a:pt x="445" y="132"/>
                  </a:lnTo>
                  <a:lnTo>
                    <a:pt x="443" y="132"/>
                  </a:lnTo>
                  <a:lnTo>
                    <a:pt x="443" y="130"/>
                  </a:lnTo>
                  <a:lnTo>
                    <a:pt x="442" y="130"/>
                  </a:lnTo>
                  <a:lnTo>
                    <a:pt x="440" y="130"/>
                  </a:lnTo>
                  <a:lnTo>
                    <a:pt x="440" y="129"/>
                  </a:lnTo>
                  <a:lnTo>
                    <a:pt x="437" y="125"/>
                  </a:lnTo>
                  <a:lnTo>
                    <a:pt x="435" y="124"/>
                  </a:lnTo>
                  <a:lnTo>
                    <a:pt x="432" y="121"/>
                  </a:lnTo>
                  <a:lnTo>
                    <a:pt x="431" y="118"/>
                  </a:lnTo>
                  <a:lnTo>
                    <a:pt x="429" y="118"/>
                  </a:lnTo>
                  <a:lnTo>
                    <a:pt x="428" y="116"/>
                  </a:lnTo>
                  <a:lnTo>
                    <a:pt x="426" y="112"/>
                  </a:lnTo>
                  <a:lnTo>
                    <a:pt x="425" y="109"/>
                  </a:lnTo>
                  <a:lnTo>
                    <a:pt x="423" y="109"/>
                  </a:lnTo>
                  <a:lnTo>
                    <a:pt x="422" y="107"/>
                  </a:lnTo>
                  <a:lnTo>
                    <a:pt x="420" y="107"/>
                  </a:lnTo>
                  <a:lnTo>
                    <a:pt x="419" y="106"/>
                  </a:lnTo>
                  <a:lnTo>
                    <a:pt x="419" y="104"/>
                  </a:lnTo>
                  <a:lnTo>
                    <a:pt x="417" y="104"/>
                  </a:lnTo>
                  <a:lnTo>
                    <a:pt x="414" y="103"/>
                  </a:lnTo>
                  <a:lnTo>
                    <a:pt x="412" y="104"/>
                  </a:lnTo>
                  <a:lnTo>
                    <a:pt x="414" y="104"/>
                  </a:lnTo>
                  <a:lnTo>
                    <a:pt x="414" y="106"/>
                  </a:lnTo>
                  <a:lnTo>
                    <a:pt x="417" y="106"/>
                  </a:lnTo>
                  <a:lnTo>
                    <a:pt x="419" y="106"/>
                  </a:lnTo>
                  <a:lnTo>
                    <a:pt x="419" y="107"/>
                  </a:lnTo>
                  <a:lnTo>
                    <a:pt x="419" y="109"/>
                  </a:lnTo>
                  <a:lnTo>
                    <a:pt x="420" y="109"/>
                  </a:lnTo>
                  <a:lnTo>
                    <a:pt x="423" y="110"/>
                  </a:lnTo>
                  <a:lnTo>
                    <a:pt x="425" y="110"/>
                  </a:lnTo>
                  <a:lnTo>
                    <a:pt x="426" y="112"/>
                  </a:lnTo>
                  <a:lnTo>
                    <a:pt x="426" y="113"/>
                  </a:lnTo>
                  <a:lnTo>
                    <a:pt x="426" y="118"/>
                  </a:lnTo>
                  <a:lnTo>
                    <a:pt x="428" y="119"/>
                  </a:lnTo>
                  <a:lnTo>
                    <a:pt x="429" y="119"/>
                  </a:lnTo>
                  <a:lnTo>
                    <a:pt x="429" y="121"/>
                  </a:lnTo>
                  <a:lnTo>
                    <a:pt x="431" y="122"/>
                  </a:lnTo>
                  <a:lnTo>
                    <a:pt x="432" y="124"/>
                  </a:lnTo>
                  <a:lnTo>
                    <a:pt x="434" y="125"/>
                  </a:lnTo>
                  <a:lnTo>
                    <a:pt x="435" y="125"/>
                  </a:lnTo>
                  <a:lnTo>
                    <a:pt x="435" y="129"/>
                  </a:lnTo>
                  <a:lnTo>
                    <a:pt x="435" y="130"/>
                  </a:lnTo>
                  <a:lnTo>
                    <a:pt x="437" y="132"/>
                  </a:lnTo>
                  <a:lnTo>
                    <a:pt x="438" y="133"/>
                  </a:lnTo>
                  <a:lnTo>
                    <a:pt x="440" y="133"/>
                  </a:lnTo>
                  <a:lnTo>
                    <a:pt x="442" y="133"/>
                  </a:lnTo>
                  <a:lnTo>
                    <a:pt x="442" y="135"/>
                  </a:lnTo>
                  <a:lnTo>
                    <a:pt x="442" y="136"/>
                  </a:lnTo>
                  <a:lnTo>
                    <a:pt x="445" y="136"/>
                  </a:lnTo>
                  <a:lnTo>
                    <a:pt x="446" y="138"/>
                  </a:lnTo>
                  <a:lnTo>
                    <a:pt x="446" y="139"/>
                  </a:lnTo>
                  <a:lnTo>
                    <a:pt x="448" y="141"/>
                  </a:lnTo>
                  <a:lnTo>
                    <a:pt x="448" y="142"/>
                  </a:lnTo>
                  <a:lnTo>
                    <a:pt x="448" y="144"/>
                  </a:lnTo>
                  <a:lnTo>
                    <a:pt x="449" y="147"/>
                  </a:lnTo>
                  <a:lnTo>
                    <a:pt x="451" y="147"/>
                  </a:lnTo>
                  <a:lnTo>
                    <a:pt x="455" y="147"/>
                  </a:lnTo>
                  <a:lnTo>
                    <a:pt x="457" y="147"/>
                  </a:lnTo>
                  <a:lnTo>
                    <a:pt x="458" y="148"/>
                  </a:lnTo>
                  <a:lnTo>
                    <a:pt x="461" y="150"/>
                  </a:lnTo>
                  <a:lnTo>
                    <a:pt x="465" y="150"/>
                  </a:lnTo>
                  <a:lnTo>
                    <a:pt x="466" y="152"/>
                  </a:lnTo>
                  <a:lnTo>
                    <a:pt x="465" y="153"/>
                  </a:lnTo>
                  <a:lnTo>
                    <a:pt x="461" y="153"/>
                  </a:lnTo>
                  <a:lnTo>
                    <a:pt x="460" y="153"/>
                  </a:lnTo>
                  <a:lnTo>
                    <a:pt x="460" y="155"/>
                  </a:lnTo>
                  <a:lnTo>
                    <a:pt x="461" y="155"/>
                  </a:lnTo>
                  <a:lnTo>
                    <a:pt x="465" y="156"/>
                  </a:lnTo>
                  <a:lnTo>
                    <a:pt x="466" y="158"/>
                  </a:lnTo>
                  <a:lnTo>
                    <a:pt x="466" y="156"/>
                  </a:lnTo>
                  <a:lnTo>
                    <a:pt x="466" y="155"/>
                  </a:lnTo>
                  <a:lnTo>
                    <a:pt x="468" y="155"/>
                  </a:lnTo>
                  <a:lnTo>
                    <a:pt x="468" y="156"/>
                  </a:lnTo>
                  <a:lnTo>
                    <a:pt x="468" y="158"/>
                  </a:lnTo>
                  <a:lnTo>
                    <a:pt x="468" y="159"/>
                  </a:lnTo>
                  <a:lnTo>
                    <a:pt x="468" y="161"/>
                  </a:lnTo>
                  <a:lnTo>
                    <a:pt x="469" y="161"/>
                  </a:lnTo>
                  <a:lnTo>
                    <a:pt x="469" y="162"/>
                  </a:lnTo>
                  <a:lnTo>
                    <a:pt x="469" y="165"/>
                  </a:lnTo>
                  <a:lnTo>
                    <a:pt x="469" y="167"/>
                  </a:lnTo>
                  <a:lnTo>
                    <a:pt x="468" y="170"/>
                  </a:lnTo>
                  <a:lnTo>
                    <a:pt x="466" y="171"/>
                  </a:lnTo>
                  <a:lnTo>
                    <a:pt x="466" y="170"/>
                  </a:lnTo>
                  <a:lnTo>
                    <a:pt x="465" y="167"/>
                  </a:lnTo>
                  <a:lnTo>
                    <a:pt x="465" y="165"/>
                  </a:lnTo>
                  <a:lnTo>
                    <a:pt x="463" y="165"/>
                  </a:lnTo>
                  <a:lnTo>
                    <a:pt x="463" y="167"/>
                  </a:lnTo>
                  <a:lnTo>
                    <a:pt x="461" y="165"/>
                  </a:lnTo>
                  <a:lnTo>
                    <a:pt x="460" y="162"/>
                  </a:lnTo>
                  <a:lnTo>
                    <a:pt x="458" y="161"/>
                  </a:lnTo>
                  <a:lnTo>
                    <a:pt x="457" y="164"/>
                  </a:lnTo>
                  <a:lnTo>
                    <a:pt x="458" y="164"/>
                  </a:lnTo>
                  <a:lnTo>
                    <a:pt x="458" y="165"/>
                  </a:lnTo>
                  <a:lnTo>
                    <a:pt x="457" y="165"/>
                  </a:lnTo>
                  <a:lnTo>
                    <a:pt x="457" y="167"/>
                  </a:lnTo>
                  <a:lnTo>
                    <a:pt x="458" y="168"/>
                  </a:lnTo>
                  <a:lnTo>
                    <a:pt x="458" y="170"/>
                  </a:lnTo>
                  <a:lnTo>
                    <a:pt x="457" y="170"/>
                  </a:lnTo>
                  <a:lnTo>
                    <a:pt x="457" y="171"/>
                  </a:lnTo>
                  <a:lnTo>
                    <a:pt x="458" y="170"/>
                  </a:lnTo>
                  <a:lnTo>
                    <a:pt x="460" y="171"/>
                  </a:lnTo>
                  <a:lnTo>
                    <a:pt x="460" y="173"/>
                  </a:lnTo>
                  <a:lnTo>
                    <a:pt x="461" y="173"/>
                  </a:lnTo>
                  <a:lnTo>
                    <a:pt x="460" y="175"/>
                  </a:lnTo>
                  <a:lnTo>
                    <a:pt x="455" y="176"/>
                  </a:lnTo>
                  <a:lnTo>
                    <a:pt x="454" y="176"/>
                  </a:lnTo>
                  <a:lnTo>
                    <a:pt x="452" y="175"/>
                  </a:lnTo>
                  <a:lnTo>
                    <a:pt x="451" y="173"/>
                  </a:lnTo>
                  <a:lnTo>
                    <a:pt x="449" y="171"/>
                  </a:lnTo>
                  <a:lnTo>
                    <a:pt x="448" y="170"/>
                  </a:lnTo>
                  <a:lnTo>
                    <a:pt x="445" y="164"/>
                  </a:lnTo>
                  <a:lnTo>
                    <a:pt x="443" y="164"/>
                  </a:lnTo>
                  <a:lnTo>
                    <a:pt x="442" y="162"/>
                  </a:lnTo>
                  <a:lnTo>
                    <a:pt x="440" y="161"/>
                  </a:lnTo>
                  <a:lnTo>
                    <a:pt x="438" y="158"/>
                  </a:lnTo>
                  <a:lnTo>
                    <a:pt x="435" y="155"/>
                  </a:lnTo>
                  <a:lnTo>
                    <a:pt x="434" y="155"/>
                  </a:lnTo>
                  <a:lnTo>
                    <a:pt x="434" y="156"/>
                  </a:lnTo>
                  <a:lnTo>
                    <a:pt x="435" y="158"/>
                  </a:lnTo>
                  <a:lnTo>
                    <a:pt x="437" y="158"/>
                  </a:lnTo>
                  <a:lnTo>
                    <a:pt x="438" y="162"/>
                  </a:lnTo>
                  <a:lnTo>
                    <a:pt x="442" y="164"/>
                  </a:lnTo>
                  <a:lnTo>
                    <a:pt x="442" y="165"/>
                  </a:lnTo>
                  <a:lnTo>
                    <a:pt x="443" y="167"/>
                  </a:lnTo>
                  <a:lnTo>
                    <a:pt x="446" y="173"/>
                  </a:lnTo>
                  <a:lnTo>
                    <a:pt x="451" y="176"/>
                  </a:lnTo>
                  <a:lnTo>
                    <a:pt x="452" y="178"/>
                  </a:lnTo>
                  <a:lnTo>
                    <a:pt x="455" y="179"/>
                  </a:lnTo>
                  <a:lnTo>
                    <a:pt x="457" y="179"/>
                  </a:lnTo>
                  <a:lnTo>
                    <a:pt x="458" y="178"/>
                  </a:lnTo>
                  <a:lnTo>
                    <a:pt x="460" y="178"/>
                  </a:lnTo>
                  <a:lnTo>
                    <a:pt x="461" y="179"/>
                  </a:lnTo>
                  <a:lnTo>
                    <a:pt x="460" y="181"/>
                  </a:lnTo>
                  <a:lnTo>
                    <a:pt x="460" y="182"/>
                  </a:lnTo>
                  <a:lnTo>
                    <a:pt x="461" y="182"/>
                  </a:lnTo>
                  <a:lnTo>
                    <a:pt x="461" y="184"/>
                  </a:lnTo>
                  <a:lnTo>
                    <a:pt x="463" y="184"/>
                  </a:lnTo>
                  <a:lnTo>
                    <a:pt x="463" y="182"/>
                  </a:lnTo>
                  <a:lnTo>
                    <a:pt x="465" y="184"/>
                  </a:lnTo>
                  <a:lnTo>
                    <a:pt x="466" y="185"/>
                  </a:lnTo>
                  <a:lnTo>
                    <a:pt x="466" y="187"/>
                  </a:lnTo>
                  <a:lnTo>
                    <a:pt x="465" y="187"/>
                  </a:lnTo>
                  <a:lnTo>
                    <a:pt x="463" y="188"/>
                  </a:lnTo>
                  <a:lnTo>
                    <a:pt x="465" y="188"/>
                  </a:lnTo>
                  <a:lnTo>
                    <a:pt x="466" y="188"/>
                  </a:lnTo>
                  <a:lnTo>
                    <a:pt x="468" y="188"/>
                  </a:lnTo>
                  <a:lnTo>
                    <a:pt x="468" y="191"/>
                  </a:lnTo>
                  <a:lnTo>
                    <a:pt x="468" y="193"/>
                  </a:lnTo>
                  <a:lnTo>
                    <a:pt x="466" y="194"/>
                  </a:lnTo>
                  <a:lnTo>
                    <a:pt x="466" y="196"/>
                  </a:lnTo>
                  <a:lnTo>
                    <a:pt x="465" y="196"/>
                  </a:lnTo>
                  <a:lnTo>
                    <a:pt x="463" y="196"/>
                  </a:lnTo>
                  <a:lnTo>
                    <a:pt x="461" y="196"/>
                  </a:lnTo>
                  <a:lnTo>
                    <a:pt x="460" y="198"/>
                  </a:lnTo>
                  <a:lnTo>
                    <a:pt x="458" y="199"/>
                  </a:lnTo>
                  <a:lnTo>
                    <a:pt x="457" y="198"/>
                  </a:lnTo>
                  <a:lnTo>
                    <a:pt x="457" y="194"/>
                  </a:lnTo>
                  <a:lnTo>
                    <a:pt x="455" y="194"/>
                  </a:lnTo>
                  <a:lnTo>
                    <a:pt x="451" y="191"/>
                  </a:lnTo>
                  <a:lnTo>
                    <a:pt x="449" y="190"/>
                  </a:lnTo>
                  <a:lnTo>
                    <a:pt x="446" y="187"/>
                  </a:lnTo>
                  <a:lnTo>
                    <a:pt x="446" y="185"/>
                  </a:lnTo>
                  <a:lnTo>
                    <a:pt x="445" y="185"/>
                  </a:lnTo>
                  <a:lnTo>
                    <a:pt x="446" y="182"/>
                  </a:lnTo>
                  <a:lnTo>
                    <a:pt x="446" y="181"/>
                  </a:lnTo>
                  <a:lnTo>
                    <a:pt x="445" y="179"/>
                  </a:lnTo>
                  <a:lnTo>
                    <a:pt x="443" y="178"/>
                  </a:lnTo>
                  <a:lnTo>
                    <a:pt x="442" y="179"/>
                  </a:lnTo>
                  <a:lnTo>
                    <a:pt x="440" y="179"/>
                  </a:lnTo>
                  <a:lnTo>
                    <a:pt x="438" y="179"/>
                  </a:lnTo>
                  <a:lnTo>
                    <a:pt x="438" y="181"/>
                  </a:lnTo>
                  <a:lnTo>
                    <a:pt x="437" y="181"/>
                  </a:lnTo>
                  <a:lnTo>
                    <a:pt x="437" y="179"/>
                  </a:lnTo>
                  <a:lnTo>
                    <a:pt x="435" y="178"/>
                  </a:lnTo>
                  <a:lnTo>
                    <a:pt x="434" y="178"/>
                  </a:lnTo>
                  <a:lnTo>
                    <a:pt x="432" y="176"/>
                  </a:lnTo>
                  <a:lnTo>
                    <a:pt x="431" y="176"/>
                  </a:lnTo>
                  <a:lnTo>
                    <a:pt x="431" y="175"/>
                  </a:lnTo>
                  <a:lnTo>
                    <a:pt x="431" y="171"/>
                  </a:lnTo>
                  <a:lnTo>
                    <a:pt x="429" y="171"/>
                  </a:lnTo>
                  <a:lnTo>
                    <a:pt x="429" y="175"/>
                  </a:lnTo>
                  <a:lnTo>
                    <a:pt x="428" y="176"/>
                  </a:lnTo>
                  <a:lnTo>
                    <a:pt x="426" y="178"/>
                  </a:lnTo>
                  <a:lnTo>
                    <a:pt x="425" y="176"/>
                  </a:lnTo>
                  <a:lnTo>
                    <a:pt x="425" y="175"/>
                  </a:lnTo>
                  <a:lnTo>
                    <a:pt x="423" y="171"/>
                  </a:lnTo>
                  <a:lnTo>
                    <a:pt x="422" y="171"/>
                  </a:lnTo>
                  <a:lnTo>
                    <a:pt x="420" y="171"/>
                  </a:lnTo>
                  <a:lnTo>
                    <a:pt x="419" y="173"/>
                  </a:lnTo>
                  <a:lnTo>
                    <a:pt x="417" y="173"/>
                  </a:lnTo>
                  <a:lnTo>
                    <a:pt x="417" y="171"/>
                  </a:lnTo>
                  <a:lnTo>
                    <a:pt x="416" y="170"/>
                  </a:lnTo>
                  <a:lnTo>
                    <a:pt x="414" y="171"/>
                  </a:lnTo>
                  <a:lnTo>
                    <a:pt x="412" y="171"/>
                  </a:lnTo>
                  <a:lnTo>
                    <a:pt x="411" y="171"/>
                  </a:lnTo>
                  <a:lnTo>
                    <a:pt x="411" y="170"/>
                  </a:lnTo>
                  <a:lnTo>
                    <a:pt x="409" y="170"/>
                  </a:lnTo>
                  <a:lnTo>
                    <a:pt x="408" y="170"/>
                  </a:lnTo>
                  <a:lnTo>
                    <a:pt x="406" y="170"/>
                  </a:lnTo>
                  <a:lnTo>
                    <a:pt x="406" y="168"/>
                  </a:lnTo>
                  <a:lnTo>
                    <a:pt x="403" y="170"/>
                  </a:lnTo>
                  <a:lnTo>
                    <a:pt x="405" y="171"/>
                  </a:lnTo>
                  <a:lnTo>
                    <a:pt x="406" y="171"/>
                  </a:lnTo>
                  <a:lnTo>
                    <a:pt x="411" y="173"/>
                  </a:lnTo>
                  <a:lnTo>
                    <a:pt x="416" y="173"/>
                  </a:lnTo>
                  <a:lnTo>
                    <a:pt x="416" y="175"/>
                  </a:lnTo>
                  <a:lnTo>
                    <a:pt x="417" y="175"/>
                  </a:lnTo>
                  <a:lnTo>
                    <a:pt x="419" y="175"/>
                  </a:lnTo>
                  <a:lnTo>
                    <a:pt x="420" y="173"/>
                  </a:lnTo>
                  <a:lnTo>
                    <a:pt x="422" y="173"/>
                  </a:lnTo>
                  <a:lnTo>
                    <a:pt x="422" y="175"/>
                  </a:lnTo>
                  <a:lnTo>
                    <a:pt x="423" y="176"/>
                  </a:lnTo>
                  <a:lnTo>
                    <a:pt x="423" y="178"/>
                  </a:lnTo>
                  <a:lnTo>
                    <a:pt x="425" y="178"/>
                  </a:lnTo>
                  <a:lnTo>
                    <a:pt x="426" y="179"/>
                  </a:lnTo>
                  <a:lnTo>
                    <a:pt x="428" y="181"/>
                  </a:lnTo>
                  <a:lnTo>
                    <a:pt x="434" y="181"/>
                  </a:lnTo>
                  <a:lnTo>
                    <a:pt x="435" y="181"/>
                  </a:lnTo>
                  <a:lnTo>
                    <a:pt x="437" y="184"/>
                  </a:lnTo>
                  <a:lnTo>
                    <a:pt x="438" y="184"/>
                  </a:lnTo>
                  <a:lnTo>
                    <a:pt x="442" y="181"/>
                  </a:lnTo>
                  <a:lnTo>
                    <a:pt x="442" y="182"/>
                  </a:lnTo>
                  <a:lnTo>
                    <a:pt x="443" y="185"/>
                  </a:lnTo>
                  <a:lnTo>
                    <a:pt x="443" y="188"/>
                  </a:lnTo>
                  <a:lnTo>
                    <a:pt x="442" y="191"/>
                  </a:lnTo>
                  <a:lnTo>
                    <a:pt x="443" y="193"/>
                  </a:lnTo>
                  <a:lnTo>
                    <a:pt x="445" y="193"/>
                  </a:lnTo>
                  <a:lnTo>
                    <a:pt x="448" y="194"/>
                  </a:lnTo>
                  <a:lnTo>
                    <a:pt x="448" y="196"/>
                  </a:lnTo>
                  <a:lnTo>
                    <a:pt x="449" y="196"/>
                  </a:lnTo>
                  <a:lnTo>
                    <a:pt x="451" y="198"/>
                  </a:lnTo>
                  <a:lnTo>
                    <a:pt x="452" y="199"/>
                  </a:lnTo>
                  <a:lnTo>
                    <a:pt x="454" y="201"/>
                  </a:lnTo>
                  <a:lnTo>
                    <a:pt x="454" y="202"/>
                  </a:lnTo>
                  <a:lnTo>
                    <a:pt x="454" y="204"/>
                  </a:lnTo>
                  <a:lnTo>
                    <a:pt x="454" y="205"/>
                  </a:lnTo>
                  <a:lnTo>
                    <a:pt x="451" y="207"/>
                  </a:lnTo>
                  <a:lnTo>
                    <a:pt x="452" y="207"/>
                  </a:lnTo>
                  <a:lnTo>
                    <a:pt x="454" y="207"/>
                  </a:lnTo>
                  <a:lnTo>
                    <a:pt x="455" y="205"/>
                  </a:lnTo>
                  <a:lnTo>
                    <a:pt x="457" y="204"/>
                  </a:lnTo>
                  <a:lnTo>
                    <a:pt x="458" y="204"/>
                  </a:lnTo>
                  <a:lnTo>
                    <a:pt x="460" y="204"/>
                  </a:lnTo>
                  <a:lnTo>
                    <a:pt x="461" y="205"/>
                  </a:lnTo>
                  <a:lnTo>
                    <a:pt x="463" y="205"/>
                  </a:lnTo>
                  <a:lnTo>
                    <a:pt x="463" y="207"/>
                  </a:lnTo>
                  <a:lnTo>
                    <a:pt x="465" y="207"/>
                  </a:lnTo>
                  <a:lnTo>
                    <a:pt x="465" y="208"/>
                  </a:lnTo>
                  <a:lnTo>
                    <a:pt x="466" y="208"/>
                  </a:lnTo>
                  <a:lnTo>
                    <a:pt x="465" y="207"/>
                  </a:lnTo>
                  <a:lnTo>
                    <a:pt x="465" y="205"/>
                  </a:lnTo>
                  <a:lnTo>
                    <a:pt x="466" y="204"/>
                  </a:lnTo>
                  <a:lnTo>
                    <a:pt x="465" y="202"/>
                  </a:lnTo>
                  <a:lnTo>
                    <a:pt x="463" y="202"/>
                  </a:lnTo>
                  <a:lnTo>
                    <a:pt x="463" y="201"/>
                  </a:lnTo>
                  <a:lnTo>
                    <a:pt x="465" y="199"/>
                  </a:lnTo>
                  <a:lnTo>
                    <a:pt x="468" y="199"/>
                  </a:lnTo>
                  <a:lnTo>
                    <a:pt x="474" y="202"/>
                  </a:lnTo>
                  <a:lnTo>
                    <a:pt x="477" y="204"/>
                  </a:lnTo>
                  <a:lnTo>
                    <a:pt x="480" y="204"/>
                  </a:lnTo>
                  <a:lnTo>
                    <a:pt x="481" y="202"/>
                  </a:lnTo>
                  <a:lnTo>
                    <a:pt x="483" y="202"/>
                  </a:lnTo>
                  <a:lnTo>
                    <a:pt x="484" y="202"/>
                  </a:lnTo>
                  <a:lnTo>
                    <a:pt x="484" y="204"/>
                  </a:lnTo>
                  <a:lnTo>
                    <a:pt x="487" y="211"/>
                  </a:lnTo>
                  <a:lnTo>
                    <a:pt x="494" y="228"/>
                  </a:lnTo>
                  <a:lnTo>
                    <a:pt x="494" y="231"/>
                  </a:lnTo>
                  <a:lnTo>
                    <a:pt x="492" y="231"/>
                  </a:lnTo>
                  <a:lnTo>
                    <a:pt x="492" y="230"/>
                  </a:lnTo>
                  <a:lnTo>
                    <a:pt x="492" y="228"/>
                  </a:lnTo>
                  <a:lnTo>
                    <a:pt x="491" y="227"/>
                  </a:lnTo>
                  <a:lnTo>
                    <a:pt x="489" y="222"/>
                  </a:lnTo>
                  <a:lnTo>
                    <a:pt x="489" y="219"/>
                  </a:lnTo>
                  <a:lnTo>
                    <a:pt x="487" y="219"/>
                  </a:lnTo>
                  <a:lnTo>
                    <a:pt x="486" y="219"/>
                  </a:lnTo>
                  <a:lnTo>
                    <a:pt x="486" y="227"/>
                  </a:lnTo>
                  <a:lnTo>
                    <a:pt x="486" y="231"/>
                  </a:lnTo>
                  <a:lnTo>
                    <a:pt x="483" y="231"/>
                  </a:lnTo>
                  <a:lnTo>
                    <a:pt x="481" y="228"/>
                  </a:lnTo>
                  <a:lnTo>
                    <a:pt x="481" y="230"/>
                  </a:lnTo>
                  <a:lnTo>
                    <a:pt x="483" y="231"/>
                  </a:lnTo>
                  <a:lnTo>
                    <a:pt x="481" y="231"/>
                  </a:lnTo>
                  <a:lnTo>
                    <a:pt x="478" y="231"/>
                  </a:lnTo>
                  <a:lnTo>
                    <a:pt x="477" y="231"/>
                  </a:lnTo>
                  <a:lnTo>
                    <a:pt x="474" y="231"/>
                  </a:lnTo>
                  <a:lnTo>
                    <a:pt x="471" y="231"/>
                  </a:lnTo>
                  <a:lnTo>
                    <a:pt x="469" y="231"/>
                  </a:lnTo>
                  <a:lnTo>
                    <a:pt x="466" y="231"/>
                  </a:lnTo>
                  <a:lnTo>
                    <a:pt x="463" y="231"/>
                  </a:lnTo>
                  <a:lnTo>
                    <a:pt x="460" y="231"/>
                  </a:lnTo>
                  <a:lnTo>
                    <a:pt x="457" y="231"/>
                  </a:lnTo>
                  <a:lnTo>
                    <a:pt x="452" y="231"/>
                  </a:lnTo>
                  <a:lnTo>
                    <a:pt x="448" y="231"/>
                  </a:lnTo>
                  <a:lnTo>
                    <a:pt x="443" y="231"/>
                  </a:lnTo>
                  <a:lnTo>
                    <a:pt x="440" y="231"/>
                  </a:lnTo>
                  <a:lnTo>
                    <a:pt x="435" y="231"/>
                  </a:lnTo>
                  <a:lnTo>
                    <a:pt x="431" y="231"/>
                  </a:lnTo>
                  <a:lnTo>
                    <a:pt x="426" y="231"/>
                  </a:lnTo>
                  <a:lnTo>
                    <a:pt x="419" y="231"/>
                  </a:lnTo>
                  <a:lnTo>
                    <a:pt x="411" y="231"/>
                  </a:lnTo>
                  <a:lnTo>
                    <a:pt x="403" y="231"/>
                  </a:lnTo>
                  <a:lnTo>
                    <a:pt x="396" y="233"/>
                  </a:lnTo>
                  <a:lnTo>
                    <a:pt x="388" y="233"/>
                  </a:lnTo>
                  <a:lnTo>
                    <a:pt x="380" y="233"/>
                  </a:lnTo>
                  <a:lnTo>
                    <a:pt x="373" y="233"/>
                  </a:lnTo>
                  <a:lnTo>
                    <a:pt x="365" y="233"/>
                  </a:lnTo>
                  <a:lnTo>
                    <a:pt x="354" y="233"/>
                  </a:lnTo>
                  <a:lnTo>
                    <a:pt x="345" y="233"/>
                  </a:lnTo>
                  <a:lnTo>
                    <a:pt x="336" y="233"/>
                  </a:lnTo>
                  <a:lnTo>
                    <a:pt x="325" y="233"/>
                  </a:lnTo>
                  <a:lnTo>
                    <a:pt x="316" y="233"/>
                  </a:lnTo>
                  <a:lnTo>
                    <a:pt x="307" y="233"/>
                  </a:lnTo>
                  <a:lnTo>
                    <a:pt x="296" y="233"/>
                  </a:lnTo>
                  <a:lnTo>
                    <a:pt x="287" y="233"/>
                  </a:lnTo>
                  <a:lnTo>
                    <a:pt x="279" y="233"/>
                  </a:lnTo>
                  <a:lnTo>
                    <a:pt x="272" y="233"/>
                  </a:lnTo>
                  <a:lnTo>
                    <a:pt x="264" y="233"/>
                  </a:lnTo>
                  <a:lnTo>
                    <a:pt x="256" y="233"/>
                  </a:lnTo>
                  <a:lnTo>
                    <a:pt x="249" y="233"/>
                  </a:lnTo>
                  <a:lnTo>
                    <a:pt x="241" y="233"/>
                  </a:lnTo>
                  <a:lnTo>
                    <a:pt x="235" y="233"/>
                  </a:lnTo>
                  <a:lnTo>
                    <a:pt x="227" y="233"/>
                  </a:lnTo>
                  <a:lnTo>
                    <a:pt x="223" y="233"/>
                  </a:lnTo>
                  <a:lnTo>
                    <a:pt x="218" y="233"/>
                  </a:lnTo>
                  <a:lnTo>
                    <a:pt x="213" y="231"/>
                  </a:lnTo>
                  <a:lnTo>
                    <a:pt x="209" y="231"/>
                  </a:lnTo>
                  <a:lnTo>
                    <a:pt x="204" y="231"/>
                  </a:lnTo>
                  <a:lnTo>
                    <a:pt x="200" y="231"/>
                  </a:lnTo>
                  <a:lnTo>
                    <a:pt x="195" y="231"/>
                  </a:lnTo>
                  <a:lnTo>
                    <a:pt x="190" y="231"/>
                  </a:lnTo>
                  <a:lnTo>
                    <a:pt x="186" y="231"/>
                  </a:lnTo>
                  <a:lnTo>
                    <a:pt x="181" y="231"/>
                  </a:lnTo>
                  <a:lnTo>
                    <a:pt x="177" y="231"/>
                  </a:lnTo>
                  <a:lnTo>
                    <a:pt x="172" y="231"/>
                  </a:lnTo>
                  <a:lnTo>
                    <a:pt x="167" y="230"/>
                  </a:lnTo>
                  <a:lnTo>
                    <a:pt x="164" y="230"/>
                  </a:lnTo>
                  <a:lnTo>
                    <a:pt x="160" y="230"/>
                  </a:lnTo>
                  <a:lnTo>
                    <a:pt x="155" y="230"/>
                  </a:lnTo>
                  <a:lnTo>
                    <a:pt x="152" y="230"/>
                  </a:lnTo>
                  <a:lnTo>
                    <a:pt x="149" y="230"/>
                  </a:lnTo>
                  <a:lnTo>
                    <a:pt x="146" y="230"/>
                  </a:lnTo>
                  <a:lnTo>
                    <a:pt x="143" y="230"/>
                  </a:lnTo>
                  <a:lnTo>
                    <a:pt x="140" y="230"/>
                  </a:lnTo>
                  <a:lnTo>
                    <a:pt x="137" y="228"/>
                  </a:lnTo>
                  <a:lnTo>
                    <a:pt x="134" y="228"/>
                  </a:lnTo>
                  <a:lnTo>
                    <a:pt x="131" y="228"/>
                  </a:lnTo>
                  <a:lnTo>
                    <a:pt x="129" y="228"/>
                  </a:lnTo>
                  <a:lnTo>
                    <a:pt x="128" y="228"/>
                  </a:lnTo>
                  <a:lnTo>
                    <a:pt x="128" y="227"/>
                  </a:lnTo>
                  <a:lnTo>
                    <a:pt x="121" y="227"/>
                  </a:lnTo>
                  <a:lnTo>
                    <a:pt x="117" y="227"/>
                  </a:lnTo>
                  <a:lnTo>
                    <a:pt x="112" y="227"/>
                  </a:lnTo>
                  <a:lnTo>
                    <a:pt x="111" y="227"/>
                  </a:lnTo>
                  <a:lnTo>
                    <a:pt x="109" y="228"/>
                  </a:lnTo>
                  <a:lnTo>
                    <a:pt x="106" y="228"/>
                  </a:lnTo>
                  <a:lnTo>
                    <a:pt x="100" y="228"/>
                  </a:lnTo>
                  <a:lnTo>
                    <a:pt x="92" y="228"/>
                  </a:lnTo>
                  <a:lnTo>
                    <a:pt x="86" y="228"/>
                  </a:lnTo>
                  <a:lnTo>
                    <a:pt x="80" y="228"/>
                  </a:lnTo>
                  <a:lnTo>
                    <a:pt x="74" y="228"/>
                  </a:lnTo>
                  <a:lnTo>
                    <a:pt x="66" y="228"/>
                  </a:lnTo>
                  <a:lnTo>
                    <a:pt x="60" y="228"/>
                  </a:lnTo>
                  <a:lnTo>
                    <a:pt x="54" y="228"/>
                  </a:lnTo>
                  <a:lnTo>
                    <a:pt x="46" y="228"/>
                  </a:lnTo>
                  <a:lnTo>
                    <a:pt x="40" y="228"/>
                  </a:lnTo>
                  <a:lnTo>
                    <a:pt x="34" y="228"/>
                  </a:lnTo>
                  <a:lnTo>
                    <a:pt x="28" y="228"/>
                  </a:lnTo>
                  <a:lnTo>
                    <a:pt x="20" y="228"/>
                  </a:lnTo>
                  <a:lnTo>
                    <a:pt x="14" y="228"/>
                  </a:lnTo>
                  <a:lnTo>
                    <a:pt x="8" y="228"/>
                  </a:lnTo>
                  <a:lnTo>
                    <a:pt x="0" y="228"/>
                  </a:lnTo>
                  <a:lnTo>
                    <a:pt x="3" y="225"/>
                  </a:lnTo>
                  <a:lnTo>
                    <a:pt x="5" y="225"/>
                  </a:lnTo>
                  <a:lnTo>
                    <a:pt x="11" y="222"/>
                  </a:lnTo>
                  <a:lnTo>
                    <a:pt x="17" y="222"/>
                  </a:lnTo>
                  <a:lnTo>
                    <a:pt x="19" y="222"/>
                  </a:lnTo>
                  <a:lnTo>
                    <a:pt x="19" y="220"/>
                  </a:lnTo>
                  <a:lnTo>
                    <a:pt x="22" y="219"/>
                  </a:lnTo>
                  <a:lnTo>
                    <a:pt x="28" y="217"/>
                  </a:lnTo>
                  <a:lnTo>
                    <a:pt x="34" y="216"/>
                  </a:lnTo>
                  <a:lnTo>
                    <a:pt x="36" y="216"/>
                  </a:lnTo>
                  <a:lnTo>
                    <a:pt x="36" y="214"/>
                  </a:lnTo>
                  <a:lnTo>
                    <a:pt x="36" y="213"/>
                  </a:lnTo>
                  <a:lnTo>
                    <a:pt x="37" y="213"/>
                  </a:lnTo>
                  <a:lnTo>
                    <a:pt x="37" y="211"/>
                  </a:lnTo>
                  <a:lnTo>
                    <a:pt x="39" y="210"/>
                  </a:lnTo>
                  <a:lnTo>
                    <a:pt x="39" y="208"/>
                  </a:lnTo>
                  <a:lnTo>
                    <a:pt x="40" y="208"/>
                  </a:lnTo>
                  <a:lnTo>
                    <a:pt x="43" y="208"/>
                  </a:lnTo>
                  <a:lnTo>
                    <a:pt x="46" y="207"/>
                  </a:lnTo>
                  <a:lnTo>
                    <a:pt x="51" y="205"/>
                  </a:lnTo>
                  <a:lnTo>
                    <a:pt x="51" y="204"/>
                  </a:lnTo>
                  <a:lnTo>
                    <a:pt x="52" y="204"/>
                  </a:lnTo>
                  <a:lnTo>
                    <a:pt x="52" y="202"/>
                  </a:lnTo>
                  <a:lnTo>
                    <a:pt x="52" y="201"/>
                  </a:lnTo>
                  <a:lnTo>
                    <a:pt x="52" y="199"/>
                  </a:lnTo>
                  <a:lnTo>
                    <a:pt x="52" y="198"/>
                  </a:lnTo>
                  <a:lnTo>
                    <a:pt x="54" y="198"/>
                  </a:lnTo>
                  <a:lnTo>
                    <a:pt x="56" y="196"/>
                  </a:lnTo>
                  <a:lnTo>
                    <a:pt x="60" y="193"/>
                  </a:lnTo>
                  <a:lnTo>
                    <a:pt x="62" y="193"/>
                  </a:lnTo>
                  <a:lnTo>
                    <a:pt x="62" y="191"/>
                  </a:lnTo>
                  <a:lnTo>
                    <a:pt x="62" y="190"/>
                  </a:lnTo>
                  <a:lnTo>
                    <a:pt x="62" y="188"/>
                  </a:lnTo>
                  <a:lnTo>
                    <a:pt x="62" y="187"/>
                  </a:lnTo>
                  <a:lnTo>
                    <a:pt x="63" y="185"/>
                  </a:lnTo>
                  <a:lnTo>
                    <a:pt x="66" y="184"/>
                  </a:lnTo>
                  <a:lnTo>
                    <a:pt x="72" y="181"/>
                  </a:lnTo>
                  <a:lnTo>
                    <a:pt x="79" y="178"/>
                  </a:lnTo>
                  <a:lnTo>
                    <a:pt x="83" y="176"/>
                  </a:lnTo>
                  <a:lnTo>
                    <a:pt x="85" y="175"/>
                  </a:lnTo>
                  <a:lnTo>
                    <a:pt x="89" y="170"/>
                  </a:lnTo>
                  <a:lnTo>
                    <a:pt x="95" y="164"/>
                  </a:lnTo>
                  <a:lnTo>
                    <a:pt x="100" y="161"/>
                  </a:lnTo>
                  <a:lnTo>
                    <a:pt x="105" y="156"/>
                  </a:lnTo>
                  <a:lnTo>
                    <a:pt x="109" y="153"/>
                  </a:lnTo>
                  <a:lnTo>
                    <a:pt x="109" y="155"/>
                  </a:lnTo>
                  <a:lnTo>
                    <a:pt x="109" y="156"/>
                  </a:lnTo>
                  <a:lnTo>
                    <a:pt x="108" y="158"/>
                  </a:lnTo>
                  <a:lnTo>
                    <a:pt x="108" y="159"/>
                  </a:lnTo>
                  <a:lnTo>
                    <a:pt x="109" y="161"/>
                  </a:lnTo>
                  <a:lnTo>
                    <a:pt x="111" y="161"/>
                  </a:lnTo>
                  <a:lnTo>
                    <a:pt x="111" y="162"/>
                  </a:lnTo>
                  <a:lnTo>
                    <a:pt x="111" y="164"/>
                  </a:lnTo>
                  <a:lnTo>
                    <a:pt x="111" y="165"/>
                  </a:lnTo>
                  <a:lnTo>
                    <a:pt x="111" y="167"/>
                  </a:lnTo>
                  <a:lnTo>
                    <a:pt x="114" y="170"/>
                  </a:lnTo>
                  <a:lnTo>
                    <a:pt x="115" y="170"/>
                  </a:lnTo>
                  <a:lnTo>
                    <a:pt x="115" y="171"/>
                  </a:lnTo>
                  <a:lnTo>
                    <a:pt x="115" y="173"/>
                  </a:lnTo>
                  <a:lnTo>
                    <a:pt x="117" y="173"/>
                  </a:lnTo>
                  <a:lnTo>
                    <a:pt x="118" y="173"/>
                  </a:lnTo>
                  <a:lnTo>
                    <a:pt x="118" y="175"/>
                  </a:lnTo>
                  <a:lnTo>
                    <a:pt x="120" y="175"/>
                  </a:lnTo>
                  <a:lnTo>
                    <a:pt x="121" y="175"/>
                  </a:lnTo>
                  <a:lnTo>
                    <a:pt x="123" y="175"/>
                  </a:lnTo>
                  <a:lnTo>
                    <a:pt x="123" y="176"/>
                  </a:lnTo>
                  <a:lnTo>
                    <a:pt x="124" y="178"/>
                  </a:lnTo>
                  <a:lnTo>
                    <a:pt x="126" y="179"/>
                  </a:lnTo>
                  <a:lnTo>
                    <a:pt x="128" y="179"/>
                  </a:lnTo>
                  <a:lnTo>
                    <a:pt x="129" y="179"/>
                  </a:lnTo>
                  <a:lnTo>
                    <a:pt x="132" y="181"/>
                  </a:lnTo>
                  <a:lnTo>
                    <a:pt x="134" y="181"/>
                  </a:lnTo>
                  <a:lnTo>
                    <a:pt x="134" y="179"/>
                  </a:lnTo>
                  <a:lnTo>
                    <a:pt x="135" y="179"/>
                  </a:lnTo>
                  <a:lnTo>
                    <a:pt x="138" y="176"/>
                  </a:lnTo>
                  <a:lnTo>
                    <a:pt x="140" y="176"/>
                  </a:lnTo>
                  <a:lnTo>
                    <a:pt x="140" y="175"/>
                  </a:lnTo>
                  <a:lnTo>
                    <a:pt x="143" y="175"/>
                  </a:lnTo>
                  <a:lnTo>
                    <a:pt x="144" y="173"/>
                  </a:lnTo>
                  <a:lnTo>
                    <a:pt x="144" y="171"/>
                  </a:lnTo>
                  <a:lnTo>
                    <a:pt x="146" y="171"/>
                  </a:lnTo>
                  <a:lnTo>
                    <a:pt x="146" y="170"/>
                  </a:lnTo>
                  <a:lnTo>
                    <a:pt x="147" y="170"/>
                  </a:lnTo>
                  <a:lnTo>
                    <a:pt x="149" y="170"/>
                  </a:lnTo>
                  <a:lnTo>
                    <a:pt x="149" y="173"/>
                  </a:lnTo>
                  <a:lnTo>
                    <a:pt x="151" y="173"/>
                  </a:lnTo>
                  <a:lnTo>
                    <a:pt x="154" y="175"/>
                  </a:lnTo>
                  <a:lnTo>
                    <a:pt x="154" y="176"/>
                  </a:lnTo>
                  <a:lnTo>
                    <a:pt x="155" y="176"/>
                  </a:lnTo>
                  <a:lnTo>
                    <a:pt x="155" y="178"/>
                  </a:lnTo>
                  <a:lnTo>
                    <a:pt x="155" y="176"/>
                  </a:lnTo>
                  <a:lnTo>
                    <a:pt x="161" y="175"/>
                  </a:lnTo>
                  <a:lnTo>
                    <a:pt x="167" y="173"/>
                  </a:lnTo>
                  <a:lnTo>
                    <a:pt x="170" y="173"/>
                  </a:lnTo>
                  <a:lnTo>
                    <a:pt x="170" y="171"/>
                  </a:lnTo>
                  <a:lnTo>
                    <a:pt x="170" y="173"/>
                  </a:lnTo>
                  <a:lnTo>
                    <a:pt x="172" y="173"/>
                  </a:lnTo>
                  <a:lnTo>
                    <a:pt x="177" y="170"/>
                  </a:lnTo>
                  <a:lnTo>
                    <a:pt x="178" y="170"/>
                  </a:lnTo>
                  <a:lnTo>
                    <a:pt x="178" y="168"/>
                  </a:lnTo>
                  <a:lnTo>
                    <a:pt x="177" y="167"/>
                  </a:lnTo>
                  <a:lnTo>
                    <a:pt x="177" y="165"/>
                  </a:lnTo>
                  <a:lnTo>
                    <a:pt x="177" y="164"/>
                  </a:lnTo>
                  <a:lnTo>
                    <a:pt x="178" y="164"/>
                  </a:lnTo>
                  <a:lnTo>
                    <a:pt x="178" y="162"/>
                  </a:lnTo>
                  <a:lnTo>
                    <a:pt x="180" y="162"/>
                  </a:lnTo>
                  <a:lnTo>
                    <a:pt x="181" y="164"/>
                  </a:lnTo>
                  <a:lnTo>
                    <a:pt x="183" y="164"/>
                  </a:lnTo>
                  <a:lnTo>
                    <a:pt x="183" y="165"/>
                  </a:lnTo>
                  <a:lnTo>
                    <a:pt x="184" y="165"/>
                  </a:lnTo>
                  <a:lnTo>
                    <a:pt x="186" y="165"/>
                  </a:lnTo>
                  <a:lnTo>
                    <a:pt x="189" y="164"/>
                  </a:lnTo>
                  <a:lnTo>
                    <a:pt x="192" y="162"/>
                  </a:lnTo>
                  <a:lnTo>
                    <a:pt x="195" y="161"/>
                  </a:lnTo>
                  <a:lnTo>
                    <a:pt x="198" y="159"/>
                  </a:lnTo>
                  <a:lnTo>
                    <a:pt x="200" y="159"/>
                  </a:lnTo>
                  <a:lnTo>
                    <a:pt x="201" y="159"/>
                  </a:lnTo>
                  <a:lnTo>
                    <a:pt x="203" y="159"/>
                  </a:lnTo>
                  <a:lnTo>
                    <a:pt x="203" y="161"/>
                  </a:lnTo>
                  <a:lnTo>
                    <a:pt x="203" y="162"/>
                  </a:lnTo>
                  <a:lnTo>
                    <a:pt x="204" y="162"/>
                  </a:lnTo>
                  <a:lnTo>
                    <a:pt x="206" y="161"/>
                  </a:lnTo>
                  <a:lnTo>
                    <a:pt x="213" y="156"/>
                  </a:lnTo>
                  <a:lnTo>
                    <a:pt x="215" y="155"/>
                  </a:lnTo>
                  <a:lnTo>
                    <a:pt x="213" y="155"/>
                  </a:lnTo>
                  <a:lnTo>
                    <a:pt x="213" y="153"/>
                  </a:lnTo>
                  <a:lnTo>
                    <a:pt x="213" y="152"/>
                  </a:lnTo>
                  <a:lnTo>
                    <a:pt x="213" y="150"/>
                  </a:lnTo>
                  <a:lnTo>
                    <a:pt x="215" y="150"/>
                  </a:lnTo>
                  <a:lnTo>
                    <a:pt x="216" y="150"/>
                  </a:lnTo>
                  <a:lnTo>
                    <a:pt x="218" y="148"/>
                  </a:lnTo>
                  <a:lnTo>
                    <a:pt x="218" y="147"/>
                  </a:lnTo>
                  <a:lnTo>
                    <a:pt x="218" y="145"/>
                  </a:lnTo>
                  <a:lnTo>
                    <a:pt x="216" y="145"/>
                  </a:lnTo>
                  <a:lnTo>
                    <a:pt x="215" y="144"/>
                  </a:lnTo>
                  <a:lnTo>
                    <a:pt x="215" y="142"/>
                  </a:lnTo>
                  <a:lnTo>
                    <a:pt x="213" y="142"/>
                  </a:lnTo>
                  <a:lnTo>
                    <a:pt x="215" y="142"/>
                  </a:lnTo>
                  <a:lnTo>
                    <a:pt x="216" y="138"/>
                  </a:lnTo>
                  <a:lnTo>
                    <a:pt x="218" y="135"/>
                  </a:lnTo>
                  <a:lnTo>
                    <a:pt x="218" y="133"/>
                  </a:lnTo>
                  <a:lnTo>
                    <a:pt x="219" y="132"/>
                  </a:lnTo>
                  <a:lnTo>
                    <a:pt x="223" y="129"/>
                  </a:lnTo>
                  <a:lnTo>
                    <a:pt x="224" y="125"/>
                  </a:lnTo>
                  <a:lnTo>
                    <a:pt x="227" y="122"/>
                  </a:lnTo>
                  <a:lnTo>
                    <a:pt x="230" y="119"/>
                  </a:lnTo>
                  <a:lnTo>
                    <a:pt x="232" y="116"/>
                  </a:lnTo>
                  <a:lnTo>
                    <a:pt x="235" y="113"/>
                  </a:lnTo>
                  <a:lnTo>
                    <a:pt x="236" y="110"/>
                  </a:lnTo>
                  <a:lnTo>
                    <a:pt x="238" y="106"/>
                  </a:lnTo>
                  <a:lnTo>
                    <a:pt x="238" y="104"/>
                  </a:lnTo>
                  <a:lnTo>
                    <a:pt x="238" y="103"/>
                  </a:lnTo>
                  <a:lnTo>
                    <a:pt x="241" y="99"/>
                  </a:lnTo>
                  <a:lnTo>
                    <a:pt x="242" y="98"/>
                  </a:lnTo>
                  <a:lnTo>
                    <a:pt x="244" y="96"/>
                  </a:lnTo>
                  <a:lnTo>
                    <a:pt x="245" y="95"/>
                  </a:lnTo>
                  <a:lnTo>
                    <a:pt x="245" y="93"/>
                  </a:lnTo>
                  <a:lnTo>
                    <a:pt x="245" y="92"/>
                  </a:lnTo>
                  <a:lnTo>
                    <a:pt x="245" y="90"/>
                  </a:lnTo>
                  <a:lnTo>
                    <a:pt x="247" y="90"/>
                  </a:lnTo>
                  <a:lnTo>
                    <a:pt x="247" y="89"/>
                  </a:lnTo>
                  <a:lnTo>
                    <a:pt x="249" y="87"/>
                  </a:lnTo>
                  <a:lnTo>
                    <a:pt x="250" y="84"/>
                  </a:lnTo>
                  <a:lnTo>
                    <a:pt x="252" y="83"/>
                  </a:lnTo>
                  <a:lnTo>
                    <a:pt x="252" y="81"/>
                  </a:lnTo>
                  <a:lnTo>
                    <a:pt x="252" y="78"/>
                  </a:lnTo>
                  <a:lnTo>
                    <a:pt x="252" y="76"/>
                  </a:lnTo>
                  <a:lnTo>
                    <a:pt x="253" y="75"/>
                  </a:lnTo>
                  <a:lnTo>
                    <a:pt x="253" y="73"/>
                  </a:lnTo>
                  <a:lnTo>
                    <a:pt x="253" y="72"/>
                  </a:lnTo>
                  <a:lnTo>
                    <a:pt x="255" y="70"/>
                  </a:lnTo>
                  <a:lnTo>
                    <a:pt x="255" y="69"/>
                  </a:lnTo>
                  <a:lnTo>
                    <a:pt x="261" y="72"/>
                  </a:lnTo>
                  <a:lnTo>
                    <a:pt x="264" y="76"/>
                  </a:lnTo>
                  <a:lnTo>
                    <a:pt x="264" y="78"/>
                  </a:lnTo>
                  <a:lnTo>
                    <a:pt x="267" y="80"/>
                  </a:lnTo>
                  <a:lnTo>
                    <a:pt x="270" y="81"/>
                  </a:lnTo>
                  <a:lnTo>
                    <a:pt x="273" y="81"/>
                  </a:lnTo>
                  <a:lnTo>
                    <a:pt x="276" y="83"/>
                  </a:lnTo>
                  <a:lnTo>
                    <a:pt x="278" y="83"/>
                  </a:lnTo>
                  <a:lnTo>
                    <a:pt x="279" y="80"/>
                  </a:lnTo>
                  <a:lnTo>
                    <a:pt x="281" y="76"/>
                  </a:lnTo>
                  <a:lnTo>
                    <a:pt x="282" y="75"/>
                  </a:lnTo>
                  <a:lnTo>
                    <a:pt x="284" y="73"/>
                  </a:lnTo>
                  <a:lnTo>
                    <a:pt x="284" y="72"/>
                  </a:lnTo>
                  <a:lnTo>
                    <a:pt x="284" y="70"/>
                  </a:lnTo>
                  <a:lnTo>
                    <a:pt x="285" y="67"/>
                  </a:lnTo>
                  <a:lnTo>
                    <a:pt x="287" y="66"/>
                  </a:lnTo>
                  <a:lnTo>
                    <a:pt x="287" y="64"/>
                  </a:lnTo>
                  <a:lnTo>
                    <a:pt x="288" y="64"/>
                  </a:lnTo>
                  <a:lnTo>
                    <a:pt x="288" y="63"/>
                  </a:lnTo>
                  <a:lnTo>
                    <a:pt x="290" y="63"/>
                  </a:lnTo>
                  <a:lnTo>
                    <a:pt x="290" y="58"/>
                  </a:lnTo>
                  <a:lnTo>
                    <a:pt x="290" y="57"/>
                  </a:lnTo>
                  <a:lnTo>
                    <a:pt x="291" y="55"/>
                  </a:lnTo>
                  <a:lnTo>
                    <a:pt x="291" y="53"/>
                  </a:lnTo>
                  <a:lnTo>
                    <a:pt x="293" y="53"/>
                  </a:lnTo>
                  <a:lnTo>
                    <a:pt x="293" y="52"/>
                  </a:lnTo>
                  <a:lnTo>
                    <a:pt x="296" y="49"/>
                  </a:lnTo>
                  <a:lnTo>
                    <a:pt x="298" y="50"/>
                  </a:lnTo>
                  <a:lnTo>
                    <a:pt x="301" y="52"/>
                  </a:lnTo>
                  <a:lnTo>
                    <a:pt x="302" y="53"/>
                  </a:lnTo>
                  <a:lnTo>
                    <a:pt x="304" y="53"/>
                  </a:lnTo>
                  <a:lnTo>
                    <a:pt x="305" y="50"/>
                  </a:lnTo>
                  <a:lnTo>
                    <a:pt x="308" y="47"/>
                  </a:lnTo>
                  <a:lnTo>
                    <a:pt x="310" y="44"/>
                  </a:lnTo>
                  <a:lnTo>
                    <a:pt x="311" y="41"/>
                  </a:lnTo>
                  <a:lnTo>
                    <a:pt x="313" y="41"/>
                  </a:lnTo>
                  <a:lnTo>
                    <a:pt x="313" y="43"/>
                  </a:lnTo>
                  <a:lnTo>
                    <a:pt x="314" y="43"/>
                  </a:lnTo>
                  <a:lnTo>
                    <a:pt x="316" y="43"/>
                  </a:lnTo>
                  <a:lnTo>
                    <a:pt x="316" y="41"/>
                  </a:lnTo>
                  <a:lnTo>
                    <a:pt x="317" y="41"/>
                  </a:lnTo>
                  <a:lnTo>
                    <a:pt x="317" y="40"/>
                  </a:lnTo>
                  <a:lnTo>
                    <a:pt x="317" y="38"/>
                  </a:lnTo>
                  <a:lnTo>
                    <a:pt x="319" y="38"/>
                  </a:lnTo>
                  <a:lnTo>
                    <a:pt x="321" y="38"/>
                  </a:lnTo>
                  <a:lnTo>
                    <a:pt x="322" y="37"/>
                  </a:lnTo>
                  <a:lnTo>
                    <a:pt x="324" y="35"/>
                  </a:lnTo>
                  <a:lnTo>
                    <a:pt x="324" y="34"/>
                  </a:lnTo>
                  <a:lnTo>
                    <a:pt x="325" y="30"/>
                  </a:lnTo>
                  <a:lnTo>
                    <a:pt x="327" y="27"/>
                  </a:lnTo>
                  <a:lnTo>
                    <a:pt x="330" y="26"/>
                  </a:lnTo>
                  <a:lnTo>
                    <a:pt x="331" y="23"/>
                  </a:lnTo>
                  <a:lnTo>
                    <a:pt x="333" y="23"/>
                  </a:lnTo>
                  <a:lnTo>
                    <a:pt x="333" y="21"/>
                  </a:lnTo>
                  <a:lnTo>
                    <a:pt x="331" y="21"/>
                  </a:lnTo>
                  <a:lnTo>
                    <a:pt x="331" y="20"/>
                  </a:lnTo>
                  <a:lnTo>
                    <a:pt x="333" y="18"/>
                  </a:lnTo>
                  <a:lnTo>
                    <a:pt x="333" y="17"/>
                  </a:lnTo>
                  <a:lnTo>
                    <a:pt x="333" y="15"/>
                  </a:lnTo>
                  <a:lnTo>
                    <a:pt x="333" y="14"/>
                  </a:lnTo>
                  <a:lnTo>
                    <a:pt x="334" y="11"/>
                  </a:lnTo>
                  <a:lnTo>
                    <a:pt x="336" y="9"/>
                  </a:lnTo>
                  <a:lnTo>
                    <a:pt x="336" y="8"/>
                  </a:lnTo>
                  <a:lnTo>
                    <a:pt x="336" y="6"/>
                  </a:lnTo>
                  <a:lnTo>
                    <a:pt x="336" y="4"/>
                  </a:lnTo>
                  <a:lnTo>
                    <a:pt x="336" y="3"/>
                  </a:lnTo>
                  <a:lnTo>
                    <a:pt x="336" y="1"/>
                  </a:lnTo>
                  <a:lnTo>
                    <a:pt x="337" y="0"/>
                  </a:lnTo>
                  <a:lnTo>
                    <a:pt x="339" y="0"/>
                  </a:lnTo>
                  <a:lnTo>
                    <a:pt x="342" y="3"/>
                  </a:lnTo>
                  <a:lnTo>
                    <a:pt x="347" y="6"/>
                  </a:lnTo>
                  <a:lnTo>
                    <a:pt x="350" y="9"/>
                  </a:lnTo>
                  <a:lnTo>
                    <a:pt x="353" y="12"/>
                  </a:lnTo>
                  <a:lnTo>
                    <a:pt x="357" y="15"/>
                  </a:lnTo>
                  <a:lnTo>
                    <a:pt x="360" y="18"/>
                  </a:lnTo>
                  <a:lnTo>
                    <a:pt x="363" y="21"/>
                  </a:lnTo>
                  <a:lnTo>
                    <a:pt x="368" y="23"/>
                  </a:lnTo>
                  <a:lnTo>
                    <a:pt x="368" y="24"/>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97" name="Freeform 415">
              <a:extLst>
                <a:ext uri="{FF2B5EF4-FFF2-40B4-BE49-F238E27FC236}">
                  <a16:creationId xmlns:a16="http://schemas.microsoft.com/office/drawing/2014/main" id="{57B3F0A4-46B6-9D18-E0E4-F8D4267C18EB}"/>
                </a:ext>
              </a:extLst>
            </p:cNvPr>
            <p:cNvSpPr>
              <a:spLocks/>
            </p:cNvSpPr>
            <p:nvPr/>
          </p:nvSpPr>
          <p:spPr bwMode="auto">
            <a:xfrm>
              <a:off x="13566258" y="1145382"/>
              <a:ext cx="143924" cy="354062"/>
            </a:xfrm>
            <a:custGeom>
              <a:avLst/>
              <a:gdLst>
                <a:gd name="T0" fmla="*/ 20 w 46"/>
                <a:gd name="T1" fmla="*/ 4 h 113"/>
                <a:gd name="T2" fmla="*/ 19 w 46"/>
                <a:gd name="T3" fmla="*/ 10 h 113"/>
                <a:gd name="T4" fmla="*/ 12 w 46"/>
                <a:gd name="T5" fmla="*/ 15 h 113"/>
                <a:gd name="T6" fmla="*/ 11 w 46"/>
                <a:gd name="T7" fmla="*/ 17 h 113"/>
                <a:gd name="T8" fmla="*/ 12 w 46"/>
                <a:gd name="T9" fmla="*/ 21 h 113"/>
                <a:gd name="T10" fmla="*/ 14 w 46"/>
                <a:gd name="T11" fmla="*/ 24 h 113"/>
                <a:gd name="T12" fmla="*/ 12 w 46"/>
                <a:gd name="T13" fmla="*/ 29 h 113"/>
                <a:gd name="T14" fmla="*/ 14 w 46"/>
                <a:gd name="T15" fmla="*/ 33 h 113"/>
                <a:gd name="T16" fmla="*/ 19 w 46"/>
                <a:gd name="T17" fmla="*/ 40 h 113"/>
                <a:gd name="T18" fmla="*/ 22 w 46"/>
                <a:gd name="T19" fmla="*/ 43 h 113"/>
                <a:gd name="T20" fmla="*/ 25 w 46"/>
                <a:gd name="T21" fmla="*/ 49 h 113"/>
                <a:gd name="T22" fmla="*/ 23 w 46"/>
                <a:gd name="T23" fmla="*/ 56 h 113"/>
                <a:gd name="T24" fmla="*/ 25 w 46"/>
                <a:gd name="T25" fmla="*/ 59 h 113"/>
                <a:gd name="T26" fmla="*/ 26 w 46"/>
                <a:gd name="T27" fmla="*/ 66 h 113"/>
                <a:gd name="T28" fmla="*/ 29 w 46"/>
                <a:gd name="T29" fmla="*/ 70 h 113"/>
                <a:gd name="T30" fmla="*/ 31 w 46"/>
                <a:gd name="T31" fmla="*/ 75 h 113"/>
                <a:gd name="T32" fmla="*/ 39 w 46"/>
                <a:gd name="T33" fmla="*/ 85 h 113"/>
                <a:gd name="T34" fmla="*/ 43 w 46"/>
                <a:gd name="T35" fmla="*/ 84 h 113"/>
                <a:gd name="T36" fmla="*/ 45 w 46"/>
                <a:gd name="T37" fmla="*/ 85 h 113"/>
                <a:gd name="T38" fmla="*/ 45 w 46"/>
                <a:gd name="T39" fmla="*/ 98 h 113"/>
                <a:gd name="T40" fmla="*/ 42 w 46"/>
                <a:gd name="T41" fmla="*/ 93 h 113"/>
                <a:gd name="T42" fmla="*/ 42 w 46"/>
                <a:gd name="T43" fmla="*/ 96 h 113"/>
                <a:gd name="T44" fmla="*/ 40 w 46"/>
                <a:gd name="T45" fmla="*/ 96 h 113"/>
                <a:gd name="T46" fmla="*/ 40 w 46"/>
                <a:gd name="T47" fmla="*/ 96 h 113"/>
                <a:gd name="T48" fmla="*/ 43 w 46"/>
                <a:gd name="T49" fmla="*/ 98 h 113"/>
                <a:gd name="T50" fmla="*/ 37 w 46"/>
                <a:gd name="T51" fmla="*/ 101 h 113"/>
                <a:gd name="T52" fmla="*/ 37 w 46"/>
                <a:gd name="T53" fmla="*/ 102 h 113"/>
                <a:gd name="T54" fmla="*/ 37 w 46"/>
                <a:gd name="T55" fmla="*/ 104 h 113"/>
                <a:gd name="T56" fmla="*/ 42 w 46"/>
                <a:gd name="T57" fmla="*/ 102 h 113"/>
                <a:gd name="T58" fmla="*/ 43 w 46"/>
                <a:gd name="T59" fmla="*/ 104 h 113"/>
                <a:gd name="T60" fmla="*/ 45 w 46"/>
                <a:gd name="T61" fmla="*/ 99 h 113"/>
                <a:gd name="T62" fmla="*/ 46 w 46"/>
                <a:gd name="T63" fmla="*/ 101 h 113"/>
                <a:gd name="T64" fmla="*/ 46 w 46"/>
                <a:gd name="T65" fmla="*/ 107 h 113"/>
                <a:gd name="T66" fmla="*/ 46 w 46"/>
                <a:gd name="T67" fmla="*/ 113 h 113"/>
                <a:gd name="T68" fmla="*/ 46 w 46"/>
                <a:gd name="T69" fmla="*/ 112 h 113"/>
                <a:gd name="T70" fmla="*/ 45 w 46"/>
                <a:gd name="T71" fmla="*/ 112 h 113"/>
                <a:gd name="T72" fmla="*/ 39 w 46"/>
                <a:gd name="T73" fmla="*/ 113 h 113"/>
                <a:gd name="T74" fmla="*/ 25 w 46"/>
                <a:gd name="T75" fmla="*/ 113 h 113"/>
                <a:gd name="T76" fmla="*/ 9 w 46"/>
                <a:gd name="T77" fmla="*/ 112 h 113"/>
                <a:gd name="T78" fmla="*/ 5 w 46"/>
                <a:gd name="T79" fmla="*/ 104 h 113"/>
                <a:gd name="T80" fmla="*/ 5 w 46"/>
                <a:gd name="T81" fmla="*/ 87 h 113"/>
                <a:gd name="T82" fmla="*/ 3 w 46"/>
                <a:gd name="T83" fmla="*/ 69 h 113"/>
                <a:gd name="T84" fmla="*/ 2 w 46"/>
                <a:gd name="T85" fmla="*/ 52 h 113"/>
                <a:gd name="T86" fmla="*/ 0 w 46"/>
                <a:gd name="T87" fmla="*/ 33 h 113"/>
                <a:gd name="T88" fmla="*/ 0 w 46"/>
                <a:gd name="T89" fmla="*/ 15 h 113"/>
                <a:gd name="T90" fmla="*/ 0 w 46"/>
                <a:gd name="T91" fmla="*/ 9 h 113"/>
                <a:gd name="T92" fmla="*/ 3 w 46"/>
                <a:gd name="T93" fmla="*/ 4 h 113"/>
                <a:gd name="T94" fmla="*/ 8 w 46"/>
                <a:gd name="T95" fmla="*/ 1 h 113"/>
                <a:gd name="T96" fmla="*/ 14 w 46"/>
                <a:gd name="T97" fmla="*/ 0 h 113"/>
                <a:gd name="T98" fmla="*/ 20 w 46"/>
                <a:gd name="T99" fmla="*/ 1 h 113"/>
                <a:gd name="T100" fmla="*/ 23 w 46"/>
                <a:gd name="T101" fmla="*/ 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113">
                  <a:moveTo>
                    <a:pt x="23" y="3"/>
                  </a:moveTo>
                  <a:lnTo>
                    <a:pt x="23" y="3"/>
                  </a:lnTo>
                  <a:lnTo>
                    <a:pt x="20" y="4"/>
                  </a:lnTo>
                  <a:lnTo>
                    <a:pt x="19" y="6"/>
                  </a:lnTo>
                  <a:lnTo>
                    <a:pt x="19" y="9"/>
                  </a:lnTo>
                  <a:lnTo>
                    <a:pt x="19" y="10"/>
                  </a:lnTo>
                  <a:lnTo>
                    <a:pt x="16" y="13"/>
                  </a:lnTo>
                  <a:lnTo>
                    <a:pt x="14" y="13"/>
                  </a:lnTo>
                  <a:lnTo>
                    <a:pt x="12" y="15"/>
                  </a:lnTo>
                  <a:lnTo>
                    <a:pt x="12" y="15"/>
                  </a:lnTo>
                  <a:lnTo>
                    <a:pt x="12" y="17"/>
                  </a:lnTo>
                  <a:lnTo>
                    <a:pt x="11" y="17"/>
                  </a:lnTo>
                  <a:lnTo>
                    <a:pt x="11" y="18"/>
                  </a:lnTo>
                  <a:lnTo>
                    <a:pt x="11" y="18"/>
                  </a:lnTo>
                  <a:lnTo>
                    <a:pt x="12" y="21"/>
                  </a:lnTo>
                  <a:lnTo>
                    <a:pt x="14" y="21"/>
                  </a:lnTo>
                  <a:lnTo>
                    <a:pt x="14" y="23"/>
                  </a:lnTo>
                  <a:lnTo>
                    <a:pt x="14" y="24"/>
                  </a:lnTo>
                  <a:lnTo>
                    <a:pt x="14" y="26"/>
                  </a:lnTo>
                  <a:lnTo>
                    <a:pt x="12" y="27"/>
                  </a:lnTo>
                  <a:lnTo>
                    <a:pt x="12" y="29"/>
                  </a:lnTo>
                  <a:lnTo>
                    <a:pt x="12" y="30"/>
                  </a:lnTo>
                  <a:lnTo>
                    <a:pt x="14" y="32"/>
                  </a:lnTo>
                  <a:lnTo>
                    <a:pt x="14" y="33"/>
                  </a:lnTo>
                  <a:lnTo>
                    <a:pt x="16" y="35"/>
                  </a:lnTo>
                  <a:lnTo>
                    <a:pt x="19" y="40"/>
                  </a:lnTo>
                  <a:lnTo>
                    <a:pt x="19" y="40"/>
                  </a:lnTo>
                  <a:lnTo>
                    <a:pt x="19" y="40"/>
                  </a:lnTo>
                  <a:lnTo>
                    <a:pt x="20" y="41"/>
                  </a:lnTo>
                  <a:lnTo>
                    <a:pt x="22" y="43"/>
                  </a:lnTo>
                  <a:lnTo>
                    <a:pt x="22" y="44"/>
                  </a:lnTo>
                  <a:lnTo>
                    <a:pt x="23" y="46"/>
                  </a:lnTo>
                  <a:lnTo>
                    <a:pt x="25" y="49"/>
                  </a:lnTo>
                  <a:lnTo>
                    <a:pt x="25" y="50"/>
                  </a:lnTo>
                  <a:lnTo>
                    <a:pt x="23" y="55"/>
                  </a:lnTo>
                  <a:lnTo>
                    <a:pt x="23" y="56"/>
                  </a:lnTo>
                  <a:lnTo>
                    <a:pt x="23" y="58"/>
                  </a:lnTo>
                  <a:lnTo>
                    <a:pt x="25" y="59"/>
                  </a:lnTo>
                  <a:lnTo>
                    <a:pt x="25" y="59"/>
                  </a:lnTo>
                  <a:lnTo>
                    <a:pt x="25" y="62"/>
                  </a:lnTo>
                  <a:lnTo>
                    <a:pt x="25" y="64"/>
                  </a:lnTo>
                  <a:lnTo>
                    <a:pt x="26" y="66"/>
                  </a:lnTo>
                  <a:lnTo>
                    <a:pt x="28" y="67"/>
                  </a:lnTo>
                  <a:lnTo>
                    <a:pt x="29" y="70"/>
                  </a:lnTo>
                  <a:lnTo>
                    <a:pt x="29" y="70"/>
                  </a:lnTo>
                  <a:lnTo>
                    <a:pt x="29" y="72"/>
                  </a:lnTo>
                  <a:lnTo>
                    <a:pt x="29" y="75"/>
                  </a:lnTo>
                  <a:lnTo>
                    <a:pt x="31" y="75"/>
                  </a:lnTo>
                  <a:lnTo>
                    <a:pt x="34" y="79"/>
                  </a:lnTo>
                  <a:lnTo>
                    <a:pt x="37" y="84"/>
                  </a:lnTo>
                  <a:lnTo>
                    <a:pt x="39" y="85"/>
                  </a:lnTo>
                  <a:lnTo>
                    <a:pt x="42" y="85"/>
                  </a:lnTo>
                  <a:lnTo>
                    <a:pt x="43" y="85"/>
                  </a:lnTo>
                  <a:lnTo>
                    <a:pt x="43" y="84"/>
                  </a:lnTo>
                  <a:lnTo>
                    <a:pt x="43" y="84"/>
                  </a:lnTo>
                  <a:lnTo>
                    <a:pt x="43" y="84"/>
                  </a:lnTo>
                  <a:lnTo>
                    <a:pt x="45" y="85"/>
                  </a:lnTo>
                  <a:lnTo>
                    <a:pt x="45" y="95"/>
                  </a:lnTo>
                  <a:lnTo>
                    <a:pt x="45" y="98"/>
                  </a:lnTo>
                  <a:lnTo>
                    <a:pt x="45" y="98"/>
                  </a:lnTo>
                  <a:lnTo>
                    <a:pt x="45" y="93"/>
                  </a:lnTo>
                  <a:lnTo>
                    <a:pt x="45" y="93"/>
                  </a:lnTo>
                  <a:lnTo>
                    <a:pt x="42" y="93"/>
                  </a:lnTo>
                  <a:lnTo>
                    <a:pt x="40" y="93"/>
                  </a:lnTo>
                  <a:lnTo>
                    <a:pt x="42" y="96"/>
                  </a:lnTo>
                  <a:lnTo>
                    <a:pt x="42" y="96"/>
                  </a:lnTo>
                  <a:lnTo>
                    <a:pt x="40" y="96"/>
                  </a:lnTo>
                  <a:lnTo>
                    <a:pt x="40" y="96"/>
                  </a:lnTo>
                  <a:lnTo>
                    <a:pt x="40" y="96"/>
                  </a:lnTo>
                  <a:lnTo>
                    <a:pt x="40" y="96"/>
                  </a:lnTo>
                  <a:lnTo>
                    <a:pt x="40" y="96"/>
                  </a:lnTo>
                  <a:lnTo>
                    <a:pt x="40" y="96"/>
                  </a:lnTo>
                  <a:lnTo>
                    <a:pt x="42" y="98"/>
                  </a:lnTo>
                  <a:lnTo>
                    <a:pt x="42" y="98"/>
                  </a:lnTo>
                  <a:lnTo>
                    <a:pt x="43" y="98"/>
                  </a:lnTo>
                  <a:lnTo>
                    <a:pt x="42" y="99"/>
                  </a:lnTo>
                  <a:lnTo>
                    <a:pt x="37" y="101"/>
                  </a:lnTo>
                  <a:lnTo>
                    <a:pt x="37" y="101"/>
                  </a:lnTo>
                  <a:lnTo>
                    <a:pt x="37" y="101"/>
                  </a:lnTo>
                  <a:lnTo>
                    <a:pt x="37" y="102"/>
                  </a:lnTo>
                  <a:lnTo>
                    <a:pt x="37" y="102"/>
                  </a:lnTo>
                  <a:lnTo>
                    <a:pt x="37" y="102"/>
                  </a:lnTo>
                  <a:lnTo>
                    <a:pt x="37" y="104"/>
                  </a:lnTo>
                  <a:lnTo>
                    <a:pt x="37" y="104"/>
                  </a:lnTo>
                  <a:lnTo>
                    <a:pt x="40" y="102"/>
                  </a:lnTo>
                  <a:lnTo>
                    <a:pt x="42" y="101"/>
                  </a:lnTo>
                  <a:lnTo>
                    <a:pt x="42" y="102"/>
                  </a:lnTo>
                  <a:lnTo>
                    <a:pt x="43" y="102"/>
                  </a:lnTo>
                  <a:lnTo>
                    <a:pt x="43" y="104"/>
                  </a:lnTo>
                  <a:lnTo>
                    <a:pt x="43" y="104"/>
                  </a:lnTo>
                  <a:lnTo>
                    <a:pt x="45" y="102"/>
                  </a:lnTo>
                  <a:lnTo>
                    <a:pt x="45" y="101"/>
                  </a:lnTo>
                  <a:lnTo>
                    <a:pt x="45" y="99"/>
                  </a:lnTo>
                  <a:lnTo>
                    <a:pt x="45" y="99"/>
                  </a:lnTo>
                  <a:lnTo>
                    <a:pt x="46" y="99"/>
                  </a:lnTo>
                  <a:lnTo>
                    <a:pt x="46" y="101"/>
                  </a:lnTo>
                  <a:lnTo>
                    <a:pt x="46" y="102"/>
                  </a:lnTo>
                  <a:lnTo>
                    <a:pt x="46" y="104"/>
                  </a:lnTo>
                  <a:lnTo>
                    <a:pt x="46" y="107"/>
                  </a:lnTo>
                  <a:lnTo>
                    <a:pt x="46" y="108"/>
                  </a:lnTo>
                  <a:lnTo>
                    <a:pt x="46" y="110"/>
                  </a:lnTo>
                  <a:lnTo>
                    <a:pt x="46" y="113"/>
                  </a:lnTo>
                  <a:lnTo>
                    <a:pt x="46" y="113"/>
                  </a:lnTo>
                  <a:lnTo>
                    <a:pt x="46" y="113"/>
                  </a:lnTo>
                  <a:lnTo>
                    <a:pt x="46" y="112"/>
                  </a:lnTo>
                  <a:lnTo>
                    <a:pt x="45" y="112"/>
                  </a:lnTo>
                  <a:lnTo>
                    <a:pt x="45" y="112"/>
                  </a:lnTo>
                  <a:lnTo>
                    <a:pt x="45" y="112"/>
                  </a:lnTo>
                  <a:lnTo>
                    <a:pt x="45" y="113"/>
                  </a:lnTo>
                  <a:lnTo>
                    <a:pt x="43" y="113"/>
                  </a:lnTo>
                  <a:lnTo>
                    <a:pt x="39" y="113"/>
                  </a:lnTo>
                  <a:lnTo>
                    <a:pt x="34" y="113"/>
                  </a:lnTo>
                  <a:lnTo>
                    <a:pt x="29" y="113"/>
                  </a:lnTo>
                  <a:lnTo>
                    <a:pt x="25" y="113"/>
                  </a:lnTo>
                  <a:lnTo>
                    <a:pt x="20" y="113"/>
                  </a:lnTo>
                  <a:lnTo>
                    <a:pt x="14" y="112"/>
                  </a:lnTo>
                  <a:lnTo>
                    <a:pt x="9" y="112"/>
                  </a:lnTo>
                  <a:lnTo>
                    <a:pt x="6" y="112"/>
                  </a:lnTo>
                  <a:lnTo>
                    <a:pt x="5" y="108"/>
                  </a:lnTo>
                  <a:lnTo>
                    <a:pt x="5" y="104"/>
                  </a:lnTo>
                  <a:lnTo>
                    <a:pt x="5" y="99"/>
                  </a:lnTo>
                  <a:lnTo>
                    <a:pt x="5" y="93"/>
                  </a:lnTo>
                  <a:lnTo>
                    <a:pt x="5" y="87"/>
                  </a:lnTo>
                  <a:lnTo>
                    <a:pt x="3" y="81"/>
                  </a:lnTo>
                  <a:lnTo>
                    <a:pt x="3" y="75"/>
                  </a:lnTo>
                  <a:lnTo>
                    <a:pt x="3" y="69"/>
                  </a:lnTo>
                  <a:lnTo>
                    <a:pt x="3" y="64"/>
                  </a:lnTo>
                  <a:lnTo>
                    <a:pt x="2" y="58"/>
                  </a:lnTo>
                  <a:lnTo>
                    <a:pt x="2" y="52"/>
                  </a:lnTo>
                  <a:lnTo>
                    <a:pt x="2" y="46"/>
                  </a:lnTo>
                  <a:lnTo>
                    <a:pt x="2" y="40"/>
                  </a:lnTo>
                  <a:lnTo>
                    <a:pt x="0" y="33"/>
                  </a:lnTo>
                  <a:lnTo>
                    <a:pt x="0" y="27"/>
                  </a:lnTo>
                  <a:lnTo>
                    <a:pt x="0" y="21"/>
                  </a:lnTo>
                  <a:lnTo>
                    <a:pt x="0" y="15"/>
                  </a:lnTo>
                  <a:lnTo>
                    <a:pt x="0" y="9"/>
                  </a:lnTo>
                  <a:lnTo>
                    <a:pt x="0" y="9"/>
                  </a:lnTo>
                  <a:lnTo>
                    <a:pt x="0" y="9"/>
                  </a:lnTo>
                  <a:lnTo>
                    <a:pt x="0" y="9"/>
                  </a:lnTo>
                  <a:lnTo>
                    <a:pt x="2" y="7"/>
                  </a:lnTo>
                  <a:lnTo>
                    <a:pt x="3" y="4"/>
                  </a:lnTo>
                  <a:lnTo>
                    <a:pt x="5" y="3"/>
                  </a:lnTo>
                  <a:lnTo>
                    <a:pt x="6" y="1"/>
                  </a:lnTo>
                  <a:lnTo>
                    <a:pt x="8" y="1"/>
                  </a:lnTo>
                  <a:lnTo>
                    <a:pt x="9" y="1"/>
                  </a:lnTo>
                  <a:lnTo>
                    <a:pt x="11" y="0"/>
                  </a:lnTo>
                  <a:lnTo>
                    <a:pt x="14" y="0"/>
                  </a:lnTo>
                  <a:lnTo>
                    <a:pt x="16" y="0"/>
                  </a:lnTo>
                  <a:lnTo>
                    <a:pt x="19" y="0"/>
                  </a:lnTo>
                  <a:lnTo>
                    <a:pt x="20" y="1"/>
                  </a:lnTo>
                  <a:lnTo>
                    <a:pt x="22" y="1"/>
                  </a:lnTo>
                  <a:lnTo>
                    <a:pt x="22" y="3"/>
                  </a:lnTo>
                  <a:lnTo>
                    <a:pt x="23" y="3"/>
                  </a:lnTo>
                  <a:lnTo>
                    <a:pt x="23" y="3"/>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98" name="Freeform 416">
              <a:extLst>
                <a:ext uri="{FF2B5EF4-FFF2-40B4-BE49-F238E27FC236}">
                  <a16:creationId xmlns:a16="http://schemas.microsoft.com/office/drawing/2014/main" id="{A5F917A2-3E00-BB3B-E0BD-09A1DEBAFDD9}"/>
                </a:ext>
              </a:extLst>
            </p:cNvPr>
            <p:cNvSpPr>
              <a:spLocks/>
            </p:cNvSpPr>
            <p:nvPr/>
          </p:nvSpPr>
          <p:spPr bwMode="auto">
            <a:xfrm>
              <a:off x="13303438" y="1361583"/>
              <a:ext cx="43804" cy="46999"/>
            </a:xfrm>
            <a:custGeom>
              <a:avLst/>
              <a:gdLst>
                <a:gd name="T0" fmla="*/ 6 w 14"/>
                <a:gd name="T1" fmla="*/ 15 h 15"/>
                <a:gd name="T2" fmla="*/ 6 w 14"/>
                <a:gd name="T3" fmla="*/ 13 h 15"/>
                <a:gd name="T4" fmla="*/ 6 w 14"/>
                <a:gd name="T5" fmla="*/ 12 h 15"/>
                <a:gd name="T6" fmla="*/ 6 w 14"/>
                <a:gd name="T7" fmla="*/ 12 h 15"/>
                <a:gd name="T8" fmla="*/ 6 w 14"/>
                <a:gd name="T9" fmla="*/ 10 h 15"/>
                <a:gd name="T10" fmla="*/ 6 w 14"/>
                <a:gd name="T11" fmla="*/ 10 h 15"/>
                <a:gd name="T12" fmla="*/ 6 w 14"/>
                <a:gd name="T13" fmla="*/ 10 h 15"/>
                <a:gd name="T14" fmla="*/ 5 w 14"/>
                <a:gd name="T15" fmla="*/ 9 h 15"/>
                <a:gd name="T16" fmla="*/ 5 w 14"/>
                <a:gd name="T17" fmla="*/ 9 h 15"/>
                <a:gd name="T18" fmla="*/ 3 w 14"/>
                <a:gd name="T19" fmla="*/ 7 h 15"/>
                <a:gd name="T20" fmla="*/ 3 w 14"/>
                <a:gd name="T21" fmla="*/ 7 h 15"/>
                <a:gd name="T22" fmla="*/ 2 w 14"/>
                <a:gd name="T23" fmla="*/ 7 h 15"/>
                <a:gd name="T24" fmla="*/ 2 w 14"/>
                <a:gd name="T25" fmla="*/ 7 h 15"/>
                <a:gd name="T26" fmla="*/ 0 w 14"/>
                <a:gd name="T27" fmla="*/ 4 h 15"/>
                <a:gd name="T28" fmla="*/ 3 w 14"/>
                <a:gd name="T29" fmla="*/ 3 h 15"/>
                <a:gd name="T30" fmla="*/ 5 w 14"/>
                <a:gd name="T31" fmla="*/ 0 h 15"/>
                <a:gd name="T32" fmla="*/ 9 w 14"/>
                <a:gd name="T33" fmla="*/ 4 h 15"/>
                <a:gd name="T34" fmla="*/ 14 w 14"/>
                <a:gd name="T35" fmla="*/ 7 h 15"/>
                <a:gd name="T36" fmla="*/ 9 w 14"/>
                <a:gd name="T37" fmla="*/ 12 h 15"/>
                <a:gd name="T38" fmla="*/ 6 w 14"/>
                <a:gd name="T3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 h="15">
                  <a:moveTo>
                    <a:pt x="6" y="15"/>
                  </a:moveTo>
                  <a:lnTo>
                    <a:pt x="6" y="13"/>
                  </a:lnTo>
                  <a:lnTo>
                    <a:pt x="6" y="12"/>
                  </a:lnTo>
                  <a:lnTo>
                    <a:pt x="6" y="12"/>
                  </a:lnTo>
                  <a:lnTo>
                    <a:pt x="6" y="10"/>
                  </a:lnTo>
                  <a:lnTo>
                    <a:pt x="6" y="10"/>
                  </a:lnTo>
                  <a:lnTo>
                    <a:pt x="6" y="10"/>
                  </a:lnTo>
                  <a:lnTo>
                    <a:pt x="5" y="9"/>
                  </a:lnTo>
                  <a:lnTo>
                    <a:pt x="5" y="9"/>
                  </a:lnTo>
                  <a:lnTo>
                    <a:pt x="3" y="7"/>
                  </a:lnTo>
                  <a:lnTo>
                    <a:pt x="3" y="7"/>
                  </a:lnTo>
                  <a:lnTo>
                    <a:pt x="2" y="7"/>
                  </a:lnTo>
                  <a:lnTo>
                    <a:pt x="2" y="7"/>
                  </a:lnTo>
                  <a:lnTo>
                    <a:pt x="0" y="4"/>
                  </a:lnTo>
                  <a:lnTo>
                    <a:pt x="3" y="3"/>
                  </a:lnTo>
                  <a:lnTo>
                    <a:pt x="5" y="0"/>
                  </a:lnTo>
                  <a:lnTo>
                    <a:pt x="9" y="4"/>
                  </a:lnTo>
                  <a:lnTo>
                    <a:pt x="14" y="7"/>
                  </a:lnTo>
                  <a:lnTo>
                    <a:pt x="9" y="12"/>
                  </a:lnTo>
                  <a:lnTo>
                    <a:pt x="6" y="15"/>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sp>
          <p:nvSpPr>
            <p:cNvPr id="99" name="Freeform 417">
              <a:extLst>
                <a:ext uri="{FF2B5EF4-FFF2-40B4-BE49-F238E27FC236}">
                  <a16:creationId xmlns:a16="http://schemas.microsoft.com/office/drawing/2014/main" id="{2EC8AE5F-9E48-AF9F-8E4D-B393076B033D}"/>
                </a:ext>
              </a:extLst>
            </p:cNvPr>
            <p:cNvSpPr>
              <a:spLocks noEditPoints="1"/>
            </p:cNvSpPr>
            <p:nvPr/>
          </p:nvSpPr>
          <p:spPr bwMode="auto">
            <a:xfrm>
              <a:off x="12834117" y="1173588"/>
              <a:ext cx="876066" cy="460594"/>
            </a:xfrm>
            <a:custGeom>
              <a:avLst/>
              <a:gdLst>
                <a:gd name="T0" fmla="*/ 219 w 280"/>
                <a:gd name="T1" fmla="*/ 139 h 147"/>
                <a:gd name="T2" fmla="*/ 217 w 280"/>
                <a:gd name="T3" fmla="*/ 132 h 147"/>
                <a:gd name="T4" fmla="*/ 210 w 280"/>
                <a:gd name="T5" fmla="*/ 119 h 147"/>
                <a:gd name="T6" fmla="*/ 271 w 280"/>
                <a:gd name="T7" fmla="*/ 129 h 147"/>
                <a:gd name="T8" fmla="*/ 280 w 280"/>
                <a:gd name="T9" fmla="*/ 106 h 147"/>
                <a:gd name="T10" fmla="*/ 60 w 280"/>
                <a:gd name="T11" fmla="*/ 0 h 147"/>
                <a:gd name="T12" fmla="*/ 168 w 280"/>
                <a:gd name="T13" fmla="*/ 0 h 147"/>
                <a:gd name="T14" fmla="*/ 236 w 280"/>
                <a:gd name="T15" fmla="*/ 37 h 147"/>
                <a:gd name="T16" fmla="*/ 254 w 280"/>
                <a:gd name="T17" fmla="*/ 104 h 147"/>
                <a:gd name="T18" fmla="*/ 274 w 280"/>
                <a:gd name="T19" fmla="*/ 107 h 147"/>
                <a:gd name="T20" fmla="*/ 269 w 280"/>
                <a:gd name="T21" fmla="*/ 121 h 147"/>
                <a:gd name="T22" fmla="*/ 251 w 280"/>
                <a:gd name="T23" fmla="*/ 139 h 147"/>
                <a:gd name="T24" fmla="*/ 228 w 280"/>
                <a:gd name="T25" fmla="*/ 142 h 147"/>
                <a:gd name="T26" fmla="*/ 230 w 280"/>
                <a:gd name="T27" fmla="*/ 133 h 147"/>
                <a:gd name="T28" fmla="*/ 223 w 280"/>
                <a:gd name="T29" fmla="*/ 129 h 147"/>
                <a:gd name="T30" fmla="*/ 230 w 280"/>
                <a:gd name="T31" fmla="*/ 107 h 147"/>
                <a:gd name="T32" fmla="*/ 219 w 280"/>
                <a:gd name="T33" fmla="*/ 113 h 147"/>
                <a:gd name="T34" fmla="*/ 207 w 280"/>
                <a:gd name="T35" fmla="*/ 115 h 147"/>
                <a:gd name="T36" fmla="*/ 208 w 280"/>
                <a:gd name="T37" fmla="*/ 96 h 147"/>
                <a:gd name="T38" fmla="*/ 208 w 280"/>
                <a:gd name="T39" fmla="*/ 90 h 147"/>
                <a:gd name="T40" fmla="*/ 222 w 280"/>
                <a:gd name="T41" fmla="*/ 87 h 147"/>
                <a:gd name="T42" fmla="*/ 211 w 280"/>
                <a:gd name="T43" fmla="*/ 86 h 147"/>
                <a:gd name="T44" fmla="*/ 204 w 280"/>
                <a:gd name="T45" fmla="*/ 83 h 147"/>
                <a:gd name="T46" fmla="*/ 201 w 280"/>
                <a:gd name="T47" fmla="*/ 73 h 147"/>
                <a:gd name="T48" fmla="*/ 213 w 280"/>
                <a:gd name="T49" fmla="*/ 75 h 147"/>
                <a:gd name="T50" fmla="*/ 208 w 280"/>
                <a:gd name="T51" fmla="*/ 66 h 147"/>
                <a:gd name="T52" fmla="*/ 197 w 280"/>
                <a:gd name="T53" fmla="*/ 64 h 147"/>
                <a:gd name="T54" fmla="*/ 211 w 280"/>
                <a:gd name="T55" fmla="*/ 55 h 147"/>
                <a:gd name="T56" fmla="*/ 208 w 280"/>
                <a:gd name="T57" fmla="*/ 58 h 147"/>
                <a:gd name="T58" fmla="*/ 213 w 280"/>
                <a:gd name="T59" fmla="*/ 32 h 147"/>
                <a:gd name="T60" fmla="*/ 219 w 280"/>
                <a:gd name="T61" fmla="*/ 26 h 147"/>
                <a:gd name="T62" fmla="*/ 228 w 280"/>
                <a:gd name="T63" fmla="*/ 15 h 147"/>
                <a:gd name="T64" fmla="*/ 214 w 280"/>
                <a:gd name="T65" fmla="*/ 15 h 147"/>
                <a:gd name="T66" fmla="*/ 205 w 280"/>
                <a:gd name="T67" fmla="*/ 32 h 147"/>
                <a:gd name="T68" fmla="*/ 196 w 280"/>
                <a:gd name="T69" fmla="*/ 38 h 147"/>
                <a:gd name="T70" fmla="*/ 191 w 280"/>
                <a:gd name="T71" fmla="*/ 41 h 147"/>
                <a:gd name="T72" fmla="*/ 187 w 280"/>
                <a:gd name="T73" fmla="*/ 43 h 147"/>
                <a:gd name="T74" fmla="*/ 188 w 280"/>
                <a:gd name="T75" fmla="*/ 53 h 147"/>
                <a:gd name="T76" fmla="*/ 184 w 280"/>
                <a:gd name="T77" fmla="*/ 57 h 147"/>
                <a:gd name="T78" fmla="*/ 188 w 280"/>
                <a:gd name="T79" fmla="*/ 66 h 147"/>
                <a:gd name="T80" fmla="*/ 188 w 280"/>
                <a:gd name="T81" fmla="*/ 81 h 147"/>
                <a:gd name="T82" fmla="*/ 190 w 280"/>
                <a:gd name="T83" fmla="*/ 110 h 147"/>
                <a:gd name="T84" fmla="*/ 178 w 280"/>
                <a:gd name="T85" fmla="*/ 101 h 147"/>
                <a:gd name="T86" fmla="*/ 196 w 280"/>
                <a:gd name="T87" fmla="*/ 121 h 147"/>
                <a:gd name="T88" fmla="*/ 193 w 280"/>
                <a:gd name="T89" fmla="*/ 124 h 147"/>
                <a:gd name="T90" fmla="*/ 179 w 280"/>
                <a:gd name="T91" fmla="*/ 122 h 147"/>
                <a:gd name="T92" fmla="*/ 167 w 280"/>
                <a:gd name="T93" fmla="*/ 119 h 147"/>
                <a:gd name="T94" fmla="*/ 150 w 280"/>
                <a:gd name="T95" fmla="*/ 107 h 147"/>
                <a:gd name="T96" fmla="*/ 141 w 280"/>
                <a:gd name="T97" fmla="*/ 109 h 147"/>
                <a:gd name="T98" fmla="*/ 145 w 280"/>
                <a:gd name="T99" fmla="*/ 90 h 147"/>
                <a:gd name="T100" fmla="*/ 156 w 280"/>
                <a:gd name="T101" fmla="*/ 80 h 147"/>
                <a:gd name="T102" fmla="*/ 142 w 280"/>
                <a:gd name="T103" fmla="*/ 57 h 147"/>
                <a:gd name="T104" fmla="*/ 125 w 280"/>
                <a:gd name="T105" fmla="*/ 38 h 147"/>
                <a:gd name="T106" fmla="*/ 107 w 280"/>
                <a:gd name="T107" fmla="*/ 21 h 147"/>
                <a:gd name="T108" fmla="*/ 104 w 280"/>
                <a:gd name="T109" fmla="*/ 9 h 147"/>
                <a:gd name="T110" fmla="*/ 78 w 280"/>
                <a:gd name="T111" fmla="*/ 6 h 147"/>
                <a:gd name="T112" fmla="*/ 58 w 280"/>
                <a:gd name="T113" fmla="*/ 15 h 147"/>
                <a:gd name="T114" fmla="*/ 43 w 280"/>
                <a:gd name="T115" fmla="*/ 14 h 147"/>
                <a:gd name="T116" fmla="*/ 21 w 280"/>
                <a:gd name="T117" fmla="*/ 27 h 147"/>
                <a:gd name="T118" fmla="*/ 9 w 280"/>
                <a:gd name="T11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 h="147">
                  <a:moveTo>
                    <a:pt x="222" y="141"/>
                  </a:moveTo>
                  <a:lnTo>
                    <a:pt x="220" y="142"/>
                  </a:lnTo>
                  <a:lnTo>
                    <a:pt x="220" y="144"/>
                  </a:lnTo>
                  <a:lnTo>
                    <a:pt x="220" y="142"/>
                  </a:lnTo>
                  <a:lnTo>
                    <a:pt x="219" y="142"/>
                  </a:lnTo>
                  <a:lnTo>
                    <a:pt x="219" y="144"/>
                  </a:lnTo>
                  <a:lnTo>
                    <a:pt x="219" y="145"/>
                  </a:lnTo>
                  <a:lnTo>
                    <a:pt x="219" y="147"/>
                  </a:lnTo>
                  <a:lnTo>
                    <a:pt x="219" y="145"/>
                  </a:lnTo>
                  <a:lnTo>
                    <a:pt x="219" y="144"/>
                  </a:lnTo>
                  <a:lnTo>
                    <a:pt x="217" y="144"/>
                  </a:lnTo>
                  <a:lnTo>
                    <a:pt x="217" y="142"/>
                  </a:lnTo>
                  <a:lnTo>
                    <a:pt x="217" y="141"/>
                  </a:lnTo>
                  <a:lnTo>
                    <a:pt x="217" y="139"/>
                  </a:lnTo>
                  <a:lnTo>
                    <a:pt x="219" y="139"/>
                  </a:lnTo>
                  <a:lnTo>
                    <a:pt x="219" y="141"/>
                  </a:lnTo>
                  <a:lnTo>
                    <a:pt x="220" y="139"/>
                  </a:lnTo>
                  <a:lnTo>
                    <a:pt x="219" y="139"/>
                  </a:lnTo>
                  <a:lnTo>
                    <a:pt x="217" y="138"/>
                  </a:lnTo>
                  <a:lnTo>
                    <a:pt x="219" y="138"/>
                  </a:lnTo>
                  <a:lnTo>
                    <a:pt x="219" y="136"/>
                  </a:lnTo>
                  <a:lnTo>
                    <a:pt x="220" y="136"/>
                  </a:lnTo>
                  <a:lnTo>
                    <a:pt x="220" y="138"/>
                  </a:lnTo>
                  <a:lnTo>
                    <a:pt x="222" y="141"/>
                  </a:lnTo>
                  <a:close/>
                  <a:moveTo>
                    <a:pt x="219" y="132"/>
                  </a:moveTo>
                  <a:lnTo>
                    <a:pt x="220" y="133"/>
                  </a:lnTo>
                  <a:lnTo>
                    <a:pt x="219" y="135"/>
                  </a:lnTo>
                  <a:lnTo>
                    <a:pt x="219" y="133"/>
                  </a:lnTo>
                  <a:lnTo>
                    <a:pt x="217" y="133"/>
                  </a:lnTo>
                  <a:lnTo>
                    <a:pt x="217" y="132"/>
                  </a:lnTo>
                  <a:lnTo>
                    <a:pt x="219" y="132"/>
                  </a:lnTo>
                  <a:lnTo>
                    <a:pt x="217" y="132"/>
                  </a:lnTo>
                  <a:lnTo>
                    <a:pt x="219" y="130"/>
                  </a:lnTo>
                  <a:lnTo>
                    <a:pt x="219" y="132"/>
                  </a:lnTo>
                  <a:close/>
                  <a:moveTo>
                    <a:pt x="219" y="127"/>
                  </a:moveTo>
                  <a:lnTo>
                    <a:pt x="219" y="129"/>
                  </a:lnTo>
                  <a:lnTo>
                    <a:pt x="216" y="127"/>
                  </a:lnTo>
                  <a:lnTo>
                    <a:pt x="216" y="126"/>
                  </a:lnTo>
                  <a:lnTo>
                    <a:pt x="216" y="124"/>
                  </a:lnTo>
                  <a:lnTo>
                    <a:pt x="217" y="124"/>
                  </a:lnTo>
                  <a:lnTo>
                    <a:pt x="219" y="126"/>
                  </a:lnTo>
                  <a:lnTo>
                    <a:pt x="219" y="127"/>
                  </a:lnTo>
                  <a:close/>
                  <a:moveTo>
                    <a:pt x="213" y="121"/>
                  </a:moveTo>
                  <a:lnTo>
                    <a:pt x="211" y="121"/>
                  </a:lnTo>
                  <a:lnTo>
                    <a:pt x="210" y="119"/>
                  </a:lnTo>
                  <a:lnTo>
                    <a:pt x="208" y="118"/>
                  </a:lnTo>
                  <a:lnTo>
                    <a:pt x="208" y="116"/>
                  </a:lnTo>
                  <a:lnTo>
                    <a:pt x="210" y="116"/>
                  </a:lnTo>
                  <a:lnTo>
                    <a:pt x="210" y="118"/>
                  </a:lnTo>
                  <a:lnTo>
                    <a:pt x="210" y="119"/>
                  </a:lnTo>
                  <a:lnTo>
                    <a:pt x="211" y="119"/>
                  </a:lnTo>
                  <a:lnTo>
                    <a:pt x="213" y="121"/>
                  </a:lnTo>
                  <a:close/>
                  <a:moveTo>
                    <a:pt x="268" y="138"/>
                  </a:moveTo>
                  <a:lnTo>
                    <a:pt x="266" y="138"/>
                  </a:lnTo>
                  <a:lnTo>
                    <a:pt x="268" y="138"/>
                  </a:lnTo>
                  <a:lnTo>
                    <a:pt x="268" y="136"/>
                  </a:lnTo>
                  <a:lnTo>
                    <a:pt x="269" y="135"/>
                  </a:lnTo>
                  <a:lnTo>
                    <a:pt x="271" y="132"/>
                  </a:lnTo>
                  <a:lnTo>
                    <a:pt x="271" y="130"/>
                  </a:lnTo>
                  <a:lnTo>
                    <a:pt x="271" y="129"/>
                  </a:lnTo>
                  <a:lnTo>
                    <a:pt x="273" y="127"/>
                  </a:lnTo>
                  <a:lnTo>
                    <a:pt x="274" y="124"/>
                  </a:lnTo>
                  <a:lnTo>
                    <a:pt x="276" y="118"/>
                  </a:lnTo>
                  <a:lnTo>
                    <a:pt x="277" y="116"/>
                  </a:lnTo>
                  <a:lnTo>
                    <a:pt x="277" y="118"/>
                  </a:lnTo>
                  <a:lnTo>
                    <a:pt x="274" y="122"/>
                  </a:lnTo>
                  <a:lnTo>
                    <a:pt x="273" y="129"/>
                  </a:lnTo>
                  <a:lnTo>
                    <a:pt x="271" y="133"/>
                  </a:lnTo>
                  <a:lnTo>
                    <a:pt x="269" y="136"/>
                  </a:lnTo>
                  <a:lnTo>
                    <a:pt x="268" y="136"/>
                  </a:lnTo>
                  <a:lnTo>
                    <a:pt x="268" y="138"/>
                  </a:lnTo>
                  <a:close/>
                  <a:moveTo>
                    <a:pt x="279" y="112"/>
                  </a:moveTo>
                  <a:lnTo>
                    <a:pt x="279" y="113"/>
                  </a:lnTo>
                  <a:lnTo>
                    <a:pt x="279" y="110"/>
                  </a:lnTo>
                  <a:lnTo>
                    <a:pt x="280" y="106"/>
                  </a:lnTo>
                  <a:lnTo>
                    <a:pt x="280" y="104"/>
                  </a:lnTo>
                  <a:lnTo>
                    <a:pt x="280" y="106"/>
                  </a:lnTo>
                  <a:lnTo>
                    <a:pt x="280" y="109"/>
                  </a:lnTo>
                  <a:lnTo>
                    <a:pt x="279" y="112"/>
                  </a:lnTo>
                  <a:close/>
                  <a:moveTo>
                    <a:pt x="197" y="40"/>
                  </a:moveTo>
                  <a:lnTo>
                    <a:pt x="196" y="40"/>
                  </a:lnTo>
                  <a:lnTo>
                    <a:pt x="196" y="38"/>
                  </a:lnTo>
                  <a:lnTo>
                    <a:pt x="197" y="40"/>
                  </a:lnTo>
                  <a:close/>
                  <a:moveTo>
                    <a:pt x="15" y="0"/>
                  </a:moveTo>
                  <a:lnTo>
                    <a:pt x="23" y="0"/>
                  </a:lnTo>
                  <a:lnTo>
                    <a:pt x="31" y="0"/>
                  </a:lnTo>
                  <a:lnTo>
                    <a:pt x="38" y="0"/>
                  </a:lnTo>
                  <a:lnTo>
                    <a:pt x="44" y="0"/>
                  </a:lnTo>
                  <a:lnTo>
                    <a:pt x="52" y="0"/>
                  </a:lnTo>
                  <a:lnTo>
                    <a:pt x="60" y="0"/>
                  </a:lnTo>
                  <a:lnTo>
                    <a:pt x="67" y="0"/>
                  </a:lnTo>
                  <a:lnTo>
                    <a:pt x="73" y="0"/>
                  </a:lnTo>
                  <a:lnTo>
                    <a:pt x="81" y="0"/>
                  </a:lnTo>
                  <a:lnTo>
                    <a:pt x="89" y="0"/>
                  </a:lnTo>
                  <a:lnTo>
                    <a:pt x="96" y="0"/>
                  </a:lnTo>
                  <a:lnTo>
                    <a:pt x="102" y="0"/>
                  </a:lnTo>
                  <a:lnTo>
                    <a:pt x="110" y="0"/>
                  </a:lnTo>
                  <a:lnTo>
                    <a:pt x="118" y="0"/>
                  </a:lnTo>
                  <a:lnTo>
                    <a:pt x="125" y="0"/>
                  </a:lnTo>
                  <a:lnTo>
                    <a:pt x="132" y="0"/>
                  </a:lnTo>
                  <a:lnTo>
                    <a:pt x="139" y="0"/>
                  </a:lnTo>
                  <a:lnTo>
                    <a:pt x="147" y="0"/>
                  </a:lnTo>
                  <a:lnTo>
                    <a:pt x="155" y="0"/>
                  </a:lnTo>
                  <a:lnTo>
                    <a:pt x="161" y="0"/>
                  </a:lnTo>
                  <a:lnTo>
                    <a:pt x="168" y="0"/>
                  </a:lnTo>
                  <a:lnTo>
                    <a:pt x="176" y="0"/>
                  </a:lnTo>
                  <a:lnTo>
                    <a:pt x="184" y="0"/>
                  </a:lnTo>
                  <a:lnTo>
                    <a:pt x="190" y="0"/>
                  </a:lnTo>
                  <a:lnTo>
                    <a:pt x="197" y="0"/>
                  </a:lnTo>
                  <a:lnTo>
                    <a:pt x="205" y="0"/>
                  </a:lnTo>
                  <a:lnTo>
                    <a:pt x="213" y="0"/>
                  </a:lnTo>
                  <a:lnTo>
                    <a:pt x="219" y="0"/>
                  </a:lnTo>
                  <a:lnTo>
                    <a:pt x="227" y="0"/>
                  </a:lnTo>
                  <a:lnTo>
                    <a:pt x="234" y="0"/>
                  </a:lnTo>
                  <a:lnTo>
                    <a:pt x="234" y="6"/>
                  </a:lnTo>
                  <a:lnTo>
                    <a:pt x="234" y="12"/>
                  </a:lnTo>
                  <a:lnTo>
                    <a:pt x="234" y="18"/>
                  </a:lnTo>
                  <a:lnTo>
                    <a:pt x="234" y="24"/>
                  </a:lnTo>
                  <a:lnTo>
                    <a:pt x="236" y="31"/>
                  </a:lnTo>
                  <a:lnTo>
                    <a:pt x="236" y="37"/>
                  </a:lnTo>
                  <a:lnTo>
                    <a:pt x="236" y="43"/>
                  </a:lnTo>
                  <a:lnTo>
                    <a:pt x="236" y="49"/>
                  </a:lnTo>
                  <a:lnTo>
                    <a:pt x="237" y="55"/>
                  </a:lnTo>
                  <a:lnTo>
                    <a:pt x="237" y="60"/>
                  </a:lnTo>
                  <a:lnTo>
                    <a:pt x="237" y="66"/>
                  </a:lnTo>
                  <a:lnTo>
                    <a:pt x="237" y="72"/>
                  </a:lnTo>
                  <a:lnTo>
                    <a:pt x="239" y="78"/>
                  </a:lnTo>
                  <a:lnTo>
                    <a:pt x="239" y="84"/>
                  </a:lnTo>
                  <a:lnTo>
                    <a:pt x="239" y="90"/>
                  </a:lnTo>
                  <a:lnTo>
                    <a:pt x="239" y="95"/>
                  </a:lnTo>
                  <a:lnTo>
                    <a:pt x="239" y="99"/>
                  </a:lnTo>
                  <a:lnTo>
                    <a:pt x="240" y="103"/>
                  </a:lnTo>
                  <a:lnTo>
                    <a:pt x="243" y="103"/>
                  </a:lnTo>
                  <a:lnTo>
                    <a:pt x="248" y="103"/>
                  </a:lnTo>
                  <a:lnTo>
                    <a:pt x="254" y="104"/>
                  </a:lnTo>
                  <a:lnTo>
                    <a:pt x="259" y="104"/>
                  </a:lnTo>
                  <a:lnTo>
                    <a:pt x="263" y="104"/>
                  </a:lnTo>
                  <a:lnTo>
                    <a:pt x="268" y="104"/>
                  </a:lnTo>
                  <a:lnTo>
                    <a:pt x="273" y="104"/>
                  </a:lnTo>
                  <a:lnTo>
                    <a:pt x="277" y="104"/>
                  </a:lnTo>
                  <a:lnTo>
                    <a:pt x="279" y="104"/>
                  </a:lnTo>
                  <a:lnTo>
                    <a:pt x="277" y="106"/>
                  </a:lnTo>
                  <a:lnTo>
                    <a:pt x="277" y="104"/>
                  </a:lnTo>
                  <a:lnTo>
                    <a:pt x="276" y="104"/>
                  </a:lnTo>
                  <a:lnTo>
                    <a:pt x="277" y="107"/>
                  </a:lnTo>
                  <a:lnTo>
                    <a:pt x="277" y="109"/>
                  </a:lnTo>
                  <a:lnTo>
                    <a:pt x="276" y="107"/>
                  </a:lnTo>
                  <a:lnTo>
                    <a:pt x="274" y="107"/>
                  </a:lnTo>
                  <a:lnTo>
                    <a:pt x="273" y="107"/>
                  </a:lnTo>
                  <a:lnTo>
                    <a:pt x="274" y="107"/>
                  </a:lnTo>
                  <a:lnTo>
                    <a:pt x="276" y="109"/>
                  </a:lnTo>
                  <a:lnTo>
                    <a:pt x="276" y="110"/>
                  </a:lnTo>
                  <a:lnTo>
                    <a:pt x="274" y="110"/>
                  </a:lnTo>
                  <a:lnTo>
                    <a:pt x="276" y="110"/>
                  </a:lnTo>
                  <a:lnTo>
                    <a:pt x="277" y="110"/>
                  </a:lnTo>
                  <a:lnTo>
                    <a:pt x="277" y="112"/>
                  </a:lnTo>
                  <a:lnTo>
                    <a:pt x="277" y="113"/>
                  </a:lnTo>
                  <a:lnTo>
                    <a:pt x="277" y="115"/>
                  </a:lnTo>
                  <a:lnTo>
                    <a:pt x="276" y="116"/>
                  </a:lnTo>
                  <a:lnTo>
                    <a:pt x="274" y="121"/>
                  </a:lnTo>
                  <a:lnTo>
                    <a:pt x="273" y="121"/>
                  </a:lnTo>
                  <a:lnTo>
                    <a:pt x="271" y="121"/>
                  </a:lnTo>
                  <a:lnTo>
                    <a:pt x="271" y="119"/>
                  </a:lnTo>
                  <a:lnTo>
                    <a:pt x="269" y="119"/>
                  </a:lnTo>
                  <a:lnTo>
                    <a:pt x="269" y="121"/>
                  </a:lnTo>
                  <a:lnTo>
                    <a:pt x="268" y="121"/>
                  </a:lnTo>
                  <a:lnTo>
                    <a:pt x="268" y="127"/>
                  </a:lnTo>
                  <a:lnTo>
                    <a:pt x="266" y="127"/>
                  </a:lnTo>
                  <a:lnTo>
                    <a:pt x="265" y="130"/>
                  </a:lnTo>
                  <a:lnTo>
                    <a:pt x="265" y="132"/>
                  </a:lnTo>
                  <a:lnTo>
                    <a:pt x="263" y="130"/>
                  </a:lnTo>
                  <a:lnTo>
                    <a:pt x="262" y="132"/>
                  </a:lnTo>
                  <a:lnTo>
                    <a:pt x="260" y="133"/>
                  </a:lnTo>
                  <a:lnTo>
                    <a:pt x="262" y="133"/>
                  </a:lnTo>
                  <a:lnTo>
                    <a:pt x="260" y="138"/>
                  </a:lnTo>
                  <a:lnTo>
                    <a:pt x="260" y="139"/>
                  </a:lnTo>
                  <a:lnTo>
                    <a:pt x="259" y="139"/>
                  </a:lnTo>
                  <a:lnTo>
                    <a:pt x="257" y="139"/>
                  </a:lnTo>
                  <a:lnTo>
                    <a:pt x="254" y="139"/>
                  </a:lnTo>
                  <a:lnTo>
                    <a:pt x="251" y="139"/>
                  </a:lnTo>
                  <a:lnTo>
                    <a:pt x="250" y="139"/>
                  </a:lnTo>
                  <a:lnTo>
                    <a:pt x="246" y="141"/>
                  </a:lnTo>
                  <a:lnTo>
                    <a:pt x="245" y="141"/>
                  </a:lnTo>
                  <a:lnTo>
                    <a:pt x="243" y="141"/>
                  </a:lnTo>
                  <a:lnTo>
                    <a:pt x="243" y="142"/>
                  </a:lnTo>
                  <a:lnTo>
                    <a:pt x="242" y="142"/>
                  </a:lnTo>
                  <a:lnTo>
                    <a:pt x="240" y="142"/>
                  </a:lnTo>
                  <a:lnTo>
                    <a:pt x="236" y="141"/>
                  </a:lnTo>
                  <a:lnTo>
                    <a:pt x="234" y="142"/>
                  </a:lnTo>
                  <a:lnTo>
                    <a:pt x="233" y="142"/>
                  </a:lnTo>
                  <a:lnTo>
                    <a:pt x="231" y="144"/>
                  </a:lnTo>
                  <a:lnTo>
                    <a:pt x="230" y="145"/>
                  </a:lnTo>
                  <a:lnTo>
                    <a:pt x="228" y="145"/>
                  </a:lnTo>
                  <a:lnTo>
                    <a:pt x="228" y="144"/>
                  </a:lnTo>
                  <a:lnTo>
                    <a:pt x="228" y="142"/>
                  </a:lnTo>
                  <a:lnTo>
                    <a:pt x="230" y="142"/>
                  </a:lnTo>
                  <a:lnTo>
                    <a:pt x="230" y="141"/>
                  </a:lnTo>
                  <a:lnTo>
                    <a:pt x="228" y="141"/>
                  </a:lnTo>
                  <a:lnTo>
                    <a:pt x="230" y="138"/>
                  </a:lnTo>
                  <a:lnTo>
                    <a:pt x="230" y="136"/>
                  </a:lnTo>
                  <a:lnTo>
                    <a:pt x="231" y="136"/>
                  </a:lnTo>
                  <a:lnTo>
                    <a:pt x="233" y="136"/>
                  </a:lnTo>
                  <a:lnTo>
                    <a:pt x="233" y="135"/>
                  </a:lnTo>
                  <a:lnTo>
                    <a:pt x="236" y="133"/>
                  </a:lnTo>
                  <a:lnTo>
                    <a:pt x="237" y="132"/>
                  </a:lnTo>
                  <a:lnTo>
                    <a:pt x="236" y="130"/>
                  </a:lnTo>
                  <a:lnTo>
                    <a:pt x="234" y="132"/>
                  </a:lnTo>
                  <a:lnTo>
                    <a:pt x="233" y="133"/>
                  </a:lnTo>
                  <a:lnTo>
                    <a:pt x="231" y="133"/>
                  </a:lnTo>
                  <a:lnTo>
                    <a:pt x="230" y="133"/>
                  </a:lnTo>
                  <a:lnTo>
                    <a:pt x="230" y="132"/>
                  </a:lnTo>
                  <a:lnTo>
                    <a:pt x="231" y="132"/>
                  </a:lnTo>
                  <a:lnTo>
                    <a:pt x="231" y="130"/>
                  </a:lnTo>
                  <a:lnTo>
                    <a:pt x="231" y="129"/>
                  </a:lnTo>
                  <a:lnTo>
                    <a:pt x="233" y="129"/>
                  </a:lnTo>
                  <a:lnTo>
                    <a:pt x="234" y="129"/>
                  </a:lnTo>
                  <a:lnTo>
                    <a:pt x="234" y="127"/>
                  </a:lnTo>
                  <a:lnTo>
                    <a:pt x="233" y="127"/>
                  </a:lnTo>
                  <a:lnTo>
                    <a:pt x="231" y="127"/>
                  </a:lnTo>
                  <a:lnTo>
                    <a:pt x="230" y="127"/>
                  </a:lnTo>
                  <a:lnTo>
                    <a:pt x="227" y="127"/>
                  </a:lnTo>
                  <a:lnTo>
                    <a:pt x="225" y="127"/>
                  </a:lnTo>
                  <a:lnTo>
                    <a:pt x="225" y="129"/>
                  </a:lnTo>
                  <a:lnTo>
                    <a:pt x="225" y="130"/>
                  </a:lnTo>
                  <a:lnTo>
                    <a:pt x="223" y="129"/>
                  </a:lnTo>
                  <a:lnTo>
                    <a:pt x="223" y="127"/>
                  </a:lnTo>
                  <a:lnTo>
                    <a:pt x="225" y="124"/>
                  </a:lnTo>
                  <a:lnTo>
                    <a:pt x="227" y="122"/>
                  </a:lnTo>
                  <a:lnTo>
                    <a:pt x="230" y="122"/>
                  </a:lnTo>
                  <a:lnTo>
                    <a:pt x="231" y="121"/>
                  </a:lnTo>
                  <a:lnTo>
                    <a:pt x="228" y="121"/>
                  </a:lnTo>
                  <a:lnTo>
                    <a:pt x="227" y="119"/>
                  </a:lnTo>
                  <a:lnTo>
                    <a:pt x="227" y="118"/>
                  </a:lnTo>
                  <a:lnTo>
                    <a:pt x="227" y="116"/>
                  </a:lnTo>
                  <a:lnTo>
                    <a:pt x="227" y="115"/>
                  </a:lnTo>
                  <a:lnTo>
                    <a:pt x="230" y="112"/>
                  </a:lnTo>
                  <a:lnTo>
                    <a:pt x="230" y="110"/>
                  </a:lnTo>
                  <a:lnTo>
                    <a:pt x="230" y="109"/>
                  </a:lnTo>
                  <a:lnTo>
                    <a:pt x="231" y="107"/>
                  </a:lnTo>
                  <a:lnTo>
                    <a:pt x="230" y="107"/>
                  </a:lnTo>
                  <a:lnTo>
                    <a:pt x="228" y="109"/>
                  </a:lnTo>
                  <a:lnTo>
                    <a:pt x="228" y="110"/>
                  </a:lnTo>
                  <a:lnTo>
                    <a:pt x="225" y="113"/>
                  </a:lnTo>
                  <a:lnTo>
                    <a:pt x="225" y="115"/>
                  </a:lnTo>
                  <a:lnTo>
                    <a:pt x="223" y="119"/>
                  </a:lnTo>
                  <a:lnTo>
                    <a:pt x="222" y="119"/>
                  </a:lnTo>
                  <a:lnTo>
                    <a:pt x="222" y="118"/>
                  </a:lnTo>
                  <a:lnTo>
                    <a:pt x="222" y="116"/>
                  </a:lnTo>
                  <a:lnTo>
                    <a:pt x="220" y="115"/>
                  </a:lnTo>
                  <a:lnTo>
                    <a:pt x="220" y="113"/>
                  </a:lnTo>
                  <a:lnTo>
                    <a:pt x="223" y="113"/>
                  </a:lnTo>
                  <a:lnTo>
                    <a:pt x="223" y="112"/>
                  </a:lnTo>
                  <a:lnTo>
                    <a:pt x="222" y="110"/>
                  </a:lnTo>
                  <a:lnTo>
                    <a:pt x="220" y="110"/>
                  </a:lnTo>
                  <a:lnTo>
                    <a:pt x="219" y="113"/>
                  </a:lnTo>
                  <a:lnTo>
                    <a:pt x="217" y="115"/>
                  </a:lnTo>
                  <a:lnTo>
                    <a:pt x="219" y="115"/>
                  </a:lnTo>
                  <a:lnTo>
                    <a:pt x="219" y="116"/>
                  </a:lnTo>
                  <a:lnTo>
                    <a:pt x="219" y="118"/>
                  </a:lnTo>
                  <a:lnTo>
                    <a:pt x="219" y="121"/>
                  </a:lnTo>
                  <a:lnTo>
                    <a:pt x="217" y="121"/>
                  </a:lnTo>
                  <a:lnTo>
                    <a:pt x="216" y="116"/>
                  </a:lnTo>
                  <a:lnTo>
                    <a:pt x="214" y="116"/>
                  </a:lnTo>
                  <a:lnTo>
                    <a:pt x="213" y="116"/>
                  </a:lnTo>
                  <a:lnTo>
                    <a:pt x="213" y="115"/>
                  </a:lnTo>
                  <a:lnTo>
                    <a:pt x="211" y="113"/>
                  </a:lnTo>
                  <a:lnTo>
                    <a:pt x="208" y="109"/>
                  </a:lnTo>
                  <a:lnTo>
                    <a:pt x="207" y="109"/>
                  </a:lnTo>
                  <a:lnTo>
                    <a:pt x="207" y="113"/>
                  </a:lnTo>
                  <a:lnTo>
                    <a:pt x="207" y="115"/>
                  </a:lnTo>
                  <a:lnTo>
                    <a:pt x="207" y="112"/>
                  </a:lnTo>
                  <a:lnTo>
                    <a:pt x="205" y="110"/>
                  </a:lnTo>
                  <a:lnTo>
                    <a:pt x="204" y="107"/>
                  </a:lnTo>
                  <a:lnTo>
                    <a:pt x="202" y="106"/>
                  </a:lnTo>
                  <a:lnTo>
                    <a:pt x="202" y="103"/>
                  </a:lnTo>
                  <a:lnTo>
                    <a:pt x="201" y="103"/>
                  </a:lnTo>
                  <a:lnTo>
                    <a:pt x="201" y="99"/>
                  </a:lnTo>
                  <a:lnTo>
                    <a:pt x="202" y="99"/>
                  </a:lnTo>
                  <a:lnTo>
                    <a:pt x="204" y="101"/>
                  </a:lnTo>
                  <a:lnTo>
                    <a:pt x="204" y="103"/>
                  </a:lnTo>
                  <a:lnTo>
                    <a:pt x="204" y="101"/>
                  </a:lnTo>
                  <a:lnTo>
                    <a:pt x="205" y="99"/>
                  </a:lnTo>
                  <a:lnTo>
                    <a:pt x="205" y="98"/>
                  </a:lnTo>
                  <a:lnTo>
                    <a:pt x="207" y="98"/>
                  </a:lnTo>
                  <a:lnTo>
                    <a:pt x="208" y="96"/>
                  </a:lnTo>
                  <a:lnTo>
                    <a:pt x="208" y="95"/>
                  </a:lnTo>
                  <a:lnTo>
                    <a:pt x="210" y="95"/>
                  </a:lnTo>
                  <a:lnTo>
                    <a:pt x="210" y="93"/>
                  </a:lnTo>
                  <a:lnTo>
                    <a:pt x="208" y="93"/>
                  </a:lnTo>
                  <a:lnTo>
                    <a:pt x="207" y="93"/>
                  </a:lnTo>
                  <a:lnTo>
                    <a:pt x="207" y="95"/>
                  </a:lnTo>
                  <a:lnTo>
                    <a:pt x="205" y="95"/>
                  </a:lnTo>
                  <a:lnTo>
                    <a:pt x="204" y="95"/>
                  </a:lnTo>
                  <a:lnTo>
                    <a:pt x="202" y="95"/>
                  </a:lnTo>
                  <a:lnTo>
                    <a:pt x="204" y="93"/>
                  </a:lnTo>
                  <a:lnTo>
                    <a:pt x="204" y="92"/>
                  </a:lnTo>
                  <a:lnTo>
                    <a:pt x="204" y="90"/>
                  </a:lnTo>
                  <a:lnTo>
                    <a:pt x="205" y="90"/>
                  </a:lnTo>
                  <a:lnTo>
                    <a:pt x="207" y="90"/>
                  </a:lnTo>
                  <a:lnTo>
                    <a:pt x="208" y="90"/>
                  </a:lnTo>
                  <a:lnTo>
                    <a:pt x="210" y="89"/>
                  </a:lnTo>
                  <a:lnTo>
                    <a:pt x="210" y="90"/>
                  </a:lnTo>
                  <a:lnTo>
                    <a:pt x="208" y="90"/>
                  </a:lnTo>
                  <a:lnTo>
                    <a:pt x="210" y="90"/>
                  </a:lnTo>
                  <a:lnTo>
                    <a:pt x="210" y="92"/>
                  </a:lnTo>
                  <a:lnTo>
                    <a:pt x="211" y="92"/>
                  </a:lnTo>
                  <a:lnTo>
                    <a:pt x="213" y="93"/>
                  </a:lnTo>
                  <a:lnTo>
                    <a:pt x="214" y="92"/>
                  </a:lnTo>
                  <a:lnTo>
                    <a:pt x="217" y="95"/>
                  </a:lnTo>
                  <a:lnTo>
                    <a:pt x="219" y="95"/>
                  </a:lnTo>
                  <a:lnTo>
                    <a:pt x="220" y="93"/>
                  </a:lnTo>
                  <a:lnTo>
                    <a:pt x="222" y="92"/>
                  </a:lnTo>
                  <a:lnTo>
                    <a:pt x="222" y="89"/>
                  </a:lnTo>
                  <a:lnTo>
                    <a:pt x="223" y="87"/>
                  </a:lnTo>
                  <a:lnTo>
                    <a:pt x="222" y="87"/>
                  </a:lnTo>
                  <a:lnTo>
                    <a:pt x="220" y="90"/>
                  </a:lnTo>
                  <a:lnTo>
                    <a:pt x="220" y="92"/>
                  </a:lnTo>
                  <a:lnTo>
                    <a:pt x="219" y="92"/>
                  </a:lnTo>
                  <a:lnTo>
                    <a:pt x="217" y="92"/>
                  </a:lnTo>
                  <a:lnTo>
                    <a:pt x="216" y="90"/>
                  </a:lnTo>
                  <a:lnTo>
                    <a:pt x="214" y="90"/>
                  </a:lnTo>
                  <a:lnTo>
                    <a:pt x="214" y="87"/>
                  </a:lnTo>
                  <a:lnTo>
                    <a:pt x="213" y="87"/>
                  </a:lnTo>
                  <a:lnTo>
                    <a:pt x="211" y="87"/>
                  </a:lnTo>
                  <a:lnTo>
                    <a:pt x="211" y="86"/>
                  </a:lnTo>
                  <a:lnTo>
                    <a:pt x="213" y="86"/>
                  </a:lnTo>
                  <a:lnTo>
                    <a:pt x="214" y="86"/>
                  </a:lnTo>
                  <a:lnTo>
                    <a:pt x="214" y="84"/>
                  </a:lnTo>
                  <a:lnTo>
                    <a:pt x="213" y="84"/>
                  </a:lnTo>
                  <a:lnTo>
                    <a:pt x="211" y="86"/>
                  </a:lnTo>
                  <a:lnTo>
                    <a:pt x="210" y="86"/>
                  </a:lnTo>
                  <a:lnTo>
                    <a:pt x="210" y="84"/>
                  </a:lnTo>
                  <a:lnTo>
                    <a:pt x="210" y="83"/>
                  </a:lnTo>
                  <a:lnTo>
                    <a:pt x="210" y="81"/>
                  </a:lnTo>
                  <a:lnTo>
                    <a:pt x="210" y="83"/>
                  </a:lnTo>
                  <a:lnTo>
                    <a:pt x="208" y="84"/>
                  </a:lnTo>
                  <a:lnTo>
                    <a:pt x="208" y="86"/>
                  </a:lnTo>
                  <a:lnTo>
                    <a:pt x="207" y="84"/>
                  </a:lnTo>
                  <a:lnTo>
                    <a:pt x="205" y="83"/>
                  </a:lnTo>
                  <a:lnTo>
                    <a:pt x="207" y="81"/>
                  </a:lnTo>
                  <a:lnTo>
                    <a:pt x="208" y="81"/>
                  </a:lnTo>
                  <a:lnTo>
                    <a:pt x="207" y="80"/>
                  </a:lnTo>
                  <a:lnTo>
                    <a:pt x="205" y="80"/>
                  </a:lnTo>
                  <a:lnTo>
                    <a:pt x="204" y="80"/>
                  </a:lnTo>
                  <a:lnTo>
                    <a:pt x="204" y="83"/>
                  </a:lnTo>
                  <a:lnTo>
                    <a:pt x="202" y="83"/>
                  </a:lnTo>
                  <a:lnTo>
                    <a:pt x="202" y="80"/>
                  </a:lnTo>
                  <a:lnTo>
                    <a:pt x="202" y="78"/>
                  </a:lnTo>
                  <a:lnTo>
                    <a:pt x="201" y="78"/>
                  </a:lnTo>
                  <a:lnTo>
                    <a:pt x="201" y="81"/>
                  </a:lnTo>
                  <a:lnTo>
                    <a:pt x="201" y="83"/>
                  </a:lnTo>
                  <a:lnTo>
                    <a:pt x="201" y="84"/>
                  </a:lnTo>
                  <a:lnTo>
                    <a:pt x="201" y="86"/>
                  </a:lnTo>
                  <a:lnTo>
                    <a:pt x="199" y="86"/>
                  </a:lnTo>
                  <a:lnTo>
                    <a:pt x="199" y="84"/>
                  </a:lnTo>
                  <a:lnTo>
                    <a:pt x="199" y="83"/>
                  </a:lnTo>
                  <a:lnTo>
                    <a:pt x="199" y="81"/>
                  </a:lnTo>
                  <a:lnTo>
                    <a:pt x="199" y="80"/>
                  </a:lnTo>
                  <a:lnTo>
                    <a:pt x="201" y="75"/>
                  </a:lnTo>
                  <a:lnTo>
                    <a:pt x="201" y="73"/>
                  </a:lnTo>
                  <a:lnTo>
                    <a:pt x="204" y="72"/>
                  </a:lnTo>
                  <a:lnTo>
                    <a:pt x="204" y="70"/>
                  </a:lnTo>
                  <a:lnTo>
                    <a:pt x="205" y="70"/>
                  </a:lnTo>
                  <a:lnTo>
                    <a:pt x="204" y="72"/>
                  </a:lnTo>
                  <a:lnTo>
                    <a:pt x="205" y="73"/>
                  </a:lnTo>
                  <a:lnTo>
                    <a:pt x="207" y="75"/>
                  </a:lnTo>
                  <a:lnTo>
                    <a:pt x="207" y="76"/>
                  </a:lnTo>
                  <a:lnTo>
                    <a:pt x="208" y="78"/>
                  </a:lnTo>
                  <a:lnTo>
                    <a:pt x="210" y="80"/>
                  </a:lnTo>
                  <a:lnTo>
                    <a:pt x="211" y="78"/>
                  </a:lnTo>
                  <a:lnTo>
                    <a:pt x="213" y="78"/>
                  </a:lnTo>
                  <a:lnTo>
                    <a:pt x="213" y="76"/>
                  </a:lnTo>
                  <a:lnTo>
                    <a:pt x="213" y="75"/>
                  </a:lnTo>
                  <a:lnTo>
                    <a:pt x="213" y="73"/>
                  </a:lnTo>
                  <a:lnTo>
                    <a:pt x="213" y="75"/>
                  </a:lnTo>
                  <a:lnTo>
                    <a:pt x="211" y="76"/>
                  </a:lnTo>
                  <a:lnTo>
                    <a:pt x="210" y="76"/>
                  </a:lnTo>
                  <a:lnTo>
                    <a:pt x="208" y="75"/>
                  </a:lnTo>
                  <a:lnTo>
                    <a:pt x="208" y="72"/>
                  </a:lnTo>
                  <a:lnTo>
                    <a:pt x="211" y="70"/>
                  </a:lnTo>
                  <a:lnTo>
                    <a:pt x="213" y="70"/>
                  </a:lnTo>
                  <a:lnTo>
                    <a:pt x="214" y="69"/>
                  </a:lnTo>
                  <a:lnTo>
                    <a:pt x="211" y="69"/>
                  </a:lnTo>
                  <a:lnTo>
                    <a:pt x="211" y="67"/>
                  </a:lnTo>
                  <a:lnTo>
                    <a:pt x="211" y="66"/>
                  </a:lnTo>
                  <a:lnTo>
                    <a:pt x="210" y="66"/>
                  </a:lnTo>
                  <a:lnTo>
                    <a:pt x="210" y="67"/>
                  </a:lnTo>
                  <a:lnTo>
                    <a:pt x="210" y="69"/>
                  </a:lnTo>
                  <a:lnTo>
                    <a:pt x="208" y="69"/>
                  </a:lnTo>
                  <a:lnTo>
                    <a:pt x="208" y="66"/>
                  </a:lnTo>
                  <a:lnTo>
                    <a:pt x="208" y="64"/>
                  </a:lnTo>
                  <a:lnTo>
                    <a:pt x="207" y="64"/>
                  </a:lnTo>
                  <a:lnTo>
                    <a:pt x="207" y="63"/>
                  </a:lnTo>
                  <a:lnTo>
                    <a:pt x="205" y="63"/>
                  </a:lnTo>
                  <a:lnTo>
                    <a:pt x="204" y="64"/>
                  </a:lnTo>
                  <a:lnTo>
                    <a:pt x="204" y="66"/>
                  </a:lnTo>
                  <a:lnTo>
                    <a:pt x="202" y="66"/>
                  </a:lnTo>
                  <a:lnTo>
                    <a:pt x="201" y="66"/>
                  </a:lnTo>
                  <a:lnTo>
                    <a:pt x="199" y="66"/>
                  </a:lnTo>
                  <a:lnTo>
                    <a:pt x="199" y="67"/>
                  </a:lnTo>
                  <a:lnTo>
                    <a:pt x="201" y="69"/>
                  </a:lnTo>
                  <a:lnTo>
                    <a:pt x="199" y="70"/>
                  </a:lnTo>
                  <a:lnTo>
                    <a:pt x="197" y="72"/>
                  </a:lnTo>
                  <a:lnTo>
                    <a:pt x="197" y="67"/>
                  </a:lnTo>
                  <a:lnTo>
                    <a:pt x="197" y="64"/>
                  </a:lnTo>
                  <a:lnTo>
                    <a:pt x="199" y="61"/>
                  </a:lnTo>
                  <a:lnTo>
                    <a:pt x="201" y="58"/>
                  </a:lnTo>
                  <a:lnTo>
                    <a:pt x="201" y="57"/>
                  </a:lnTo>
                  <a:lnTo>
                    <a:pt x="202" y="57"/>
                  </a:lnTo>
                  <a:lnTo>
                    <a:pt x="202" y="58"/>
                  </a:lnTo>
                  <a:lnTo>
                    <a:pt x="202" y="60"/>
                  </a:lnTo>
                  <a:lnTo>
                    <a:pt x="205" y="61"/>
                  </a:lnTo>
                  <a:lnTo>
                    <a:pt x="207" y="61"/>
                  </a:lnTo>
                  <a:lnTo>
                    <a:pt x="208" y="61"/>
                  </a:lnTo>
                  <a:lnTo>
                    <a:pt x="210" y="60"/>
                  </a:lnTo>
                  <a:lnTo>
                    <a:pt x="211" y="58"/>
                  </a:lnTo>
                  <a:lnTo>
                    <a:pt x="211" y="57"/>
                  </a:lnTo>
                  <a:lnTo>
                    <a:pt x="210" y="57"/>
                  </a:lnTo>
                  <a:lnTo>
                    <a:pt x="210" y="55"/>
                  </a:lnTo>
                  <a:lnTo>
                    <a:pt x="211" y="55"/>
                  </a:lnTo>
                  <a:lnTo>
                    <a:pt x="211" y="53"/>
                  </a:lnTo>
                  <a:lnTo>
                    <a:pt x="213" y="52"/>
                  </a:lnTo>
                  <a:lnTo>
                    <a:pt x="216" y="49"/>
                  </a:lnTo>
                  <a:lnTo>
                    <a:pt x="216" y="47"/>
                  </a:lnTo>
                  <a:lnTo>
                    <a:pt x="214" y="47"/>
                  </a:lnTo>
                  <a:lnTo>
                    <a:pt x="213" y="49"/>
                  </a:lnTo>
                  <a:lnTo>
                    <a:pt x="213" y="50"/>
                  </a:lnTo>
                  <a:lnTo>
                    <a:pt x="211" y="49"/>
                  </a:lnTo>
                  <a:lnTo>
                    <a:pt x="211" y="47"/>
                  </a:lnTo>
                  <a:lnTo>
                    <a:pt x="210" y="49"/>
                  </a:lnTo>
                  <a:lnTo>
                    <a:pt x="208" y="52"/>
                  </a:lnTo>
                  <a:lnTo>
                    <a:pt x="208" y="53"/>
                  </a:lnTo>
                  <a:lnTo>
                    <a:pt x="207" y="55"/>
                  </a:lnTo>
                  <a:lnTo>
                    <a:pt x="207" y="57"/>
                  </a:lnTo>
                  <a:lnTo>
                    <a:pt x="208" y="58"/>
                  </a:lnTo>
                  <a:lnTo>
                    <a:pt x="207" y="58"/>
                  </a:lnTo>
                  <a:lnTo>
                    <a:pt x="205" y="57"/>
                  </a:lnTo>
                  <a:lnTo>
                    <a:pt x="205" y="55"/>
                  </a:lnTo>
                  <a:lnTo>
                    <a:pt x="205" y="52"/>
                  </a:lnTo>
                  <a:lnTo>
                    <a:pt x="205" y="50"/>
                  </a:lnTo>
                  <a:lnTo>
                    <a:pt x="205" y="49"/>
                  </a:lnTo>
                  <a:lnTo>
                    <a:pt x="204" y="47"/>
                  </a:lnTo>
                  <a:lnTo>
                    <a:pt x="204" y="46"/>
                  </a:lnTo>
                  <a:lnTo>
                    <a:pt x="204" y="44"/>
                  </a:lnTo>
                  <a:lnTo>
                    <a:pt x="205" y="41"/>
                  </a:lnTo>
                  <a:lnTo>
                    <a:pt x="207" y="38"/>
                  </a:lnTo>
                  <a:lnTo>
                    <a:pt x="210" y="35"/>
                  </a:lnTo>
                  <a:lnTo>
                    <a:pt x="210" y="34"/>
                  </a:lnTo>
                  <a:lnTo>
                    <a:pt x="211" y="32"/>
                  </a:lnTo>
                  <a:lnTo>
                    <a:pt x="213" y="32"/>
                  </a:lnTo>
                  <a:lnTo>
                    <a:pt x="213" y="31"/>
                  </a:lnTo>
                  <a:lnTo>
                    <a:pt x="213" y="29"/>
                  </a:lnTo>
                  <a:lnTo>
                    <a:pt x="214" y="29"/>
                  </a:lnTo>
                  <a:lnTo>
                    <a:pt x="217" y="29"/>
                  </a:lnTo>
                  <a:lnTo>
                    <a:pt x="219" y="31"/>
                  </a:lnTo>
                  <a:lnTo>
                    <a:pt x="220" y="31"/>
                  </a:lnTo>
                  <a:lnTo>
                    <a:pt x="225" y="29"/>
                  </a:lnTo>
                  <a:lnTo>
                    <a:pt x="228" y="31"/>
                  </a:lnTo>
                  <a:lnTo>
                    <a:pt x="230" y="31"/>
                  </a:lnTo>
                  <a:lnTo>
                    <a:pt x="231" y="29"/>
                  </a:lnTo>
                  <a:lnTo>
                    <a:pt x="230" y="29"/>
                  </a:lnTo>
                  <a:lnTo>
                    <a:pt x="227" y="29"/>
                  </a:lnTo>
                  <a:lnTo>
                    <a:pt x="220" y="29"/>
                  </a:lnTo>
                  <a:lnTo>
                    <a:pt x="219" y="27"/>
                  </a:lnTo>
                  <a:lnTo>
                    <a:pt x="219" y="26"/>
                  </a:lnTo>
                  <a:lnTo>
                    <a:pt x="222" y="23"/>
                  </a:lnTo>
                  <a:lnTo>
                    <a:pt x="223" y="21"/>
                  </a:lnTo>
                  <a:lnTo>
                    <a:pt x="225" y="21"/>
                  </a:lnTo>
                  <a:lnTo>
                    <a:pt x="227" y="20"/>
                  </a:lnTo>
                  <a:lnTo>
                    <a:pt x="228" y="21"/>
                  </a:lnTo>
                  <a:lnTo>
                    <a:pt x="231" y="21"/>
                  </a:lnTo>
                  <a:lnTo>
                    <a:pt x="228" y="20"/>
                  </a:lnTo>
                  <a:lnTo>
                    <a:pt x="227" y="18"/>
                  </a:lnTo>
                  <a:lnTo>
                    <a:pt x="228" y="17"/>
                  </a:lnTo>
                  <a:lnTo>
                    <a:pt x="230" y="15"/>
                  </a:lnTo>
                  <a:lnTo>
                    <a:pt x="231" y="14"/>
                  </a:lnTo>
                  <a:lnTo>
                    <a:pt x="231" y="12"/>
                  </a:lnTo>
                  <a:lnTo>
                    <a:pt x="230" y="12"/>
                  </a:lnTo>
                  <a:lnTo>
                    <a:pt x="228" y="14"/>
                  </a:lnTo>
                  <a:lnTo>
                    <a:pt x="228" y="15"/>
                  </a:lnTo>
                  <a:lnTo>
                    <a:pt x="227" y="17"/>
                  </a:lnTo>
                  <a:lnTo>
                    <a:pt x="222" y="20"/>
                  </a:lnTo>
                  <a:lnTo>
                    <a:pt x="220" y="23"/>
                  </a:lnTo>
                  <a:lnTo>
                    <a:pt x="220" y="20"/>
                  </a:lnTo>
                  <a:lnTo>
                    <a:pt x="220" y="18"/>
                  </a:lnTo>
                  <a:lnTo>
                    <a:pt x="222" y="15"/>
                  </a:lnTo>
                  <a:lnTo>
                    <a:pt x="223" y="15"/>
                  </a:lnTo>
                  <a:lnTo>
                    <a:pt x="223" y="14"/>
                  </a:lnTo>
                  <a:lnTo>
                    <a:pt x="225" y="11"/>
                  </a:lnTo>
                  <a:lnTo>
                    <a:pt x="223" y="11"/>
                  </a:lnTo>
                  <a:lnTo>
                    <a:pt x="222" y="14"/>
                  </a:lnTo>
                  <a:lnTo>
                    <a:pt x="220" y="15"/>
                  </a:lnTo>
                  <a:lnTo>
                    <a:pt x="217" y="14"/>
                  </a:lnTo>
                  <a:lnTo>
                    <a:pt x="216" y="14"/>
                  </a:lnTo>
                  <a:lnTo>
                    <a:pt x="214" y="15"/>
                  </a:lnTo>
                  <a:lnTo>
                    <a:pt x="213" y="18"/>
                  </a:lnTo>
                  <a:lnTo>
                    <a:pt x="213" y="20"/>
                  </a:lnTo>
                  <a:lnTo>
                    <a:pt x="216" y="21"/>
                  </a:lnTo>
                  <a:lnTo>
                    <a:pt x="216" y="23"/>
                  </a:lnTo>
                  <a:lnTo>
                    <a:pt x="213" y="26"/>
                  </a:lnTo>
                  <a:lnTo>
                    <a:pt x="208" y="27"/>
                  </a:lnTo>
                  <a:lnTo>
                    <a:pt x="207" y="29"/>
                  </a:lnTo>
                  <a:lnTo>
                    <a:pt x="207" y="27"/>
                  </a:lnTo>
                  <a:lnTo>
                    <a:pt x="207" y="23"/>
                  </a:lnTo>
                  <a:lnTo>
                    <a:pt x="207" y="21"/>
                  </a:lnTo>
                  <a:lnTo>
                    <a:pt x="205" y="21"/>
                  </a:lnTo>
                  <a:lnTo>
                    <a:pt x="205" y="23"/>
                  </a:lnTo>
                  <a:lnTo>
                    <a:pt x="204" y="29"/>
                  </a:lnTo>
                  <a:lnTo>
                    <a:pt x="205" y="31"/>
                  </a:lnTo>
                  <a:lnTo>
                    <a:pt x="205" y="32"/>
                  </a:lnTo>
                  <a:lnTo>
                    <a:pt x="202" y="34"/>
                  </a:lnTo>
                  <a:lnTo>
                    <a:pt x="202" y="31"/>
                  </a:lnTo>
                  <a:lnTo>
                    <a:pt x="201" y="26"/>
                  </a:lnTo>
                  <a:lnTo>
                    <a:pt x="194" y="27"/>
                  </a:lnTo>
                  <a:lnTo>
                    <a:pt x="196" y="27"/>
                  </a:lnTo>
                  <a:lnTo>
                    <a:pt x="197" y="29"/>
                  </a:lnTo>
                  <a:lnTo>
                    <a:pt x="199" y="29"/>
                  </a:lnTo>
                  <a:lnTo>
                    <a:pt x="199" y="31"/>
                  </a:lnTo>
                  <a:lnTo>
                    <a:pt x="199" y="32"/>
                  </a:lnTo>
                  <a:lnTo>
                    <a:pt x="197" y="32"/>
                  </a:lnTo>
                  <a:lnTo>
                    <a:pt x="197" y="34"/>
                  </a:lnTo>
                  <a:lnTo>
                    <a:pt x="193" y="34"/>
                  </a:lnTo>
                  <a:lnTo>
                    <a:pt x="194" y="35"/>
                  </a:lnTo>
                  <a:lnTo>
                    <a:pt x="196" y="37"/>
                  </a:lnTo>
                  <a:lnTo>
                    <a:pt x="196" y="38"/>
                  </a:lnTo>
                  <a:lnTo>
                    <a:pt x="194" y="38"/>
                  </a:lnTo>
                  <a:lnTo>
                    <a:pt x="193" y="37"/>
                  </a:lnTo>
                  <a:lnTo>
                    <a:pt x="193" y="35"/>
                  </a:lnTo>
                  <a:lnTo>
                    <a:pt x="191" y="35"/>
                  </a:lnTo>
                  <a:lnTo>
                    <a:pt x="190" y="34"/>
                  </a:lnTo>
                  <a:lnTo>
                    <a:pt x="191" y="37"/>
                  </a:lnTo>
                  <a:lnTo>
                    <a:pt x="193" y="38"/>
                  </a:lnTo>
                  <a:lnTo>
                    <a:pt x="194" y="40"/>
                  </a:lnTo>
                  <a:lnTo>
                    <a:pt x="196" y="40"/>
                  </a:lnTo>
                  <a:lnTo>
                    <a:pt x="194" y="41"/>
                  </a:lnTo>
                  <a:lnTo>
                    <a:pt x="193" y="43"/>
                  </a:lnTo>
                  <a:lnTo>
                    <a:pt x="191" y="43"/>
                  </a:lnTo>
                  <a:lnTo>
                    <a:pt x="193" y="43"/>
                  </a:lnTo>
                  <a:lnTo>
                    <a:pt x="193" y="41"/>
                  </a:lnTo>
                  <a:lnTo>
                    <a:pt x="191" y="41"/>
                  </a:lnTo>
                  <a:lnTo>
                    <a:pt x="191" y="43"/>
                  </a:lnTo>
                  <a:lnTo>
                    <a:pt x="190" y="43"/>
                  </a:lnTo>
                  <a:lnTo>
                    <a:pt x="190" y="41"/>
                  </a:lnTo>
                  <a:lnTo>
                    <a:pt x="188" y="40"/>
                  </a:lnTo>
                  <a:lnTo>
                    <a:pt x="187" y="40"/>
                  </a:lnTo>
                  <a:lnTo>
                    <a:pt x="185" y="38"/>
                  </a:lnTo>
                  <a:lnTo>
                    <a:pt x="184" y="37"/>
                  </a:lnTo>
                  <a:lnTo>
                    <a:pt x="184" y="38"/>
                  </a:lnTo>
                  <a:lnTo>
                    <a:pt x="182" y="38"/>
                  </a:lnTo>
                  <a:lnTo>
                    <a:pt x="181" y="38"/>
                  </a:lnTo>
                  <a:lnTo>
                    <a:pt x="182" y="38"/>
                  </a:lnTo>
                  <a:lnTo>
                    <a:pt x="182" y="40"/>
                  </a:lnTo>
                  <a:lnTo>
                    <a:pt x="184" y="40"/>
                  </a:lnTo>
                  <a:lnTo>
                    <a:pt x="185" y="41"/>
                  </a:lnTo>
                  <a:lnTo>
                    <a:pt x="187" y="43"/>
                  </a:lnTo>
                  <a:lnTo>
                    <a:pt x="187" y="44"/>
                  </a:lnTo>
                  <a:lnTo>
                    <a:pt x="188" y="44"/>
                  </a:lnTo>
                  <a:lnTo>
                    <a:pt x="188" y="46"/>
                  </a:lnTo>
                  <a:lnTo>
                    <a:pt x="190" y="46"/>
                  </a:lnTo>
                  <a:lnTo>
                    <a:pt x="191" y="47"/>
                  </a:lnTo>
                  <a:lnTo>
                    <a:pt x="193" y="49"/>
                  </a:lnTo>
                  <a:lnTo>
                    <a:pt x="193" y="50"/>
                  </a:lnTo>
                  <a:lnTo>
                    <a:pt x="194" y="52"/>
                  </a:lnTo>
                  <a:lnTo>
                    <a:pt x="193" y="53"/>
                  </a:lnTo>
                  <a:lnTo>
                    <a:pt x="193" y="52"/>
                  </a:lnTo>
                  <a:lnTo>
                    <a:pt x="191" y="52"/>
                  </a:lnTo>
                  <a:lnTo>
                    <a:pt x="190" y="53"/>
                  </a:lnTo>
                  <a:lnTo>
                    <a:pt x="188" y="53"/>
                  </a:lnTo>
                  <a:lnTo>
                    <a:pt x="188" y="52"/>
                  </a:lnTo>
                  <a:lnTo>
                    <a:pt x="188" y="53"/>
                  </a:lnTo>
                  <a:lnTo>
                    <a:pt x="190" y="53"/>
                  </a:lnTo>
                  <a:lnTo>
                    <a:pt x="193" y="55"/>
                  </a:lnTo>
                  <a:lnTo>
                    <a:pt x="194" y="57"/>
                  </a:lnTo>
                  <a:lnTo>
                    <a:pt x="196" y="57"/>
                  </a:lnTo>
                  <a:lnTo>
                    <a:pt x="196" y="58"/>
                  </a:lnTo>
                  <a:lnTo>
                    <a:pt x="194" y="58"/>
                  </a:lnTo>
                  <a:lnTo>
                    <a:pt x="193" y="58"/>
                  </a:lnTo>
                  <a:lnTo>
                    <a:pt x="193" y="60"/>
                  </a:lnTo>
                  <a:lnTo>
                    <a:pt x="191" y="60"/>
                  </a:lnTo>
                  <a:lnTo>
                    <a:pt x="188" y="58"/>
                  </a:lnTo>
                  <a:lnTo>
                    <a:pt x="187" y="55"/>
                  </a:lnTo>
                  <a:lnTo>
                    <a:pt x="187" y="53"/>
                  </a:lnTo>
                  <a:lnTo>
                    <a:pt x="185" y="53"/>
                  </a:lnTo>
                  <a:lnTo>
                    <a:pt x="185" y="55"/>
                  </a:lnTo>
                  <a:lnTo>
                    <a:pt x="184" y="57"/>
                  </a:lnTo>
                  <a:lnTo>
                    <a:pt x="185" y="57"/>
                  </a:lnTo>
                  <a:lnTo>
                    <a:pt x="187" y="57"/>
                  </a:lnTo>
                  <a:lnTo>
                    <a:pt x="187" y="58"/>
                  </a:lnTo>
                  <a:lnTo>
                    <a:pt x="188" y="58"/>
                  </a:lnTo>
                  <a:lnTo>
                    <a:pt x="190" y="60"/>
                  </a:lnTo>
                  <a:lnTo>
                    <a:pt x="190" y="61"/>
                  </a:lnTo>
                  <a:lnTo>
                    <a:pt x="191" y="63"/>
                  </a:lnTo>
                  <a:lnTo>
                    <a:pt x="191" y="64"/>
                  </a:lnTo>
                  <a:lnTo>
                    <a:pt x="191" y="66"/>
                  </a:lnTo>
                  <a:lnTo>
                    <a:pt x="188" y="66"/>
                  </a:lnTo>
                  <a:lnTo>
                    <a:pt x="187" y="63"/>
                  </a:lnTo>
                  <a:lnTo>
                    <a:pt x="185" y="63"/>
                  </a:lnTo>
                  <a:lnTo>
                    <a:pt x="187" y="64"/>
                  </a:lnTo>
                  <a:lnTo>
                    <a:pt x="187" y="66"/>
                  </a:lnTo>
                  <a:lnTo>
                    <a:pt x="188" y="66"/>
                  </a:lnTo>
                  <a:lnTo>
                    <a:pt x="190" y="67"/>
                  </a:lnTo>
                  <a:lnTo>
                    <a:pt x="190" y="69"/>
                  </a:lnTo>
                  <a:lnTo>
                    <a:pt x="188" y="69"/>
                  </a:lnTo>
                  <a:lnTo>
                    <a:pt x="187" y="69"/>
                  </a:lnTo>
                  <a:lnTo>
                    <a:pt x="187" y="70"/>
                  </a:lnTo>
                  <a:lnTo>
                    <a:pt x="187" y="72"/>
                  </a:lnTo>
                  <a:lnTo>
                    <a:pt x="188" y="72"/>
                  </a:lnTo>
                  <a:lnTo>
                    <a:pt x="190" y="72"/>
                  </a:lnTo>
                  <a:lnTo>
                    <a:pt x="190" y="73"/>
                  </a:lnTo>
                  <a:lnTo>
                    <a:pt x="188" y="75"/>
                  </a:lnTo>
                  <a:lnTo>
                    <a:pt x="187" y="76"/>
                  </a:lnTo>
                  <a:lnTo>
                    <a:pt x="185" y="78"/>
                  </a:lnTo>
                  <a:lnTo>
                    <a:pt x="185" y="80"/>
                  </a:lnTo>
                  <a:lnTo>
                    <a:pt x="187" y="81"/>
                  </a:lnTo>
                  <a:lnTo>
                    <a:pt x="188" y="81"/>
                  </a:lnTo>
                  <a:lnTo>
                    <a:pt x="187" y="83"/>
                  </a:lnTo>
                  <a:lnTo>
                    <a:pt x="187" y="86"/>
                  </a:lnTo>
                  <a:lnTo>
                    <a:pt x="188" y="87"/>
                  </a:lnTo>
                  <a:lnTo>
                    <a:pt x="188" y="89"/>
                  </a:lnTo>
                  <a:lnTo>
                    <a:pt x="188" y="93"/>
                  </a:lnTo>
                  <a:lnTo>
                    <a:pt x="188" y="98"/>
                  </a:lnTo>
                  <a:lnTo>
                    <a:pt x="190" y="99"/>
                  </a:lnTo>
                  <a:lnTo>
                    <a:pt x="193" y="104"/>
                  </a:lnTo>
                  <a:lnTo>
                    <a:pt x="194" y="107"/>
                  </a:lnTo>
                  <a:lnTo>
                    <a:pt x="196" y="109"/>
                  </a:lnTo>
                  <a:lnTo>
                    <a:pt x="196" y="112"/>
                  </a:lnTo>
                  <a:lnTo>
                    <a:pt x="194" y="115"/>
                  </a:lnTo>
                  <a:lnTo>
                    <a:pt x="191" y="113"/>
                  </a:lnTo>
                  <a:lnTo>
                    <a:pt x="191" y="110"/>
                  </a:lnTo>
                  <a:lnTo>
                    <a:pt x="190" y="110"/>
                  </a:lnTo>
                  <a:lnTo>
                    <a:pt x="190" y="109"/>
                  </a:lnTo>
                  <a:lnTo>
                    <a:pt x="188" y="107"/>
                  </a:lnTo>
                  <a:lnTo>
                    <a:pt x="187" y="107"/>
                  </a:lnTo>
                  <a:lnTo>
                    <a:pt x="185" y="106"/>
                  </a:lnTo>
                  <a:lnTo>
                    <a:pt x="182" y="104"/>
                  </a:lnTo>
                  <a:lnTo>
                    <a:pt x="181" y="103"/>
                  </a:lnTo>
                  <a:lnTo>
                    <a:pt x="179" y="99"/>
                  </a:lnTo>
                  <a:lnTo>
                    <a:pt x="178" y="87"/>
                  </a:lnTo>
                  <a:lnTo>
                    <a:pt x="178" y="86"/>
                  </a:lnTo>
                  <a:lnTo>
                    <a:pt x="178" y="87"/>
                  </a:lnTo>
                  <a:lnTo>
                    <a:pt x="178" y="93"/>
                  </a:lnTo>
                  <a:lnTo>
                    <a:pt x="178" y="95"/>
                  </a:lnTo>
                  <a:lnTo>
                    <a:pt x="178" y="96"/>
                  </a:lnTo>
                  <a:lnTo>
                    <a:pt x="178" y="99"/>
                  </a:lnTo>
                  <a:lnTo>
                    <a:pt x="178" y="101"/>
                  </a:lnTo>
                  <a:lnTo>
                    <a:pt x="179" y="104"/>
                  </a:lnTo>
                  <a:lnTo>
                    <a:pt x="181" y="106"/>
                  </a:lnTo>
                  <a:lnTo>
                    <a:pt x="184" y="107"/>
                  </a:lnTo>
                  <a:lnTo>
                    <a:pt x="188" y="110"/>
                  </a:lnTo>
                  <a:lnTo>
                    <a:pt x="188" y="112"/>
                  </a:lnTo>
                  <a:lnTo>
                    <a:pt x="190" y="113"/>
                  </a:lnTo>
                  <a:lnTo>
                    <a:pt x="190" y="115"/>
                  </a:lnTo>
                  <a:lnTo>
                    <a:pt x="191" y="116"/>
                  </a:lnTo>
                  <a:lnTo>
                    <a:pt x="193" y="116"/>
                  </a:lnTo>
                  <a:lnTo>
                    <a:pt x="194" y="115"/>
                  </a:lnTo>
                  <a:lnTo>
                    <a:pt x="196" y="115"/>
                  </a:lnTo>
                  <a:lnTo>
                    <a:pt x="197" y="116"/>
                  </a:lnTo>
                  <a:lnTo>
                    <a:pt x="196" y="118"/>
                  </a:lnTo>
                  <a:lnTo>
                    <a:pt x="196" y="119"/>
                  </a:lnTo>
                  <a:lnTo>
                    <a:pt x="196" y="121"/>
                  </a:lnTo>
                  <a:lnTo>
                    <a:pt x="196" y="122"/>
                  </a:lnTo>
                  <a:lnTo>
                    <a:pt x="197" y="124"/>
                  </a:lnTo>
                  <a:lnTo>
                    <a:pt x="199" y="127"/>
                  </a:lnTo>
                  <a:lnTo>
                    <a:pt x="201" y="129"/>
                  </a:lnTo>
                  <a:lnTo>
                    <a:pt x="199" y="130"/>
                  </a:lnTo>
                  <a:lnTo>
                    <a:pt x="199" y="133"/>
                  </a:lnTo>
                  <a:lnTo>
                    <a:pt x="201" y="135"/>
                  </a:lnTo>
                  <a:lnTo>
                    <a:pt x="201" y="136"/>
                  </a:lnTo>
                  <a:lnTo>
                    <a:pt x="199" y="136"/>
                  </a:lnTo>
                  <a:lnTo>
                    <a:pt x="199" y="135"/>
                  </a:lnTo>
                  <a:lnTo>
                    <a:pt x="196" y="132"/>
                  </a:lnTo>
                  <a:lnTo>
                    <a:pt x="194" y="132"/>
                  </a:lnTo>
                  <a:lnTo>
                    <a:pt x="193" y="129"/>
                  </a:lnTo>
                  <a:lnTo>
                    <a:pt x="193" y="127"/>
                  </a:lnTo>
                  <a:lnTo>
                    <a:pt x="193" y="124"/>
                  </a:lnTo>
                  <a:lnTo>
                    <a:pt x="191" y="124"/>
                  </a:lnTo>
                  <a:lnTo>
                    <a:pt x="191" y="126"/>
                  </a:lnTo>
                  <a:lnTo>
                    <a:pt x="193" y="126"/>
                  </a:lnTo>
                  <a:lnTo>
                    <a:pt x="191" y="127"/>
                  </a:lnTo>
                  <a:lnTo>
                    <a:pt x="191" y="129"/>
                  </a:lnTo>
                  <a:lnTo>
                    <a:pt x="190" y="129"/>
                  </a:lnTo>
                  <a:lnTo>
                    <a:pt x="188" y="127"/>
                  </a:lnTo>
                  <a:lnTo>
                    <a:pt x="188" y="129"/>
                  </a:lnTo>
                  <a:lnTo>
                    <a:pt x="187" y="129"/>
                  </a:lnTo>
                  <a:lnTo>
                    <a:pt x="187" y="127"/>
                  </a:lnTo>
                  <a:lnTo>
                    <a:pt x="185" y="126"/>
                  </a:lnTo>
                  <a:lnTo>
                    <a:pt x="185" y="124"/>
                  </a:lnTo>
                  <a:lnTo>
                    <a:pt x="184" y="122"/>
                  </a:lnTo>
                  <a:lnTo>
                    <a:pt x="182" y="122"/>
                  </a:lnTo>
                  <a:lnTo>
                    <a:pt x="179" y="122"/>
                  </a:lnTo>
                  <a:lnTo>
                    <a:pt x="178" y="121"/>
                  </a:lnTo>
                  <a:lnTo>
                    <a:pt x="176" y="121"/>
                  </a:lnTo>
                  <a:lnTo>
                    <a:pt x="173" y="121"/>
                  </a:lnTo>
                  <a:lnTo>
                    <a:pt x="171" y="121"/>
                  </a:lnTo>
                  <a:lnTo>
                    <a:pt x="170" y="119"/>
                  </a:lnTo>
                  <a:lnTo>
                    <a:pt x="170" y="118"/>
                  </a:lnTo>
                  <a:lnTo>
                    <a:pt x="170" y="116"/>
                  </a:lnTo>
                  <a:lnTo>
                    <a:pt x="168" y="113"/>
                  </a:lnTo>
                  <a:lnTo>
                    <a:pt x="168" y="110"/>
                  </a:lnTo>
                  <a:lnTo>
                    <a:pt x="167" y="109"/>
                  </a:lnTo>
                  <a:lnTo>
                    <a:pt x="165" y="107"/>
                  </a:lnTo>
                  <a:lnTo>
                    <a:pt x="167" y="112"/>
                  </a:lnTo>
                  <a:lnTo>
                    <a:pt x="167" y="113"/>
                  </a:lnTo>
                  <a:lnTo>
                    <a:pt x="167" y="116"/>
                  </a:lnTo>
                  <a:lnTo>
                    <a:pt x="167" y="119"/>
                  </a:lnTo>
                  <a:lnTo>
                    <a:pt x="165" y="118"/>
                  </a:lnTo>
                  <a:lnTo>
                    <a:pt x="164" y="118"/>
                  </a:lnTo>
                  <a:lnTo>
                    <a:pt x="162" y="116"/>
                  </a:lnTo>
                  <a:lnTo>
                    <a:pt x="162" y="115"/>
                  </a:lnTo>
                  <a:lnTo>
                    <a:pt x="161" y="113"/>
                  </a:lnTo>
                  <a:lnTo>
                    <a:pt x="159" y="112"/>
                  </a:lnTo>
                  <a:lnTo>
                    <a:pt x="158" y="110"/>
                  </a:lnTo>
                  <a:lnTo>
                    <a:pt x="156" y="104"/>
                  </a:lnTo>
                  <a:lnTo>
                    <a:pt x="156" y="103"/>
                  </a:lnTo>
                  <a:lnTo>
                    <a:pt x="156" y="101"/>
                  </a:lnTo>
                  <a:lnTo>
                    <a:pt x="155" y="103"/>
                  </a:lnTo>
                  <a:lnTo>
                    <a:pt x="155" y="104"/>
                  </a:lnTo>
                  <a:lnTo>
                    <a:pt x="153" y="106"/>
                  </a:lnTo>
                  <a:lnTo>
                    <a:pt x="152" y="107"/>
                  </a:lnTo>
                  <a:lnTo>
                    <a:pt x="150" y="107"/>
                  </a:lnTo>
                  <a:lnTo>
                    <a:pt x="152" y="106"/>
                  </a:lnTo>
                  <a:lnTo>
                    <a:pt x="150" y="104"/>
                  </a:lnTo>
                  <a:lnTo>
                    <a:pt x="152" y="104"/>
                  </a:lnTo>
                  <a:lnTo>
                    <a:pt x="152" y="103"/>
                  </a:lnTo>
                  <a:lnTo>
                    <a:pt x="150" y="103"/>
                  </a:lnTo>
                  <a:lnTo>
                    <a:pt x="148" y="104"/>
                  </a:lnTo>
                  <a:lnTo>
                    <a:pt x="150" y="104"/>
                  </a:lnTo>
                  <a:lnTo>
                    <a:pt x="150" y="106"/>
                  </a:lnTo>
                  <a:lnTo>
                    <a:pt x="148" y="107"/>
                  </a:lnTo>
                  <a:lnTo>
                    <a:pt x="148" y="109"/>
                  </a:lnTo>
                  <a:lnTo>
                    <a:pt x="147" y="109"/>
                  </a:lnTo>
                  <a:lnTo>
                    <a:pt x="145" y="110"/>
                  </a:lnTo>
                  <a:lnTo>
                    <a:pt x="144" y="110"/>
                  </a:lnTo>
                  <a:lnTo>
                    <a:pt x="142" y="110"/>
                  </a:lnTo>
                  <a:lnTo>
                    <a:pt x="141" y="109"/>
                  </a:lnTo>
                  <a:lnTo>
                    <a:pt x="141" y="106"/>
                  </a:lnTo>
                  <a:lnTo>
                    <a:pt x="141" y="104"/>
                  </a:lnTo>
                  <a:lnTo>
                    <a:pt x="141" y="103"/>
                  </a:lnTo>
                  <a:lnTo>
                    <a:pt x="141" y="99"/>
                  </a:lnTo>
                  <a:lnTo>
                    <a:pt x="142" y="98"/>
                  </a:lnTo>
                  <a:lnTo>
                    <a:pt x="142" y="96"/>
                  </a:lnTo>
                  <a:lnTo>
                    <a:pt x="142" y="95"/>
                  </a:lnTo>
                  <a:lnTo>
                    <a:pt x="144" y="95"/>
                  </a:lnTo>
                  <a:lnTo>
                    <a:pt x="145" y="95"/>
                  </a:lnTo>
                  <a:lnTo>
                    <a:pt x="147" y="93"/>
                  </a:lnTo>
                  <a:lnTo>
                    <a:pt x="145" y="95"/>
                  </a:lnTo>
                  <a:lnTo>
                    <a:pt x="144" y="95"/>
                  </a:lnTo>
                  <a:lnTo>
                    <a:pt x="144" y="93"/>
                  </a:lnTo>
                  <a:lnTo>
                    <a:pt x="145" y="92"/>
                  </a:lnTo>
                  <a:lnTo>
                    <a:pt x="145" y="90"/>
                  </a:lnTo>
                  <a:lnTo>
                    <a:pt x="147" y="90"/>
                  </a:lnTo>
                  <a:lnTo>
                    <a:pt x="148" y="90"/>
                  </a:lnTo>
                  <a:lnTo>
                    <a:pt x="150" y="90"/>
                  </a:lnTo>
                  <a:lnTo>
                    <a:pt x="150" y="89"/>
                  </a:lnTo>
                  <a:lnTo>
                    <a:pt x="150" y="87"/>
                  </a:lnTo>
                  <a:lnTo>
                    <a:pt x="152" y="86"/>
                  </a:lnTo>
                  <a:lnTo>
                    <a:pt x="152" y="84"/>
                  </a:lnTo>
                  <a:lnTo>
                    <a:pt x="153" y="84"/>
                  </a:lnTo>
                  <a:lnTo>
                    <a:pt x="155" y="84"/>
                  </a:lnTo>
                  <a:lnTo>
                    <a:pt x="156" y="84"/>
                  </a:lnTo>
                  <a:lnTo>
                    <a:pt x="156" y="83"/>
                  </a:lnTo>
                  <a:lnTo>
                    <a:pt x="155" y="83"/>
                  </a:lnTo>
                  <a:lnTo>
                    <a:pt x="156" y="83"/>
                  </a:lnTo>
                  <a:lnTo>
                    <a:pt x="156" y="81"/>
                  </a:lnTo>
                  <a:lnTo>
                    <a:pt x="156" y="80"/>
                  </a:lnTo>
                  <a:lnTo>
                    <a:pt x="156" y="78"/>
                  </a:lnTo>
                  <a:lnTo>
                    <a:pt x="156" y="76"/>
                  </a:lnTo>
                  <a:lnTo>
                    <a:pt x="156" y="75"/>
                  </a:lnTo>
                  <a:lnTo>
                    <a:pt x="159" y="72"/>
                  </a:lnTo>
                  <a:lnTo>
                    <a:pt x="164" y="67"/>
                  </a:lnTo>
                  <a:lnTo>
                    <a:pt x="159" y="64"/>
                  </a:lnTo>
                  <a:lnTo>
                    <a:pt x="155" y="60"/>
                  </a:lnTo>
                  <a:lnTo>
                    <a:pt x="153" y="63"/>
                  </a:lnTo>
                  <a:lnTo>
                    <a:pt x="150" y="64"/>
                  </a:lnTo>
                  <a:lnTo>
                    <a:pt x="148" y="63"/>
                  </a:lnTo>
                  <a:lnTo>
                    <a:pt x="147" y="61"/>
                  </a:lnTo>
                  <a:lnTo>
                    <a:pt x="144" y="61"/>
                  </a:lnTo>
                  <a:lnTo>
                    <a:pt x="142" y="60"/>
                  </a:lnTo>
                  <a:lnTo>
                    <a:pt x="142" y="58"/>
                  </a:lnTo>
                  <a:lnTo>
                    <a:pt x="142" y="57"/>
                  </a:lnTo>
                  <a:lnTo>
                    <a:pt x="141" y="55"/>
                  </a:lnTo>
                  <a:lnTo>
                    <a:pt x="138" y="55"/>
                  </a:lnTo>
                  <a:lnTo>
                    <a:pt x="136" y="53"/>
                  </a:lnTo>
                  <a:lnTo>
                    <a:pt x="130" y="53"/>
                  </a:lnTo>
                  <a:lnTo>
                    <a:pt x="130" y="52"/>
                  </a:lnTo>
                  <a:lnTo>
                    <a:pt x="127" y="50"/>
                  </a:lnTo>
                  <a:lnTo>
                    <a:pt x="125" y="49"/>
                  </a:lnTo>
                  <a:lnTo>
                    <a:pt x="125" y="47"/>
                  </a:lnTo>
                  <a:lnTo>
                    <a:pt x="125" y="46"/>
                  </a:lnTo>
                  <a:lnTo>
                    <a:pt x="127" y="44"/>
                  </a:lnTo>
                  <a:lnTo>
                    <a:pt x="129" y="43"/>
                  </a:lnTo>
                  <a:lnTo>
                    <a:pt x="129" y="41"/>
                  </a:lnTo>
                  <a:lnTo>
                    <a:pt x="129" y="40"/>
                  </a:lnTo>
                  <a:lnTo>
                    <a:pt x="127" y="38"/>
                  </a:lnTo>
                  <a:lnTo>
                    <a:pt x="125" y="38"/>
                  </a:lnTo>
                  <a:lnTo>
                    <a:pt x="124" y="38"/>
                  </a:lnTo>
                  <a:lnTo>
                    <a:pt x="122" y="35"/>
                  </a:lnTo>
                  <a:lnTo>
                    <a:pt x="119" y="34"/>
                  </a:lnTo>
                  <a:lnTo>
                    <a:pt x="116" y="34"/>
                  </a:lnTo>
                  <a:lnTo>
                    <a:pt x="115" y="34"/>
                  </a:lnTo>
                  <a:lnTo>
                    <a:pt x="112" y="34"/>
                  </a:lnTo>
                  <a:lnTo>
                    <a:pt x="112" y="32"/>
                  </a:lnTo>
                  <a:lnTo>
                    <a:pt x="110" y="31"/>
                  </a:lnTo>
                  <a:lnTo>
                    <a:pt x="110" y="29"/>
                  </a:lnTo>
                  <a:lnTo>
                    <a:pt x="110" y="27"/>
                  </a:lnTo>
                  <a:lnTo>
                    <a:pt x="110" y="26"/>
                  </a:lnTo>
                  <a:lnTo>
                    <a:pt x="110" y="24"/>
                  </a:lnTo>
                  <a:lnTo>
                    <a:pt x="107" y="23"/>
                  </a:lnTo>
                  <a:lnTo>
                    <a:pt x="109" y="21"/>
                  </a:lnTo>
                  <a:lnTo>
                    <a:pt x="107" y="21"/>
                  </a:lnTo>
                  <a:lnTo>
                    <a:pt x="107" y="20"/>
                  </a:lnTo>
                  <a:lnTo>
                    <a:pt x="109" y="20"/>
                  </a:lnTo>
                  <a:lnTo>
                    <a:pt x="109" y="18"/>
                  </a:lnTo>
                  <a:lnTo>
                    <a:pt x="107" y="18"/>
                  </a:lnTo>
                  <a:lnTo>
                    <a:pt x="106" y="18"/>
                  </a:lnTo>
                  <a:lnTo>
                    <a:pt x="106" y="17"/>
                  </a:lnTo>
                  <a:lnTo>
                    <a:pt x="106" y="15"/>
                  </a:lnTo>
                  <a:lnTo>
                    <a:pt x="104" y="15"/>
                  </a:lnTo>
                  <a:lnTo>
                    <a:pt x="104" y="17"/>
                  </a:lnTo>
                  <a:lnTo>
                    <a:pt x="102" y="17"/>
                  </a:lnTo>
                  <a:lnTo>
                    <a:pt x="102" y="14"/>
                  </a:lnTo>
                  <a:lnTo>
                    <a:pt x="104" y="14"/>
                  </a:lnTo>
                  <a:lnTo>
                    <a:pt x="104" y="12"/>
                  </a:lnTo>
                  <a:lnTo>
                    <a:pt x="106" y="11"/>
                  </a:lnTo>
                  <a:lnTo>
                    <a:pt x="104" y="9"/>
                  </a:lnTo>
                  <a:lnTo>
                    <a:pt x="102" y="9"/>
                  </a:lnTo>
                  <a:lnTo>
                    <a:pt x="101" y="9"/>
                  </a:lnTo>
                  <a:lnTo>
                    <a:pt x="101" y="11"/>
                  </a:lnTo>
                  <a:lnTo>
                    <a:pt x="99" y="9"/>
                  </a:lnTo>
                  <a:lnTo>
                    <a:pt x="98" y="9"/>
                  </a:lnTo>
                  <a:lnTo>
                    <a:pt x="98" y="11"/>
                  </a:lnTo>
                  <a:lnTo>
                    <a:pt x="96" y="11"/>
                  </a:lnTo>
                  <a:lnTo>
                    <a:pt x="95" y="9"/>
                  </a:lnTo>
                  <a:lnTo>
                    <a:pt x="93" y="9"/>
                  </a:lnTo>
                  <a:lnTo>
                    <a:pt x="89" y="4"/>
                  </a:lnTo>
                  <a:lnTo>
                    <a:pt x="86" y="1"/>
                  </a:lnTo>
                  <a:lnTo>
                    <a:pt x="83" y="1"/>
                  </a:lnTo>
                  <a:lnTo>
                    <a:pt x="81" y="3"/>
                  </a:lnTo>
                  <a:lnTo>
                    <a:pt x="80" y="4"/>
                  </a:lnTo>
                  <a:lnTo>
                    <a:pt x="78" y="6"/>
                  </a:lnTo>
                  <a:lnTo>
                    <a:pt x="76" y="8"/>
                  </a:lnTo>
                  <a:lnTo>
                    <a:pt x="75" y="8"/>
                  </a:lnTo>
                  <a:lnTo>
                    <a:pt x="73" y="8"/>
                  </a:lnTo>
                  <a:lnTo>
                    <a:pt x="72" y="8"/>
                  </a:lnTo>
                  <a:lnTo>
                    <a:pt x="70" y="8"/>
                  </a:lnTo>
                  <a:lnTo>
                    <a:pt x="69" y="8"/>
                  </a:lnTo>
                  <a:lnTo>
                    <a:pt x="67" y="8"/>
                  </a:lnTo>
                  <a:lnTo>
                    <a:pt x="67" y="9"/>
                  </a:lnTo>
                  <a:lnTo>
                    <a:pt x="69" y="11"/>
                  </a:lnTo>
                  <a:lnTo>
                    <a:pt x="67" y="11"/>
                  </a:lnTo>
                  <a:lnTo>
                    <a:pt x="66" y="12"/>
                  </a:lnTo>
                  <a:lnTo>
                    <a:pt x="67" y="14"/>
                  </a:lnTo>
                  <a:lnTo>
                    <a:pt x="64" y="15"/>
                  </a:lnTo>
                  <a:lnTo>
                    <a:pt x="60" y="15"/>
                  </a:lnTo>
                  <a:lnTo>
                    <a:pt x="58" y="15"/>
                  </a:lnTo>
                  <a:lnTo>
                    <a:pt x="58" y="17"/>
                  </a:lnTo>
                  <a:lnTo>
                    <a:pt x="53" y="15"/>
                  </a:lnTo>
                  <a:lnTo>
                    <a:pt x="52" y="15"/>
                  </a:lnTo>
                  <a:lnTo>
                    <a:pt x="50" y="15"/>
                  </a:lnTo>
                  <a:lnTo>
                    <a:pt x="50" y="14"/>
                  </a:lnTo>
                  <a:lnTo>
                    <a:pt x="47" y="12"/>
                  </a:lnTo>
                  <a:lnTo>
                    <a:pt x="46" y="11"/>
                  </a:lnTo>
                  <a:lnTo>
                    <a:pt x="47" y="11"/>
                  </a:lnTo>
                  <a:lnTo>
                    <a:pt x="47" y="9"/>
                  </a:lnTo>
                  <a:lnTo>
                    <a:pt x="46" y="8"/>
                  </a:lnTo>
                  <a:lnTo>
                    <a:pt x="44" y="8"/>
                  </a:lnTo>
                  <a:lnTo>
                    <a:pt x="44" y="9"/>
                  </a:lnTo>
                  <a:lnTo>
                    <a:pt x="43" y="11"/>
                  </a:lnTo>
                  <a:lnTo>
                    <a:pt x="43" y="12"/>
                  </a:lnTo>
                  <a:lnTo>
                    <a:pt x="43" y="14"/>
                  </a:lnTo>
                  <a:lnTo>
                    <a:pt x="41" y="14"/>
                  </a:lnTo>
                  <a:lnTo>
                    <a:pt x="40" y="15"/>
                  </a:lnTo>
                  <a:lnTo>
                    <a:pt x="40" y="17"/>
                  </a:lnTo>
                  <a:lnTo>
                    <a:pt x="35" y="21"/>
                  </a:lnTo>
                  <a:lnTo>
                    <a:pt x="34" y="23"/>
                  </a:lnTo>
                  <a:lnTo>
                    <a:pt x="32" y="23"/>
                  </a:lnTo>
                  <a:lnTo>
                    <a:pt x="31" y="21"/>
                  </a:lnTo>
                  <a:lnTo>
                    <a:pt x="29" y="20"/>
                  </a:lnTo>
                  <a:lnTo>
                    <a:pt x="27" y="20"/>
                  </a:lnTo>
                  <a:lnTo>
                    <a:pt x="24" y="21"/>
                  </a:lnTo>
                  <a:lnTo>
                    <a:pt x="24" y="23"/>
                  </a:lnTo>
                  <a:lnTo>
                    <a:pt x="23" y="24"/>
                  </a:lnTo>
                  <a:lnTo>
                    <a:pt x="23" y="26"/>
                  </a:lnTo>
                  <a:lnTo>
                    <a:pt x="21" y="26"/>
                  </a:lnTo>
                  <a:lnTo>
                    <a:pt x="21" y="27"/>
                  </a:lnTo>
                  <a:lnTo>
                    <a:pt x="20" y="27"/>
                  </a:lnTo>
                  <a:lnTo>
                    <a:pt x="17" y="29"/>
                  </a:lnTo>
                  <a:lnTo>
                    <a:pt x="15" y="31"/>
                  </a:lnTo>
                  <a:lnTo>
                    <a:pt x="15" y="32"/>
                  </a:lnTo>
                  <a:lnTo>
                    <a:pt x="14" y="32"/>
                  </a:lnTo>
                  <a:lnTo>
                    <a:pt x="14" y="34"/>
                  </a:lnTo>
                  <a:lnTo>
                    <a:pt x="14" y="35"/>
                  </a:lnTo>
                  <a:lnTo>
                    <a:pt x="12" y="35"/>
                  </a:lnTo>
                  <a:lnTo>
                    <a:pt x="11" y="35"/>
                  </a:lnTo>
                  <a:lnTo>
                    <a:pt x="9" y="35"/>
                  </a:lnTo>
                  <a:lnTo>
                    <a:pt x="3" y="41"/>
                  </a:lnTo>
                  <a:lnTo>
                    <a:pt x="1" y="43"/>
                  </a:lnTo>
                  <a:lnTo>
                    <a:pt x="0" y="43"/>
                  </a:lnTo>
                  <a:lnTo>
                    <a:pt x="1" y="0"/>
                  </a:lnTo>
                  <a:lnTo>
                    <a:pt x="9" y="0"/>
                  </a:lnTo>
                  <a:lnTo>
                    <a:pt x="15"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solidFill>
              </a:endParaRPr>
            </a:p>
          </p:txBody>
        </p:sp>
      </p:grpSp>
      <p:sp>
        <p:nvSpPr>
          <p:cNvPr id="2" name="PageNumber">
            <a:extLst>
              <a:ext uri="{FF2B5EF4-FFF2-40B4-BE49-F238E27FC236}">
                <a16:creationId xmlns:a16="http://schemas.microsoft.com/office/drawing/2014/main" id="{60F7BCE5-B66B-653D-0CCB-C4373647A109}"/>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3</a:t>
            </a:r>
          </a:p>
        </p:txBody>
      </p:sp>
    </p:spTree>
    <p:custDataLst>
      <p:tags r:id="rId1"/>
    </p:custDataLst>
    <p:extLst>
      <p:ext uri="{BB962C8B-B14F-4D97-AF65-F5344CB8AC3E}">
        <p14:creationId xmlns:p14="http://schemas.microsoft.com/office/powerpoint/2010/main" val="3670496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DB899B-2CF5-8F61-6D20-3FDFC3A737ED}"/>
              </a:ext>
            </a:extLst>
          </p:cNvPr>
          <p:cNvPicPr>
            <a:picLocks noChangeAspect="1"/>
          </p:cNvPicPr>
          <p:nvPr/>
        </p:nvPicPr>
        <p:blipFill>
          <a:blip r:embed="rId3"/>
          <a:srcRect t="17709" r="-1" b="9047"/>
          <a:stretch/>
        </p:blipFill>
        <p:spPr>
          <a:xfrm>
            <a:off x="1417221" y="1838932"/>
            <a:ext cx="11143743" cy="5672621"/>
          </a:xfrm>
          <a:prstGeom prst="rect">
            <a:avLst/>
          </a:prstGeom>
          <a:noFill/>
        </p:spPr>
      </p:pic>
      <p:sp>
        <p:nvSpPr>
          <p:cNvPr id="6" name="Title 4">
            <a:extLst>
              <a:ext uri="{FF2B5EF4-FFF2-40B4-BE49-F238E27FC236}">
                <a16:creationId xmlns:a16="http://schemas.microsoft.com/office/drawing/2014/main" id="{158994D3-8693-3A7F-CAA4-75567F78F1DB}"/>
              </a:ext>
            </a:extLst>
          </p:cNvPr>
          <p:cNvSpPr>
            <a:spLocks noGrp="1"/>
          </p:cNvSpPr>
          <p:nvPr>
            <p:ph type="title"/>
          </p:nvPr>
        </p:nvSpPr>
        <p:spPr>
          <a:xfrm>
            <a:off x="696868" y="621791"/>
            <a:ext cx="10699160" cy="534147"/>
          </a:xfrm>
        </p:spPr>
        <p:txBody>
          <a:bodyPr/>
          <a:lstStyle/>
          <a:p>
            <a:r>
              <a:rPr lang="en-US" sz="2400" dirty="0"/>
              <a:t>Lending and investing products by client</a:t>
            </a:r>
            <a:endParaRPr lang="en-US" sz="2400" dirty="0">
              <a:solidFill>
                <a:srgbClr val="FF0000"/>
              </a:solidFill>
            </a:endParaRPr>
          </a:p>
        </p:txBody>
      </p:sp>
      <p:pic>
        <p:nvPicPr>
          <p:cNvPr id="7" name="Picture 6">
            <a:extLst>
              <a:ext uri="{FF2B5EF4-FFF2-40B4-BE49-F238E27FC236}">
                <a16:creationId xmlns:a16="http://schemas.microsoft.com/office/drawing/2014/main" id="{DF2EB444-32F5-5AD0-8FCD-1597D56B3A6D}"/>
              </a:ext>
            </a:extLst>
          </p:cNvPr>
          <p:cNvPicPr>
            <a:picLocks noChangeAspect="1"/>
          </p:cNvPicPr>
          <p:nvPr/>
        </p:nvPicPr>
        <p:blipFill rotWithShape="1">
          <a:blip r:embed="rId3"/>
          <a:srcRect l="15110" t="10787" r="545" b="83087"/>
          <a:stretch/>
        </p:blipFill>
        <p:spPr>
          <a:xfrm>
            <a:off x="3284619" y="1340062"/>
            <a:ext cx="9071810" cy="457402"/>
          </a:xfrm>
          <a:prstGeom prst="rect">
            <a:avLst/>
          </a:prstGeom>
        </p:spPr>
      </p:pic>
      <p:sp>
        <p:nvSpPr>
          <p:cNvPr id="2" name="PageNumber">
            <a:extLst>
              <a:ext uri="{FF2B5EF4-FFF2-40B4-BE49-F238E27FC236}">
                <a16:creationId xmlns:a16="http://schemas.microsoft.com/office/drawing/2014/main" id="{82FBB285-77CF-08AC-5510-4E454CAF3745}"/>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4</a:t>
            </a:r>
          </a:p>
        </p:txBody>
      </p:sp>
    </p:spTree>
    <p:custDataLst>
      <p:tags r:id="rId1"/>
    </p:custDataLst>
    <p:extLst>
      <p:ext uri="{BB962C8B-B14F-4D97-AF65-F5344CB8AC3E}">
        <p14:creationId xmlns:p14="http://schemas.microsoft.com/office/powerpoint/2010/main" val="2435281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B14BD-7DBA-C472-9CD1-0F862072DFC6}"/>
              </a:ext>
            </a:extLst>
          </p:cNvPr>
          <p:cNvSpPr>
            <a:spLocks noGrp="1"/>
          </p:cNvSpPr>
          <p:nvPr>
            <p:ph type="title"/>
          </p:nvPr>
        </p:nvSpPr>
        <p:spPr/>
        <p:txBody>
          <a:bodyPr/>
          <a:lstStyle/>
          <a:p>
            <a:r>
              <a:rPr lang="en-US" dirty="0"/>
              <a:t>Products and terms</a:t>
            </a:r>
          </a:p>
        </p:txBody>
      </p:sp>
      <p:sp>
        <p:nvSpPr>
          <p:cNvPr id="5" name="object 8">
            <a:extLst>
              <a:ext uri="{FF2B5EF4-FFF2-40B4-BE49-F238E27FC236}">
                <a16:creationId xmlns:a16="http://schemas.microsoft.com/office/drawing/2014/main" id="{5F32A67A-553F-DD51-28BE-A1C6CB330E85}"/>
              </a:ext>
            </a:extLst>
          </p:cNvPr>
          <p:cNvSpPr/>
          <p:nvPr/>
        </p:nvSpPr>
        <p:spPr>
          <a:xfrm>
            <a:off x="627886" y="1732788"/>
            <a:ext cx="13227305" cy="0"/>
          </a:xfrm>
          <a:custGeom>
            <a:avLst/>
            <a:gdLst/>
            <a:ahLst/>
            <a:cxnLst/>
            <a:rect l="l" t="t" r="r" b="b"/>
            <a:pathLst>
              <a:path w="8961120">
                <a:moveTo>
                  <a:pt x="0" y="0"/>
                </a:moveTo>
                <a:lnTo>
                  <a:pt x="8961120" y="0"/>
                </a:lnTo>
              </a:path>
            </a:pathLst>
          </a:custGeom>
          <a:ln w="12700">
            <a:solidFill>
              <a:srgbClr val="1E7B99"/>
            </a:solidFill>
          </a:ln>
        </p:spPr>
        <p:txBody>
          <a:bodyPr wrap="square" lIns="0" tIns="0" rIns="0" bIns="0" rtlCol="0"/>
          <a:lstStyle/>
          <a:p>
            <a:endParaRPr lang="en-US" dirty="0"/>
          </a:p>
        </p:txBody>
      </p:sp>
      <p:sp>
        <p:nvSpPr>
          <p:cNvPr id="8" name="object 11">
            <a:extLst>
              <a:ext uri="{FF2B5EF4-FFF2-40B4-BE49-F238E27FC236}">
                <a16:creationId xmlns:a16="http://schemas.microsoft.com/office/drawing/2014/main" id="{72C0F414-DDB9-BCC9-5D08-47ADA272E79B}"/>
              </a:ext>
            </a:extLst>
          </p:cNvPr>
          <p:cNvSpPr/>
          <p:nvPr/>
        </p:nvSpPr>
        <p:spPr>
          <a:xfrm>
            <a:off x="627886" y="3006840"/>
            <a:ext cx="13316713" cy="0"/>
          </a:xfrm>
          <a:custGeom>
            <a:avLst/>
            <a:gdLst/>
            <a:ahLst/>
            <a:cxnLst/>
            <a:rect l="l" t="t" r="r" b="b"/>
            <a:pathLst>
              <a:path w="8961120">
                <a:moveTo>
                  <a:pt x="0" y="0"/>
                </a:moveTo>
                <a:lnTo>
                  <a:pt x="8961120" y="0"/>
                </a:lnTo>
              </a:path>
            </a:pathLst>
          </a:custGeom>
          <a:ln w="12700">
            <a:solidFill>
              <a:srgbClr val="1E7B99"/>
            </a:solidFill>
          </a:ln>
        </p:spPr>
        <p:txBody>
          <a:bodyPr wrap="square" lIns="0" tIns="0" rIns="0" bIns="0" rtlCol="0"/>
          <a:lstStyle/>
          <a:p>
            <a:endParaRPr lang="en-US" dirty="0"/>
          </a:p>
        </p:txBody>
      </p:sp>
      <p:graphicFrame>
        <p:nvGraphicFramePr>
          <p:cNvPr id="9" name="object 12">
            <a:extLst>
              <a:ext uri="{FF2B5EF4-FFF2-40B4-BE49-F238E27FC236}">
                <a16:creationId xmlns:a16="http://schemas.microsoft.com/office/drawing/2014/main" id="{25A27EAF-AF4C-2163-C91A-0D8F217DFF30}"/>
              </a:ext>
            </a:extLst>
          </p:cNvPr>
          <p:cNvGraphicFramePr>
            <a:graphicFrameLocks noGrp="1"/>
          </p:cNvGraphicFramePr>
          <p:nvPr>
            <p:extLst>
              <p:ext uri="{D42A27DB-BD31-4B8C-83A1-F6EECF244321}">
                <p14:modId xmlns:p14="http://schemas.microsoft.com/office/powerpoint/2010/main" val="1891413742"/>
              </p:ext>
            </p:extLst>
          </p:nvPr>
        </p:nvGraphicFramePr>
        <p:xfrm>
          <a:off x="5375867" y="1824482"/>
          <a:ext cx="8568731" cy="1134110"/>
        </p:xfrm>
        <a:graphic>
          <a:graphicData uri="http://schemas.openxmlformats.org/drawingml/2006/table">
            <a:tbl>
              <a:tblPr firstRow="1" bandRow="1">
                <a:tableStyleId>{640930CC-2DD5-4645-9BF9-1F0F6B9BBA25}</a:tableStyleId>
              </a:tblPr>
              <a:tblGrid>
                <a:gridCol w="2318848">
                  <a:extLst>
                    <a:ext uri="{9D8B030D-6E8A-4147-A177-3AD203B41FA5}">
                      <a16:colId xmlns:a16="http://schemas.microsoft.com/office/drawing/2014/main" val="20000"/>
                    </a:ext>
                  </a:extLst>
                </a:gridCol>
                <a:gridCol w="6249883">
                  <a:extLst>
                    <a:ext uri="{9D8B030D-6E8A-4147-A177-3AD203B41FA5}">
                      <a16:colId xmlns:a16="http://schemas.microsoft.com/office/drawing/2014/main" val="20001"/>
                    </a:ext>
                  </a:extLst>
                </a:gridCol>
              </a:tblGrid>
              <a:tr h="212725">
                <a:tc>
                  <a:txBody>
                    <a:bodyPr/>
                    <a:lstStyle/>
                    <a:p>
                      <a:pPr marL="94615">
                        <a:lnSpc>
                          <a:spcPct val="100000"/>
                        </a:lnSpc>
                        <a:spcBef>
                          <a:spcPts val="340"/>
                        </a:spcBef>
                      </a:pPr>
                      <a:r>
                        <a:rPr sz="1000" b="1" dirty="0">
                          <a:solidFill>
                            <a:srgbClr val="31383D"/>
                          </a:solidFill>
                        </a:rPr>
                        <a:t>Minimum</a:t>
                      </a:r>
                      <a:r>
                        <a:rPr sz="1000" b="1" spc="-40" dirty="0">
                          <a:solidFill>
                            <a:srgbClr val="31383D"/>
                          </a:solidFill>
                        </a:rPr>
                        <a:t> </a:t>
                      </a:r>
                      <a:r>
                        <a:rPr sz="1000" b="1" dirty="0">
                          <a:solidFill>
                            <a:srgbClr val="31383D"/>
                          </a:solidFill>
                        </a:rPr>
                        <a:t>Loan </a:t>
                      </a:r>
                      <a:r>
                        <a:rPr sz="1000" b="1" spc="-10" dirty="0">
                          <a:solidFill>
                            <a:srgbClr val="31383D"/>
                          </a:solidFill>
                        </a:rPr>
                        <a:t>Amount</a:t>
                      </a:r>
                      <a:endParaRPr sz="1000" dirty="0">
                        <a:latin typeface="Arial"/>
                        <a:cs typeface="Arial"/>
                      </a:endParaRPr>
                    </a:p>
                  </a:txBody>
                  <a:tcPr marL="0" marR="0" marT="43180" marB="0"/>
                </a:tc>
                <a:tc>
                  <a:txBody>
                    <a:bodyPr/>
                    <a:lstStyle/>
                    <a:p>
                      <a:pPr marL="95250">
                        <a:lnSpc>
                          <a:spcPct val="100000"/>
                        </a:lnSpc>
                        <a:spcBef>
                          <a:spcPts val="340"/>
                        </a:spcBef>
                      </a:pPr>
                      <a:r>
                        <a:rPr sz="1000" dirty="0">
                          <a:solidFill>
                            <a:srgbClr val="31383D"/>
                          </a:solidFill>
                        </a:rPr>
                        <a:t>$5,000,000;</a:t>
                      </a:r>
                      <a:r>
                        <a:rPr sz="1000" spc="15" dirty="0">
                          <a:solidFill>
                            <a:srgbClr val="31383D"/>
                          </a:solidFill>
                        </a:rPr>
                        <a:t> </a:t>
                      </a:r>
                      <a:r>
                        <a:rPr sz="1000" dirty="0">
                          <a:solidFill>
                            <a:srgbClr val="31383D"/>
                          </a:solidFill>
                        </a:rPr>
                        <a:t>smaller</a:t>
                      </a:r>
                      <a:r>
                        <a:rPr sz="1000" spc="-45" dirty="0">
                          <a:solidFill>
                            <a:srgbClr val="31383D"/>
                          </a:solidFill>
                        </a:rPr>
                        <a:t> </a:t>
                      </a:r>
                      <a:r>
                        <a:rPr sz="1000" dirty="0">
                          <a:solidFill>
                            <a:srgbClr val="31383D"/>
                          </a:solidFill>
                        </a:rPr>
                        <a:t>amounts</a:t>
                      </a:r>
                      <a:r>
                        <a:rPr sz="1000" spc="-20" dirty="0">
                          <a:solidFill>
                            <a:srgbClr val="31383D"/>
                          </a:solidFill>
                        </a:rPr>
                        <a:t> </a:t>
                      </a:r>
                      <a:r>
                        <a:rPr sz="1000" dirty="0">
                          <a:solidFill>
                            <a:srgbClr val="31383D"/>
                          </a:solidFill>
                        </a:rPr>
                        <a:t>considered on</a:t>
                      </a:r>
                      <a:r>
                        <a:rPr sz="1000" spc="-5" dirty="0">
                          <a:solidFill>
                            <a:srgbClr val="31383D"/>
                          </a:solidFill>
                        </a:rPr>
                        <a:t> </a:t>
                      </a:r>
                      <a:r>
                        <a:rPr sz="1000" dirty="0">
                          <a:solidFill>
                            <a:srgbClr val="31383D"/>
                          </a:solidFill>
                        </a:rPr>
                        <a:t>a</a:t>
                      </a:r>
                      <a:r>
                        <a:rPr sz="1000" spc="-10" dirty="0">
                          <a:solidFill>
                            <a:srgbClr val="31383D"/>
                          </a:solidFill>
                        </a:rPr>
                        <a:t> </a:t>
                      </a:r>
                      <a:r>
                        <a:rPr sz="1000" dirty="0">
                          <a:solidFill>
                            <a:srgbClr val="31383D"/>
                          </a:solidFill>
                        </a:rPr>
                        <a:t>case-</a:t>
                      </a:r>
                      <a:r>
                        <a:rPr sz="1000" spc="-10" dirty="0">
                          <a:solidFill>
                            <a:srgbClr val="31383D"/>
                          </a:solidFill>
                        </a:rPr>
                        <a:t>by-</a:t>
                      </a:r>
                      <a:r>
                        <a:rPr sz="1000" dirty="0">
                          <a:solidFill>
                            <a:srgbClr val="31383D"/>
                          </a:solidFill>
                        </a:rPr>
                        <a:t>case</a:t>
                      </a:r>
                      <a:r>
                        <a:rPr sz="1000" spc="-10" dirty="0">
                          <a:solidFill>
                            <a:srgbClr val="31383D"/>
                          </a:solidFill>
                        </a:rPr>
                        <a:t> basis</a:t>
                      </a:r>
                      <a:endParaRPr sz="1000" dirty="0">
                        <a:latin typeface="Arial"/>
                        <a:cs typeface="Arial"/>
                      </a:endParaRPr>
                    </a:p>
                  </a:txBody>
                  <a:tcPr marL="0" marR="0" marT="43180" marB="0"/>
                </a:tc>
                <a:extLst>
                  <a:ext uri="{0D108BD9-81ED-4DB2-BD59-A6C34878D82A}">
                    <a16:rowId xmlns:a16="http://schemas.microsoft.com/office/drawing/2014/main" val="10000"/>
                  </a:ext>
                </a:extLst>
              </a:tr>
              <a:tr h="213360">
                <a:tc>
                  <a:txBody>
                    <a:bodyPr/>
                    <a:lstStyle/>
                    <a:p>
                      <a:pPr marL="94615">
                        <a:lnSpc>
                          <a:spcPct val="100000"/>
                        </a:lnSpc>
                        <a:spcBef>
                          <a:spcPts val="340"/>
                        </a:spcBef>
                      </a:pPr>
                      <a:r>
                        <a:rPr sz="1000" b="1" dirty="0">
                          <a:solidFill>
                            <a:srgbClr val="31383D"/>
                          </a:solidFill>
                        </a:rPr>
                        <a:t>Loan</a:t>
                      </a:r>
                      <a:r>
                        <a:rPr sz="1000" b="1" spc="-10" dirty="0">
                          <a:solidFill>
                            <a:srgbClr val="31383D"/>
                          </a:solidFill>
                        </a:rPr>
                        <a:t> </a:t>
                      </a:r>
                      <a:r>
                        <a:rPr sz="1000" b="1" spc="-20" dirty="0">
                          <a:solidFill>
                            <a:srgbClr val="31383D"/>
                          </a:solidFill>
                        </a:rPr>
                        <a:t>term</a:t>
                      </a:r>
                      <a:endParaRPr sz="1000" dirty="0">
                        <a:latin typeface="Arial"/>
                        <a:cs typeface="Arial"/>
                      </a:endParaRPr>
                    </a:p>
                  </a:txBody>
                  <a:tcPr marL="0" marR="0" marT="43180" marB="0"/>
                </a:tc>
                <a:tc>
                  <a:txBody>
                    <a:bodyPr/>
                    <a:lstStyle/>
                    <a:p>
                      <a:pPr marL="95250">
                        <a:lnSpc>
                          <a:spcPct val="100000"/>
                        </a:lnSpc>
                        <a:spcBef>
                          <a:spcPts val="340"/>
                        </a:spcBef>
                      </a:pPr>
                      <a:r>
                        <a:rPr sz="1000" dirty="0">
                          <a:solidFill>
                            <a:srgbClr val="31383D"/>
                          </a:solidFill>
                        </a:rPr>
                        <a:t>Up</a:t>
                      </a:r>
                      <a:r>
                        <a:rPr sz="1000" spc="-5" dirty="0">
                          <a:solidFill>
                            <a:srgbClr val="31383D"/>
                          </a:solidFill>
                        </a:rPr>
                        <a:t> </a:t>
                      </a:r>
                      <a:r>
                        <a:rPr sz="1000" dirty="0">
                          <a:solidFill>
                            <a:srgbClr val="31383D"/>
                          </a:solidFill>
                        </a:rPr>
                        <a:t>to</a:t>
                      </a:r>
                      <a:r>
                        <a:rPr sz="1000" spc="-5" dirty="0">
                          <a:solidFill>
                            <a:srgbClr val="31383D"/>
                          </a:solidFill>
                        </a:rPr>
                        <a:t> </a:t>
                      </a:r>
                      <a:r>
                        <a:rPr sz="1000" dirty="0">
                          <a:solidFill>
                            <a:srgbClr val="31383D"/>
                          </a:solidFill>
                        </a:rPr>
                        <a:t>30</a:t>
                      </a:r>
                      <a:r>
                        <a:rPr sz="1000" spc="10" dirty="0">
                          <a:solidFill>
                            <a:srgbClr val="31383D"/>
                          </a:solidFill>
                        </a:rPr>
                        <a:t> </a:t>
                      </a:r>
                      <a:r>
                        <a:rPr sz="1000" spc="-10" dirty="0">
                          <a:solidFill>
                            <a:srgbClr val="31383D"/>
                          </a:solidFill>
                        </a:rPr>
                        <a:t>months</a:t>
                      </a:r>
                      <a:endParaRPr sz="1000" dirty="0">
                        <a:latin typeface="Arial"/>
                        <a:cs typeface="Arial"/>
                      </a:endParaRPr>
                    </a:p>
                  </a:txBody>
                  <a:tcPr marL="0" marR="0" marT="43180" marB="0" anchor="ctr"/>
                </a:tc>
                <a:extLst>
                  <a:ext uri="{0D108BD9-81ED-4DB2-BD59-A6C34878D82A}">
                    <a16:rowId xmlns:a16="http://schemas.microsoft.com/office/drawing/2014/main" val="10001"/>
                  </a:ext>
                </a:extLst>
              </a:tr>
              <a:tr h="495300">
                <a:tc>
                  <a:txBody>
                    <a:bodyPr/>
                    <a:lstStyle/>
                    <a:p>
                      <a:pPr>
                        <a:lnSpc>
                          <a:spcPct val="100000"/>
                        </a:lnSpc>
                        <a:spcBef>
                          <a:spcPts val="15"/>
                        </a:spcBef>
                      </a:pPr>
                      <a:endParaRPr sz="1000" dirty="0"/>
                    </a:p>
                    <a:p>
                      <a:pPr marL="94615">
                        <a:lnSpc>
                          <a:spcPct val="100000"/>
                        </a:lnSpc>
                      </a:pPr>
                      <a:r>
                        <a:rPr sz="1000" b="1" dirty="0">
                          <a:solidFill>
                            <a:srgbClr val="31383D"/>
                          </a:solidFill>
                        </a:rPr>
                        <a:t>Interest</a:t>
                      </a:r>
                      <a:r>
                        <a:rPr sz="1000" b="1" spc="-35" dirty="0">
                          <a:solidFill>
                            <a:srgbClr val="31383D"/>
                          </a:solidFill>
                        </a:rPr>
                        <a:t> </a:t>
                      </a:r>
                      <a:r>
                        <a:rPr sz="1000" b="1" spc="-20" dirty="0">
                          <a:solidFill>
                            <a:srgbClr val="31383D"/>
                          </a:solidFill>
                        </a:rPr>
                        <a:t>Rate</a:t>
                      </a:r>
                      <a:endParaRPr sz="1000" dirty="0">
                        <a:latin typeface="Arial"/>
                        <a:cs typeface="Arial"/>
                      </a:endParaRPr>
                    </a:p>
                  </a:txBody>
                  <a:tcPr marL="0" marR="0" marT="1905" marB="0"/>
                </a:tc>
                <a:tc>
                  <a:txBody>
                    <a:bodyPr/>
                    <a:lstStyle/>
                    <a:p>
                      <a:pPr marL="95250">
                        <a:lnSpc>
                          <a:spcPct val="100000"/>
                        </a:lnSpc>
                        <a:spcBef>
                          <a:spcPts val="340"/>
                        </a:spcBef>
                      </a:pPr>
                      <a:r>
                        <a:rPr sz="1000" dirty="0">
                          <a:solidFill>
                            <a:srgbClr val="31383D"/>
                          </a:solidFill>
                        </a:rPr>
                        <a:t>Floating</a:t>
                      </a:r>
                      <a:r>
                        <a:rPr sz="1000" spc="-15" dirty="0">
                          <a:solidFill>
                            <a:srgbClr val="31383D"/>
                          </a:solidFill>
                        </a:rPr>
                        <a:t> </a:t>
                      </a:r>
                      <a:r>
                        <a:rPr sz="1000" dirty="0">
                          <a:solidFill>
                            <a:srgbClr val="31383D"/>
                          </a:solidFill>
                        </a:rPr>
                        <a:t>rate</a:t>
                      </a:r>
                      <a:r>
                        <a:rPr sz="1000" spc="-5" dirty="0">
                          <a:solidFill>
                            <a:srgbClr val="31383D"/>
                          </a:solidFill>
                        </a:rPr>
                        <a:t> </a:t>
                      </a:r>
                      <a:r>
                        <a:rPr sz="1000" dirty="0">
                          <a:solidFill>
                            <a:srgbClr val="31383D"/>
                          </a:solidFill>
                        </a:rPr>
                        <a:t>priced</a:t>
                      </a:r>
                      <a:r>
                        <a:rPr sz="1000" spc="-10" dirty="0">
                          <a:solidFill>
                            <a:srgbClr val="31383D"/>
                          </a:solidFill>
                        </a:rPr>
                        <a:t> </a:t>
                      </a:r>
                      <a:r>
                        <a:rPr sz="1000" dirty="0">
                          <a:solidFill>
                            <a:srgbClr val="31383D"/>
                          </a:solidFill>
                        </a:rPr>
                        <a:t>over</a:t>
                      </a:r>
                      <a:r>
                        <a:rPr sz="1000" spc="-5" dirty="0">
                          <a:solidFill>
                            <a:srgbClr val="31383D"/>
                          </a:solidFill>
                        </a:rPr>
                        <a:t> </a:t>
                      </a:r>
                      <a:r>
                        <a:rPr sz="1000" dirty="0">
                          <a:solidFill>
                            <a:srgbClr val="31383D"/>
                          </a:solidFill>
                        </a:rPr>
                        <a:t>1-month</a:t>
                      </a:r>
                      <a:r>
                        <a:rPr sz="1000" spc="-20" dirty="0">
                          <a:solidFill>
                            <a:srgbClr val="31383D"/>
                          </a:solidFill>
                        </a:rPr>
                        <a:t> </a:t>
                      </a:r>
                      <a:r>
                        <a:rPr sz="1000" dirty="0">
                          <a:solidFill>
                            <a:srgbClr val="31383D"/>
                          </a:solidFill>
                        </a:rPr>
                        <a:t>Adjusted</a:t>
                      </a:r>
                      <a:r>
                        <a:rPr sz="1000" spc="-15" dirty="0">
                          <a:solidFill>
                            <a:srgbClr val="31383D"/>
                          </a:solidFill>
                        </a:rPr>
                        <a:t> </a:t>
                      </a:r>
                      <a:r>
                        <a:rPr sz="1000" dirty="0">
                          <a:solidFill>
                            <a:srgbClr val="31383D"/>
                          </a:solidFill>
                        </a:rPr>
                        <a:t>Term</a:t>
                      </a:r>
                      <a:r>
                        <a:rPr sz="1000" spc="-15" dirty="0">
                          <a:solidFill>
                            <a:srgbClr val="31383D"/>
                          </a:solidFill>
                        </a:rPr>
                        <a:t> </a:t>
                      </a:r>
                      <a:r>
                        <a:rPr sz="1000" spc="-20" dirty="0">
                          <a:solidFill>
                            <a:srgbClr val="31383D"/>
                          </a:solidFill>
                        </a:rPr>
                        <a:t>SOFR</a:t>
                      </a:r>
                      <a:endParaRPr sz="1000" dirty="0"/>
                    </a:p>
                    <a:p>
                      <a:pPr marL="104139" marR="234950" indent="-9525">
                        <a:lnSpc>
                          <a:spcPct val="100000"/>
                        </a:lnSpc>
                        <a:spcBef>
                          <a:spcPts val="300"/>
                        </a:spcBef>
                      </a:pPr>
                      <a:r>
                        <a:rPr sz="1000" dirty="0">
                          <a:solidFill>
                            <a:srgbClr val="31383D"/>
                          </a:solidFill>
                        </a:rPr>
                        <a:t>[Adjusted</a:t>
                      </a:r>
                      <a:r>
                        <a:rPr sz="1000" spc="-20" dirty="0">
                          <a:solidFill>
                            <a:srgbClr val="31383D"/>
                          </a:solidFill>
                        </a:rPr>
                        <a:t> </a:t>
                      </a:r>
                      <a:r>
                        <a:rPr sz="1000" dirty="0">
                          <a:solidFill>
                            <a:srgbClr val="31383D"/>
                          </a:solidFill>
                        </a:rPr>
                        <a:t>Term</a:t>
                      </a:r>
                      <a:r>
                        <a:rPr sz="1000" spc="-15" dirty="0">
                          <a:solidFill>
                            <a:srgbClr val="31383D"/>
                          </a:solidFill>
                        </a:rPr>
                        <a:t> </a:t>
                      </a:r>
                      <a:r>
                        <a:rPr sz="1000" dirty="0">
                          <a:solidFill>
                            <a:srgbClr val="31383D"/>
                          </a:solidFill>
                        </a:rPr>
                        <a:t>SOFR</a:t>
                      </a:r>
                      <a:r>
                        <a:rPr sz="1000" spc="-25" dirty="0">
                          <a:solidFill>
                            <a:srgbClr val="31383D"/>
                          </a:solidFill>
                        </a:rPr>
                        <a:t> </a:t>
                      </a:r>
                      <a:r>
                        <a:rPr sz="1000" dirty="0">
                          <a:solidFill>
                            <a:srgbClr val="31383D"/>
                          </a:solidFill>
                        </a:rPr>
                        <a:t>=</a:t>
                      </a:r>
                      <a:r>
                        <a:rPr sz="1000" spc="-15" dirty="0">
                          <a:solidFill>
                            <a:srgbClr val="31383D"/>
                          </a:solidFill>
                        </a:rPr>
                        <a:t> </a:t>
                      </a:r>
                      <a:r>
                        <a:rPr sz="1000" spc="-10" dirty="0">
                          <a:solidFill>
                            <a:srgbClr val="31383D"/>
                          </a:solidFill>
                        </a:rPr>
                        <a:t>1-</a:t>
                      </a:r>
                      <a:r>
                        <a:rPr sz="1000" dirty="0">
                          <a:solidFill>
                            <a:srgbClr val="31383D"/>
                          </a:solidFill>
                        </a:rPr>
                        <a:t>month</a:t>
                      </a:r>
                      <a:r>
                        <a:rPr sz="1000" spc="-10" dirty="0">
                          <a:solidFill>
                            <a:srgbClr val="31383D"/>
                          </a:solidFill>
                        </a:rPr>
                        <a:t> </a:t>
                      </a:r>
                      <a:r>
                        <a:rPr sz="1000" dirty="0">
                          <a:solidFill>
                            <a:srgbClr val="31383D"/>
                          </a:solidFill>
                        </a:rPr>
                        <a:t>Term</a:t>
                      </a:r>
                      <a:r>
                        <a:rPr sz="1000" spc="-15" dirty="0">
                          <a:solidFill>
                            <a:srgbClr val="31383D"/>
                          </a:solidFill>
                        </a:rPr>
                        <a:t> </a:t>
                      </a:r>
                      <a:r>
                        <a:rPr sz="1000" dirty="0">
                          <a:solidFill>
                            <a:srgbClr val="31383D"/>
                          </a:solidFill>
                        </a:rPr>
                        <a:t>SOFR</a:t>
                      </a:r>
                      <a:r>
                        <a:rPr sz="1000" spc="-15" dirty="0">
                          <a:solidFill>
                            <a:srgbClr val="31383D"/>
                          </a:solidFill>
                        </a:rPr>
                        <a:t> </a:t>
                      </a:r>
                      <a:r>
                        <a:rPr sz="1000" b="1" dirty="0">
                          <a:solidFill>
                            <a:srgbClr val="31383D"/>
                          </a:solidFill>
                        </a:rPr>
                        <a:t>plus</a:t>
                      </a:r>
                      <a:r>
                        <a:rPr sz="1000" b="1" spc="-20" dirty="0">
                          <a:solidFill>
                            <a:srgbClr val="31383D"/>
                          </a:solidFill>
                        </a:rPr>
                        <a:t> </a:t>
                      </a:r>
                      <a:r>
                        <a:rPr sz="1000" dirty="0">
                          <a:solidFill>
                            <a:srgbClr val="31383D"/>
                          </a:solidFill>
                        </a:rPr>
                        <a:t>applicable</a:t>
                      </a:r>
                      <a:r>
                        <a:rPr sz="1000" spc="5" dirty="0">
                          <a:solidFill>
                            <a:srgbClr val="31383D"/>
                          </a:solidFill>
                        </a:rPr>
                        <a:t> </a:t>
                      </a:r>
                      <a:r>
                        <a:rPr sz="1000" dirty="0">
                          <a:solidFill>
                            <a:srgbClr val="31383D"/>
                          </a:solidFill>
                        </a:rPr>
                        <a:t>credit</a:t>
                      </a:r>
                      <a:r>
                        <a:rPr sz="1000" spc="-10" dirty="0">
                          <a:solidFill>
                            <a:srgbClr val="31383D"/>
                          </a:solidFill>
                        </a:rPr>
                        <a:t> spread adjustment]</a:t>
                      </a:r>
                      <a:endParaRPr sz="1000" dirty="0">
                        <a:latin typeface="Arial"/>
                        <a:cs typeface="Arial"/>
                      </a:endParaRPr>
                    </a:p>
                  </a:txBody>
                  <a:tcPr marL="0" marR="0" marT="43180" marB="0" anchor="ctr"/>
                </a:tc>
                <a:extLst>
                  <a:ext uri="{0D108BD9-81ED-4DB2-BD59-A6C34878D82A}">
                    <a16:rowId xmlns:a16="http://schemas.microsoft.com/office/drawing/2014/main" val="10002"/>
                  </a:ext>
                </a:extLst>
              </a:tr>
              <a:tr h="212725">
                <a:tc>
                  <a:txBody>
                    <a:bodyPr/>
                    <a:lstStyle/>
                    <a:p>
                      <a:pPr marL="94615">
                        <a:lnSpc>
                          <a:spcPct val="100000"/>
                        </a:lnSpc>
                        <a:spcBef>
                          <a:spcPts val="345"/>
                        </a:spcBef>
                      </a:pPr>
                      <a:r>
                        <a:rPr sz="1000" b="1" spc="-25" dirty="0">
                          <a:solidFill>
                            <a:srgbClr val="31383D"/>
                          </a:solidFill>
                        </a:rPr>
                        <a:t>LTV</a:t>
                      </a:r>
                      <a:endParaRPr sz="1000" dirty="0">
                        <a:latin typeface="Arial"/>
                        <a:cs typeface="Arial"/>
                      </a:endParaRPr>
                    </a:p>
                  </a:txBody>
                  <a:tcPr marL="0" marR="0" marT="43815" marB="0"/>
                </a:tc>
                <a:tc>
                  <a:txBody>
                    <a:bodyPr/>
                    <a:lstStyle/>
                    <a:p>
                      <a:pPr marL="95250">
                        <a:lnSpc>
                          <a:spcPct val="100000"/>
                        </a:lnSpc>
                        <a:spcBef>
                          <a:spcPts val="345"/>
                        </a:spcBef>
                      </a:pPr>
                      <a:r>
                        <a:rPr sz="1000" dirty="0">
                          <a:solidFill>
                            <a:srgbClr val="31383D"/>
                          </a:solidFill>
                        </a:rPr>
                        <a:t>Up</a:t>
                      </a:r>
                      <a:r>
                        <a:rPr sz="1000" spc="-5" dirty="0">
                          <a:solidFill>
                            <a:srgbClr val="31383D"/>
                          </a:solidFill>
                        </a:rPr>
                        <a:t> </a:t>
                      </a:r>
                      <a:r>
                        <a:rPr sz="1000" dirty="0">
                          <a:solidFill>
                            <a:srgbClr val="31383D"/>
                          </a:solidFill>
                        </a:rPr>
                        <a:t>to </a:t>
                      </a:r>
                      <a:r>
                        <a:rPr sz="1000" spc="-25" dirty="0">
                          <a:solidFill>
                            <a:srgbClr val="31383D"/>
                          </a:solidFill>
                        </a:rPr>
                        <a:t>80%</a:t>
                      </a:r>
                      <a:endParaRPr sz="1000" dirty="0">
                        <a:latin typeface="Arial"/>
                        <a:cs typeface="Arial"/>
                      </a:endParaRPr>
                    </a:p>
                  </a:txBody>
                  <a:tcPr marL="0" marR="0" marT="43815" marB="0" anchor="ctr"/>
                </a:tc>
                <a:extLst>
                  <a:ext uri="{0D108BD9-81ED-4DB2-BD59-A6C34878D82A}">
                    <a16:rowId xmlns:a16="http://schemas.microsoft.com/office/drawing/2014/main" val="10003"/>
                  </a:ext>
                </a:extLst>
              </a:tr>
            </a:tbl>
          </a:graphicData>
        </a:graphic>
      </p:graphicFrame>
      <p:graphicFrame>
        <p:nvGraphicFramePr>
          <p:cNvPr id="10" name="object 13">
            <a:extLst>
              <a:ext uri="{FF2B5EF4-FFF2-40B4-BE49-F238E27FC236}">
                <a16:creationId xmlns:a16="http://schemas.microsoft.com/office/drawing/2014/main" id="{194C752D-C55F-C754-0463-FD5774DC1C4A}"/>
              </a:ext>
            </a:extLst>
          </p:cNvPr>
          <p:cNvGraphicFramePr>
            <a:graphicFrameLocks noGrp="1"/>
          </p:cNvGraphicFramePr>
          <p:nvPr>
            <p:extLst>
              <p:ext uri="{D42A27DB-BD31-4B8C-83A1-F6EECF244321}">
                <p14:modId xmlns:p14="http://schemas.microsoft.com/office/powerpoint/2010/main" val="3511776755"/>
              </p:ext>
            </p:extLst>
          </p:nvPr>
        </p:nvGraphicFramePr>
        <p:xfrm>
          <a:off x="5375867" y="3102229"/>
          <a:ext cx="8568731" cy="1725295"/>
        </p:xfrm>
        <a:graphic>
          <a:graphicData uri="http://schemas.openxmlformats.org/drawingml/2006/table">
            <a:tbl>
              <a:tblPr firstRow="1" bandRow="1">
                <a:tableStyleId>{640930CC-2DD5-4645-9BF9-1F0F6B9BBA25}</a:tableStyleId>
              </a:tblPr>
              <a:tblGrid>
                <a:gridCol w="2318848">
                  <a:extLst>
                    <a:ext uri="{9D8B030D-6E8A-4147-A177-3AD203B41FA5}">
                      <a16:colId xmlns:a16="http://schemas.microsoft.com/office/drawing/2014/main" val="20000"/>
                    </a:ext>
                  </a:extLst>
                </a:gridCol>
                <a:gridCol w="6249883">
                  <a:extLst>
                    <a:ext uri="{9D8B030D-6E8A-4147-A177-3AD203B41FA5}">
                      <a16:colId xmlns:a16="http://schemas.microsoft.com/office/drawing/2014/main" val="20001"/>
                    </a:ext>
                  </a:extLst>
                </a:gridCol>
              </a:tblGrid>
              <a:tr h="210185">
                <a:tc>
                  <a:txBody>
                    <a:bodyPr/>
                    <a:lstStyle/>
                    <a:p>
                      <a:pPr marL="71755">
                        <a:lnSpc>
                          <a:spcPct val="100000"/>
                        </a:lnSpc>
                        <a:spcBef>
                          <a:spcPts val="330"/>
                        </a:spcBef>
                      </a:pPr>
                      <a:r>
                        <a:rPr sz="1000" b="1" dirty="0">
                          <a:solidFill>
                            <a:srgbClr val="31383D"/>
                          </a:solidFill>
                        </a:rPr>
                        <a:t>Minimum</a:t>
                      </a:r>
                      <a:r>
                        <a:rPr sz="1000" b="1" spc="-40" dirty="0">
                          <a:solidFill>
                            <a:srgbClr val="31383D"/>
                          </a:solidFill>
                        </a:rPr>
                        <a:t> </a:t>
                      </a:r>
                      <a:r>
                        <a:rPr sz="1000" b="1" dirty="0">
                          <a:solidFill>
                            <a:srgbClr val="31383D"/>
                          </a:solidFill>
                        </a:rPr>
                        <a:t>Loan </a:t>
                      </a:r>
                      <a:r>
                        <a:rPr sz="1000" b="1" spc="-10" dirty="0">
                          <a:solidFill>
                            <a:srgbClr val="31383D"/>
                          </a:solidFill>
                        </a:rPr>
                        <a:t>Amount</a:t>
                      </a:r>
                      <a:endParaRPr sz="1000" dirty="0">
                        <a:latin typeface="Arial"/>
                        <a:cs typeface="Arial"/>
                      </a:endParaRPr>
                    </a:p>
                  </a:txBody>
                  <a:tcPr marL="0" marR="0" marT="41910" marB="0"/>
                </a:tc>
                <a:tc>
                  <a:txBody>
                    <a:bodyPr/>
                    <a:lstStyle/>
                    <a:p>
                      <a:pPr marL="71755">
                        <a:lnSpc>
                          <a:spcPct val="100000"/>
                        </a:lnSpc>
                        <a:spcBef>
                          <a:spcPts val="330"/>
                        </a:spcBef>
                      </a:pPr>
                      <a:r>
                        <a:rPr sz="1000" spc="-10" dirty="0">
                          <a:solidFill>
                            <a:srgbClr val="31383D"/>
                          </a:solidFill>
                        </a:rPr>
                        <a:t>$1,000,000</a:t>
                      </a:r>
                      <a:endParaRPr sz="1000" dirty="0">
                        <a:latin typeface="Arial"/>
                        <a:cs typeface="Arial"/>
                      </a:endParaRPr>
                    </a:p>
                  </a:txBody>
                  <a:tcPr marL="0" marR="0" marT="41910" marB="0"/>
                </a:tc>
                <a:extLst>
                  <a:ext uri="{0D108BD9-81ED-4DB2-BD59-A6C34878D82A}">
                    <a16:rowId xmlns:a16="http://schemas.microsoft.com/office/drawing/2014/main" val="10000"/>
                  </a:ext>
                </a:extLst>
              </a:tr>
              <a:tr h="210185">
                <a:tc>
                  <a:txBody>
                    <a:bodyPr/>
                    <a:lstStyle/>
                    <a:p>
                      <a:pPr marL="71755">
                        <a:lnSpc>
                          <a:spcPct val="100000"/>
                        </a:lnSpc>
                        <a:spcBef>
                          <a:spcPts val="330"/>
                        </a:spcBef>
                      </a:pPr>
                      <a:r>
                        <a:rPr sz="1000" b="1" dirty="0">
                          <a:solidFill>
                            <a:srgbClr val="31383D"/>
                          </a:solidFill>
                        </a:rPr>
                        <a:t>Loan</a:t>
                      </a:r>
                      <a:r>
                        <a:rPr sz="1000" b="1" spc="-10" dirty="0">
                          <a:solidFill>
                            <a:srgbClr val="31383D"/>
                          </a:solidFill>
                        </a:rPr>
                        <a:t> </a:t>
                      </a:r>
                      <a:r>
                        <a:rPr sz="1000" b="1" spc="-20" dirty="0">
                          <a:solidFill>
                            <a:srgbClr val="31383D"/>
                          </a:solidFill>
                        </a:rPr>
                        <a:t>term</a:t>
                      </a:r>
                      <a:endParaRPr sz="1000" dirty="0">
                        <a:latin typeface="Arial"/>
                        <a:cs typeface="Arial"/>
                      </a:endParaRPr>
                    </a:p>
                  </a:txBody>
                  <a:tcPr marL="0" marR="0" marT="41910" marB="0"/>
                </a:tc>
                <a:tc>
                  <a:txBody>
                    <a:bodyPr/>
                    <a:lstStyle/>
                    <a:p>
                      <a:pPr marL="71755">
                        <a:lnSpc>
                          <a:spcPct val="100000"/>
                        </a:lnSpc>
                        <a:spcBef>
                          <a:spcPts val="330"/>
                        </a:spcBef>
                      </a:pPr>
                      <a:r>
                        <a:rPr sz="1000" dirty="0">
                          <a:solidFill>
                            <a:srgbClr val="31383D"/>
                          </a:solidFill>
                        </a:rPr>
                        <a:t>Typically</a:t>
                      </a:r>
                      <a:r>
                        <a:rPr sz="1000" spc="-30" dirty="0">
                          <a:solidFill>
                            <a:srgbClr val="31383D"/>
                          </a:solidFill>
                        </a:rPr>
                        <a:t> </a:t>
                      </a:r>
                      <a:r>
                        <a:rPr sz="1000" dirty="0">
                          <a:solidFill>
                            <a:srgbClr val="31383D"/>
                          </a:solidFill>
                        </a:rPr>
                        <a:t>18 </a:t>
                      </a:r>
                      <a:r>
                        <a:rPr sz="1000" spc="-10" dirty="0">
                          <a:solidFill>
                            <a:srgbClr val="31383D"/>
                          </a:solidFill>
                        </a:rPr>
                        <a:t>years</a:t>
                      </a:r>
                      <a:endParaRPr sz="1000" dirty="0">
                        <a:latin typeface="Arial"/>
                        <a:cs typeface="Arial"/>
                      </a:endParaRPr>
                    </a:p>
                  </a:txBody>
                  <a:tcPr marL="0" marR="0" marT="41910" marB="0" anchor="ctr"/>
                </a:tc>
                <a:extLst>
                  <a:ext uri="{0D108BD9-81ED-4DB2-BD59-A6C34878D82A}">
                    <a16:rowId xmlns:a16="http://schemas.microsoft.com/office/drawing/2014/main" val="10001"/>
                  </a:ext>
                </a:extLst>
              </a:tr>
              <a:tr h="210185">
                <a:tc>
                  <a:txBody>
                    <a:bodyPr/>
                    <a:lstStyle/>
                    <a:p>
                      <a:pPr marL="71755">
                        <a:lnSpc>
                          <a:spcPct val="100000"/>
                        </a:lnSpc>
                        <a:spcBef>
                          <a:spcPts val="330"/>
                        </a:spcBef>
                      </a:pPr>
                      <a:r>
                        <a:rPr sz="1000" b="1" spc="-10" dirty="0">
                          <a:solidFill>
                            <a:srgbClr val="31383D"/>
                          </a:solidFill>
                        </a:rPr>
                        <a:t>Amortization</a:t>
                      </a:r>
                      <a:endParaRPr sz="1000" dirty="0">
                        <a:latin typeface="Arial"/>
                        <a:cs typeface="Arial"/>
                      </a:endParaRPr>
                    </a:p>
                  </a:txBody>
                  <a:tcPr marL="0" marR="0" marT="41910" marB="0"/>
                </a:tc>
                <a:tc>
                  <a:txBody>
                    <a:bodyPr/>
                    <a:lstStyle/>
                    <a:p>
                      <a:pPr marL="71755">
                        <a:lnSpc>
                          <a:spcPct val="100000"/>
                        </a:lnSpc>
                        <a:spcBef>
                          <a:spcPts val="330"/>
                        </a:spcBef>
                      </a:pPr>
                      <a:r>
                        <a:rPr sz="1000" dirty="0">
                          <a:solidFill>
                            <a:srgbClr val="31383D"/>
                          </a:solidFill>
                        </a:rPr>
                        <a:t>30,</a:t>
                      </a:r>
                      <a:r>
                        <a:rPr sz="1000" spc="-5" dirty="0">
                          <a:solidFill>
                            <a:srgbClr val="31383D"/>
                          </a:solidFill>
                        </a:rPr>
                        <a:t> </a:t>
                      </a:r>
                      <a:r>
                        <a:rPr sz="1000" dirty="0">
                          <a:solidFill>
                            <a:srgbClr val="31383D"/>
                          </a:solidFill>
                        </a:rPr>
                        <a:t>or</a:t>
                      </a:r>
                      <a:r>
                        <a:rPr sz="1000" spc="5" dirty="0">
                          <a:solidFill>
                            <a:srgbClr val="31383D"/>
                          </a:solidFill>
                        </a:rPr>
                        <a:t> </a:t>
                      </a:r>
                      <a:r>
                        <a:rPr sz="1000" dirty="0">
                          <a:solidFill>
                            <a:srgbClr val="31383D"/>
                          </a:solidFill>
                        </a:rPr>
                        <a:t>35</a:t>
                      </a:r>
                      <a:r>
                        <a:rPr sz="1000" spc="-5" dirty="0">
                          <a:solidFill>
                            <a:srgbClr val="31383D"/>
                          </a:solidFill>
                        </a:rPr>
                        <a:t> </a:t>
                      </a:r>
                      <a:r>
                        <a:rPr sz="1000" dirty="0">
                          <a:solidFill>
                            <a:srgbClr val="31383D"/>
                          </a:solidFill>
                        </a:rPr>
                        <a:t>in</a:t>
                      </a:r>
                      <a:r>
                        <a:rPr sz="1000" spc="-5" dirty="0">
                          <a:solidFill>
                            <a:srgbClr val="31383D"/>
                          </a:solidFill>
                        </a:rPr>
                        <a:t> </a:t>
                      </a:r>
                      <a:r>
                        <a:rPr sz="1000" dirty="0">
                          <a:solidFill>
                            <a:srgbClr val="31383D"/>
                          </a:solidFill>
                        </a:rPr>
                        <a:t>select</a:t>
                      </a:r>
                      <a:r>
                        <a:rPr sz="1000" spc="-10" dirty="0">
                          <a:solidFill>
                            <a:srgbClr val="31383D"/>
                          </a:solidFill>
                        </a:rPr>
                        <a:t> markets</a:t>
                      </a:r>
                      <a:endParaRPr sz="1000" dirty="0">
                        <a:latin typeface="Arial"/>
                        <a:cs typeface="Arial"/>
                      </a:endParaRPr>
                    </a:p>
                  </a:txBody>
                  <a:tcPr marL="0" marR="0" marT="41910" marB="0" anchor="ctr"/>
                </a:tc>
                <a:extLst>
                  <a:ext uri="{0D108BD9-81ED-4DB2-BD59-A6C34878D82A}">
                    <a16:rowId xmlns:a16="http://schemas.microsoft.com/office/drawing/2014/main" val="10002"/>
                  </a:ext>
                </a:extLst>
              </a:tr>
              <a:tr h="210185">
                <a:tc>
                  <a:txBody>
                    <a:bodyPr/>
                    <a:lstStyle/>
                    <a:p>
                      <a:pPr marL="71755">
                        <a:lnSpc>
                          <a:spcPct val="100000"/>
                        </a:lnSpc>
                        <a:spcBef>
                          <a:spcPts val="330"/>
                        </a:spcBef>
                      </a:pPr>
                      <a:r>
                        <a:rPr sz="1000" b="1" dirty="0">
                          <a:solidFill>
                            <a:srgbClr val="31383D"/>
                          </a:solidFill>
                        </a:rPr>
                        <a:t>Interest</a:t>
                      </a:r>
                      <a:r>
                        <a:rPr sz="1000" b="1" spc="-35" dirty="0">
                          <a:solidFill>
                            <a:srgbClr val="31383D"/>
                          </a:solidFill>
                        </a:rPr>
                        <a:t> </a:t>
                      </a:r>
                      <a:r>
                        <a:rPr sz="1000" b="1" spc="-20" dirty="0">
                          <a:solidFill>
                            <a:srgbClr val="31383D"/>
                          </a:solidFill>
                        </a:rPr>
                        <a:t>Rate</a:t>
                      </a:r>
                      <a:endParaRPr sz="1000" dirty="0">
                        <a:latin typeface="Arial"/>
                        <a:cs typeface="Arial"/>
                      </a:endParaRPr>
                    </a:p>
                  </a:txBody>
                  <a:tcPr marL="0" marR="0" marT="41910" marB="0"/>
                </a:tc>
                <a:tc>
                  <a:txBody>
                    <a:bodyPr/>
                    <a:lstStyle/>
                    <a:p>
                      <a:pPr marL="71755">
                        <a:lnSpc>
                          <a:spcPct val="100000"/>
                        </a:lnSpc>
                        <a:spcBef>
                          <a:spcPts val="330"/>
                        </a:spcBef>
                      </a:pPr>
                      <a:r>
                        <a:rPr sz="1000" dirty="0">
                          <a:solidFill>
                            <a:srgbClr val="31383D"/>
                          </a:solidFill>
                        </a:rPr>
                        <a:t>Fixed</a:t>
                      </a:r>
                      <a:r>
                        <a:rPr sz="1000" spc="-5" dirty="0">
                          <a:solidFill>
                            <a:srgbClr val="31383D"/>
                          </a:solidFill>
                        </a:rPr>
                        <a:t> </a:t>
                      </a:r>
                      <a:r>
                        <a:rPr sz="1000" dirty="0">
                          <a:solidFill>
                            <a:srgbClr val="31383D"/>
                          </a:solidFill>
                        </a:rPr>
                        <a:t>rate over</a:t>
                      </a:r>
                      <a:r>
                        <a:rPr sz="1000" spc="-5" dirty="0">
                          <a:solidFill>
                            <a:srgbClr val="31383D"/>
                          </a:solidFill>
                        </a:rPr>
                        <a:t> </a:t>
                      </a:r>
                      <a:r>
                        <a:rPr sz="1000" dirty="0">
                          <a:solidFill>
                            <a:srgbClr val="31383D"/>
                          </a:solidFill>
                        </a:rPr>
                        <a:t>the</a:t>
                      </a:r>
                      <a:r>
                        <a:rPr sz="1000" spc="-10" dirty="0">
                          <a:solidFill>
                            <a:srgbClr val="31383D"/>
                          </a:solidFill>
                        </a:rPr>
                        <a:t> 10-</a:t>
                      </a:r>
                      <a:r>
                        <a:rPr sz="1000" dirty="0">
                          <a:solidFill>
                            <a:srgbClr val="31383D"/>
                          </a:solidFill>
                        </a:rPr>
                        <a:t>year</a:t>
                      </a:r>
                      <a:r>
                        <a:rPr sz="1000" spc="10" dirty="0">
                          <a:solidFill>
                            <a:srgbClr val="31383D"/>
                          </a:solidFill>
                        </a:rPr>
                        <a:t> </a:t>
                      </a:r>
                      <a:r>
                        <a:rPr sz="1000" spc="-20" dirty="0">
                          <a:solidFill>
                            <a:srgbClr val="31383D"/>
                          </a:solidFill>
                        </a:rPr>
                        <a:t>swap</a:t>
                      </a:r>
                      <a:endParaRPr sz="1000" dirty="0">
                        <a:latin typeface="Arial"/>
                        <a:cs typeface="Arial"/>
                      </a:endParaRPr>
                    </a:p>
                  </a:txBody>
                  <a:tcPr marL="0" marR="0" marT="41910" marB="0" anchor="ctr"/>
                </a:tc>
                <a:extLst>
                  <a:ext uri="{0D108BD9-81ED-4DB2-BD59-A6C34878D82A}">
                    <a16:rowId xmlns:a16="http://schemas.microsoft.com/office/drawing/2014/main" val="10003"/>
                  </a:ext>
                </a:extLst>
              </a:tr>
              <a:tr h="210185">
                <a:tc>
                  <a:txBody>
                    <a:bodyPr/>
                    <a:lstStyle/>
                    <a:p>
                      <a:pPr marL="71755">
                        <a:lnSpc>
                          <a:spcPct val="100000"/>
                        </a:lnSpc>
                        <a:spcBef>
                          <a:spcPts val="334"/>
                        </a:spcBef>
                      </a:pPr>
                      <a:r>
                        <a:rPr sz="1000" b="1" spc="-25" dirty="0">
                          <a:solidFill>
                            <a:srgbClr val="31383D"/>
                          </a:solidFill>
                        </a:rPr>
                        <a:t>LTV</a:t>
                      </a:r>
                      <a:endParaRPr sz="1000" dirty="0">
                        <a:latin typeface="Arial"/>
                        <a:cs typeface="Arial"/>
                      </a:endParaRPr>
                    </a:p>
                  </a:txBody>
                  <a:tcPr marL="0" marR="0" marT="42544" marB="0"/>
                </a:tc>
                <a:tc>
                  <a:txBody>
                    <a:bodyPr/>
                    <a:lstStyle/>
                    <a:p>
                      <a:pPr marL="71755">
                        <a:lnSpc>
                          <a:spcPct val="100000"/>
                        </a:lnSpc>
                        <a:spcBef>
                          <a:spcPts val="334"/>
                        </a:spcBef>
                      </a:pPr>
                      <a:r>
                        <a:rPr sz="1000" dirty="0">
                          <a:solidFill>
                            <a:srgbClr val="31383D"/>
                          </a:solidFill>
                        </a:rPr>
                        <a:t>85%</a:t>
                      </a:r>
                      <a:r>
                        <a:rPr sz="1000" spc="-15" dirty="0">
                          <a:solidFill>
                            <a:srgbClr val="31383D"/>
                          </a:solidFill>
                        </a:rPr>
                        <a:t> </a:t>
                      </a:r>
                      <a:r>
                        <a:rPr sz="1000" dirty="0">
                          <a:solidFill>
                            <a:srgbClr val="31383D"/>
                          </a:solidFill>
                        </a:rPr>
                        <a:t>for</a:t>
                      </a:r>
                      <a:r>
                        <a:rPr sz="1000" spc="-15" dirty="0">
                          <a:solidFill>
                            <a:srgbClr val="31383D"/>
                          </a:solidFill>
                        </a:rPr>
                        <a:t> </a:t>
                      </a:r>
                      <a:r>
                        <a:rPr sz="1000" dirty="0">
                          <a:solidFill>
                            <a:srgbClr val="31383D"/>
                          </a:solidFill>
                        </a:rPr>
                        <a:t>9%</a:t>
                      </a:r>
                      <a:r>
                        <a:rPr sz="1000" spc="-5" dirty="0">
                          <a:solidFill>
                            <a:srgbClr val="31383D"/>
                          </a:solidFill>
                        </a:rPr>
                        <a:t> </a:t>
                      </a:r>
                      <a:r>
                        <a:rPr sz="1000" dirty="0">
                          <a:solidFill>
                            <a:srgbClr val="31383D"/>
                          </a:solidFill>
                        </a:rPr>
                        <a:t>LIHTC</a:t>
                      </a:r>
                      <a:r>
                        <a:rPr sz="1000" spc="-25" dirty="0">
                          <a:solidFill>
                            <a:srgbClr val="31383D"/>
                          </a:solidFill>
                        </a:rPr>
                        <a:t> </a:t>
                      </a:r>
                      <a:r>
                        <a:rPr sz="1000" dirty="0">
                          <a:solidFill>
                            <a:srgbClr val="31383D"/>
                          </a:solidFill>
                        </a:rPr>
                        <a:t>transactions;</a:t>
                      </a:r>
                      <a:r>
                        <a:rPr sz="1000" spc="-20" dirty="0">
                          <a:solidFill>
                            <a:srgbClr val="31383D"/>
                          </a:solidFill>
                        </a:rPr>
                        <a:t> </a:t>
                      </a:r>
                      <a:r>
                        <a:rPr sz="1000" dirty="0">
                          <a:solidFill>
                            <a:srgbClr val="31383D"/>
                          </a:solidFill>
                        </a:rPr>
                        <a:t>80%</a:t>
                      </a:r>
                      <a:r>
                        <a:rPr sz="1000" spc="-5" dirty="0">
                          <a:solidFill>
                            <a:srgbClr val="31383D"/>
                          </a:solidFill>
                        </a:rPr>
                        <a:t> </a:t>
                      </a:r>
                      <a:r>
                        <a:rPr sz="1000" dirty="0">
                          <a:solidFill>
                            <a:srgbClr val="31383D"/>
                          </a:solidFill>
                        </a:rPr>
                        <a:t>for</a:t>
                      </a:r>
                      <a:r>
                        <a:rPr sz="1000" spc="-15" dirty="0">
                          <a:solidFill>
                            <a:srgbClr val="31383D"/>
                          </a:solidFill>
                        </a:rPr>
                        <a:t> </a:t>
                      </a:r>
                      <a:r>
                        <a:rPr sz="1000" dirty="0">
                          <a:solidFill>
                            <a:srgbClr val="31383D"/>
                          </a:solidFill>
                        </a:rPr>
                        <a:t>4% LIHTC</a:t>
                      </a:r>
                      <a:r>
                        <a:rPr sz="1000" spc="-30" dirty="0">
                          <a:solidFill>
                            <a:srgbClr val="31383D"/>
                          </a:solidFill>
                        </a:rPr>
                        <a:t> </a:t>
                      </a:r>
                      <a:r>
                        <a:rPr sz="1000" dirty="0">
                          <a:solidFill>
                            <a:srgbClr val="31383D"/>
                          </a:solidFill>
                        </a:rPr>
                        <a:t>or</a:t>
                      </a:r>
                      <a:r>
                        <a:rPr sz="1000" spc="-15" dirty="0">
                          <a:solidFill>
                            <a:srgbClr val="31383D"/>
                          </a:solidFill>
                        </a:rPr>
                        <a:t> </a:t>
                      </a:r>
                      <a:r>
                        <a:rPr sz="1000" dirty="0">
                          <a:solidFill>
                            <a:srgbClr val="31383D"/>
                          </a:solidFill>
                        </a:rPr>
                        <a:t>workforce </a:t>
                      </a:r>
                      <a:r>
                        <a:rPr sz="1000" spc="-10" dirty="0">
                          <a:solidFill>
                            <a:srgbClr val="31383D"/>
                          </a:solidFill>
                        </a:rPr>
                        <a:t>transactions</a:t>
                      </a:r>
                      <a:endParaRPr sz="1000" dirty="0">
                        <a:latin typeface="Arial"/>
                        <a:cs typeface="Arial"/>
                      </a:endParaRPr>
                    </a:p>
                  </a:txBody>
                  <a:tcPr marL="0" marR="0" marT="42544" marB="0" anchor="ctr"/>
                </a:tc>
                <a:extLst>
                  <a:ext uri="{0D108BD9-81ED-4DB2-BD59-A6C34878D82A}">
                    <a16:rowId xmlns:a16="http://schemas.microsoft.com/office/drawing/2014/main" val="10004"/>
                  </a:ext>
                </a:extLst>
              </a:tr>
              <a:tr h="210185">
                <a:tc>
                  <a:txBody>
                    <a:bodyPr/>
                    <a:lstStyle/>
                    <a:p>
                      <a:pPr marL="71755">
                        <a:lnSpc>
                          <a:spcPct val="100000"/>
                        </a:lnSpc>
                        <a:spcBef>
                          <a:spcPts val="335"/>
                        </a:spcBef>
                      </a:pPr>
                      <a:r>
                        <a:rPr sz="1000" b="1" spc="-20" dirty="0">
                          <a:solidFill>
                            <a:srgbClr val="31383D"/>
                          </a:solidFill>
                        </a:rPr>
                        <a:t>DSCR</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1.20;</a:t>
                      </a:r>
                      <a:r>
                        <a:rPr sz="1000" spc="10" dirty="0">
                          <a:solidFill>
                            <a:srgbClr val="31383D"/>
                          </a:solidFill>
                        </a:rPr>
                        <a:t> </a:t>
                      </a:r>
                      <a:r>
                        <a:rPr sz="1000" dirty="0">
                          <a:solidFill>
                            <a:srgbClr val="31383D"/>
                          </a:solidFill>
                        </a:rPr>
                        <a:t>1.15</a:t>
                      </a:r>
                      <a:r>
                        <a:rPr sz="1000" spc="5" dirty="0">
                          <a:solidFill>
                            <a:srgbClr val="31383D"/>
                          </a:solidFill>
                        </a:rPr>
                        <a:t> </a:t>
                      </a:r>
                      <a:r>
                        <a:rPr sz="1000" dirty="0">
                          <a:solidFill>
                            <a:srgbClr val="31383D"/>
                          </a:solidFill>
                        </a:rPr>
                        <a:t>may</a:t>
                      </a:r>
                      <a:r>
                        <a:rPr sz="1000" spc="-20" dirty="0">
                          <a:solidFill>
                            <a:srgbClr val="31383D"/>
                          </a:solidFill>
                        </a:rPr>
                        <a:t> </a:t>
                      </a:r>
                      <a:r>
                        <a:rPr sz="1000" dirty="0">
                          <a:solidFill>
                            <a:srgbClr val="31383D"/>
                          </a:solidFill>
                        </a:rPr>
                        <a:t>be</a:t>
                      </a:r>
                      <a:r>
                        <a:rPr sz="1000" spc="-5" dirty="0">
                          <a:solidFill>
                            <a:srgbClr val="31383D"/>
                          </a:solidFill>
                        </a:rPr>
                        <a:t> </a:t>
                      </a:r>
                      <a:r>
                        <a:rPr sz="1000" spc="-10" dirty="0">
                          <a:solidFill>
                            <a:srgbClr val="31383D"/>
                          </a:solidFill>
                        </a:rPr>
                        <a:t>considered</a:t>
                      </a:r>
                      <a:endParaRPr sz="1000" dirty="0">
                        <a:latin typeface="Arial"/>
                        <a:cs typeface="Arial"/>
                      </a:endParaRPr>
                    </a:p>
                  </a:txBody>
                  <a:tcPr marL="0" marR="0" marT="42545" marB="0" anchor="ctr"/>
                </a:tc>
                <a:extLst>
                  <a:ext uri="{0D108BD9-81ED-4DB2-BD59-A6C34878D82A}">
                    <a16:rowId xmlns:a16="http://schemas.microsoft.com/office/drawing/2014/main" val="10005"/>
                  </a:ext>
                </a:extLst>
              </a:tr>
              <a:tr h="210185">
                <a:tc>
                  <a:txBody>
                    <a:bodyPr/>
                    <a:lstStyle/>
                    <a:p>
                      <a:pPr marL="71755">
                        <a:lnSpc>
                          <a:spcPct val="100000"/>
                        </a:lnSpc>
                        <a:spcBef>
                          <a:spcPts val="335"/>
                        </a:spcBef>
                      </a:pPr>
                      <a:r>
                        <a:rPr sz="1000" b="1" dirty="0">
                          <a:solidFill>
                            <a:srgbClr val="31383D"/>
                          </a:solidFill>
                        </a:rPr>
                        <a:t>Forward</a:t>
                      </a:r>
                      <a:r>
                        <a:rPr sz="1000" b="1" spc="-15" dirty="0">
                          <a:solidFill>
                            <a:srgbClr val="31383D"/>
                          </a:solidFill>
                        </a:rPr>
                        <a:t> </a:t>
                      </a:r>
                      <a:r>
                        <a:rPr sz="1000" b="1" spc="-10" dirty="0">
                          <a:solidFill>
                            <a:srgbClr val="31383D"/>
                          </a:solidFill>
                        </a:rPr>
                        <a:t>commitment</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Up</a:t>
                      </a:r>
                      <a:r>
                        <a:rPr sz="1000" spc="-20" dirty="0">
                          <a:solidFill>
                            <a:srgbClr val="31383D"/>
                          </a:solidFill>
                        </a:rPr>
                        <a:t> </a:t>
                      </a:r>
                      <a:r>
                        <a:rPr sz="1000" dirty="0">
                          <a:solidFill>
                            <a:srgbClr val="31383D"/>
                          </a:solidFill>
                        </a:rPr>
                        <a:t>to</a:t>
                      </a:r>
                      <a:r>
                        <a:rPr sz="1000" spc="-15" dirty="0">
                          <a:solidFill>
                            <a:srgbClr val="31383D"/>
                          </a:solidFill>
                        </a:rPr>
                        <a:t> </a:t>
                      </a:r>
                      <a:r>
                        <a:rPr sz="1000" dirty="0">
                          <a:solidFill>
                            <a:srgbClr val="31383D"/>
                          </a:solidFill>
                        </a:rPr>
                        <a:t>30 months</a:t>
                      </a:r>
                      <a:r>
                        <a:rPr sz="1000" spc="-20" dirty="0">
                          <a:solidFill>
                            <a:srgbClr val="31383D"/>
                          </a:solidFill>
                        </a:rPr>
                        <a:t> </a:t>
                      </a:r>
                      <a:r>
                        <a:rPr sz="1000" dirty="0">
                          <a:solidFill>
                            <a:srgbClr val="31383D"/>
                          </a:solidFill>
                        </a:rPr>
                        <a:t>from</a:t>
                      </a:r>
                      <a:r>
                        <a:rPr sz="1000" spc="-10" dirty="0">
                          <a:solidFill>
                            <a:srgbClr val="31383D"/>
                          </a:solidFill>
                        </a:rPr>
                        <a:t> </a:t>
                      </a:r>
                      <a:r>
                        <a:rPr sz="1000" dirty="0">
                          <a:solidFill>
                            <a:srgbClr val="31383D"/>
                          </a:solidFill>
                        </a:rPr>
                        <a:t>construction</a:t>
                      </a:r>
                      <a:r>
                        <a:rPr sz="1000" spc="-20" dirty="0">
                          <a:solidFill>
                            <a:srgbClr val="31383D"/>
                          </a:solidFill>
                        </a:rPr>
                        <a:t> </a:t>
                      </a:r>
                      <a:r>
                        <a:rPr sz="1000" dirty="0">
                          <a:solidFill>
                            <a:srgbClr val="31383D"/>
                          </a:solidFill>
                        </a:rPr>
                        <a:t>loan </a:t>
                      </a:r>
                      <a:r>
                        <a:rPr sz="1000" spc="-10" dirty="0">
                          <a:solidFill>
                            <a:srgbClr val="31383D"/>
                          </a:solidFill>
                        </a:rPr>
                        <a:t>closing</a:t>
                      </a:r>
                      <a:endParaRPr sz="1000" dirty="0">
                        <a:latin typeface="Arial"/>
                        <a:cs typeface="Arial"/>
                      </a:endParaRPr>
                    </a:p>
                  </a:txBody>
                  <a:tcPr marL="0" marR="0" marT="42545" marB="0" anchor="ctr"/>
                </a:tc>
                <a:extLst>
                  <a:ext uri="{0D108BD9-81ED-4DB2-BD59-A6C34878D82A}">
                    <a16:rowId xmlns:a16="http://schemas.microsoft.com/office/drawing/2014/main" val="10006"/>
                  </a:ext>
                </a:extLst>
              </a:tr>
              <a:tr h="243204">
                <a:tc>
                  <a:txBody>
                    <a:bodyPr/>
                    <a:lstStyle/>
                    <a:p>
                      <a:pPr marL="71755">
                        <a:lnSpc>
                          <a:spcPct val="100000"/>
                        </a:lnSpc>
                        <a:spcBef>
                          <a:spcPts val="465"/>
                        </a:spcBef>
                      </a:pPr>
                      <a:r>
                        <a:rPr sz="1000" b="1" spc="-10" dirty="0">
                          <a:solidFill>
                            <a:srgbClr val="31383D"/>
                          </a:solidFill>
                        </a:rPr>
                        <a:t>Prepayment</a:t>
                      </a:r>
                      <a:endParaRPr sz="1000" dirty="0">
                        <a:latin typeface="Arial"/>
                        <a:cs typeface="Arial"/>
                      </a:endParaRPr>
                    </a:p>
                  </a:txBody>
                  <a:tcPr marL="0" marR="0" marT="59055" marB="0"/>
                </a:tc>
                <a:tc>
                  <a:txBody>
                    <a:bodyPr/>
                    <a:lstStyle/>
                    <a:p>
                      <a:pPr marL="81280" marR="513080" indent="-9525">
                        <a:lnSpc>
                          <a:spcPts val="960"/>
                        </a:lnSpc>
                      </a:pPr>
                      <a:r>
                        <a:rPr lang="en-US" sz="1000" dirty="0">
                          <a:solidFill>
                            <a:srgbClr val="31383D"/>
                          </a:solidFill>
                        </a:rPr>
                        <a:t>M</a:t>
                      </a:r>
                      <a:r>
                        <a:rPr sz="1000" dirty="0">
                          <a:solidFill>
                            <a:srgbClr val="31383D"/>
                          </a:solidFill>
                        </a:rPr>
                        <a:t>inimum</a:t>
                      </a:r>
                      <a:r>
                        <a:rPr sz="1000" spc="-30" dirty="0">
                          <a:solidFill>
                            <a:srgbClr val="31383D"/>
                          </a:solidFill>
                        </a:rPr>
                        <a:t> </a:t>
                      </a:r>
                      <a:r>
                        <a:rPr sz="1000" dirty="0">
                          <a:solidFill>
                            <a:srgbClr val="31383D"/>
                          </a:solidFill>
                        </a:rPr>
                        <a:t>of</a:t>
                      </a:r>
                      <a:r>
                        <a:rPr sz="1000" spc="-5" dirty="0">
                          <a:solidFill>
                            <a:srgbClr val="31383D"/>
                          </a:solidFill>
                        </a:rPr>
                        <a:t> </a:t>
                      </a:r>
                      <a:r>
                        <a:rPr sz="1000" dirty="0">
                          <a:solidFill>
                            <a:srgbClr val="31383D"/>
                          </a:solidFill>
                        </a:rPr>
                        <a:t>1%</a:t>
                      </a:r>
                      <a:r>
                        <a:rPr sz="1000" spc="-15" dirty="0">
                          <a:solidFill>
                            <a:srgbClr val="31383D"/>
                          </a:solidFill>
                        </a:rPr>
                        <a:t> </a:t>
                      </a:r>
                      <a:r>
                        <a:rPr sz="1000" dirty="0">
                          <a:solidFill>
                            <a:srgbClr val="31383D"/>
                          </a:solidFill>
                        </a:rPr>
                        <a:t>or</a:t>
                      </a:r>
                      <a:r>
                        <a:rPr sz="1000" spc="-10" dirty="0">
                          <a:solidFill>
                            <a:srgbClr val="31383D"/>
                          </a:solidFill>
                        </a:rPr>
                        <a:t> </a:t>
                      </a:r>
                      <a:r>
                        <a:rPr sz="1000" dirty="0">
                          <a:solidFill>
                            <a:srgbClr val="31383D"/>
                          </a:solidFill>
                        </a:rPr>
                        <a:t>yield maintenance</a:t>
                      </a:r>
                      <a:r>
                        <a:rPr sz="1000" spc="-5" dirty="0">
                          <a:solidFill>
                            <a:srgbClr val="31383D"/>
                          </a:solidFill>
                        </a:rPr>
                        <a:t> </a:t>
                      </a:r>
                      <a:r>
                        <a:rPr sz="1000" dirty="0">
                          <a:solidFill>
                            <a:srgbClr val="31383D"/>
                          </a:solidFill>
                        </a:rPr>
                        <a:t>for</a:t>
                      </a:r>
                      <a:r>
                        <a:rPr sz="1000" spc="-10" dirty="0">
                          <a:solidFill>
                            <a:srgbClr val="31383D"/>
                          </a:solidFill>
                        </a:rPr>
                        <a:t> </a:t>
                      </a:r>
                      <a:r>
                        <a:rPr sz="1000" dirty="0">
                          <a:solidFill>
                            <a:srgbClr val="31383D"/>
                          </a:solidFill>
                        </a:rPr>
                        <a:t>the</a:t>
                      </a:r>
                      <a:r>
                        <a:rPr sz="1000" spc="-10" dirty="0">
                          <a:solidFill>
                            <a:srgbClr val="31383D"/>
                          </a:solidFill>
                        </a:rPr>
                        <a:t> </a:t>
                      </a:r>
                      <a:r>
                        <a:rPr sz="1000" dirty="0">
                          <a:solidFill>
                            <a:srgbClr val="31383D"/>
                          </a:solidFill>
                        </a:rPr>
                        <a:t>first</a:t>
                      </a:r>
                      <a:r>
                        <a:rPr sz="1000" spc="-25" dirty="0">
                          <a:solidFill>
                            <a:srgbClr val="31383D"/>
                          </a:solidFill>
                        </a:rPr>
                        <a:t> </a:t>
                      </a:r>
                      <a:r>
                        <a:rPr sz="1000" dirty="0">
                          <a:solidFill>
                            <a:srgbClr val="31383D"/>
                          </a:solidFill>
                        </a:rPr>
                        <a:t>15 years. </a:t>
                      </a:r>
                      <a:r>
                        <a:rPr sz="1000" spc="-10" dirty="0">
                          <a:solidFill>
                            <a:srgbClr val="31383D"/>
                          </a:solidFill>
                        </a:rPr>
                        <a:t>Thereafter, </a:t>
                      </a:r>
                      <a:r>
                        <a:rPr sz="1000" dirty="0">
                          <a:solidFill>
                            <a:srgbClr val="31383D"/>
                          </a:solidFill>
                        </a:rPr>
                        <a:t>prepayment</a:t>
                      </a:r>
                      <a:r>
                        <a:rPr sz="1000" spc="-5" dirty="0">
                          <a:solidFill>
                            <a:srgbClr val="31383D"/>
                          </a:solidFill>
                        </a:rPr>
                        <a:t> </a:t>
                      </a:r>
                      <a:r>
                        <a:rPr sz="1000" dirty="0">
                          <a:solidFill>
                            <a:srgbClr val="31383D"/>
                          </a:solidFill>
                        </a:rPr>
                        <a:t>will</a:t>
                      </a:r>
                      <a:r>
                        <a:rPr sz="1000" spc="-30" dirty="0">
                          <a:solidFill>
                            <a:srgbClr val="31383D"/>
                          </a:solidFill>
                        </a:rPr>
                        <a:t> </a:t>
                      </a:r>
                      <a:r>
                        <a:rPr sz="1000" dirty="0">
                          <a:solidFill>
                            <a:srgbClr val="31383D"/>
                          </a:solidFill>
                        </a:rPr>
                        <a:t>be</a:t>
                      </a:r>
                      <a:r>
                        <a:rPr sz="1000" spc="-15" dirty="0">
                          <a:solidFill>
                            <a:srgbClr val="31383D"/>
                          </a:solidFill>
                        </a:rPr>
                        <a:t> </a:t>
                      </a:r>
                      <a:r>
                        <a:rPr sz="1000" dirty="0">
                          <a:solidFill>
                            <a:srgbClr val="31383D"/>
                          </a:solidFill>
                        </a:rPr>
                        <a:t>without </a:t>
                      </a:r>
                      <a:r>
                        <a:rPr sz="1000" spc="-10" dirty="0">
                          <a:solidFill>
                            <a:srgbClr val="31383D"/>
                          </a:solidFill>
                        </a:rPr>
                        <a:t>premium.</a:t>
                      </a:r>
                      <a:endParaRPr sz="1000" dirty="0">
                        <a:latin typeface="Arial"/>
                        <a:cs typeface="Arial"/>
                      </a:endParaRPr>
                    </a:p>
                  </a:txBody>
                  <a:tcPr marL="0" marR="0" marT="0" marB="0" anchor="ctr"/>
                </a:tc>
                <a:extLst>
                  <a:ext uri="{0D108BD9-81ED-4DB2-BD59-A6C34878D82A}">
                    <a16:rowId xmlns:a16="http://schemas.microsoft.com/office/drawing/2014/main" val="10007"/>
                  </a:ext>
                </a:extLst>
              </a:tr>
            </a:tbl>
          </a:graphicData>
        </a:graphic>
      </p:graphicFrame>
      <p:graphicFrame>
        <p:nvGraphicFramePr>
          <p:cNvPr id="11" name="object 14">
            <a:extLst>
              <a:ext uri="{FF2B5EF4-FFF2-40B4-BE49-F238E27FC236}">
                <a16:creationId xmlns:a16="http://schemas.microsoft.com/office/drawing/2014/main" id="{207BC97B-886A-01DD-E584-E3EE119957AE}"/>
              </a:ext>
            </a:extLst>
          </p:cNvPr>
          <p:cNvGraphicFramePr>
            <a:graphicFrameLocks noGrp="1"/>
          </p:cNvGraphicFramePr>
          <p:nvPr>
            <p:extLst>
              <p:ext uri="{D42A27DB-BD31-4B8C-83A1-F6EECF244321}">
                <p14:modId xmlns:p14="http://schemas.microsoft.com/office/powerpoint/2010/main" val="571800075"/>
              </p:ext>
            </p:extLst>
          </p:nvPr>
        </p:nvGraphicFramePr>
        <p:xfrm>
          <a:off x="5375867" y="5028184"/>
          <a:ext cx="8568731" cy="1543437"/>
        </p:xfrm>
        <a:graphic>
          <a:graphicData uri="http://schemas.openxmlformats.org/drawingml/2006/table">
            <a:tbl>
              <a:tblPr firstRow="1" bandRow="1">
                <a:tableStyleId>{640930CC-2DD5-4645-9BF9-1F0F6B9BBA25}</a:tableStyleId>
              </a:tblPr>
              <a:tblGrid>
                <a:gridCol w="2318848">
                  <a:extLst>
                    <a:ext uri="{9D8B030D-6E8A-4147-A177-3AD203B41FA5}">
                      <a16:colId xmlns:a16="http://schemas.microsoft.com/office/drawing/2014/main" val="20000"/>
                    </a:ext>
                  </a:extLst>
                </a:gridCol>
                <a:gridCol w="6249883">
                  <a:extLst>
                    <a:ext uri="{9D8B030D-6E8A-4147-A177-3AD203B41FA5}">
                      <a16:colId xmlns:a16="http://schemas.microsoft.com/office/drawing/2014/main" val="20001"/>
                    </a:ext>
                  </a:extLst>
                </a:gridCol>
              </a:tblGrid>
              <a:tr h="220491">
                <a:tc>
                  <a:txBody>
                    <a:bodyPr/>
                    <a:lstStyle/>
                    <a:p>
                      <a:pPr marL="71755">
                        <a:lnSpc>
                          <a:spcPct val="100000"/>
                        </a:lnSpc>
                        <a:spcBef>
                          <a:spcPts val="335"/>
                        </a:spcBef>
                      </a:pPr>
                      <a:r>
                        <a:rPr sz="1000" b="1" dirty="0">
                          <a:solidFill>
                            <a:srgbClr val="31383D"/>
                          </a:solidFill>
                        </a:rPr>
                        <a:t>Minimum</a:t>
                      </a:r>
                      <a:r>
                        <a:rPr sz="1000" b="1" spc="-40" dirty="0">
                          <a:solidFill>
                            <a:srgbClr val="31383D"/>
                          </a:solidFill>
                        </a:rPr>
                        <a:t> </a:t>
                      </a:r>
                      <a:r>
                        <a:rPr sz="1000" b="1" dirty="0">
                          <a:solidFill>
                            <a:srgbClr val="31383D"/>
                          </a:solidFill>
                        </a:rPr>
                        <a:t>Loan </a:t>
                      </a:r>
                      <a:r>
                        <a:rPr sz="1000" b="1" spc="-10" dirty="0">
                          <a:solidFill>
                            <a:srgbClr val="31383D"/>
                          </a:solidFill>
                        </a:rPr>
                        <a:t>Amount</a:t>
                      </a:r>
                      <a:endParaRPr sz="1000" dirty="0">
                        <a:latin typeface="Arial"/>
                        <a:cs typeface="Arial"/>
                      </a:endParaRPr>
                    </a:p>
                  </a:txBody>
                  <a:tcPr marL="0" marR="0" marT="42545" marB="0"/>
                </a:tc>
                <a:tc>
                  <a:txBody>
                    <a:bodyPr/>
                    <a:lstStyle/>
                    <a:p>
                      <a:pPr marL="71755">
                        <a:lnSpc>
                          <a:spcPct val="100000"/>
                        </a:lnSpc>
                        <a:spcBef>
                          <a:spcPts val="335"/>
                        </a:spcBef>
                      </a:pPr>
                      <a:r>
                        <a:rPr sz="1000" spc="-10" dirty="0">
                          <a:solidFill>
                            <a:srgbClr val="31383D"/>
                          </a:solidFill>
                        </a:rPr>
                        <a:t>$1,000,000</a:t>
                      </a:r>
                      <a:endParaRPr sz="1000" dirty="0">
                        <a:latin typeface="Arial"/>
                        <a:cs typeface="Arial"/>
                      </a:endParaRPr>
                    </a:p>
                  </a:txBody>
                  <a:tcPr marL="0" marR="0" marT="42545" marB="0"/>
                </a:tc>
                <a:extLst>
                  <a:ext uri="{0D108BD9-81ED-4DB2-BD59-A6C34878D82A}">
                    <a16:rowId xmlns:a16="http://schemas.microsoft.com/office/drawing/2014/main" val="10000"/>
                  </a:ext>
                </a:extLst>
              </a:tr>
              <a:tr h="220491">
                <a:tc>
                  <a:txBody>
                    <a:bodyPr/>
                    <a:lstStyle/>
                    <a:p>
                      <a:pPr marL="71755">
                        <a:lnSpc>
                          <a:spcPct val="100000"/>
                        </a:lnSpc>
                        <a:spcBef>
                          <a:spcPts val="335"/>
                        </a:spcBef>
                      </a:pPr>
                      <a:r>
                        <a:rPr sz="1000" b="1" dirty="0">
                          <a:solidFill>
                            <a:srgbClr val="31383D"/>
                          </a:solidFill>
                        </a:rPr>
                        <a:t>Loan</a:t>
                      </a:r>
                      <a:r>
                        <a:rPr sz="1000" b="1" spc="-10" dirty="0">
                          <a:solidFill>
                            <a:srgbClr val="31383D"/>
                          </a:solidFill>
                        </a:rPr>
                        <a:t> </a:t>
                      </a:r>
                      <a:r>
                        <a:rPr sz="1000" b="1" spc="-20" dirty="0">
                          <a:solidFill>
                            <a:srgbClr val="31383D"/>
                          </a:solidFill>
                        </a:rPr>
                        <a:t>term</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2</a:t>
                      </a:r>
                      <a:r>
                        <a:rPr sz="1000" spc="-5" dirty="0">
                          <a:solidFill>
                            <a:srgbClr val="31383D"/>
                          </a:solidFill>
                        </a:rPr>
                        <a:t> </a:t>
                      </a:r>
                      <a:r>
                        <a:rPr sz="1000" dirty="0">
                          <a:solidFill>
                            <a:srgbClr val="31383D"/>
                          </a:solidFill>
                        </a:rPr>
                        <a:t>to 10</a:t>
                      </a:r>
                      <a:r>
                        <a:rPr sz="1000" spc="10" dirty="0">
                          <a:solidFill>
                            <a:srgbClr val="31383D"/>
                          </a:solidFill>
                        </a:rPr>
                        <a:t> </a:t>
                      </a:r>
                      <a:r>
                        <a:rPr sz="1000" spc="-10" dirty="0">
                          <a:solidFill>
                            <a:srgbClr val="31383D"/>
                          </a:solidFill>
                        </a:rPr>
                        <a:t>years</a:t>
                      </a:r>
                      <a:endParaRPr sz="1000" dirty="0">
                        <a:latin typeface="Arial"/>
                        <a:cs typeface="Arial"/>
                      </a:endParaRPr>
                    </a:p>
                  </a:txBody>
                  <a:tcPr marL="0" marR="0" marT="42545" marB="0" anchor="ctr"/>
                </a:tc>
                <a:extLst>
                  <a:ext uri="{0D108BD9-81ED-4DB2-BD59-A6C34878D82A}">
                    <a16:rowId xmlns:a16="http://schemas.microsoft.com/office/drawing/2014/main" val="10001"/>
                  </a:ext>
                </a:extLst>
              </a:tr>
              <a:tr h="220491">
                <a:tc>
                  <a:txBody>
                    <a:bodyPr/>
                    <a:lstStyle/>
                    <a:p>
                      <a:pPr marL="71755">
                        <a:lnSpc>
                          <a:spcPct val="100000"/>
                        </a:lnSpc>
                        <a:spcBef>
                          <a:spcPts val="335"/>
                        </a:spcBef>
                      </a:pPr>
                      <a:r>
                        <a:rPr sz="1000" b="1" spc="-10" dirty="0">
                          <a:solidFill>
                            <a:srgbClr val="31383D"/>
                          </a:solidFill>
                        </a:rPr>
                        <a:t>Amortization</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30,</a:t>
                      </a:r>
                      <a:r>
                        <a:rPr sz="1000" spc="5" dirty="0">
                          <a:solidFill>
                            <a:srgbClr val="31383D"/>
                          </a:solidFill>
                        </a:rPr>
                        <a:t> </a:t>
                      </a:r>
                      <a:r>
                        <a:rPr sz="1000" dirty="0">
                          <a:solidFill>
                            <a:srgbClr val="31383D"/>
                          </a:solidFill>
                        </a:rPr>
                        <a:t>or</a:t>
                      </a:r>
                      <a:r>
                        <a:rPr sz="1000" spc="10" dirty="0">
                          <a:solidFill>
                            <a:srgbClr val="31383D"/>
                          </a:solidFill>
                        </a:rPr>
                        <a:t> </a:t>
                      </a:r>
                      <a:r>
                        <a:rPr sz="1000" dirty="0">
                          <a:solidFill>
                            <a:srgbClr val="31383D"/>
                          </a:solidFill>
                        </a:rPr>
                        <a:t>35 in select</a:t>
                      </a:r>
                      <a:r>
                        <a:rPr sz="1000" spc="-5" dirty="0">
                          <a:solidFill>
                            <a:srgbClr val="31383D"/>
                          </a:solidFill>
                        </a:rPr>
                        <a:t> </a:t>
                      </a:r>
                      <a:r>
                        <a:rPr sz="1000" dirty="0">
                          <a:solidFill>
                            <a:srgbClr val="31383D"/>
                          </a:solidFill>
                        </a:rPr>
                        <a:t>markets;</a:t>
                      </a:r>
                      <a:r>
                        <a:rPr sz="1000" spc="-15" dirty="0">
                          <a:solidFill>
                            <a:srgbClr val="31383D"/>
                          </a:solidFill>
                        </a:rPr>
                        <a:t> </a:t>
                      </a:r>
                      <a:r>
                        <a:rPr sz="1000" dirty="0">
                          <a:solidFill>
                            <a:srgbClr val="31383D"/>
                          </a:solidFill>
                        </a:rPr>
                        <a:t>Periods</a:t>
                      </a:r>
                      <a:r>
                        <a:rPr sz="1000" spc="10" dirty="0">
                          <a:solidFill>
                            <a:srgbClr val="31383D"/>
                          </a:solidFill>
                        </a:rPr>
                        <a:t> </a:t>
                      </a:r>
                      <a:r>
                        <a:rPr sz="1000" dirty="0">
                          <a:solidFill>
                            <a:srgbClr val="31383D"/>
                          </a:solidFill>
                        </a:rPr>
                        <a:t>of</a:t>
                      </a:r>
                      <a:r>
                        <a:rPr sz="1000" spc="5" dirty="0">
                          <a:solidFill>
                            <a:srgbClr val="31383D"/>
                          </a:solidFill>
                        </a:rPr>
                        <a:t> </a:t>
                      </a:r>
                      <a:r>
                        <a:rPr sz="1000" spc="-10" dirty="0">
                          <a:solidFill>
                            <a:srgbClr val="31383D"/>
                          </a:solidFill>
                        </a:rPr>
                        <a:t>interest-</a:t>
                      </a:r>
                      <a:r>
                        <a:rPr sz="1000" dirty="0">
                          <a:solidFill>
                            <a:srgbClr val="31383D"/>
                          </a:solidFill>
                        </a:rPr>
                        <a:t>only may</a:t>
                      </a:r>
                      <a:r>
                        <a:rPr sz="1000" spc="-15" dirty="0">
                          <a:solidFill>
                            <a:srgbClr val="31383D"/>
                          </a:solidFill>
                        </a:rPr>
                        <a:t> </a:t>
                      </a:r>
                      <a:r>
                        <a:rPr sz="1000" dirty="0">
                          <a:solidFill>
                            <a:srgbClr val="31383D"/>
                          </a:solidFill>
                        </a:rPr>
                        <a:t>be</a:t>
                      </a:r>
                      <a:r>
                        <a:rPr sz="1000" spc="10" dirty="0">
                          <a:solidFill>
                            <a:srgbClr val="31383D"/>
                          </a:solidFill>
                        </a:rPr>
                        <a:t> </a:t>
                      </a:r>
                      <a:r>
                        <a:rPr sz="1000" spc="-10" dirty="0">
                          <a:solidFill>
                            <a:srgbClr val="31383D"/>
                          </a:solidFill>
                        </a:rPr>
                        <a:t>considered</a:t>
                      </a:r>
                      <a:endParaRPr sz="1000" dirty="0">
                        <a:latin typeface="Arial"/>
                        <a:cs typeface="Arial"/>
                      </a:endParaRPr>
                    </a:p>
                  </a:txBody>
                  <a:tcPr marL="0" marR="0" marT="42545" marB="0" anchor="ctr"/>
                </a:tc>
                <a:extLst>
                  <a:ext uri="{0D108BD9-81ED-4DB2-BD59-A6C34878D82A}">
                    <a16:rowId xmlns:a16="http://schemas.microsoft.com/office/drawing/2014/main" val="10002"/>
                  </a:ext>
                </a:extLst>
              </a:tr>
              <a:tr h="220491">
                <a:tc>
                  <a:txBody>
                    <a:bodyPr/>
                    <a:lstStyle/>
                    <a:p>
                      <a:pPr marL="71755">
                        <a:lnSpc>
                          <a:spcPct val="100000"/>
                        </a:lnSpc>
                        <a:spcBef>
                          <a:spcPts val="335"/>
                        </a:spcBef>
                      </a:pPr>
                      <a:r>
                        <a:rPr sz="1000" b="1" dirty="0">
                          <a:solidFill>
                            <a:srgbClr val="31383D"/>
                          </a:solidFill>
                        </a:rPr>
                        <a:t>Interest</a:t>
                      </a:r>
                      <a:r>
                        <a:rPr sz="1000" b="1" spc="-35" dirty="0">
                          <a:solidFill>
                            <a:srgbClr val="31383D"/>
                          </a:solidFill>
                        </a:rPr>
                        <a:t> </a:t>
                      </a:r>
                      <a:r>
                        <a:rPr sz="1000" b="1" spc="-20" dirty="0">
                          <a:solidFill>
                            <a:srgbClr val="31383D"/>
                          </a:solidFill>
                        </a:rPr>
                        <a:t>Rate</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Fixed</a:t>
                      </a:r>
                      <a:r>
                        <a:rPr sz="1000" spc="-10" dirty="0">
                          <a:solidFill>
                            <a:srgbClr val="31383D"/>
                          </a:solidFill>
                        </a:rPr>
                        <a:t> </a:t>
                      </a:r>
                      <a:r>
                        <a:rPr sz="1000" dirty="0">
                          <a:solidFill>
                            <a:srgbClr val="31383D"/>
                          </a:solidFill>
                        </a:rPr>
                        <a:t>for</a:t>
                      </a:r>
                      <a:r>
                        <a:rPr sz="1000" spc="-10" dirty="0">
                          <a:solidFill>
                            <a:srgbClr val="31383D"/>
                          </a:solidFill>
                        </a:rPr>
                        <a:t> </a:t>
                      </a:r>
                      <a:r>
                        <a:rPr sz="1000" dirty="0">
                          <a:solidFill>
                            <a:srgbClr val="31383D"/>
                          </a:solidFill>
                        </a:rPr>
                        <a:t>the term</a:t>
                      </a:r>
                      <a:r>
                        <a:rPr sz="1000" spc="-15" dirty="0">
                          <a:solidFill>
                            <a:srgbClr val="31383D"/>
                          </a:solidFill>
                        </a:rPr>
                        <a:t> </a:t>
                      </a:r>
                      <a:r>
                        <a:rPr sz="1000" dirty="0">
                          <a:solidFill>
                            <a:srgbClr val="31383D"/>
                          </a:solidFill>
                        </a:rPr>
                        <a:t>of</a:t>
                      </a:r>
                      <a:r>
                        <a:rPr sz="1000" spc="-5" dirty="0">
                          <a:solidFill>
                            <a:srgbClr val="31383D"/>
                          </a:solidFill>
                        </a:rPr>
                        <a:t> </a:t>
                      </a:r>
                      <a:r>
                        <a:rPr sz="1000" dirty="0">
                          <a:solidFill>
                            <a:srgbClr val="31383D"/>
                          </a:solidFill>
                        </a:rPr>
                        <a:t>the</a:t>
                      </a:r>
                      <a:r>
                        <a:rPr sz="1000" spc="-5" dirty="0">
                          <a:solidFill>
                            <a:srgbClr val="31383D"/>
                          </a:solidFill>
                        </a:rPr>
                        <a:t> </a:t>
                      </a:r>
                      <a:r>
                        <a:rPr sz="1000" spc="-20" dirty="0">
                          <a:solidFill>
                            <a:srgbClr val="31383D"/>
                          </a:solidFill>
                        </a:rPr>
                        <a:t>loan</a:t>
                      </a:r>
                      <a:endParaRPr sz="1000" dirty="0">
                        <a:latin typeface="Arial"/>
                        <a:cs typeface="Arial"/>
                      </a:endParaRPr>
                    </a:p>
                  </a:txBody>
                  <a:tcPr marL="0" marR="0" marT="42545" marB="0" anchor="ctr"/>
                </a:tc>
                <a:extLst>
                  <a:ext uri="{0D108BD9-81ED-4DB2-BD59-A6C34878D82A}">
                    <a16:rowId xmlns:a16="http://schemas.microsoft.com/office/drawing/2014/main" val="10003"/>
                  </a:ext>
                </a:extLst>
              </a:tr>
              <a:tr h="220491">
                <a:tc>
                  <a:txBody>
                    <a:bodyPr/>
                    <a:lstStyle/>
                    <a:p>
                      <a:pPr marL="71755">
                        <a:lnSpc>
                          <a:spcPct val="100000"/>
                        </a:lnSpc>
                        <a:spcBef>
                          <a:spcPts val="335"/>
                        </a:spcBef>
                      </a:pPr>
                      <a:r>
                        <a:rPr sz="1000" b="1" spc="-25" dirty="0">
                          <a:solidFill>
                            <a:srgbClr val="31383D"/>
                          </a:solidFill>
                        </a:rPr>
                        <a:t>LTV</a:t>
                      </a:r>
                      <a:endParaRPr sz="1000" dirty="0">
                        <a:latin typeface="Arial"/>
                        <a:cs typeface="Arial"/>
                      </a:endParaRPr>
                    </a:p>
                  </a:txBody>
                  <a:tcPr marL="0" marR="0" marT="42545" marB="0"/>
                </a:tc>
                <a:tc>
                  <a:txBody>
                    <a:bodyPr/>
                    <a:lstStyle/>
                    <a:p>
                      <a:pPr marL="71755">
                        <a:lnSpc>
                          <a:spcPct val="100000"/>
                        </a:lnSpc>
                        <a:spcBef>
                          <a:spcPts val="335"/>
                        </a:spcBef>
                      </a:pPr>
                      <a:r>
                        <a:rPr sz="1000" spc="-25" dirty="0">
                          <a:solidFill>
                            <a:srgbClr val="31383D"/>
                          </a:solidFill>
                        </a:rPr>
                        <a:t>80%</a:t>
                      </a:r>
                      <a:endParaRPr sz="1000" dirty="0">
                        <a:latin typeface="Arial"/>
                        <a:cs typeface="Arial"/>
                      </a:endParaRPr>
                    </a:p>
                  </a:txBody>
                  <a:tcPr marL="0" marR="0" marT="42545" marB="0" anchor="ctr"/>
                </a:tc>
                <a:extLst>
                  <a:ext uri="{0D108BD9-81ED-4DB2-BD59-A6C34878D82A}">
                    <a16:rowId xmlns:a16="http://schemas.microsoft.com/office/drawing/2014/main" val="10004"/>
                  </a:ext>
                </a:extLst>
              </a:tr>
              <a:tr h="220491">
                <a:tc>
                  <a:txBody>
                    <a:bodyPr/>
                    <a:lstStyle/>
                    <a:p>
                      <a:pPr marL="71755">
                        <a:lnSpc>
                          <a:spcPct val="100000"/>
                        </a:lnSpc>
                        <a:spcBef>
                          <a:spcPts val="335"/>
                        </a:spcBef>
                      </a:pPr>
                      <a:r>
                        <a:rPr sz="1000" b="1" spc="-20" dirty="0">
                          <a:solidFill>
                            <a:srgbClr val="31383D"/>
                          </a:solidFill>
                        </a:rPr>
                        <a:t>DSCR</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1.20;</a:t>
                      </a:r>
                      <a:r>
                        <a:rPr sz="1000" spc="10" dirty="0">
                          <a:solidFill>
                            <a:srgbClr val="31383D"/>
                          </a:solidFill>
                        </a:rPr>
                        <a:t> </a:t>
                      </a:r>
                      <a:r>
                        <a:rPr sz="1000" dirty="0">
                          <a:solidFill>
                            <a:srgbClr val="31383D"/>
                          </a:solidFill>
                        </a:rPr>
                        <a:t>1.15</a:t>
                      </a:r>
                      <a:r>
                        <a:rPr sz="1000" spc="5" dirty="0">
                          <a:solidFill>
                            <a:srgbClr val="31383D"/>
                          </a:solidFill>
                        </a:rPr>
                        <a:t> </a:t>
                      </a:r>
                      <a:r>
                        <a:rPr sz="1000" dirty="0">
                          <a:solidFill>
                            <a:srgbClr val="31383D"/>
                          </a:solidFill>
                        </a:rPr>
                        <a:t>may</a:t>
                      </a:r>
                      <a:r>
                        <a:rPr sz="1000" spc="-20" dirty="0">
                          <a:solidFill>
                            <a:srgbClr val="31383D"/>
                          </a:solidFill>
                        </a:rPr>
                        <a:t> </a:t>
                      </a:r>
                      <a:r>
                        <a:rPr sz="1000" dirty="0">
                          <a:solidFill>
                            <a:srgbClr val="31383D"/>
                          </a:solidFill>
                        </a:rPr>
                        <a:t>be</a:t>
                      </a:r>
                      <a:r>
                        <a:rPr sz="1000" spc="-5" dirty="0">
                          <a:solidFill>
                            <a:srgbClr val="31383D"/>
                          </a:solidFill>
                        </a:rPr>
                        <a:t> </a:t>
                      </a:r>
                      <a:r>
                        <a:rPr sz="1000" spc="-10" dirty="0">
                          <a:solidFill>
                            <a:srgbClr val="31383D"/>
                          </a:solidFill>
                        </a:rPr>
                        <a:t>considered</a:t>
                      </a:r>
                      <a:endParaRPr sz="1000" dirty="0">
                        <a:latin typeface="Arial"/>
                        <a:cs typeface="Arial"/>
                      </a:endParaRPr>
                    </a:p>
                  </a:txBody>
                  <a:tcPr marL="0" marR="0" marT="42545" marB="0" anchor="ctr"/>
                </a:tc>
                <a:extLst>
                  <a:ext uri="{0D108BD9-81ED-4DB2-BD59-A6C34878D82A}">
                    <a16:rowId xmlns:a16="http://schemas.microsoft.com/office/drawing/2014/main" val="10005"/>
                  </a:ext>
                </a:extLst>
              </a:tr>
              <a:tr h="220491">
                <a:tc>
                  <a:txBody>
                    <a:bodyPr/>
                    <a:lstStyle/>
                    <a:p>
                      <a:pPr marL="71755">
                        <a:lnSpc>
                          <a:spcPct val="100000"/>
                        </a:lnSpc>
                        <a:spcBef>
                          <a:spcPts val="335"/>
                        </a:spcBef>
                      </a:pPr>
                      <a:r>
                        <a:rPr sz="1000" b="1" spc="-10" dirty="0">
                          <a:solidFill>
                            <a:srgbClr val="31383D"/>
                          </a:solidFill>
                        </a:rPr>
                        <a:t>Prepayment</a:t>
                      </a:r>
                      <a:endParaRPr sz="1000" dirty="0">
                        <a:latin typeface="Arial"/>
                        <a:cs typeface="Arial"/>
                      </a:endParaRPr>
                    </a:p>
                  </a:txBody>
                  <a:tcPr marL="0" marR="0" marT="42545" marB="0"/>
                </a:tc>
                <a:tc>
                  <a:txBody>
                    <a:bodyPr/>
                    <a:lstStyle/>
                    <a:p>
                      <a:pPr marL="71755">
                        <a:lnSpc>
                          <a:spcPct val="100000"/>
                        </a:lnSpc>
                        <a:spcBef>
                          <a:spcPts val="335"/>
                        </a:spcBef>
                      </a:pPr>
                      <a:r>
                        <a:rPr sz="1000" dirty="0">
                          <a:solidFill>
                            <a:srgbClr val="31383D"/>
                          </a:solidFill>
                        </a:rPr>
                        <a:t>Yield</a:t>
                      </a:r>
                      <a:r>
                        <a:rPr sz="1000" spc="-15" dirty="0">
                          <a:solidFill>
                            <a:srgbClr val="31383D"/>
                          </a:solidFill>
                        </a:rPr>
                        <a:t> </a:t>
                      </a:r>
                      <a:r>
                        <a:rPr sz="1000" dirty="0">
                          <a:solidFill>
                            <a:srgbClr val="31383D"/>
                          </a:solidFill>
                        </a:rPr>
                        <a:t>maintenance.</a:t>
                      </a:r>
                      <a:r>
                        <a:rPr sz="1000" spc="-10" dirty="0">
                          <a:solidFill>
                            <a:srgbClr val="31383D"/>
                          </a:solidFill>
                        </a:rPr>
                        <a:t> </a:t>
                      </a:r>
                      <a:r>
                        <a:rPr sz="1000" dirty="0">
                          <a:solidFill>
                            <a:srgbClr val="31383D"/>
                          </a:solidFill>
                        </a:rPr>
                        <a:t>No</a:t>
                      </a:r>
                      <a:r>
                        <a:rPr sz="1000" spc="-10" dirty="0">
                          <a:solidFill>
                            <a:srgbClr val="31383D"/>
                          </a:solidFill>
                        </a:rPr>
                        <a:t> </a:t>
                      </a:r>
                      <a:r>
                        <a:rPr sz="1000" dirty="0">
                          <a:solidFill>
                            <a:srgbClr val="31383D"/>
                          </a:solidFill>
                        </a:rPr>
                        <a:t>prepayment</a:t>
                      </a:r>
                      <a:r>
                        <a:rPr sz="1000" spc="5" dirty="0">
                          <a:solidFill>
                            <a:srgbClr val="31383D"/>
                          </a:solidFill>
                        </a:rPr>
                        <a:t> </a:t>
                      </a:r>
                      <a:r>
                        <a:rPr sz="1000" dirty="0">
                          <a:solidFill>
                            <a:srgbClr val="31383D"/>
                          </a:solidFill>
                        </a:rPr>
                        <a:t>premium</a:t>
                      </a:r>
                      <a:r>
                        <a:rPr sz="1000" spc="-30" dirty="0">
                          <a:solidFill>
                            <a:srgbClr val="31383D"/>
                          </a:solidFill>
                        </a:rPr>
                        <a:t> </a:t>
                      </a:r>
                      <a:r>
                        <a:rPr sz="1000" dirty="0">
                          <a:solidFill>
                            <a:srgbClr val="31383D"/>
                          </a:solidFill>
                        </a:rPr>
                        <a:t>after</a:t>
                      </a:r>
                      <a:r>
                        <a:rPr sz="1000" spc="-15" dirty="0">
                          <a:solidFill>
                            <a:srgbClr val="31383D"/>
                          </a:solidFill>
                        </a:rPr>
                        <a:t> </a:t>
                      </a:r>
                      <a:r>
                        <a:rPr sz="1000" dirty="0">
                          <a:solidFill>
                            <a:srgbClr val="31383D"/>
                          </a:solidFill>
                        </a:rPr>
                        <a:t>12 months</a:t>
                      </a:r>
                      <a:r>
                        <a:rPr sz="1000" spc="-25" dirty="0">
                          <a:solidFill>
                            <a:srgbClr val="31383D"/>
                          </a:solidFill>
                        </a:rPr>
                        <a:t> </a:t>
                      </a:r>
                      <a:r>
                        <a:rPr sz="1000" spc="-10" dirty="0">
                          <a:solidFill>
                            <a:srgbClr val="31383D"/>
                          </a:solidFill>
                        </a:rPr>
                        <a:t>available.</a:t>
                      </a:r>
                      <a:endParaRPr sz="1000" dirty="0">
                        <a:latin typeface="Arial"/>
                        <a:cs typeface="Arial"/>
                      </a:endParaRPr>
                    </a:p>
                  </a:txBody>
                  <a:tcPr marL="0" marR="0" marT="42545" marB="0" anchor="ctr"/>
                </a:tc>
                <a:extLst>
                  <a:ext uri="{0D108BD9-81ED-4DB2-BD59-A6C34878D82A}">
                    <a16:rowId xmlns:a16="http://schemas.microsoft.com/office/drawing/2014/main" val="10006"/>
                  </a:ext>
                </a:extLst>
              </a:tr>
            </a:tbl>
          </a:graphicData>
        </a:graphic>
      </p:graphicFrame>
      <p:sp>
        <p:nvSpPr>
          <p:cNvPr id="12" name="object 15">
            <a:extLst>
              <a:ext uri="{FF2B5EF4-FFF2-40B4-BE49-F238E27FC236}">
                <a16:creationId xmlns:a16="http://schemas.microsoft.com/office/drawing/2014/main" id="{A96D99D8-73C1-E2C2-AA73-5100A9E1609E}"/>
              </a:ext>
            </a:extLst>
          </p:cNvPr>
          <p:cNvSpPr/>
          <p:nvPr/>
        </p:nvSpPr>
        <p:spPr>
          <a:xfrm>
            <a:off x="667512" y="4933188"/>
            <a:ext cx="13277086" cy="94996"/>
          </a:xfrm>
          <a:custGeom>
            <a:avLst/>
            <a:gdLst/>
            <a:ahLst/>
            <a:cxnLst/>
            <a:rect l="l" t="t" r="r" b="b"/>
            <a:pathLst>
              <a:path w="8961120">
                <a:moveTo>
                  <a:pt x="0" y="0"/>
                </a:moveTo>
                <a:lnTo>
                  <a:pt x="8961120" y="0"/>
                </a:lnTo>
              </a:path>
            </a:pathLst>
          </a:custGeom>
          <a:ln w="15875">
            <a:solidFill>
              <a:srgbClr val="D9D9D9"/>
            </a:solidFill>
            <a:prstDash val="sysDot"/>
          </a:ln>
        </p:spPr>
        <p:txBody>
          <a:bodyPr wrap="square" lIns="0" tIns="0" rIns="0" bIns="0" rtlCol="0"/>
          <a:lstStyle/>
          <a:p>
            <a:endParaRPr lang="en-US" dirty="0"/>
          </a:p>
        </p:txBody>
      </p:sp>
      <p:sp>
        <p:nvSpPr>
          <p:cNvPr id="13" name="object 17">
            <a:extLst>
              <a:ext uri="{FF2B5EF4-FFF2-40B4-BE49-F238E27FC236}">
                <a16:creationId xmlns:a16="http://schemas.microsoft.com/office/drawing/2014/main" id="{42F510C8-5E53-2310-5307-AE22EEF33848}"/>
              </a:ext>
            </a:extLst>
          </p:cNvPr>
          <p:cNvSpPr txBox="1"/>
          <p:nvPr/>
        </p:nvSpPr>
        <p:spPr>
          <a:xfrm>
            <a:off x="775208" y="1449070"/>
            <a:ext cx="3446145" cy="2941639"/>
          </a:xfrm>
          <a:prstGeom prst="rect">
            <a:avLst/>
          </a:prstGeom>
        </p:spPr>
        <p:txBody>
          <a:bodyPr vert="horz" wrap="square" lIns="0" tIns="13335" rIns="0" bIns="0" rtlCol="0">
            <a:spAutoFit/>
          </a:bodyPr>
          <a:lstStyle/>
          <a:p>
            <a:pPr marL="183515">
              <a:lnSpc>
                <a:spcPct val="100000"/>
              </a:lnSpc>
              <a:spcBef>
                <a:spcPts val="105"/>
              </a:spcBef>
            </a:pPr>
            <a:r>
              <a:rPr lang="en-US" sz="1400" dirty="0">
                <a:solidFill>
                  <a:srgbClr val="086083"/>
                </a:solidFill>
                <a:latin typeface="Arial Black"/>
                <a:cs typeface="Arial Black"/>
              </a:rPr>
              <a:t>Short</a:t>
            </a:r>
            <a:r>
              <a:rPr lang="en-US" sz="1400" spc="25" dirty="0">
                <a:solidFill>
                  <a:srgbClr val="086083"/>
                </a:solidFill>
                <a:latin typeface="Arial Black"/>
                <a:cs typeface="Arial Black"/>
              </a:rPr>
              <a:t> </a:t>
            </a:r>
            <a:r>
              <a:rPr lang="en-US" sz="1400" dirty="0">
                <a:solidFill>
                  <a:srgbClr val="086083"/>
                </a:solidFill>
                <a:latin typeface="Arial Black"/>
                <a:cs typeface="Arial Black"/>
              </a:rPr>
              <a:t>Term</a:t>
            </a:r>
            <a:r>
              <a:rPr lang="en-US" sz="1400" spc="25" dirty="0">
                <a:solidFill>
                  <a:srgbClr val="086083"/>
                </a:solidFill>
                <a:latin typeface="Arial Black"/>
                <a:cs typeface="Arial Black"/>
              </a:rPr>
              <a:t> </a:t>
            </a:r>
            <a:r>
              <a:rPr lang="en-US" sz="1400" dirty="0">
                <a:solidFill>
                  <a:srgbClr val="086083"/>
                </a:solidFill>
                <a:latin typeface="Arial Black"/>
                <a:cs typeface="Arial Black"/>
              </a:rPr>
              <a:t>Construction</a:t>
            </a:r>
            <a:r>
              <a:rPr lang="en-US" sz="1400" spc="10" dirty="0">
                <a:solidFill>
                  <a:srgbClr val="086083"/>
                </a:solidFill>
                <a:latin typeface="Arial Black"/>
                <a:cs typeface="Arial Black"/>
              </a:rPr>
              <a:t> </a:t>
            </a:r>
            <a:r>
              <a:rPr lang="en-US" sz="1400" spc="-10" dirty="0">
                <a:solidFill>
                  <a:srgbClr val="086083"/>
                </a:solidFill>
                <a:latin typeface="Arial Black"/>
                <a:cs typeface="Arial Black"/>
              </a:rPr>
              <a:t>Lending</a:t>
            </a:r>
            <a:endParaRPr lang="en-US" sz="1400" dirty="0">
              <a:latin typeface="Arial Black"/>
              <a:cs typeface="Arial Black"/>
            </a:endParaRPr>
          </a:p>
          <a:p>
            <a:pPr marL="141605" marR="195580">
              <a:lnSpc>
                <a:spcPct val="110000"/>
              </a:lnSpc>
              <a:spcBef>
                <a:spcPts val="1055"/>
              </a:spcBef>
            </a:pPr>
            <a:r>
              <a:rPr lang="en-US" sz="1200" spc="-45" dirty="0">
                <a:solidFill>
                  <a:srgbClr val="31383D"/>
                </a:solidFill>
                <a:latin typeface="Arial"/>
                <a:cs typeface="Arial"/>
              </a:rPr>
              <a:t>Tax-</a:t>
            </a:r>
            <a:r>
              <a:rPr lang="en-US" sz="1200" dirty="0">
                <a:solidFill>
                  <a:srgbClr val="31383D"/>
                </a:solidFill>
                <a:latin typeface="Arial"/>
                <a:cs typeface="Arial"/>
              </a:rPr>
              <a:t>exempt</a:t>
            </a:r>
            <a:r>
              <a:rPr lang="en-US" sz="1200" spc="-30" dirty="0">
                <a:solidFill>
                  <a:srgbClr val="31383D"/>
                </a:solidFill>
                <a:latin typeface="Arial"/>
                <a:cs typeface="Arial"/>
              </a:rPr>
              <a:t> </a:t>
            </a:r>
            <a:r>
              <a:rPr lang="en-US" sz="1200" dirty="0">
                <a:solidFill>
                  <a:srgbClr val="31383D"/>
                </a:solidFill>
                <a:latin typeface="Arial"/>
                <a:cs typeface="Arial"/>
              </a:rPr>
              <a:t>and</a:t>
            </a:r>
            <a:r>
              <a:rPr lang="en-US" sz="1200" spc="-25" dirty="0">
                <a:solidFill>
                  <a:srgbClr val="31383D"/>
                </a:solidFill>
                <a:latin typeface="Arial"/>
                <a:cs typeface="Arial"/>
              </a:rPr>
              <a:t> </a:t>
            </a:r>
            <a:r>
              <a:rPr lang="en-US" sz="1200" dirty="0">
                <a:solidFill>
                  <a:srgbClr val="31383D"/>
                </a:solidFill>
                <a:latin typeface="Arial"/>
                <a:cs typeface="Arial"/>
              </a:rPr>
              <a:t>taxable</a:t>
            </a:r>
            <a:r>
              <a:rPr lang="en-US" sz="1200" spc="-30" dirty="0">
                <a:solidFill>
                  <a:srgbClr val="31383D"/>
                </a:solidFill>
                <a:latin typeface="Arial"/>
                <a:cs typeface="Arial"/>
              </a:rPr>
              <a:t> </a:t>
            </a:r>
            <a:r>
              <a:rPr lang="en-US" sz="1200" dirty="0">
                <a:solidFill>
                  <a:srgbClr val="31383D"/>
                </a:solidFill>
                <a:latin typeface="Arial"/>
                <a:cs typeface="Arial"/>
              </a:rPr>
              <a:t>construction</a:t>
            </a:r>
            <a:r>
              <a:rPr lang="en-US" sz="1200" spc="-50" dirty="0">
                <a:solidFill>
                  <a:srgbClr val="31383D"/>
                </a:solidFill>
                <a:latin typeface="Arial"/>
                <a:cs typeface="Arial"/>
              </a:rPr>
              <a:t> </a:t>
            </a:r>
            <a:r>
              <a:rPr lang="en-US" sz="1200" dirty="0">
                <a:solidFill>
                  <a:srgbClr val="31383D"/>
                </a:solidFill>
                <a:latin typeface="Arial"/>
                <a:cs typeface="Arial"/>
              </a:rPr>
              <a:t>loans</a:t>
            </a:r>
            <a:r>
              <a:rPr lang="en-US" sz="1200" spc="-30" dirty="0">
                <a:solidFill>
                  <a:srgbClr val="31383D"/>
                </a:solidFill>
                <a:latin typeface="Arial"/>
                <a:cs typeface="Arial"/>
              </a:rPr>
              <a:t> </a:t>
            </a:r>
            <a:r>
              <a:rPr lang="en-US" sz="1200" spc="-25" dirty="0">
                <a:solidFill>
                  <a:srgbClr val="31383D"/>
                </a:solidFill>
                <a:latin typeface="Arial"/>
                <a:cs typeface="Arial"/>
              </a:rPr>
              <a:t>for </a:t>
            </a:r>
            <a:r>
              <a:rPr lang="en-US" sz="1200" dirty="0">
                <a:solidFill>
                  <a:srgbClr val="31383D"/>
                </a:solidFill>
                <a:latin typeface="Arial"/>
                <a:cs typeface="Arial"/>
              </a:rPr>
              <a:t>affordable</a:t>
            </a:r>
            <a:r>
              <a:rPr lang="en-US" sz="1200" spc="-65" dirty="0">
                <a:solidFill>
                  <a:srgbClr val="31383D"/>
                </a:solidFill>
                <a:latin typeface="Arial"/>
                <a:cs typeface="Arial"/>
              </a:rPr>
              <a:t> </a:t>
            </a:r>
            <a:r>
              <a:rPr lang="en-US" sz="1200" dirty="0">
                <a:solidFill>
                  <a:srgbClr val="31383D"/>
                </a:solidFill>
                <a:latin typeface="Arial"/>
                <a:cs typeface="Arial"/>
              </a:rPr>
              <a:t>and</a:t>
            </a:r>
            <a:r>
              <a:rPr lang="en-US" sz="1200" spc="-35" dirty="0">
                <a:solidFill>
                  <a:srgbClr val="31383D"/>
                </a:solidFill>
                <a:latin typeface="Arial"/>
                <a:cs typeface="Arial"/>
              </a:rPr>
              <a:t> </a:t>
            </a:r>
            <a:r>
              <a:rPr lang="en-US" sz="1200" dirty="0">
                <a:solidFill>
                  <a:srgbClr val="31383D"/>
                </a:solidFill>
                <a:latin typeface="Arial"/>
                <a:cs typeface="Arial"/>
              </a:rPr>
              <a:t>workforce</a:t>
            </a:r>
            <a:r>
              <a:rPr lang="en-US" sz="1200" spc="-40" dirty="0">
                <a:solidFill>
                  <a:srgbClr val="31383D"/>
                </a:solidFill>
                <a:latin typeface="Arial"/>
                <a:cs typeface="Arial"/>
              </a:rPr>
              <a:t> </a:t>
            </a:r>
            <a:r>
              <a:rPr lang="en-US" sz="1200" dirty="0">
                <a:solidFill>
                  <a:srgbClr val="31383D"/>
                </a:solidFill>
                <a:latin typeface="Arial"/>
                <a:cs typeface="Arial"/>
              </a:rPr>
              <a:t>rental</a:t>
            </a:r>
            <a:r>
              <a:rPr lang="en-US" sz="1200" spc="-40" dirty="0">
                <a:solidFill>
                  <a:srgbClr val="31383D"/>
                </a:solidFill>
                <a:latin typeface="Arial"/>
                <a:cs typeface="Arial"/>
              </a:rPr>
              <a:t> </a:t>
            </a:r>
            <a:r>
              <a:rPr lang="en-US" sz="1200" spc="-10" dirty="0">
                <a:solidFill>
                  <a:srgbClr val="31383D"/>
                </a:solidFill>
                <a:latin typeface="Arial"/>
                <a:cs typeface="Arial"/>
              </a:rPr>
              <a:t>projects </a:t>
            </a:r>
            <a:r>
              <a:rPr lang="en-US" sz="1200" dirty="0">
                <a:solidFill>
                  <a:srgbClr val="31383D"/>
                </a:solidFill>
                <a:latin typeface="Arial"/>
                <a:cs typeface="Arial"/>
              </a:rPr>
              <a:t>leveraging</a:t>
            </a:r>
            <a:r>
              <a:rPr lang="en-US" sz="1200" spc="-40" dirty="0">
                <a:solidFill>
                  <a:srgbClr val="31383D"/>
                </a:solidFill>
                <a:latin typeface="Arial"/>
                <a:cs typeface="Arial"/>
              </a:rPr>
              <a:t> </a:t>
            </a:r>
            <a:r>
              <a:rPr lang="en-US" sz="1200" dirty="0">
                <a:solidFill>
                  <a:srgbClr val="31383D"/>
                </a:solidFill>
                <a:latin typeface="Arial"/>
                <a:cs typeface="Arial"/>
              </a:rPr>
              <a:t>LIHTC</a:t>
            </a:r>
            <a:r>
              <a:rPr lang="en-US" sz="1200" spc="-20" dirty="0">
                <a:solidFill>
                  <a:srgbClr val="31383D"/>
                </a:solidFill>
                <a:latin typeface="Arial"/>
                <a:cs typeface="Arial"/>
              </a:rPr>
              <a:t> </a:t>
            </a:r>
            <a:r>
              <a:rPr lang="en-US" sz="1200" dirty="0">
                <a:solidFill>
                  <a:srgbClr val="31383D"/>
                </a:solidFill>
                <a:latin typeface="Arial"/>
                <a:cs typeface="Arial"/>
              </a:rPr>
              <a:t>or</a:t>
            </a:r>
            <a:r>
              <a:rPr lang="en-US" sz="1200" spc="-10" dirty="0">
                <a:solidFill>
                  <a:srgbClr val="31383D"/>
                </a:solidFill>
                <a:latin typeface="Arial"/>
                <a:cs typeface="Arial"/>
              </a:rPr>
              <a:t> </a:t>
            </a:r>
            <a:r>
              <a:rPr lang="en-US" sz="1200" dirty="0">
                <a:solidFill>
                  <a:srgbClr val="31383D"/>
                </a:solidFill>
                <a:latin typeface="Arial"/>
                <a:cs typeface="Arial"/>
              </a:rPr>
              <a:t>other</a:t>
            </a:r>
            <a:r>
              <a:rPr lang="en-US" sz="1200" spc="-35" dirty="0">
                <a:solidFill>
                  <a:srgbClr val="31383D"/>
                </a:solidFill>
                <a:latin typeface="Arial"/>
                <a:cs typeface="Arial"/>
              </a:rPr>
              <a:t> </a:t>
            </a:r>
            <a:r>
              <a:rPr lang="en-US" sz="1200" dirty="0">
                <a:solidFill>
                  <a:srgbClr val="31383D"/>
                </a:solidFill>
                <a:latin typeface="Arial"/>
                <a:cs typeface="Arial"/>
              </a:rPr>
              <a:t>equity</a:t>
            </a:r>
            <a:r>
              <a:rPr lang="en-US" sz="1200" spc="-20" dirty="0">
                <a:solidFill>
                  <a:srgbClr val="31383D"/>
                </a:solidFill>
                <a:latin typeface="Arial"/>
                <a:cs typeface="Arial"/>
              </a:rPr>
              <a:t> </a:t>
            </a:r>
            <a:r>
              <a:rPr lang="en-US" sz="1200" dirty="0">
                <a:solidFill>
                  <a:srgbClr val="31383D"/>
                </a:solidFill>
                <a:latin typeface="Arial"/>
                <a:cs typeface="Arial"/>
              </a:rPr>
              <a:t>sources</a:t>
            </a:r>
            <a:r>
              <a:rPr lang="en-US" sz="1200" spc="-30" dirty="0">
                <a:solidFill>
                  <a:srgbClr val="31383D"/>
                </a:solidFill>
                <a:latin typeface="Arial"/>
                <a:cs typeface="Arial"/>
              </a:rPr>
              <a:t> </a:t>
            </a:r>
            <a:r>
              <a:rPr lang="en-US" sz="1200" spc="-20" dirty="0">
                <a:solidFill>
                  <a:srgbClr val="31383D"/>
                </a:solidFill>
                <a:latin typeface="Arial"/>
                <a:cs typeface="Arial"/>
              </a:rPr>
              <a:t>with </a:t>
            </a:r>
            <a:r>
              <a:rPr lang="en-US" sz="1200" dirty="0">
                <a:solidFill>
                  <a:srgbClr val="31383D"/>
                </a:solidFill>
                <a:latin typeface="Arial"/>
                <a:cs typeface="Arial"/>
              </a:rPr>
              <a:t>a</a:t>
            </a:r>
            <a:r>
              <a:rPr lang="en-US" sz="1200" spc="-10" dirty="0">
                <a:solidFill>
                  <a:srgbClr val="31383D"/>
                </a:solidFill>
                <a:latin typeface="Arial"/>
                <a:cs typeface="Arial"/>
              </a:rPr>
              <a:t> </a:t>
            </a:r>
            <a:r>
              <a:rPr lang="en-US" sz="1200" dirty="0">
                <a:solidFill>
                  <a:srgbClr val="31383D"/>
                </a:solidFill>
                <a:latin typeface="Arial"/>
                <a:cs typeface="Arial"/>
              </a:rPr>
              <a:t>focus</a:t>
            </a:r>
            <a:r>
              <a:rPr lang="en-US" sz="1200" spc="-25" dirty="0">
                <a:solidFill>
                  <a:srgbClr val="31383D"/>
                </a:solidFill>
                <a:latin typeface="Arial"/>
                <a:cs typeface="Arial"/>
              </a:rPr>
              <a:t> </a:t>
            </a:r>
            <a:r>
              <a:rPr lang="en-US" sz="1200" dirty="0">
                <a:solidFill>
                  <a:srgbClr val="31383D"/>
                </a:solidFill>
                <a:latin typeface="Arial"/>
                <a:cs typeface="Arial"/>
              </a:rPr>
              <a:t>on</a:t>
            </a:r>
            <a:r>
              <a:rPr lang="en-US" sz="1200" spc="-5" dirty="0">
                <a:solidFill>
                  <a:srgbClr val="31383D"/>
                </a:solidFill>
                <a:latin typeface="Arial"/>
                <a:cs typeface="Arial"/>
              </a:rPr>
              <a:t> </a:t>
            </a:r>
            <a:r>
              <a:rPr lang="en-US" sz="1200" spc="-10" dirty="0">
                <a:solidFill>
                  <a:srgbClr val="31383D"/>
                </a:solidFill>
                <a:latin typeface="Arial"/>
                <a:cs typeface="Arial"/>
              </a:rPr>
              <a:t>affordability</a:t>
            </a:r>
            <a:endParaRPr lang="en-US" sz="1200" dirty="0">
              <a:latin typeface="Arial"/>
              <a:cs typeface="Arial"/>
            </a:endParaRPr>
          </a:p>
          <a:p>
            <a:pPr marL="181610">
              <a:lnSpc>
                <a:spcPct val="100000"/>
              </a:lnSpc>
              <a:spcBef>
                <a:spcPts val="955"/>
              </a:spcBef>
            </a:pPr>
            <a:r>
              <a:rPr lang="en-US" sz="1400" dirty="0">
                <a:solidFill>
                  <a:srgbClr val="086083"/>
                </a:solidFill>
                <a:latin typeface="Arial Black"/>
                <a:cs typeface="Arial Black"/>
              </a:rPr>
              <a:t>Balance</a:t>
            </a:r>
            <a:r>
              <a:rPr lang="en-US" sz="1400" spc="-40" dirty="0">
                <a:solidFill>
                  <a:srgbClr val="086083"/>
                </a:solidFill>
                <a:latin typeface="Arial Black"/>
                <a:cs typeface="Arial Black"/>
              </a:rPr>
              <a:t> </a:t>
            </a:r>
            <a:r>
              <a:rPr lang="en-US" sz="1400" dirty="0">
                <a:solidFill>
                  <a:srgbClr val="086083"/>
                </a:solidFill>
                <a:latin typeface="Arial Black"/>
                <a:cs typeface="Arial Black"/>
              </a:rPr>
              <a:t>Sheet</a:t>
            </a:r>
            <a:r>
              <a:rPr lang="en-US" sz="1400" spc="-15" dirty="0">
                <a:solidFill>
                  <a:srgbClr val="086083"/>
                </a:solidFill>
                <a:latin typeface="Arial Black"/>
                <a:cs typeface="Arial Black"/>
              </a:rPr>
              <a:t> </a:t>
            </a:r>
            <a:r>
              <a:rPr lang="en-US" sz="1400" dirty="0">
                <a:solidFill>
                  <a:srgbClr val="086083"/>
                </a:solidFill>
                <a:latin typeface="Arial Black"/>
                <a:cs typeface="Arial Black"/>
              </a:rPr>
              <a:t>Loan</a:t>
            </a:r>
            <a:r>
              <a:rPr lang="en-US" sz="1400" spc="-20" dirty="0">
                <a:solidFill>
                  <a:srgbClr val="086083"/>
                </a:solidFill>
                <a:latin typeface="Arial Black"/>
                <a:cs typeface="Arial Black"/>
              </a:rPr>
              <a:t> </a:t>
            </a:r>
            <a:r>
              <a:rPr lang="en-US" sz="1400" spc="-10" dirty="0">
                <a:solidFill>
                  <a:srgbClr val="086083"/>
                </a:solidFill>
                <a:latin typeface="Arial Black"/>
                <a:cs typeface="Arial Black"/>
              </a:rPr>
              <a:t>Programs</a:t>
            </a:r>
            <a:endParaRPr lang="en-US" sz="1400" dirty="0">
              <a:latin typeface="Arial Black"/>
              <a:cs typeface="Arial Black"/>
            </a:endParaRPr>
          </a:p>
          <a:p>
            <a:pPr marL="12700">
              <a:lnSpc>
                <a:spcPct val="100000"/>
              </a:lnSpc>
              <a:spcBef>
                <a:spcPts val="1260"/>
              </a:spcBef>
            </a:pPr>
            <a:r>
              <a:rPr lang="en-US" sz="1200" b="1" spc="-10" dirty="0">
                <a:solidFill>
                  <a:srgbClr val="086083"/>
                </a:solidFill>
                <a:latin typeface="Arial"/>
                <a:cs typeface="Arial"/>
              </a:rPr>
              <a:t>Long-</a:t>
            </a:r>
            <a:r>
              <a:rPr lang="en-US" sz="1200" b="1" dirty="0">
                <a:solidFill>
                  <a:srgbClr val="086083"/>
                </a:solidFill>
                <a:latin typeface="Arial"/>
                <a:cs typeface="Arial"/>
              </a:rPr>
              <a:t>term</a:t>
            </a:r>
            <a:r>
              <a:rPr lang="en-US" sz="1200" b="1" spc="10" dirty="0">
                <a:solidFill>
                  <a:srgbClr val="086083"/>
                </a:solidFill>
                <a:latin typeface="Arial"/>
                <a:cs typeface="Arial"/>
              </a:rPr>
              <a:t> </a:t>
            </a:r>
            <a:r>
              <a:rPr lang="en-US" sz="1200" b="1" dirty="0">
                <a:solidFill>
                  <a:srgbClr val="086083"/>
                </a:solidFill>
                <a:latin typeface="Arial"/>
                <a:cs typeface="Arial"/>
              </a:rPr>
              <a:t>permanent</a:t>
            </a:r>
            <a:r>
              <a:rPr lang="en-US" sz="1200" b="1" spc="-30" dirty="0">
                <a:solidFill>
                  <a:srgbClr val="086083"/>
                </a:solidFill>
                <a:latin typeface="Arial"/>
                <a:cs typeface="Arial"/>
              </a:rPr>
              <a:t> </a:t>
            </a:r>
            <a:r>
              <a:rPr lang="en-US" sz="1200" b="1" spc="-10" dirty="0">
                <a:solidFill>
                  <a:srgbClr val="086083"/>
                </a:solidFill>
                <a:latin typeface="Arial"/>
                <a:cs typeface="Arial"/>
              </a:rPr>
              <a:t>loans</a:t>
            </a:r>
            <a:endParaRPr lang="en-US" sz="1200" dirty="0">
              <a:latin typeface="Arial"/>
              <a:cs typeface="Arial"/>
            </a:endParaRPr>
          </a:p>
          <a:p>
            <a:pPr marL="141605" marR="306070">
              <a:lnSpc>
                <a:spcPct val="110000"/>
              </a:lnSpc>
              <a:spcBef>
                <a:spcPts val="459"/>
              </a:spcBef>
            </a:pPr>
            <a:r>
              <a:rPr lang="en-US" sz="1200" spc="-10" dirty="0">
                <a:solidFill>
                  <a:srgbClr val="31383D"/>
                </a:solidFill>
                <a:latin typeface="Arial"/>
                <a:cs typeface="Arial"/>
              </a:rPr>
              <a:t>Fixed-</a:t>
            </a:r>
            <a:r>
              <a:rPr lang="en-US" sz="1200" dirty="0">
                <a:solidFill>
                  <a:srgbClr val="31383D"/>
                </a:solidFill>
                <a:latin typeface="Arial"/>
                <a:cs typeface="Arial"/>
              </a:rPr>
              <a:t>rate </a:t>
            </a:r>
            <a:r>
              <a:rPr lang="en-US" sz="1200" spc="-10" dirty="0">
                <a:solidFill>
                  <a:srgbClr val="31383D"/>
                </a:solidFill>
                <a:latin typeface="Arial"/>
                <a:cs typeface="Arial"/>
              </a:rPr>
              <a:t>long-</a:t>
            </a:r>
            <a:r>
              <a:rPr lang="en-US" sz="1200" dirty="0">
                <a:solidFill>
                  <a:srgbClr val="31383D"/>
                </a:solidFill>
                <a:latin typeface="Arial"/>
                <a:cs typeface="Arial"/>
              </a:rPr>
              <a:t>term</a:t>
            </a:r>
            <a:r>
              <a:rPr lang="en-US" sz="1200" spc="-15" dirty="0">
                <a:solidFill>
                  <a:srgbClr val="31383D"/>
                </a:solidFill>
                <a:latin typeface="Arial"/>
                <a:cs typeface="Arial"/>
              </a:rPr>
              <a:t> </a:t>
            </a:r>
            <a:r>
              <a:rPr lang="en-US" sz="1200" dirty="0">
                <a:solidFill>
                  <a:srgbClr val="31383D"/>
                </a:solidFill>
                <a:latin typeface="Arial"/>
                <a:cs typeface="Arial"/>
              </a:rPr>
              <a:t>loans</a:t>
            </a:r>
            <a:r>
              <a:rPr lang="en-US" sz="1200" spc="-20" dirty="0">
                <a:solidFill>
                  <a:srgbClr val="31383D"/>
                </a:solidFill>
                <a:latin typeface="Arial"/>
                <a:cs typeface="Arial"/>
              </a:rPr>
              <a:t> </a:t>
            </a:r>
            <a:r>
              <a:rPr lang="en-US" sz="1200" dirty="0">
                <a:solidFill>
                  <a:srgbClr val="31383D"/>
                </a:solidFill>
                <a:latin typeface="Arial"/>
                <a:cs typeface="Arial"/>
              </a:rPr>
              <a:t>available</a:t>
            </a:r>
            <a:r>
              <a:rPr lang="en-US" sz="1200" spc="-40" dirty="0">
                <a:solidFill>
                  <a:srgbClr val="31383D"/>
                </a:solidFill>
                <a:latin typeface="Arial"/>
                <a:cs typeface="Arial"/>
              </a:rPr>
              <a:t> </a:t>
            </a:r>
            <a:r>
              <a:rPr lang="en-US" sz="1200" dirty="0">
                <a:solidFill>
                  <a:srgbClr val="31383D"/>
                </a:solidFill>
                <a:latin typeface="Arial"/>
                <a:cs typeface="Arial"/>
              </a:rPr>
              <a:t>for</a:t>
            </a:r>
            <a:r>
              <a:rPr lang="en-US" sz="1200" spc="-5" dirty="0">
                <a:solidFill>
                  <a:srgbClr val="31383D"/>
                </a:solidFill>
                <a:latin typeface="Arial"/>
                <a:cs typeface="Arial"/>
              </a:rPr>
              <a:t> </a:t>
            </a:r>
            <a:r>
              <a:rPr lang="en-US" sz="1200" spc="-25" dirty="0">
                <a:solidFill>
                  <a:srgbClr val="31383D"/>
                </a:solidFill>
                <a:latin typeface="Arial"/>
                <a:cs typeface="Arial"/>
              </a:rPr>
              <a:t>4% </a:t>
            </a:r>
            <a:r>
              <a:rPr lang="en-US" sz="1200" dirty="0">
                <a:solidFill>
                  <a:srgbClr val="31383D"/>
                </a:solidFill>
                <a:latin typeface="Arial"/>
                <a:cs typeface="Arial"/>
              </a:rPr>
              <a:t>private</a:t>
            </a:r>
            <a:r>
              <a:rPr lang="en-US" sz="1200" spc="-20" dirty="0">
                <a:solidFill>
                  <a:srgbClr val="31383D"/>
                </a:solidFill>
                <a:latin typeface="Arial"/>
                <a:cs typeface="Arial"/>
              </a:rPr>
              <a:t> </a:t>
            </a:r>
            <a:r>
              <a:rPr lang="en-US" sz="1200" dirty="0">
                <a:solidFill>
                  <a:srgbClr val="31383D"/>
                </a:solidFill>
                <a:latin typeface="Arial"/>
                <a:cs typeface="Arial"/>
              </a:rPr>
              <a:t>placement</a:t>
            </a:r>
            <a:r>
              <a:rPr lang="en-US" sz="1200" spc="-30" dirty="0">
                <a:solidFill>
                  <a:srgbClr val="31383D"/>
                </a:solidFill>
                <a:latin typeface="Arial"/>
                <a:cs typeface="Arial"/>
              </a:rPr>
              <a:t> </a:t>
            </a:r>
            <a:r>
              <a:rPr lang="en-US" sz="1200" dirty="0">
                <a:solidFill>
                  <a:srgbClr val="31383D"/>
                </a:solidFill>
                <a:latin typeface="Arial"/>
                <a:cs typeface="Arial"/>
              </a:rPr>
              <a:t>and</a:t>
            </a:r>
            <a:r>
              <a:rPr lang="en-US" sz="1200" spc="-40" dirty="0">
                <a:solidFill>
                  <a:srgbClr val="31383D"/>
                </a:solidFill>
                <a:latin typeface="Arial"/>
                <a:cs typeface="Arial"/>
              </a:rPr>
              <a:t> </a:t>
            </a:r>
            <a:r>
              <a:rPr lang="en-US" sz="1200" dirty="0">
                <a:solidFill>
                  <a:srgbClr val="31383D"/>
                </a:solidFill>
                <a:latin typeface="Arial"/>
                <a:cs typeface="Arial"/>
              </a:rPr>
              <a:t>9%</a:t>
            </a:r>
            <a:r>
              <a:rPr lang="en-US" sz="1200" spc="-25" dirty="0">
                <a:solidFill>
                  <a:srgbClr val="31383D"/>
                </a:solidFill>
                <a:latin typeface="Arial"/>
                <a:cs typeface="Arial"/>
              </a:rPr>
              <a:t> </a:t>
            </a:r>
            <a:r>
              <a:rPr lang="en-US" sz="1200" dirty="0">
                <a:solidFill>
                  <a:srgbClr val="31383D"/>
                </a:solidFill>
                <a:latin typeface="Arial"/>
                <a:cs typeface="Arial"/>
              </a:rPr>
              <a:t>LIHTC</a:t>
            </a:r>
            <a:r>
              <a:rPr lang="en-US" sz="1200" spc="-25" dirty="0">
                <a:solidFill>
                  <a:srgbClr val="31383D"/>
                </a:solidFill>
                <a:latin typeface="Arial"/>
                <a:cs typeface="Arial"/>
              </a:rPr>
              <a:t> </a:t>
            </a:r>
            <a:r>
              <a:rPr lang="en-US" sz="1200" dirty="0">
                <a:solidFill>
                  <a:srgbClr val="31383D"/>
                </a:solidFill>
                <a:latin typeface="Arial"/>
                <a:cs typeface="Arial"/>
              </a:rPr>
              <a:t>projects</a:t>
            </a:r>
            <a:r>
              <a:rPr lang="en-US" sz="1200" spc="-30" dirty="0">
                <a:solidFill>
                  <a:srgbClr val="31383D"/>
                </a:solidFill>
                <a:latin typeface="Arial"/>
                <a:cs typeface="Arial"/>
              </a:rPr>
              <a:t> </a:t>
            </a:r>
            <a:r>
              <a:rPr lang="en-US" sz="1200" spc="-25" dirty="0">
                <a:solidFill>
                  <a:srgbClr val="31383D"/>
                </a:solidFill>
                <a:latin typeface="Arial"/>
                <a:cs typeface="Arial"/>
              </a:rPr>
              <a:t>or </a:t>
            </a:r>
            <a:r>
              <a:rPr lang="en-US" sz="1200" dirty="0">
                <a:solidFill>
                  <a:srgbClr val="31383D"/>
                </a:solidFill>
                <a:latin typeface="Arial"/>
                <a:cs typeface="Arial"/>
              </a:rPr>
              <a:t>other</a:t>
            </a:r>
            <a:r>
              <a:rPr lang="en-US" sz="1200" spc="-40" dirty="0">
                <a:solidFill>
                  <a:srgbClr val="31383D"/>
                </a:solidFill>
                <a:latin typeface="Arial"/>
                <a:cs typeface="Arial"/>
              </a:rPr>
              <a:t> </a:t>
            </a:r>
            <a:r>
              <a:rPr lang="en-US" sz="1200" dirty="0">
                <a:solidFill>
                  <a:srgbClr val="31383D"/>
                </a:solidFill>
                <a:latin typeface="Arial"/>
                <a:cs typeface="Arial"/>
              </a:rPr>
              <a:t>workforce</a:t>
            </a:r>
            <a:r>
              <a:rPr lang="en-US" sz="1200" spc="-25" dirty="0">
                <a:solidFill>
                  <a:srgbClr val="31383D"/>
                </a:solidFill>
                <a:latin typeface="Arial"/>
                <a:cs typeface="Arial"/>
              </a:rPr>
              <a:t> </a:t>
            </a:r>
            <a:r>
              <a:rPr lang="en-US" sz="1200" dirty="0">
                <a:solidFill>
                  <a:srgbClr val="31383D"/>
                </a:solidFill>
                <a:latin typeface="Arial"/>
                <a:cs typeface="Arial"/>
              </a:rPr>
              <a:t>and</a:t>
            </a:r>
            <a:r>
              <a:rPr lang="en-US" sz="1200" spc="-45" dirty="0">
                <a:solidFill>
                  <a:srgbClr val="31383D"/>
                </a:solidFill>
                <a:latin typeface="Arial"/>
                <a:cs typeface="Arial"/>
              </a:rPr>
              <a:t> </a:t>
            </a:r>
            <a:r>
              <a:rPr lang="en-US" sz="1200" dirty="0">
                <a:solidFill>
                  <a:srgbClr val="31383D"/>
                </a:solidFill>
                <a:latin typeface="Arial"/>
                <a:cs typeface="Arial"/>
              </a:rPr>
              <a:t>affordable</a:t>
            </a:r>
            <a:r>
              <a:rPr lang="en-US" sz="1200" spc="-55" dirty="0">
                <a:solidFill>
                  <a:srgbClr val="31383D"/>
                </a:solidFill>
                <a:latin typeface="Arial"/>
                <a:cs typeface="Arial"/>
              </a:rPr>
              <a:t> </a:t>
            </a:r>
            <a:r>
              <a:rPr lang="en-US" sz="1200" spc="-10" dirty="0">
                <a:solidFill>
                  <a:srgbClr val="31383D"/>
                </a:solidFill>
                <a:latin typeface="Arial"/>
                <a:cs typeface="Arial"/>
              </a:rPr>
              <a:t>housing </a:t>
            </a:r>
            <a:r>
              <a:rPr lang="en-US" sz="1200" dirty="0">
                <a:solidFill>
                  <a:srgbClr val="31383D"/>
                </a:solidFill>
                <a:latin typeface="Arial"/>
                <a:cs typeface="Arial"/>
              </a:rPr>
              <a:t>projects</a:t>
            </a:r>
            <a:r>
              <a:rPr lang="en-US" sz="1200" spc="-35" dirty="0">
                <a:solidFill>
                  <a:srgbClr val="31383D"/>
                </a:solidFill>
                <a:latin typeface="Arial"/>
                <a:cs typeface="Arial"/>
              </a:rPr>
              <a:t> </a:t>
            </a:r>
            <a:r>
              <a:rPr lang="en-US" sz="1200" dirty="0">
                <a:solidFill>
                  <a:srgbClr val="31383D"/>
                </a:solidFill>
                <a:latin typeface="Arial"/>
                <a:cs typeface="Arial"/>
              </a:rPr>
              <a:t>in</a:t>
            </a:r>
            <a:r>
              <a:rPr lang="en-US" sz="1200" spc="-30" dirty="0">
                <a:solidFill>
                  <a:srgbClr val="31383D"/>
                </a:solidFill>
                <a:latin typeface="Arial"/>
                <a:cs typeface="Arial"/>
              </a:rPr>
              <a:t> </a:t>
            </a:r>
            <a:r>
              <a:rPr lang="en-US" sz="1200" dirty="0">
                <a:solidFill>
                  <a:srgbClr val="31383D"/>
                </a:solidFill>
                <a:latin typeface="Arial"/>
                <a:cs typeface="Arial"/>
              </a:rPr>
              <a:t>which</a:t>
            </a:r>
            <a:r>
              <a:rPr lang="en-US" sz="1200" spc="-15" dirty="0">
                <a:solidFill>
                  <a:srgbClr val="31383D"/>
                </a:solidFill>
                <a:latin typeface="Arial"/>
                <a:cs typeface="Arial"/>
              </a:rPr>
              <a:t> </a:t>
            </a:r>
            <a:r>
              <a:rPr lang="en-US" sz="1200" dirty="0">
                <a:solidFill>
                  <a:srgbClr val="31383D"/>
                </a:solidFill>
                <a:latin typeface="Arial"/>
                <a:cs typeface="Arial"/>
              </a:rPr>
              <a:t>Chase</a:t>
            </a:r>
            <a:r>
              <a:rPr lang="en-US" sz="1200" spc="-45" dirty="0">
                <a:solidFill>
                  <a:srgbClr val="31383D"/>
                </a:solidFill>
                <a:latin typeface="Arial"/>
                <a:cs typeface="Arial"/>
              </a:rPr>
              <a:t> </a:t>
            </a:r>
            <a:r>
              <a:rPr lang="en-US" sz="1200" dirty="0">
                <a:solidFill>
                  <a:srgbClr val="31383D"/>
                </a:solidFill>
                <a:latin typeface="Arial"/>
                <a:cs typeface="Arial"/>
              </a:rPr>
              <a:t>provides</a:t>
            </a:r>
            <a:r>
              <a:rPr lang="en-US" sz="1200" spc="-35" dirty="0">
                <a:solidFill>
                  <a:srgbClr val="31383D"/>
                </a:solidFill>
                <a:latin typeface="Arial"/>
                <a:cs typeface="Arial"/>
              </a:rPr>
              <a:t> </a:t>
            </a:r>
            <a:r>
              <a:rPr lang="en-US" sz="1200" spc="-25" dirty="0">
                <a:solidFill>
                  <a:srgbClr val="31383D"/>
                </a:solidFill>
                <a:latin typeface="Arial"/>
                <a:cs typeface="Arial"/>
              </a:rPr>
              <a:t>the </a:t>
            </a:r>
            <a:r>
              <a:rPr lang="en-US" sz="1200" dirty="0">
                <a:solidFill>
                  <a:srgbClr val="31383D"/>
                </a:solidFill>
                <a:latin typeface="Arial"/>
                <a:cs typeface="Arial"/>
              </a:rPr>
              <a:t>construction</a:t>
            </a:r>
            <a:r>
              <a:rPr lang="en-US" sz="1200" spc="-45" dirty="0">
                <a:solidFill>
                  <a:srgbClr val="31383D"/>
                </a:solidFill>
                <a:latin typeface="Arial"/>
                <a:cs typeface="Arial"/>
              </a:rPr>
              <a:t> </a:t>
            </a:r>
            <a:r>
              <a:rPr lang="en-US" sz="1200" spc="-20" dirty="0">
                <a:solidFill>
                  <a:srgbClr val="31383D"/>
                </a:solidFill>
                <a:latin typeface="Arial"/>
                <a:cs typeface="Arial"/>
              </a:rPr>
              <a:t>loan</a:t>
            </a:r>
            <a:endParaRPr lang="en-US" sz="1200" dirty="0">
              <a:latin typeface="Arial"/>
              <a:cs typeface="Arial"/>
            </a:endParaRPr>
          </a:p>
        </p:txBody>
      </p:sp>
      <p:sp>
        <p:nvSpPr>
          <p:cNvPr id="14" name="object 18">
            <a:extLst>
              <a:ext uri="{FF2B5EF4-FFF2-40B4-BE49-F238E27FC236}">
                <a16:creationId xmlns:a16="http://schemas.microsoft.com/office/drawing/2014/main" id="{E37BA59A-54B6-7031-EC2C-8A976B70D85A}"/>
              </a:ext>
            </a:extLst>
          </p:cNvPr>
          <p:cNvSpPr txBox="1"/>
          <p:nvPr/>
        </p:nvSpPr>
        <p:spPr>
          <a:xfrm>
            <a:off x="775208" y="4974844"/>
            <a:ext cx="3180080" cy="887730"/>
          </a:xfrm>
          <a:prstGeom prst="rect">
            <a:avLst/>
          </a:prstGeom>
        </p:spPr>
        <p:txBody>
          <a:bodyPr vert="horz" wrap="square" lIns="0" tIns="77470" rIns="0" bIns="0" rtlCol="0">
            <a:spAutoFit/>
          </a:bodyPr>
          <a:lstStyle/>
          <a:p>
            <a:pPr marL="12700">
              <a:lnSpc>
                <a:spcPct val="100000"/>
              </a:lnSpc>
              <a:spcBef>
                <a:spcPts val="610"/>
              </a:spcBef>
            </a:pPr>
            <a:r>
              <a:rPr lang="en-US" sz="1200" b="1" spc="-10" dirty="0">
                <a:solidFill>
                  <a:srgbClr val="086083"/>
                </a:solidFill>
                <a:latin typeface="Arial"/>
                <a:cs typeface="Arial"/>
              </a:rPr>
              <a:t>Short-</a:t>
            </a:r>
            <a:r>
              <a:rPr lang="en-US" sz="1200" b="1" dirty="0">
                <a:solidFill>
                  <a:srgbClr val="086083"/>
                </a:solidFill>
                <a:latin typeface="Arial"/>
                <a:cs typeface="Arial"/>
              </a:rPr>
              <a:t>term balance</a:t>
            </a:r>
            <a:r>
              <a:rPr lang="en-US" sz="1200" b="1" spc="-20" dirty="0">
                <a:solidFill>
                  <a:srgbClr val="086083"/>
                </a:solidFill>
                <a:latin typeface="Arial"/>
                <a:cs typeface="Arial"/>
              </a:rPr>
              <a:t> </a:t>
            </a:r>
            <a:r>
              <a:rPr lang="en-US" sz="1200" b="1" dirty="0">
                <a:solidFill>
                  <a:srgbClr val="086083"/>
                </a:solidFill>
                <a:latin typeface="Arial"/>
                <a:cs typeface="Arial"/>
              </a:rPr>
              <a:t>sheet</a:t>
            </a:r>
            <a:r>
              <a:rPr lang="en-US" sz="1200" b="1" spc="-25" dirty="0">
                <a:solidFill>
                  <a:srgbClr val="086083"/>
                </a:solidFill>
                <a:latin typeface="Arial"/>
                <a:cs typeface="Arial"/>
              </a:rPr>
              <a:t> </a:t>
            </a:r>
            <a:r>
              <a:rPr lang="en-US" sz="1200" b="1" dirty="0">
                <a:solidFill>
                  <a:srgbClr val="086083"/>
                </a:solidFill>
                <a:latin typeface="Arial"/>
                <a:cs typeface="Arial"/>
              </a:rPr>
              <a:t>term</a:t>
            </a:r>
            <a:r>
              <a:rPr lang="en-US" sz="1200" b="1" spc="-5" dirty="0">
                <a:solidFill>
                  <a:srgbClr val="086083"/>
                </a:solidFill>
                <a:latin typeface="Arial"/>
                <a:cs typeface="Arial"/>
              </a:rPr>
              <a:t> </a:t>
            </a:r>
            <a:r>
              <a:rPr lang="en-US" sz="1200" b="1" spc="-20" dirty="0">
                <a:solidFill>
                  <a:srgbClr val="086083"/>
                </a:solidFill>
                <a:latin typeface="Arial"/>
                <a:cs typeface="Arial"/>
              </a:rPr>
              <a:t>loans</a:t>
            </a:r>
            <a:endParaRPr lang="en-US" sz="1200" dirty="0">
              <a:latin typeface="Arial"/>
              <a:cs typeface="Arial"/>
            </a:endParaRPr>
          </a:p>
          <a:p>
            <a:pPr marL="153670" marR="5080" indent="-9525">
              <a:lnSpc>
                <a:spcPct val="100000"/>
              </a:lnSpc>
              <a:spcBef>
                <a:spcPts val="515"/>
              </a:spcBef>
            </a:pPr>
            <a:r>
              <a:rPr lang="en-US" sz="1200" dirty="0">
                <a:solidFill>
                  <a:srgbClr val="31383D"/>
                </a:solidFill>
                <a:latin typeface="Arial"/>
                <a:cs typeface="Arial"/>
              </a:rPr>
              <a:t>Bridge</a:t>
            </a:r>
            <a:r>
              <a:rPr lang="en-US" sz="1200" spc="-35" dirty="0">
                <a:solidFill>
                  <a:srgbClr val="31383D"/>
                </a:solidFill>
                <a:latin typeface="Arial"/>
                <a:cs typeface="Arial"/>
              </a:rPr>
              <a:t> </a:t>
            </a:r>
            <a:r>
              <a:rPr lang="en-US" sz="1200" dirty="0">
                <a:solidFill>
                  <a:srgbClr val="31383D"/>
                </a:solidFill>
                <a:latin typeface="Arial"/>
                <a:cs typeface="Arial"/>
              </a:rPr>
              <a:t>acquisition</a:t>
            </a:r>
            <a:r>
              <a:rPr lang="en-US" sz="1200" spc="-35" dirty="0">
                <a:solidFill>
                  <a:srgbClr val="31383D"/>
                </a:solidFill>
                <a:latin typeface="Arial"/>
                <a:cs typeface="Arial"/>
              </a:rPr>
              <a:t> </a:t>
            </a:r>
            <a:r>
              <a:rPr lang="en-US" sz="1200" dirty="0">
                <a:solidFill>
                  <a:srgbClr val="31383D"/>
                </a:solidFill>
                <a:latin typeface="Arial"/>
                <a:cs typeface="Arial"/>
              </a:rPr>
              <a:t>or</a:t>
            </a:r>
            <a:r>
              <a:rPr lang="en-US" sz="1200" spc="-60" dirty="0">
                <a:solidFill>
                  <a:srgbClr val="31383D"/>
                </a:solidFill>
                <a:latin typeface="Arial"/>
                <a:cs typeface="Arial"/>
              </a:rPr>
              <a:t> </a:t>
            </a:r>
            <a:r>
              <a:rPr lang="en-US" sz="1200" dirty="0">
                <a:solidFill>
                  <a:srgbClr val="31383D"/>
                </a:solidFill>
                <a:latin typeface="Arial"/>
                <a:cs typeface="Arial"/>
              </a:rPr>
              <a:t>refinancing</a:t>
            </a:r>
            <a:r>
              <a:rPr lang="en-US" sz="1200" spc="-55" dirty="0">
                <a:solidFill>
                  <a:srgbClr val="31383D"/>
                </a:solidFill>
                <a:latin typeface="Arial"/>
                <a:cs typeface="Arial"/>
              </a:rPr>
              <a:t> </a:t>
            </a:r>
            <a:r>
              <a:rPr lang="en-US" sz="1200" dirty="0">
                <a:solidFill>
                  <a:srgbClr val="31383D"/>
                </a:solidFill>
                <a:latin typeface="Arial"/>
                <a:cs typeface="Arial"/>
              </a:rPr>
              <a:t>available</a:t>
            </a:r>
            <a:r>
              <a:rPr lang="en-US" sz="1200" spc="-30" dirty="0">
                <a:solidFill>
                  <a:srgbClr val="31383D"/>
                </a:solidFill>
                <a:latin typeface="Arial"/>
                <a:cs typeface="Arial"/>
              </a:rPr>
              <a:t> </a:t>
            </a:r>
            <a:r>
              <a:rPr lang="en-US" sz="1200" spc="-25" dirty="0">
                <a:solidFill>
                  <a:srgbClr val="31383D"/>
                </a:solidFill>
                <a:latin typeface="Arial"/>
                <a:cs typeface="Arial"/>
              </a:rPr>
              <a:t>for </a:t>
            </a:r>
            <a:r>
              <a:rPr lang="en-US" sz="1200" dirty="0">
                <a:solidFill>
                  <a:srgbClr val="31383D"/>
                </a:solidFill>
                <a:latin typeface="Arial"/>
                <a:cs typeface="Arial"/>
              </a:rPr>
              <a:t>properties</a:t>
            </a:r>
            <a:r>
              <a:rPr lang="en-US" sz="1200" spc="-55" dirty="0">
                <a:solidFill>
                  <a:srgbClr val="31383D"/>
                </a:solidFill>
                <a:latin typeface="Arial"/>
                <a:cs typeface="Arial"/>
              </a:rPr>
              <a:t> </a:t>
            </a:r>
            <a:r>
              <a:rPr lang="en-US" sz="1200" dirty="0">
                <a:solidFill>
                  <a:srgbClr val="31383D"/>
                </a:solidFill>
                <a:latin typeface="Arial"/>
                <a:cs typeface="Arial"/>
              </a:rPr>
              <a:t>with</a:t>
            </a:r>
            <a:r>
              <a:rPr lang="en-US" sz="1200" spc="-15" dirty="0">
                <a:solidFill>
                  <a:srgbClr val="31383D"/>
                </a:solidFill>
                <a:latin typeface="Arial"/>
                <a:cs typeface="Arial"/>
              </a:rPr>
              <a:t> </a:t>
            </a:r>
            <a:r>
              <a:rPr lang="en-US" sz="1200" dirty="0">
                <a:solidFill>
                  <a:srgbClr val="31383D"/>
                </a:solidFill>
                <a:latin typeface="Arial"/>
                <a:cs typeface="Arial"/>
              </a:rPr>
              <a:t>rent</a:t>
            </a:r>
            <a:r>
              <a:rPr lang="en-US" sz="1200" spc="-30" dirty="0">
                <a:solidFill>
                  <a:srgbClr val="31383D"/>
                </a:solidFill>
                <a:latin typeface="Arial"/>
                <a:cs typeface="Arial"/>
              </a:rPr>
              <a:t> </a:t>
            </a:r>
            <a:r>
              <a:rPr lang="en-US" sz="1200" dirty="0">
                <a:solidFill>
                  <a:srgbClr val="31383D"/>
                </a:solidFill>
                <a:latin typeface="Arial"/>
                <a:cs typeface="Arial"/>
              </a:rPr>
              <a:t>restrictions</a:t>
            </a:r>
            <a:r>
              <a:rPr lang="en-US" sz="1200" spc="-40" dirty="0">
                <a:solidFill>
                  <a:srgbClr val="31383D"/>
                </a:solidFill>
                <a:latin typeface="Arial"/>
                <a:cs typeface="Arial"/>
              </a:rPr>
              <a:t> </a:t>
            </a:r>
            <a:r>
              <a:rPr lang="en-US" sz="1200" dirty="0">
                <a:solidFill>
                  <a:srgbClr val="31383D"/>
                </a:solidFill>
                <a:latin typeface="Arial"/>
                <a:cs typeface="Arial"/>
              </a:rPr>
              <a:t>or</a:t>
            </a:r>
            <a:r>
              <a:rPr lang="en-US" sz="1200" spc="-15" dirty="0">
                <a:solidFill>
                  <a:srgbClr val="31383D"/>
                </a:solidFill>
                <a:latin typeface="Arial"/>
                <a:cs typeface="Arial"/>
              </a:rPr>
              <a:t> </a:t>
            </a:r>
            <a:r>
              <a:rPr lang="en-US" sz="1200" spc="-10" dirty="0">
                <a:solidFill>
                  <a:srgbClr val="31383D"/>
                </a:solidFill>
                <a:latin typeface="Arial"/>
                <a:cs typeface="Arial"/>
              </a:rPr>
              <a:t>naturally </a:t>
            </a:r>
            <a:r>
              <a:rPr lang="en-US" sz="1200" dirty="0">
                <a:solidFill>
                  <a:srgbClr val="31383D"/>
                </a:solidFill>
                <a:latin typeface="Arial"/>
                <a:cs typeface="Arial"/>
              </a:rPr>
              <a:t>occurring</a:t>
            </a:r>
            <a:r>
              <a:rPr lang="en-US" sz="1200" spc="-65" dirty="0">
                <a:solidFill>
                  <a:srgbClr val="31383D"/>
                </a:solidFill>
                <a:latin typeface="Arial"/>
                <a:cs typeface="Arial"/>
              </a:rPr>
              <a:t> </a:t>
            </a:r>
            <a:r>
              <a:rPr lang="en-US" sz="1200" dirty="0">
                <a:solidFill>
                  <a:srgbClr val="31383D"/>
                </a:solidFill>
                <a:latin typeface="Arial"/>
                <a:cs typeface="Arial"/>
              </a:rPr>
              <a:t>affordable</a:t>
            </a:r>
            <a:r>
              <a:rPr lang="en-US" sz="1200" spc="-40" dirty="0">
                <a:solidFill>
                  <a:srgbClr val="31383D"/>
                </a:solidFill>
                <a:latin typeface="Arial"/>
                <a:cs typeface="Arial"/>
              </a:rPr>
              <a:t> </a:t>
            </a:r>
            <a:r>
              <a:rPr lang="en-US" sz="1200" spc="-10" dirty="0">
                <a:solidFill>
                  <a:srgbClr val="31383D"/>
                </a:solidFill>
                <a:latin typeface="Arial"/>
                <a:cs typeface="Arial"/>
              </a:rPr>
              <a:t>housing</a:t>
            </a:r>
            <a:endParaRPr lang="en-US" sz="1200" dirty="0">
              <a:latin typeface="Arial"/>
              <a:cs typeface="Arial"/>
            </a:endParaRPr>
          </a:p>
        </p:txBody>
      </p:sp>
      <p:sp>
        <p:nvSpPr>
          <p:cNvPr id="15" name="object 19">
            <a:extLst>
              <a:ext uri="{FF2B5EF4-FFF2-40B4-BE49-F238E27FC236}">
                <a16:creationId xmlns:a16="http://schemas.microsoft.com/office/drawing/2014/main" id="{53436331-735B-F69D-B231-9953BE6B1E77}"/>
              </a:ext>
            </a:extLst>
          </p:cNvPr>
          <p:cNvSpPr txBox="1"/>
          <p:nvPr/>
        </p:nvSpPr>
        <p:spPr>
          <a:xfrm>
            <a:off x="716686" y="6307683"/>
            <a:ext cx="3246120" cy="831215"/>
          </a:xfrm>
          <a:prstGeom prst="rect">
            <a:avLst/>
          </a:prstGeom>
        </p:spPr>
        <p:txBody>
          <a:bodyPr vert="horz" wrap="square" lIns="0" tIns="12700" rIns="0" bIns="0" rtlCol="0">
            <a:spAutoFit/>
          </a:bodyPr>
          <a:lstStyle/>
          <a:p>
            <a:pPr marL="12700" marR="5080" algn="ctr">
              <a:lnSpc>
                <a:spcPct val="110100"/>
              </a:lnSpc>
              <a:spcBef>
                <a:spcPts val="100"/>
              </a:spcBef>
            </a:pPr>
            <a:r>
              <a:rPr lang="en-US" sz="1200" dirty="0">
                <a:solidFill>
                  <a:srgbClr val="086083"/>
                </a:solidFill>
                <a:latin typeface="Arial Black"/>
                <a:cs typeface="Arial Black"/>
              </a:rPr>
              <a:t>Our</a:t>
            </a:r>
            <a:r>
              <a:rPr lang="en-US" sz="1200" spc="5" dirty="0">
                <a:solidFill>
                  <a:srgbClr val="086083"/>
                </a:solidFill>
                <a:latin typeface="Arial Black"/>
                <a:cs typeface="Arial Black"/>
              </a:rPr>
              <a:t> </a:t>
            </a:r>
            <a:r>
              <a:rPr lang="en-US" sz="1200" dirty="0">
                <a:solidFill>
                  <a:srgbClr val="086083"/>
                </a:solidFill>
                <a:latin typeface="Arial Black"/>
                <a:cs typeface="Arial Black"/>
              </a:rPr>
              <a:t>balance</a:t>
            </a:r>
            <a:r>
              <a:rPr lang="en-US" sz="1200" spc="-5" dirty="0">
                <a:solidFill>
                  <a:srgbClr val="086083"/>
                </a:solidFill>
                <a:latin typeface="Arial Black"/>
                <a:cs typeface="Arial Black"/>
              </a:rPr>
              <a:t> </a:t>
            </a:r>
            <a:r>
              <a:rPr lang="en-US" sz="1200" dirty="0">
                <a:solidFill>
                  <a:srgbClr val="086083"/>
                </a:solidFill>
                <a:latin typeface="Arial Black"/>
                <a:cs typeface="Arial Black"/>
              </a:rPr>
              <a:t>sheet</a:t>
            </a:r>
            <a:r>
              <a:rPr lang="en-US" sz="1200" spc="-5" dirty="0">
                <a:solidFill>
                  <a:srgbClr val="086083"/>
                </a:solidFill>
                <a:latin typeface="Arial Black"/>
                <a:cs typeface="Arial Black"/>
              </a:rPr>
              <a:t> </a:t>
            </a:r>
            <a:r>
              <a:rPr lang="en-US" sz="1200" dirty="0">
                <a:solidFill>
                  <a:srgbClr val="086083"/>
                </a:solidFill>
                <a:latin typeface="Arial Black"/>
                <a:cs typeface="Arial Black"/>
              </a:rPr>
              <a:t>loan</a:t>
            </a:r>
            <a:r>
              <a:rPr lang="en-US" sz="1200" spc="10" dirty="0">
                <a:solidFill>
                  <a:srgbClr val="086083"/>
                </a:solidFill>
                <a:latin typeface="Arial Black"/>
                <a:cs typeface="Arial Black"/>
              </a:rPr>
              <a:t> </a:t>
            </a:r>
            <a:r>
              <a:rPr lang="en-US" sz="1200" dirty="0">
                <a:solidFill>
                  <a:srgbClr val="086083"/>
                </a:solidFill>
                <a:latin typeface="Arial Black"/>
                <a:cs typeface="Arial Black"/>
              </a:rPr>
              <a:t>program</a:t>
            </a:r>
            <a:r>
              <a:rPr lang="en-US" sz="1200" spc="5" dirty="0">
                <a:solidFill>
                  <a:srgbClr val="086083"/>
                </a:solidFill>
                <a:latin typeface="Arial Black"/>
                <a:cs typeface="Arial Black"/>
              </a:rPr>
              <a:t> </a:t>
            </a:r>
            <a:r>
              <a:rPr lang="en-US" sz="1200" spc="-10" dirty="0">
                <a:solidFill>
                  <a:srgbClr val="086083"/>
                </a:solidFill>
                <a:latin typeface="Arial Black"/>
                <a:cs typeface="Arial Black"/>
              </a:rPr>
              <a:t>offers </a:t>
            </a:r>
            <a:r>
              <a:rPr lang="en-US" sz="1200" dirty="0">
                <a:solidFill>
                  <a:srgbClr val="086083"/>
                </a:solidFill>
                <a:latin typeface="Arial Black"/>
                <a:cs typeface="Arial Black"/>
              </a:rPr>
              <a:t>additional</a:t>
            </a:r>
            <a:r>
              <a:rPr lang="en-US" sz="1200" spc="-30" dirty="0">
                <a:solidFill>
                  <a:srgbClr val="086083"/>
                </a:solidFill>
                <a:latin typeface="Arial Black"/>
                <a:cs typeface="Arial Black"/>
              </a:rPr>
              <a:t> </a:t>
            </a:r>
            <a:r>
              <a:rPr lang="en-US" sz="1200" dirty="0">
                <a:solidFill>
                  <a:srgbClr val="086083"/>
                </a:solidFill>
                <a:latin typeface="Arial Black"/>
                <a:cs typeface="Arial Black"/>
              </a:rPr>
              <a:t>flexibility</a:t>
            </a:r>
            <a:r>
              <a:rPr lang="en-US" sz="1200" spc="-5" dirty="0">
                <a:solidFill>
                  <a:srgbClr val="086083"/>
                </a:solidFill>
                <a:latin typeface="Arial Black"/>
                <a:cs typeface="Arial Black"/>
              </a:rPr>
              <a:t> </a:t>
            </a:r>
            <a:r>
              <a:rPr lang="en-US" sz="1200" dirty="0">
                <a:solidFill>
                  <a:srgbClr val="086083"/>
                </a:solidFill>
                <a:latin typeface="Arial Black"/>
                <a:cs typeface="Arial Black"/>
              </a:rPr>
              <a:t>in</a:t>
            </a:r>
            <a:r>
              <a:rPr lang="en-US" sz="1200" spc="-10" dirty="0">
                <a:solidFill>
                  <a:srgbClr val="086083"/>
                </a:solidFill>
                <a:latin typeface="Arial Black"/>
                <a:cs typeface="Arial Black"/>
              </a:rPr>
              <a:t> structuring </a:t>
            </a:r>
            <a:r>
              <a:rPr lang="en-US" sz="1200" dirty="0">
                <a:solidFill>
                  <a:srgbClr val="086083"/>
                </a:solidFill>
                <a:latin typeface="Arial Black"/>
                <a:cs typeface="Arial Black"/>
              </a:rPr>
              <a:t>financing</a:t>
            </a:r>
            <a:r>
              <a:rPr lang="en-US" sz="1200" spc="-20" dirty="0">
                <a:solidFill>
                  <a:srgbClr val="086083"/>
                </a:solidFill>
                <a:latin typeface="Arial Black"/>
                <a:cs typeface="Arial Black"/>
              </a:rPr>
              <a:t> </a:t>
            </a:r>
            <a:r>
              <a:rPr lang="en-US" sz="1200" dirty="0">
                <a:solidFill>
                  <a:srgbClr val="086083"/>
                </a:solidFill>
                <a:latin typeface="Arial Black"/>
                <a:cs typeface="Arial Black"/>
              </a:rPr>
              <a:t>solutions</a:t>
            </a:r>
            <a:r>
              <a:rPr lang="en-US" sz="1200" spc="5" dirty="0">
                <a:solidFill>
                  <a:srgbClr val="086083"/>
                </a:solidFill>
                <a:latin typeface="Arial Black"/>
                <a:cs typeface="Arial Black"/>
              </a:rPr>
              <a:t> </a:t>
            </a:r>
            <a:r>
              <a:rPr lang="en-US" sz="1200" dirty="0">
                <a:solidFill>
                  <a:srgbClr val="086083"/>
                </a:solidFill>
                <a:latin typeface="Arial Black"/>
                <a:cs typeface="Arial Black"/>
              </a:rPr>
              <a:t>and</a:t>
            </a:r>
            <a:r>
              <a:rPr lang="en-US" sz="1200" spc="-15" dirty="0">
                <a:solidFill>
                  <a:srgbClr val="086083"/>
                </a:solidFill>
                <a:latin typeface="Arial Black"/>
                <a:cs typeface="Arial Black"/>
              </a:rPr>
              <a:t> </a:t>
            </a:r>
            <a:r>
              <a:rPr lang="en-US" sz="1200" dirty="0">
                <a:solidFill>
                  <a:srgbClr val="086083"/>
                </a:solidFill>
                <a:latin typeface="Arial Black"/>
                <a:cs typeface="Arial Black"/>
              </a:rPr>
              <a:t>top-</a:t>
            </a:r>
            <a:r>
              <a:rPr lang="en-US" sz="1200" spc="-20" dirty="0">
                <a:solidFill>
                  <a:srgbClr val="086083"/>
                </a:solidFill>
                <a:latin typeface="Arial Black"/>
                <a:cs typeface="Arial Black"/>
              </a:rPr>
              <a:t>tier </a:t>
            </a:r>
            <a:r>
              <a:rPr lang="en-US" sz="1200" dirty="0">
                <a:solidFill>
                  <a:srgbClr val="086083"/>
                </a:solidFill>
                <a:latin typeface="Arial Black"/>
                <a:cs typeface="Arial Black"/>
              </a:rPr>
              <a:t>certainty</a:t>
            </a:r>
            <a:r>
              <a:rPr lang="en-US" sz="1200" spc="30" dirty="0">
                <a:solidFill>
                  <a:srgbClr val="086083"/>
                </a:solidFill>
                <a:latin typeface="Arial Black"/>
                <a:cs typeface="Arial Black"/>
              </a:rPr>
              <a:t> </a:t>
            </a:r>
            <a:r>
              <a:rPr lang="en-US" sz="1200" dirty="0">
                <a:solidFill>
                  <a:srgbClr val="086083"/>
                </a:solidFill>
                <a:latin typeface="Arial Black"/>
                <a:cs typeface="Arial Black"/>
              </a:rPr>
              <a:t>of</a:t>
            </a:r>
            <a:r>
              <a:rPr lang="en-US" sz="1200" spc="80" dirty="0">
                <a:solidFill>
                  <a:srgbClr val="086083"/>
                </a:solidFill>
                <a:latin typeface="Arial Black"/>
                <a:cs typeface="Arial Black"/>
              </a:rPr>
              <a:t> </a:t>
            </a:r>
            <a:r>
              <a:rPr lang="en-US" sz="1200" spc="-10" dirty="0">
                <a:solidFill>
                  <a:srgbClr val="086083"/>
                </a:solidFill>
                <a:latin typeface="Arial Black"/>
                <a:cs typeface="Arial Black"/>
              </a:rPr>
              <a:t>execution.</a:t>
            </a:r>
            <a:endParaRPr lang="en-US" sz="1200" dirty="0">
              <a:latin typeface="Arial Black"/>
              <a:cs typeface="Arial Black"/>
            </a:endParaRPr>
          </a:p>
        </p:txBody>
      </p:sp>
      <p:sp>
        <p:nvSpPr>
          <p:cNvPr id="3" name="PageNumber">
            <a:extLst>
              <a:ext uri="{FF2B5EF4-FFF2-40B4-BE49-F238E27FC236}">
                <a16:creationId xmlns:a16="http://schemas.microsoft.com/office/drawing/2014/main" id="{D79CFEAC-EF3E-0008-1696-113C8D96ADF7}"/>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5</a:t>
            </a:r>
          </a:p>
        </p:txBody>
      </p:sp>
    </p:spTree>
    <p:custDataLst>
      <p:tags r:id="rId1"/>
    </p:custDataLst>
    <p:extLst>
      <p:ext uri="{BB962C8B-B14F-4D97-AF65-F5344CB8AC3E}">
        <p14:creationId xmlns:p14="http://schemas.microsoft.com/office/powerpoint/2010/main" val="621436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BAB8A-A392-C7E6-3A04-9D8101B10FD7}"/>
              </a:ext>
            </a:extLst>
          </p:cNvPr>
          <p:cNvSpPr>
            <a:spLocks noGrp="1"/>
          </p:cNvSpPr>
          <p:nvPr>
            <p:ph type="title"/>
          </p:nvPr>
        </p:nvSpPr>
        <p:spPr/>
        <p:txBody>
          <a:bodyPr/>
          <a:lstStyle/>
          <a:p>
            <a:r>
              <a:rPr lang="en-US" dirty="0"/>
              <a:t>Products and terms</a:t>
            </a:r>
          </a:p>
        </p:txBody>
      </p:sp>
      <p:sp>
        <p:nvSpPr>
          <p:cNvPr id="5" name="object 8">
            <a:extLst>
              <a:ext uri="{FF2B5EF4-FFF2-40B4-BE49-F238E27FC236}">
                <a16:creationId xmlns:a16="http://schemas.microsoft.com/office/drawing/2014/main" id="{E27FEFD9-204F-FD01-9220-883FE630C293}"/>
              </a:ext>
            </a:extLst>
          </p:cNvPr>
          <p:cNvSpPr/>
          <p:nvPr/>
        </p:nvSpPr>
        <p:spPr>
          <a:xfrm>
            <a:off x="694944" y="1653680"/>
            <a:ext cx="13249842" cy="45719"/>
          </a:xfrm>
          <a:custGeom>
            <a:avLst/>
            <a:gdLst/>
            <a:ahLst/>
            <a:cxnLst/>
            <a:rect l="l" t="t" r="r" b="b"/>
            <a:pathLst>
              <a:path w="8756015">
                <a:moveTo>
                  <a:pt x="0" y="0"/>
                </a:moveTo>
                <a:lnTo>
                  <a:pt x="8755634" y="0"/>
                </a:lnTo>
              </a:path>
            </a:pathLst>
          </a:custGeom>
          <a:ln w="12700">
            <a:solidFill>
              <a:srgbClr val="1E7B99"/>
            </a:solidFill>
          </a:ln>
        </p:spPr>
        <p:txBody>
          <a:bodyPr wrap="square" lIns="0" tIns="0" rIns="0" bIns="0" rtlCol="0"/>
          <a:lstStyle/>
          <a:p>
            <a:endParaRPr lang="en-US" dirty="0"/>
          </a:p>
        </p:txBody>
      </p:sp>
      <p:sp>
        <p:nvSpPr>
          <p:cNvPr id="6" name="object 10">
            <a:extLst>
              <a:ext uri="{FF2B5EF4-FFF2-40B4-BE49-F238E27FC236}">
                <a16:creationId xmlns:a16="http://schemas.microsoft.com/office/drawing/2014/main" id="{C42F8E20-BEB3-B538-765F-EFAF13A2C9CD}"/>
              </a:ext>
            </a:extLst>
          </p:cNvPr>
          <p:cNvSpPr txBox="1"/>
          <p:nvPr/>
        </p:nvSpPr>
        <p:spPr>
          <a:xfrm>
            <a:off x="974547" y="1409445"/>
            <a:ext cx="3865245" cy="2683510"/>
          </a:xfrm>
          <a:prstGeom prst="rect">
            <a:avLst/>
          </a:prstGeom>
        </p:spPr>
        <p:txBody>
          <a:bodyPr vert="horz" wrap="square" lIns="0" tIns="13335" rIns="0" bIns="0" rtlCol="0">
            <a:spAutoFit/>
          </a:bodyPr>
          <a:lstStyle/>
          <a:p>
            <a:pPr marL="12700">
              <a:lnSpc>
                <a:spcPct val="100000"/>
              </a:lnSpc>
              <a:spcBef>
                <a:spcPts val="105"/>
              </a:spcBef>
            </a:pPr>
            <a:r>
              <a:rPr lang="en-US" sz="1400" dirty="0">
                <a:solidFill>
                  <a:srgbClr val="086083"/>
                </a:solidFill>
                <a:latin typeface="Arial Black"/>
                <a:cs typeface="Arial Black"/>
              </a:rPr>
              <a:t>GSE</a:t>
            </a:r>
            <a:r>
              <a:rPr lang="en-US" sz="1400" spc="-20" dirty="0">
                <a:solidFill>
                  <a:srgbClr val="086083"/>
                </a:solidFill>
                <a:latin typeface="Arial Black"/>
                <a:cs typeface="Arial Black"/>
              </a:rPr>
              <a:t> </a:t>
            </a:r>
            <a:r>
              <a:rPr lang="en-US" sz="1400" dirty="0">
                <a:solidFill>
                  <a:srgbClr val="086083"/>
                </a:solidFill>
                <a:latin typeface="Arial Black"/>
                <a:cs typeface="Arial Black"/>
              </a:rPr>
              <a:t>Agency</a:t>
            </a:r>
            <a:r>
              <a:rPr lang="en-US" sz="1400" spc="-10" dirty="0">
                <a:solidFill>
                  <a:srgbClr val="086083"/>
                </a:solidFill>
                <a:latin typeface="Arial Black"/>
                <a:cs typeface="Arial Black"/>
              </a:rPr>
              <a:t> </a:t>
            </a:r>
            <a:r>
              <a:rPr lang="en-US" sz="1400" dirty="0">
                <a:solidFill>
                  <a:srgbClr val="086083"/>
                </a:solidFill>
                <a:latin typeface="Arial Black"/>
                <a:cs typeface="Arial Black"/>
              </a:rPr>
              <a:t>Permanent</a:t>
            </a:r>
            <a:r>
              <a:rPr lang="en-US" sz="1400" spc="-5" dirty="0">
                <a:solidFill>
                  <a:srgbClr val="086083"/>
                </a:solidFill>
                <a:latin typeface="Arial Black"/>
                <a:cs typeface="Arial Black"/>
              </a:rPr>
              <a:t> </a:t>
            </a:r>
            <a:r>
              <a:rPr lang="en-US" sz="1400" dirty="0">
                <a:solidFill>
                  <a:srgbClr val="086083"/>
                </a:solidFill>
                <a:latin typeface="Arial Black"/>
                <a:cs typeface="Arial Black"/>
              </a:rPr>
              <a:t>Loan</a:t>
            </a:r>
            <a:r>
              <a:rPr lang="en-US" sz="1400" spc="-5" dirty="0">
                <a:solidFill>
                  <a:srgbClr val="086083"/>
                </a:solidFill>
                <a:latin typeface="Arial Black"/>
                <a:cs typeface="Arial Black"/>
              </a:rPr>
              <a:t> </a:t>
            </a:r>
            <a:r>
              <a:rPr lang="en-US" sz="1400" spc="-10" dirty="0">
                <a:solidFill>
                  <a:srgbClr val="086083"/>
                </a:solidFill>
                <a:latin typeface="Arial Black"/>
                <a:cs typeface="Arial Black"/>
              </a:rPr>
              <a:t>Programs</a:t>
            </a:r>
            <a:endParaRPr lang="en-US" sz="1400" dirty="0">
              <a:latin typeface="Arial Black"/>
              <a:cs typeface="Arial Black"/>
            </a:endParaRPr>
          </a:p>
          <a:p>
            <a:pPr marL="64135">
              <a:lnSpc>
                <a:spcPct val="100000"/>
              </a:lnSpc>
              <a:spcBef>
                <a:spcPts val="1455"/>
              </a:spcBef>
            </a:pPr>
            <a:r>
              <a:rPr lang="en-US" sz="1050" b="1" dirty="0">
                <a:solidFill>
                  <a:srgbClr val="086083"/>
                </a:solidFill>
                <a:latin typeface="Arial"/>
                <a:cs typeface="Arial"/>
              </a:rPr>
              <a:t>Long-term</a:t>
            </a:r>
            <a:r>
              <a:rPr lang="en-US" sz="1050" b="1" spc="-10" dirty="0">
                <a:solidFill>
                  <a:srgbClr val="086083"/>
                </a:solidFill>
                <a:latin typeface="Arial"/>
                <a:cs typeface="Arial"/>
              </a:rPr>
              <a:t> </a:t>
            </a:r>
            <a:r>
              <a:rPr lang="en-US" sz="1050" b="1" dirty="0">
                <a:solidFill>
                  <a:srgbClr val="086083"/>
                </a:solidFill>
                <a:latin typeface="Arial"/>
                <a:cs typeface="Arial"/>
              </a:rPr>
              <a:t>permanent </a:t>
            </a:r>
            <a:r>
              <a:rPr lang="en-US" sz="1050" b="1" spc="-10" dirty="0">
                <a:solidFill>
                  <a:srgbClr val="086083"/>
                </a:solidFill>
                <a:latin typeface="Arial"/>
                <a:cs typeface="Arial"/>
              </a:rPr>
              <a:t>loans</a:t>
            </a:r>
            <a:endParaRPr lang="en-US" sz="1050" dirty="0">
              <a:latin typeface="Arial"/>
              <a:cs typeface="Arial"/>
            </a:endParaRPr>
          </a:p>
          <a:p>
            <a:pPr marL="53340" marR="987425">
              <a:lnSpc>
                <a:spcPct val="110000"/>
              </a:lnSpc>
              <a:spcBef>
                <a:spcPts val="685"/>
              </a:spcBef>
            </a:pPr>
            <a:r>
              <a:rPr lang="en-US" sz="1200" dirty="0">
                <a:solidFill>
                  <a:srgbClr val="6C6D6A"/>
                </a:solidFill>
                <a:latin typeface="Arial"/>
                <a:cs typeface="Arial"/>
              </a:rPr>
              <a:t>Permanent</a:t>
            </a:r>
            <a:r>
              <a:rPr lang="en-US" sz="1200" spc="-35" dirty="0">
                <a:solidFill>
                  <a:srgbClr val="6C6D6A"/>
                </a:solidFill>
                <a:latin typeface="Arial"/>
                <a:cs typeface="Arial"/>
              </a:rPr>
              <a:t> </a:t>
            </a:r>
            <a:r>
              <a:rPr lang="en-US" sz="1200" dirty="0">
                <a:solidFill>
                  <a:srgbClr val="6C6D6A"/>
                </a:solidFill>
                <a:latin typeface="Arial"/>
                <a:cs typeface="Arial"/>
              </a:rPr>
              <a:t>loans</a:t>
            </a:r>
            <a:r>
              <a:rPr lang="en-US" sz="1200" spc="-50" dirty="0">
                <a:solidFill>
                  <a:srgbClr val="6C6D6A"/>
                </a:solidFill>
                <a:latin typeface="Arial"/>
                <a:cs typeface="Arial"/>
              </a:rPr>
              <a:t> </a:t>
            </a:r>
            <a:r>
              <a:rPr lang="en-US" sz="1200" dirty="0">
                <a:solidFill>
                  <a:srgbClr val="6C6D6A"/>
                </a:solidFill>
                <a:latin typeface="Arial"/>
                <a:cs typeface="Arial"/>
              </a:rPr>
              <a:t>with</a:t>
            </a:r>
            <a:r>
              <a:rPr lang="en-US" sz="1200" spc="-20" dirty="0">
                <a:solidFill>
                  <a:srgbClr val="6C6D6A"/>
                </a:solidFill>
                <a:latin typeface="Arial"/>
                <a:cs typeface="Arial"/>
              </a:rPr>
              <a:t> </a:t>
            </a:r>
            <a:r>
              <a:rPr lang="en-US" sz="1200" dirty="0">
                <a:solidFill>
                  <a:srgbClr val="6C6D6A"/>
                </a:solidFill>
                <a:latin typeface="Arial"/>
                <a:cs typeface="Arial"/>
              </a:rPr>
              <a:t>competitive</a:t>
            </a:r>
            <a:r>
              <a:rPr lang="en-US" sz="1200" spc="-30" dirty="0">
                <a:solidFill>
                  <a:srgbClr val="6C6D6A"/>
                </a:solidFill>
                <a:latin typeface="Arial"/>
                <a:cs typeface="Arial"/>
              </a:rPr>
              <a:t> </a:t>
            </a:r>
            <a:r>
              <a:rPr lang="en-US" sz="1200" spc="-10" dirty="0">
                <a:solidFill>
                  <a:srgbClr val="6C6D6A"/>
                </a:solidFill>
                <a:latin typeface="Arial"/>
                <a:cs typeface="Arial"/>
              </a:rPr>
              <a:t>pricing </a:t>
            </a:r>
            <a:r>
              <a:rPr lang="en-US" sz="1200" dirty="0">
                <a:solidFill>
                  <a:srgbClr val="6C6D6A"/>
                </a:solidFill>
                <a:latin typeface="Arial"/>
                <a:cs typeface="Arial"/>
              </a:rPr>
              <a:t>through</a:t>
            </a:r>
            <a:r>
              <a:rPr lang="en-US" sz="1200" spc="-30" dirty="0">
                <a:solidFill>
                  <a:srgbClr val="6C6D6A"/>
                </a:solidFill>
                <a:latin typeface="Arial"/>
                <a:cs typeface="Arial"/>
              </a:rPr>
              <a:t> </a:t>
            </a:r>
            <a:r>
              <a:rPr lang="en-US" sz="1200" dirty="0">
                <a:solidFill>
                  <a:srgbClr val="6C6D6A"/>
                </a:solidFill>
                <a:latin typeface="Arial"/>
                <a:cs typeface="Arial"/>
              </a:rPr>
              <a:t>Fannie</a:t>
            </a:r>
            <a:r>
              <a:rPr lang="en-US" sz="1200" spc="-45" dirty="0">
                <a:solidFill>
                  <a:srgbClr val="6C6D6A"/>
                </a:solidFill>
                <a:latin typeface="Arial"/>
                <a:cs typeface="Arial"/>
              </a:rPr>
              <a:t> </a:t>
            </a:r>
            <a:r>
              <a:rPr lang="en-US" sz="1200" dirty="0">
                <a:solidFill>
                  <a:srgbClr val="6C6D6A"/>
                </a:solidFill>
                <a:latin typeface="Arial"/>
                <a:cs typeface="Arial"/>
              </a:rPr>
              <a:t>Mae</a:t>
            </a:r>
            <a:r>
              <a:rPr lang="en-US" sz="1200" spc="-20" dirty="0">
                <a:solidFill>
                  <a:srgbClr val="6C6D6A"/>
                </a:solidFill>
                <a:latin typeface="Arial"/>
                <a:cs typeface="Arial"/>
              </a:rPr>
              <a:t> </a:t>
            </a:r>
            <a:r>
              <a:rPr lang="en-US" sz="1200" dirty="0">
                <a:solidFill>
                  <a:srgbClr val="6C6D6A"/>
                </a:solidFill>
                <a:latin typeface="Arial"/>
                <a:cs typeface="Arial"/>
              </a:rPr>
              <a:t>available</a:t>
            </a:r>
            <a:r>
              <a:rPr lang="en-US" sz="1200" spc="-25" dirty="0">
                <a:solidFill>
                  <a:srgbClr val="6C6D6A"/>
                </a:solidFill>
                <a:latin typeface="Arial"/>
                <a:cs typeface="Arial"/>
              </a:rPr>
              <a:t> </a:t>
            </a:r>
            <a:r>
              <a:rPr lang="en-US" sz="1200" dirty="0">
                <a:solidFill>
                  <a:srgbClr val="6C6D6A"/>
                </a:solidFill>
                <a:latin typeface="Arial"/>
                <a:cs typeface="Arial"/>
              </a:rPr>
              <a:t>for</a:t>
            </a:r>
            <a:r>
              <a:rPr lang="en-US" sz="1200" spc="-45" dirty="0">
                <a:solidFill>
                  <a:srgbClr val="6C6D6A"/>
                </a:solidFill>
                <a:latin typeface="Arial"/>
                <a:cs typeface="Arial"/>
              </a:rPr>
              <a:t> </a:t>
            </a:r>
            <a:r>
              <a:rPr lang="en-US" sz="1200" dirty="0">
                <a:solidFill>
                  <a:srgbClr val="6C6D6A"/>
                </a:solidFill>
                <a:latin typeface="Arial"/>
                <a:cs typeface="Arial"/>
              </a:rPr>
              <a:t>4%</a:t>
            </a:r>
            <a:r>
              <a:rPr lang="en-US" sz="1200" spc="-20" dirty="0">
                <a:solidFill>
                  <a:srgbClr val="6C6D6A"/>
                </a:solidFill>
                <a:latin typeface="Arial"/>
                <a:cs typeface="Arial"/>
              </a:rPr>
              <a:t> </a:t>
            </a:r>
            <a:r>
              <a:rPr lang="en-US" sz="1200" spc="-25" dirty="0">
                <a:solidFill>
                  <a:srgbClr val="6C6D6A"/>
                </a:solidFill>
                <a:latin typeface="Arial"/>
                <a:cs typeface="Arial"/>
              </a:rPr>
              <a:t>and </a:t>
            </a:r>
            <a:r>
              <a:rPr lang="en-US" sz="1200" dirty="0">
                <a:solidFill>
                  <a:srgbClr val="6C6D6A"/>
                </a:solidFill>
                <a:latin typeface="Arial"/>
                <a:cs typeface="Arial"/>
              </a:rPr>
              <a:t>9%</a:t>
            </a:r>
            <a:r>
              <a:rPr lang="en-US" sz="1200" spc="-15" dirty="0">
                <a:solidFill>
                  <a:srgbClr val="6C6D6A"/>
                </a:solidFill>
                <a:latin typeface="Arial"/>
                <a:cs typeface="Arial"/>
              </a:rPr>
              <a:t> </a:t>
            </a:r>
            <a:r>
              <a:rPr lang="en-US" sz="1200" dirty="0">
                <a:solidFill>
                  <a:srgbClr val="6C6D6A"/>
                </a:solidFill>
                <a:latin typeface="Arial"/>
                <a:cs typeface="Arial"/>
              </a:rPr>
              <a:t>LIHTC</a:t>
            </a:r>
            <a:r>
              <a:rPr lang="en-US" sz="1200" spc="-20" dirty="0">
                <a:solidFill>
                  <a:srgbClr val="6C6D6A"/>
                </a:solidFill>
                <a:latin typeface="Arial"/>
                <a:cs typeface="Arial"/>
              </a:rPr>
              <a:t> </a:t>
            </a:r>
            <a:r>
              <a:rPr lang="en-US" sz="1200" dirty="0">
                <a:solidFill>
                  <a:srgbClr val="6C6D6A"/>
                </a:solidFill>
                <a:latin typeface="Arial"/>
                <a:cs typeface="Arial"/>
              </a:rPr>
              <a:t>projects</a:t>
            </a:r>
            <a:r>
              <a:rPr lang="en-US" sz="1200" spc="-20" dirty="0">
                <a:solidFill>
                  <a:srgbClr val="6C6D6A"/>
                </a:solidFill>
                <a:latin typeface="Arial"/>
                <a:cs typeface="Arial"/>
              </a:rPr>
              <a:t> </a:t>
            </a:r>
            <a:r>
              <a:rPr lang="en-US" sz="1200" dirty="0">
                <a:solidFill>
                  <a:srgbClr val="6C6D6A"/>
                </a:solidFill>
                <a:latin typeface="Arial"/>
                <a:cs typeface="Arial"/>
              </a:rPr>
              <a:t>and</a:t>
            </a:r>
            <a:r>
              <a:rPr lang="en-US" sz="1200" spc="-30" dirty="0">
                <a:solidFill>
                  <a:srgbClr val="6C6D6A"/>
                </a:solidFill>
                <a:latin typeface="Arial"/>
                <a:cs typeface="Arial"/>
              </a:rPr>
              <a:t> </a:t>
            </a:r>
            <a:r>
              <a:rPr lang="en-US" sz="1200" spc="-10" dirty="0">
                <a:solidFill>
                  <a:srgbClr val="6C6D6A"/>
                </a:solidFill>
                <a:latin typeface="Arial"/>
                <a:cs typeface="Arial"/>
              </a:rPr>
              <a:t>preservation </a:t>
            </a:r>
            <a:r>
              <a:rPr lang="en-US" sz="1200" dirty="0">
                <a:solidFill>
                  <a:srgbClr val="6C6D6A"/>
                </a:solidFill>
                <a:latin typeface="Arial"/>
                <a:cs typeface="Arial"/>
              </a:rPr>
              <a:t>projects</a:t>
            </a:r>
            <a:r>
              <a:rPr lang="en-US" sz="1200" spc="-30" dirty="0">
                <a:solidFill>
                  <a:srgbClr val="6C6D6A"/>
                </a:solidFill>
                <a:latin typeface="Arial"/>
                <a:cs typeface="Arial"/>
              </a:rPr>
              <a:t> </a:t>
            </a:r>
            <a:r>
              <a:rPr lang="en-US" sz="1200" dirty="0">
                <a:solidFill>
                  <a:srgbClr val="6C6D6A"/>
                </a:solidFill>
                <a:latin typeface="Arial"/>
                <a:cs typeface="Arial"/>
              </a:rPr>
              <a:t>that</a:t>
            </a:r>
            <a:r>
              <a:rPr lang="en-US" sz="1200" spc="-20" dirty="0">
                <a:solidFill>
                  <a:srgbClr val="6C6D6A"/>
                </a:solidFill>
                <a:latin typeface="Arial"/>
                <a:cs typeface="Arial"/>
              </a:rPr>
              <a:t> </a:t>
            </a:r>
            <a:r>
              <a:rPr lang="en-US" sz="1200" dirty="0">
                <a:solidFill>
                  <a:srgbClr val="6C6D6A"/>
                </a:solidFill>
                <a:latin typeface="Arial"/>
                <a:cs typeface="Arial"/>
              </a:rPr>
              <a:t>have</a:t>
            </a:r>
            <a:r>
              <a:rPr lang="en-US" sz="1200" spc="-25" dirty="0">
                <a:solidFill>
                  <a:srgbClr val="6C6D6A"/>
                </a:solidFill>
                <a:latin typeface="Arial"/>
                <a:cs typeface="Arial"/>
              </a:rPr>
              <a:t> </a:t>
            </a:r>
            <a:r>
              <a:rPr lang="en-US" sz="1200" dirty="0">
                <a:solidFill>
                  <a:srgbClr val="6C6D6A"/>
                </a:solidFill>
                <a:latin typeface="Arial"/>
                <a:cs typeface="Arial"/>
              </a:rPr>
              <a:t>a</a:t>
            </a:r>
            <a:r>
              <a:rPr lang="en-US" sz="1200" spc="-20" dirty="0">
                <a:solidFill>
                  <a:srgbClr val="6C6D6A"/>
                </a:solidFill>
                <a:latin typeface="Arial"/>
                <a:cs typeface="Arial"/>
              </a:rPr>
              <a:t> </a:t>
            </a:r>
            <a:r>
              <a:rPr lang="en-US" sz="1200" dirty="0">
                <a:solidFill>
                  <a:srgbClr val="6C6D6A"/>
                </a:solidFill>
                <a:latin typeface="Arial"/>
                <a:cs typeface="Arial"/>
              </a:rPr>
              <a:t>regulatory</a:t>
            </a:r>
            <a:r>
              <a:rPr lang="en-US" sz="1200" spc="-30" dirty="0">
                <a:solidFill>
                  <a:srgbClr val="6C6D6A"/>
                </a:solidFill>
                <a:latin typeface="Arial"/>
                <a:cs typeface="Arial"/>
              </a:rPr>
              <a:t> </a:t>
            </a:r>
            <a:r>
              <a:rPr lang="en-US" sz="1200" spc="-10" dirty="0">
                <a:solidFill>
                  <a:srgbClr val="6C6D6A"/>
                </a:solidFill>
                <a:latin typeface="Arial"/>
                <a:cs typeface="Arial"/>
              </a:rPr>
              <a:t>agreement </a:t>
            </a:r>
            <a:r>
              <a:rPr lang="en-US" sz="1200" dirty="0">
                <a:solidFill>
                  <a:srgbClr val="6C6D6A"/>
                </a:solidFill>
                <a:latin typeface="Arial"/>
                <a:cs typeface="Arial"/>
              </a:rPr>
              <a:t>that</a:t>
            </a:r>
            <a:r>
              <a:rPr lang="en-US" sz="1200" spc="-15" dirty="0">
                <a:solidFill>
                  <a:srgbClr val="6C6D6A"/>
                </a:solidFill>
                <a:latin typeface="Arial"/>
                <a:cs typeface="Arial"/>
              </a:rPr>
              <a:t> </a:t>
            </a:r>
            <a:r>
              <a:rPr lang="en-US" sz="1200" dirty="0">
                <a:solidFill>
                  <a:srgbClr val="6C6D6A"/>
                </a:solidFill>
                <a:latin typeface="Arial"/>
                <a:cs typeface="Arial"/>
              </a:rPr>
              <a:t>restricts</a:t>
            </a:r>
            <a:r>
              <a:rPr lang="en-US" sz="1200" spc="-5" dirty="0">
                <a:solidFill>
                  <a:srgbClr val="6C6D6A"/>
                </a:solidFill>
                <a:latin typeface="Arial"/>
                <a:cs typeface="Arial"/>
              </a:rPr>
              <a:t> </a:t>
            </a:r>
            <a:r>
              <a:rPr lang="en-US" sz="1200" dirty="0">
                <a:solidFill>
                  <a:srgbClr val="6C6D6A"/>
                </a:solidFill>
                <a:latin typeface="Arial"/>
                <a:cs typeface="Arial"/>
              </a:rPr>
              <a:t>at</a:t>
            </a:r>
            <a:r>
              <a:rPr lang="en-US" sz="1200" spc="-15" dirty="0">
                <a:solidFill>
                  <a:srgbClr val="6C6D6A"/>
                </a:solidFill>
                <a:latin typeface="Arial"/>
                <a:cs typeface="Arial"/>
              </a:rPr>
              <a:t> </a:t>
            </a:r>
            <a:r>
              <a:rPr lang="en-US" sz="1200" dirty="0">
                <a:solidFill>
                  <a:srgbClr val="6C6D6A"/>
                </a:solidFill>
                <a:latin typeface="Arial"/>
                <a:cs typeface="Arial"/>
              </a:rPr>
              <a:t>least</a:t>
            </a:r>
            <a:r>
              <a:rPr lang="en-US" sz="1200" spc="-15" dirty="0">
                <a:solidFill>
                  <a:srgbClr val="6C6D6A"/>
                </a:solidFill>
                <a:latin typeface="Arial"/>
                <a:cs typeface="Arial"/>
              </a:rPr>
              <a:t> </a:t>
            </a:r>
            <a:r>
              <a:rPr lang="en-US" sz="1200" dirty="0">
                <a:solidFill>
                  <a:srgbClr val="6C6D6A"/>
                </a:solidFill>
                <a:latin typeface="Arial"/>
                <a:cs typeface="Arial"/>
              </a:rPr>
              <a:t>20%</a:t>
            </a:r>
            <a:r>
              <a:rPr lang="en-US" sz="1200" spc="-30" dirty="0">
                <a:solidFill>
                  <a:srgbClr val="6C6D6A"/>
                </a:solidFill>
                <a:latin typeface="Arial"/>
                <a:cs typeface="Arial"/>
              </a:rPr>
              <a:t> </a:t>
            </a:r>
            <a:r>
              <a:rPr lang="en-US" sz="1200" dirty="0">
                <a:solidFill>
                  <a:srgbClr val="6C6D6A"/>
                </a:solidFill>
                <a:latin typeface="Arial"/>
                <a:cs typeface="Arial"/>
              </a:rPr>
              <a:t>of</a:t>
            </a:r>
            <a:r>
              <a:rPr lang="en-US" sz="1200" spc="-15" dirty="0">
                <a:solidFill>
                  <a:srgbClr val="6C6D6A"/>
                </a:solidFill>
                <a:latin typeface="Arial"/>
                <a:cs typeface="Arial"/>
              </a:rPr>
              <a:t> </a:t>
            </a:r>
            <a:r>
              <a:rPr lang="en-US" sz="1200" dirty="0">
                <a:solidFill>
                  <a:srgbClr val="6C6D6A"/>
                </a:solidFill>
                <a:latin typeface="Arial"/>
                <a:cs typeface="Arial"/>
              </a:rPr>
              <a:t>the</a:t>
            </a:r>
            <a:r>
              <a:rPr lang="en-US" sz="1200" spc="-15" dirty="0">
                <a:solidFill>
                  <a:srgbClr val="6C6D6A"/>
                </a:solidFill>
                <a:latin typeface="Arial"/>
                <a:cs typeface="Arial"/>
              </a:rPr>
              <a:t> </a:t>
            </a:r>
            <a:r>
              <a:rPr lang="en-US" sz="1200" dirty="0">
                <a:solidFill>
                  <a:srgbClr val="6C6D6A"/>
                </a:solidFill>
                <a:latin typeface="Arial"/>
                <a:cs typeface="Arial"/>
              </a:rPr>
              <a:t>units</a:t>
            </a:r>
            <a:r>
              <a:rPr lang="en-US" sz="1200" spc="-15" dirty="0">
                <a:solidFill>
                  <a:srgbClr val="6C6D6A"/>
                </a:solidFill>
                <a:latin typeface="Arial"/>
                <a:cs typeface="Arial"/>
              </a:rPr>
              <a:t> </a:t>
            </a:r>
            <a:r>
              <a:rPr lang="en-US" sz="1200" spc="-25" dirty="0">
                <a:solidFill>
                  <a:srgbClr val="6C6D6A"/>
                </a:solidFill>
                <a:latin typeface="Arial"/>
                <a:cs typeface="Arial"/>
              </a:rPr>
              <a:t>at </a:t>
            </a:r>
            <a:r>
              <a:rPr lang="en-US" sz="1200" dirty="0">
                <a:solidFill>
                  <a:srgbClr val="6C6D6A"/>
                </a:solidFill>
                <a:latin typeface="Arial"/>
                <a:cs typeface="Arial"/>
              </a:rPr>
              <a:t>50%</a:t>
            </a:r>
            <a:r>
              <a:rPr lang="en-US" sz="1200" spc="-95" dirty="0">
                <a:solidFill>
                  <a:srgbClr val="6C6D6A"/>
                </a:solidFill>
                <a:latin typeface="Arial"/>
                <a:cs typeface="Arial"/>
              </a:rPr>
              <a:t> </a:t>
            </a:r>
            <a:r>
              <a:rPr lang="en-US" sz="1200" dirty="0">
                <a:solidFill>
                  <a:srgbClr val="6C6D6A"/>
                </a:solidFill>
                <a:latin typeface="Arial"/>
                <a:cs typeface="Arial"/>
              </a:rPr>
              <a:t>AMI</a:t>
            </a:r>
            <a:r>
              <a:rPr lang="en-US" sz="1200" spc="-5" dirty="0">
                <a:solidFill>
                  <a:srgbClr val="6C6D6A"/>
                </a:solidFill>
                <a:latin typeface="Arial"/>
                <a:cs typeface="Arial"/>
              </a:rPr>
              <a:t> </a:t>
            </a:r>
            <a:r>
              <a:rPr lang="en-US" sz="1200" dirty="0">
                <a:solidFill>
                  <a:srgbClr val="6C6D6A"/>
                </a:solidFill>
                <a:latin typeface="Arial"/>
                <a:cs typeface="Arial"/>
              </a:rPr>
              <a:t>or</a:t>
            </a:r>
            <a:r>
              <a:rPr lang="en-US" sz="1200" spc="-15" dirty="0">
                <a:solidFill>
                  <a:srgbClr val="6C6D6A"/>
                </a:solidFill>
                <a:latin typeface="Arial"/>
                <a:cs typeface="Arial"/>
              </a:rPr>
              <a:t> </a:t>
            </a:r>
            <a:r>
              <a:rPr lang="en-US" sz="1200" dirty="0">
                <a:solidFill>
                  <a:srgbClr val="6C6D6A"/>
                </a:solidFill>
                <a:latin typeface="Arial"/>
                <a:cs typeface="Arial"/>
              </a:rPr>
              <a:t>40%</a:t>
            </a:r>
            <a:r>
              <a:rPr lang="en-US" sz="1200" spc="-10" dirty="0">
                <a:solidFill>
                  <a:srgbClr val="6C6D6A"/>
                </a:solidFill>
                <a:latin typeface="Arial"/>
                <a:cs typeface="Arial"/>
              </a:rPr>
              <a:t> </a:t>
            </a:r>
            <a:r>
              <a:rPr lang="en-US" sz="1200" dirty="0">
                <a:solidFill>
                  <a:srgbClr val="6C6D6A"/>
                </a:solidFill>
                <a:latin typeface="Arial"/>
                <a:cs typeface="Arial"/>
              </a:rPr>
              <a:t>of</a:t>
            </a:r>
            <a:r>
              <a:rPr lang="en-US" sz="1200" spc="-10" dirty="0">
                <a:solidFill>
                  <a:srgbClr val="6C6D6A"/>
                </a:solidFill>
                <a:latin typeface="Arial"/>
                <a:cs typeface="Arial"/>
              </a:rPr>
              <a:t> </a:t>
            </a:r>
            <a:r>
              <a:rPr lang="en-US" sz="1200" dirty="0">
                <a:solidFill>
                  <a:srgbClr val="6C6D6A"/>
                </a:solidFill>
                <a:latin typeface="Arial"/>
                <a:cs typeface="Arial"/>
              </a:rPr>
              <a:t>the</a:t>
            </a:r>
            <a:r>
              <a:rPr lang="en-US" sz="1200" spc="-10" dirty="0">
                <a:solidFill>
                  <a:srgbClr val="6C6D6A"/>
                </a:solidFill>
                <a:latin typeface="Arial"/>
                <a:cs typeface="Arial"/>
              </a:rPr>
              <a:t> </a:t>
            </a:r>
            <a:r>
              <a:rPr lang="en-US" sz="1200" dirty="0">
                <a:solidFill>
                  <a:srgbClr val="6C6D6A"/>
                </a:solidFill>
                <a:latin typeface="Arial"/>
                <a:cs typeface="Arial"/>
              </a:rPr>
              <a:t>units</a:t>
            </a:r>
            <a:r>
              <a:rPr lang="en-US" sz="1200" spc="-25" dirty="0">
                <a:solidFill>
                  <a:srgbClr val="6C6D6A"/>
                </a:solidFill>
                <a:latin typeface="Arial"/>
                <a:cs typeface="Arial"/>
              </a:rPr>
              <a:t> </a:t>
            </a:r>
            <a:r>
              <a:rPr lang="en-US" sz="1200" dirty="0">
                <a:solidFill>
                  <a:srgbClr val="6C6D6A"/>
                </a:solidFill>
                <a:latin typeface="Arial"/>
                <a:cs typeface="Arial"/>
              </a:rPr>
              <a:t>at 60%</a:t>
            </a:r>
            <a:r>
              <a:rPr lang="en-US" sz="1200" spc="-95" dirty="0">
                <a:solidFill>
                  <a:srgbClr val="6C6D6A"/>
                </a:solidFill>
                <a:latin typeface="Arial"/>
                <a:cs typeface="Arial"/>
              </a:rPr>
              <a:t> </a:t>
            </a:r>
            <a:r>
              <a:rPr lang="en-US" sz="1200" spc="-25" dirty="0">
                <a:solidFill>
                  <a:srgbClr val="6C6D6A"/>
                </a:solidFill>
                <a:latin typeface="Arial"/>
                <a:cs typeface="Arial"/>
              </a:rPr>
              <a:t>AMI </a:t>
            </a:r>
            <a:r>
              <a:rPr lang="en-US" sz="1200" dirty="0">
                <a:solidFill>
                  <a:srgbClr val="6C6D6A"/>
                </a:solidFill>
                <a:latin typeface="Arial"/>
                <a:cs typeface="Arial"/>
              </a:rPr>
              <a:t>or</a:t>
            </a:r>
            <a:r>
              <a:rPr lang="en-US" sz="1200" spc="-5" dirty="0">
                <a:solidFill>
                  <a:srgbClr val="6C6D6A"/>
                </a:solidFill>
                <a:latin typeface="Arial"/>
                <a:cs typeface="Arial"/>
              </a:rPr>
              <a:t> </a:t>
            </a:r>
            <a:r>
              <a:rPr lang="en-US" sz="1200" dirty="0">
                <a:solidFill>
                  <a:srgbClr val="6C6D6A"/>
                </a:solidFill>
                <a:latin typeface="Arial"/>
                <a:cs typeface="Arial"/>
              </a:rPr>
              <a:t>has</a:t>
            </a:r>
            <a:r>
              <a:rPr lang="en-US" sz="1200" spc="-30" dirty="0">
                <a:solidFill>
                  <a:srgbClr val="6C6D6A"/>
                </a:solidFill>
                <a:latin typeface="Arial"/>
                <a:cs typeface="Arial"/>
              </a:rPr>
              <a:t> </a:t>
            </a:r>
            <a:r>
              <a:rPr lang="en-US" sz="1200" dirty="0">
                <a:solidFill>
                  <a:srgbClr val="6C6D6A"/>
                </a:solidFill>
                <a:latin typeface="Arial"/>
                <a:cs typeface="Arial"/>
              </a:rPr>
              <a:t>a Section</a:t>
            </a:r>
            <a:r>
              <a:rPr lang="en-US" sz="1200" spc="-35" dirty="0">
                <a:solidFill>
                  <a:srgbClr val="6C6D6A"/>
                </a:solidFill>
                <a:latin typeface="Arial"/>
                <a:cs typeface="Arial"/>
              </a:rPr>
              <a:t> </a:t>
            </a:r>
            <a:r>
              <a:rPr lang="en-US" sz="1200" dirty="0">
                <a:solidFill>
                  <a:srgbClr val="6C6D6A"/>
                </a:solidFill>
                <a:latin typeface="Arial"/>
                <a:cs typeface="Arial"/>
              </a:rPr>
              <a:t>8</a:t>
            </a:r>
            <a:r>
              <a:rPr lang="en-US" sz="1200" spc="-10" dirty="0">
                <a:solidFill>
                  <a:srgbClr val="6C6D6A"/>
                </a:solidFill>
                <a:latin typeface="Arial"/>
                <a:cs typeface="Arial"/>
              </a:rPr>
              <a:t> Contract.</a:t>
            </a:r>
            <a:endParaRPr lang="en-US" sz="1200" dirty="0">
              <a:latin typeface="Arial"/>
              <a:cs typeface="Arial"/>
            </a:endParaRPr>
          </a:p>
          <a:p>
            <a:pPr>
              <a:lnSpc>
                <a:spcPct val="100000"/>
              </a:lnSpc>
              <a:spcBef>
                <a:spcPts val="30"/>
              </a:spcBef>
            </a:pPr>
            <a:endParaRPr lang="en-US" sz="1350" dirty="0">
              <a:latin typeface="Arial"/>
              <a:cs typeface="Arial"/>
            </a:endParaRPr>
          </a:p>
          <a:p>
            <a:pPr marL="53340" marR="1136650">
              <a:lnSpc>
                <a:spcPct val="110000"/>
              </a:lnSpc>
            </a:pPr>
            <a:r>
              <a:rPr lang="en-US" sz="1200" dirty="0">
                <a:solidFill>
                  <a:srgbClr val="6C6D6A"/>
                </a:solidFill>
                <a:latin typeface="Arial"/>
                <a:cs typeface="Arial"/>
              </a:rPr>
              <a:t>Workforce</a:t>
            </a:r>
            <a:r>
              <a:rPr lang="en-US" sz="1200" spc="-30" dirty="0">
                <a:solidFill>
                  <a:srgbClr val="6C6D6A"/>
                </a:solidFill>
                <a:latin typeface="Arial"/>
                <a:cs typeface="Arial"/>
              </a:rPr>
              <a:t> </a:t>
            </a:r>
            <a:r>
              <a:rPr lang="en-US" sz="1200" dirty="0">
                <a:solidFill>
                  <a:srgbClr val="6C6D6A"/>
                </a:solidFill>
                <a:latin typeface="Arial"/>
                <a:cs typeface="Arial"/>
              </a:rPr>
              <a:t>and</a:t>
            </a:r>
            <a:r>
              <a:rPr lang="en-US" sz="1200" spc="-55" dirty="0">
                <a:solidFill>
                  <a:srgbClr val="6C6D6A"/>
                </a:solidFill>
                <a:latin typeface="Arial"/>
                <a:cs typeface="Arial"/>
              </a:rPr>
              <a:t> </a:t>
            </a:r>
            <a:r>
              <a:rPr lang="en-US" sz="1200" dirty="0">
                <a:solidFill>
                  <a:srgbClr val="6C6D6A"/>
                </a:solidFill>
                <a:latin typeface="Arial"/>
                <a:cs typeface="Arial"/>
              </a:rPr>
              <a:t>other</a:t>
            </a:r>
            <a:r>
              <a:rPr lang="en-US" sz="1200" spc="-40" dirty="0">
                <a:solidFill>
                  <a:srgbClr val="6C6D6A"/>
                </a:solidFill>
                <a:latin typeface="Arial"/>
                <a:cs typeface="Arial"/>
              </a:rPr>
              <a:t> </a:t>
            </a:r>
            <a:r>
              <a:rPr lang="en-US" sz="1200" dirty="0">
                <a:solidFill>
                  <a:srgbClr val="6C6D6A"/>
                </a:solidFill>
                <a:latin typeface="Arial"/>
                <a:cs typeface="Arial"/>
              </a:rPr>
              <a:t>affordable</a:t>
            </a:r>
            <a:r>
              <a:rPr lang="en-US" sz="1200" spc="-20" dirty="0">
                <a:solidFill>
                  <a:srgbClr val="6C6D6A"/>
                </a:solidFill>
                <a:latin typeface="Arial"/>
                <a:cs typeface="Arial"/>
              </a:rPr>
              <a:t> </a:t>
            </a:r>
            <a:r>
              <a:rPr lang="en-US" sz="1200" spc="-10" dirty="0">
                <a:solidFill>
                  <a:srgbClr val="6C6D6A"/>
                </a:solidFill>
                <a:latin typeface="Arial"/>
                <a:cs typeface="Arial"/>
              </a:rPr>
              <a:t>housing </a:t>
            </a:r>
            <a:r>
              <a:rPr lang="en-US" sz="1200" dirty="0">
                <a:solidFill>
                  <a:srgbClr val="6C6D6A"/>
                </a:solidFill>
                <a:latin typeface="Arial"/>
                <a:cs typeface="Arial"/>
              </a:rPr>
              <a:t>projects</a:t>
            </a:r>
            <a:r>
              <a:rPr lang="en-US" sz="1200" spc="-30" dirty="0">
                <a:solidFill>
                  <a:srgbClr val="6C6D6A"/>
                </a:solidFill>
                <a:latin typeface="Arial"/>
                <a:cs typeface="Arial"/>
              </a:rPr>
              <a:t> </a:t>
            </a:r>
            <a:r>
              <a:rPr lang="en-US" sz="1200" dirty="0">
                <a:solidFill>
                  <a:srgbClr val="6C6D6A"/>
                </a:solidFill>
                <a:latin typeface="Arial"/>
                <a:cs typeface="Arial"/>
              </a:rPr>
              <a:t>are</a:t>
            </a:r>
            <a:r>
              <a:rPr lang="en-US" sz="1200" spc="-25" dirty="0">
                <a:solidFill>
                  <a:srgbClr val="6C6D6A"/>
                </a:solidFill>
                <a:latin typeface="Arial"/>
                <a:cs typeface="Arial"/>
              </a:rPr>
              <a:t> </a:t>
            </a:r>
            <a:r>
              <a:rPr lang="en-US" sz="1200" dirty="0">
                <a:solidFill>
                  <a:srgbClr val="6C6D6A"/>
                </a:solidFill>
                <a:latin typeface="Arial"/>
                <a:cs typeface="Arial"/>
              </a:rPr>
              <a:t>also</a:t>
            </a:r>
            <a:r>
              <a:rPr lang="en-US" sz="1200" spc="-25" dirty="0">
                <a:solidFill>
                  <a:srgbClr val="6C6D6A"/>
                </a:solidFill>
                <a:latin typeface="Arial"/>
                <a:cs typeface="Arial"/>
              </a:rPr>
              <a:t> </a:t>
            </a:r>
            <a:r>
              <a:rPr lang="en-US" sz="1200" spc="-10" dirty="0">
                <a:solidFill>
                  <a:srgbClr val="6C6D6A"/>
                </a:solidFill>
                <a:latin typeface="Arial"/>
                <a:cs typeface="Arial"/>
              </a:rPr>
              <a:t>considered.</a:t>
            </a:r>
            <a:endParaRPr lang="en-US" sz="1200" dirty="0">
              <a:latin typeface="Arial"/>
              <a:cs typeface="Arial"/>
            </a:endParaRPr>
          </a:p>
        </p:txBody>
      </p:sp>
      <p:graphicFrame>
        <p:nvGraphicFramePr>
          <p:cNvPr id="7" name="object 11">
            <a:extLst>
              <a:ext uri="{FF2B5EF4-FFF2-40B4-BE49-F238E27FC236}">
                <a16:creationId xmlns:a16="http://schemas.microsoft.com/office/drawing/2014/main" id="{C45771C0-08B7-F175-B173-B324CB31DA95}"/>
              </a:ext>
            </a:extLst>
          </p:cNvPr>
          <p:cNvGraphicFramePr>
            <a:graphicFrameLocks noGrp="1"/>
          </p:cNvGraphicFramePr>
          <p:nvPr>
            <p:extLst>
              <p:ext uri="{D42A27DB-BD31-4B8C-83A1-F6EECF244321}">
                <p14:modId xmlns:p14="http://schemas.microsoft.com/office/powerpoint/2010/main" val="293123249"/>
              </p:ext>
            </p:extLst>
          </p:nvPr>
        </p:nvGraphicFramePr>
        <p:xfrm>
          <a:off x="5376672" y="1803780"/>
          <a:ext cx="8567928" cy="1891030"/>
        </p:xfrm>
        <a:graphic>
          <a:graphicData uri="http://schemas.openxmlformats.org/drawingml/2006/table">
            <a:tbl>
              <a:tblPr firstRow="1" bandRow="1">
                <a:tableStyleId>{640930CC-2DD5-4645-9BF9-1F0F6B9BBA25}</a:tableStyleId>
              </a:tblPr>
              <a:tblGrid>
                <a:gridCol w="2318833">
                  <a:extLst>
                    <a:ext uri="{9D8B030D-6E8A-4147-A177-3AD203B41FA5}">
                      <a16:colId xmlns:a16="http://schemas.microsoft.com/office/drawing/2014/main" val="20000"/>
                    </a:ext>
                  </a:extLst>
                </a:gridCol>
                <a:gridCol w="6249095">
                  <a:extLst>
                    <a:ext uri="{9D8B030D-6E8A-4147-A177-3AD203B41FA5}">
                      <a16:colId xmlns:a16="http://schemas.microsoft.com/office/drawing/2014/main" val="20001"/>
                    </a:ext>
                  </a:extLst>
                </a:gridCol>
              </a:tblGrid>
              <a:tr h="231775">
                <a:tc>
                  <a:txBody>
                    <a:bodyPr/>
                    <a:lstStyle/>
                    <a:p>
                      <a:pPr marL="64135">
                        <a:lnSpc>
                          <a:spcPct val="100000"/>
                        </a:lnSpc>
                        <a:spcBef>
                          <a:spcPts val="480"/>
                        </a:spcBef>
                      </a:pPr>
                      <a:r>
                        <a:rPr sz="1000" b="1" dirty="0">
                          <a:solidFill>
                            <a:srgbClr val="31383D"/>
                          </a:solidFill>
                        </a:rPr>
                        <a:t>Minimum</a:t>
                      </a:r>
                      <a:r>
                        <a:rPr sz="1000" b="1" spc="-15" dirty="0">
                          <a:solidFill>
                            <a:srgbClr val="31383D"/>
                          </a:solidFill>
                        </a:rPr>
                        <a:t> </a:t>
                      </a:r>
                      <a:r>
                        <a:rPr sz="1000" b="1" dirty="0">
                          <a:solidFill>
                            <a:srgbClr val="31383D"/>
                          </a:solidFill>
                        </a:rPr>
                        <a:t>Loan</a:t>
                      </a:r>
                      <a:r>
                        <a:rPr sz="1000" b="1" spc="-30" dirty="0">
                          <a:solidFill>
                            <a:srgbClr val="31383D"/>
                          </a:solidFill>
                        </a:rPr>
                        <a:t> </a:t>
                      </a:r>
                      <a:r>
                        <a:rPr sz="1000" b="1" spc="-10" dirty="0">
                          <a:solidFill>
                            <a:srgbClr val="31383D"/>
                          </a:solidFill>
                        </a:rPr>
                        <a:t>Amount</a:t>
                      </a:r>
                      <a:endParaRPr sz="1000" dirty="0">
                        <a:latin typeface="Arial"/>
                        <a:cs typeface="Arial"/>
                      </a:endParaRPr>
                    </a:p>
                  </a:txBody>
                  <a:tcPr marL="0" marR="0" marT="60960" marB="0"/>
                </a:tc>
                <a:tc>
                  <a:txBody>
                    <a:bodyPr/>
                    <a:lstStyle/>
                    <a:p>
                      <a:pPr marL="64135">
                        <a:lnSpc>
                          <a:spcPct val="100000"/>
                        </a:lnSpc>
                        <a:spcBef>
                          <a:spcPts val="480"/>
                        </a:spcBef>
                      </a:pPr>
                      <a:r>
                        <a:rPr sz="1000" spc="-10" dirty="0">
                          <a:solidFill>
                            <a:srgbClr val="31383D"/>
                          </a:solidFill>
                        </a:rPr>
                        <a:t>$1,000,000</a:t>
                      </a:r>
                      <a:endParaRPr sz="1000" dirty="0">
                        <a:latin typeface="Arial"/>
                        <a:cs typeface="Arial"/>
                      </a:endParaRPr>
                    </a:p>
                  </a:txBody>
                  <a:tcPr marL="0" marR="0" marT="60960" marB="0"/>
                </a:tc>
                <a:extLst>
                  <a:ext uri="{0D108BD9-81ED-4DB2-BD59-A6C34878D82A}">
                    <a16:rowId xmlns:a16="http://schemas.microsoft.com/office/drawing/2014/main" val="10000"/>
                  </a:ext>
                </a:extLst>
              </a:tr>
              <a:tr h="231775">
                <a:tc>
                  <a:txBody>
                    <a:bodyPr/>
                    <a:lstStyle/>
                    <a:p>
                      <a:pPr marL="64135">
                        <a:lnSpc>
                          <a:spcPct val="100000"/>
                        </a:lnSpc>
                        <a:spcBef>
                          <a:spcPts val="475"/>
                        </a:spcBef>
                      </a:pPr>
                      <a:r>
                        <a:rPr sz="1000" b="1" dirty="0">
                          <a:solidFill>
                            <a:srgbClr val="31383D"/>
                          </a:solidFill>
                        </a:rPr>
                        <a:t>Loan</a:t>
                      </a:r>
                      <a:r>
                        <a:rPr sz="1000" b="1" spc="-30" dirty="0">
                          <a:solidFill>
                            <a:srgbClr val="31383D"/>
                          </a:solidFill>
                        </a:rPr>
                        <a:t> </a:t>
                      </a:r>
                      <a:r>
                        <a:rPr sz="1000" b="1" spc="-20" dirty="0">
                          <a:solidFill>
                            <a:srgbClr val="31383D"/>
                          </a:solidFill>
                        </a:rPr>
                        <a:t>term</a:t>
                      </a:r>
                      <a:endParaRPr sz="1000" dirty="0">
                        <a:latin typeface="Arial"/>
                        <a:cs typeface="Arial"/>
                      </a:endParaRPr>
                    </a:p>
                  </a:txBody>
                  <a:tcPr marL="0" marR="0" marT="60325" marB="0"/>
                </a:tc>
                <a:tc>
                  <a:txBody>
                    <a:bodyPr/>
                    <a:lstStyle/>
                    <a:p>
                      <a:pPr marL="64135">
                        <a:lnSpc>
                          <a:spcPct val="100000"/>
                        </a:lnSpc>
                        <a:spcBef>
                          <a:spcPts val="475"/>
                        </a:spcBef>
                      </a:pPr>
                      <a:r>
                        <a:rPr sz="1000" spc="-10" dirty="0">
                          <a:solidFill>
                            <a:srgbClr val="31383D"/>
                          </a:solidFill>
                        </a:rPr>
                        <a:t>10-</a:t>
                      </a:r>
                      <a:r>
                        <a:rPr sz="1000" dirty="0">
                          <a:solidFill>
                            <a:srgbClr val="31383D"/>
                          </a:solidFill>
                        </a:rPr>
                        <a:t>30</a:t>
                      </a:r>
                      <a:r>
                        <a:rPr sz="1000" spc="-5" dirty="0">
                          <a:solidFill>
                            <a:srgbClr val="31383D"/>
                          </a:solidFill>
                        </a:rPr>
                        <a:t> </a:t>
                      </a:r>
                      <a:r>
                        <a:rPr sz="1000" dirty="0">
                          <a:solidFill>
                            <a:srgbClr val="31383D"/>
                          </a:solidFill>
                        </a:rPr>
                        <a:t>years</a:t>
                      </a:r>
                      <a:r>
                        <a:rPr sz="1000" spc="5" dirty="0">
                          <a:solidFill>
                            <a:srgbClr val="31383D"/>
                          </a:solidFill>
                        </a:rPr>
                        <a:t> </a:t>
                      </a:r>
                      <a:r>
                        <a:rPr sz="1000" dirty="0">
                          <a:solidFill>
                            <a:srgbClr val="31383D"/>
                          </a:solidFill>
                        </a:rPr>
                        <a:t>(typical</a:t>
                      </a:r>
                      <a:r>
                        <a:rPr sz="1000" spc="10" dirty="0">
                          <a:solidFill>
                            <a:srgbClr val="31383D"/>
                          </a:solidFill>
                        </a:rPr>
                        <a:t> </a:t>
                      </a:r>
                      <a:r>
                        <a:rPr sz="1000" dirty="0">
                          <a:solidFill>
                            <a:srgbClr val="31383D"/>
                          </a:solidFill>
                        </a:rPr>
                        <a:t>LIHTC</a:t>
                      </a:r>
                      <a:r>
                        <a:rPr sz="1000" spc="-20" dirty="0">
                          <a:solidFill>
                            <a:srgbClr val="31383D"/>
                          </a:solidFill>
                        </a:rPr>
                        <a:t> </a:t>
                      </a:r>
                      <a:r>
                        <a:rPr sz="1000" dirty="0">
                          <a:solidFill>
                            <a:srgbClr val="31383D"/>
                          </a:solidFill>
                        </a:rPr>
                        <a:t>term</a:t>
                      </a:r>
                      <a:r>
                        <a:rPr sz="1000" spc="5" dirty="0">
                          <a:solidFill>
                            <a:srgbClr val="31383D"/>
                          </a:solidFill>
                        </a:rPr>
                        <a:t> </a:t>
                      </a:r>
                      <a:r>
                        <a:rPr sz="1000" spc="-10" dirty="0">
                          <a:solidFill>
                            <a:srgbClr val="31383D"/>
                          </a:solidFill>
                        </a:rPr>
                        <a:t>15-</a:t>
                      </a:r>
                      <a:r>
                        <a:rPr sz="1000" dirty="0">
                          <a:solidFill>
                            <a:srgbClr val="31383D"/>
                          </a:solidFill>
                        </a:rPr>
                        <a:t>18</a:t>
                      </a:r>
                      <a:r>
                        <a:rPr sz="1000" spc="-15" dirty="0">
                          <a:solidFill>
                            <a:srgbClr val="31383D"/>
                          </a:solidFill>
                        </a:rPr>
                        <a:t> </a:t>
                      </a:r>
                      <a:r>
                        <a:rPr sz="1000" dirty="0">
                          <a:solidFill>
                            <a:srgbClr val="31383D"/>
                          </a:solidFill>
                        </a:rPr>
                        <a:t>years;</a:t>
                      </a:r>
                      <a:r>
                        <a:rPr sz="1000" spc="20" dirty="0">
                          <a:solidFill>
                            <a:srgbClr val="31383D"/>
                          </a:solidFill>
                        </a:rPr>
                        <a:t> </a:t>
                      </a:r>
                      <a:r>
                        <a:rPr sz="1000" dirty="0">
                          <a:solidFill>
                            <a:srgbClr val="31383D"/>
                          </a:solidFill>
                        </a:rPr>
                        <a:t>typical</a:t>
                      </a:r>
                      <a:r>
                        <a:rPr sz="1000" spc="5" dirty="0">
                          <a:solidFill>
                            <a:srgbClr val="31383D"/>
                          </a:solidFill>
                        </a:rPr>
                        <a:t> </a:t>
                      </a:r>
                      <a:r>
                        <a:rPr sz="1000" spc="-10" dirty="0">
                          <a:solidFill>
                            <a:srgbClr val="31383D"/>
                          </a:solidFill>
                        </a:rPr>
                        <a:t>preservation</a:t>
                      </a:r>
                      <a:r>
                        <a:rPr sz="1000" spc="5" dirty="0">
                          <a:solidFill>
                            <a:srgbClr val="31383D"/>
                          </a:solidFill>
                        </a:rPr>
                        <a:t> </a:t>
                      </a:r>
                      <a:r>
                        <a:rPr sz="1000" dirty="0">
                          <a:solidFill>
                            <a:srgbClr val="31383D"/>
                          </a:solidFill>
                        </a:rPr>
                        <a:t>term</a:t>
                      </a:r>
                      <a:r>
                        <a:rPr sz="1000" spc="10" dirty="0">
                          <a:solidFill>
                            <a:srgbClr val="31383D"/>
                          </a:solidFill>
                        </a:rPr>
                        <a:t> </a:t>
                      </a:r>
                      <a:r>
                        <a:rPr sz="1000" dirty="0">
                          <a:solidFill>
                            <a:srgbClr val="31383D"/>
                          </a:solidFill>
                        </a:rPr>
                        <a:t>10</a:t>
                      </a:r>
                      <a:r>
                        <a:rPr sz="1000" spc="-25" dirty="0">
                          <a:solidFill>
                            <a:srgbClr val="31383D"/>
                          </a:solidFill>
                        </a:rPr>
                        <a:t> </a:t>
                      </a:r>
                      <a:r>
                        <a:rPr sz="1000" spc="-10" dirty="0">
                          <a:solidFill>
                            <a:srgbClr val="31383D"/>
                          </a:solidFill>
                        </a:rPr>
                        <a:t>years)</a:t>
                      </a:r>
                      <a:endParaRPr sz="1000" dirty="0">
                        <a:latin typeface="Arial"/>
                        <a:cs typeface="Arial"/>
                      </a:endParaRPr>
                    </a:p>
                  </a:txBody>
                  <a:tcPr marL="0" marR="0" marT="60325" marB="0" anchor="ctr"/>
                </a:tc>
                <a:extLst>
                  <a:ext uri="{0D108BD9-81ED-4DB2-BD59-A6C34878D82A}">
                    <a16:rowId xmlns:a16="http://schemas.microsoft.com/office/drawing/2014/main" val="10001"/>
                  </a:ext>
                </a:extLst>
              </a:tr>
              <a:tr h="231775">
                <a:tc>
                  <a:txBody>
                    <a:bodyPr/>
                    <a:lstStyle/>
                    <a:p>
                      <a:pPr marL="64135">
                        <a:lnSpc>
                          <a:spcPct val="100000"/>
                        </a:lnSpc>
                        <a:spcBef>
                          <a:spcPts val="475"/>
                        </a:spcBef>
                      </a:pPr>
                      <a:r>
                        <a:rPr sz="1000" b="1" spc="-10" dirty="0">
                          <a:solidFill>
                            <a:srgbClr val="31383D"/>
                          </a:solidFill>
                        </a:rPr>
                        <a:t>Amortization</a:t>
                      </a:r>
                      <a:endParaRPr sz="1000" dirty="0">
                        <a:latin typeface="Arial"/>
                        <a:cs typeface="Arial"/>
                      </a:endParaRPr>
                    </a:p>
                  </a:txBody>
                  <a:tcPr marL="0" marR="0" marT="60325" marB="0"/>
                </a:tc>
                <a:tc>
                  <a:txBody>
                    <a:bodyPr/>
                    <a:lstStyle/>
                    <a:p>
                      <a:pPr marL="64135">
                        <a:lnSpc>
                          <a:spcPct val="100000"/>
                        </a:lnSpc>
                        <a:spcBef>
                          <a:spcPts val="475"/>
                        </a:spcBef>
                      </a:pPr>
                      <a:r>
                        <a:rPr sz="1000" spc="-10" dirty="0">
                          <a:solidFill>
                            <a:srgbClr val="31383D"/>
                          </a:solidFill>
                        </a:rPr>
                        <a:t>30-</a:t>
                      </a:r>
                      <a:r>
                        <a:rPr sz="1000" dirty="0">
                          <a:solidFill>
                            <a:srgbClr val="31383D"/>
                          </a:solidFill>
                        </a:rPr>
                        <a:t>40</a:t>
                      </a:r>
                      <a:r>
                        <a:rPr sz="1000" spc="5" dirty="0">
                          <a:solidFill>
                            <a:srgbClr val="31383D"/>
                          </a:solidFill>
                        </a:rPr>
                        <a:t> </a:t>
                      </a:r>
                      <a:r>
                        <a:rPr sz="1000" dirty="0">
                          <a:solidFill>
                            <a:srgbClr val="31383D"/>
                          </a:solidFill>
                        </a:rPr>
                        <a:t>years,</a:t>
                      </a:r>
                      <a:r>
                        <a:rPr sz="1000" spc="25" dirty="0">
                          <a:solidFill>
                            <a:srgbClr val="31383D"/>
                          </a:solidFill>
                        </a:rPr>
                        <a:t> </a:t>
                      </a:r>
                      <a:r>
                        <a:rPr sz="1000" spc="-10" dirty="0">
                          <a:solidFill>
                            <a:srgbClr val="31383D"/>
                          </a:solidFill>
                        </a:rPr>
                        <a:t>depending</a:t>
                      </a:r>
                      <a:r>
                        <a:rPr sz="1000" spc="-5" dirty="0">
                          <a:solidFill>
                            <a:srgbClr val="31383D"/>
                          </a:solidFill>
                        </a:rPr>
                        <a:t> </a:t>
                      </a:r>
                      <a:r>
                        <a:rPr sz="1000" dirty="0">
                          <a:solidFill>
                            <a:srgbClr val="31383D"/>
                          </a:solidFill>
                        </a:rPr>
                        <a:t>on</a:t>
                      </a:r>
                      <a:r>
                        <a:rPr sz="1000" spc="-15" dirty="0">
                          <a:solidFill>
                            <a:srgbClr val="31383D"/>
                          </a:solidFill>
                        </a:rPr>
                        <a:t> </a:t>
                      </a:r>
                      <a:r>
                        <a:rPr sz="1000" dirty="0">
                          <a:solidFill>
                            <a:srgbClr val="31383D"/>
                          </a:solidFill>
                        </a:rPr>
                        <a:t>loan</a:t>
                      </a:r>
                      <a:r>
                        <a:rPr sz="1000" spc="-15" dirty="0">
                          <a:solidFill>
                            <a:srgbClr val="31383D"/>
                          </a:solidFill>
                        </a:rPr>
                        <a:t> </a:t>
                      </a:r>
                      <a:r>
                        <a:rPr sz="1000" dirty="0">
                          <a:solidFill>
                            <a:srgbClr val="31383D"/>
                          </a:solidFill>
                        </a:rPr>
                        <a:t>product,</a:t>
                      </a:r>
                      <a:r>
                        <a:rPr sz="1000" spc="20" dirty="0">
                          <a:solidFill>
                            <a:srgbClr val="31383D"/>
                          </a:solidFill>
                        </a:rPr>
                        <a:t> </a:t>
                      </a:r>
                      <a:r>
                        <a:rPr sz="1000" dirty="0">
                          <a:solidFill>
                            <a:srgbClr val="31383D"/>
                          </a:solidFill>
                        </a:rPr>
                        <a:t>market</a:t>
                      </a:r>
                      <a:r>
                        <a:rPr sz="1000" spc="-15" dirty="0">
                          <a:solidFill>
                            <a:srgbClr val="31383D"/>
                          </a:solidFill>
                        </a:rPr>
                        <a:t> </a:t>
                      </a:r>
                      <a:r>
                        <a:rPr sz="1000" dirty="0">
                          <a:solidFill>
                            <a:srgbClr val="31383D"/>
                          </a:solidFill>
                        </a:rPr>
                        <a:t>and</a:t>
                      </a:r>
                      <a:r>
                        <a:rPr sz="1000" spc="-5" dirty="0">
                          <a:solidFill>
                            <a:srgbClr val="31383D"/>
                          </a:solidFill>
                        </a:rPr>
                        <a:t> </a:t>
                      </a:r>
                      <a:r>
                        <a:rPr sz="1000" spc="-10" dirty="0">
                          <a:solidFill>
                            <a:srgbClr val="31383D"/>
                          </a:solidFill>
                        </a:rPr>
                        <a:t>sponsor</a:t>
                      </a:r>
                      <a:endParaRPr sz="1000" dirty="0">
                        <a:latin typeface="Arial"/>
                        <a:cs typeface="Arial"/>
                      </a:endParaRPr>
                    </a:p>
                  </a:txBody>
                  <a:tcPr marL="0" marR="0" marT="60325" marB="0" anchor="ctr"/>
                </a:tc>
                <a:extLst>
                  <a:ext uri="{0D108BD9-81ED-4DB2-BD59-A6C34878D82A}">
                    <a16:rowId xmlns:a16="http://schemas.microsoft.com/office/drawing/2014/main" val="10002"/>
                  </a:ext>
                </a:extLst>
              </a:tr>
              <a:tr h="231775">
                <a:tc>
                  <a:txBody>
                    <a:bodyPr/>
                    <a:lstStyle/>
                    <a:p>
                      <a:pPr marL="64135">
                        <a:lnSpc>
                          <a:spcPct val="100000"/>
                        </a:lnSpc>
                        <a:spcBef>
                          <a:spcPts val="480"/>
                        </a:spcBef>
                      </a:pPr>
                      <a:r>
                        <a:rPr sz="1000" b="1" dirty="0">
                          <a:solidFill>
                            <a:srgbClr val="31383D"/>
                          </a:solidFill>
                        </a:rPr>
                        <a:t>Interest</a:t>
                      </a:r>
                      <a:r>
                        <a:rPr sz="1000" b="1" spc="-20" dirty="0">
                          <a:solidFill>
                            <a:srgbClr val="31383D"/>
                          </a:solidFill>
                        </a:rPr>
                        <a:t> Rate</a:t>
                      </a:r>
                      <a:endParaRPr sz="1000" dirty="0">
                        <a:latin typeface="Arial"/>
                        <a:cs typeface="Arial"/>
                      </a:endParaRPr>
                    </a:p>
                  </a:txBody>
                  <a:tcPr marL="0" marR="0" marT="60960" marB="0"/>
                </a:tc>
                <a:tc>
                  <a:txBody>
                    <a:bodyPr/>
                    <a:lstStyle/>
                    <a:p>
                      <a:pPr marL="64135">
                        <a:lnSpc>
                          <a:spcPct val="100000"/>
                        </a:lnSpc>
                        <a:spcBef>
                          <a:spcPts val="480"/>
                        </a:spcBef>
                      </a:pPr>
                      <a:r>
                        <a:rPr sz="1000" dirty="0">
                          <a:solidFill>
                            <a:srgbClr val="31383D"/>
                          </a:solidFill>
                        </a:rPr>
                        <a:t>Fixed</a:t>
                      </a:r>
                      <a:r>
                        <a:rPr sz="1000" spc="-20" dirty="0">
                          <a:solidFill>
                            <a:srgbClr val="31383D"/>
                          </a:solidFill>
                        </a:rPr>
                        <a:t> </a:t>
                      </a:r>
                      <a:r>
                        <a:rPr sz="1000" dirty="0">
                          <a:solidFill>
                            <a:srgbClr val="31383D"/>
                          </a:solidFill>
                        </a:rPr>
                        <a:t>rate</a:t>
                      </a:r>
                      <a:r>
                        <a:rPr sz="1000" spc="-10" dirty="0">
                          <a:solidFill>
                            <a:srgbClr val="31383D"/>
                          </a:solidFill>
                        </a:rPr>
                        <a:t> </a:t>
                      </a:r>
                      <a:r>
                        <a:rPr sz="1000" dirty="0">
                          <a:solidFill>
                            <a:srgbClr val="31383D"/>
                          </a:solidFill>
                        </a:rPr>
                        <a:t>or</a:t>
                      </a:r>
                      <a:r>
                        <a:rPr sz="1000" spc="-20" dirty="0">
                          <a:solidFill>
                            <a:srgbClr val="31383D"/>
                          </a:solidFill>
                        </a:rPr>
                        <a:t> </a:t>
                      </a:r>
                      <a:r>
                        <a:rPr sz="1000" dirty="0">
                          <a:solidFill>
                            <a:srgbClr val="31383D"/>
                          </a:solidFill>
                        </a:rPr>
                        <a:t>variable</a:t>
                      </a:r>
                      <a:r>
                        <a:rPr sz="1000" spc="-20" dirty="0">
                          <a:solidFill>
                            <a:srgbClr val="31383D"/>
                          </a:solidFill>
                        </a:rPr>
                        <a:t> </a:t>
                      </a:r>
                      <a:r>
                        <a:rPr sz="1000" dirty="0">
                          <a:solidFill>
                            <a:srgbClr val="31383D"/>
                          </a:solidFill>
                        </a:rPr>
                        <a:t>rate</a:t>
                      </a:r>
                      <a:r>
                        <a:rPr sz="1000" spc="-20" dirty="0">
                          <a:solidFill>
                            <a:srgbClr val="31383D"/>
                          </a:solidFill>
                        </a:rPr>
                        <a:t> </a:t>
                      </a:r>
                      <a:r>
                        <a:rPr sz="1000" spc="-10" dirty="0">
                          <a:solidFill>
                            <a:srgbClr val="31383D"/>
                          </a:solidFill>
                        </a:rPr>
                        <a:t>available</a:t>
                      </a:r>
                      <a:endParaRPr sz="1000" dirty="0">
                        <a:latin typeface="Arial"/>
                        <a:cs typeface="Arial"/>
                      </a:endParaRPr>
                    </a:p>
                  </a:txBody>
                  <a:tcPr marL="0" marR="0" marT="60960" marB="0" anchor="ctr"/>
                </a:tc>
                <a:extLst>
                  <a:ext uri="{0D108BD9-81ED-4DB2-BD59-A6C34878D82A}">
                    <a16:rowId xmlns:a16="http://schemas.microsoft.com/office/drawing/2014/main" val="10003"/>
                  </a:ext>
                </a:extLst>
              </a:tr>
              <a:tr h="231775">
                <a:tc>
                  <a:txBody>
                    <a:bodyPr/>
                    <a:lstStyle/>
                    <a:p>
                      <a:pPr marL="64135">
                        <a:lnSpc>
                          <a:spcPct val="100000"/>
                        </a:lnSpc>
                        <a:spcBef>
                          <a:spcPts val="480"/>
                        </a:spcBef>
                      </a:pPr>
                      <a:r>
                        <a:rPr sz="1000" b="1" spc="-25" dirty="0">
                          <a:solidFill>
                            <a:srgbClr val="31383D"/>
                          </a:solidFill>
                        </a:rPr>
                        <a:t>LTV</a:t>
                      </a:r>
                      <a:endParaRPr sz="1000" dirty="0">
                        <a:latin typeface="Arial"/>
                        <a:cs typeface="Arial"/>
                      </a:endParaRPr>
                    </a:p>
                  </a:txBody>
                  <a:tcPr marL="0" marR="0" marT="60960" marB="0"/>
                </a:tc>
                <a:tc>
                  <a:txBody>
                    <a:bodyPr/>
                    <a:lstStyle/>
                    <a:p>
                      <a:pPr marL="64135">
                        <a:lnSpc>
                          <a:spcPct val="100000"/>
                        </a:lnSpc>
                        <a:spcBef>
                          <a:spcPts val="480"/>
                        </a:spcBef>
                      </a:pPr>
                      <a:r>
                        <a:rPr sz="1000" dirty="0">
                          <a:solidFill>
                            <a:srgbClr val="31383D"/>
                          </a:solidFill>
                        </a:rPr>
                        <a:t>90%</a:t>
                      </a:r>
                      <a:r>
                        <a:rPr sz="1000" spc="-10" dirty="0">
                          <a:solidFill>
                            <a:srgbClr val="31383D"/>
                          </a:solidFill>
                        </a:rPr>
                        <a:t> </a:t>
                      </a:r>
                      <a:r>
                        <a:rPr sz="1000" dirty="0">
                          <a:solidFill>
                            <a:srgbClr val="31383D"/>
                          </a:solidFill>
                        </a:rPr>
                        <a:t>for</a:t>
                      </a:r>
                      <a:r>
                        <a:rPr sz="1000" spc="5" dirty="0">
                          <a:solidFill>
                            <a:srgbClr val="31383D"/>
                          </a:solidFill>
                        </a:rPr>
                        <a:t> </a:t>
                      </a:r>
                      <a:r>
                        <a:rPr sz="1000" dirty="0">
                          <a:solidFill>
                            <a:srgbClr val="31383D"/>
                          </a:solidFill>
                        </a:rPr>
                        <a:t>over 90%</a:t>
                      </a:r>
                      <a:r>
                        <a:rPr sz="1000" spc="-5" dirty="0">
                          <a:solidFill>
                            <a:srgbClr val="31383D"/>
                          </a:solidFill>
                        </a:rPr>
                        <a:t> </a:t>
                      </a:r>
                      <a:r>
                        <a:rPr sz="1000" dirty="0">
                          <a:solidFill>
                            <a:srgbClr val="31383D"/>
                          </a:solidFill>
                        </a:rPr>
                        <a:t>LIHTC </a:t>
                      </a:r>
                      <a:r>
                        <a:rPr sz="1000" spc="-10" dirty="0">
                          <a:solidFill>
                            <a:srgbClr val="31383D"/>
                          </a:solidFill>
                        </a:rPr>
                        <a:t>transaction,</a:t>
                      </a:r>
                      <a:r>
                        <a:rPr sz="1000" spc="20" dirty="0">
                          <a:solidFill>
                            <a:srgbClr val="31383D"/>
                          </a:solidFill>
                        </a:rPr>
                        <a:t> </a:t>
                      </a:r>
                      <a:r>
                        <a:rPr sz="1000" dirty="0">
                          <a:solidFill>
                            <a:srgbClr val="31383D"/>
                          </a:solidFill>
                        </a:rPr>
                        <a:t>80%</a:t>
                      </a:r>
                      <a:r>
                        <a:rPr sz="1000" spc="5" dirty="0">
                          <a:solidFill>
                            <a:srgbClr val="31383D"/>
                          </a:solidFill>
                        </a:rPr>
                        <a:t> </a:t>
                      </a:r>
                      <a:r>
                        <a:rPr sz="1000" dirty="0">
                          <a:solidFill>
                            <a:srgbClr val="31383D"/>
                          </a:solidFill>
                        </a:rPr>
                        <a:t>for </a:t>
                      </a:r>
                      <a:r>
                        <a:rPr sz="1000" spc="-10" dirty="0">
                          <a:solidFill>
                            <a:srgbClr val="31383D"/>
                          </a:solidFill>
                        </a:rPr>
                        <a:t>preservation</a:t>
                      </a:r>
                      <a:endParaRPr sz="1000" dirty="0">
                        <a:latin typeface="Arial"/>
                        <a:cs typeface="Arial"/>
                      </a:endParaRPr>
                    </a:p>
                  </a:txBody>
                  <a:tcPr marL="0" marR="0" marT="60960" marB="0" anchor="ctr"/>
                </a:tc>
                <a:extLst>
                  <a:ext uri="{0D108BD9-81ED-4DB2-BD59-A6C34878D82A}">
                    <a16:rowId xmlns:a16="http://schemas.microsoft.com/office/drawing/2014/main" val="10004"/>
                  </a:ext>
                </a:extLst>
              </a:tr>
              <a:tr h="231775">
                <a:tc>
                  <a:txBody>
                    <a:bodyPr/>
                    <a:lstStyle/>
                    <a:p>
                      <a:pPr marL="64135">
                        <a:lnSpc>
                          <a:spcPct val="100000"/>
                        </a:lnSpc>
                        <a:spcBef>
                          <a:spcPts val="480"/>
                        </a:spcBef>
                      </a:pPr>
                      <a:r>
                        <a:rPr sz="1000" b="1" spc="-20" dirty="0">
                          <a:solidFill>
                            <a:srgbClr val="31383D"/>
                          </a:solidFill>
                        </a:rPr>
                        <a:t>DSCR</a:t>
                      </a:r>
                      <a:endParaRPr sz="1000" dirty="0">
                        <a:latin typeface="Arial"/>
                        <a:cs typeface="Arial"/>
                      </a:endParaRPr>
                    </a:p>
                  </a:txBody>
                  <a:tcPr marL="0" marR="0" marT="60960" marB="0"/>
                </a:tc>
                <a:tc>
                  <a:txBody>
                    <a:bodyPr/>
                    <a:lstStyle/>
                    <a:p>
                      <a:pPr marL="64135">
                        <a:lnSpc>
                          <a:spcPct val="100000"/>
                        </a:lnSpc>
                        <a:spcBef>
                          <a:spcPts val="480"/>
                        </a:spcBef>
                      </a:pPr>
                      <a:r>
                        <a:rPr sz="1000" dirty="0">
                          <a:solidFill>
                            <a:srgbClr val="31383D"/>
                          </a:solidFill>
                        </a:rPr>
                        <a:t>1.15x for</a:t>
                      </a:r>
                      <a:r>
                        <a:rPr sz="1000" spc="5" dirty="0">
                          <a:solidFill>
                            <a:srgbClr val="31383D"/>
                          </a:solidFill>
                        </a:rPr>
                        <a:t> </a:t>
                      </a:r>
                      <a:r>
                        <a:rPr sz="1000" dirty="0">
                          <a:solidFill>
                            <a:srgbClr val="31383D"/>
                          </a:solidFill>
                        </a:rPr>
                        <a:t>over</a:t>
                      </a:r>
                      <a:r>
                        <a:rPr sz="1000" spc="-5" dirty="0">
                          <a:solidFill>
                            <a:srgbClr val="31383D"/>
                          </a:solidFill>
                        </a:rPr>
                        <a:t> </a:t>
                      </a:r>
                      <a:r>
                        <a:rPr sz="1000" dirty="0">
                          <a:solidFill>
                            <a:srgbClr val="31383D"/>
                          </a:solidFill>
                        </a:rPr>
                        <a:t>90%</a:t>
                      </a:r>
                      <a:r>
                        <a:rPr sz="1000" spc="-10" dirty="0">
                          <a:solidFill>
                            <a:srgbClr val="31383D"/>
                          </a:solidFill>
                        </a:rPr>
                        <a:t> </a:t>
                      </a:r>
                      <a:r>
                        <a:rPr sz="1000" dirty="0">
                          <a:solidFill>
                            <a:srgbClr val="31383D"/>
                          </a:solidFill>
                        </a:rPr>
                        <a:t>LIHTC</a:t>
                      </a:r>
                      <a:r>
                        <a:rPr sz="1000" spc="175" dirty="0">
                          <a:solidFill>
                            <a:srgbClr val="31383D"/>
                          </a:solidFill>
                        </a:rPr>
                        <a:t> </a:t>
                      </a:r>
                      <a:r>
                        <a:rPr sz="1000" spc="-10" dirty="0">
                          <a:solidFill>
                            <a:srgbClr val="31383D"/>
                          </a:solidFill>
                        </a:rPr>
                        <a:t>transaction,</a:t>
                      </a:r>
                      <a:r>
                        <a:rPr sz="1000" spc="35" dirty="0">
                          <a:solidFill>
                            <a:srgbClr val="31383D"/>
                          </a:solidFill>
                        </a:rPr>
                        <a:t> </a:t>
                      </a:r>
                      <a:r>
                        <a:rPr sz="1000" dirty="0">
                          <a:solidFill>
                            <a:srgbClr val="31383D"/>
                          </a:solidFill>
                        </a:rPr>
                        <a:t>1.20%</a:t>
                      </a:r>
                      <a:r>
                        <a:rPr sz="1000" spc="5" dirty="0">
                          <a:solidFill>
                            <a:srgbClr val="31383D"/>
                          </a:solidFill>
                        </a:rPr>
                        <a:t> </a:t>
                      </a:r>
                      <a:r>
                        <a:rPr sz="1000" dirty="0">
                          <a:solidFill>
                            <a:srgbClr val="31383D"/>
                          </a:solidFill>
                        </a:rPr>
                        <a:t>for</a:t>
                      </a:r>
                      <a:r>
                        <a:rPr sz="1000" spc="5" dirty="0">
                          <a:solidFill>
                            <a:srgbClr val="31383D"/>
                          </a:solidFill>
                        </a:rPr>
                        <a:t> </a:t>
                      </a:r>
                      <a:r>
                        <a:rPr sz="1000" spc="-10" dirty="0">
                          <a:solidFill>
                            <a:srgbClr val="31383D"/>
                          </a:solidFill>
                        </a:rPr>
                        <a:t>preservation</a:t>
                      </a:r>
                      <a:endParaRPr sz="1000" dirty="0">
                        <a:latin typeface="Arial"/>
                        <a:cs typeface="Arial"/>
                      </a:endParaRPr>
                    </a:p>
                  </a:txBody>
                  <a:tcPr marL="0" marR="0" marT="60960" marB="0" anchor="ctr"/>
                </a:tc>
                <a:extLst>
                  <a:ext uri="{0D108BD9-81ED-4DB2-BD59-A6C34878D82A}">
                    <a16:rowId xmlns:a16="http://schemas.microsoft.com/office/drawing/2014/main" val="10005"/>
                  </a:ext>
                </a:extLst>
              </a:tr>
              <a:tr h="231775">
                <a:tc>
                  <a:txBody>
                    <a:bodyPr/>
                    <a:lstStyle/>
                    <a:p>
                      <a:pPr marL="64135">
                        <a:lnSpc>
                          <a:spcPct val="100000"/>
                        </a:lnSpc>
                        <a:spcBef>
                          <a:spcPts val="480"/>
                        </a:spcBef>
                      </a:pPr>
                      <a:r>
                        <a:rPr sz="1000" b="1" dirty="0">
                          <a:solidFill>
                            <a:srgbClr val="31383D"/>
                          </a:solidFill>
                        </a:rPr>
                        <a:t>Forward</a:t>
                      </a:r>
                      <a:r>
                        <a:rPr sz="1000" b="1" spc="-35" dirty="0">
                          <a:solidFill>
                            <a:srgbClr val="31383D"/>
                          </a:solidFill>
                        </a:rPr>
                        <a:t> </a:t>
                      </a:r>
                      <a:r>
                        <a:rPr sz="1000" b="1" spc="-10" dirty="0">
                          <a:solidFill>
                            <a:srgbClr val="31383D"/>
                          </a:solidFill>
                        </a:rPr>
                        <a:t>commitment</a:t>
                      </a:r>
                      <a:endParaRPr sz="1000" dirty="0">
                        <a:latin typeface="Arial"/>
                        <a:cs typeface="Arial"/>
                      </a:endParaRPr>
                    </a:p>
                  </a:txBody>
                  <a:tcPr marL="0" marR="0" marT="60960" marB="0"/>
                </a:tc>
                <a:tc>
                  <a:txBody>
                    <a:bodyPr/>
                    <a:lstStyle/>
                    <a:p>
                      <a:pPr marL="64135">
                        <a:lnSpc>
                          <a:spcPct val="100000"/>
                        </a:lnSpc>
                        <a:spcBef>
                          <a:spcPts val="480"/>
                        </a:spcBef>
                      </a:pPr>
                      <a:r>
                        <a:rPr sz="1000" dirty="0">
                          <a:solidFill>
                            <a:srgbClr val="31383D"/>
                          </a:solidFill>
                        </a:rPr>
                        <a:t>Up</a:t>
                      </a:r>
                      <a:r>
                        <a:rPr sz="1000" spc="-10" dirty="0">
                          <a:solidFill>
                            <a:srgbClr val="31383D"/>
                          </a:solidFill>
                        </a:rPr>
                        <a:t> </a:t>
                      </a:r>
                      <a:r>
                        <a:rPr sz="1000" dirty="0">
                          <a:solidFill>
                            <a:srgbClr val="31383D"/>
                          </a:solidFill>
                        </a:rPr>
                        <a:t>to</a:t>
                      </a:r>
                      <a:r>
                        <a:rPr sz="1000" spc="-15" dirty="0">
                          <a:solidFill>
                            <a:srgbClr val="31383D"/>
                          </a:solidFill>
                        </a:rPr>
                        <a:t> </a:t>
                      </a:r>
                      <a:r>
                        <a:rPr sz="1000" dirty="0">
                          <a:solidFill>
                            <a:srgbClr val="31383D"/>
                          </a:solidFill>
                        </a:rPr>
                        <a:t>36</a:t>
                      </a:r>
                      <a:r>
                        <a:rPr sz="1000" spc="-10" dirty="0">
                          <a:solidFill>
                            <a:srgbClr val="31383D"/>
                          </a:solidFill>
                        </a:rPr>
                        <a:t> </a:t>
                      </a:r>
                      <a:r>
                        <a:rPr sz="1000" dirty="0">
                          <a:solidFill>
                            <a:srgbClr val="31383D"/>
                          </a:solidFill>
                        </a:rPr>
                        <a:t>months</a:t>
                      </a:r>
                      <a:r>
                        <a:rPr sz="1000" spc="15" dirty="0">
                          <a:solidFill>
                            <a:srgbClr val="31383D"/>
                          </a:solidFill>
                        </a:rPr>
                        <a:t> </a:t>
                      </a:r>
                      <a:r>
                        <a:rPr sz="1000" dirty="0">
                          <a:solidFill>
                            <a:srgbClr val="31383D"/>
                          </a:solidFill>
                        </a:rPr>
                        <a:t>from</a:t>
                      </a:r>
                      <a:r>
                        <a:rPr sz="1000" spc="10" dirty="0">
                          <a:solidFill>
                            <a:srgbClr val="31383D"/>
                          </a:solidFill>
                        </a:rPr>
                        <a:t> </a:t>
                      </a:r>
                      <a:r>
                        <a:rPr sz="1000" spc="-10" dirty="0">
                          <a:solidFill>
                            <a:srgbClr val="31383D"/>
                          </a:solidFill>
                        </a:rPr>
                        <a:t>construction</a:t>
                      </a:r>
                      <a:r>
                        <a:rPr sz="1000" spc="25" dirty="0">
                          <a:solidFill>
                            <a:srgbClr val="31383D"/>
                          </a:solidFill>
                        </a:rPr>
                        <a:t> </a:t>
                      </a:r>
                      <a:r>
                        <a:rPr sz="1000" dirty="0">
                          <a:solidFill>
                            <a:srgbClr val="31383D"/>
                          </a:solidFill>
                        </a:rPr>
                        <a:t>loan </a:t>
                      </a:r>
                      <a:r>
                        <a:rPr sz="1000" spc="-10" dirty="0">
                          <a:solidFill>
                            <a:srgbClr val="31383D"/>
                          </a:solidFill>
                        </a:rPr>
                        <a:t>closing</a:t>
                      </a:r>
                      <a:endParaRPr sz="1000" dirty="0">
                        <a:latin typeface="Arial"/>
                        <a:cs typeface="Arial"/>
                      </a:endParaRPr>
                    </a:p>
                  </a:txBody>
                  <a:tcPr marL="0" marR="0" marT="60960" marB="0" anchor="ctr"/>
                </a:tc>
                <a:extLst>
                  <a:ext uri="{0D108BD9-81ED-4DB2-BD59-A6C34878D82A}">
                    <a16:rowId xmlns:a16="http://schemas.microsoft.com/office/drawing/2014/main" val="10006"/>
                  </a:ext>
                </a:extLst>
              </a:tr>
              <a:tr h="268605">
                <a:tc>
                  <a:txBody>
                    <a:bodyPr/>
                    <a:lstStyle/>
                    <a:p>
                      <a:pPr marL="64135">
                        <a:lnSpc>
                          <a:spcPct val="100000"/>
                        </a:lnSpc>
                        <a:spcBef>
                          <a:spcPts val="625"/>
                        </a:spcBef>
                      </a:pPr>
                      <a:r>
                        <a:rPr sz="1000" b="1" spc="-10" dirty="0">
                          <a:solidFill>
                            <a:srgbClr val="31383D"/>
                          </a:solidFill>
                        </a:rPr>
                        <a:t>Prepayment</a:t>
                      </a:r>
                      <a:endParaRPr sz="1000" dirty="0">
                        <a:latin typeface="Arial"/>
                        <a:cs typeface="Arial"/>
                      </a:endParaRPr>
                    </a:p>
                  </a:txBody>
                  <a:tcPr marL="0" marR="0" marT="79375" marB="0"/>
                </a:tc>
                <a:tc>
                  <a:txBody>
                    <a:bodyPr/>
                    <a:lstStyle/>
                    <a:p>
                      <a:pPr marL="64135">
                        <a:lnSpc>
                          <a:spcPct val="100000"/>
                        </a:lnSpc>
                        <a:spcBef>
                          <a:spcPts val="625"/>
                        </a:spcBef>
                      </a:pPr>
                      <a:r>
                        <a:rPr sz="1000" dirty="0">
                          <a:solidFill>
                            <a:srgbClr val="31383D"/>
                          </a:solidFill>
                        </a:rPr>
                        <a:t>Yield</a:t>
                      </a:r>
                      <a:r>
                        <a:rPr sz="1000" spc="-40" dirty="0">
                          <a:solidFill>
                            <a:srgbClr val="31383D"/>
                          </a:solidFill>
                        </a:rPr>
                        <a:t> </a:t>
                      </a:r>
                      <a:r>
                        <a:rPr sz="1000" spc="-10" dirty="0">
                          <a:solidFill>
                            <a:srgbClr val="31383D"/>
                          </a:solidFill>
                        </a:rPr>
                        <a:t>maintenance</a:t>
                      </a:r>
                      <a:endParaRPr sz="1000" dirty="0">
                        <a:latin typeface="Arial"/>
                        <a:cs typeface="Arial"/>
                      </a:endParaRPr>
                    </a:p>
                  </a:txBody>
                  <a:tcPr marL="0" marR="0" marT="79375" marB="0" anchor="ctr"/>
                </a:tc>
                <a:extLst>
                  <a:ext uri="{0D108BD9-81ED-4DB2-BD59-A6C34878D82A}">
                    <a16:rowId xmlns:a16="http://schemas.microsoft.com/office/drawing/2014/main" val="10007"/>
                  </a:ext>
                </a:extLst>
              </a:tr>
            </a:tbl>
          </a:graphicData>
        </a:graphic>
      </p:graphicFrame>
      <p:sp>
        <p:nvSpPr>
          <p:cNvPr id="10" name="object 14">
            <a:extLst>
              <a:ext uri="{FF2B5EF4-FFF2-40B4-BE49-F238E27FC236}">
                <a16:creationId xmlns:a16="http://schemas.microsoft.com/office/drawing/2014/main" id="{EF2BD995-92C9-F8CA-7787-18A2E48BDBCB}"/>
              </a:ext>
            </a:extLst>
          </p:cNvPr>
          <p:cNvSpPr/>
          <p:nvPr/>
        </p:nvSpPr>
        <p:spPr>
          <a:xfrm flipV="1">
            <a:off x="667512" y="4534791"/>
            <a:ext cx="13277274" cy="107312"/>
          </a:xfrm>
          <a:custGeom>
            <a:avLst/>
            <a:gdLst/>
            <a:ahLst/>
            <a:cxnLst/>
            <a:rect l="l" t="t" r="r" b="b"/>
            <a:pathLst>
              <a:path w="8961120">
                <a:moveTo>
                  <a:pt x="0" y="0"/>
                </a:moveTo>
                <a:lnTo>
                  <a:pt x="8961120" y="0"/>
                </a:lnTo>
              </a:path>
            </a:pathLst>
          </a:custGeom>
          <a:ln w="15875">
            <a:solidFill>
              <a:srgbClr val="D9D9D9"/>
            </a:solidFill>
            <a:prstDash val="sysDot"/>
          </a:ln>
        </p:spPr>
        <p:txBody>
          <a:bodyPr wrap="square" lIns="0" tIns="0" rIns="0" bIns="0" rtlCol="0"/>
          <a:lstStyle/>
          <a:p>
            <a:endParaRPr lang="en-US" dirty="0"/>
          </a:p>
        </p:txBody>
      </p:sp>
      <p:grpSp>
        <p:nvGrpSpPr>
          <p:cNvPr id="11" name="Group 10">
            <a:extLst>
              <a:ext uri="{FF2B5EF4-FFF2-40B4-BE49-F238E27FC236}">
                <a16:creationId xmlns:a16="http://schemas.microsoft.com/office/drawing/2014/main" id="{ED26B43A-A779-BED8-71F6-5E297CDFC821}"/>
              </a:ext>
            </a:extLst>
          </p:cNvPr>
          <p:cNvGrpSpPr/>
          <p:nvPr/>
        </p:nvGrpSpPr>
        <p:grpSpPr>
          <a:xfrm>
            <a:off x="8005905" y="5242431"/>
            <a:ext cx="4256159" cy="2366778"/>
            <a:chOff x="3471863" y="2282826"/>
            <a:chExt cx="5788025" cy="3165474"/>
          </a:xfrm>
          <a:solidFill>
            <a:schemeClr val="tx2">
              <a:lumMod val="40000"/>
              <a:lumOff val="60000"/>
            </a:schemeClr>
          </a:solidFill>
        </p:grpSpPr>
        <p:grpSp>
          <p:nvGrpSpPr>
            <p:cNvPr id="12" name="Group 11">
              <a:extLst>
                <a:ext uri="{FF2B5EF4-FFF2-40B4-BE49-F238E27FC236}">
                  <a16:creationId xmlns:a16="http://schemas.microsoft.com/office/drawing/2014/main" id="{779C7C90-5C18-30D0-CCA7-D77ADBDE8D72}"/>
                </a:ext>
              </a:extLst>
            </p:cNvPr>
            <p:cNvGrpSpPr/>
            <p:nvPr/>
          </p:nvGrpSpPr>
          <p:grpSpPr>
            <a:xfrm>
              <a:off x="3471863" y="2282826"/>
              <a:ext cx="5788025" cy="3165474"/>
              <a:chOff x="3471863" y="2282826"/>
              <a:chExt cx="5788025" cy="3165474"/>
            </a:xfrm>
            <a:grpFill/>
          </p:grpSpPr>
          <p:sp>
            <p:nvSpPr>
              <p:cNvPr id="63" name="Freeform 200">
                <a:extLst>
                  <a:ext uri="{FF2B5EF4-FFF2-40B4-BE49-F238E27FC236}">
                    <a16:creationId xmlns:a16="http://schemas.microsoft.com/office/drawing/2014/main" id="{EB6B1403-F1D3-CA9C-F581-FBC1AB594C67}"/>
                  </a:ext>
                </a:extLst>
              </p:cNvPr>
              <p:cNvSpPr>
                <a:spLocks noEditPoints="1"/>
              </p:cNvSpPr>
              <p:nvPr/>
            </p:nvSpPr>
            <p:spPr bwMode="auto">
              <a:xfrm>
                <a:off x="8597900" y="3222626"/>
                <a:ext cx="357188" cy="220662"/>
              </a:xfrm>
              <a:custGeom>
                <a:avLst/>
                <a:gdLst>
                  <a:gd name="T0" fmla="*/ 222 w 225"/>
                  <a:gd name="T1" fmla="*/ 135 h 139"/>
                  <a:gd name="T2" fmla="*/ 204 w 225"/>
                  <a:gd name="T3" fmla="*/ 135 h 139"/>
                  <a:gd name="T4" fmla="*/ 215 w 225"/>
                  <a:gd name="T5" fmla="*/ 136 h 139"/>
                  <a:gd name="T6" fmla="*/ 218 w 225"/>
                  <a:gd name="T7" fmla="*/ 130 h 139"/>
                  <a:gd name="T8" fmla="*/ 189 w 225"/>
                  <a:gd name="T9" fmla="*/ 127 h 139"/>
                  <a:gd name="T10" fmla="*/ 161 w 225"/>
                  <a:gd name="T11" fmla="*/ 125 h 139"/>
                  <a:gd name="T12" fmla="*/ 164 w 225"/>
                  <a:gd name="T13" fmla="*/ 124 h 139"/>
                  <a:gd name="T14" fmla="*/ 186 w 225"/>
                  <a:gd name="T15" fmla="*/ 122 h 139"/>
                  <a:gd name="T16" fmla="*/ 176 w 225"/>
                  <a:gd name="T17" fmla="*/ 130 h 139"/>
                  <a:gd name="T18" fmla="*/ 167 w 225"/>
                  <a:gd name="T19" fmla="*/ 130 h 139"/>
                  <a:gd name="T20" fmla="*/ 182 w 225"/>
                  <a:gd name="T21" fmla="*/ 121 h 139"/>
                  <a:gd name="T22" fmla="*/ 173 w 225"/>
                  <a:gd name="T23" fmla="*/ 118 h 139"/>
                  <a:gd name="T24" fmla="*/ 172 w 225"/>
                  <a:gd name="T25" fmla="*/ 121 h 139"/>
                  <a:gd name="T26" fmla="*/ 166 w 225"/>
                  <a:gd name="T27" fmla="*/ 1 h 139"/>
                  <a:gd name="T28" fmla="*/ 169 w 225"/>
                  <a:gd name="T29" fmla="*/ 7 h 139"/>
                  <a:gd name="T30" fmla="*/ 173 w 225"/>
                  <a:gd name="T31" fmla="*/ 18 h 139"/>
                  <a:gd name="T32" fmla="*/ 181 w 225"/>
                  <a:gd name="T33" fmla="*/ 17 h 139"/>
                  <a:gd name="T34" fmla="*/ 178 w 225"/>
                  <a:gd name="T35" fmla="*/ 24 h 139"/>
                  <a:gd name="T36" fmla="*/ 164 w 225"/>
                  <a:gd name="T37" fmla="*/ 32 h 139"/>
                  <a:gd name="T38" fmla="*/ 163 w 225"/>
                  <a:gd name="T39" fmla="*/ 37 h 139"/>
                  <a:gd name="T40" fmla="*/ 159 w 225"/>
                  <a:gd name="T41" fmla="*/ 41 h 139"/>
                  <a:gd name="T42" fmla="*/ 158 w 225"/>
                  <a:gd name="T43" fmla="*/ 44 h 139"/>
                  <a:gd name="T44" fmla="*/ 155 w 225"/>
                  <a:gd name="T45" fmla="*/ 49 h 139"/>
                  <a:gd name="T46" fmla="*/ 161 w 225"/>
                  <a:gd name="T47" fmla="*/ 55 h 139"/>
                  <a:gd name="T48" fmla="*/ 164 w 225"/>
                  <a:gd name="T49" fmla="*/ 49 h 139"/>
                  <a:gd name="T50" fmla="*/ 176 w 225"/>
                  <a:gd name="T51" fmla="*/ 61 h 139"/>
                  <a:gd name="T52" fmla="*/ 182 w 225"/>
                  <a:gd name="T53" fmla="*/ 75 h 139"/>
                  <a:gd name="T54" fmla="*/ 175 w 225"/>
                  <a:gd name="T55" fmla="*/ 75 h 139"/>
                  <a:gd name="T56" fmla="*/ 187 w 225"/>
                  <a:gd name="T57" fmla="*/ 89 h 139"/>
                  <a:gd name="T58" fmla="*/ 199 w 225"/>
                  <a:gd name="T59" fmla="*/ 99 h 139"/>
                  <a:gd name="T60" fmla="*/ 219 w 225"/>
                  <a:gd name="T61" fmla="*/ 93 h 139"/>
                  <a:gd name="T62" fmla="*/ 216 w 225"/>
                  <a:gd name="T63" fmla="*/ 84 h 139"/>
                  <a:gd name="T64" fmla="*/ 209 w 225"/>
                  <a:gd name="T65" fmla="*/ 72 h 139"/>
                  <a:gd name="T66" fmla="*/ 207 w 225"/>
                  <a:gd name="T67" fmla="*/ 69 h 139"/>
                  <a:gd name="T68" fmla="*/ 222 w 225"/>
                  <a:gd name="T69" fmla="*/ 79 h 139"/>
                  <a:gd name="T70" fmla="*/ 222 w 225"/>
                  <a:gd name="T71" fmla="*/ 93 h 139"/>
                  <a:gd name="T72" fmla="*/ 207 w 225"/>
                  <a:gd name="T73" fmla="*/ 106 h 139"/>
                  <a:gd name="T74" fmla="*/ 198 w 225"/>
                  <a:gd name="T75" fmla="*/ 107 h 139"/>
                  <a:gd name="T76" fmla="*/ 186 w 225"/>
                  <a:gd name="T77" fmla="*/ 113 h 139"/>
                  <a:gd name="T78" fmla="*/ 179 w 225"/>
                  <a:gd name="T79" fmla="*/ 102 h 139"/>
                  <a:gd name="T80" fmla="*/ 175 w 225"/>
                  <a:gd name="T81" fmla="*/ 96 h 139"/>
                  <a:gd name="T82" fmla="*/ 170 w 225"/>
                  <a:gd name="T83" fmla="*/ 106 h 139"/>
                  <a:gd name="T84" fmla="*/ 164 w 225"/>
                  <a:gd name="T85" fmla="*/ 106 h 139"/>
                  <a:gd name="T86" fmla="*/ 155 w 225"/>
                  <a:gd name="T87" fmla="*/ 118 h 139"/>
                  <a:gd name="T88" fmla="*/ 152 w 225"/>
                  <a:gd name="T89" fmla="*/ 115 h 139"/>
                  <a:gd name="T90" fmla="*/ 149 w 225"/>
                  <a:gd name="T91" fmla="*/ 106 h 139"/>
                  <a:gd name="T92" fmla="*/ 147 w 225"/>
                  <a:gd name="T93" fmla="*/ 98 h 139"/>
                  <a:gd name="T94" fmla="*/ 137 w 225"/>
                  <a:gd name="T95" fmla="*/ 95 h 139"/>
                  <a:gd name="T96" fmla="*/ 133 w 225"/>
                  <a:gd name="T97" fmla="*/ 84 h 139"/>
                  <a:gd name="T98" fmla="*/ 107 w 225"/>
                  <a:gd name="T99" fmla="*/ 73 h 139"/>
                  <a:gd name="T100" fmla="*/ 57 w 225"/>
                  <a:gd name="T101" fmla="*/ 73 h 139"/>
                  <a:gd name="T102" fmla="*/ 32 w 225"/>
                  <a:gd name="T103" fmla="*/ 72 h 139"/>
                  <a:gd name="T104" fmla="*/ 2 w 225"/>
                  <a:gd name="T105" fmla="*/ 58 h 139"/>
                  <a:gd name="T106" fmla="*/ 14 w 225"/>
                  <a:gd name="T107" fmla="*/ 12 h 139"/>
                  <a:gd name="T108" fmla="*/ 40 w 225"/>
                  <a:gd name="T109" fmla="*/ 12 h 139"/>
                  <a:gd name="T110" fmla="*/ 65 w 225"/>
                  <a:gd name="T111" fmla="*/ 14 h 139"/>
                  <a:gd name="T112" fmla="*/ 101 w 225"/>
                  <a:gd name="T113" fmla="*/ 15 h 139"/>
                  <a:gd name="T114" fmla="*/ 137 w 225"/>
                  <a:gd name="T115" fmla="*/ 15 h 139"/>
                  <a:gd name="T116" fmla="*/ 147 w 225"/>
                  <a:gd name="T117" fmla="*/ 9 h 139"/>
                  <a:gd name="T118" fmla="*/ 155 w 225"/>
                  <a:gd name="T1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5" h="139">
                    <a:moveTo>
                      <a:pt x="170" y="139"/>
                    </a:moveTo>
                    <a:lnTo>
                      <a:pt x="169" y="139"/>
                    </a:lnTo>
                    <a:lnTo>
                      <a:pt x="169" y="138"/>
                    </a:lnTo>
                    <a:lnTo>
                      <a:pt x="170" y="138"/>
                    </a:lnTo>
                    <a:lnTo>
                      <a:pt x="170" y="139"/>
                    </a:lnTo>
                    <a:close/>
                    <a:moveTo>
                      <a:pt x="219" y="129"/>
                    </a:moveTo>
                    <a:lnTo>
                      <a:pt x="221" y="132"/>
                    </a:lnTo>
                    <a:lnTo>
                      <a:pt x="222" y="135"/>
                    </a:lnTo>
                    <a:lnTo>
                      <a:pt x="224" y="136"/>
                    </a:lnTo>
                    <a:lnTo>
                      <a:pt x="222" y="139"/>
                    </a:lnTo>
                    <a:lnTo>
                      <a:pt x="221" y="139"/>
                    </a:lnTo>
                    <a:lnTo>
                      <a:pt x="218" y="139"/>
                    </a:lnTo>
                    <a:lnTo>
                      <a:pt x="215" y="139"/>
                    </a:lnTo>
                    <a:lnTo>
                      <a:pt x="212" y="139"/>
                    </a:lnTo>
                    <a:lnTo>
                      <a:pt x="205" y="136"/>
                    </a:lnTo>
                    <a:lnTo>
                      <a:pt x="204" y="135"/>
                    </a:lnTo>
                    <a:lnTo>
                      <a:pt x="202" y="135"/>
                    </a:lnTo>
                    <a:lnTo>
                      <a:pt x="204" y="133"/>
                    </a:lnTo>
                    <a:lnTo>
                      <a:pt x="205" y="135"/>
                    </a:lnTo>
                    <a:lnTo>
                      <a:pt x="207" y="135"/>
                    </a:lnTo>
                    <a:lnTo>
                      <a:pt x="210" y="135"/>
                    </a:lnTo>
                    <a:lnTo>
                      <a:pt x="213" y="135"/>
                    </a:lnTo>
                    <a:lnTo>
                      <a:pt x="215" y="135"/>
                    </a:lnTo>
                    <a:lnTo>
                      <a:pt x="215" y="136"/>
                    </a:lnTo>
                    <a:lnTo>
                      <a:pt x="215" y="135"/>
                    </a:lnTo>
                    <a:lnTo>
                      <a:pt x="216" y="135"/>
                    </a:lnTo>
                    <a:lnTo>
                      <a:pt x="218" y="135"/>
                    </a:lnTo>
                    <a:lnTo>
                      <a:pt x="219" y="133"/>
                    </a:lnTo>
                    <a:lnTo>
                      <a:pt x="219" y="132"/>
                    </a:lnTo>
                    <a:lnTo>
                      <a:pt x="218" y="132"/>
                    </a:lnTo>
                    <a:lnTo>
                      <a:pt x="216" y="133"/>
                    </a:lnTo>
                    <a:lnTo>
                      <a:pt x="218" y="130"/>
                    </a:lnTo>
                    <a:lnTo>
                      <a:pt x="218" y="129"/>
                    </a:lnTo>
                    <a:lnTo>
                      <a:pt x="218" y="127"/>
                    </a:lnTo>
                    <a:lnTo>
                      <a:pt x="219" y="127"/>
                    </a:lnTo>
                    <a:lnTo>
                      <a:pt x="219" y="129"/>
                    </a:lnTo>
                    <a:close/>
                    <a:moveTo>
                      <a:pt x="192" y="129"/>
                    </a:moveTo>
                    <a:lnTo>
                      <a:pt x="192" y="130"/>
                    </a:lnTo>
                    <a:lnTo>
                      <a:pt x="190" y="129"/>
                    </a:lnTo>
                    <a:lnTo>
                      <a:pt x="189" y="127"/>
                    </a:lnTo>
                    <a:lnTo>
                      <a:pt x="190" y="125"/>
                    </a:lnTo>
                    <a:lnTo>
                      <a:pt x="190" y="124"/>
                    </a:lnTo>
                    <a:lnTo>
                      <a:pt x="192" y="124"/>
                    </a:lnTo>
                    <a:lnTo>
                      <a:pt x="192" y="125"/>
                    </a:lnTo>
                    <a:lnTo>
                      <a:pt x="193" y="127"/>
                    </a:lnTo>
                    <a:lnTo>
                      <a:pt x="192" y="129"/>
                    </a:lnTo>
                    <a:close/>
                    <a:moveTo>
                      <a:pt x="163" y="124"/>
                    </a:moveTo>
                    <a:lnTo>
                      <a:pt x="161" y="125"/>
                    </a:lnTo>
                    <a:lnTo>
                      <a:pt x="161" y="124"/>
                    </a:lnTo>
                    <a:lnTo>
                      <a:pt x="163" y="124"/>
                    </a:lnTo>
                    <a:lnTo>
                      <a:pt x="164" y="122"/>
                    </a:lnTo>
                    <a:lnTo>
                      <a:pt x="166" y="122"/>
                    </a:lnTo>
                    <a:lnTo>
                      <a:pt x="167" y="122"/>
                    </a:lnTo>
                    <a:lnTo>
                      <a:pt x="167" y="124"/>
                    </a:lnTo>
                    <a:lnTo>
                      <a:pt x="166" y="124"/>
                    </a:lnTo>
                    <a:lnTo>
                      <a:pt x="164" y="124"/>
                    </a:lnTo>
                    <a:lnTo>
                      <a:pt x="163" y="124"/>
                    </a:lnTo>
                    <a:close/>
                    <a:moveTo>
                      <a:pt x="182" y="121"/>
                    </a:moveTo>
                    <a:lnTo>
                      <a:pt x="182" y="122"/>
                    </a:lnTo>
                    <a:lnTo>
                      <a:pt x="184" y="122"/>
                    </a:lnTo>
                    <a:lnTo>
                      <a:pt x="184" y="121"/>
                    </a:lnTo>
                    <a:lnTo>
                      <a:pt x="184" y="119"/>
                    </a:lnTo>
                    <a:lnTo>
                      <a:pt x="186" y="121"/>
                    </a:lnTo>
                    <a:lnTo>
                      <a:pt x="186" y="122"/>
                    </a:lnTo>
                    <a:lnTo>
                      <a:pt x="184" y="124"/>
                    </a:lnTo>
                    <a:lnTo>
                      <a:pt x="186" y="124"/>
                    </a:lnTo>
                    <a:lnTo>
                      <a:pt x="186" y="125"/>
                    </a:lnTo>
                    <a:lnTo>
                      <a:pt x="189" y="125"/>
                    </a:lnTo>
                    <a:lnTo>
                      <a:pt x="189" y="130"/>
                    </a:lnTo>
                    <a:lnTo>
                      <a:pt x="187" y="130"/>
                    </a:lnTo>
                    <a:lnTo>
                      <a:pt x="178" y="130"/>
                    </a:lnTo>
                    <a:lnTo>
                      <a:pt x="176" y="130"/>
                    </a:lnTo>
                    <a:lnTo>
                      <a:pt x="175" y="132"/>
                    </a:lnTo>
                    <a:lnTo>
                      <a:pt x="173" y="132"/>
                    </a:lnTo>
                    <a:lnTo>
                      <a:pt x="172" y="135"/>
                    </a:lnTo>
                    <a:lnTo>
                      <a:pt x="170" y="135"/>
                    </a:lnTo>
                    <a:lnTo>
                      <a:pt x="170" y="133"/>
                    </a:lnTo>
                    <a:lnTo>
                      <a:pt x="169" y="133"/>
                    </a:lnTo>
                    <a:lnTo>
                      <a:pt x="169" y="132"/>
                    </a:lnTo>
                    <a:lnTo>
                      <a:pt x="167" y="130"/>
                    </a:lnTo>
                    <a:lnTo>
                      <a:pt x="172" y="130"/>
                    </a:lnTo>
                    <a:lnTo>
                      <a:pt x="173" y="129"/>
                    </a:lnTo>
                    <a:lnTo>
                      <a:pt x="173" y="127"/>
                    </a:lnTo>
                    <a:lnTo>
                      <a:pt x="175" y="124"/>
                    </a:lnTo>
                    <a:lnTo>
                      <a:pt x="176" y="124"/>
                    </a:lnTo>
                    <a:lnTo>
                      <a:pt x="179" y="121"/>
                    </a:lnTo>
                    <a:lnTo>
                      <a:pt x="182" y="119"/>
                    </a:lnTo>
                    <a:lnTo>
                      <a:pt x="182" y="121"/>
                    </a:lnTo>
                    <a:close/>
                    <a:moveTo>
                      <a:pt x="172" y="121"/>
                    </a:moveTo>
                    <a:lnTo>
                      <a:pt x="170" y="122"/>
                    </a:lnTo>
                    <a:lnTo>
                      <a:pt x="169" y="122"/>
                    </a:lnTo>
                    <a:lnTo>
                      <a:pt x="167" y="122"/>
                    </a:lnTo>
                    <a:lnTo>
                      <a:pt x="169" y="121"/>
                    </a:lnTo>
                    <a:lnTo>
                      <a:pt x="170" y="121"/>
                    </a:lnTo>
                    <a:lnTo>
                      <a:pt x="172" y="119"/>
                    </a:lnTo>
                    <a:lnTo>
                      <a:pt x="173" y="118"/>
                    </a:lnTo>
                    <a:lnTo>
                      <a:pt x="175" y="116"/>
                    </a:lnTo>
                    <a:lnTo>
                      <a:pt x="176" y="116"/>
                    </a:lnTo>
                    <a:lnTo>
                      <a:pt x="178" y="116"/>
                    </a:lnTo>
                    <a:lnTo>
                      <a:pt x="176" y="118"/>
                    </a:lnTo>
                    <a:lnTo>
                      <a:pt x="175" y="118"/>
                    </a:lnTo>
                    <a:lnTo>
                      <a:pt x="173" y="119"/>
                    </a:lnTo>
                    <a:lnTo>
                      <a:pt x="173" y="121"/>
                    </a:lnTo>
                    <a:lnTo>
                      <a:pt x="172" y="121"/>
                    </a:lnTo>
                    <a:close/>
                    <a:moveTo>
                      <a:pt x="221" y="113"/>
                    </a:moveTo>
                    <a:lnTo>
                      <a:pt x="219" y="113"/>
                    </a:lnTo>
                    <a:lnTo>
                      <a:pt x="222" y="107"/>
                    </a:lnTo>
                    <a:lnTo>
                      <a:pt x="222" y="106"/>
                    </a:lnTo>
                    <a:lnTo>
                      <a:pt x="224" y="107"/>
                    </a:lnTo>
                    <a:lnTo>
                      <a:pt x="222" y="109"/>
                    </a:lnTo>
                    <a:lnTo>
                      <a:pt x="221" y="113"/>
                    </a:lnTo>
                    <a:close/>
                    <a:moveTo>
                      <a:pt x="166" y="1"/>
                    </a:moveTo>
                    <a:lnTo>
                      <a:pt x="167" y="1"/>
                    </a:lnTo>
                    <a:lnTo>
                      <a:pt x="169" y="0"/>
                    </a:lnTo>
                    <a:lnTo>
                      <a:pt x="169" y="1"/>
                    </a:lnTo>
                    <a:lnTo>
                      <a:pt x="170" y="4"/>
                    </a:lnTo>
                    <a:lnTo>
                      <a:pt x="169" y="4"/>
                    </a:lnTo>
                    <a:lnTo>
                      <a:pt x="166" y="4"/>
                    </a:lnTo>
                    <a:lnTo>
                      <a:pt x="167" y="6"/>
                    </a:lnTo>
                    <a:lnTo>
                      <a:pt x="169" y="7"/>
                    </a:lnTo>
                    <a:lnTo>
                      <a:pt x="170" y="7"/>
                    </a:lnTo>
                    <a:lnTo>
                      <a:pt x="170" y="9"/>
                    </a:lnTo>
                    <a:lnTo>
                      <a:pt x="172" y="15"/>
                    </a:lnTo>
                    <a:lnTo>
                      <a:pt x="169" y="12"/>
                    </a:lnTo>
                    <a:lnTo>
                      <a:pt x="169" y="14"/>
                    </a:lnTo>
                    <a:lnTo>
                      <a:pt x="170" y="15"/>
                    </a:lnTo>
                    <a:lnTo>
                      <a:pt x="173" y="17"/>
                    </a:lnTo>
                    <a:lnTo>
                      <a:pt x="173" y="18"/>
                    </a:lnTo>
                    <a:lnTo>
                      <a:pt x="172" y="18"/>
                    </a:lnTo>
                    <a:lnTo>
                      <a:pt x="173" y="20"/>
                    </a:lnTo>
                    <a:lnTo>
                      <a:pt x="176" y="20"/>
                    </a:lnTo>
                    <a:lnTo>
                      <a:pt x="176" y="21"/>
                    </a:lnTo>
                    <a:lnTo>
                      <a:pt x="178" y="21"/>
                    </a:lnTo>
                    <a:lnTo>
                      <a:pt x="178" y="18"/>
                    </a:lnTo>
                    <a:lnTo>
                      <a:pt x="179" y="17"/>
                    </a:lnTo>
                    <a:lnTo>
                      <a:pt x="181" y="17"/>
                    </a:lnTo>
                    <a:lnTo>
                      <a:pt x="181" y="18"/>
                    </a:lnTo>
                    <a:lnTo>
                      <a:pt x="182" y="18"/>
                    </a:lnTo>
                    <a:lnTo>
                      <a:pt x="182" y="20"/>
                    </a:lnTo>
                    <a:lnTo>
                      <a:pt x="182" y="21"/>
                    </a:lnTo>
                    <a:lnTo>
                      <a:pt x="181" y="21"/>
                    </a:lnTo>
                    <a:lnTo>
                      <a:pt x="181" y="23"/>
                    </a:lnTo>
                    <a:lnTo>
                      <a:pt x="179" y="24"/>
                    </a:lnTo>
                    <a:lnTo>
                      <a:pt x="178" y="24"/>
                    </a:lnTo>
                    <a:lnTo>
                      <a:pt x="178" y="23"/>
                    </a:lnTo>
                    <a:lnTo>
                      <a:pt x="178" y="24"/>
                    </a:lnTo>
                    <a:lnTo>
                      <a:pt x="176" y="24"/>
                    </a:lnTo>
                    <a:lnTo>
                      <a:pt x="176" y="26"/>
                    </a:lnTo>
                    <a:lnTo>
                      <a:pt x="169" y="27"/>
                    </a:lnTo>
                    <a:lnTo>
                      <a:pt x="166" y="29"/>
                    </a:lnTo>
                    <a:lnTo>
                      <a:pt x="166" y="30"/>
                    </a:lnTo>
                    <a:lnTo>
                      <a:pt x="164" y="32"/>
                    </a:lnTo>
                    <a:lnTo>
                      <a:pt x="166" y="32"/>
                    </a:lnTo>
                    <a:lnTo>
                      <a:pt x="167" y="30"/>
                    </a:lnTo>
                    <a:lnTo>
                      <a:pt x="167" y="32"/>
                    </a:lnTo>
                    <a:lnTo>
                      <a:pt x="167" y="34"/>
                    </a:lnTo>
                    <a:lnTo>
                      <a:pt x="166" y="34"/>
                    </a:lnTo>
                    <a:lnTo>
                      <a:pt x="164" y="35"/>
                    </a:lnTo>
                    <a:lnTo>
                      <a:pt x="163" y="35"/>
                    </a:lnTo>
                    <a:lnTo>
                      <a:pt x="163" y="37"/>
                    </a:lnTo>
                    <a:lnTo>
                      <a:pt x="163" y="38"/>
                    </a:lnTo>
                    <a:lnTo>
                      <a:pt x="164" y="38"/>
                    </a:lnTo>
                    <a:lnTo>
                      <a:pt x="164" y="40"/>
                    </a:lnTo>
                    <a:lnTo>
                      <a:pt x="163" y="40"/>
                    </a:lnTo>
                    <a:lnTo>
                      <a:pt x="161" y="38"/>
                    </a:lnTo>
                    <a:lnTo>
                      <a:pt x="159" y="38"/>
                    </a:lnTo>
                    <a:lnTo>
                      <a:pt x="159" y="40"/>
                    </a:lnTo>
                    <a:lnTo>
                      <a:pt x="159" y="41"/>
                    </a:lnTo>
                    <a:lnTo>
                      <a:pt x="159" y="43"/>
                    </a:lnTo>
                    <a:lnTo>
                      <a:pt x="159" y="44"/>
                    </a:lnTo>
                    <a:lnTo>
                      <a:pt x="161" y="44"/>
                    </a:lnTo>
                    <a:lnTo>
                      <a:pt x="159" y="44"/>
                    </a:lnTo>
                    <a:lnTo>
                      <a:pt x="158" y="43"/>
                    </a:lnTo>
                    <a:lnTo>
                      <a:pt x="156" y="43"/>
                    </a:lnTo>
                    <a:lnTo>
                      <a:pt x="156" y="44"/>
                    </a:lnTo>
                    <a:lnTo>
                      <a:pt x="158" y="44"/>
                    </a:lnTo>
                    <a:lnTo>
                      <a:pt x="156" y="46"/>
                    </a:lnTo>
                    <a:lnTo>
                      <a:pt x="156" y="44"/>
                    </a:lnTo>
                    <a:lnTo>
                      <a:pt x="155" y="44"/>
                    </a:lnTo>
                    <a:lnTo>
                      <a:pt x="155" y="46"/>
                    </a:lnTo>
                    <a:lnTo>
                      <a:pt x="156" y="46"/>
                    </a:lnTo>
                    <a:lnTo>
                      <a:pt x="156" y="47"/>
                    </a:lnTo>
                    <a:lnTo>
                      <a:pt x="155" y="47"/>
                    </a:lnTo>
                    <a:lnTo>
                      <a:pt x="155" y="49"/>
                    </a:lnTo>
                    <a:lnTo>
                      <a:pt x="156" y="50"/>
                    </a:lnTo>
                    <a:lnTo>
                      <a:pt x="158" y="49"/>
                    </a:lnTo>
                    <a:lnTo>
                      <a:pt x="158" y="52"/>
                    </a:lnTo>
                    <a:lnTo>
                      <a:pt x="159" y="52"/>
                    </a:lnTo>
                    <a:lnTo>
                      <a:pt x="161" y="53"/>
                    </a:lnTo>
                    <a:lnTo>
                      <a:pt x="159" y="53"/>
                    </a:lnTo>
                    <a:lnTo>
                      <a:pt x="159" y="55"/>
                    </a:lnTo>
                    <a:lnTo>
                      <a:pt x="161" y="55"/>
                    </a:lnTo>
                    <a:lnTo>
                      <a:pt x="163" y="55"/>
                    </a:lnTo>
                    <a:lnTo>
                      <a:pt x="163" y="53"/>
                    </a:lnTo>
                    <a:lnTo>
                      <a:pt x="164" y="53"/>
                    </a:lnTo>
                    <a:lnTo>
                      <a:pt x="164" y="55"/>
                    </a:lnTo>
                    <a:lnTo>
                      <a:pt x="166" y="53"/>
                    </a:lnTo>
                    <a:lnTo>
                      <a:pt x="166" y="52"/>
                    </a:lnTo>
                    <a:lnTo>
                      <a:pt x="164" y="50"/>
                    </a:lnTo>
                    <a:lnTo>
                      <a:pt x="164" y="49"/>
                    </a:lnTo>
                    <a:lnTo>
                      <a:pt x="167" y="52"/>
                    </a:lnTo>
                    <a:lnTo>
                      <a:pt x="169" y="52"/>
                    </a:lnTo>
                    <a:lnTo>
                      <a:pt x="172" y="53"/>
                    </a:lnTo>
                    <a:lnTo>
                      <a:pt x="172" y="55"/>
                    </a:lnTo>
                    <a:lnTo>
                      <a:pt x="173" y="55"/>
                    </a:lnTo>
                    <a:lnTo>
                      <a:pt x="175" y="58"/>
                    </a:lnTo>
                    <a:lnTo>
                      <a:pt x="175" y="61"/>
                    </a:lnTo>
                    <a:lnTo>
                      <a:pt x="176" y="61"/>
                    </a:lnTo>
                    <a:lnTo>
                      <a:pt x="178" y="63"/>
                    </a:lnTo>
                    <a:lnTo>
                      <a:pt x="179" y="66"/>
                    </a:lnTo>
                    <a:lnTo>
                      <a:pt x="181" y="67"/>
                    </a:lnTo>
                    <a:lnTo>
                      <a:pt x="181" y="69"/>
                    </a:lnTo>
                    <a:lnTo>
                      <a:pt x="181" y="70"/>
                    </a:lnTo>
                    <a:lnTo>
                      <a:pt x="182" y="73"/>
                    </a:lnTo>
                    <a:lnTo>
                      <a:pt x="184" y="73"/>
                    </a:lnTo>
                    <a:lnTo>
                      <a:pt x="182" y="75"/>
                    </a:lnTo>
                    <a:lnTo>
                      <a:pt x="181" y="75"/>
                    </a:lnTo>
                    <a:lnTo>
                      <a:pt x="181" y="73"/>
                    </a:lnTo>
                    <a:lnTo>
                      <a:pt x="181" y="72"/>
                    </a:lnTo>
                    <a:lnTo>
                      <a:pt x="181" y="70"/>
                    </a:lnTo>
                    <a:lnTo>
                      <a:pt x="179" y="70"/>
                    </a:lnTo>
                    <a:lnTo>
                      <a:pt x="178" y="75"/>
                    </a:lnTo>
                    <a:lnTo>
                      <a:pt x="176" y="75"/>
                    </a:lnTo>
                    <a:lnTo>
                      <a:pt x="175" y="75"/>
                    </a:lnTo>
                    <a:lnTo>
                      <a:pt x="179" y="79"/>
                    </a:lnTo>
                    <a:lnTo>
                      <a:pt x="181" y="79"/>
                    </a:lnTo>
                    <a:lnTo>
                      <a:pt x="182" y="79"/>
                    </a:lnTo>
                    <a:lnTo>
                      <a:pt x="186" y="79"/>
                    </a:lnTo>
                    <a:lnTo>
                      <a:pt x="186" y="81"/>
                    </a:lnTo>
                    <a:lnTo>
                      <a:pt x="187" y="84"/>
                    </a:lnTo>
                    <a:lnTo>
                      <a:pt x="187" y="87"/>
                    </a:lnTo>
                    <a:lnTo>
                      <a:pt x="187" y="89"/>
                    </a:lnTo>
                    <a:lnTo>
                      <a:pt x="187" y="92"/>
                    </a:lnTo>
                    <a:lnTo>
                      <a:pt x="189" y="93"/>
                    </a:lnTo>
                    <a:lnTo>
                      <a:pt x="193" y="96"/>
                    </a:lnTo>
                    <a:lnTo>
                      <a:pt x="195" y="96"/>
                    </a:lnTo>
                    <a:lnTo>
                      <a:pt x="204" y="98"/>
                    </a:lnTo>
                    <a:lnTo>
                      <a:pt x="202" y="98"/>
                    </a:lnTo>
                    <a:lnTo>
                      <a:pt x="199" y="98"/>
                    </a:lnTo>
                    <a:lnTo>
                      <a:pt x="199" y="99"/>
                    </a:lnTo>
                    <a:lnTo>
                      <a:pt x="201" y="99"/>
                    </a:lnTo>
                    <a:lnTo>
                      <a:pt x="204" y="99"/>
                    </a:lnTo>
                    <a:lnTo>
                      <a:pt x="205" y="99"/>
                    </a:lnTo>
                    <a:lnTo>
                      <a:pt x="209" y="96"/>
                    </a:lnTo>
                    <a:lnTo>
                      <a:pt x="215" y="95"/>
                    </a:lnTo>
                    <a:lnTo>
                      <a:pt x="216" y="95"/>
                    </a:lnTo>
                    <a:lnTo>
                      <a:pt x="218" y="93"/>
                    </a:lnTo>
                    <a:lnTo>
                      <a:pt x="219" y="93"/>
                    </a:lnTo>
                    <a:lnTo>
                      <a:pt x="221" y="92"/>
                    </a:lnTo>
                    <a:lnTo>
                      <a:pt x="221" y="89"/>
                    </a:lnTo>
                    <a:lnTo>
                      <a:pt x="221" y="86"/>
                    </a:lnTo>
                    <a:lnTo>
                      <a:pt x="219" y="84"/>
                    </a:lnTo>
                    <a:lnTo>
                      <a:pt x="221" y="83"/>
                    </a:lnTo>
                    <a:lnTo>
                      <a:pt x="219" y="81"/>
                    </a:lnTo>
                    <a:lnTo>
                      <a:pt x="218" y="81"/>
                    </a:lnTo>
                    <a:lnTo>
                      <a:pt x="216" y="84"/>
                    </a:lnTo>
                    <a:lnTo>
                      <a:pt x="216" y="81"/>
                    </a:lnTo>
                    <a:lnTo>
                      <a:pt x="216" y="79"/>
                    </a:lnTo>
                    <a:lnTo>
                      <a:pt x="216" y="76"/>
                    </a:lnTo>
                    <a:lnTo>
                      <a:pt x="215" y="75"/>
                    </a:lnTo>
                    <a:lnTo>
                      <a:pt x="215" y="72"/>
                    </a:lnTo>
                    <a:lnTo>
                      <a:pt x="212" y="70"/>
                    </a:lnTo>
                    <a:lnTo>
                      <a:pt x="210" y="70"/>
                    </a:lnTo>
                    <a:lnTo>
                      <a:pt x="209" y="72"/>
                    </a:lnTo>
                    <a:lnTo>
                      <a:pt x="210" y="72"/>
                    </a:lnTo>
                    <a:lnTo>
                      <a:pt x="210" y="73"/>
                    </a:lnTo>
                    <a:lnTo>
                      <a:pt x="209" y="73"/>
                    </a:lnTo>
                    <a:lnTo>
                      <a:pt x="207" y="73"/>
                    </a:lnTo>
                    <a:lnTo>
                      <a:pt x="207" y="72"/>
                    </a:lnTo>
                    <a:lnTo>
                      <a:pt x="205" y="70"/>
                    </a:lnTo>
                    <a:lnTo>
                      <a:pt x="205" y="69"/>
                    </a:lnTo>
                    <a:lnTo>
                      <a:pt x="207" y="69"/>
                    </a:lnTo>
                    <a:lnTo>
                      <a:pt x="209" y="69"/>
                    </a:lnTo>
                    <a:lnTo>
                      <a:pt x="210" y="69"/>
                    </a:lnTo>
                    <a:lnTo>
                      <a:pt x="212" y="69"/>
                    </a:lnTo>
                    <a:lnTo>
                      <a:pt x="213" y="69"/>
                    </a:lnTo>
                    <a:lnTo>
                      <a:pt x="215" y="70"/>
                    </a:lnTo>
                    <a:lnTo>
                      <a:pt x="218" y="72"/>
                    </a:lnTo>
                    <a:lnTo>
                      <a:pt x="219" y="75"/>
                    </a:lnTo>
                    <a:lnTo>
                      <a:pt x="222" y="79"/>
                    </a:lnTo>
                    <a:lnTo>
                      <a:pt x="224" y="87"/>
                    </a:lnTo>
                    <a:lnTo>
                      <a:pt x="225" y="89"/>
                    </a:lnTo>
                    <a:lnTo>
                      <a:pt x="225" y="90"/>
                    </a:lnTo>
                    <a:lnTo>
                      <a:pt x="224" y="90"/>
                    </a:lnTo>
                    <a:lnTo>
                      <a:pt x="224" y="89"/>
                    </a:lnTo>
                    <a:lnTo>
                      <a:pt x="222" y="89"/>
                    </a:lnTo>
                    <a:lnTo>
                      <a:pt x="222" y="92"/>
                    </a:lnTo>
                    <a:lnTo>
                      <a:pt x="222" y="93"/>
                    </a:lnTo>
                    <a:lnTo>
                      <a:pt x="224" y="92"/>
                    </a:lnTo>
                    <a:lnTo>
                      <a:pt x="225" y="93"/>
                    </a:lnTo>
                    <a:lnTo>
                      <a:pt x="225" y="98"/>
                    </a:lnTo>
                    <a:lnTo>
                      <a:pt x="224" y="102"/>
                    </a:lnTo>
                    <a:lnTo>
                      <a:pt x="222" y="102"/>
                    </a:lnTo>
                    <a:lnTo>
                      <a:pt x="212" y="104"/>
                    </a:lnTo>
                    <a:lnTo>
                      <a:pt x="209" y="104"/>
                    </a:lnTo>
                    <a:lnTo>
                      <a:pt x="207" y="106"/>
                    </a:lnTo>
                    <a:lnTo>
                      <a:pt x="205" y="106"/>
                    </a:lnTo>
                    <a:lnTo>
                      <a:pt x="205" y="107"/>
                    </a:lnTo>
                    <a:lnTo>
                      <a:pt x="204" y="109"/>
                    </a:lnTo>
                    <a:lnTo>
                      <a:pt x="204" y="107"/>
                    </a:lnTo>
                    <a:lnTo>
                      <a:pt x="204" y="106"/>
                    </a:lnTo>
                    <a:lnTo>
                      <a:pt x="202" y="106"/>
                    </a:lnTo>
                    <a:lnTo>
                      <a:pt x="201" y="107"/>
                    </a:lnTo>
                    <a:lnTo>
                      <a:pt x="198" y="107"/>
                    </a:lnTo>
                    <a:lnTo>
                      <a:pt x="196" y="107"/>
                    </a:lnTo>
                    <a:lnTo>
                      <a:pt x="195" y="106"/>
                    </a:lnTo>
                    <a:lnTo>
                      <a:pt x="193" y="107"/>
                    </a:lnTo>
                    <a:lnTo>
                      <a:pt x="192" y="110"/>
                    </a:lnTo>
                    <a:lnTo>
                      <a:pt x="190" y="112"/>
                    </a:lnTo>
                    <a:lnTo>
                      <a:pt x="189" y="112"/>
                    </a:lnTo>
                    <a:lnTo>
                      <a:pt x="187" y="113"/>
                    </a:lnTo>
                    <a:lnTo>
                      <a:pt x="186" y="113"/>
                    </a:lnTo>
                    <a:lnTo>
                      <a:pt x="182" y="113"/>
                    </a:lnTo>
                    <a:lnTo>
                      <a:pt x="179" y="116"/>
                    </a:lnTo>
                    <a:lnTo>
                      <a:pt x="178" y="115"/>
                    </a:lnTo>
                    <a:lnTo>
                      <a:pt x="179" y="113"/>
                    </a:lnTo>
                    <a:lnTo>
                      <a:pt x="179" y="112"/>
                    </a:lnTo>
                    <a:lnTo>
                      <a:pt x="179" y="106"/>
                    </a:lnTo>
                    <a:lnTo>
                      <a:pt x="179" y="104"/>
                    </a:lnTo>
                    <a:lnTo>
                      <a:pt x="179" y="102"/>
                    </a:lnTo>
                    <a:lnTo>
                      <a:pt x="179" y="101"/>
                    </a:lnTo>
                    <a:lnTo>
                      <a:pt x="181" y="99"/>
                    </a:lnTo>
                    <a:lnTo>
                      <a:pt x="181" y="98"/>
                    </a:lnTo>
                    <a:lnTo>
                      <a:pt x="179" y="98"/>
                    </a:lnTo>
                    <a:lnTo>
                      <a:pt x="179" y="99"/>
                    </a:lnTo>
                    <a:lnTo>
                      <a:pt x="176" y="98"/>
                    </a:lnTo>
                    <a:lnTo>
                      <a:pt x="176" y="96"/>
                    </a:lnTo>
                    <a:lnTo>
                      <a:pt x="175" y="96"/>
                    </a:lnTo>
                    <a:lnTo>
                      <a:pt x="175" y="99"/>
                    </a:lnTo>
                    <a:lnTo>
                      <a:pt x="175" y="101"/>
                    </a:lnTo>
                    <a:lnTo>
                      <a:pt x="175" y="102"/>
                    </a:lnTo>
                    <a:lnTo>
                      <a:pt x="173" y="102"/>
                    </a:lnTo>
                    <a:lnTo>
                      <a:pt x="173" y="104"/>
                    </a:lnTo>
                    <a:lnTo>
                      <a:pt x="172" y="106"/>
                    </a:lnTo>
                    <a:lnTo>
                      <a:pt x="170" y="104"/>
                    </a:lnTo>
                    <a:lnTo>
                      <a:pt x="170" y="106"/>
                    </a:lnTo>
                    <a:lnTo>
                      <a:pt x="169" y="107"/>
                    </a:lnTo>
                    <a:lnTo>
                      <a:pt x="167" y="107"/>
                    </a:lnTo>
                    <a:lnTo>
                      <a:pt x="167" y="109"/>
                    </a:lnTo>
                    <a:lnTo>
                      <a:pt x="167" y="110"/>
                    </a:lnTo>
                    <a:lnTo>
                      <a:pt x="166" y="110"/>
                    </a:lnTo>
                    <a:lnTo>
                      <a:pt x="166" y="109"/>
                    </a:lnTo>
                    <a:lnTo>
                      <a:pt x="166" y="107"/>
                    </a:lnTo>
                    <a:lnTo>
                      <a:pt x="164" y="106"/>
                    </a:lnTo>
                    <a:lnTo>
                      <a:pt x="163" y="109"/>
                    </a:lnTo>
                    <a:lnTo>
                      <a:pt x="163" y="110"/>
                    </a:lnTo>
                    <a:lnTo>
                      <a:pt x="161" y="112"/>
                    </a:lnTo>
                    <a:lnTo>
                      <a:pt x="163" y="113"/>
                    </a:lnTo>
                    <a:lnTo>
                      <a:pt x="161" y="115"/>
                    </a:lnTo>
                    <a:lnTo>
                      <a:pt x="159" y="115"/>
                    </a:lnTo>
                    <a:lnTo>
                      <a:pt x="156" y="116"/>
                    </a:lnTo>
                    <a:lnTo>
                      <a:pt x="155" y="118"/>
                    </a:lnTo>
                    <a:lnTo>
                      <a:pt x="153" y="116"/>
                    </a:lnTo>
                    <a:lnTo>
                      <a:pt x="155" y="116"/>
                    </a:lnTo>
                    <a:lnTo>
                      <a:pt x="155" y="115"/>
                    </a:lnTo>
                    <a:lnTo>
                      <a:pt x="155" y="113"/>
                    </a:lnTo>
                    <a:lnTo>
                      <a:pt x="153" y="112"/>
                    </a:lnTo>
                    <a:lnTo>
                      <a:pt x="153" y="115"/>
                    </a:lnTo>
                    <a:lnTo>
                      <a:pt x="150" y="115"/>
                    </a:lnTo>
                    <a:lnTo>
                      <a:pt x="152" y="115"/>
                    </a:lnTo>
                    <a:lnTo>
                      <a:pt x="152" y="116"/>
                    </a:lnTo>
                    <a:lnTo>
                      <a:pt x="150" y="116"/>
                    </a:lnTo>
                    <a:lnTo>
                      <a:pt x="150" y="113"/>
                    </a:lnTo>
                    <a:lnTo>
                      <a:pt x="149" y="112"/>
                    </a:lnTo>
                    <a:lnTo>
                      <a:pt x="149" y="110"/>
                    </a:lnTo>
                    <a:lnTo>
                      <a:pt x="149" y="109"/>
                    </a:lnTo>
                    <a:lnTo>
                      <a:pt x="149" y="107"/>
                    </a:lnTo>
                    <a:lnTo>
                      <a:pt x="149" y="106"/>
                    </a:lnTo>
                    <a:lnTo>
                      <a:pt x="149" y="104"/>
                    </a:lnTo>
                    <a:lnTo>
                      <a:pt x="147" y="104"/>
                    </a:lnTo>
                    <a:lnTo>
                      <a:pt x="146" y="102"/>
                    </a:lnTo>
                    <a:lnTo>
                      <a:pt x="149" y="96"/>
                    </a:lnTo>
                    <a:lnTo>
                      <a:pt x="150" y="93"/>
                    </a:lnTo>
                    <a:lnTo>
                      <a:pt x="149" y="93"/>
                    </a:lnTo>
                    <a:lnTo>
                      <a:pt x="149" y="95"/>
                    </a:lnTo>
                    <a:lnTo>
                      <a:pt x="147" y="98"/>
                    </a:lnTo>
                    <a:lnTo>
                      <a:pt x="146" y="99"/>
                    </a:lnTo>
                    <a:lnTo>
                      <a:pt x="144" y="98"/>
                    </a:lnTo>
                    <a:lnTo>
                      <a:pt x="143" y="99"/>
                    </a:lnTo>
                    <a:lnTo>
                      <a:pt x="141" y="96"/>
                    </a:lnTo>
                    <a:lnTo>
                      <a:pt x="140" y="96"/>
                    </a:lnTo>
                    <a:lnTo>
                      <a:pt x="140" y="95"/>
                    </a:lnTo>
                    <a:lnTo>
                      <a:pt x="138" y="95"/>
                    </a:lnTo>
                    <a:lnTo>
                      <a:pt x="137" y="95"/>
                    </a:lnTo>
                    <a:lnTo>
                      <a:pt x="137" y="93"/>
                    </a:lnTo>
                    <a:lnTo>
                      <a:pt x="137" y="92"/>
                    </a:lnTo>
                    <a:lnTo>
                      <a:pt x="137" y="89"/>
                    </a:lnTo>
                    <a:lnTo>
                      <a:pt x="137" y="87"/>
                    </a:lnTo>
                    <a:lnTo>
                      <a:pt x="137" y="86"/>
                    </a:lnTo>
                    <a:lnTo>
                      <a:pt x="137" y="84"/>
                    </a:lnTo>
                    <a:lnTo>
                      <a:pt x="135" y="84"/>
                    </a:lnTo>
                    <a:lnTo>
                      <a:pt x="133" y="84"/>
                    </a:lnTo>
                    <a:lnTo>
                      <a:pt x="133" y="78"/>
                    </a:lnTo>
                    <a:lnTo>
                      <a:pt x="133" y="75"/>
                    </a:lnTo>
                    <a:lnTo>
                      <a:pt x="130" y="75"/>
                    </a:lnTo>
                    <a:lnTo>
                      <a:pt x="124" y="75"/>
                    </a:lnTo>
                    <a:lnTo>
                      <a:pt x="118" y="75"/>
                    </a:lnTo>
                    <a:lnTo>
                      <a:pt x="112" y="75"/>
                    </a:lnTo>
                    <a:lnTo>
                      <a:pt x="107" y="75"/>
                    </a:lnTo>
                    <a:lnTo>
                      <a:pt x="107" y="73"/>
                    </a:lnTo>
                    <a:lnTo>
                      <a:pt x="100" y="73"/>
                    </a:lnTo>
                    <a:lnTo>
                      <a:pt x="91" y="73"/>
                    </a:lnTo>
                    <a:lnTo>
                      <a:pt x="81" y="73"/>
                    </a:lnTo>
                    <a:lnTo>
                      <a:pt x="72" y="73"/>
                    </a:lnTo>
                    <a:lnTo>
                      <a:pt x="63" y="73"/>
                    </a:lnTo>
                    <a:lnTo>
                      <a:pt x="60" y="73"/>
                    </a:lnTo>
                    <a:lnTo>
                      <a:pt x="58" y="73"/>
                    </a:lnTo>
                    <a:lnTo>
                      <a:pt x="57" y="73"/>
                    </a:lnTo>
                    <a:lnTo>
                      <a:pt x="55" y="73"/>
                    </a:lnTo>
                    <a:lnTo>
                      <a:pt x="46" y="73"/>
                    </a:lnTo>
                    <a:lnTo>
                      <a:pt x="46" y="75"/>
                    </a:lnTo>
                    <a:lnTo>
                      <a:pt x="43" y="75"/>
                    </a:lnTo>
                    <a:lnTo>
                      <a:pt x="43" y="73"/>
                    </a:lnTo>
                    <a:lnTo>
                      <a:pt x="40" y="72"/>
                    </a:lnTo>
                    <a:lnTo>
                      <a:pt x="35" y="72"/>
                    </a:lnTo>
                    <a:lnTo>
                      <a:pt x="32" y="72"/>
                    </a:lnTo>
                    <a:lnTo>
                      <a:pt x="25" y="72"/>
                    </a:lnTo>
                    <a:lnTo>
                      <a:pt x="17" y="72"/>
                    </a:lnTo>
                    <a:lnTo>
                      <a:pt x="9" y="72"/>
                    </a:lnTo>
                    <a:lnTo>
                      <a:pt x="2" y="70"/>
                    </a:lnTo>
                    <a:lnTo>
                      <a:pt x="0" y="69"/>
                    </a:lnTo>
                    <a:lnTo>
                      <a:pt x="0" y="67"/>
                    </a:lnTo>
                    <a:lnTo>
                      <a:pt x="0" y="64"/>
                    </a:lnTo>
                    <a:lnTo>
                      <a:pt x="2" y="58"/>
                    </a:lnTo>
                    <a:lnTo>
                      <a:pt x="3" y="52"/>
                    </a:lnTo>
                    <a:lnTo>
                      <a:pt x="6" y="46"/>
                    </a:lnTo>
                    <a:lnTo>
                      <a:pt x="8" y="40"/>
                    </a:lnTo>
                    <a:lnTo>
                      <a:pt x="9" y="34"/>
                    </a:lnTo>
                    <a:lnTo>
                      <a:pt x="11" y="27"/>
                    </a:lnTo>
                    <a:lnTo>
                      <a:pt x="12" y="21"/>
                    </a:lnTo>
                    <a:lnTo>
                      <a:pt x="14" y="15"/>
                    </a:lnTo>
                    <a:lnTo>
                      <a:pt x="14" y="12"/>
                    </a:lnTo>
                    <a:lnTo>
                      <a:pt x="19" y="12"/>
                    </a:lnTo>
                    <a:lnTo>
                      <a:pt x="22" y="12"/>
                    </a:lnTo>
                    <a:lnTo>
                      <a:pt x="25" y="12"/>
                    </a:lnTo>
                    <a:lnTo>
                      <a:pt x="28" y="12"/>
                    </a:lnTo>
                    <a:lnTo>
                      <a:pt x="31" y="12"/>
                    </a:lnTo>
                    <a:lnTo>
                      <a:pt x="34" y="12"/>
                    </a:lnTo>
                    <a:lnTo>
                      <a:pt x="37" y="12"/>
                    </a:lnTo>
                    <a:lnTo>
                      <a:pt x="40" y="12"/>
                    </a:lnTo>
                    <a:lnTo>
                      <a:pt x="43" y="12"/>
                    </a:lnTo>
                    <a:lnTo>
                      <a:pt x="46" y="12"/>
                    </a:lnTo>
                    <a:lnTo>
                      <a:pt x="49" y="12"/>
                    </a:lnTo>
                    <a:lnTo>
                      <a:pt x="52" y="12"/>
                    </a:lnTo>
                    <a:lnTo>
                      <a:pt x="55" y="14"/>
                    </a:lnTo>
                    <a:lnTo>
                      <a:pt x="58" y="14"/>
                    </a:lnTo>
                    <a:lnTo>
                      <a:pt x="61" y="14"/>
                    </a:lnTo>
                    <a:lnTo>
                      <a:pt x="65" y="14"/>
                    </a:lnTo>
                    <a:lnTo>
                      <a:pt x="69" y="14"/>
                    </a:lnTo>
                    <a:lnTo>
                      <a:pt x="74" y="14"/>
                    </a:lnTo>
                    <a:lnTo>
                      <a:pt x="78" y="14"/>
                    </a:lnTo>
                    <a:lnTo>
                      <a:pt x="83" y="14"/>
                    </a:lnTo>
                    <a:lnTo>
                      <a:pt x="88" y="14"/>
                    </a:lnTo>
                    <a:lnTo>
                      <a:pt x="92" y="14"/>
                    </a:lnTo>
                    <a:lnTo>
                      <a:pt x="97" y="14"/>
                    </a:lnTo>
                    <a:lnTo>
                      <a:pt x="101" y="15"/>
                    </a:lnTo>
                    <a:lnTo>
                      <a:pt x="106" y="15"/>
                    </a:lnTo>
                    <a:lnTo>
                      <a:pt x="110" y="15"/>
                    </a:lnTo>
                    <a:lnTo>
                      <a:pt x="115" y="15"/>
                    </a:lnTo>
                    <a:lnTo>
                      <a:pt x="118" y="15"/>
                    </a:lnTo>
                    <a:lnTo>
                      <a:pt x="123" y="15"/>
                    </a:lnTo>
                    <a:lnTo>
                      <a:pt x="127" y="15"/>
                    </a:lnTo>
                    <a:lnTo>
                      <a:pt x="132" y="15"/>
                    </a:lnTo>
                    <a:lnTo>
                      <a:pt x="137" y="15"/>
                    </a:lnTo>
                    <a:lnTo>
                      <a:pt x="138" y="15"/>
                    </a:lnTo>
                    <a:lnTo>
                      <a:pt x="140" y="15"/>
                    </a:lnTo>
                    <a:lnTo>
                      <a:pt x="141" y="14"/>
                    </a:lnTo>
                    <a:lnTo>
                      <a:pt x="143" y="12"/>
                    </a:lnTo>
                    <a:lnTo>
                      <a:pt x="144" y="12"/>
                    </a:lnTo>
                    <a:lnTo>
                      <a:pt x="146" y="12"/>
                    </a:lnTo>
                    <a:lnTo>
                      <a:pt x="146" y="11"/>
                    </a:lnTo>
                    <a:lnTo>
                      <a:pt x="147" y="9"/>
                    </a:lnTo>
                    <a:lnTo>
                      <a:pt x="147" y="7"/>
                    </a:lnTo>
                    <a:lnTo>
                      <a:pt x="147" y="6"/>
                    </a:lnTo>
                    <a:lnTo>
                      <a:pt x="149" y="6"/>
                    </a:lnTo>
                    <a:lnTo>
                      <a:pt x="150" y="6"/>
                    </a:lnTo>
                    <a:lnTo>
                      <a:pt x="152" y="6"/>
                    </a:lnTo>
                    <a:lnTo>
                      <a:pt x="153" y="6"/>
                    </a:lnTo>
                    <a:lnTo>
                      <a:pt x="153" y="4"/>
                    </a:lnTo>
                    <a:lnTo>
                      <a:pt x="155" y="3"/>
                    </a:lnTo>
                    <a:lnTo>
                      <a:pt x="156" y="3"/>
                    </a:lnTo>
                    <a:lnTo>
                      <a:pt x="163" y="0"/>
                    </a:lnTo>
                    <a:lnTo>
                      <a:pt x="164" y="0"/>
                    </a:lnTo>
                    <a:lnTo>
                      <a:pt x="166" y="1"/>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4" name="Freeform 201">
                <a:extLst>
                  <a:ext uri="{FF2B5EF4-FFF2-40B4-BE49-F238E27FC236}">
                    <a16:creationId xmlns:a16="http://schemas.microsoft.com/office/drawing/2014/main" id="{1F50435D-F337-5CF2-8F13-BAEF1A17B266}"/>
                  </a:ext>
                </a:extLst>
              </p:cNvPr>
              <p:cNvSpPr>
                <a:spLocks/>
              </p:cNvSpPr>
              <p:nvPr/>
            </p:nvSpPr>
            <p:spPr bwMode="auto">
              <a:xfrm>
                <a:off x="6223000" y="2282826"/>
                <a:ext cx="765175" cy="854075"/>
              </a:xfrm>
              <a:custGeom>
                <a:avLst/>
                <a:gdLst>
                  <a:gd name="T0" fmla="*/ 473 w 482"/>
                  <a:gd name="T1" fmla="*/ 138 h 538"/>
                  <a:gd name="T2" fmla="*/ 392 w 482"/>
                  <a:gd name="T3" fmla="*/ 180 h 538"/>
                  <a:gd name="T4" fmla="*/ 352 w 482"/>
                  <a:gd name="T5" fmla="*/ 223 h 538"/>
                  <a:gd name="T6" fmla="*/ 324 w 482"/>
                  <a:gd name="T7" fmla="*/ 244 h 538"/>
                  <a:gd name="T8" fmla="*/ 317 w 482"/>
                  <a:gd name="T9" fmla="*/ 253 h 538"/>
                  <a:gd name="T10" fmla="*/ 312 w 482"/>
                  <a:gd name="T11" fmla="*/ 270 h 538"/>
                  <a:gd name="T12" fmla="*/ 312 w 482"/>
                  <a:gd name="T13" fmla="*/ 310 h 538"/>
                  <a:gd name="T14" fmla="*/ 303 w 482"/>
                  <a:gd name="T15" fmla="*/ 314 h 538"/>
                  <a:gd name="T16" fmla="*/ 292 w 482"/>
                  <a:gd name="T17" fmla="*/ 321 h 538"/>
                  <a:gd name="T18" fmla="*/ 274 w 482"/>
                  <a:gd name="T19" fmla="*/ 342 h 538"/>
                  <a:gd name="T20" fmla="*/ 283 w 482"/>
                  <a:gd name="T21" fmla="*/ 357 h 538"/>
                  <a:gd name="T22" fmla="*/ 286 w 482"/>
                  <a:gd name="T23" fmla="*/ 373 h 538"/>
                  <a:gd name="T24" fmla="*/ 282 w 482"/>
                  <a:gd name="T25" fmla="*/ 390 h 538"/>
                  <a:gd name="T26" fmla="*/ 280 w 482"/>
                  <a:gd name="T27" fmla="*/ 402 h 538"/>
                  <a:gd name="T28" fmla="*/ 278 w 482"/>
                  <a:gd name="T29" fmla="*/ 428 h 538"/>
                  <a:gd name="T30" fmla="*/ 294 w 482"/>
                  <a:gd name="T31" fmla="*/ 442 h 538"/>
                  <a:gd name="T32" fmla="*/ 323 w 482"/>
                  <a:gd name="T33" fmla="*/ 457 h 538"/>
                  <a:gd name="T34" fmla="*/ 360 w 482"/>
                  <a:gd name="T35" fmla="*/ 489 h 538"/>
                  <a:gd name="T36" fmla="*/ 370 w 482"/>
                  <a:gd name="T37" fmla="*/ 500 h 538"/>
                  <a:gd name="T38" fmla="*/ 375 w 482"/>
                  <a:gd name="T39" fmla="*/ 514 h 538"/>
                  <a:gd name="T40" fmla="*/ 378 w 482"/>
                  <a:gd name="T41" fmla="*/ 527 h 538"/>
                  <a:gd name="T42" fmla="*/ 337 w 482"/>
                  <a:gd name="T43" fmla="*/ 538 h 538"/>
                  <a:gd name="T44" fmla="*/ 193 w 482"/>
                  <a:gd name="T45" fmla="*/ 538 h 538"/>
                  <a:gd name="T46" fmla="*/ 49 w 482"/>
                  <a:gd name="T47" fmla="*/ 520 h 538"/>
                  <a:gd name="T48" fmla="*/ 49 w 482"/>
                  <a:gd name="T49" fmla="*/ 380 h 538"/>
                  <a:gd name="T50" fmla="*/ 35 w 482"/>
                  <a:gd name="T51" fmla="*/ 370 h 538"/>
                  <a:gd name="T52" fmla="*/ 24 w 482"/>
                  <a:gd name="T53" fmla="*/ 350 h 538"/>
                  <a:gd name="T54" fmla="*/ 38 w 482"/>
                  <a:gd name="T55" fmla="*/ 339 h 538"/>
                  <a:gd name="T56" fmla="*/ 41 w 482"/>
                  <a:gd name="T57" fmla="*/ 313 h 538"/>
                  <a:gd name="T58" fmla="*/ 41 w 482"/>
                  <a:gd name="T59" fmla="*/ 298 h 538"/>
                  <a:gd name="T60" fmla="*/ 33 w 482"/>
                  <a:gd name="T61" fmla="*/ 275 h 538"/>
                  <a:gd name="T62" fmla="*/ 30 w 482"/>
                  <a:gd name="T63" fmla="*/ 262 h 538"/>
                  <a:gd name="T64" fmla="*/ 27 w 482"/>
                  <a:gd name="T65" fmla="*/ 244 h 538"/>
                  <a:gd name="T66" fmla="*/ 29 w 482"/>
                  <a:gd name="T67" fmla="*/ 232 h 538"/>
                  <a:gd name="T68" fmla="*/ 26 w 482"/>
                  <a:gd name="T69" fmla="*/ 213 h 538"/>
                  <a:gd name="T70" fmla="*/ 23 w 482"/>
                  <a:gd name="T71" fmla="*/ 186 h 538"/>
                  <a:gd name="T72" fmla="*/ 24 w 482"/>
                  <a:gd name="T73" fmla="*/ 169 h 538"/>
                  <a:gd name="T74" fmla="*/ 18 w 482"/>
                  <a:gd name="T75" fmla="*/ 152 h 538"/>
                  <a:gd name="T76" fmla="*/ 12 w 482"/>
                  <a:gd name="T77" fmla="*/ 137 h 538"/>
                  <a:gd name="T78" fmla="*/ 7 w 482"/>
                  <a:gd name="T79" fmla="*/ 103 h 538"/>
                  <a:gd name="T80" fmla="*/ 4 w 482"/>
                  <a:gd name="T81" fmla="*/ 82 h 538"/>
                  <a:gd name="T82" fmla="*/ 4 w 482"/>
                  <a:gd name="T83" fmla="*/ 52 h 538"/>
                  <a:gd name="T84" fmla="*/ 6 w 482"/>
                  <a:gd name="T85" fmla="*/ 37 h 538"/>
                  <a:gd name="T86" fmla="*/ 116 w 482"/>
                  <a:gd name="T87" fmla="*/ 37 h 538"/>
                  <a:gd name="T88" fmla="*/ 135 w 482"/>
                  <a:gd name="T89" fmla="*/ 2 h 538"/>
                  <a:gd name="T90" fmla="*/ 153 w 482"/>
                  <a:gd name="T91" fmla="*/ 16 h 538"/>
                  <a:gd name="T92" fmla="*/ 159 w 482"/>
                  <a:gd name="T93" fmla="*/ 54 h 538"/>
                  <a:gd name="T94" fmla="*/ 187 w 482"/>
                  <a:gd name="T95" fmla="*/ 65 h 538"/>
                  <a:gd name="T96" fmla="*/ 216 w 482"/>
                  <a:gd name="T97" fmla="*/ 80 h 538"/>
                  <a:gd name="T98" fmla="*/ 239 w 482"/>
                  <a:gd name="T99" fmla="*/ 77 h 538"/>
                  <a:gd name="T100" fmla="*/ 274 w 482"/>
                  <a:gd name="T101" fmla="*/ 77 h 538"/>
                  <a:gd name="T102" fmla="*/ 285 w 482"/>
                  <a:gd name="T103" fmla="*/ 88 h 538"/>
                  <a:gd name="T104" fmla="*/ 300 w 482"/>
                  <a:gd name="T105" fmla="*/ 94 h 538"/>
                  <a:gd name="T106" fmla="*/ 309 w 482"/>
                  <a:gd name="T107" fmla="*/ 111 h 538"/>
                  <a:gd name="T108" fmla="*/ 320 w 482"/>
                  <a:gd name="T109" fmla="*/ 98 h 538"/>
                  <a:gd name="T110" fmla="*/ 332 w 482"/>
                  <a:gd name="T111" fmla="*/ 111 h 538"/>
                  <a:gd name="T112" fmla="*/ 354 w 482"/>
                  <a:gd name="T113" fmla="*/ 123 h 538"/>
                  <a:gd name="T114" fmla="*/ 366 w 482"/>
                  <a:gd name="T115" fmla="*/ 129 h 538"/>
                  <a:gd name="T116" fmla="*/ 401 w 482"/>
                  <a:gd name="T117" fmla="*/ 109 h 538"/>
                  <a:gd name="T118" fmla="*/ 406 w 482"/>
                  <a:gd name="T119" fmla="*/ 121 h 538"/>
                  <a:gd name="T120" fmla="*/ 422 w 482"/>
                  <a:gd name="T121" fmla="*/ 124 h 538"/>
                  <a:gd name="T122" fmla="*/ 456 w 482"/>
                  <a:gd name="T123" fmla="*/ 131 h 538"/>
                  <a:gd name="T124" fmla="*/ 475 w 482"/>
                  <a:gd name="T125" fmla="*/ 13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2" h="538">
                    <a:moveTo>
                      <a:pt x="482" y="132"/>
                    </a:moveTo>
                    <a:lnTo>
                      <a:pt x="481" y="132"/>
                    </a:lnTo>
                    <a:lnTo>
                      <a:pt x="479" y="132"/>
                    </a:lnTo>
                    <a:lnTo>
                      <a:pt x="478" y="132"/>
                    </a:lnTo>
                    <a:lnTo>
                      <a:pt x="478" y="134"/>
                    </a:lnTo>
                    <a:lnTo>
                      <a:pt x="476" y="135"/>
                    </a:lnTo>
                    <a:lnTo>
                      <a:pt x="473" y="137"/>
                    </a:lnTo>
                    <a:lnTo>
                      <a:pt x="473" y="138"/>
                    </a:lnTo>
                    <a:lnTo>
                      <a:pt x="450" y="149"/>
                    </a:lnTo>
                    <a:lnTo>
                      <a:pt x="438" y="154"/>
                    </a:lnTo>
                    <a:lnTo>
                      <a:pt x="435" y="155"/>
                    </a:lnTo>
                    <a:lnTo>
                      <a:pt x="432" y="157"/>
                    </a:lnTo>
                    <a:lnTo>
                      <a:pt x="422" y="158"/>
                    </a:lnTo>
                    <a:lnTo>
                      <a:pt x="406" y="167"/>
                    </a:lnTo>
                    <a:lnTo>
                      <a:pt x="396" y="178"/>
                    </a:lnTo>
                    <a:lnTo>
                      <a:pt x="392" y="180"/>
                    </a:lnTo>
                    <a:lnTo>
                      <a:pt x="377" y="196"/>
                    </a:lnTo>
                    <a:lnTo>
                      <a:pt x="361" y="213"/>
                    </a:lnTo>
                    <a:lnTo>
                      <a:pt x="357" y="216"/>
                    </a:lnTo>
                    <a:lnTo>
                      <a:pt x="355" y="218"/>
                    </a:lnTo>
                    <a:lnTo>
                      <a:pt x="355" y="219"/>
                    </a:lnTo>
                    <a:lnTo>
                      <a:pt x="354" y="219"/>
                    </a:lnTo>
                    <a:lnTo>
                      <a:pt x="352" y="221"/>
                    </a:lnTo>
                    <a:lnTo>
                      <a:pt x="352" y="223"/>
                    </a:lnTo>
                    <a:lnTo>
                      <a:pt x="349" y="226"/>
                    </a:lnTo>
                    <a:lnTo>
                      <a:pt x="346" y="226"/>
                    </a:lnTo>
                    <a:lnTo>
                      <a:pt x="343" y="230"/>
                    </a:lnTo>
                    <a:lnTo>
                      <a:pt x="338" y="232"/>
                    </a:lnTo>
                    <a:lnTo>
                      <a:pt x="337" y="233"/>
                    </a:lnTo>
                    <a:lnTo>
                      <a:pt x="332" y="236"/>
                    </a:lnTo>
                    <a:lnTo>
                      <a:pt x="328" y="241"/>
                    </a:lnTo>
                    <a:lnTo>
                      <a:pt x="324" y="244"/>
                    </a:lnTo>
                    <a:lnTo>
                      <a:pt x="323" y="246"/>
                    </a:lnTo>
                    <a:lnTo>
                      <a:pt x="323" y="247"/>
                    </a:lnTo>
                    <a:lnTo>
                      <a:pt x="321" y="247"/>
                    </a:lnTo>
                    <a:lnTo>
                      <a:pt x="321" y="249"/>
                    </a:lnTo>
                    <a:lnTo>
                      <a:pt x="320" y="250"/>
                    </a:lnTo>
                    <a:lnTo>
                      <a:pt x="318" y="252"/>
                    </a:lnTo>
                    <a:lnTo>
                      <a:pt x="317" y="252"/>
                    </a:lnTo>
                    <a:lnTo>
                      <a:pt x="317" y="253"/>
                    </a:lnTo>
                    <a:lnTo>
                      <a:pt x="317" y="255"/>
                    </a:lnTo>
                    <a:lnTo>
                      <a:pt x="317" y="256"/>
                    </a:lnTo>
                    <a:lnTo>
                      <a:pt x="315" y="256"/>
                    </a:lnTo>
                    <a:lnTo>
                      <a:pt x="314" y="256"/>
                    </a:lnTo>
                    <a:lnTo>
                      <a:pt x="312" y="256"/>
                    </a:lnTo>
                    <a:lnTo>
                      <a:pt x="312" y="258"/>
                    </a:lnTo>
                    <a:lnTo>
                      <a:pt x="312" y="264"/>
                    </a:lnTo>
                    <a:lnTo>
                      <a:pt x="312" y="270"/>
                    </a:lnTo>
                    <a:lnTo>
                      <a:pt x="312" y="276"/>
                    </a:lnTo>
                    <a:lnTo>
                      <a:pt x="312" y="282"/>
                    </a:lnTo>
                    <a:lnTo>
                      <a:pt x="312" y="287"/>
                    </a:lnTo>
                    <a:lnTo>
                      <a:pt x="312" y="293"/>
                    </a:lnTo>
                    <a:lnTo>
                      <a:pt x="312" y="299"/>
                    </a:lnTo>
                    <a:lnTo>
                      <a:pt x="312" y="305"/>
                    </a:lnTo>
                    <a:lnTo>
                      <a:pt x="312" y="307"/>
                    </a:lnTo>
                    <a:lnTo>
                      <a:pt x="312" y="310"/>
                    </a:lnTo>
                    <a:lnTo>
                      <a:pt x="311" y="310"/>
                    </a:lnTo>
                    <a:lnTo>
                      <a:pt x="309" y="310"/>
                    </a:lnTo>
                    <a:lnTo>
                      <a:pt x="309" y="311"/>
                    </a:lnTo>
                    <a:lnTo>
                      <a:pt x="308" y="313"/>
                    </a:lnTo>
                    <a:lnTo>
                      <a:pt x="308" y="314"/>
                    </a:lnTo>
                    <a:lnTo>
                      <a:pt x="306" y="314"/>
                    </a:lnTo>
                    <a:lnTo>
                      <a:pt x="305" y="314"/>
                    </a:lnTo>
                    <a:lnTo>
                      <a:pt x="303" y="314"/>
                    </a:lnTo>
                    <a:lnTo>
                      <a:pt x="301" y="314"/>
                    </a:lnTo>
                    <a:lnTo>
                      <a:pt x="300" y="318"/>
                    </a:lnTo>
                    <a:lnTo>
                      <a:pt x="297" y="318"/>
                    </a:lnTo>
                    <a:lnTo>
                      <a:pt x="295" y="318"/>
                    </a:lnTo>
                    <a:lnTo>
                      <a:pt x="295" y="319"/>
                    </a:lnTo>
                    <a:lnTo>
                      <a:pt x="295" y="321"/>
                    </a:lnTo>
                    <a:lnTo>
                      <a:pt x="294" y="321"/>
                    </a:lnTo>
                    <a:lnTo>
                      <a:pt x="292" y="321"/>
                    </a:lnTo>
                    <a:lnTo>
                      <a:pt x="289" y="324"/>
                    </a:lnTo>
                    <a:lnTo>
                      <a:pt x="288" y="324"/>
                    </a:lnTo>
                    <a:lnTo>
                      <a:pt x="286" y="325"/>
                    </a:lnTo>
                    <a:lnTo>
                      <a:pt x="285" y="327"/>
                    </a:lnTo>
                    <a:lnTo>
                      <a:pt x="282" y="331"/>
                    </a:lnTo>
                    <a:lnTo>
                      <a:pt x="282" y="334"/>
                    </a:lnTo>
                    <a:lnTo>
                      <a:pt x="280" y="337"/>
                    </a:lnTo>
                    <a:lnTo>
                      <a:pt x="274" y="342"/>
                    </a:lnTo>
                    <a:lnTo>
                      <a:pt x="274" y="344"/>
                    </a:lnTo>
                    <a:lnTo>
                      <a:pt x="274" y="345"/>
                    </a:lnTo>
                    <a:lnTo>
                      <a:pt x="274" y="351"/>
                    </a:lnTo>
                    <a:lnTo>
                      <a:pt x="274" y="354"/>
                    </a:lnTo>
                    <a:lnTo>
                      <a:pt x="277" y="356"/>
                    </a:lnTo>
                    <a:lnTo>
                      <a:pt x="280" y="356"/>
                    </a:lnTo>
                    <a:lnTo>
                      <a:pt x="283" y="356"/>
                    </a:lnTo>
                    <a:lnTo>
                      <a:pt x="283" y="357"/>
                    </a:lnTo>
                    <a:lnTo>
                      <a:pt x="285" y="362"/>
                    </a:lnTo>
                    <a:lnTo>
                      <a:pt x="285" y="364"/>
                    </a:lnTo>
                    <a:lnTo>
                      <a:pt x="286" y="364"/>
                    </a:lnTo>
                    <a:lnTo>
                      <a:pt x="288" y="365"/>
                    </a:lnTo>
                    <a:lnTo>
                      <a:pt x="288" y="367"/>
                    </a:lnTo>
                    <a:lnTo>
                      <a:pt x="288" y="368"/>
                    </a:lnTo>
                    <a:lnTo>
                      <a:pt x="288" y="370"/>
                    </a:lnTo>
                    <a:lnTo>
                      <a:pt x="286" y="373"/>
                    </a:lnTo>
                    <a:lnTo>
                      <a:pt x="286" y="376"/>
                    </a:lnTo>
                    <a:lnTo>
                      <a:pt x="285" y="377"/>
                    </a:lnTo>
                    <a:lnTo>
                      <a:pt x="283" y="379"/>
                    </a:lnTo>
                    <a:lnTo>
                      <a:pt x="283" y="380"/>
                    </a:lnTo>
                    <a:lnTo>
                      <a:pt x="282" y="382"/>
                    </a:lnTo>
                    <a:lnTo>
                      <a:pt x="282" y="383"/>
                    </a:lnTo>
                    <a:lnTo>
                      <a:pt x="282" y="386"/>
                    </a:lnTo>
                    <a:lnTo>
                      <a:pt x="282" y="390"/>
                    </a:lnTo>
                    <a:lnTo>
                      <a:pt x="282" y="391"/>
                    </a:lnTo>
                    <a:lnTo>
                      <a:pt x="283" y="394"/>
                    </a:lnTo>
                    <a:lnTo>
                      <a:pt x="283" y="396"/>
                    </a:lnTo>
                    <a:lnTo>
                      <a:pt x="283" y="397"/>
                    </a:lnTo>
                    <a:lnTo>
                      <a:pt x="282" y="399"/>
                    </a:lnTo>
                    <a:lnTo>
                      <a:pt x="280" y="399"/>
                    </a:lnTo>
                    <a:lnTo>
                      <a:pt x="280" y="400"/>
                    </a:lnTo>
                    <a:lnTo>
                      <a:pt x="280" y="402"/>
                    </a:lnTo>
                    <a:lnTo>
                      <a:pt x="282" y="406"/>
                    </a:lnTo>
                    <a:lnTo>
                      <a:pt x="282" y="409"/>
                    </a:lnTo>
                    <a:lnTo>
                      <a:pt x="282" y="414"/>
                    </a:lnTo>
                    <a:lnTo>
                      <a:pt x="282" y="416"/>
                    </a:lnTo>
                    <a:lnTo>
                      <a:pt x="282" y="419"/>
                    </a:lnTo>
                    <a:lnTo>
                      <a:pt x="282" y="420"/>
                    </a:lnTo>
                    <a:lnTo>
                      <a:pt x="282" y="423"/>
                    </a:lnTo>
                    <a:lnTo>
                      <a:pt x="278" y="428"/>
                    </a:lnTo>
                    <a:lnTo>
                      <a:pt x="280" y="429"/>
                    </a:lnTo>
                    <a:lnTo>
                      <a:pt x="285" y="432"/>
                    </a:lnTo>
                    <a:lnTo>
                      <a:pt x="288" y="437"/>
                    </a:lnTo>
                    <a:lnTo>
                      <a:pt x="289" y="437"/>
                    </a:lnTo>
                    <a:lnTo>
                      <a:pt x="289" y="439"/>
                    </a:lnTo>
                    <a:lnTo>
                      <a:pt x="291" y="439"/>
                    </a:lnTo>
                    <a:lnTo>
                      <a:pt x="291" y="440"/>
                    </a:lnTo>
                    <a:lnTo>
                      <a:pt x="294" y="442"/>
                    </a:lnTo>
                    <a:lnTo>
                      <a:pt x="303" y="443"/>
                    </a:lnTo>
                    <a:lnTo>
                      <a:pt x="305" y="445"/>
                    </a:lnTo>
                    <a:lnTo>
                      <a:pt x="308" y="446"/>
                    </a:lnTo>
                    <a:lnTo>
                      <a:pt x="309" y="448"/>
                    </a:lnTo>
                    <a:lnTo>
                      <a:pt x="311" y="452"/>
                    </a:lnTo>
                    <a:lnTo>
                      <a:pt x="312" y="454"/>
                    </a:lnTo>
                    <a:lnTo>
                      <a:pt x="320" y="455"/>
                    </a:lnTo>
                    <a:lnTo>
                      <a:pt x="323" y="457"/>
                    </a:lnTo>
                    <a:lnTo>
                      <a:pt x="334" y="466"/>
                    </a:lnTo>
                    <a:lnTo>
                      <a:pt x="335" y="469"/>
                    </a:lnTo>
                    <a:lnTo>
                      <a:pt x="340" y="478"/>
                    </a:lnTo>
                    <a:lnTo>
                      <a:pt x="341" y="481"/>
                    </a:lnTo>
                    <a:lnTo>
                      <a:pt x="344" y="481"/>
                    </a:lnTo>
                    <a:lnTo>
                      <a:pt x="352" y="489"/>
                    </a:lnTo>
                    <a:lnTo>
                      <a:pt x="354" y="489"/>
                    </a:lnTo>
                    <a:lnTo>
                      <a:pt x="360" y="489"/>
                    </a:lnTo>
                    <a:lnTo>
                      <a:pt x="363" y="492"/>
                    </a:lnTo>
                    <a:lnTo>
                      <a:pt x="364" y="492"/>
                    </a:lnTo>
                    <a:lnTo>
                      <a:pt x="366" y="494"/>
                    </a:lnTo>
                    <a:lnTo>
                      <a:pt x="367" y="494"/>
                    </a:lnTo>
                    <a:lnTo>
                      <a:pt x="367" y="495"/>
                    </a:lnTo>
                    <a:lnTo>
                      <a:pt x="369" y="497"/>
                    </a:lnTo>
                    <a:lnTo>
                      <a:pt x="370" y="498"/>
                    </a:lnTo>
                    <a:lnTo>
                      <a:pt x="370" y="500"/>
                    </a:lnTo>
                    <a:lnTo>
                      <a:pt x="373" y="501"/>
                    </a:lnTo>
                    <a:lnTo>
                      <a:pt x="375" y="503"/>
                    </a:lnTo>
                    <a:lnTo>
                      <a:pt x="375" y="504"/>
                    </a:lnTo>
                    <a:lnTo>
                      <a:pt x="375" y="506"/>
                    </a:lnTo>
                    <a:lnTo>
                      <a:pt x="375" y="508"/>
                    </a:lnTo>
                    <a:lnTo>
                      <a:pt x="375" y="511"/>
                    </a:lnTo>
                    <a:lnTo>
                      <a:pt x="375" y="512"/>
                    </a:lnTo>
                    <a:lnTo>
                      <a:pt x="375" y="514"/>
                    </a:lnTo>
                    <a:lnTo>
                      <a:pt x="377" y="514"/>
                    </a:lnTo>
                    <a:lnTo>
                      <a:pt x="377" y="515"/>
                    </a:lnTo>
                    <a:lnTo>
                      <a:pt x="378" y="515"/>
                    </a:lnTo>
                    <a:lnTo>
                      <a:pt x="378" y="517"/>
                    </a:lnTo>
                    <a:lnTo>
                      <a:pt x="378" y="518"/>
                    </a:lnTo>
                    <a:lnTo>
                      <a:pt x="378" y="520"/>
                    </a:lnTo>
                    <a:lnTo>
                      <a:pt x="377" y="524"/>
                    </a:lnTo>
                    <a:lnTo>
                      <a:pt x="378" y="527"/>
                    </a:lnTo>
                    <a:lnTo>
                      <a:pt x="378" y="529"/>
                    </a:lnTo>
                    <a:lnTo>
                      <a:pt x="377" y="531"/>
                    </a:lnTo>
                    <a:lnTo>
                      <a:pt x="378" y="532"/>
                    </a:lnTo>
                    <a:lnTo>
                      <a:pt x="378" y="535"/>
                    </a:lnTo>
                    <a:lnTo>
                      <a:pt x="378" y="537"/>
                    </a:lnTo>
                    <a:lnTo>
                      <a:pt x="378" y="538"/>
                    </a:lnTo>
                    <a:lnTo>
                      <a:pt x="357" y="538"/>
                    </a:lnTo>
                    <a:lnTo>
                      <a:pt x="337" y="538"/>
                    </a:lnTo>
                    <a:lnTo>
                      <a:pt x="315" y="538"/>
                    </a:lnTo>
                    <a:lnTo>
                      <a:pt x="295" y="538"/>
                    </a:lnTo>
                    <a:lnTo>
                      <a:pt x="275" y="538"/>
                    </a:lnTo>
                    <a:lnTo>
                      <a:pt x="260" y="538"/>
                    </a:lnTo>
                    <a:lnTo>
                      <a:pt x="254" y="538"/>
                    </a:lnTo>
                    <a:lnTo>
                      <a:pt x="234" y="538"/>
                    </a:lnTo>
                    <a:lnTo>
                      <a:pt x="213" y="538"/>
                    </a:lnTo>
                    <a:lnTo>
                      <a:pt x="193" y="538"/>
                    </a:lnTo>
                    <a:lnTo>
                      <a:pt x="173" y="538"/>
                    </a:lnTo>
                    <a:lnTo>
                      <a:pt x="151" y="538"/>
                    </a:lnTo>
                    <a:lnTo>
                      <a:pt x="131" y="538"/>
                    </a:lnTo>
                    <a:lnTo>
                      <a:pt x="112" y="538"/>
                    </a:lnTo>
                    <a:lnTo>
                      <a:pt x="90" y="538"/>
                    </a:lnTo>
                    <a:lnTo>
                      <a:pt x="70" y="538"/>
                    </a:lnTo>
                    <a:lnTo>
                      <a:pt x="49" y="538"/>
                    </a:lnTo>
                    <a:lnTo>
                      <a:pt x="49" y="520"/>
                    </a:lnTo>
                    <a:lnTo>
                      <a:pt x="49" y="500"/>
                    </a:lnTo>
                    <a:lnTo>
                      <a:pt x="49" y="481"/>
                    </a:lnTo>
                    <a:lnTo>
                      <a:pt x="49" y="462"/>
                    </a:lnTo>
                    <a:lnTo>
                      <a:pt x="49" y="442"/>
                    </a:lnTo>
                    <a:lnTo>
                      <a:pt x="49" y="423"/>
                    </a:lnTo>
                    <a:lnTo>
                      <a:pt x="49" y="403"/>
                    </a:lnTo>
                    <a:lnTo>
                      <a:pt x="49" y="383"/>
                    </a:lnTo>
                    <a:lnTo>
                      <a:pt x="49" y="380"/>
                    </a:lnTo>
                    <a:lnTo>
                      <a:pt x="49" y="379"/>
                    </a:lnTo>
                    <a:lnTo>
                      <a:pt x="47" y="376"/>
                    </a:lnTo>
                    <a:lnTo>
                      <a:pt x="46" y="374"/>
                    </a:lnTo>
                    <a:lnTo>
                      <a:pt x="44" y="374"/>
                    </a:lnTo>
                    <a:lnTo>
                      <a:pt x="44" y="373"/>
                    </a:lnTo>
                    <a:lnTo>
                      <a:pt x="43" y="371"/>
                    </a:lnTo>
                    <a:lnTo>
                      <a:pt x="40" y="371"/>
                    </a:lnTo>
                    <a:lnTo>
                      <a:pt x="35" y="370"/>
                    </a:lnTo>
                    <a:lnTo>
                      <a:pt x="33" y="370"/>
                    </a:lnTo>
                    <a:lnTo>
                      <a:pt x="32" y="367"/>
                    </a:lnTo>
                    <a:lnTo>
                      <a:pt x="30" y="360"/>
                    </a:lnTo>
                    <a:lnTo>
                      <a:pt x="29" y="359"/>
                    </a:lnTo>
                    <a:lnTo>
                      <a:pt x="26" y="356"/>
                    </a:lnTo>
                    <a:lnTo>
                      <a:pt x="24" y="353"/>
                    </a:lnTo>
                    <a:lnTo>
                      <a:pt x="24" y="351"/>
                    </a:lnTo>
                    <a:lnTo>
                      <a:pt x="24" y="350"/>
                    </a:lnTo>
                    <a:lnTo>
                      <a:pt x="26" y="348"/>
                    </a:lnTo>
                    <a:lnTo>
                      <a:pt x="27" y="347"/>
                    </a:lnTo>
                    <a:lnTo>
                      <a:pt x="29" y="345"/>
                    </a:lnTo>
                    <a:lnTo>
                      <a:pt x="30" y="344"/>
                    </a:lnTo>
                    <a:lnTo>
                      <a:pt x="35" y="342"/>
                    </a:lnTo>
                    <a:lnTo>
                      <a:pt x="36" y="341"/>
                    </a:lnTo>
                    <a:lnTo>
                      <a:pt x="36" y="339"/>
                    </a:lnTo>
                    <a:lnTo>
                      <a:pt x="38" y="339"/>
                    </a:lnTo>
                    <a:lnTo>
                      <a:pt x="38" y="337"/>
                    </a:lnTo>
                    <a:lnTo>
                      <a:pt x="40" y="334"/>
                    </a:lnTo>
                    <a:lnTo>
                      <a:pt x="41" y="331"/>
                    </a:lnTo>
                    <a:lnTo>
                      <a:pt x="41" y="330"/>
                    </a:lnTo>
                    <a:lnTo>
                      <a:pt x="43" y="324"/>
                    </a:lnTo>
                    <a:lnTo>
                      <a:pt x="43" y="322"/>
                    </a:lnTo>
                    <a:lnTo>
                      <a:pt x="41" y="316"/>
                    </a:lnTo>
                    <a:lnTo>
                      <a:pt x="41" y="313"/>
                    </a:lnTo>
                    <a:lnTo>
                      <a:pt x="43" y="311"/>
                    </a:lnTo>
                    <a:lnTo>
                      <a:pt x="43" y="308"/>
                    </a:lnTo>
                    <a:lnTo>
                      <a:pt x="43" y="307"/>
                    </a:lnTo>
                    <a:lnTo>
                      <a:pt x="43" y="304"/>
                    </a:lnTo>
                    <a:lnTo>
                      <a:pt x="43" y="302"/>
                    </a:lnTo>
                    <a:lnTo>
                      <a:pt x="43" y="301"/>
                    </a:lnTo>
                    <a:lnTo>
                      <a:pt x="41" y="299"/>
                    </a:lnTo>
                    <a:lnTo>
                      <a:pt x="41" y="298"/>
                    </a:lnTo>
                    <a:lnTo>
                      <a:pt x="40" y="295"/>
                    </a:lnTo>
                    <a:lnTo>
                      <a:pt x="41" y="290"/>
                    </a:lnTo>
                    <a:lnTo>
                      <a:pt x="40" y="287"/>
                    </a:lnTo>
                    <a:lnTo>
                      <a:pt x="40" y="285"/>
                    </a:lnTo>
                    <a:lnTo>
                      <a:pt x="36" y="284"/>
                    </a:lnTo>
                    <a:lnTo>
                      <a:pt x="33" y="278"/>
                    </a:lnTo>
                    <a:lnTo>
                      <a:pt x="33" y="276"/>
                    </a:lnTo>
                    <a:lnTo>
                      <a:pt x="33" y="275"/>
                    </a:lnTo>
                    <a:lnTo>
                      <a:pt x="33" y="273"/>
                    </a:lnTo>
                    <a:lnTo>
                      <a:pt x="32" y="273"/>
                    </a:lnTo>
                    <a:lnTo>
                      <a:pt x="32" y="272"/>
                    </a:lnTo>
                    <a:lnTo>
                      <a:pt x="30" y="272"/>
                    </a:lnTo>
                    <a:lnTo>
                      <a:pt x="32" y="270"/>
                    </a:lnTo>
                    <a:lnTo>
                      <a:pt x="32" y="267"/>
                    </a:lnTo>
                    <a:lnTo>
                      <a:pt x="30" y="264"/>
                    </a:lnTo>
                    <a:lnTo>
                      <a:pt x="30" y="262"/>
                    </a:lnTo>
                    <a:lnTo>
                      <a:pt x="29" y="259"/>
                    </a:lnTo>
                    <a:lnTo>
                      <a:pt x="27" y="258"/>
                    </a:lnTo>
                    <a:lnTo>
                      <a:pt x="27" y="256"/>
                    </a:lnTo>
                    <a:lnTo>
                      <a:pt x="29" y="253"/>
                    </a:lnTo>
                    <a:lnTo>
                      <a:pt x="29" y="250"/>
                    </a:lnTo>
                    <a:lnTo>
                      <a:pt x="29" y="249"/>
                    </a:lnTo>
                    <a:lnTo>
                      <a:pt x="27" y="246"/>
                    </a:lnTo>
                    <a:lnTo>
                      <a:pt x="27" y="244"/>
                    </a:lnTo>
                    <a:lnTo>
                      <a:pt x="29" y="242"/>
                    </a:lnTo>
                    <a:lnTo>
                      <a:pt x="29" y="241"/>
                    </a:lnTo>
                    <a:lnTo>
                      <a:pt x="29" y="239"/>
                    </a:lnTo>
                    <a:lnTo>
                      <a:pt x="29" y="236"/>
                    </a:lnTo>
                    <a:lnTo>
                      <a:pt x="29" y="235"/>
                    </a:lnTo>
                    <a:lnTo>
                      <a:pt x="30" y="233"/>
                    </a:lnTo>
                    <a:lnTo>
                      <a:pt x="30" y="232"/>
                    </a:lnTo>
                    <a:lnTo>
                      <a:pt x="29" y="232"/>
                    </a:lnTo>
                    <a:lnTo>
                      <a:pt x="29" y="230"/>
                    </a:lnTo>
                    <a:lnTo>
                      <a:pt x="27" y="230"/>
                    </a:lnTo>
                    <a:lnTo>
                      <a:pt x="27" y="229"/>
                    </a:lnTo>
                    <a:lnTo>
                      <a:pt x="26" y="227"/>
                    </a:lnTo>
                    <a:lnTo>
                      <a:pt x="26" y="226"/>
                    </a:lnTo>
                    <a:lnTo>
                      <a:pt x="26" y="219"/>
                    </a:lnTo>
                    <a:lnTo>
                      <a:pt x="26" y="216"/>
                    </a:lnTo>
                    <a:lnTo>
                      <a:pt x="26" y="213"/>
                    </a:lnTo>
                    <a:lnTo>
                      <a:pt x="26" y="212"/>
                    </a:lnTo>
                    <a:lnTo>
                      <a:pt x="26" y="210"/>
                    </a:lnTo>
                    <a:lnTo>
                      <a:pt x="26" y="207"/>
                    </a:lnTo>
                    <a:lnTo>
                      <a:pt x="24" y="203"/>
                    </a:lnTo>
                    <a:lnTo>
                      <a:pt x="24" y="201"/>
                    </a:lnTo>
                    <a:lnTo>
                      <a:pt x="24" y="189"/>
                    </a:lnTo>
                    <a:lnTo>
                      <a:pt x="24" y="187"/>
                    </a:lnTo>
                    <a:lnTo>
                      <a:pt x="23" y="186"/>
                    </a:lnTo>
                    <a:lnTo>
                      <a:pt x="23" y="184"/>
                    </a:lnTo>
                    <a:lnTo>
                      <a:pt x="24" y="180"/>
                    </a:lnTo>
                    <a:lnTo>
                      <a:pt x="24" y="178"/>
                    </a:lnTo>
                    <a:lnTo>
                      <a:pt x="24" y="177"/>
                    </a:lnTo>
                    <a:lnTo>
                      <a:pt x="24" y="175"/>
                    </a:lnTo>
                    <a:lnTo>
                      <a:pt x="24" y="174"/>
                    </a:lnTo>
                    <a:lnTo>
                      <a:pt x="24" y="170"/>
                    </a:lnTo>
                    <a:lnTo>
                      <a:pt x="24" y="169"/>
                    </a:lnTo>
                    <a:lnTo>
                      <a:pt x="23" y="167"/>
                    </a:lnTo>
                    <a:lnTo>
                      <a:pt x="23" y="166"/>
                    </a:lnTo>
                    <a:lnTo>
                      <a:pt x="21" y="161"/>
                    </a:lnTo>
                    <a:lnTo>
                      <a:pt x="21" y="160"/>
                    </a:lnTo>
                    <a:lnTo>
                      <a:pt x="20" y="158"/>
                    </a:lnTo>
                    <a:lnTo>
                      <a:pt x="20" y="157"/>
                    </a:lnTo>
                    <a:lnTo>
                      <a:pt x="18" y="154"/>
                    </a:lnTo>
                    <a:lnTo>
                      <a:pt x="18" y="152"/>
                    </a:lnTo>
                    <a:lnTo>
                      <a:pt x="17" y="151"/>
                    </a:lnTo>
                    <a:lnTo>
                      <a:pt x="15" y="151"/>
                    </a:lnTo>
                    <a:lnTo>
                      <a:pt x="15" y="149"/>
                    </a:lnTo>
                    <a:lnTo>
                      <a:pt x="15" y="147"/>
                    </a:lnTo>
                    <a:lnTo>
                      <a:pt x="14" y="143"/>
                    </a:lnTo>
                    <a:lnTo>
                      <a:pt x="14" y="141"/>
                    </a:lnTo>
                    <a:lnTo>
                      <a:pt x="15" y="138"/>
                    </a:lnTo>
                    <a:lnTo>
                      <a:pt x="12" y="137"/>
                    </a:lnTo>
                    <a:lnTo>
                      <a:pt x="12" y="134"/>
                    </a:lnTo>
                    <a:lnTo>
                      <a:pt x="10" y="129"/>
                    </a:lnTo>
                    <a:lnTo>
                      <a:pt x="9" y="123"/>
                    </a:lnTo>
                    <a:lnTo>
                      <a:pt x="7" y="120"/>
                    </a:lnTo>
                    <a:lnTo>
                      <a:pt x="7" y="115"/>
                    </a:lnTo>
                    <a:lnTo>
                      <a:pt x="7" y="112"/>
                    </a:lnTo>
                    <a:lnTo>
                      <a:pt x="7" y="105"/>
                    </a:lnTo>
                    <a:lnTo>
                      <a:pt x="7" y="103"/>
                    </a:lnTo>
                    <a:lnTo>
                      <a:pt x="6" y="97"/>
                    </a:lnTo>
                    <a:lnTo>
                      <a:pt x="6" y="95"/>
                    </a:lnTo>
                    <a:lnTo>
                      <a:pt x="7" y="94"/>
                    </a:lnTo>
                    <a:lnTo>
                      <a:pt x="7" y="92"/>
                    </a:lnTo>
                    <a:lnTo>
                      <a:pt x="7" y="91"/>
                    </a:lnTo>
                    <a:lnTo>
                      <a:pt x="7" y="89"/>
                    </a:lnTo>
                    <a:lnTo>
                      <a:pt x="6" y="86"/>
                    </a:lnTo>
                    <a:lnTo>
                      <a:pt x="4" y="82"/>
                    </a:lnTo>
                    <a:lnTo>
                      <a:pt x="6" y="77"/>
                    </a:lnTo>
                    <a:lnTo>
                      <a:pt x="7" y="74"/>
                    </a:lnTo>
                    <a:lnTo>
                      <a:pt x="9" y="71"/>
                    </a:lnTo>
                    <a:lnTo>
                      <a:pt x="7" y="66"/>
                    </a:lnTo>
                    <a:lnTo>
                      <a:pt x="6" y="62"/>
                    </a:lnTo>
                    <a:lnTo>
                      <a:pt x="6" y="60"/>
                    </a:lnTo>
                    <a:lnTo>
                      <a:pt x="6" y="57"/>
                    </a:lnTo>
                    <a:lnTo>
                      <a:pt x="4" y="52"/>
                    </a:lnTo>
                    <a:lnTo>
                      <a:pt x="3" y="48"/>
                    </a:lnTo>
                    <a:lnTo>
                      <a:pt x="3" y="46"/>
                    </a:lnTo>
                    <a:lnTo>
                      <a:pt x="1" y="45"/>
                    </a:lnTo>
                    <a:lnTo>
                      <a:pt x="1" y="43"/>
                    </a:lnTo>
                    <a:lnTo>
                      <a:pt x="1" y="42"/>
                    </a:lnTo>
                    <a:lnTo>
                      <a:pt x="0" y="40"/>
                    </a:lnTo>
                    <a:lnTo>
                      <a:pt x="1" y="37"/>
                    </a:lnTo>
                    <a:lnTo>
                      <a:pt x="6" y="37"/>
                    </a:lnTo>
                    <a:lnTo>
                      <a:pt x="20" y="37"/>
                    </a:lnTo>
                    <a:lnTo>
                      <a:pt x="33" y="37"/>
                    </a:lnTo>
                    <a:lnTo>
                      <a:pt x="47" y="37"/>
                    </a:lnTo>
                    <a:lnTo>
                      <a:pt x="61" y="37"/>
                    </a:lnTo>
                    <a:lnTo>
                      <a:pt x="75" y="37"/>
                    </a:lnTo>
                    <a:lnTo>
                      <a:pt x="89" y="37"/>
                    </a:lnTo>
                    <a:lnTo>
                      <a:pt x="102" y="37"/>
                    </a:lnTo>
                    <a:lnTo>
                      <a:pt x="116" y="37"/>
                    </a:lnTo>
                    <a:lnTo>
                      <a:pt x="130" y="37"/>
                    </a:lnTo>
                    <a:lnTo>
                      <a:pt x="131" y="37"/>
                    </a:lnTo>
                    <a:lnTo>
                      <a:pt x="131" y="36"/>
                    </a:lnTo>
                    <a:lnTo>
                      <a:pt x="131" y="26"/>
                    </a:lnTo>
                    <a:lnTo>
                      <a:pt x="131" y="16"/>
                    </a:lnTo>
                    <a:lnTo>
                      <a:pt x="131" y="7"/>
                    </a:lnTo>
                    <a:lnTo>
                      <a:pt x="131" y="0"/>
                    </a:lnTo>
                    <a:lnTo>
                      <a:pt x="135" y="2"/>
                    </a:lnTo>
                    <a:lnTo>
                      <a:pt x="142" y="2"/>
                    </a:lnTo>
                    <a:lnTo>
                      <a:pt x="145" y="3"/>
                    </a:lnTo>
                    <a:lnTo>
                      <a:pt x="150" y="7"/>
                    </a:lnTo>
                    <a:lnTo>
                      <a:pt x="151" y="7"/>
                    </a:lnTo>
                    <a:lnTo>
                      <a:pt x="151" y="8"/>
                    </a:lnTo>
                    <a:lnTo>
                      <a:pt x="153" y="13"/>
                    </a:lnTo>
                    <a:lnTo>
                      <a:pt x="153" y="14"/>
                    </a:lnTo>
                    <a:lnTo>
                      <a:pt x="153" y="16"/>
                    </a:lnTo>
                    <a:lnTo>
                      <a:pt x="153" y="20"/>
                    </a:lnTo>
                    <a:lnTo>
                      <a:pt x="153" y="23"/>
                    </a:lnTo>
                    <a:lnTo>
                      <a:pt x="154" y="25"/>
                    </a:lnTo>
                    <a:lnTo>
                      <a:pt x="156" y="34"/>
                    </a:lnTo>
                    <a:lnTo>
                      <a:pt x="159" y="45"/>
                    </a:lnTo>
                    <a:lnTo>
                      <a:pt x="159" y="49"/>
                    </a:lnTo>
                    <a:lnTo>
                      <a:pt x="159" y="52"/>
                    </a:lnTo>
                    <a:lnTo>
                      <a:pt x="159" y="54"/>
                    </a:lnTo>
                    <a:lnTo>
                      <a:pt x="159" y="56"/>
                    </a:lnTo>
                    <a:lnTo>
                      <a:pt x="159" y="57"/>
                    </a:lnTo>
                    <a:lnTo>
                      <a:pt x="161" y="59"/>
                    </a:lnTo>
                    <a:lnTo>
                      <a:pt x="167" y="63"/>
                    </a:lnTo>
                    <a:lnTo>
                      <a:pt x="171" y="65"/>
                    </a:lnTo>
                    <a:lnTo>
                      <a:pt x="174" y="65"/>
                    </a:lnTo>
                    <a:lnTo>
                      <a:pt x="185" y="65"/>
                    </a:lnTo>
                    <a:lnTo>
                      <a:pt x="187" y="65"/>
                    </a:lnTo>
                    <a:lnTo>
                      <a:pt x="187" y="66"/>
                    </a:lnTo>
                    <a:lnTo>
                      <a:pt x="188" y="66"/>
                    </a:lnTo>
                    <a:lnTo>
                      <a:pt x="188" y="69"/>
                    </a:lnTo>
                    <a:lnTo>
                      <a:pt x="190" y="69"/>
                    </a:lnTo>
                    <a:lnTo>
                      <a:pt x="202" y="71"/>
                    </a:lnTo>
                    <a:lnTo>
                      <a:pt x="213" y="71"/>
                    </a:lnTo>
                    <a:lnTo>
                      <a:pt x="214" y="74"/>
                    </a:lnTo>
                    <a:lnTo>
                      <a:pt x="216" y="80"/>
                    </a:lnTo>
                    <a:lnTo>
                      <a:pt x="217" y="83"/>
                    </a:lnTo>
                    <a:lnTo>
                      <a:pt x="219" y="83"/>
                    </a:lnTo>
                    <a:lnTo>
                      <a:pt x="228" y="82"/>
                    </a:lnTo>
                    <a:lnTo>
                      <a:pt x="229" y="82"/>
                    </a:lnTo>
                    <a:lnTo>
                      <a:pt x="231" y="82"/>
                    </a:lnTo>
                    <a:lnTo>
                      <a:pt x="236" y="80"/>
                    </a:lnTo>
                    <a:lnTo>
                      <a:pt x="239" y="79"/>
                    </a:lnTo>
                    <a:lnTo>
                      <a:pt x="239" y="77"/>
                    </a:lnTo>
                    <a:lnTo>
                      <a:pt x="239" y="75"/>
                    </a:lnTo>
                    <a:lnTo>
                      <a:pt x="240" y="74"/>
                    </a:lnTo>
                    <a:lnTo>
                      <a:pt x="243" y="74"/>
                    </a:lnTo>
                    <a:lnTo>
                      <a:pt x="251" y="72"/>
                    </a:lnTo>
                    <a:lnTo>
                      <a:pt x="259" y="72"/>
                    </a:lnTo>
                    <a:lnTo>
                      <a:pt x="268" y="74"/>
                    </a:lnTo>
                    <a:lnTo>
                      <a:pt x="269" y="74"/>
                    </a:lnTo>
                    <a:lnTo>
                      <a:pt x="274" y="77"/>
                    </a:lnTo>
                    <a:lnTo>
                      <a:pt x="285" y="80"/>
                    </a:lnTo>
                    <a:lnTo>
                      <a:pt x="289" y="82"/>
                    </a:lnTo>
                    <a:lnTo>
                      <a:pt x="291" y="83"/>
                    </a:lnTo>
                    <a:lnTo>
                      <a:pt x="291" y="85"/>
                    </a:lnTo>
                    <a:lnTo>
                      <a:pt x="289" y="85"/>
                    </a:lnTo>
                    <a:lnTo>
                      <a:pt x="286" y="86"/>
                    </a:lnTo>
                    <a:lnTo>
                      <a:pt x="285" y="86"/>
                    </a:lnTo>
                    <a:lnTo>
                      <a:pt x="285" y="88"/>
                    </a:lnTo>
                    <a:lnTo>
                      <a:pt x="286" y="89"/>
                    </a:lnTo>
                    <a:lnTo>
                      <a:pt x="288" y="91"/>
                    </a:lnTo>
                    <a:lnTo>
                      <a:pt x="289" y="91"/>
                    </a:lnTo>
                    <a:lnTo>
                      <a:pt x="294" y="89"/>
                    </a:lnTo>
                    <a:lnTo>
                      <a:pt x="297" y="89"/>
                    </a:lnTo>
                    <a:lnTo>
                      <a:pt x="298" y="91"/>
                    </a:lnTo>
                    <a:lnTo>
                      <a:pt x="300" y="92"/>
                    </a:lnTo>
                    <a:lnTo>
                      <a:pt x="300" y="94"/>
                    </a:lnTo>
                    <a:lnTo>
                      <a:pt x="300" y="98"/>
                    </a:lnTo>
                    <a:lnTo>
                      <a:pt x="301" y="100"/>
                    </a:lnTo>
                    <a:lnTo>
                      <a:pt x="301" y="103"/>
                    </a:lnTo>
                    <a:lnTo>
                      <a:pt x="303" y="105"/>
                    </a:lnTo>
                    <a:lnTo>
                      <a:pt x="306" y="109"/>
                    </a:lnTo>
                    <a:lnTo>
                      <a:pt x="306" y="111"/>
                    </a:lnTo>
                    <a:lnTo>
                      <a:pt x="308" y="111"/>
                    </a:lnTo>
                    <a:lnTo>
                      <a:pt x="309" y="111"/>
                    </a:lnTo>
                    <a:lnTo>
                      <a:pt x="311" y="109"/>
                    </a:lnTo>
                    <a:lnTo>
                      <a:pt x="312" y="108"/>
                    </a:lnTo>
                    <a:lnTo>
                      <a:pt x="312" y="106"/>
                    </a:lnTo>
                    <a:lnTo>
                      <a:pt x="311" y="105"/>
                    </a:lnTo>
                    <a:lnTo>
                      <a:pt x="311" y="103"/>
                    </a:lnTo>
                    <a:lnTo>
                      <a:pt x="312" y="100"/>
                    </a:lnTo>
                    <a:lnTo>
                      <a:pt x="314" y="100"/>
                    </a:lnTo>
                    <a:lnTo>
                      <a:pt x="320" y="98"/>
                    </a:lnTo>
                    <a:lnTo>
                      <a:pt x="326" y="98"/>
                    </a:lnTo>
                    <a:lnTo>
                      <a:pt x="328" y="100"/>
                    </a:lnTo>
                    <a:lnTo>
                      <a:pt x="328" y="102"/>
                    </a:lnTo>
                    <a:lnTo>
                      <a:pt x="329" y="105"/>
                    </a:lnTo>
                    <a:lnTo>
                      <a:pt x="329" y="108"/>
                    </a:lnTo>
                    <a:lnTo>
                      <a:pt x="331" y="109"/>
                    </a:lnTo>
                    <a:lnTo>
                      <a:pt x="332" y="109"/>
                    </a:lnTo>
                    <a:lnTo>
                      <a:pt x="332" y="111"/>
                    </a:lnTo>
                    <a:lnTo>
                      <a:pt x="340" y="114"/>
                    </a:lnTo>
                    <a:lnTo>
                      <a:pt x="344" y="114"/>
                    </a:lnTo>
                    <a:lnTo>
                      <a:pt x="346" y="115"/>
                    </a:lnTo>
                    <a:lnTo>
                      <a:pt x="347" y="115"/>
                    </a:lnTo>
                    <a:lnTo>
                      <a:pt x="349" y="118"/>
                    </a:lnTo>
                    <a:lnTo>
                      <a:pt x="347" y="121"/>
                    </a:lnTo>
                    <a:lnTo>
                      <a:pt x="349" y="123"/>
                    </a:lnTo>
                    <a:lnTo>
                      <a:pt x="354" y="123"/>
                    </a:lnTo>
                    <a:lnTo>
                      <a:pt x="355" y="123"/>
                    </a:lnTo>
                    <a:lnTo>
                      <a:pt x="357" y="123"/>
                    </a:lnTo>
                    <a:lnTo>
                      <a:pt x="357" y="124"/>
                    </a:lnTo>
                    <a:lnTo>
                      <a:pt x="357" y="126"/>
                    </a:lnTo>
                    <a:lnTo>
                      <a:pt x="357" y="128"/>
                    </a:lnTo>
                    <a:lnTo>
                      <a:pt x="363" y="128"/>
                    </a:lnTo>
                    <a:lnTo>
                      <a:pt x="364" y="128"/>
                    </a:lnTo>
                    <a:lnTo>
                      <a:pt x="366" y="129"/>
                    </a:lnTo>
                    <a:lnTo>
                      <a:pt x="370" y="126"/>
                    </a:lnTo>
                    <a:lnTo>
                      <a:pt x="375" y="126"/>
                    </a:lnTo>
                    <a:lnTo>
                      <a:pt x="378" y="124"/>
                    </a:lnTo>
                    <a:lnTo>
                      <a:pt x="380" y="121"/>
                    </a:lnTo>
                    <a:lnTo>
                      <a:pt x="389" y="115"/>
                    </a:lnTo>
                    <a:lnTo>
                      <a:pt x="392" y="114"/>
                    </a:lnTo>
                    <a:lnTo>
                      <a:pt x="398" y="111"/>
                    </a:lnTo>
                    <a:lnTo>
                      <a:pt x="401" y="109"/>
                    </a:lnTo>
                    <a:lnTo>
                      <a:pt x="403" y="111"/>
                    </a:lnTo>
                    <a:lnTo>
                      <a:pt x="403" y="112"/>
                    </a:lnTo>
                    <a:lnTo>
                      <a:pt x="403" y="114"/>
                    </a:lnTo>
                    <a:lnTo>
                      <a:pt x="403" y="115"/>
                    </a:lnTo>
                    <a:lnTo>
                      <a:pt x="404" y="115"/>
                    </a:lnTo>
                    <a:lnTo>
                      <a:pt x="406" y="117"/>
                    </a:lnTo>
                    <a:lnTo>
                      <a:pt x="406" y="118"/>
                    </a:lnTo>
                    <a:lnTo>
                      <a:pt x="406" y="121"/>
                    </a:lnTo>
                    <a:lnTo>
                      <a:pt x="407" y="123"/>
                    </a:lnTo>
                    <a:lnTo>
                      <a:pt x="409" y="124"/>
                    </a:lnTo>
                    <a:lnTo>
                      <a:pt x="412" y="124"/>
                    </a:lnTo>
                    <a:lnTo>
                      <a:pt x="418" y="121"/>
                    </a:lnTo>
                    <a:lnTo>
                      <a:pt x="419" y="121"/>
                    </a:lnTo>
                    <a:lnTo>
                      <a:pt x="419" y="123"/>
                    </a:lnTo>
                    <a:lnTo>
                      <a:pt x="421" y="123"/>
                    </a:lnTo>
                    <a:lnTo>
                      <a:pt x="422" y="124"/>
                    </a:lnTo>
                    <a:lnTo>
                      <a:pt x="424" y="123"/>
                    </a:lnTo>
                    <a:lnTo>
                      <a:pt x="426" y="123"/>
                    </a:lnTo>
                    <a:lnTo>
                      <a:pt x="427" y="123"/>
                    </a:lnTo>
                    <a:lnTo>
                      <a:pt x="445" y="121"/>
                    </a:lnTo>
                    <a:lnTo>
                      <a:pt x="449" y="121"/>
                    </a:lnTo>
                    <a:lnTo>
                      <a:pt x="452" y="123"/>
                    </a:lnTo>
                    <a:lnTo>
                      <a:pt x="456" y="129"/>
                    </a:lnTo>
                    <a:lnTo>
                      <a:pt x="456" y="131"/>
                    </a:lnTo>
                    <a:lnTo>
                      <a:pt x="458" y="131"/>
                    </a:lnTo>
                    <a:lnTo>
                      <a:pt x="461" y="134"/>
                    </a:lnTo>
                    <a:lnTo>
                      <a:pt x="462" y="134"/>
                    </a:lnTo>
                    <a:lnTo>
                      <a:pt x="468" y="131"/>
                    </a:lnTo>
                    <a:lnTo>
                      <a:pt x="470" y="131"/>
                    </a:lnTo>
                    <a:lnTo>
                      <a:pt x="471" y="131"/>
                    </a:lnTo>
                    <a:lnTo>
                      <a:pt x="473" y="131"/>
                    </a:lnTo>
                    <a:lnTo>
                      <a:pt x="475" y="132"/>
                    </a:lnTo>
                    <a:lnTo>
                      <a:pt x="476" y="131"/>
                    </a:lnTo>
                    <a:lnTo>
                      <a:pt x="478" y="131"/>
                    </a:lnTo>
                    <a:lnTo>
                      <a:pt x="482" y="13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5" name="Freeform 202">
                <a:extLst>
                  <a:ext uri="{FF2B5EF4-FFF2-40B4-BE49-F238E27FC236}">
                    <a16:creationId xmlns:a16="http://schemas.microsoft.com/office/drawing/2014/main" id="{D0A40A22-7B81-15B0-F7F0-F049B77D30B3}"/>
                  </a:ext>
                </a:extLst>
              </p:cNvPr>
              <p:cNvSpPr>
                <a:spLocks/>
              </p:cNvSpPr>
              <p:nvPr/>
            </p:nvSpPr>
            <p:spPr bwMode="auto">
              <a:xfrm>
                <a:off x="4340225" y="2341563"/>
                <a:ext cx="1201738" cy="674687"/>
              </a:xfrm>
              <a:custGeom>
                <a:avLst/>
                <a:gdLst>
                  <a:gd name="T0" fmla="*/ 757 w 757"/>
                  <a:gd name="T1" fmla="*/ 144 h 425"/>
                  <a:gd name="T2" fmla="*/ 757 w 757"/>
                  <a:gd name="T3" fmla="*/ 294 h 425"/>
                  <a:gd name="T4" fmla="*/ 751 w 757"/>
                  <a:gd name="T5" fmla="*/ 369 h 425"/>
                  <a:gd name="T6" fmla="*/ 682 w 757"/>
                  <a:gd name="T7" fmla="*/ 369 h 425"/>
                  <a:gd name="T8" fmla="*/ 613 w 757"/>
                  <a:gd name="T9" fmla="*/ 369 h 425"/>
                  <a:gd name="T10" fmla="*/ 545 w 757"/>
                  <a:gd name="T11" fmla="*/ 369 h 425"/>
                  <a:gd name="T12" fmla="*/ 477 w 757"/>
                  <a:gd name="T13" fmla="*/ 369 h 425"/>
                  <a:gd name="T14" fmla="*/ 408 w 757"/>
                  <a:gd name="T15" fmla="*/ 369 h 425"/>
                  <a:gd name="T16" fmla="*/ 339 w 757"/>
                  <a:gd name="T17" fmla="*/ 369 h 425"/>
                  <a:gd name="T18" fmla="*/ 316 w 757"/>
                  <a:gd name="T19" fmla="*/ 385 h 425"/>
                  <a:gd name="T20" fmla="*/ 316 w 757"/>
                  <a:gd name="T21" fmla="*/ 412 h 425"/>
                  <a:gd name="T22" fmla="*/ 305 w 757"/>
                  <a:gd name="T23" fmla="*/ 405 h 425"/>
                  <a:gd name="T24" fmla="*/ 296 w 757"/>
                  <a:gd name="T25" fmla="*/ 391 h 425"/>
                  <a:gd name="T26" fmla="*/ 290 w 757"/>
                  <a:gd name="T27" fmla="*/ 400 h 425"/>
                  <a:gd name="T28" fmla="*/ 288 w 757"/>
                  <a:gd name="T29" fmla="*/ 411 h 425"/>
                  <a:gd name="T30" fmla="*/ 265 w 757"/>
                  <a:gd name="T31" fmla="*/ 409 h 425"/>
                  <a:gd name="T32" fmla="*/ 245 w 757"/>
                  <a:gd name="T33" fmla="*/ 409 h 425"/>
                  <a:gd name="T34" fmla="*/ 235 w 757"/>
                  <a:gd name="T35" fmla="*/ 414 h 425"/>
                  <a:gd name="T36" fmla="*/ 224 w 757"/>
                  <a:gd name="T37" fmla="*/ 415 h 425"/>
                  <a:gd name="T38" fmla="*/ 204 w 757"/>
                  <a:gd name="T39" fmla="*/ 422 h 425"/>
                  <a:gd name="T40" fmla="*/ 195 w 757"/>
                  <a:gd name="T41" fmla="*/ 418 h 425"/>
                  <a:gd name="T42" fmla="*/ 190 w 757"/>
                  <a:gd name="T43" fmla="*/ 408 h 425"/>
                  <a:gd name="T44" fmla="*/ 187 w 757"/>
                  <a:gd name="T45" fmla="*/ 394 h 425"/>
                  <a:gd name="T46" fmla="*/ 173 w 757"/>
                  <a:gd name="T47" fmla="*/ 388 h 425"/>
                  <a:gd name="T48" fmla="*/ 163 w 757"/>
                  <a:gd name="T49" fmla="*/ 377 h 425"/>
                  <a:gd name="T50" fmla="*/ 161 w 757"/>
                  <a:gd name="T51" fmla="*/ 360 h 425"/>
                  <a:gd name="T52" fmla="*/ 152 w 757"/>
                  <a:gd name="T53" fmla="*/ 348 h 425"/>
                  <a:gd name="T54" fmla="*/ 147 w 757"/>
                  <a:gd name="T55" fmla="*/ 336 h 425"/>
                  <a:gd name="T56" fmla="*/ 144 w 757"/>
                  <a:gd name="T57" fmla="*/ 323 h 425"/>
                  <a:gd name="T58" fmla="*/ 137 w 757"/>
                  <a:gd name="T59" fmla="*/ 311 h 425"/>
                  <a:gd name="T60" fmla="*/ 127 w 757"/>
                  <a:gd name="T61" fmla="*/ 311 h 425"/>
                  <a:gd name="T62" fmla="*/ 118 w 757"/>
                  <a:gd name="T63" fmla="*/ 320 h 425"/>
                  <a:gd name="T64" fmla="*/ 104 w 757"/>
                  <a:gd name="T65" fmla="*/ 323 h 425"/>
                  <a:gd name="T66" fmla="*/ 97 w 757"/>
                  <a:gd name="T67" fmla="*/ 316 h 425"/>
                  <a:gd name="T68" fmla="*/ 95 w 757"/>
                  <a:gd name="T69" fmla="*/ 302 h 425"/>
                  <a:gd name="T70" fmla="*/ 104 w 757"/>
                  <a:gd name="T71" fmla="*/ 291 h 425"/>
                  <a:gd name="T72" fmla="*/ 101 w 757"/>
                  <a:gd name="T73" fmla="*/ 281 h 425"/>
                  <a:gd name="T74" fmla="*/ 98 w 757"/>
                  <a:gd name="T75" fmla="*/ 264 h 425"/>
                  <a:gd name="T76" fmla="*/ 103 w 757"/>
                  <a:gd name="T77" fmla="*/ 251 h 425"/>
                  <a:gd name="T78" fmla="*/ 104 w 757"/>
                  <a:gd name="T79" fmla="*/ 235 h 425"/>
                  <a:gd name="T80" fmla="*/ 109 w 757"/>
                  <a:gd name="T81" fmla="*/ 224 h 425"/>
                  <a:gd name="T82" fmla="*/ 97 w 757"/>
                  <a:gd name="T83" fmla="*/ 221 h 425"/>
                  <a:gd name="T84" fmla="*/ 87 w 757"/>
                  <a:gd name="T85" fmla="*/ 212 h 425"/>
                  <a:gd name="T86" fmla="*/ 78 w 757"/>
                  <a:gd name="T87" fmla="*/ 209 h 425"/>
                  <a:gd name="T88" fmla="*/ 71 w 757"/>
                  <a:gd name="T89" fmla="*/ 198 h 425"/>
                  <a:gd name="T90" fmla="*/ 63 w 757"/>
                  <a:gd name="T91" fmla="*/ 189 h 425"/>
                  <a:gd name="T92" fmla="*/ 48 w 757"/>
                  <a:gd name="T93" fmla="*/ 169 h 425"/>
                  <a:gd name="T94" fmla="*/ 34 w 757"/>
                  <a:gd name="T95" fmla="*/ 156 h 425"/>
                  <a:gd name="T96" fmla="*/ 25 w 757"/>
                  <a:gd name="T97" fmla="*/ 146 h 425"/>
                  <a:gd name="T98" fmla="*/ 22 w 757"/>
                  <a:gd name="T99" fmla="*/ 135 h 425"/>
                  <a:gd name="T100" fmla="*/ 19 w 757"/>
                  <a:gd name="T101" fmla="*/ 121 h 425"/>
                  <a:gd name="T102" fmla="*/ 9 w 757"/>
                  <a:gd name="T103" fmla="*/ 107 h 425"/>
                  <a:gd name="T104" fmla="*/ 0 w 757"/>
                  <a:gd name="T105" fmla="*/ 91 h 425"/>
                  <a:gd name="T106" fmla="*/ 28 w 757"/>
                  <a:gd name="T107" fmla="*/ 0 h 425"/>
                  <a:gd name="T108" fmla="*/ 152 w 757"/>
                  <a:gd name="T109" fmla="*/ 0 h 425"/>
                  <a:gd name="T110" fmla="*/ 291 w 757"/>
                  <a:gd name="T111" fmla="*/ 0 h 425"/>
                  <a:gd name="T112" fmla="*/ 415 w 757"/>
                  <a:gd name="T113" fmla="*/ 0 h 425"/>
                  <a:gd name="T114" fmla="*/ 555 w 757"/>
                  <a:gd name="T115" fmla="*/ 0 h 425"/>
                  <a:gd name="T116" fmla="*/ 693 w 757"/>
                  <a:gd name="T117" fmla="*/ 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7" h="425">
                    <a:moveTo>
                      <a:pt x="757" y="0"/>
                    </a:moveTo>
                    <a:lnTo>
                      <a:pt x="757" y="19"/>
                    </a:lnTo>
                    <a:lnTo>
                      <a:pt x="757" y="34"/>
                    </a:lnTo>
                    <a:lnTo>
                      <a:pt x="757" y="51"/>
                    </a:lnTo>
                    <a:lnTo>
                      <a:pt x="757" y="66"/>
                    </a:lnTo>
                    <a:lnTo>
                      <a:pt x="757" y="83"/>
                    </a:lnTo>
                    <a:lnTo>
                      <a:pt x="757" y="98"/>
                    </a:lnTo>
                    <a:lnTo>
                      <a:pt x="757" y="114"/>
                    </a:lnTo>
                    <a:lnTo>
                      <a:pt x="757" y="129"/>
                    </a:lnTo>
                    <a:lnTo>
                      <a:pt x="757" y="144"/>
                    </a:lnTo>
                    <a:lnTo>
                      <a:pt x="757" y="161"/>
                    </a:lnTo>
                    <a:lnTo>
                      <a:pt x="757" y="176"/>
                    </a:lnTo>
                    <a:lnTo>
                      <a:pt x="757" y="192"/>
                    </a:lnTo>
                    <a:lnTo>
                      <a:pt x="757" y="207"/>
                    </a:lnTo>
                    <a:lnTo>
                      <a:pt x="757" y="222"/>
                    </a:lnTo>
                    <a:lnTo>
                      <a:pt x="757" y="238"/>
                    </a:lnTo>
                    <a:lnTo>
                      <a:pt x="757" y="253"/>
                    </a:lnTo>
                    <a:lnTo>
                      <a:pt x="757" y="268"/>
                    </a:lnTo>
                    <a:lnTo>
                      <a:pt x="757" y="285"/>
                    </a:lnTo>
                    <a:lnTo>
                      <a:pt x="757" y="294"/>
                    </a:lnTo>
                    <a:lnTo>
                      <a:pt x="757" y="305"/>
                    </a:lnTo>
                    <a:lnTo>
                      <a:pt x="757" y="314"/>
                    </a:lnTo>
                    <a:lnTo>
                      <a:pt x="757" y="323"/>
                    </a:lnTo>
                    <a:lnTo>
                      <a:pt x="757" y="334"/>
                    </a:lnTo>
                    <a:lnTo>
                      <a:pt x="757" y="343"/>
                    </a:lnTo>
                    <a:lnTo>
                      <a:pt x="757" y="354"/>
                    </a:lnTo>
                    <a:lnTo>
                      <a:pt x="757" y="363"/>
                    </a:lnTo>
                    <a:lnTo>
                      <a:pt x="757" y="368"/>
                    </a:lnTo>
                    <a:lnTo>
                      <a:pt x="757" y="369"/>
                    </a:lnTo>
                    <a:lnTo>
                      <a:pt x="751" y="369"/>
                    </a:lnTo>
                    <a:lnTo>
                      <a:pt x="743" y="369"/>
                    </a:lnTo>
                    <a:lnTo>
                      <a:pt x="737" y="369"/>
                    </a:lnTo>
                    <a:lnTo>
                      <a:pt x="729" y="369"/>
                    </a:lnTo>
                    <a:lnTo>
                      <a:pt x="723" y="369"/>
                    </a:lnTo>
                    <a:lnTo>
                      <a:pt x="717" y="369"/>
                    </a:lnTo>
                    <a:lnTo>
                      <a:pt x="709" y="369"/>
                    </a:lnTo>
                    <a:lnTo>
                      <a:pt x="703" y="369"/>
                    </a:lnTo>
                    <a:lnTo>
                      <a:pt x="696" y="369"/>
                    </a:lnTo>
                    <a:lnTo>
                      <a:pt x="689" y="369"/>
                    </a:lnTo>
                    <a:lnTo>
                      <a:pt x="682" y="369"/>
                    </a:lnTo>
                    <a:lnTo>
                      <a:pt x="676" y="369"/>
                    </a:lnTo>
                    <a:lnTo>
                      <a:pt x="668" y="369"/>
                    </a:lnTo>
                    <a:lnTo>
                      <a:pt x="662" y="369"/>
                    </a:lnTo>
                    <a:lnTo>
                      <a:pt x="654" y="369"/>
                    </a:lnTo>
                    <a:lnTo>
                      <a:pt x="648" y="369"/>
                    </a:lnTo>
                    <a:lnTo>
                      <a:pt x="640" y="369"/>
                    </a:lnTo>
                    <a:lnTo>
                      <a:pt x="634" y="369"/>
                    </a:lnTo>
                    <a:lnTo>
                      <a:pt x="627" y="369"/>
                    </a:lnTo>
                    <a:lnTo>
                      <a:pt x="621" y="369"/>
                    </a:lnTo>
                    <a:lnTo>
                      <a:pt x="613" y="369"/>
                    </a:lnTo>
                    <a:lnTo>
                      <a:pt x="607" y="369"/>
                    </a:lnTo>
                    <a:lnTo>
                      <a:pt x="599" y="369"/>
                    </a:lnTo>
                    <a:lnTo>
                      <a:pt x="593" y="369"/>
                    </a:lnTo>
                    <a:lnTo>
                      <a:pt x="585" y="369"/>
                    </a:lnTo>
                    <a:lnTo>
                      <a:pt x="579" y="369"/>
                    </a:lnTo>
                    <a:lnTo>
                      <a:pt x="573" y="369"/>
                    </a:lnTo>
                    <a:lnTo>
                      <a:pt x="565" y="369"/>
                    </a:lnTo>
                    <a:lnTo>
                      <a:pt x="559" y="369"/>
                    </a:lnTo>
                    <a:lnTo>
                      <a:pt x="552" y="369"/>
                    </a:lnTo>
                    <a:lnTo>
                      <a:pt x="545" y="369"/>
                    </a:lnTo>
                    <a:lnTo>
                      <a:pt x="538" y="369"/>
                    </a:lnTo>
                    <a:lnTo>
                      <a:pt x="532" y="369"/>
                    </a:lnTo>
                    <a:lnTo>
                      <a:pt x="524" y="369"/>
                    </a:lnTo>
                    <a:lnTo>
                      <a:pt x="518" y="369"/>
                    </a:lnTo>
                    <a:lnTo>
                      <a:pt x="510" y="369"/>
                    </a:lnTo>
                    <a:lnTo>
                      <a:pt x="504" y="369"/>
                    </a:lnTo>
                    <a:lnTo>
                      <a:pt x="496" y="369"/>
                    </a:lnTo>
                    <a:lnTo>
                      <a:pt x="490" y="369"/>
                    </a:lnTo>
                    <a:lnTo>
                      <a:pt x="483" y="369"/>
                    </a:lnTo>
                    <a:lnTo>
                      <a:pt x="477" y="369"/>
                    </a:lnTo>
                    <a:lnTo>
                      <a:pt x="469" y="369"/>
                    </a:lnTo>
                    <a:lnTo>
                      <a:pt x="463" y="369"/>
                    </a:lnTo>
                    <a:lnTo>
                      <a:pt x="455" y="369"/>
                    </a:lnTo>
                    <a:lnTo>
                      <a:pt x="449" y="369"/>
                    </a:lnTo>
                    <a:lnTo>
                      <a:pt x="441" y="369"/>
                    </a:lnTo>
                    <a:lnTo>
                      <a:pt x="435" y="369"/>
                    </a:lnTo>
                    <a:lnTo>
                      <a:pt x="429" y="369"/>
                    </a:lnTo>
                    <a:lnTo>
                      <a:pt x="421" y="369"/>
                    </a:lnTo>
                    <a:lnTo>
                      <a:pt x="415" y="369"/>
                    </a:lnTo>
                    <a:lnTo>
                      <a:pt x="408" y="369"/>
                    </a:lnTo>
                    <a:lnTo>
                      <a:pt x="401" y="369"/>
                    </a:lnTo>
                    <a:lnTo>
                      <a:pt x="394" y="369"/>
                    </a:lnTo>
                    <a:lnTo>
                      <a:pt x="388" y="369"/>
                    </a:lnTo>
                    <a:lnTo>
                      <a:pt x="380" y="369"/>
                    </a:lnTo>
                    <a:lnTo>
                      <a:pt x="374" y="369"/>
                    </a:lnTo>
                    <a:lnTo>
                      <a:pt x="366" y="369"/>
                    </a:lnTo>
                    <a:lnTo>
                      <a:pt x="360" y="369"/>
                    </a:lnTo>
                    <a:lnTo>
                      <a:pt x="352" y="369"/>
                    </a:lnTo>
                    <a:lnTo>
                      <a:pt x="346" y="369"/>
                    </a:lnTo>
                    <a:lnTo>
                      <a:pt x="339" y="369"/>
                    </a:lnTo>
                    <a:lnTo>
                      <a:pt x="333" y="369"/>
                    </a:lnTo>
                    <a:lnTo>
                      <a:pt x="325" y="369"/>
                    </a:lnTo>
                    <a:lnTo>
                      <a:pt x="319" y="369"/>
                    </a:lnTo>
                    <a:lnTo>
                      <a:pt x="316" y="369"/>
                    </a:lnTo>
                    <a:lnTo>
                      <a:pt x="316" y="371"/>
                    </a:lnTo>
                    <a:lnTo>
                      <a:pt x="316" y="374"/>
                    </a:lnTo>
                    <a:lnTo>
                      <a:pt x="316" y="377"/>
                    </a:lnTo>
                    <a:lnTo>
                      <a:pt x="316" y="379"/>
                    </a:lnTo>
                    <a:lnTo>
                      <a:pt x="316" y="382"/>
                    </a:lnTo>
                    <a:lnTo>
                      <a:pt x="316" y="385"/>
                    </a:lnTo>
                    <a:lnTo>
                      <a:pt x="316" y="388"/>
                    </a:lnTo>
                    <a:lnTo>
                      <a:pt x="316" y="389"/>
                    </a:lnTo>
                    <a:lnTo>
                      <a:pt x="316" y="392"/>
                    </a:lnTo>
                    <a:lnTo>
                      <a:pt x="316" y="395"/>
                    </a:lnTo>
                    <a:lnTo>
                      <a:pt x="316" y="399"/>
                    </a:lnTo>
                    <a:lnTo>
                      <a:pt x="316" y="402"/>
                    </a:lnTo>
                    <a:lnTo>
                      <a:pt x="316" y="403"/>
                    </a:lnTo>
                    <a:lnTo>
                      <a:pt x="316" y="406"/>
                    </a:lnTo>
                    <a:lnTo>
                      <a:pt x="316" y="409"/>
                    </a:lnTo>
                    <a:lnTo>
                      <a:pt x="316" y="412"/>
                    </a:lnTo>
                    <a:lnTo>
                      <a:pt x="316" y="414"/>
                    </a:lnTo>
                    <a:lnTo>
                      <a:pt x="313" y="414"/>
                    </a:lnTo>
                    <a:lnTo>
                      <a:pt x="311" y="412"/>
                    </a:lnTo>
                    <a:lnTo>
                      <a:pt x="310" y="411"/>
                    </a:lnTo>
                    <a:lnTo>
                      <a:pt x="308" y="409"/>
                    </a:lnTo>
                    <a:lnTo>
                      <a:pt x="308" y="408"/>
                    </a:lnTo>
                    <a:lnTo>
                      <a:pt x="307" y="408"/>
                    </a:lnTo>
                    <a:lnTo>
                      <a:pt x="307" y="406"/>
                    </a:lnTo>
                    <a:lnTo>
                      <a:pt x="305" y="406"/>
                    </a:lnTo>
                    <a:lnTo>
                      <a:pt x="305" y="405"/>
                    </a:lnTo>
                    <a:lnTo>
                      <a:pt x="305" y="403"/>
                    </a:lnTo>
                    <a:lnTo>
                      <a:pt x="305" y="402"/>
                    </a:lnTo>
                    <a:lnTo>
                      <a:pt x="303" y="402"/>
                    </a:lnTo>
                    <a:lnTo>
                      <a:pt x="303" y="400"/>
                    </a:lnTo>
                    <a:lnTo>
                      <a:pt x="302" y="399"/>
                    </a:lnTo>
                    <a:lnTo>
                      <a:pt x="300" y="395"/>
                    </a:lnTo>
                    <a:lnTo>
                      <a:pt x="299" y="394"/>
                    </a:lnTo>
                    <a:lnTo>
                      <a:pt x="299" y="392"/>
                    </a:lnTo>
                    <a:lnTo>
                      <a:pt x="296" y="392"/>
                    </a:lnTo>
                    <a:lnTo>
                      <a:pt x="296" y="391"/>
                    </a:lnTo>
                    <a:lnTo>
                      <a:pt x="294" y="391"/>
                    </a:lnTo>
                    <a:lnTo>
                      <a:pt x="294" y="392"/>
                    </a:lnTo>
                    <a:lnTo>
                      <a:pt x="294" y="394"/>
                    </a:lnTo>
                    <a:lnTo>
                      <a:pt x="293" y="394"/>
                    </a:lnTo>
                    <a:lnTo>
                      <a:pt x="291" y="394"/>
                    </a:lnTo>
                    <a:lnTo>
                      <a:pt x="290" y="394"/>
                    </a:lnTo>
                    <a:lnTo>
                      <a:pt x="290" y="395"/>
                    </a:lnTo>
                    <a:lnTo>
                      <a:pt x="290" y="397"/>
                    </a:lnTo>
                    <a:lnTo>
                      <a:pt x="290" y="399"/>
                    </a:lnTo>
                    <a:lnTo>
                      <a:pt x="290" y="400"/>
                    </a:lnTo>
                    <a:lnTo>
                      <a:pt x="288" y="400"/>
                    </a:lnTo>
                    <a:lnTo>
                      <a:pt x="288" y="402"/>
                    </a:lnTo>
                    <a:lnTo>
                      <a:pt x="287" y="403"/>
                    </a:lnTo>
                    <a:lnTo>
                      <a:pt x="287" y="405"/>
                    </a:lnTo>
                    <a:lnTo>
                      <a:pt x="287" y="406"/>
                    </a:lnTo>
                    <a:lnTo>
                      <a:pt x="287" y="408"/>
                    </a:lnTo>
                    <a:lnTo>
                      <a:pt x="288" y="408"/>
                    </a:lnTo>
                    <a:lnTo>
                      <a:pt x="290" y="408"/>
                    </a:lnTo>
                    <a:lnTo>
                      <a:pt x="290" y="409"/>
                    </a:lnTo>
                    <a:lnTo>
                      <a:pt x="288" y="411"/>
                    </a:lnTo>
                    <a:lnTo>
                      <a:pt x="287" y="409"/>
                    </a:lnTo>
                    <a:lnTo>
                      <a:pt x="284" y="408"/>
                    </a:lnTo>
                    <a:lnTo>
                      <a:pt x="276" y="408"/>
                    </a:lnTo>
                    <a:lnTo>
                      <a:pt x="273" y="411"/>
                    </a:lnTo>
                    <a:lnTo>
                      <a:pt x="271" y="411"/>
                    </a:lnTo>
                    <a:lnTo>
                      <a:pt x="270" y="411"/>
                    </a:lnTo>
                    <a:lnTo>
                      <a:pt x="268" y="412"/>
                    </a:lnTo>
                    <a:lnTo>
                      <a:pt x="267" y="411"/>
                    </a:lnTo>
                    <a:lnTo>
                      <a:pt x="267" y="409"/>
                    </a:lnTo>
                    <a:lnTo>
                      <a:pt x="265" y="409"/>
                    </a:lnTo>
                    <a:lnTo>
                      <a:pt x="264" y="409"/>
                    </a:lnTo>
                    <a:lnTo>
                      <a:pt x="261" y="408"/>
                    </a:lnTo>
                    <a:lnTo>
                      <a:pt x="261" y="409"/>
                    </a:lnTo>
                    <a:lnTo>
                      <a:pt x="259" y="409"/>
                    </a:lnTo>
                    <a:lnTo>
                      <a:pt x="258" y="409"/>
                    </a:lnTo>
                    <a:lnTo>
                      <a:pt x="256" y="409"/>
                    </a:lnTo>
                    <a:lnTo>
                      <a:pt x="250" y="411"/>
                    </a:lnTo>
                    <a:lnTo>
                      <a:pt x="248" y="409"/>
                    </a:lnTo>
                    <a:lnTo>
                      <a:pt x="247" y="409"/>
                    </a:lnTo>
                    <a:lnTo>
                      <a:pt x="245" y="409"/>
                    </a:lnTo>
                    <a:lnTo>
                      <a:pt x="244" y="409"/>
                    </a:lnTo>
                    <a:lnTo>
                      <a:pt x="242" y="409"/>
                    </a:lnTo>
                    <a:lnTo>
                      <a:pt x="242" y="408"/>
                    </a:lnTo>
                    <a:lnTo>
                      <a:pt x="241" y="408"/>
                    </a:lnTo>
                    <a:lnTo>
                      <a:pt x="239" y="409"/>
                    </a:lnTo>
                    <a:lnTo>
                      <a:pt x="238" y="409"/>
                    </a:lnTo>
                    <a:lnTo>
                      <a:pt x="236" y="411"/>
                    </a:lnTo>
                    <a:lnTo>
                      <a:pt x="235" y="411"/>
                    </a:lnTo>
                    <a:lnTo>
                      <a:pt x="235" y="412"/>
                    </a:lnTo>
                    <a:lnTo>
                      <a:pt x="235" y="414"/>
                    </a:lnTo>
                    <a:lnTo>
                      <a:pt x="233" y="417"/>
                    </a:lnTo>
                    <a:lnTo>
                      <a:pt x="231" y="417"/>
                    </a:lnTo>
                    <a:lnTo>
                      <a:pt x="231" y="418"/>
                    </a:lnTo>
                    <a:lnTo>
                      <a:pt x="230" y="418"/>
                    </a:lnTo>
                    <a:lnTo>
                      <a:pt x="230" y="417"/>
                    </a:lnTo>
                    <a:lnTo>
                      <a:pt x="228" y="417"/>
                    </a:lnTo>
                    <a:lnTo>
                      <a:pt x="227" y="415"/>
                    </a:lnTo>
                    <a:lnTo>
                      <a:pt x="225" y="415"/>
                    </a:lnTo>
                    <a:lnTo>
                      <a:pt x="224" y="417"/>
                    </a:lnTo>
                    <a:lnTo>
                      <a:pt x="224" y="415"/>
                    </a:lnTo>
                    <a:lnTo>
                      <a:pt x="222" y="415"/>
                    </a:lnTo>
                    <a:lnTo>
                      <a:pt x="215" y="414"/>
                    </a:lnTo>
                    <a:lnTo>
                      <a:pt x="213" y="414"/>
                    </a:lnTo>
                    <a:lnTo>
                      <a:pt x="212" y="414"/>
                    </a:lnTo>
                    <a:lnTo>
                      <a:pt x="210" y="414"/>
                    </a:lnTo>
                    <a:lnTo>
                      <a:pt x="210" y="415"/>
                    </a:lnTo>
                    <a:lnTo>
                      <a:pt x="209" y="415"/>
                    </a:lnTo>
                    <a:lnTo>
                      <a:pt x="204" y="418"/>
                    </a:lnTo>
                    <a:lnTo>
                      <a:pt x="204" y="420"/>
                    </a:lnTo>
                    <a:lnTo>
                      <a:pt x="204" y="422"/>
                    </a:lnTo>
                    <a:lnTo>
                      <a:pt x="205" y="423"/>
                    </a:lnTo>
                    <a:lnTo>
                      <a:pt x="204" y="425"/>
                    </a:lnTo>
                    <a:lnTo>
                      <a:pt x="202" y="425"/>
                    </a:lnTo>
                    <a:lnTo>
                      <a:pt x="201" y="423"/>
                    </a:lnTo>
                    <a:lnTo>
                      <a:pt x="201" y="422"/>
                    </a:lnTo>
                    <a:lnTo>
                      <a:pt x="198" y="422"/>
                    </a:lnTo>
                    <a:lnTo>
                      <a:pt x="196" y="422"/>
                    </a:lnTo>
                    <a:lnTo>
                      <a:pt x="196" y="420"/>
                    </a:lnTo>
                    <a:lnTo>
                      <a:pt x="196" y="418"/>
                    </a:lnTo>
                    <a:lnTo>
                      <a:pt x="195" y="418"/>
                    </a:lnTo>
                    <a:lnTo>
                      <a:pt x="193" y="418"/>
                    </a:lnTo>
                    <a:lnTo>
                      <a:pt x="193" y="417"/>
                    </a:lnTo>
                    <a:lnTo>
                      <a:pt x="193" y="415"/>
                    </a:lnTo>
                    <a:lnTo>
                      <a:pt x="192" y="414"/>
                    </a:lnTo>
                    <a:lnTo>
                      <a:pt x="193" y="412"/>
                    </a:lnTo>
                    <a:lnTo>
                      <a:pt x="193" y="411"/>
                    </a:lnTo>
                    <a:lnTo>
                      <a:pt x="192" y="411"/>
                    </a:lnTo>
                    <a:lnTo>
                      <a:pt x="192" y="409"/>
                    </a:lnTo>
                    <a:lnTo>
                      <a:pt x="190" y="409"/>
                    </a:lnTo>
                    <a:lnTo>
                      <a:pt x="190" y="408"/>
                    </a:lnTo>
                    <a:lnTo>
                      <a:pt x="189" y="405"/>
                    </a:lnTo>
                    <a:lnTo>
                      <a:pt x="189" y="403"/>
                    </a:lnTo>
                    <a:lnTo>
                      <a:pt x="190" y="403"/>
                    </a:lnTo>
                    <a:lnTo>
                      <a:pt x="190" y="402"/>
                    </a:lnTo>
                    <a:lnTo>
                      <a:pt x="190" y="400"/>
                    </a:lnTo>
                    <a:lnTo>
                      <a:pt x="189" y="399"/>
                    </a:lnTo>
                    <a:lnTo>
                      <a:pt x="189" y="397"/>
                    </a:lnTo>
                    <a:lnTo>
                      <a:pt x="187" y="397"/>
                    </a:lnTo>
                    <a:lnTo>
                      <a:pt x="187" y="395"/>
                    </a:lnTo>
                    <a:lnTo>
                      <a:pt x="187" y="394"/>
                    </a:lnTo>
                    <a:lnTo>
                      <a:pt x="186" y="392"/>
                    </a:lnTo>
                    <a:lnTo>
                      <a:pt x="186" y="391"/>
                    </a:lnTo>
                    <a:lnTo>
                      <a:pt x="184" y="389"/>
                    </a:lnTo>
                    <a:lnTo>
                      <a:pt x="182" y="388"/>
                    </a:lnTo>
                    <a:lnTo>
                      <a:pt x="181" y="388"/>
                    </a:lnTo>
                    <a:lnTo>
                      <a:pt x="179" y="386"/>
                    </a:lnTo>
                    <a:lnTo>
                      <a:pt x="178" y="386"/>
                    </a:lnTo>
                    <a:lnTo>
                      <a:pt x="176" y="386"/>
                    </a:lnTo>
                    <a:lnTo>
                      <a:pt x="175" y="388"/>
                    </a:lnTo>
                    <a:lnTo>
                      <a:pt x="173" y="388"/>
                    </a:lnTo>
                    <a:lnTo>
                      <a:pt x="172" y="388"/>
                    </a:lnTo>
                    <a:lnTo>
                      <a:pt x="172" y="386"/>
                    </a:lnTo>
                    <a:lnTo>
                      <a:pt x="170" y="386"/>
                    </a:lnTo>
                    <a:lnTo>
                      <a:pt x="170" y="385"/>
                    </a:lnTo>
                    <a:lnTo>
                      <a:pt x="167" y="383"/>
                    </a:lnTo>
                    <a:lnTo>
                      <a:pt x="166" y="383"/>
                    </a:lnTo>
                    <a:lnTo>
                      <a:pt x="166" y="382"/>
                    </a:lnTo>
                    <a:lnTo>
                      <a:pt x="164" y="379"/>
                    </a:lnTo>
                    <a:lnTo>
                      <a:pt x="164" y="377"/>
                    </a:lnTo>
                    <a:lnTo>
                      <a:pt x="163" y="377"/>
                    </a:lnTo>
                    <a:lnTo>
                      <a:pt x="163" y="376"/>
                    </a:lnTo>
                    <a:lnTo>
                      <a:pt x="163" y="374"/>
                    </a:lnTo>
                    <a:lnTo>
                      <a:pt x="164" y="374"/>
                    </a:lnTo>
                    <a:lnTo>
                      <a:pt x="166" y="372"/>
                    </a:lnTo>
                    <a:lnTo>
                      <a:pt x="166" y="371"/>
                    </a:lnTo>
                    <a:lnTo>
                      <a:pt x="166" y="369"/>
                    </a:lnTo>
                    <a:lnTo>
                      <a:pt x="166" y="368"/>
                    </a:lnTo>
                    <a:lnTo>
                      <a:pt x="164" y="365"/>
                    </a:lnTo>
                    <a:lnTo>
                      <a:pt x="161" y="362"/>
                    </a:lnTo>
                    <a:lnTo>
                      <a:pt x="161" y="360"/>
                    </a:lnTo>
                    <a:lnTo>
                      <a:pt x="161" y="359"/>
                    </a:lnTo>
                    <a:lnTo>
                      <a:pt x="158" y="359"/>
                    </a:lnTo>
                    <a:lnTo>
                      <a:pt x="156" y="357"/>
                    </a:lnTo>
                    <a:lnTo>
                      <a:pt x="156" y="356"/>
                    </a:lnTo>
                    <a:lnTo>
                      <a:pt x="156" y="354"/>
                    </a:lnTo>
                    <a:lnTo>
                      <a:pt x="156" y="353"/>
                    </a:lnTo>
                    <a:lnTo>
                      <a:pt x="155" y="353"/>
                    </a:lnTo>
                    <a:lnTo>
                      <a:pt x="155" y="351"/>
                    </a:lnTo>
                    <a:lnTo>
                      <a:pt x="153" y="349"/>
                    </a:lnTo>
                    <a:lnTo>
                      <a:pt x="152" y="348"/>
                    </a:lnTo>
                    <a:lnTo>
                      <a:pt x="150" y="348"/>
                    </a:lnTo>
                    <a:lnTo>
                      <a:pt x="150" y="346"/>
                    </a:lnTo>
                    <a:lnTo>
                      <a:pt x="150" y="345"/>
                    </a:lnTo>
                    <a:lnTo>
                      <a:pt x="150" y="343"/>
                    </a:lnTo>
                    <a:lnTo>
                      <a:pt x="149" y="343"/>
                    </a:lnTo>
                    <a:lnTo>
                      <a:pt x="147" y="342"/>
                    </a:lnTo>
                    <a:lnTo>
                      <a:pt x="147" y="340"/>
                    </a:lnTo>
                    <a:lnTo>
                      <a:pt x="147" y="339"/>
                    </a:lnTo>
                    <a:lnTo>
                      <a:pt x="147" y="337"/>
                    </a:lnTo>
                    <a:lnTo>
                      <a:pt x="147" y="336"/>
                    </a:lnTo>
                    <a:lnTo>
                      <a:pt x="147" y="334"/>
                    </a:lnTo>
                    <a:lnTo>
                      <a:pt x="146" y="333"/>
                    </a:lnTo>
                    <a:lnTo>
                      <a:pt x="144" y="333"/>
                    </a:lnTo>
                    <a:lnTo>
                      <a:pt x="144" y="331"/>
                    </a:lnTo>
                    <a:lnTo>
                      <a:pt x="144" y="330"/>
                    </a:lnTo>
                    <a:lnTo>
                      <a:pt x="146" y="328"/>
                    </a:lnTo>
                    <a:lnTo>
                      <a:pt x="146" y="327"/>
                    </a:lnTo>
                    <a:lnTo>
                      <a:pt x="146" y="325"/>
                    </a:lnTo>
                    <a:lnTo>
                      <a:pt x="144" y="325"/>
                    </a:lnTo>
                    <a:lnTo>
                      <a:pt x="144" y="323"/>
                    </a:lnTo>
                    <a:lnTo>
                      <a:pt x="143" y="323"/>
                    </a:lnTo>
                    <a:lnTo>
                      <a:pt x="141" y="322"/>
                    </a:lnTo>
                    <a:lnTo>
                      <a:pt x="141" y="320"/>
                    </a:lnTo>
                    <a:lnTo>
                      <a:pt x="143" y="319"/>
                    </a:lnTo>
                    <a:lnTo>
                      <a:pt x="143" y="317"/>
                    </a:lnTo>
                    <a:lnTo>
                      <a:pt x="143" y="316"/>
                    </a:lnTo>
                    <a:lnTo>
                      <a:pt x="141" y="314"/>
                    </a:lnTo>
                    <a:lnTo>
                      <a:pt x="138" y="313"/>
                    </a:lnTo>
                    <a:lnTo>
                      <a:pt x="137" y="313"/>
                    </a:lnTo>
                    <a:lnTo>
                      <a:pt x="137" y="311"/>
                    </a:lnTo>
                    <a:lnTo>
                      <a:pt x="135" y="310"/>
                    </a:lnTo>
                    <a:lnTo>
                      <a:pt x="132" y="308"/>
                    </a:lnTo>
                    <a:lnTo>
                      <a:pt x="130" y="307"/>
                    </a:lnTo>
                    <a:lnTo>
                      <a:pt x="129" y="307"/>
                    </a:lnTo>
                    <a:lnTo>
                      <a:pt x="129" y="308"/>
                    </a:lnTo>
                    <a:lnTo>
                      <a:pt x="129" y="310"/>
                    </a:lnTo>
                    <a:lnTo>
                      <a:pt x="130" y="310"/>
                    </a:lnTo>
                    <a:lnTo>
                      <a:pt x="130" y="311"/>
                    </a:lnTo>
                    <a:lnTo>
                      <a:pt x="129" y="311"/>
                    </a:lnTo>
                    <a:lnTo>
                      <a:pt x="127" y="311"/>
                    </a:lnTo>
                    <a:lnTo>
                      <a:pt x="127" y="313"/>
                    </a:lnTo>
                    <a:lnTo>
                      <a:pt x="126" y="313"/>
                    </a:lnTo>
                    <a:lnTo>
                      <a:pt x="126" y="314"/>
                    </a:lnTo>
                    <a:lnTo>
                      <a:pt x="126" y="316"/>
                    </a:lnTo>
                    <a:lnTo>
                      <a:pt x="124" y="316"/>
                    </a:lnTo>
                    <a:lnTo>
                      <a:pt x="124" y="317"/>
                    </a:lnTo>
                    <a:lnTo>
                      <a:pt x="123" y="317"/>
                    </a:lnTo>
                    <a:lnTo>
                      <a:pt x="123" y="319"/>
                    </a:lnTo>
                    <a:lnTo>
                      <a:pt x="120" y="320"/>
                    </a:lnTo>
                    <a:lnTo>
                      <a:pt x="118" y="320"/>
                    </a:lnTo>
                    <a:lnTo>
                      <a:pt x="117" y="320"/>
                    </a:lnTo>
                    <a:lnTo>
                      <a:pt x="115" y="320"/>
                    </a:lnTo>
                    <a:lnTo>
                      <a:pt x="115" y="322"/>
                    </a:lnTo>
                    <a:lnTo>
                      <a:pt x="114" y="325"/>
                    </a:lnTo>
                    <a:lnTo>
                      <a:pt x="112" y="327"/>
                    </a:lnTo>
                    <a:lnTo>
                      <a:pt x="110" y="327"/>
                    </a:lnTo>
                    <a:lnTo>
                      <a:pt x="109" y="327"/>
                    </a:lnTo>
                    <a:lnTo>
                      <a:pt x="107" y="327"/>
                    </a:lnTo>
                    <a:lnTo>
                      <a:pt x="107" y="325"/>
                    </a:lnTo>
                    <a:lnTo>
                      <a:pt x="104" y="323"/>
                    </a:lnTo>
                    <a:lnTo>
                      <a:pt x="104" y="322"/>
                    </a:lnTo>
                    <a:lnTo>
                      <a:pt x="103" y="322"/>
                    </a:lnTo>
                    <a:lnTo>
                      <a:pt x="101" y="320"/>
                    </a:lnTo>
                    <a:lnTo>
                      <a:pt x="101" y="319"/>
                    </a:lnTo>
                    <a:lnTo>
                      <a:pt x="98" y="319"/>
                    </a:lnTo>
                    <a:lnTo>
                      <a:pt x="97" y="319"/>
                    </a:lnTo>
                    <a:lnTo>
                      <a:pt x="95" y="319"/>
                    </a:lnTo>
                    <a:lnTo>
                      <a:pt x="95" y="317"/>
                    </a:lnTo>
                    <a:lnTo>
                      <a:pt x="97" y="317"/>
                    </a:lnTo>
                    <a:lnTo>
                      <a:pt x="97" y="316"/>
                    </a:lnTo>
                    <a:lnTo>
                      <a:pt x="95" y="314"/>
                    </a:lnTo>
                    <a:lnTo>
                      <a:pt x="95" y="313"/>
                    </a:lnTo>
                    <a:lnTo>
                      <a:pt x="97" y="311"/>
                    </a:lnTo>
                    <a:lnTo>
                      <a:pt x="98" y="311"/>
                    </a:lnTo>
                    <a:lnTo>
                      <a:pt x="98" y="310"/>
                    </a:lnTo>
                    <a:lnTo>
                      <a:pt x="98" y="308"/>
                    </a:lnTo>
                    <a:lnTo>
                      <a:pt x="98" y="307"/>
                    </a:lnTo>
                    <a:lnTo>
                      <a:pt x="98" y="305"/>
                    </a:lnTo>
                    <a:lnTo>
                      <a:pt x="97" y="304"/>
                    </a:lnTo>
                    <a:lnTo>
                      <a:pt x="95" y="302"/>
                    </a:lnTo>
                    <a:lnTo>
                      <a:pt x="95" y="300"/>
                    </a:lnTo>
                    <a:lnTo>
                      <a:pt x="95" y="299"/>
                    </a:lnTo>
                    <a:lnTo>
                      <a:pt x="97" y="297"/>
                    </a:lnTo>
                    <a:lnTo>
                      <a:pt x="97" y="296"/>
                    </a:lnTo>
                    <a:lnTo>
                      <a:pt x="98" y="296"/>
                    </a:lnTo>
                    <a:lnTo>
                      <a:pt x="98" y="294"/>
                    </a:lnTo>
                    <a:lnTo>
                      <a:pt x="100" y="293"/>
                    </a:lnTo>
                    <a:lnTo>
                      <a:pt x="101" y="293"/>
                    </a:lnTo>
                    <a:lnTo>
                      <a:pt x="103" y="293"/>
                    </a:lnTo>
                    <a:lnTo>
                      <a:pt x="104" y="291"/>
                    </a:lnTo>
                    <a:lnTo>
                      <a:pt x="104" y="290"/>
                    </a:lnTo>
                    <a:lnTo>
                      <a:pt x="106" y="290"/>
                    </a:lnTo>
                    <a:lnTo>
                      <a:pt x="104" y="290"/>
                    </a:lnTo>
                    <a:lnTo>
                      <a:pt x="104" y="287"/>
                    </a:lnTo>
                    <a:lnTo>
                      <a:pt x="103" y="287"/>
                    </a:lnTo>
                    <a:lnTo>
                      <a:pt x="103" y="285"/>
                    </a:lnTo>
                    <a:lnTo>
                      <a:pt x="104" y="284"/>
                    </a:lnTo>
                    <a:lnTo>
                      <a:pt x="104" y="282"/>
                    </a:lnTo>
                    <a:lnTo>
                      <a:pt x="104" y="281"/>
                    </a:lnTo>
                    <a:lnTo>
                      <a:pt x="101" y="281"/>
                    </a:lnTo>
                    <a:lnTo>
                      <a:pt x="100" y="279"/>
                    </a:lnTo>
                    <a:lnTo>
                      <a:pt x="100" y="277"/>
                    </a:lnTo>
                    <a:lnTo>
                      <a:pt x="100" y="276"/>
                    </a:lnTo>
                    <a:lnTo>
                      <a:pt x="100" y="274"/>
                    </a:lnTo>
                    <a:lnTo>
                      <a:pt x="101" y="271"/>
                    </a:lnTo>
                    <a:lnTo>
                      <a:pt x="101" y="270"/>
                    </a:lnTo>
                    <a:lnTo>
                      <a:pt x="101" y="268"/>
                    </a:lnTo>
                    <a:lnTo>
                      <a:pt x="98" y="267"/>
                    </a:lnTo>
                    <a:lnTo>
                      <a:pt x="98" y="265"/>
                    </a:lnTo>
                    <a:lnTo>
                      <a:pt x="98" y="264"/>
                    </a:lnTo>
                    <a:lnTo>
                      <a:pt x="101" y="264"/>
                    </a:lnTo>
                    <a:lnTo>
                      <a:pt x="103" y="262"/>
                    </a:lnTo>
                    <a:lnTo>
                      <a:pt x="103" y="261"/>
                    </a:lnTo>
                    <a:lnTo>
                      <a:pt x="101" y="259"/>
                    </a:lnTo>
                    <a:lnTo>
                      <a:pt x="101" y="258"/>
                    </a:lnTo>
                    <a:lnTo>
                      <a:pt x="101" y="256"/>
                    </a:lnTo>
                    <a:lnTo>
                      <a:pt x="101" y="254"/>
                    </a:lnTo>
                    <a:lnTo>
                      <a:pt x="101" y="253"/>
                    </a:lnTo>
                    <a:lnTo>
                      <a:pt x="103" y="253"/>
                    </a:lnTo>
                    <a:lnTo>
                      <a:pt x="103" y="251"/>
                    </a:lnTo>
                    <a:lnTo>
                      <a:pt x="103" y="250"/>
                    </a:lnTo>
                    <a:lnTo>
                      <a:pt x="104" y="248"/>
                    </a:lnTo>
                    <a:lnTo>
                      <a:pt x="104" y="247"/>
                    </a:lnTo>
                    <a:lnTo>
                      <a:pt x="104" y="245"/>
                    </a:lnTo>
                    <a:lnTo>
                      <a:pt x="104" y="244"/>
                    </a:lnTo>
                    <a:lnTo>
                      <a:pt x="104" y="242"/>
                    </a:lnTo>
                    <a:lnTo>
                      <a:pt x="106" y="239"/>
                    </a:lnTo>
                    <a:lnTo>
                      <a:pt x="106" y="238"/>
                    </a:lnTo>
                    <a:lnTo>
                      <a:pt x="106" y="236"/>
                    </a:lnTo>
                    <a:lnTo>
                      <a:pt x="104" y="235"/>
                    </a:lnTo>
                    <a:lnTo>
                      <a:pt x="104" y="233"/>
                    </a:lnTo>
                    <a:lnTo>
                      <a:pt x="106" y="233"/>
                    </a:lnTo>
                    <a:lnTo>
                      <a:pt x="107" y="233"/>
                    </a:lnTo>
                    <a:lnTo>
                      <a:pt x="107" y="232"/>
                    </a:lnTo>
                    <a:lnTo>
                      <a:pt x="109" y="232"/>
                    </a:lnTo>
                    <a:lnTo>
                      <a:pt x="107" y="230"/>
                    </a:lnTo>
                    <a:lnTo>
                      <a:pt x="107" y="228"/>
                    </a:lnTo>
                    <a:lnTo>
                      <a:pt x="109" y="227"/>
                    </a:lnTo>
                    <a:lnTo>
                      <a:pt x="109" y="225"/>
                    </a:lnTo>
                    <a:lnTo>
                      <a:pt x="109" y="224"/>
                    </a:lnTo>
                    <a:lnTo>
                      <a:pt x="109" y="222"/>
                    </a:lnTo>
                    <a:lnTo>
                      <a:pt x="109" y="221"/>
                    </a:lnTo>
                    <a:lnTo>
                      <a:pt x="109" y="219"/>
                    </a:lnTo>
                    <a:lnTo>
                      <a:pt x="109" y="218"/>
                    </a:lnTo>
                    <a:lnTo>
                      <a:pt x="107" y="218"/>
                    </a:lnTo>
                    <a:lnTo>
                      <a:pt x="103" y="219"/>
                    </a:lnTo>
                    <a:lnTo>
                      <a:pt x="101" y="219"/>
                    </a:lnTo>
                    <a:lnTo>
                      <a:pt x="100" y="221"/>
                    </a:lnTo>
                    <a:lnTo>
                      <a:pt x="98" y="221"/>
                    </a:lnTo>
                    <a:lnTo>
                      <a:pt x="97" y="221"/>
                    </a:lnTo>
                    <a:lnTo>
                      <a:pt x="95" y="221"/>
                    </a:lnTo>
                    <a:lnTo>
                      <a:pt x="94" y="221"/>
                    </a:lnTo>
                    <a:lnTo>
                      <a:pt x="92" y="221"/>
                    </a:lnTo>
                    <a:lnTo>
                      <a:pt x="91" y="219"/>
                    </a:lnTo>
                    <a:lnTo>
                      <a:pt x="89" y="218"/>
                    </a:lnTo>
                    <a:lnTo>
                      <a:pt x="89" y="216"/>
                    </a:lnTo>
                    <a:lnTo>
                      <a:pt x="91" y="215"/>
                    </a:lnTo>
                    <a:lnTo>
                      <a:pt x="91" y="213"/>
                    </a:lnTo>
                    <a:lnTo>
                      <a:pt x="89" y="213"/>
                    </a:lnTo>
                    <a:lnTo>
                      <a:pt x="87" y="212"/>
                    </a:lnTo>
                    <a:lnTo>
                      <a:pt x="86" y="212"/>
                    </a:lnTo>
                    <a:lnTo>
                      <a:pt x="84" y="212"/>
                    </a:lnTo>
                    <a:lnTo>
                      <a:pt x="83" y="215"/>
                    </a:lnTo>
                    <a:lnTo>
                      <a:pt x="81" y="215"/>
                    </a:lnTo>
                    <a:lnTo>
                      <a:pt x="81" y="213"/>
                    </a:lnTo>
                    <a:lnTo>
                      <a:pt x="81" y="212"/>
                    </a:lnTo>
                    <a:lnTo>
                      <a:pt x="81" y="210"/>
                    </a:lnTo>
                    <a:lnTo>
                      <a:pt x="81" y="209"/>
                    </a:lnTo>
                    <a:lnTo>
                      <a:pt x="80" y="209"/>
                    </a:lnTo>
                    <a:lnTo>
                      <a:pt x="78" y="209"/>
                    </a:lnTo>
                    <a:lnTo>
                      <a:pt x="78" y="207"/>
                    </a:lnTo>
                    <a:lnTo>
                      <a:pt x="77" y="207"/>
                    </a:lnTo>
                    <a:lnTo>
                      <a:pt x="77" y="205"/>
                    </a:lnTo>
                    <a:lnTo>
                      <a:pt x="75" y="205"/>
                    </a:lnTo>
                    <a:lnTo>
                      <a:pt x="74" y="204"/>
                    </a:lnTo>
                    <a:lnTo>
                      <a:pt x="72" y="204"/>
                    </a:lnTo>
                    <a:lnTo>
                      <a:pt x="72" y="202"/>
                    </a:lnTo>
                    <a:lnTo>
                      <a:pt x="72" y="201"/>
                    </a:lnTo>
                    <a:lnTo>
                      <a:pt x="72" y="199"/>
                    </a:lnTo>
                    <a:lnTo>
                      <a:pt x="71" y="198"/>
                    </a:lnTo>
                    <a:lnTo>
                      <a:pt x="72" y="198"/>
                    </a:lnTo>
                    <a:lnTo>
                      <a:pt x="72" y="196"/>
                    </a:lnTo>
                    <a:lnTo>
                      <a:pt x="72" y="195"/>
                    </a:lnTo>
                    <a:lnTo>
                      <a:pt x="71" y="195"/>
                    </a:lnTo>
                    <a:lnTo>
                      <a:pt x="69" y="193"/>
                    </a:lnTo>
                    <a:lnTo>
                      <a:pt x="68" y="190"/>
                    </a:lnTo>
                    <a:lnTo>
                      <a:pt x="66" y="190"/>
                    </a:lnTo>
                    <a:lnTo>
                      <a:pt x="65" y="190"/>
                    </a:lnTo>
                    <a:lnTo>
                      <a:pt x="65" y="189"/>
                    </a:lnTo>
                    <a:lnTo>
                      <a:pt x="63" y="189"/>
                    </a:lnTo>
                    <a:lnTo>
                      <a:pt x="63" y="187"/>
                    </a:lnTo>
                    <a:lnTo>
                      <a:pt x="63" y="186"/>
                    </a:lnTo>
                    <a:lnTo>
                      <a:pt x="57" y="179"/>
                    </a:lnTo>
                    <a:lnTo>
                      <a:pt x="57" y="178"/>
                    </a:lnTo>
                    <a:lnTo>
                      <a:pt x="54" y="175"/>
                    </a:lnTo>
                    <a:lnTo>
                      <a:pt x="52" y="173"/>
                    </a:lnTo>
                    <a:lnTo>
                      <a:pt x="51" y="172"/>
                    </a:lnTo>
                    <a:lnTo>
                      <a:pt x="49" y="170"/>
                    </a:lnTo>
                    <a:lnTo>
                      <a:pt x="49" y="169"/>
                    </a:lnTo>
                    <a:lnTo>
                      <a:pt x="48" y="169"/>
                    </a:lnTo>
                    <a:lnTo>
                      <a:pt x="48" y="167"/>
                    </a:lnTo>
                    <a:lnTo>
                      <a:pt x="46" y="166"/>
                    </a:lnTo>
                    <a:lnTo>
                      <a:pt x="46" y="164"/>
                    </a:lnTo>
                    <a:lnTo>
                      <a:pt x="45" y="163"/>
                    </a:lnTo>
                    <a:lnTo>
                      <a:pt x="40" y="161"/>
                    </a:lnTo>
                    <a:lnTo>
                      <a:pt x="35" y="161"/>
                    </a:lnTo>
                    <a:lnTo>
                      <a:pt x="35" y="159"/>
                    </a:lnTo>
                    <a:lnTo>
                      <a:pt x="34" y="159"/>
                    </a:lnTo>
                    <a:lnTo>
                      <a:pt x="34" y="158"/>
                    </a:lnTo>
                    <a:lnTo>
                      <a:pt x="34" y="156"/>
                    </a:lnTo>
                    <a:lnTo>
                      <a:pt x="32" y="155"/>
                    </a:lnTo>
                    <a:lnTo>
                      <a:pt x="31" y="153"/>
                    </a:lnTo>
                    <a:lnTo>
                      <a:pt x="29" y="152"/>
                    </a:lnTo>
                    <a:lnTo>
                      <a:pt x="25" y="149"/>
                    </a:lnTo>
                    <a:lnTo>
                      <a:pt x="22" y="149"/>
                    </a:lnTo>
                    <a:lnTo>
                      <a:pt x="22" y="147"/>
                    </a:lnTo>
                    <a:lnTo>
                      <a:pt x="20" y="147"/>
                    </a:lnTo>
                    <a:lnTo>
                      <a:pt x="20" y="146"/>
                    </a:lnTo>
                    <a:lnTo>
                      <a:pt x="22" y="146"/>
                    </a:lnTo>
                    <a:lnTo>
                      <a:pt x="25" y="146"/>
                    </a:lnTo>
                    <a:lnTo>
                      <a:pt x="26" y="144"/>
                    </a:lnTo>
                    <a:lnTo>
                      <a:pt x="26" y="143"/>
                    </a:lnTo>
                    <a:lnTo>
                      <a:pt x="25" y="143"/>
                    </a:lnTo>
                    <a:lnTo>
                      <a:pt x="23" y="141"/>
                    </a:lnTo>
                    <a:lnTo>
                      <a:pt x="23" y="140"/>
                    </a:lnTo>
                    <a:lnTo>
                      <a:pt x="23" y="138"/>
                    </a:lnTo>
                    <a:lnTo>
                      <a:pt x="22" y="138"/>
                    </a:lnTo>
                    <a:lnTo>
                      <a:pt x="20" y="137"/>
                    </a:lnTo>
                    <a:lnTo>
                      <a:pt x="20" y="135"/>
                    </a:lnTo>
                    <a:lnTo>
                      <a:pt x="22" y="135"/>
                    </a:lnTo>
                    <a:lnTo>
                      <a:pt x="23" y="135"/>
                    </a:lnTo>
                    <a:lnTo>
                      <a:pt x="23" y="133"/>
                    </a:lnTo>
                    <a:lnTo>
                      <a:pt x="23" y="132"/>
                    </a:lnTo>
                    <a:lnTo>
                      <a:pt x="23" y="130"/>
                    </a:lnTo>
                    <a:lnTo>
                      <a:pt x="22" y="127"/>
                    </a:lnTo>
                    <a:lnTo>
                      <a:pt x="22" y="124"/>
                    </a:lnTo>
                    <a:lnTo>
                      <a:pt x="22" y="123"/>
                    </a:lnTo>
                    <a:lnTo>
                      <a:pt x="20" y="123"/>
                    </a:lnTo>
                    <a:lnTo>
                      <a:pt x="20" y="121"/>
                    </a:lnTo>
                    <a:lnTo>
                      <a:pt x="19" y="121"/>
                    </a:lnTo>
                    <a:lnTo>
                      <a:pt x="19" y="120"/>
                    </a:lnTo>
                    <a:lnTo>
                      <a:pt x="19" y="118"/>
                    </a:lnTo>
                    <a:lnTo>
                      <a:pt x="17" y="118"/>
                    </a:lnTo>
                    <a:lnTo>
                      <a:pt x="16" y="117"/>
                    </a:lnTo>
                    <a:lnTo>
                      <a:pt x="14" y="115"/>
                    </a:lnTo>
                    <a:lnTo>
                      <a:pt x="14" y="110"/>
                    </a:lnTo>
                    <a:lnTo>
                      <a:pt x="12" y="110"/>
                    </a:lnTo>
                    <a:lnTo>
                      <a:pt x="12" y="109"/>
                    </a:lnTo>
                    <a:lnTo>
                      <a:pt x="11" y="107"/>
                    </a:lnTo>
                    <a:lnTo>
                      <a:pt x="9" y="107"/>
                    </a:lnTo>
                    <a:lnTo>
                      <a:pt x="9" y="106"/>
                    </a:lnTo>
                    <a:lnTo>
                      <a:pt x="8" y="106"/>
                    </a:lnTo>
                    <a:lnTo>
                      <a:pt x="8" y="104"/>
                    </a:lnTo>
                    <a:lnTo>
                      <a:pt x="6" y="103"/>
                    </a:lnTo>
                    <a:lnTo>
                      <a:pt x="5" y="101"/>
                    </a:lnTo>
                    <a:lnTo>
                      <a:pt x="5" y="100"/>
                    </a:lnTo>
                    <a:lnTo>
                      <a:pt x="3" y="97"/>
                    </a:lnTo>
                    <a:lnTo>
                      <a:pt x="2" y="97"/>
                    </a:lnTo>
                    <a:lnTo>
                      <a:pt x="0" y="95"/>
                    </a:lnTo>
                    <a:lnTo>
                      <a:pt x="0" y="91"/>
                    </a:lnTo>
                    <a:lnTo>
                      <a:pt x="0" y="78"/>
                    </a:lnTo>
                    <a:lnTo>
                      <a:pt x="0" y="68"/>
                    </a:lnTo>
                    <a:lnTo>
                      <a:pt x="0" y="57"/>
                    </a:lnTo>
                    <a:lnTo>
                      <a:pt x="0" y="45"/>
                    </a:lnTo>
                    <a:lnTo>
                      <a:pt x="0" y="34"/>
                    </a:lnTo>
                    <a:lnTo>
                      <a:pt x="0" y="23"/>
                    </a:lnTo>
                    <a:lnTo>
                      <a:pt x="0" y="12"/>
                    </a:lnTo>
                    <a:lnTo>
                      <a:pt x="0" y="0"/>
                    </a:lnTo>
                    <a:lnTo>
                      <a:pt x="14" y="0"/>
                    </a:lnTo>
                    <a:lnTo>
                      <a:pt x="28" y="0"/>
                    </a:lnTo>
                    <a:lnTo>
                      <a:pt x="42" y="0"/>
                    </a:lnTo>
                    <a:lnTo>
                      <a:pt x="55" y="0"/>
                    </a:lnTo>
                    <a:lnTo>
                      <a:pt x="69" y="0"/>
                    </a:lnTo>
                    <a:lnTo>
                      <a:pt x="83" y="0"/>
                    </a:lnTo>
                    <a:lnTo>
                      <a:pt x="97" y="0"/>
                    </a:lnTo>
                    <a:lnTo>
                      <a:pt x="110" y="0"/>
                    </a:lnTo>
                    <a:lnTo>
                      <a:pt x="124" y="0"/>
                    </a:lnTo>
                    <a:lnTo>
                      <a:pt x="126" y="0"/>
                    </a:lnTo>
                    <a:lnTo>
                      <a:pt x="138" y="0"/>
                    </a:lnTo>
                    <a:lnTo>
                      <a:pt x="152" y="0"/>
                    </a:lnTo>
                    <a:lnTo>
                      <a:pt x="166" y="0"/>
                    </a:lnTo>
                    <a:lnTo>
                      <a:pt x="179" y="0"/>
                    </a:lnTo>
                    <a:lnTo>
                      <a:pt x="193" y="0"/>
                    </a:lnTo>
                    <a:lnTo>
                      <a:pt x="207" y="0"/>
                    </a:lnTo>
                    <a:lnTo>
                      <a:pt x="221" y="0"/>
                    </a:lnTo>
                    <a:lnTo>
                      <a:pt x="236" y="0"/>
                    </a:lnTo>
                    <a:lnTo>
                      <a:pt x="250" y="0"/>
                    </a:lnTo>
                    <a:lnTo>
                      <a:pt x="264" y="0"/>
                    </a:lnTo>
                    <a:lnTo>
                      <a:pt x="277" y="0"/>
                    </a:lnTo>
                    <a:lnTo>
                      <a:pt x="291" y="0"/>
                    </a:lnTo>
                    <a:lnTo>
                      <a:pt x="305" y="0"/>
                    </a:lnTo>
                    <a:lnTo>
                      <a:pt x="319" y="0"/>
                    </a:lnTo>
                    <a:lnTo>
                      <a:pt x="333" y="0"/>
                    </a:lnTo>
                    <a:lnTo>
                      <a:pt x="346" y="0"/>
                    </a:lnTo>
                    <a:lnTo>
                      <a:pt x="360" y="0"/>
                    </a:lnTo>
                    <a:lnTo>
                      <a:pt x="374" y="0"/>
                    </a:lnTo>
                    <a:lnTo>
                      <a:pt x="382" y="0"/>
                    </a:lnTo>
                    <a:lnTo>
                      <a:pt x="388" y="0"/>
                    </a:lnTo>
                    <a:lnTo>
                      <a:pt x="401" y="0"/>
                    </a:lnTo>
                    <a:lnTo>
                      <a:pt x="415" y="0"/>
                    </a:lnTo>
                    <a:lnTo>
                      <a:pt x="429" y="0"/>
                    </a:lnTo>
                    <a:lnTo>
                      <a:pt x="443" y="0"/>
                    </a:lnTo>
                    <a:lnTo>
                      <a:pt x="457" y="0"/>
                    </a:lnTo>
                    <a:lnTo>
                      <a:pt x="470" y="0"/>
                    </a:lnTo>
                    <a:lnTo>
                      <a:pt x="484" y="0"/>
                    </a:lnTo>
                    <a:lnTo>
                      <a:pt x="498" y="0"/>
                    </a:lnTo>
                    <a:lnTo>
                      <a:pt x="512" y="0"/>
                    </a:lnTo>
                    <a:lnTo>
                      <a:pt x="526" y="0"/>
                    </a:lnTo>
                    <a:lnTo>
                      <a:pt x="539" y="0"/>
                    </a:lnTo>
                    <a:lnTo>
                      <a:pt x="555" y="0"/>
                    </a:lnTo>
                    <a:lnTo>
                      <a:pt x="568" y="0"/>
                    </a:lnTo>
                    <a:lnTo>
                      <a:pt x="582" y="0"/>
                    </a:lnTo>
                    <a:lnTo>
                      <a:pt x="596" y="0"/>
                    </a:lnTo>
                    <a:lnTo>
                      <a:pt x="610" y="0"/>
                    </a:lnTo>
                    <a:lnTo>
                      <a:pt x="624" y="0"/>
                    </a:lnTo>
                    <a:lnTo>
                      <a:pt x="637" y="0"/>
                    </a:lnTo>
                    <a:lnTo>
                      <a:pt x="651" y="0"/>
                    </a:lnTo>
                    <a:lnTo>
                      <a:pt x="665" y="0"/>
                    </a:lnTo>
                    <a:lnTo>
                      <a:pt x="679" y="0"/>
                    </a:lnTo>
                    <a:lnTo>
                      <a:pt x="693" y="0"/>
                    </a:lnTo>
                    <a:lnTo>
                      <a:pt x="706" y="0"/>
                    </a:lnTo>
                    <a:lnTo>
                      <a:pt x="720" y="0"/>
                    </a:lnTo>
                    <a:lnTo>
                      <a:pt x="734" y="0"/>
                    </a:lnTo>
                    <a:lnTo>
                      <a:pt x="748" y="0"/>
                    </a:lnTo>
                    <a:lnTo>
                      <a:pt x="757"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6" name="Freeform 203">
                <a:extLst>
                  <a:ext uri="{FF2B5EF4-FFF2-40B4-BE49-F238E27FC236}">
                    <a16:creationId xmlns:a16="http://schemas.microsoft.com/office/drawing/2014/main" id="{1E4958AA-59AC-8BBE-E5D5-8ABC10E94B76}"/>
                  </a:ext>
                </a:extLst>
              </p:cNvPr>
              <p:cNvSpPr>
                <a:spLocks/>
              </p:cNvSpPr>
              <p:nvPr/>
            </p:nvSpPr>
            <p:spPr bwMode="auto">
              <a:xfrm>
                <a:off x="5541963" y="2341563"/>
                <a:ext cx="749300" cy="452437"/>
              </a:xfrm>
              <a:custGeom>
                <a:avLst/>
                <a:gdLst>
                  <a:gd name="T0" fmla="*/ 430 w 472"/>
                  <a:gd name="T1" fmla="*/ 6 h 285"/>
                  <a:gd name="T2" fmla="*/ 432 w 472"/>
                  <a:gd name="T3" fmla="*/ 11 h 285"/>
                  <a:gd name="T4" fmla="*/ 435 w 472"/>
                  <a:gd name="T5" fmla="*/ 23 h 285"/>
                  <a:gd name="T6" fmla="*/ 436 w 472"/>
                  <a:gd name="T7" fmla="*/ 37 h 285"/>
                  <a:gd name="T8" fmla="*/ 436 w 472"/>
                  <a:gd name="T9" fmla="*/ 52 h 285"/>
                  <a:gd name="T10" fmla="*/ 435 w 472"/>
                  <a:gd name="T11" fmla="*/ 58 h 285"/>
                  <a:gd name="T12" fmla="*/ 436 w 472"/>
                  <a:gd name="T13" fmla="*/ 68 h 285"/>
                  <a:gd name="T14" fmla="*/ 438 w 472"/>
                  <a:gd name="T15" fmla="*/ 86 h 285"/>
                  <a:gd name="T16" fmla="*/ 444 w 472"/>
                  <a:gd name="T17" fmla="*/ 101 h 285"/>
                  <a:gd name="T18" fmla="*/ 444 w 472"/>
                  <a:gd name="T19" fmla="*/ 112 h 285"/>
                  <a:gd name="T20" fmla="*/ 446 w 472"/>
                  <a:gd name="T21" fmla="*/ 114 h 285"/>
                  <a:gd name="T22" fmla="*/ 447 w 472"/>
                  <a:gd name="T23" fmla="*/ 115 h 285"/>
                  <a:gd name="T24" fmla="*/ 450 w 472"/>
                  <a:gd name="T25" fmla="*/ 123 h 285"/>
                  <a:gd name="T26" fmla="*/ 453 w 472"/>
                  <a:gd name="T27" fmla="*/ 132 h 285"/>
                  <a:gd name="T28" fmla="*/ 453 w 472"/>
                  <a:gd name="T29" fmla="*/ 133 h 285"/>
                  <a:gd name="T30" fmla="*/ 453 w 472"/>
                  <a:gd name="T31" fmla="*/ 140 h 285"/>
                  <a:gd name="T32" fmla="*/ 452 w 472"/>
                  <a:gd name="T33" fmla="*/ 149 h 285"/>
                  <a:gd name="T34" fmla="*/ 453 w 472"/>
                  <a:gd name="T35" fmla="*/ 152 h 285"/>
                  <a:gd name="T36" fmla="*/ 455 w 472"/>
                  <a:gd name="T37" fmla="*/ 173 h 285"/>
                  <a:gd name="T38" fmla="*/ 455 w 472"/>
                  <a:gd name="T39" fmla="*/ 176 h 285"/>
                  <a:gd name="T40" fmla="*/ 455 w 472"/>
                  <a:gd name="T41" fmla="*/ 189 h 285"/>
                  <a:gd name="T42" fmla="*/ 456 w 472"/>
                  <a:gd name="T43" fmla="*/ 193 h 285"/>
                  <a:gd name="T44" fmla="*/ 458 w 472"/>
                  <a:gd name="T45" fmla="*/ 195 h 285"/>
                  <a:gd name="T46" fmla="*/ 459 w 472"/>
                  <a:gd name="T47" fmla="*/ 196 h 285"/>
                  <a:gd name="T48" fmla="*/ 458 w 472"/>
                  <a:gd name="T49" fmla="*/ 199 h 285"/>
                  <a:gd name="T50" fmla="*/ 456 w 472"/>
                  <a:gd name="T51" fmla="*/ 207 h 285"/>
                  <a:gd name="T52" fmla="*/ 458 w 472"/>
                  <a:gd name="T53" fmla="*/ 213 h 285"/>
                  <a:gd name="T54" fmla="*/ 458 w 472"/>
                  <a:gd name="T55" fmla="*/ 222 h 285"/>
                  <a:gd name="T56" fmla="*/ 461 w 472"/>
                  <a:gd name="T57" fmla="*/ 233 h 285"/>
                  <a:gd name="T58" fmla="*/ 462 w 472"/>
                  <a:gd name="T59" fmla="*/ 236 h 285"/>
                  <a:gd name="T60" fmla="*/ 462 w 472"/>
                  <a:gd name="T61" fmla="*/ 241 h 285"/>
                  <a:gd name="T62" fmla="*/ 470 w 472"/>
                  <a:gd name="T63" fmla="*/ 253 h 285"/>
                  <a:gd name="T64" fmla="*/ 470 w 472"/>
                  <a:gd name="T65" fmla="*/ 262 h 285"/>
                  <a:gd name="T66" fmla="*/ 472 w 472"/>
                  <a:gd name="T67" fmla="*/ 267 h 285"/>
                  <a:gd name="T68" fmla="*/ 472 w 472"/>
                  <a:gd name="T69" fmla="*/ 274 h 285"/>
                  <a:gd name="T70" fmla="*/ 458 w 472"/>
                  <a:gd name="T71" fmla="*/ 285 h 285"/>
                  <a:gd name="T72" fmla="*/ 398 w 472"/>
                  <a:gd name="T73" fmla="*/ 285 h 285"/>
                  <a:gd name="T74" fmla="*/ 340 w 472"/>
                  <a:gd name="T75" fmla="*/ 285 h 285"/>
                  <a:gd name="T76" fmla="*/ 282 w 472"/>
                  <a:gd name="T77" fmla="*/ 285 h 285"/>
                  <a:gd name="T78" fmla="*/ 222 w 472"/>
                  <a:gd name="T79" fmla="*/ 285 h 285"/>
                  <a:gd name="T80" fmla="*/ 164 w 472"/>
                  <a:gd name="T81" fmla="*/ 285 h 285"/>
                  <a:gd name="T82" fmla="*/ 106 w 472"/>
                  <a:gd name="T83" fmla="*/ 285 h 285"/>
                  <a:gd name="T84" fmla="*/ 46 w 472"/>
                  <a:gd name="T85" fmla="*/ 285 h 285"/>
                  <a:gd name="T86" fmla="*/ 0 w 472"/>
                  <a:gd name="T87" fmla="*/ 268 h 285"/>
                  <a:gd name="T88" fmla="*/ 0 w 472"/>
                  <a:gd name="T89" fmla="*/ 207 h 285"/>
                  <a:gd name="T90" fmla="*/ 0 w 472"/>
                  <a:gd name="T91" fmla="*/ 144 h 285"/>
                  <a:gd name="T92" fmla="*/ 0 w 472"/>
                  <a:gd name="T93" fmla="*/ 83 h 285"/>
                  <a:gd name="T94" fmla="*/ 0 w 472"/>
                  <a:gd name="T95" fmla="*/ 19 h 285"/>
                  <a:gd name="T96" fmla="*/ 32 w 472"/>
                  <a:gd name="T97" fmla="*/ 0 h 285"/>
                  <a:gd name="T98" fmla="*/ 87 w 472"/>
                  <a:gd name="T99" fmla="*/ 0 h 285"/>
                  <a:gd name="T100" fmla="*/ 144 w 472"/>
                  <a:gd name="T101" fmla="*/ 0 h 285"/>
                  <a:gd name="T102" fmla="*/ 185 w 472"/>
                  <a:gd name="T103" fmla="*/ 0 h 285"/>
                  <a:gd name="T104" fmla="*/ 240 w 472"/>
                  <a:gd name="T105" fmla="*/ 0 h 285"/>
                  <a:gd name="T106" fmla="*/ 295 w 472"/>
                  <a:gd name="T107" fmla="*/ 0 h 285"/>
                  <a:gd name="T108" fmla="*/ 351 w 472"/>
                  <a:gd name="T109" fmla="*/ 0 h 285"/>
                  <a:gd name="T110" fmla="*/ 406 w 472"/>
                  <a:gd name="T11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72" h="285">
                    <a:moveTo>
                      <a:pt x="430" y="0"/>
                    </a:moveTo>
                    <a:lnTo>
                      <a:pt x="429" y="3"/>
                    </a:lnTo>
                    <a:lnTo>
                      <a:pt x="430" y="5"/>
                    </a:lnTo>
                    <a:lnTo>
                      <a:pt x="430" y="6"/>
                    </a:lnTo>
                    <a:lnTo>
                      <a:pt x="430" y="8"/>
                    </a:lnTo>
                    <a:lnTo>
                      <a:pt x="432" y="9"/>
                    </a:lnTo>
                    <a:lnTo>
                      <a:pt x="432" y="9"/>
                    </a:lnTo>
                    <a:lnTo>
                      <a:pt x="432" y="11"/>
                    </a:lnTo>
                    <a:lnTo>
                      <a:pt x="432" y="11"/>
                    </a:lnTo>
                    <a:lnTo>
                      <a:pt x="433" y="15"/>
                    </a:lnTo>
                    <a:lnTo>
                      <a:pt x="435" y="20"/>
                    </a:lnTo>
                    <a:lnTo>
                      <a:pt x="435" y="23"/>
                    </a:lnTo>
                    <a:lnTo>
                      <a:pt x="435" y="25"/>
                    </a:lnTo>
                    <a:lnTo>
                      <a:pt x="436" y="29"/>
                    </a:lnTo>
                    <a:lnTo>
                      <a:pt x="438" y="34"/>
                    </a:lnTo>
                    <a:lnTo>
                      <a:pt x="436" y="37"/>
                    </a:lnTo>
                    <a:lnTo>
                      <a:pt x="435" y="40"/>
                    </a:lnTo>
                    <a:lnTo>
                      <a:pt x="433" y="45"/>
                    </a:lnTo>
                    <a:lnTo>
                      <a:pt x="435" y="49"/>
                    </a:lnTo>
                    <a:lnTo>
                      <a:pt x="436" y="52"/>
                    </a:lnTo>
                    <a:lnTo>
                      <a:pt x="436" y="54"/>
                    </a:lnTo>
                    <a:lnTo>
                      <a:pt x="436" y="55"/>
                    </a:lnTo>
                    <a:lnTo>
                      <a:pt x="436" y="57"/>
                    </a:lnTo>
                    <a:lnTo>
                      <a:pt x="435" y="58"/>
                    </a:lnTo>
                    <a:lnTo>
                      <a:pt x="435" y="60"/>
                    </a:lnTo>
                    <a:lnTo>
                      <a:pt x="436" y="66"/>
                    </a:lnTo>
                    <a:lnTo>
                      <a:pt x="436" y="66"/>
                    </a:lnTo>
                    <a:lnTo>
                      <a:pt x="436" y="68"/>
                    </a:lnTo>
                    <a:lnTo>
                      <a:pt x="436" y="75"/>
                    </a:lnTo>
                    <a:lnTo>
                      <a:pt x="436" y="78"/>
                    </a:lnTo>
                    <a:lnTo>
                      <a:pt x="436" y="83"/>
                    </a:lnTo>
                    <a:lnTo>
                      <a:pt x="438" y="86"/>
                    </a:lnTo>
                    <a:lnTo>
                      <a:pt x="439" y="92"/>
                    </a:lnTo>
                    <a:lnTo>
                      <a:pt x="441" y="97"/>
                    </a:lnTo>
                    <a:lnTo>
                      <a:pt x="441" y="100"/>
                    </a:lnTo>
                    <a:lnTo>
                      <a:pt x="444" y="101"/>
                    </a:lnTo>
                    <a:lnTo>
                      <a:pt x="443" y="104"/>
                    </a:lnTo>
                    <a:lnTo>
                      <a:pt x="443" y="106"/>
                    </a:lnTo>
                    <a:lnTo>
                      <a:pt x="444" y="110"/>
                    </a:lnTo>
                    <a:lnTo>
                      <a:pt x="444" y="112"/>
                    </a:lnTo>
                    <a:lnTo>
                      <a:pt x="444" y="112"/>
                    </a:lnTo>
                    <a:lnTo>
                      <a:pt x="444" y="112"/>
                    </a:lnTo>
                    <a:lnTo>
                      <a:pt x="444" y="114"/>
                    </a:lnTo>
                    <a:lnTo>
                      <a:pt x="446" y="114"/>
                    </a:lnTo>
                    <a:lnTo>
                      <a:pt x="446" y="114"/>
                    </a:lnTo>
                    <a:lnTo>
                      <a:pt x="446" y="114"/>
                    </a:lnTo>
                    <a:lnTo>
                      <a:pt x="446" y="114"/>
                    </a:lnTo>
                    <a:lnTo>
                      <a:pt x="447" y="115"/>
                    </a:lnTo>
                    <a:lnTo>
                      <a:pt x="447" y="117"/>
                    </a:lnTo>
                    <a:lnTo>
                      <a:pt x="449" y="120"/>
                    </a:lnTo>
                    <a:lnTo>
                      <a:pt x="449" y="121"/>
                    </a:lnTo>
                    <a:lnTo>
                      <a:pt x="450" y="123"/>
                    </a:lnTo>
                    <a:lnTo>
                      <a:pt x="450" y="124"/>
                    </a:lnTo>
                    <a:lnTo>
                      <a:pt x="452" y="129"/>
                    </a:lnTo>
                    <a:lnTo>
                      <a:pt x="452" y="130"/>
                    </a:lnTo>
                    <a:lnTo>
                      <a:pt x="453" y="132"/>
                    </a:lnTo>
                    <a:lnTo>
                      <a:pt x="453" y="132"/>
                    </a:lnTo>
                    <a:lnTo>
                      <a:pt x="453" y="133"/>
                    </a:lnTo>
                    <a:lnTo>
                      <a:pt x="453" y="133"/>
                    </a:lnTo>
                    <a:lnTo>
                      <a:pt x="453" y="133"/>
                    </a:lnTo>
                    <a:lnTo>
                      <a:pt x="453" y="133"/>
                    </a:lnTo>
                    <a:lnTo>
                      <a:pt x="453" y="137"/>
                    </a:lnTo>
                    <a:lnTo>
                      <a:pt x="453" y="138"/>
                    </a:lnTo>
                    <a:lnTo>
                      <a:pt x="453" y="140"/>
                    </a:lnTo>
                    <a:lnTo>
                      <a:pt x="453" y="141"/>
                    </a:lnTo>
                    <a:lnTo>
                      <a:pt x="453" y="143"/>
                    </a:lnTo>
                    <a:lnTo>
                      <a:pt x="452" y="147"/>
                    </a:lnTo>
                    <a:lnTo>
                      <a:pt x="452" y="149"/>
                    </a:lnTo>
                    <a:lnTo>
                      <a:pt x="453" y="150"/>
                    </a:lnTo>
                    <a:lnTo>
                      <a:pt x="453" y="150"/>
                    </a:lnTo>
                    <a:lnTo>
                      <a:pt x="453" y="152"/>
                    </a:lnTo>
                    <a:lnTo>
                      <a:pt x="453" y="152"/>
                    </a:lnTo>
                    <a:lnTo>
                      <a:pt x="453" y="164"/>
                    </a:lnTo>
                    <a:lnTo>
                      <a:pt x="453" y="166"/>
                    </a:lnTo>
                    <a:lnTo>
                      <a:pt x="455" y="170"/>
                    </a:lnTo>
                    <a:lnTo>
                      <a:pt x="455" y="173"/>
                    </a:lnTo>
                    <a:lnTo>
                      <a:pt x="455" y="173"/>
                    </a:lnTo>
                    <a:lnTo>
                      <a:pt x="455" y="175"/>
                    </a:lnTo>
                    <a:lnTo>
                      <a:pt x="455" y="175"/>
                    </a:lnTo>
                    <a:lnTo>
                      <a:pt x="455" y="176"/>
                    </a:lnTo>
                    <a:lnTo>
                      <a:pt x="455" y="179"/>
                    </a:lnTo>
                    <a:lnTo>
                      <a:pt x="455" y="182"/>
                    </a:lnTo>
                    <a:lnTo>
                      <a:pt x="455" y="189"/>
                    </a:lnTo>
                    <a:lnTo>
                      <a:pt x="455" y="189"/>
                    </a:lnTo>
                    <a:lnTo>
                      <a:pt x="455" y="190"/>
                    </a:lnTo>
                    <a:lnTo>
                      <a:pt x="456" y="192"/>
                    </a:lnTo>
                    <a:lnTo>
                      <a:pt x="456" y="193"/>
                    </a:lnTo>
                    <a:lnTo>
                      <a:pt x="456" y="193"/>
                    </a:lnTo>
                    <a:lnTo>
                      <a:pt x="456" y="193"/>
                    </a:lnTo>
                    <a:lnTo>
                      <a:pt x="456" y="193"/>
                    </a:lnTo>
                    <a:lnTo>
                      <a:pt x="458" y="193"/>
                    </a:lnTo>
                    <a:lnTo>
                      <a:pt x="458" y="195"/>
                    </a:lnTo>
                    <a:lnTo>
                      <a:pt x="458" y="195"/>
                    </a:lnTo>
                    <a:lnTo>
                      <a:pt x="459" y="195"/>
                    </a:lnTo>
                    <a:lnTo>
                      <a:pt x="459" y="195"/>
                    </a:lnTo>
                    <a:lnTo>
                      <a:pt x="459" y="196"/>
                    </a:lnTo>
                    <a:lnTo>
                      <a:pt x="459" y="196"/>
                    </a:lnTo>
                    <a:lnTo>
                      <a:pt x="458" y="198"/>
                    </a:lnTo>
                    <a:lnTo>
                      <a:pt x="458" y="199"/>
                    </a:lnTo>
                    <a:lnTo>
                      <a:pt x="458" y="199"/>
                    </a:lnTo>
                    <a:lnTo>
                      <a:pt x="458" y="202"/>
                    </a:lnTo>
                    <a:lnTo>
                      <a:pt x="458" y="204"/>
                    </a:lnTo>
                    <a:lnTo>
                      <a:pt x="458" y="205"/>
                    </a:lnTo>
                    <a:lnTo>
                      <a:pt x="456" y="207"/>
                    </a:lnTo>
                    <a:lnTo>
                      <a:pt x="456" y="207"/>
                    </a:lnTo>
                    <a:lnTo>
                      <a:pt x="456" y="209"/>
                    </a:lnTo>
                    <a:lnTo>
                      <a:pt x="458" y="212"/>
                    </a:lnTo>
                    <a:lnTo>
                      <a:pt x="458" y="213"/>
                    </a:lnTo>
                    <a:lnTo>
                      <a:pt x="458" y="216"/>
                    </a:lnTo>
                    <a:lnTo>
                      <a:pt x="456" y="219"/>
                    </a:lnTo>
                    <a:lnTo>
                      <a:pt x="456" y="221"/>
                    </a:lnTo>
                    <a:lnTo>
                      <a:pt x="458" y="222"/>
                    </a:lnTo>
                    <a:lnTo>
                      <a:pt x="459" y="225"/>
                    </a:lnTo>
                    <a:lnTo>
                      <a:pt x="459" y="227"/>
                    </a:lnTo>
                    <a:lnTo>
                      <a:pt x="461" y="230"/>
                    </a:lnTo>
                    <a:lnTo>
                      <a:pt x="461" y="233"/>
                    </a:lnTo>
                    <a:lnTo>
                      <a:pt x="459" y="235"/>
                    </a:lnTo>
                    <a:lnTo>
                      <a:pt x="461" y="235"/>
                    </a:lnTo>
                    <a:lnTo>
                      <a:pt x="461" y="236"/>
                    </a:lnTo>
                    <a:lnTo>
                      <a:pt x="462" y="236"/>
                    </a:lnTo>
                    <a:lnTo>
                      <a:pt x="462" y="238"/>
                    </a:lnTo>
                    <a:lnTo>
                      <a:pt x="462" y="238"/>
                    </a:lnTo>
                    <a:lnTo>
                      <a:pt x="462" y="239"/>
                    </a:lnTo>
                    <a:lnTo>
                      <a:pt x="462" y="241"/>
                    </a:lnTo>
                    <a:lnTo>
                      <a:pt x="465" y="247"/>
                    </a:lnTo>
                    <a:lnTo>
                      <a:pt x="469" y="248"/>
                    </a:lnTo>
                    <a:lnTo>
                      <a:pt x="469" y="250"/>
                    </a:lnTo>
                    <a:lnTo>
                      <a:pt x="470" y="253"/>
                    </a:lnTo>
                    <a:lnTo>
                      <a:pt x="469" y="258"/>
                    </a:lnTo>
                    <a:lnTo>
                      <a:pt x="470" y="261"/>
                    </a:lnTo>
                    <a:lnTo>
                      <a:pt x="470" y="261"/>
                    </a:lnTo>
                    <a:lnTo>
                      <a:pt x="470" y="262"/>
                    </a:lnTo>
                    <a:lnTo>
                      <a:pt x="472" y="264"/>
                    </a:lnTo>
                    <a:lnTo>
                      <a:pt x="472" y="265"/>
                    </a:lnTo>
                    <a:lnTo>
                      <a:pt x="472" y="265"/>
                    </a:lnTo>
                    <a:lnTo>
                      <a:pt x="472" y="267"/>
                    </a:lnTo>
                    <a:lnTo>
                      <a:pt x="472" y="267"/>
                    </a:lnTo>
                    <a:lnTo>
                      <a:pt x="472" y="270"/>
                    </a:lnTo>
                    <a:lnTo>
                      <a:pt x="472" y="271"/>
                    </a:lnTo>
                    <a:lnTo>
                      <a:pt x="472" y="274"/>
                    </a:lnTo>
                    <a:lnTo>
                      <a:pt x="470" y="276"/>
                    </a:lnTo>
                    <a:lnTo>
                      <a:pt x="470" y="279"/>
                    </a:lnTo>
                    <a:lnTo>
                      <a:pt x="472" y="285"/>
                    </a:lnTo>
                    <a:lnTo>
                      <a:pt x="458" y="285"/>
                    </a:lnTo>
                    <a:lnTo>
                      <a:pt x="443" y="285"/>
                    </a:lnTo>
                    <a:lnTo>
                      <a:pt x="427" y="285"/>
                    </a:lnTo>
                    <a:lnTo>
                      <a:pt x="413" y="285"/>
                    </a:lnTo>
                    <a:lnTo>
                      <a:pt x="398" y="285"/>
                    </a:lnTo>
                    <a:lnTo>
                      <a:pt x="384" y="285"/>
                    </a:lnTo>
                    <a:lnTo>
                      <a:pt x="369" y="285"/>
                    </a:lnTo>
                    <a:lnTo>
                      <a:pt x="354" y="285"/>
                    </a:lnTo>
                    <a:lnTo>
                      <a:pt x="340" y="285"/>
                    </a:lnTo>
                    <a:lnTo>
                      <a:pt x="325" y="285"/>
                    </a:lnTo>
                    <a:lnTo>
                      <a:pt x="311" y="285"/>
                    </a:lnTo>
                    <a:lnTo>
                      <a:pt x="295" y="285"/>
                    </a:lnTo>
                    <a:lnTo>
                      <a:pt x="282" y="285"/>
                    </a:lnTo>
                    <a:lnTo>
                      <a:pt x="266" y="285"/>
                    </a:lnTo>
                    <a:lnTo>
                      <a:pt x="251" y="285"/>
                    </a:lnTo>
                    <a:lnTo>
                      <a:pt x="237" y="285"/>
                    </a:lnTo>
                    <a:lnTo>
                      <a:pt x="222" y="285"/>
                    </a:lnTo>
                    <a:lnTo>
                      <a:pt x="208" y="285"/>
                    </a:lnTo>
                    <a:lnTo>
                      <a:pt x="193" y="285"/>
                    </a:lnTo>
                    <a:lnTo>
                      <a:pt x="178" y="285"/>
                    </a:lnTo>
                    <a:lnTo>
                      <a:pt x="164" y="285"/>
                    </a:lnTo>
                    <a:lnTo>
                      <a:pt x="148" y="285"/>
                    </a:lnTo>
                    <a:lnTo>
                      <a:pt x="135" y="285"/>
                    </a:lnTo>
                    <a:lnTo>
                      <a:pt x="119" y="285"/>
                    </a:lnTo>
                    <a:lnTo>
                      <a:pt x="106" y="285"/>
                    </a:lnTo>
                    <a:lnTo>
                      <a:pt x="90" y="285"/>
                    </a:lnTo>
                    <a:lnTo>
                      <a:pt x="75" y="285"/>
                    </a:lnTo>
                    <a:lnTo>
                      <a:pt x="61" y="285"/>
                    </a:lnTo>
                    <a:lnTo>
                      <a:pt x="46" y="285"/>
                    </a:lnTo>
                    <a:lnTo>
                      <a:pt x="32" y="285"/>
                    </a:lnTo>
                    <a:lnTo>
                      <a:pt x="17" y="285"/>
                    </a:lnTo>
                    <a:lnTo>
                      <a:pt x="0" y="285"/>
                    </a:lnTo>
                    <a:lnTo>
                      <a:pt x="0" y="268"/>
                    </a:lnTo>
                    <a:lnTo>
                      <a:pt x="0" y="253"/>
                    </a:lnTo>
                    <a:lnTo>
                      <a:pt x="0" y="238"/>
                    </a:lnTo>
                    <a:lnTo>
                      <a:pt x="0" y="222"/>
                    </a:lnTo>
                    <a:lnTo>
                      <a:pt x="0" y="207"/>
                    </a:lnTo>
                    <a:lnTo>
                      <a:pt x="0" y="192"/>
                    </a:lnTo>
                    <a:lnTo>
                      <a:pt x="0" y="176"/>
                    </a:lnTo>
                    <a:lnTo>
                      <a:pt x="0" y="161"/>
                    </a:lnTo>
                    <a:lnTo>
                      <a:pt x="0" y="144"/>
                    </a:lnTo>
                    <a:lnTo>
                      <a:pt x="0" y="129"/>
                    </a:lnTo>
                    <a:lnTo>
                      <a:pt x="0" y="114"/>
                    </a:lnTo>
                    <a:lnTo>
                      <a:pt x="0" y="98"/>
                    </a:lnTo>
                    <a:lnTo>
                      <a:pt x="0" y="83"/>
                    </a:lnTo>
                    <a:lnTo>
                      <a:pt x="0" y="66"/>
                    </a:lnTo>
                    <a:lnTo>
                      <a:pt x="0" y="51"/>
                    </a:lnTo>
                    <a:lnTo>
                      <a:pt x="0" y="34"/>
                    </a:lnTo>
                    <a:lnTo>
                      <a:pt x="0" y="19"/>
                    </a:lnTo>
                    <a:lnTo>
                      <a:pt x="0" y="0"/>
                    </a:lnTo>
                    <a:lnTo>
                      <a:pt x="4" y="0"/>
                    </a:lnTo>
                    <a:lnTo>
                      <a:pt x="18" y="0"/>
                    </a:lnTo>
                    <a:lnTo>
                      <a:pt x="32" y="0"/>
                    </a:lnTo>
                    <a:lnTo>
                      <a:pt x="46" y="0"/>
                    </a:lnTo>
                    <a:lnTo>
                      <a:pt x="60" y="0"/>
                    </a:lnTo>
                    <a:lnTo>
                      <a:pt x="73" y="0"/>
                    </a:lnTo>
                    <a:lnTo>
                      <a:pt x="87" y="0"/>
                    </a:lnTo>
                    <a:lnTo>
                      <a:pt x="101" y="0"/>
                    </a:lnTo>
                    <a:lnTo>
                      <a:pt x="116" y="0"/>
                    </a:lnTo>
                    <a:lnTo>
                      <a:pt x="130" y="0"/>
                    </a:lnTo>
                    <a:lnTo>
                      <a:pt x="144" y="0"/>
                    </a:lnTo>
                    <a:lnTo>
                      <a:pt x="158" y="0"/>
                    </a:lnTo>
                    <a:lnTo>
                      <a:pt x="168" y="0"/>
                    </a:lnTo>
                    <a:lnTo>
                      <a:pt x="171" y="0"/>
                    </a:lnTo>
                    <a:lnTo>
                      <a:pt x="185" y="0"/>
                    </a:lnTo>
                    <a:lnTo>
                      <a:pt x="199" y="0"/>
                    </a:lnTo>
                    <a:lnTo>
                      <a:pt x="213" y="0"/>
                    </a:lnTo>
                    <a:lnTo>
                      <a:pt x="227" y="0"/>
                    </a:lnTo>
                    <a:lnTo>
                      <a:pt x="240" y="0"/>
                    </a:lnTo>
                    <a:lnTo>
                      <a:pt x="254" y="0"/>
                    </a:lnTo>
                    <a:lnTo>
                      <a:pt x="268" y="0"/>
                    </a:lnTo>
                    <a:lnTo>
                      <a:pt x="282" y="0"/>
                    </a:lnTo>
                    <a:lnTo>
                      <a:pt x="295" y="0"/>
                    </a:lnTo>
                    <a:lnTo>
                      <a:pt x="309" y="0"/>
                    </a:lnTo>
                    <a:lnTo>
                      <a:pt x="323" y="0"/>
                    </a:lnTo>
                    <a:lnTo>
                      <a:pt x="337" y="0"/>
                    </a:lnTo>
                    <a:lnTo>
                      <a:pt x="351" y="0"/>
                    </a:lnTo>
                    <a:lnTo>
                      <a:pt x="364" y="0"/>
                    </a:lnTo>
                    <a:lnTo>
                      <a:pt x="378" y="0"/>
                    </a:lnTo>
                    <a:lnTo>
                      <a:pt x="392" y="0"/>
                    </a:lnTo>
                    <a:lnTo>
                      <a:pt x="406" y="0"/>
                    </a:lnTo>
                    <a:lnTo>
                      <a:pt x="420" y="0"/>
                    </a:lnTo>
                    <a:lnTo>
                      <a:pt x="430"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7" name="Freeform 204">
                <a:extLst>
                  <a:ext uri="{FF2B5EF4-FFF2-40B4-BE49-F238E27FC236}">
                    <a16:creationId xmlns:a16="http://schemas.microsoft.com/office/drawing/2014/main" id="{48F02B55-DA9E-2CCC-1F96-5EA2F330D4BA}"/>
                  </a:ext>
                </a:extLst>
              </p:cNvPr>
              <p:cNvSpPr>
                <a:spLocks/>
              </p:cNvSpPr>
              <p:nvPr/>
            </p:nvSpPr>
            <p:spPr bwMode="auto">
              <a:xfrm>
                <a:off x="4224338" y="2341563"/>
                <a:ext cx="617538" cy="1000125"/>
              </a:xfrm>
              <a:custGeom>
                <a:avLst/>
                <a:gdLst>
                  <a:gd name="T0" fmla="*/ 73 w 389"/>
                  <a:gd name="T1" fmla="*/ 95 h 630"/>
                  <a:gd name="T2" fmla="*/ 84 w 389"/>
                  <a:gd name="T3" fmla="*/ 107 h 630"/>
                  <a:gd name="T4" fmla="*/ 93 w 389"/>
                  <a:gd name="T5" fmla="*/ 121 h 630"/>
                  <a:gd name="T6" fmla="*/ 93 w 389"/>
                  <a:gd name="T7" fmla="*/ 135 h 630"/>
                  <a:gd name="T8" fmla="*/ 95 w 389"/>
                  <a:gd name="T9" fmla="*/ 146 h 630"/>
                  <a:gd name="T10" fmla="*/ 107 w 389"/>
                  <a:gd name="T11" fmla="*/ 158 h 630"/>
                  <a:gd name="T12" fmla="*/ 122 w 389"/>
                  <a:gd name="T13" fmla="*/ 169 h 630"/>
                  <a:gd name="T14" fmla="*/ 138 w 389"/>
                  <a:gd name="T15" fmla="*/ 189 h 630"/>
                  <a:gd name="T16" fmla="*/ 145 w 389"/>
                  <a:gd name="T17" fmla="*/ 199 h 630"/>
                  <a:gd name="T18" fmla="*/ 153 w 389"/>
                  <a:gd name="T19" fmla="*/ 209 h 630"/>
                  <a:gd name="T20" fmla="*/ 162 w 389"/>
                  <a:gd name="T21" fmla="*/ 213 h 630"/>
                  <a:gd name="T22" fmla="*/ 171 w 389"/>
                  <a:gd name="T23" fmla="*/ 221 h 630"/>
                  <a:gd name="T24" fmla="*/ 182 w 389"/>
                  <a:gd name="T25" fmla="*/ 225 h 630"/>
                  <a:gd name="T26" fmla="*/ 179 w 389"/>
                  <a:gd name="T27" fmla="*/ 236 h 630"/>
                  <a:gd name="T28" fmla="*/ 176 w 389"/>
                  <a:gd name="T29" fmla="*/ 253 h 630"/>
                  <a:gd name="T30" fmla="*/ 171 w 389"/>
                  <a:gd name="T31" fmla="*/ 265 h 630"/>
                  <a:gd name="T32" fmla="*/ 177 w 389"/>
                  <a:gd name="T33" fmla="*/ 281 h 630"/>
                  <a:gd name="T34" fmla="*/ 176 w 389"/>
                  <a:gd name="T35" fmla="*/ 293 h 630"/>
                  <a:gd name="T36" fmla="*/ 170 w 389"/>
                  <a:gd name="T37" fmla="*/ 304 h 630"/>
                  <a:gd name="T38" fmla="*/ 170 w 389"/>
                  <a:gd name="T39" fmla="*/ 317 h 630"/>
                  <a:gd name="T40" fmla="*/ 180 w 389"/>
                  <a:gd name="T41" fmla="*/ 325 h 630"/>
                  <a:gd name="T42" fmla="*/ 193 w 389"/>
                  <a:gd name="T43" fmla="*/ 320 h 630"/>
                  <a:gd name="T44" fmla="*/ 202 w 389"/>
                  <a:gd name="T45" fmla="*/ 311 h 630"/>
                  <a:gd name="T46" fmla="*/ 210 w 389"/>
                  <a:gd name="T47" fmla="*/ 313 h 630"/>
                  <a:gd name="T48" fmla="*/ 217 w 389"/>
                  <a:gd name="T49" fmla="*/ 325 h 630"/>
                  <a:gd name="T50" fmla="*/ 220 w 389"/>
                  <a:gd name="T51" fmla="*/ 337 h 630"/>
                  <a:gd name="T52" fmla="*/ 226 w 389"/>
                  <a:gd name="T53" fmla="*/ 349 h 630"/>
                  <a:gd name="T54" fmla="*/ 234 w 389"/>
                  <a:gd name="T55" fmla="*/ 362 h 630"/>
                  <a:gd name="T56" fmla="*/ 237 w 389"/>
                  <a:gd name="T57" fmla="*/ 377 h 630"/>
                  <a:gd name="T58" fmla="*/ 248 w 389"/>
                  <a:gd name="T59" fmla="*/ 388 h 630"/>
                  <a:gd name="T60" fmla="*/ 260 w 389"/>
                  <a:gd name="T61" fmla="*/ 395 h 630"/>
                  <a:gd name="T62" fmla="*/ 263 w 389"/>
                  <a:gd name="T63" fmla="*/ 409 h 630"/>
                  <a:gd name="T64" fmla="*/ 269 w 389"/>
                  <a:gd name="T65" fmla="*/ 418 h 630"/>
                  <a:gd name="T66" fmla="*/ 277 w 389"/>
                  <a:gd name="T67" fmla="*/ 420 h 630"/>
                  <a:gd name="T68" fmla="*/ 297 w 389"/>
                  <a:gd name="T69" fmla="*/ 417 h 630"/>
                  <a:gd name="T70" fmla="*/ 308 w 389"/>
                  <a:gd name="T71" fmla="*/ 412 h 630"/>
                  <a:gd name="T72" fmla="*/ 320 w 389"/>
                  <a:gd name="T73" fmla="*/ 409 h 630"/>
                  <a:gd name="T74" fmla="*/ 340 w 389"/>
                  <a:gd name="T75" fmla="*/ 409 h 630"/>
                  <a:gd name="T76" fmla="*/ 363 w 389"/>
                  <a:gd name="T77" fmla="*/ 409 h 630"/>
                  <a:gd name="T78" fmla="*/ 363 w 389"/>
                  <a:gd name="T79" fmla="*/ 399 h 630"/>
                  <a:gd name="T80" fmla="*/ 369 w 389"/>
                  <a:gd name="T81" fmla="*/ 392 h 630"/>
                  <a:gd name="T82" fmla="*/ 378 w 389"/>
                  <a:gd name="T83" fmla="*/ 406 h 630"/>
                  <a:gd name="T84" fmla="*/ 389 w 389"/>
                  <a:gd name="T85" fmla="*/ 441 h 630"/>
                  <a:gd name="T86" fmla="*/ 389 w 389"/>
                  <a:gd name="T87" fmla="*/ 578 h 630"/>
                  <a:gd name="T88" fmla="*/ 318 w 389"/>
                  <a:gd name="T89" fmla="*/ 630 h 630"/>
                  <a:gd name="T90" fmla="*/ 200 w 389"/>
                  <a:gd name="T91" fmla="*/ 630 h 630"/>
                  <a:gd name="T92" fmla="*/ 82 w 389"/>
                  <a:gd name="T93" fmla="*/ 630 h 630"/>
                  <a:gd name="T94" fmla="*/ 12 w 389"/>
                  <a:gd name="T95" fmla="*/ 596 h 630"/>
                  <a:gd name="T96" fmla="*/ 12 w 389"/>
                  <a:gd name="T97" fmla="*/ 507 h 630"/>
                  <a:gd name="T98" fmla="*/ 15 w 389"/>
                  <a:gd name="T99" fmla="*/ 467 h 630"/>
                  <a:gd name="T100" fmla="*/ 18 w 389"/>
                  <a:gd name="T101" fmla="*/ 449 h 630"/>
                  <a:gd name="T102" fmla="*/ 15 w 389"/>
                  <a:gd name="T103" fmla="*/ 435 h 630"/>
                  <a:gd name="T104" fmla="*/ 4 w 389"/>
                  <a:gd name="T105" fmla="*/ 435 h 630"/>
                  <a:gd name="T106" fmla="*/ 1 w 389"/>
                  <a:gd name="T107" fmla="*/ 420 h 630"/>
                  <a:gd name="T108" fmla="*/ 7 w 389"/>
                  <a:gd name="T109" fmla="*/ 402 h 630"/>
                  <a:gd name="T110" fmla="*/ 24 w 389"/>
                  <a:gd name="T111" fmla="*/ 372 h 630"/>
                  <a:gd name="T112" fmla="*/ 35 w 389"/>
                  <a:gd name="T113" fmla="*/ 340 h 630"/>
                  <a:gd name="T114" fmla="*/ 47 w 389"/>
                  <a:gd name="T115" fmla="*/ 319 h 630"/>
                  <a:gd name="T116" fmla="*/ 35 w 389"/>
                  <a:gd name="T117" fmla="*/ 297 h 630"/>
                  <a:gd name="T118" fmla="*/ 17 w 389"/>
                  <a:gd name="T119" fmla="*/ 271 h 630"/>
                  <a:gd name="T120" fmla="*/ 12 w 389"/>
                  <a:gd name="T121" fmla="*/ 247 h 630"/>
                  <a:gd name="T122" fmla="*/ 10 w 389"/>
                  <a:gd name="T123" fmla="*/ 149 h 630"/>
                  <a:gd name="T124" fmla="*/ 10 w 389"/>
                  <a:gd name="T125" fmla="*/ 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9" h="630">
                    <a:moveTo>
                      <a:pt x="73" y="0"/>
                    </a:moveTo>
                    <a:lnTo>
                      <a:pt x="73" y="12"/>
                    </a:lnTo>
                    <a:lnTo>
                      <a:pt x="73" y="23"/>
                    </a:lnTo>
                    <a:lnTo>
                      <a:pt x="73" y="34"/>
                    </a:lnTo>
                    <a:lnTo>
                      <a:pt x="73" y="45"/>
                    </a:lnTo>
                    <a:lnTo>
                      <a:pt x="73" y="57"/>
                    </a:lnTo>
                    <a:lnTo>
                      <a:pt x="73" y="68"/>
                    </a:lnTo>
                    <a:lnTo>
                      <a:pt x="73" y="78"/>
                    </a:lnTo>
                    <a:lnTo>
                      <a:pt x="73" y="91"/>
                    </a:lnTo>
                    <a:lnTo>
                      <a:pt x="73" y="95"/>
                    </a:lnTo>
                    <a:lnTo>
                      <a:pt x="75" y="97"/>
                    </a:lnTo>
                    <a:lnTo>
                      <a:pt x="76" y="97"/>
                    </a:lnTo>
                    <a:lnTo>
                      <a:pt x="78" y="100"/>
                    </a:lnTo>
                    <a:lnTo>
                      <a:pt x="78" y="101"/>
                    </a:lnTo>
                    <a:lnTo>
                      <a:pt x="79" y="103"/>
                    </a:lnTo>
                    <a:lnTo>
                      <a:pt x="81" y="104"/>
                    </a:lnTo>
                    <a:lnTo>
                      <a:pt x="81" y="106"/>
                    </a:lnTo>
                    <a:lnTo>
                      <a:pt x="82" y="106"/>
                    </a:lnTo>
                    <a:lnTo>
                      <a:pt x="82" y="107"/>
                    </a:lnTo>
                    <a:lnTo>
                      <a:pt x="84" y="107"/>
                    </a:lnTo>
                    <a:lnTo>
                      <a:pt x="85" y="109"/>
                    </a:lnTo>
                    <a:lnTo>
                      <a:pt x="85" y="110"/>
                    </a:lnTo>
                    <a:lnTo>
                      <a:pt x="87" y="110"/>
                    </a:lnTo>
                    <a:lnTo>
                      <a:pt x="87" y="115"/>
                    </a:lnTo>
                    <a:lnTo>
                      <a:pt x="89" y="117"/>
                    </a:lnTo>
                    <a:lnTo>
                      <a:pt x="90" y="118"/>
                    </a:lnTo>
                    <a:lnTo>
                      <a:pt x="92" y="118"/>
                    </a:lnTo>
                    <a:lnTo>
                      <a:pt x="92" y="120"/>
                    </a:lnTo>
                    <a:lnTo>
                      <a:pt x="92" y="121"/>
                    </a:lnTo>
                    <a:lnTo>
                      <a:pt x="93" y="121"/>
                    </a:lnTo>
                    <a:lnTo>
                      <a:pt x="93" y="123"/>
                    </a:lnTo>
                    <a:lnTo>
                      <a:pt x="95" y="123"/>
                    </a:lnTo>
                    <a:lnTo>
                      <a:pt x="95" y="124"/>
                    </a:lnTo>
                    <a:lnTo>
                      <a:pt x="95" y="127"/>
                    </a:lnTo>
                    <a:lnTo>
                      <a:pt x="96" y="130"/>
                    </a:lnTo>
                    <a:lnTo>
                      <a:pt x="96" y="132"/>
                    </a:lnTo>
                    <a:lnTo>
                      <a:pt x="96" y="133"/>
                    </a:lnTo>
                    <a:lnTo>
                      <a:pt x="96" y="135"/>
                    </a:lnTo>
                    <a:lnTo>
                      <a:pt x="95" y="135"/>
                    </a:lnTo>
                    <a:lnTo>
                      <a:pt x="93" y="135"/>
                    </a:lnTo>
                    <a:lnTo>
                      <a:pt x="93" y="137"/>
                    </a:lnTo>
                    <a:lnTo>
                      <a:pt x="95" y="138"/>
                    </a:lnTo>
                    <a:lnTo>
                      <a:pt x="96" y="138"/>
                    </a:lnTo>
                    <a:lnTo>
                      <a:pt x="96" y="140"/>
                    </a:lnTo>
                    <a:lnTo>
                      <a:pt x="96" y="141"/>
                    </a:lnTo>
                    <a:lnTo>
                      <a:pt x="98" y="143"/>
                    </a:lnTo>
                    <a:lnTo>
                      <a:pt x="99" y="143"/>
                    </a:lnTo>
                    <a:lnTo>
                      <a:pt x="99" y="144"/>
                    </a:lnTo>
                    <a:lnTo>
                      <a:pt x="98" y="146"/>
                    </a:lnTo>
                    <a:lnTo>
                      <a:pt x="95" y="146"/>
                    </a:lnTo>
                    <a:lnTo>
                      <a:pt x="93" y="146"/>
                    </a:lnTo>
                    <a:lnTo>
                      <a:pt x="93" y="147"/>
                    </a:lnTo>
                    <a:lnTo>
                      <a:pt x="95" y="147"/>
                    </a:lnTo>
                    <a:lnTo>
                      <a:pt x="95" y="149"/>
                    </a:lnTo>
                    <a:lnTo>
                      <a:pt x="98" y="149"/>
                    </a:lnTo>
                    <a:lnTo>
                      <a:pt x="102" y="152"/>
                    </a:lnTo>
                    <a:lnTo>
                      <a:pt x="104" y="153"/>
                    </a:lnTo>
                    <a:lnTo>
                      <a:pt x="105" y="155"/>
                    </a:lnTo>
                    <a:lnTo>
                      <a:pt x="107" y="156"/>
                    </a:lnTo>
                    <a:lnTo>
                      <a:pt x="107" y="158"/>
                    </a:lnTo>
                    <a:lnTo>
                      <a:pt x="107" y="159"/>
                    </a:lnTo>
                    <a:lnTo>
                      <a:pt x="108" y="159"/>
                    </a:lnTo>
                    <a:lnTo>
                      <a:pt x="108" y="161"/>
                    </a:lnTo>
                    <a:lnTo>
                      <a:pt x="113" y="161"/>
                    </a:lnTo>
                    <a:lnTo>
                      <a:pt x="118" y="163"/>
                    </a:lnTo>
                    <a:lnTo>
                      <a:pt x="119" y="164"/>
                    </a:lnTo>
                    <a:lnTo>
                      <a:pt x="119" y="166"/>
                    </a:lnTo>
                    <a:lnTo>
                      <a:pt x="121" y="167"/>
                    </a:lnTo>
                    <a:lnTo>
                      <a:pt x="121" y="169"/>
                    </a:lnTo>
                    <a:lnTo>
                      <a:pt x="122" y="169"/>
                    </a:lnTo>
                    <a:lnTo>
                      <a:pt x="122" y="170"/>
                    </a:lnTo>
                    <a:lnTo>
                      <a:pt x="124" y="172"/>
                    </a:lnTo>
                    <a:lnTo>
                      <a:pt x="125" y="173"/>
                    </a:lnTo>
                    <a:lnTo>
                      <a:pt x="127" y="175"/>
                    </a:lnTo>
                    <a:lnTo>
                      <a:pt x="130" y="178"/>
                    </a:lnTo>
                    <a:lnTo>
                      <a:pt x="130" y="179"/>
                    </a:lnTo>
                    <a:lnTo>
                      <a:pt x="136" y="186"/>
                    </a:lnTo>
                    <a:lnTo>
                      <a:pt x="136" y="187"/>
                    </a:lnTo>
                    <a:lnTo>
                      <a:pt x="136" y="189"/>
                    </a:lnTo>
                    <a:lnTo>
                      <a:pt x="138" y="189"/>
                    </a:lnTo>
                    <a:lnTo>
                      <a:pt x="138" y="190"/>
                    </a:lnTo>
                    <a:lnTo>
                      <a:pt x="139" y="190"/>
                    </a:lnTo>
                    <a:lnTo>
                      <a:pt x="141" y="190"/>
                    </a:lnTo>
                    <a:lnTo>
                      <a:pt x="142" y="193"/>
                    </a:lnTo>
                    <a:lnTo>
                      <a:pt x="144" y="195"/>
                    </a:lnTo>
                    <a:lnTo>
                      <a:pt x="145" y="195"/>
                    </a:lnTo>
                    <a:lnTo>
                      <a:pt x="145" y="196"/>
                    </a:lnTo>
                    <a:lnTo>
                      <a:pt x="145" y="198"/>
                    </a:lnTo>
                    <a:lnTo>
                      <a:pt x="144" y="198"/>
                    </a:lnTo>
                    <a:lnTo>
                      <a:pt x="145" y="199"/>
                    </a:lnTo>
                    <a:lnTo>
                      <a:pt x="145" y="201"/>
                    </a:lnTo>
                    <a:lnTo>
                      <a:pt x="145" y="202"/>
                    </a:lnTo>
                    <a:lnTo>
                      <a:pt x="145" y="204"/>
                    </a:lnTo>
                    <a:lnTo>
                      <a:pt x="147" y="204"/>
                    </a:lnTo>
                    <a:lnTo>
                      <a:pt x="148" y="205"/>
                    </a:lnTo>
                    <a:lnTo>
                      <a:pt x="150" y="205"/>
                    </a:lnTo>
                    <a:lnTo>
                      <a:pt x="150" y="207"/>
                    </a:lnTo>
                    <a:lnTo>
                      <a:pt x="151" y="207"/>
                    </a:lnTo>
                    <a:lnTo>
                      <a:pt x="151" y="209"/>
                    </a:lnTo>
                    <a:lnTo>
                      <a:pt x="153" y="209"/>
                    </a:lnTo>
                    <a:lnTo>
                      <a:pt x="154" y="209"/>
                    </a:lnTo>
                    <a:lnTo>
                      <a:pt x="154" y="210"/>
                    </a:lnTo>
                    <a:lnTo>
                      <a:pt x="154" y="212"/>
                    </a:lnTo>
                    <a:lnTo>
                      <a:pt x="154" y="213"/>
                    </a:lnTo>
                    <a:lnTo>
                      <a:pt x="154" y="215"/>
                    </a:lnTo>
                    <a:lnTo>
                      <a:pt x="156" y="215"/>
                    </a:lnTo>
                    <a:lnTo>
                      <a:pt x="157" y="212"/>
                    </a:lnTo>
                    <a:lnTo>
                      <a:pt x="159" y="212"/>
                    </a:lnTo>
                    <a:lnTo>
                      <a:pt x="160" y="212"/>
                    </a:lnTo>
                    <a:lnTo>
                      <a:pt x="162" y="213"/>
                    </a:lnTo>
                    <a:lnTo>
                      <a:pt x="164" y="213"/>
                    </a:lnTo>
                    <a:lnTo>
                      <a:pt x="164" y="215"/>
                    </a:lnTo>
                    <a:lnTo>
                      <a:pt x="162" y="216"/>
                    </a:lnTo>
                    <a:lnTo>
                      <a:pt x="162" y="218"/>
                    </a:lnTo>
                    <a:lnTo>
                      <a:pt x="164" y="219"/>
                    </a:lnTo>
                    <a:lnTo>
                      <a:pt x="165" y="221"/>
                    </a:lnTo>
                    <a:lnTo>
                      <a:pt x="167" y="221"/>
                    </a:lnTo>
                    <a:lnTo>
                      <a:pt x="168" y="221"/>
                    </a:lnTo>
                    <a:lnTo>
                      <a:pt x="170" y="221"/>
                    </a:lnTo>
                    <a:lnTo>
                      <a:pt x="171" y="221"/>
                    </a:lnTo>
                    <a:lnTo>
                      <a:pt x="173" y="221"/>
                    </a:lnTo>
                    <a:lnTo>
                      <a:pt x="174" y="219"/>
                    </a:lnTo>
                    <a:lnTo>
                      <a:pt x="176" y="219"/>
                    </a:lnTo>
                    <a:lnTo>
                      <a:pt x="180" y="218"/>
                    </a:lnTo>
                    <a:lnTo>
                      <a:pt x="182" y="218"/>
                    </a:lnTo>
                    <a:lnTo>
                      <a:pt x="182" y="219"/>
                    </a:lnTo>
                    <a:lnTo>
                      <a:pt x="182" y="221"/>
                    </a:lnTo>
                    <a:lnTo>
                      <a:pt x="182" y="222"/>
                    </a:lnTo>
                    <a:lnTo>
                      <a:pt x="182" y="224"/>
                    </a:lnTo>
                    <a:lnTo>
                      <a:pt x="182" y="225"/>
                    </a:lnTo>
                    <a:lnTo>
                      <a:pt x="182" y="227"/>
                    </a:lnTo>
                    <a:lnTo>
                      <a:pt x="180" y="228"/>
                    </a:lnTo>
                    <a:lnTo>
                      <a:pt x="180" y="230"/>
                    </a:lnTo>
                    <a:lnTo>
                      <a:pt x="182" y="232"/>
                    </a:lnTo>
                    <a:lnTo>
                      <a:pt x="180" y="232"/>
                    </a:lnTo>
                    <a:lnTo>
                      <a:pt x="180" y="233"/>
                    </a:lnTo>
                    <a:lnTo>
                      <a:pt x="179" y="233"/>
                    </a:lnTo>
                    <a:lnTo>
                      <a:pt x="177" y="233"/>
                    </a:lnTo>
                    <a:lnTo>
                      <a:pt x="177" y="235"/>
                    </a:lnTo>
                    <a:lnTo>
                      <a:pt x="179" y="236"/>
                    </a:lnTo>
                    <a:lnTo>
                      <a:pt x="179" y="238"/>
                    </a:lnTo>
                    <a:lnTo>
                      <a:pt x="179" y="239"/>
                    </a:lnTo>
                    <a:lnTo>
                      <a:pt x="177" y="242"/>
                    </a:lnTo>
                    <a:lnTo>
                      <a:pt x="177" y="244"/>
                    </a:lnTo>
                    <a:lnTo>
                      <a:pt x="177" y="245"/>
                    </a:lnTo>
                    <a:lnTo>
                      <a:pt x="177" y="247"/>
                    </a:lnTo>
                    <a:lnTo>
                      <a:pt x="177" y="248"/>
                    </a:lnTo>
                    <a:lnTo>
                      <a:pt x="176" y="250"/>
                    </a:lnTo>
                    <a:lnTo>
                      <a:pt x="176" y="251"/>
                    </a:lnTo>
                    <a:lnTo>
                      <a:pt x="176" y="253"/>
                    </a:lnTo>
                    <a:lnTo>
                      <a:pt x="174" y="253"/>
                    </a:lnTo>
                    <a:lnTo>
                      <a:pt x="174" y="254"/>
                    </a:lnTo>
                    <a:lnTo>
                      <a:pt x="174" y="256"/>
                    </a:lnTo>
                    <a:lnTo>
                      <a:pt x="174" y="258"/>
                    </a:lnTo>
                    <a:lnTo>
                      <a:pt x="174" y="259"/>
                    </a:lnTo>
                    <a:lnTo>
                      <a:pt x="176" y="261"/>
                    </a:lnTo>
                    <a:lnTo>
                      <a:pt x="176" y="262"/>
                    </a:lnTo>
                    <a:lnTo>
                      <a:pt x="174" y="264"/>
                    </a:lnTo>
                    <a:lnTo>
                      <a:pt x="171" y="264"/>
                    </a:lnTo>
                    <a:lnTo>
                      <a:pt x="171" y="265"/>
                    </a:lnTo>
                    <a:lnTo>
                      <a:pt x="171" y="267"/>
                    </a:lnTo>
                    <a:lnTo>
                      <a:pt x="174" y="268"/>
                    </a:lnTo>
                    <a:lnTo>
                      <a:pt x="174" y="270"/>
                    </a:lnTo>
                    <a:lnTo>
                      <a:pt x="174" y="271"/>
                    </a:lnTo>
                    <a:lnTo>
                      <a:pt x="173" y="274"/>
                    </a:lnTo>
                    <a:lnTo>
                      <a:pt x="173" y="276"/>
                    </a:lnTo>
                    <a:lnTo>
                      <a:pt x="173" y="277"/>
                    </a:lnTo>
                    <a:lnTo>
                      <a:pt x="173" y="279"/>
                    </a:lnTo>
                    <a:lnTo>
                      <a:pt x="174" y="281"/>
                    </a:lnTo>
                    <a:lnTo>
                      <a:pt x="177" y="281"/>
                    </a:lnTo>
                    <a:lnTo>
                      <a:pt x="177" y="282"/>
                    </a:lnTo>
                    <a:lnTo>
                      <a:pt x="177" y="284"/>
                    </a:lnTo>
                    <a:lnTo>
                      <a:pt x="176" y="285"/>
                    </a:lnTo>
                    <a:lnTo>
                      <a:pt x="176" y="287"/>
                    </a:lnTo>
                    <a:lnTo>
                      <a:pt x="177" y="287"/>
                    </a:lnTo>
                    <a:lnTo>
                      <a:pt x="177" y="290"/>
                    </a:lnTo>
                    <a:lnTo>
                      <a:pt x="179" y="290"/>
                    </a:lnTo>
                    <a:lnTo>
                      <a:pt x="177" y="290"/>
                    </a:lnTo>
                    <a:lnTo>
                      <a:pt x="177" y="291"/>
                    </a:lnTo>
                    <a:lnTo>
                      <a:pt x="176" y="293"/>
                    </a:lnTo>
                    <a:lnTo>
                      <a:pt x="174" y="293"/>
                    </a:lnTo>
                    <a:lnTo>
                      <a:pt x="173" y="293"/>
                    </a:lnTo>
                    <a:lnTo>
                      <a:pt x="171" y="294"/>
                    </a:lnTo>
                    <a:lnTo>
                      <a:pt x="171" y="296"/>
                    </a:lnTo>
                    <a:lnTo>
                      <a:pt x="170" y="296"/>
                    </a:lnTo>
                    <a:lnTo>
                      <a:pt x="170" y="297"/>
                    </a:lnTo>
                    <a:lnTo>
                      <a:pt x="168" y="299"/>
                    </a:lnTo>
                    <a:lnTo>
                      <a:pt x="168" y="300"/>
                    </a:lnTo>
                    <a:lnTo>
                      <a:pt x="168" y="302"/>
                    </a:lnTo>
                    <a:lnTo>
                      <a:pt x="170" y="304"/>
                    </a:lnTo>
                    <a:lnTo>
                      <a:pt x="171" y="305"/>
                    </a:lnTo>
                    <a:lnTo>
                      <a:pt x="171" y="307"/>
                    </a:lnTo>
                    <a:lnTo>
                      <a:pt x="171" y="308"/>
                    </a:lnTo>
                    <a:lnTo>
                      <a:pt x="171" y="310"/>
                    </a:lnTo>
                    <a:lnTo>
                      <a:pt x="171" y="311"/>
                    </a:lnTo>
                    <a:lnTo>
                      <a:pt x="170" y="311"/>
                    </a:lnTo>
                    <a:lnTo>
                      <a:pt x="168" y="313"/>
                    </a:lnTo>
                    <a:lnTo>
                      <a:pt x="168" y="314"/>
                    </a:lnTo>
                    <a:lnTo>
                      <a:pt x="170" y="316"/>
                    </a:lnTo>
                    <a:lnTo>
                      <a:pt x="170" y="317"/>
                    </a:lnTo>
                    <a:lnTo>
                      <a:pt x="168" y="317"/>
                    </a:lnTo>
                    <a:lnTo>
                      <a:pt x="168" y="319"/>
                    </a:lnTo>
                    <a:lnTo>
                      <a:pt x="170" y="319"/>
                    </a:lnTo>
                    <a:lnTo>
                      <a:pt x="171" y="319"/>
                    </a:lnTo>
                    <a:lnTo>
                      <a:pt x="174" y="319"/>
                    </a:lnTo>
                    <a:lnTo>
                      <a:pt x="174" y="320"/>
                    </a:lnTo>
                    <a:lnTo>
                      <a:pt x="176" y="322"/>
                    </a:lnTo>
                    <a:lnTo>
                      <a:pt x="177" y="322"/>
                    </a:lnTo>
                    <a:lnTo>
                      <a:pt x="177" y="323"/>
                    </a:lnTo>
                    <a:lnTo>
                      <a:pt x="180" y="325"/>
                    </a:lnTo>
                    <a:lnTo>
                      <a:pt x="180" y="327"/>
                    </a:lnTo>
                    <a:lnTo>
                      <a:pt x="182" y="327"/>
                    </a:lnTo>
                    <a:lnTo>
                      <a:pt x="183" y="327"/>
                    </a:lnTo>
                    <a:lnTo>
                      <a:pt x="185" y="327"/>
                    </a:lnTo>
                    <a:lnTo>
                      <a:pt x="187" y="325"/>
                    </a:lnTo>
                    <a:lnTo>
                      <a:pt x="188" y="322"/>
                    </a:lnTo>
                    <a:lnTo>
                      <a:pt x="188" y="320"/>
                    </a:lnTo>
                    <a:lnTo>
                      <a:pt x="190" y="320"/>
                    </a:lnTo>
                    <a:lnTo>
                      <a:pt x="191" y="320"/>
                    </a:lnTo>
                    <a:lnTo>
                      <a:pt x="193" y="320"/>
                    </a:lnTo>
                    <a:lnTo>
                      <a:pt x="196" y="319"/>
                    </a:lnTo>
                    <a:lnTo>
                      <a:pt x="196" y="317"/>
                    </a:lnTo>
                    <a:lnTo>
                      <a:pt x="197" y="317"/>
                    </a:lnTo>
                    <a:lnTo>
                      <a:pt x="197" y="316"/>
                    </a:lnTo>
                    <a:lnTo>
                      <a:pt x="199" y="316"/>
                    </a:lnTo>
                    <a:lnTo>
                      <a:pt x="199" y="314"/>
                    </a:lnTo>
                    <a:lnTo>
                      <a:pt x="199" y="313"/>
                    </a:lnTo>
                    <a:lnTo>
                      <a:pt x="200" y="313"/>
                    </a:lnTo>
                    <a:lnTo>
                      <a:pt x="200" y="311"/>
                    </a:lnTo>
                    <a:lnTo>
                      <a:pt x="202" y="311"/>
                    </a:lnTo>
                    <a:lnTo>
                      <a:pt x="203" y="311"/>
                    </a:lnTo>
                    <a:lnTo>
                      <a:pt x="203" y="310"/>
                    </a:lnTo>
                    <a:lnTo>
                      <a:pt x="202" y="310"/>
                    </a:lnTo>
                    <a:lnTo>
                      <a:pt x="202" y="308"/>
                    </a:lnTo>
                    <a:lnTo>
                      <a:pt x="202" y="307"/>
                    </a:lnTo>
                    <a:lnTo>
                      <a:pt x="203" y="307"/>
                    </a:lnTo>
                    <a:lnTo>
                      <a:pt x="205" y="308"/>
                    </a:lnTo>
                    <a:lnTo>
                      <a:pt x="208" y="310"/>
                    </a:lnTo>
                    <a:lnTo>
                      <a:pt x="210" y="311"/>
                    </a:lnTo>
                    <a:lnTo>
                      <a:pt x="210" y="313"/>
                    </a:lnTo>
                    <a:lnTo>
                      <a:pt x="211" y="313"/>
                    </a:lnTo>
                    <a:lnTo>
                      <a:pt x="214" y="314"/>
                    </a:lnTo>
                    <a:lnTo>
                      <a:pt x="216" y="316"/>
                    </a:lnTo>
                    <a:lnTo>
                      <a:pt x="216" y="317"/>
                    </a:lnTo>
                    <a:lnTo>
                      <a:pt x="216" y="319"/>
                    </a:lnTo>
                    <a:lnTo>
                      <a:pt x="214" y="320"/>
                    </a:lnTo>
                    <a:lnTo>
                      <a:pt x="214" y="322"/>
                    </a:lnTo>
                    <a:lnTo>
                      <a:pt x="216" y="323"/>
                    </a:lnTo>
                    <a:lnTo>
                      <a:pt x="217" y="323"/>
                    </a:lnTo>
                    <a:lnTo>
                      <a:pt x="217" y="325"/>
                    </a:lnTo>
                    <a:lnTo>
                      <a:pt x="219" y="325"/>
                    </a:lnTo>
                    <a:lnTo>
                      <a:pt x="219" y="327"/>
                    </a:lnTo>
                    <a:lnTo>
                      <a:pt x="219" y="328"/>
                    </a:lnTo>
                    <a:lnTo>
                      <a:pt x="217" y="330"/>
                    </a:lnTo>
                    <a:lnTo>
                      <a:pt x="217" y="331"/>
                    </a:lnTo>
                    <a:lnTo>
                      <a:pt x="217" y="333"/>
                    </a:lnTo>
                    <a:lnTo>
                      <a:pt x="219" y="333"/>
                    </a:lnTo>
                    <a:lnTo>
                      <a:pt x="220" y="334"/>
                    </a:lnTo>
                    <a:lnTo>
                      <a:pt x="220" y="336"/>
                    </a:lnTo>
                    <a:lnTo>
                      <a:pt x="220" y="337"/>
                    </a:lnTo>
                    <a:lnTo>
                      <a:pt x="220" y="339"/>
                    </a:lnTo>
                    <a:lnTo>
                      <a:pt x="220" y="340"/>
                    </a:lnTo>
                    <a:lnTo>
                      <a:pt x="220" y="342"/>
                    </a:lnTo>
                    <a:lnTo>
                      <a:pt x="222" y="343"/>
                    </a:lnTo>
                    <a:lnTo>
                      <a:pt x="223" y="343"/>
                    </a:lnTo>
                    <a:lnTo>
                      <a:pt x="223" y="345"/>
                    </a:lnTo>
                    <a:lnTo>
                      <a:pt x="223" y="346"/>
                    </a:lnTo>
                    <a:lnTo>
                      <a:pt x="223" y="348"/>
                    </a:lnTo>
                    <a:lnTo>
                      <a:pt x="225" y="348"/>
                    </a:lnTo>
                    <a:lnTo>
                      <a:pt x="226" y="349"/>
                    </a:lnTo>
                    <a:lnTo>
                      <a:pt x="228" y="351"/>
                    </a:lnTo>
                    <a:lnTo>
                      <a:pt x="228" y="353"/>
                    </a:lnTo>
                    <a:lnTo>
                      <a:pt x="229" y="353"/>
                    </a:lnTo>
                    <a:lnTo>
                      <a:pt x="229" y="354"/>
                    </a:lnTo>
                    <a:lnTo>
                      <a:pt x="229" y="356"/>
                    </a:lnTo>
                    <a:lnTo>
                      <a:pt x="229" y="357"/>
                    </a:lnTo>
                    <a:lnTo>
                      <a:pt x="231" y="359"/>
                    </a:lnTo>
                    <a:lnTo>
                      <a:pt x="234" y="359"/>
                    </a:lnTo>
                    <a:lnTo>
                      <a:pt x="234" y="360"/>
                    </a:lnTo>
                    <a:lnTo>
                      <a:pt x="234" y="362"/>
                    </a:lnTo>
                    <a:lnTo>
                      <a:pt x="237" y="365"/>
                    </a:lnTo>
                    <a:lnTo>
                      <a:pt x="239" y="368"/>
                    </a:lnTo>
                    <a:lnTo>
                      <a:pt x="239" y="369"/>
                    </a:lnTo>
                    <a:lnTo>
                      <a:pt x="239" y="371"/>
                    </a:lnTo>
                    <a:lnTo>
                      <a:pt x="239" y="372"/>
                    </a:lnTo>
                    <a:lnTo>
                      <a:pt x="237" y="374"/>
                    </a:lnTo>
                    <a:lnTo>
                      <a:pt x="236" y="374"/>
                    </a:lnTo>
                    <a:lnTo>
                      <a:pt x="236" y="376"/>
                    </a:lnTo>
                    <a:lnTo>
                      <a:pt x="236" y="377"/>
                    </a:lnTo>
                    <a:lnTo>
                      <a:pt x="237" y="377"/>
                    </a:lnTo>
                    <a:lnTo>
                      <a:pt x="237" y="379"/>
                    </a:lnTo>
                    <a:lnTo>
                      <a:pt x="239" y="382"/>
                    </a:lnTo>
                    <a:lnTo>
                      <a:pt x="239" y="383"/>
                    </a:lnTo>
                    <a:lnTo>
                      <a:pt x="240" y="383"/>
                    </a:lnTo>
                    <a:lnTo>
                      <a:pt x="243" y="385"/>
                    </a:lnTo>
                    <a:lnTo>
                      <a:pt x="243" y="386"/>
                    </a:lnTo>
                    <a:lnTo>
                      <a:pt x="245" y="386"/>
                    </a:lnTo>
                    <a:lnTo>
                      <a:pt x="245" y="388"/>
                    </a:lnTo>
                    <a:lnTo>
                      <a:pt x="246" y="388"/>
                    </a:lnTo>
                    <a:lnTo>
                      <a:pt x="248" y="388"/>
                    </a:lnTo>
                    <a:lnTo>
                      <a:pt x="249" y="386"/>
                    </a:lnTo>
                    <a:lnTo>
                      <a:pt x="251" y="386"/>
                    </a:lnTo>
                    <a:lnTo>
                      <a:pt x="252" y="386"/>
                    </a:lnTo>
                    <a:lnTo>
                      <a:pt x="254" y="388"/>
                    </a:lnTo>
                    <a:lnTo>
                      <a:pt x="255" y="388"/>
                    </a:lnTo>
                    <a:lnTo>
                      <a:pt x="257" y="389"/>
                    </a:lnTo>
                    <a:lnTo>
                      <a:pt x="259" y="391"/>
                    </a:lnTo>
                    <a:lnTo>
                      <a:pt x="259" y="392"/>
                    </a:lnTo>
                    <a:lnTo>
                      <a:pt x="260" y="394"/>
                    </a:lnTo>
                    <a:lnTo>
                      <a:pt x="260" y="395"/>
                    </a:lnTo>
                    <a:lnTo>
                      <a:pt x="260" y="397"/>
                    </a:lnTo>
                    <a:lnTo>
                      <a:pt x="262" y="397"/>
                    </a:lnTo>
                    <a:lnTo>
                      <a:pt x="262" y="399"/>
                    </a:lnTo>
                    <a:lnTo>
                      <a:pt x="263" y="400"/>
                    </a:lnTo>
                    <a:lnTo>
                      <a:pt x="263" y="402"/>
                    </a:lnTo>
                    <a:lnTo>
                      <a:pt x="263" y="403"/>
                    </a:lnTo>
                    <a:lnTo>
                      <a:pt x="262" y="403"/>
                    </a:lnTo>
                    <a:lnTo>
                      <a:pt x="262" y="405"/>
                    </a:lnTo>
                    <a:lnTo>
                      <a:pt x="263" y="408"/>
                    </a:lnTo>
                    <a:lnTo>
                      <a:pt x="263" y="409"/>
                    </a:lnTo>
                    <a:lnTo>
                      <a:pt x="265" y="409"/>
                    </a:lnTo>
                    <a:lnTo>
                      <a:pt x="265" y="411"/>
                    </a:lnTo>
                    <a:lnTo>
                      <a:pt x="266" y="411"/>
                    </a:lnTo>
                    <a:lnTo>
                      <a:pt x="266" y="412"/>
                    </a:lnTo>
                    <a:lnTo>
                      <a:pt x="265" y="414"/>
                    </a:lnTo>
                    <a:lnTo>
                      <a:pt x="266" y="415"/>
                    </a:lnTo>
                    <a:lnTo>
                      <a:pt x="266" y="417"/>
                    </a:lnTo>
                    <a:lnTo>
                      <a:pt x="266" y="418"/>
                    </a:lnTo>
                    <a:lnTo>
                      <a:pt x="268" y="418"/>
                    </a:lnTo>
                    <a:lnTo>
                      <a:pt x="269" y="418"/>
                    </a:lnTo>
                    <a:lnTo>
                      <a:pt x="269" y="420"/>
                    </a:lnTo>
                    <a:lnTo>
                      <a:pt x="269" y="422"/>
                    </a:lnTo>
                    <a:lnTo>
                      <a:pt x="271" y="422"/>
                    </a:lnTo>
                    <a:lnTo>
                      <a:pt x="274" y="422"/>
                    </a:lnTo>
                    <a:lnTo>
                      <a:pt x="274" y="423"/>
                    </a:lnTo>
                    <a:lnTo>
                      <a:pt x="275" y="425"/>
                    </a:lnTo>
                    <a:lnTo>
                      <a:pt x="277" y="425"/>
                    </a:lnTo>
                    <a:lnTo>
                      <a:pt x="278" y="423"/>
                    </a:lnTo>
                    <a:lnTo>
                      <a:pt x="277" y="422"/>
                    </a:lnTo>
                    <a:lnTo>
                      <a:pt x="277" y="420"/>
                    </a:lnTo>
                    <a:lnTo>
                      <a:pt x="277" y="418"/>
                    </a:lnTo>
                    <a:lnTo>
                      <a:pt x="282" y="415"/>
                    </a:lnTo>
                    <a:lnTo>
                      <a:pt x="283" y="415"/>
                    </a:lnTo>
                    <a:lnTo>
                      <a:pt x="283" y="414"/>
                    </a:lnTo>
                    <a:lnTo>
                      <a:pt x="285" y="414"/>
                    </a:lnTo>
                    <a:lnTo>
                      <a:pt x="286" y="414"/>
                    </a:lnTo>
                    <a:lnTo>
                      <a:pt x="288" y="414"/>
                    </a:lnTo>
                    <a:lnTo>
                      <a:pt x="295" y="415"/>
                    </a:lnTo>
                    <a:lnTo>
                      <a:pt x="297" y="415"/>
                    </a:lnTo>
                    <a:lnTo>
                      <a:pt x="297" y="417"/>
                    </a:lnTo>
                    <a:lnTo>
                      <a:pt x="298" y="415"/>
                    </a:lnTo>
                    <a:lnTo>
                      <a:pt x="300" y="415"/>
                    </a:lnTo>
                    <a:lnTo>
                      <a:pt x="301" y="417"/>
                    </a:lnTo>
                    <a:lnTo>
                      <a:pt x="303" y="417"/>
                    </a:lnTo>
                    <a:lnTo>
                      <a:pt x="303" y="418"/>
                    </a:lnTo>
                    <a:lnTo>
                      <a:pt x="304" y="418"/>
                    </a:lnTo>
                    <a:lnTo>
                      <a:pt x="304" y="417"/>
                    </a:lnTo>
                    <a:lnTo>
                      <a:pt x="306" y="417"/>
                    </a:lnTo>
                    <a:lnTo>
                      <a:pt x="308" y="414"/>
                    </a:lnTo>
                    <a:lnTo>
                      <a:pt x="308" y="412"/>
                    </a:lnTo>
                    <a:lnTo>
                      <a:pt x="308" y="411"/>
                    </a:lnTo>
                    <a:lnTo>
                      <a:pt x="309" y="411"/>
                    </a:lnTo>
                    <a:lnTo>
                      <a:pt x="311" y="409"/>
                    </a:lnTo>
                    <a:lnTo>
                      <a:pt x="312" y="409"/>
                    </a:lnTo>
                    <a:lnTo>
                      <a:pt x="314" y="408"/>
                    </a:lnTo>
                    <a:lnTo>
                      <a:pt x="315" y="408"/>
                    </a:lnTo>
                    <a:lnTo>
                      <a:pt x="315" y="409"/>
                    </a:lnTo>
                    <a:lnTo>
                      <a:pt x="317" y="409"/>
                    </a:lnTo>
                    <a:lnTo>
                      <a:pt x="318" y="409"/>
                    </a:lnTo>
                    <a:lnTo>
                      <a:pt x="320" y="409"/>
                    </a:lnTo>
                    <a:lnTo>
                      <a:pt x="321" y="409"/>
                    </a:lnTo>
                    <a:lnTo>
                      <a:pt x="323" y="411"/>
                    </a:lnTo>
                    <a:lnTo>
                      <a:pt x="329" y="409"/>
                    </a:lnTo>
                    <a:lnTo>
                      <a:pt x="331" y="409"/>
                    </a:lnTo>
                    <a:lnTo>
                      <a:pt x="332" y="409"/>
                    </a:lnTo>
                    <a:lnTo>
                      <a:pt x="334" y="409"/>
                    </a:lnTo>
                    <a:lnTo>
                      <a:pt x="334" y="408"/>
                    </a:lnTo>
                    <a:lnTo>
                      <a:pt x="337" y="409"/>
                    </a:lnTo>
                    <a:lnTo>
                      <a:pt x="338" y="409"/>
                    </a:lnTo>
                    <a:lnTo>
                      <a:pt x="340" y="409"/>
                    </a:lnTo>
                    <a:lnTo>
                      <a:pt x="340" y="411"/>
                    </a:lnTo>
                    <a:lnTo>
                      <a:pt x="341" y="412"/>
                    </a:lnTo>
                    <a:lnTo>
                      <a:pt x="343" y="411"/>
                    </a:lnTo>
                    <a:lnTo>
                      <a:pt x="344" y="411"/>
                    </a:lnTo>
                    <a:lnTo>
                      <a:pt x="346" y="411"/>
                    </a:lnTo>
                    <a:lnTo>
                      <a:pt x="349" y="408"/>
                    </a:lnTo>
                    <a:lnTo>
                      <a:pt x="357" y="408"/>
                    </a:lnTo>
                    <a:lnTo>
                      <a:pt x="360" y="409"/>
                    </a:lnTo>
                    <a:lnTo>
                      <a:pt x="361" y="411"/>
                    </a:lnTo>
                    <a:lnTo>
                      <a:pt x="363" y="409"/>
                    </a:lnTo>
                    <a:lnTo>
                      <a:pt x="363" y="408"/>
                    </a:lnTo>
                    <a:lnTo>
                      <a:pt x="361" y="408"/>
                    </a:lnTo>
                    <a:lnTo>
                      <a:pt x="360" y="408"/>
                    </a:lnTo>
                    <a:lnTo>
                      <a:pt x="360" y="406"/>
                    </a:lnTo>
                    <a:lnTo>
                      <a:pt x="360" y="405"/>
                    </a:lnTo>
                    <a:lnTo>
                      <a:pt x="360" y="403"/>
                    </a:lnTo>
                    <a:lnTo>
                      <a:pt x="361" y="402"/>
                    </a:lnTo>
                    <a:lnTo>
                      <a:pt x="361" y="400"/>
                    </a:lnTo>
                    <a:lnTo>
                      <a:pt x="363" y="400"/>
                    </a:lnTo>
                    <a:lnTo>
                      <a:pt x="363" y="399"/>
                    </a:lnTo>
                    <a:lnTo>
                      <a:pt x="363" y="397"/>
                    </a:lnTo>
                    <a:lnTo>
                      <a:pt x="363" y="395"/>
                    </a:lnTo>
                    <a:lnTo>
                      <a:pt x="363" y="394"/>
                    </a:lnTo>
                    <a:lnTo>
                      <a:pt x="364" y="394"/>
                    </a:lnTo>
                    <a:lnTo>
                      <a:pt x="366" y="394"/>
                    </a:lnTo>
                    <a:lnTo>
                      <a:pt x="367" y="394"/>
                    </a:lnTo>
                    <a:lnTo>
                      <a:pt x="367" y="392"/>
                    </a:lnTo>
                    <a:lnTo>
                      <a:pt x="367" y="391"/>
                    </a:lnTo>
                    <a:lnTo>
                      <a:pt x="369" y="391"/>
                    </a:lnTo>
                    <a:lnTo>
                      <a:pt x="369" y="392"/>
                    </a:lnTo>
                    <a:lnTo>
                      <a:pt x="372" y="392"/>
                    </a:lnTo>
                    <a:lnTo>
                      <a:pt x="372" y="394"/>
                    </a:lnTo>
                    <a:lnTo>
                      <a:pt x="373" y="395"/>
                    </a:lnTo>
                    <a:lnTo>
                      <a:pt x="375" y="399"/>
                    </a:lnTo>
                    <a:lnTo>
                      <a:pt x="376" y="400"/>
                    </a:lnTo>
                    <a:lnTo>
                      <a:pt x="376" y="402"/>
                    </a:lnTo>
                    <a:lnTo>
                      <a:pt x="378" y="402"/>
                    </a:lnTo>
                    <a:lnTo>
                      <a:pt x="378" y="403"/>
                    </a:lnTo>
                    <a:lnTo>
                      <a:pt x="378" y="405"/>
                    </a:lnTo>
                    <a:lnTo>
                      <a:pt x="378" y="406"/>
                    </a:lnTo>
                    <a:lnTo>
                      <a:pt x="380" y="406"/>
                    </a:lnTo>
                    <a:lnTo>
                      <a:pt x="380" y="408"/>
                    </a:lnTo>
                    <a:lnTo>
                      <a:pt x="381" y="408"/>
                    </a:lnTo>
                    <a:lnTo>
                      <a:pt x="381" y="409"/>
                    </a:lnTo>
                    <a:lnTo>
                      <a:pt x="383" y="411"/>
                    </a:lnTo>
                    <a:lnTo>
                      <a:pt x="384" y="412"/>
                    </a:lnTo>
                    <a:lnTo>
                      <a:pt x="386" y="414"/>
                    </a:lnTo>
                    <a:lnTo>
                      <a:pt x="389" y="414"/>
                    </a:lnTo>
                    <a:lnTo>
                      <a:pt x="389" y="428"/>
                    </a:lnTo>
                    <a:lnTo>
                      <a:pt x="389" y="441"/>
                    </a:lnTo>
                    <a:lnTo>
                      <a:pt x="389" y="455"/>
                    </a:lnTo>
                    <a:lnTo>
                      <a:pt x="389" y="469"/>
                    </a:lnTo>
                    <a:lnTo>
                      <a:pt x="389" y="483"/>
                    </a:lnTo>
                    <a:lnTo>
                      <a:pt x="389" y="497"/>
                    </a:lnTo>
                    <a:lnTo>
                      <a:pt x="389" y="510"/>
                    </a:lnTo>
                    <a:lnTo>
                      <a:pt x="389" y="524"/>
                    </a:lnTo>
                    <a:lnTo>
                      <a:pt x="389" y="536"/>
                    </a:lnTo>
                    <a:lnTo>
                      <a:pt x="389" y="550"/>
                    </a:lnTo>
                    <a:lnTo>
                      <a:pt x="389" y="564"/>
                    </a:lnTo>
                    <a:lnTo>
                      <a:pt x="389" y="578"/>
                    </a:lnTo>
                    <a:lnTo>
                      <a:pt x="389" y="590"/>
                    </a:lnTo>
                    <a:lnTo>
                      <a:pt x="389" y="604"/>
                    </a:lnTo>
                    <a:lnTo>
                      <a:pt x="389" y="618"/>
                    </a:lnTo>
                    <a:lnTo>
                      <a:pt x="389" y="630"/>
                    </a:lnTo>
                    <a:lnTo>
                      <a:pt x="376" y="630"/>
                    </a:lnTo>
                    <a:lnTo>
                      <a:pt x="364" y="630"/>
                    </a:lnTo>
                    <a:lnTo>
                      <a:pt x="353" y="630"/>
                    </a:lnTo>
                    <a:lnTo>
                      <a:pt x="341" y="630"/>
                    </a:lnTo>
                    <a:lnTo>
                      <a:pt x="329" y="630"/>
                    </a:lnTo>
                    <a:lnTo>
                      <a:pt x="318" y="630"/>
                    </a:lnTo>
                    <a:lnTo>
                      <a:pt x="306" y="630"/>
                    </a:lnTo>
                    <a:lnTo>
                      <a:pt x="294" y="630"/>
                    </a:lnTo>
                    <a:lnTo>
                      <a:pt x="283" y="630"/>
                    </a:lnTo>
                    <a:lnTo>
                      <a:pt x="271" y="630"/>
                    </a:lnTo>
                    <a:lnTo>
                      <a:pt x="259" y="630"/>
                    </a:lnTo>
                    <a:lnTo>
                      <a:pt x="246" y="630"/>
                    </a:lnTo>
                    <a:lnTo>
                      <a:pt x="236" y="630"/>
                    </a:lnTo>
                    <a:lnTo>
                      <a:pt x="223" y="630"/>
                    </a:lnTo>
                    <a:lnTo>
                      <a:pt x="211" y="630"/>
                    </a:lnTo>
                    <a:lnTo>
                      <a:pt x="200" y="630"/>
                    </a:lnTo>
                    <a:lnTo>
                      <a:pt x="188" y="630"/>
                    </a:lnTo>
                    <a:lnTo>
                      <a:pt x="176" y="630"/>
                    </a:lnTo>
                    <a:lnTo>
                      <a:pt x="165" y="630"/>
                    </a:lnTo>
                    <a:lnTo>
                      <a:pt x="153" y="630"/>
                    </a:lnTo>
                    <a:lnTo>
                      <a:pt x="141" y="630"/>
                    </a:lnTo>
                    <a:lnTo>
                      <a:pt x="130" y="630"/>
                    </a:lnTo>
                    <a:lnTo>
                      <a:pt x="118" y="630"/>
                    </a:lnTo>
                    <a:lnTo>
                      <a:pt x="107" y="630"/>
                    </a:lnTo>
                    <a:lnTo>
                      <a:pt x="95" y="630"/>
                    </a:lnTo>
                    <a:lnTo>
                      <a:pt x="82" y="630"/>
                    </a:lnTo>
                    <a:lnTo>
                      <a:pt x="72" y="630"/>
                    </a:lnTo>
                    <a:lnTo>
                      <a:pt x="59" y="630"/>
                    </a:lnTo>
                    <a:lnTo>
                      <a:pt x="47" y="630"/>
                    </a:lnTo>
                    <a:lnTo>
                      <a:pt x="36" y="630"/>
                    </a:lnTo>
                    <a:lnTo>
                      <a:pt x="24" y="630"/>
                    </a:lnTo>
                    <a:lnTo>
                      <a:pt x="12" y="630"/>
                    </a:lnTo>
                    <a:lnTo>
                      <a:pt x="12" y="622"/>
                    </a:lnTo>
                    <a:lnTo>
                      <a:pt x="12" y="613"/>
                    </a:lnTo>
                    <a:lnTo>
                      <a:pt x="12" y="604"/>
                    </a:lnTo>
                    <a:lnTo>
                      <a:pt x="12" y="596"/>
                    </a:lnTo>
                    <a:lnTo>
                      <a:pt x="12" y="587"/>
                    </a:lnTo>
                    <a:lnTo>
                      <a:pt x="12" y="578"/>
                    </a:lnTo>
                    <a:lnTo>
                      <a:pt x="12" y="569"/>
                    </a:lnTo>
                    <a:lnTo>
                      <a:pt x="12" y="559"/>
                    </a:lnTo>
                    <a:lnTo>
                      <a:pt x="12" y="552"/>
                    </a:lnTo>
                    <a:lnTo>
                      <a:pt x="12" y="543"/>
                    </a:lnTo>
                    <a:lnTo>
                      <a:pt x="12" y="533"/>
                    </a:lnTo>
                    <a:lnTo>
                      <a:pt x="12" y="524"/>
                    </a:lnTo>
                    <a:lnTo>
                      <a:pt x="12" y="515"/>
                    </a:lnTo>
                    <a:lnTo>
                      <a:pt x="12" y="507"/>
                    </a:lnTo>
                    <a:lnTo>
                      <a:pt x="12" y="498"/>
                    </a:lnTo>
                    <a:lnTo>
                      <a:pt x="12" y="489"/>
                    </a:lnTo>
                    <a:lnTo>
                      <a:pt x="12" y="484"/>
                    </a:lnTo>
                    <a:lnTo>
                      <a:pt x="12" y="477"/>
                    </a:lnTo>
                    <a:lnTo>
                      <a:pt x="12" y="475"/>
                    </a:lnTo>
                    <a:lnTo>
                      <a:pt x="12" y="474"/>
                    </a:lnTo>
                    <a:lnTo>
                      <a:pt x="12" y="472"/>
                    </a:lnTo>
                    <a:lnTo>
                      <a:pt x="13" y="471"/>
                    </a:lnTo>
                    <a:lnTo>
                      <a:pt x="15" y="469"/>
                    </a:lnTo>
                    <a:lnTo>
                      <a:pt x="15" y="467"/>
                    </a:lnTo>
                    <a:lnTo>
                      <a:pt x="15" y="466"/>
                    </a:lnTo>
                    <a:lnTo>
                      <a:pt x="17" y="463"/>
                    </a:lnTo>
                    <a:lnTo>
                      <a:pt x="17" y="458"/>
                    </a:lnTo>
                    <a:lnTo>
                      <a:pt x="18" y="457"/>
                    </a:lnTo>
                    <a:lnTo>
                      <a:pt x="18" y="455"/>
                    </a:lnTo>
                    <a:lnTo>
                      <a:pt x="17" y="454"/>
                    </a:lnTo>
                    <a:lnTo>
                      <a:pt x="15" y="451"/>
                    </a:lnTo>
                    <a:lnTo>
                      <a:pt x="15" y="449"/>
                    </a:lnTo>
                    <a:lnTo>
                      <a:pt x="17" y="449"/>
                    </a:lnTo>
                    <a:lnTo>
                      <a:pt x="18" y="449"/>
                    </a:lnTo>
                    <a:lnTo>
                      <a:pt x="18" y="448"/>
                    </a:lnTo>
                    <a:lnTo>
                      <a:pt x="20" y="448"/>
                    </a:lnTo>
                    <a:lnTo>
                      <a:pt x="20" y="446"/>
                    </a:lnTo>
                    <a:lnTo>
                      <a:pt x="20" y="444"/>
                    </a:lnTo>
                    <a:lnTo>
                      <a:pt x="20" y="443"/>
                    </a:lnTo>
                    <a:lnTo>
                      <a:pt x="20" y="441"/>
                    </a:lnTo>
                    <a:lnTo>
                      <a:pt x="18" y="440"/>
                    </a:lnTo>
                    <a:lnTo>
                      <a:pt x="17" y="438"/>
                    </a:lnTo>
                    <a:lnTo>
                      <a:pt x="15" y="437"/>
                    </a:lnTo>
                    <a:lnTo>
                      <a:pt x="15" y="435"/>
                    </a:lnTo>
                    <a:lnTo>
                      <a:pt x="15" y="434"/>
                    </a:lnTo>
                    <a:lnTo>
                      <a:pt x="13" y="434"/>
                    </a:lnTo>
                    <a:lnTo>
                      <a:pt x="12" y="435"/>
                    </a:lnTo>
                    <a:lnTo>
                      <a:pt x="10" y="435"/>
                    </a:lnTo>
                    <a:lnTo>
                      <a:pt x="9" y="435"/>
                    </a:lnTo>
                    <a:lnTo>
                      <a:pt x="9" y="434"/>
                    </a:lnTo>
                    <a:lnTo>
                      <a:pt x="7" y="432"/>
                    </a:lnTo>
                    <a:lnTo>
                      <a:pt x="6" y="432"/>
                    </a:lnTo>
                    <a:lnTo>
                      <a:pt x="6" y="434"/>
                    </a:lnTo>
                    <a:lnTo>
                      <a:pt x="4" y="435"/>
                    </a:lnTo>
                    <a:lnTo>
                      <a:pt x="3" y="434"/>
                    </a:lnTo>
                    <a:lnTo>
                      <a:pt x="1" y="432"/>
                    </a:lnTo>
                    <a:lnTo>
                      <a:pt x="1" y="431"/>
                    </a:lnTo>
                    <a:lnTo>
                      <a:pt x="1" y="429"/>
                    </a:lnTo>
                    <a:lnTo>
                      <a:pt x="1" y="428"/>
                    </a:lnTo>
                    <a:lnTo>
                      <a:pt x="1" y="426"/>
                    </a:lnTo>
                    <a:lnTo>
                      <a:pt x="0" y="425"/>
                    </a:lnTo>
                    <a:lnTo>
                      <a:pt x="0" y="423"/>
                    </a:lnTo>
                    <a:lnTo>
                      <a:pt x="0" y="422"/>
                    </a:lnTo>
                    <a:lnTo>
                      <a:pt x="1" y="420"/>
                    </a:lnTo>
                    <a:lnTo>
                      <a:pt x="1" y="418"/>
                    </a:lnTo>
                    <a:lnTo>
                      <a:pt x="1" y="415"/>
                    </a:lnTo>
                    <a:lnTo>
                      <a:pt x="1" y="414"/>
                    </a:lnTo>
                    <a:lnTo>
                      <a:pt x="3" y="412"/>
                    </a:lnTo>
                    <a:lnTo>
                      <a:pt x="4" y="412"/>
                    </a:lnTo>
                    <a:lnTo>
                      <a:pt x="4" y="411"/>
                    </a:lnTo>
                    <a:lnTo>
                      <a:pt x="6" y="409"/>
                    </a:lnTo>
                    <a:lnTo>
                      <a:pt x="6" y="408"/>
                    </a:lnTo>
                    <a:lnTo>
                      <a:pt x="7" y="405"/>
                    </a:lnTo>
                    <a:lnTo>
                      <a:pt x="7" y="402"/>
                    </a:lnTo>
                    <a:lnTo>
                      <a:pt x="9" y="399"/>
                    </a:lnTo>
                    <a:lnTo>
                      <a:pt x="10" y="394"/>
                    </a:lnTo>
                    <a:lnTo>
                      <a:pt x="12" y="394"/>
                    </a:lnTo>
                    <a:lnTo>
                      <a:pt x="13" y="392"/>
                    </a:lnTo>
                    <a:lnTo>
                      <a:pt x="17" y="389"/>
                    </a:lnTo>
                    <a:lnTo>
                      <a:pt x="18" y="388"/>
                    </a:lnTo>
                    <a:lnTo>
                      <a:pt x="23" y="382"/>
                    </a:lnTo>
                    <a:lnTo>
                      <a:pt x="24" y="379"/>
                    </a:lnTo>
                    <a:lnTo>
                      <a:pt x="24" y="377"/>
                    </a:lnTo>
                    <a:lnTo>
                      <a:pt x="24" y="372"/>
                    </a:lnTo>
                    <a:lnTo>
                      <a:pt x="24" y="371"/>
                    </a:lnTo>
                    <a:lnTo>
                      <a:pt x="24" y="369"/>
                    </a:lnTo>
                    <a:lnTo>
                      <a:pt x="24" y="368"/>
                    </a:lnTo>
                    <a:lnTo>
                      <a:pt x="24" y="366"/>
                    </a:lnTo>
                    <a:lnTo>
                      <a:pt x="32" y="356"/>
                    </a:lnTo>
                    <a:lnTo>
                      <a:pt x="33" y="353"/>
                    </a:lnTo>
                    <a:lnTo>
                      <a:pt x="33" y="348"/>
                    </a:lnTo>
                    <a:lnTo>
                      <a:pt x="35" y="346"/>
                    </a:lnTo>
                    <a:lnTo>
                      <a:pt x="35" y="345"/>
                    </a:lnTo>
                    <a:lnTo>
                      <a:pt x="35" y="340"/>
                    </a:lnTo>
                    <a:lnTo>
                      <a:pt x="35" y="339"/>
                    </a:lnTo>
                    <a:lnTo>
                      <a:pt x="36" y="337"/>
                    </a:lnTo>
                    <a:lnTo>
                      <a:pt x="38" y="334"/>
                    </a:lnTo>
                    <a:lnTo>
                      <a:pt x="39" y="331"/>
                    </a:lnTo>
                    <a:lnTo>
                      <a:pt x="43" y="328"/>
                    </a:lnTo>
                    <a:lnTo>
                      <a:pt x="43" y="327"/>
                    </a:lnTo>
                    <a:lnTo>
                      <a:pt x="43" y="325"/>
                    </a:lnTo>
                    <a:lnTo>
                      <a:pt x="44" y="322"/>
                    </a:lnTo>
                    <a:lnTo>
                      <a:pt x="44" y="320"/>
                    </a:lnTo>
                    <a:lnTo>
                      <a:pt x="47" y="319"/>
                    </a:lnTo>
                    <a:lnTo>
                      <a:pt x="47" y="317"/>
                    </a:lnTo>
                    <a:lnTo>
                      <a:pt x="47" y="316"/>
                    </a:lnTo>
                    <a:lnTo>
                      <a:pt x="47" y="314"/>
                    </a:lnTo>
                    <a:lnTo>
                      <a:pt x="47" y="313"/>
                    </a:lnTo>
                    <a:lnTo>
                      <a:pt x="46" y="308"/>
                    </a:lnTo>
                    <a:lnTo>
                      <a:pt x="44" y="304"/>
                    </a:lnTo>
                    <a:lnTo>
                      <a:pt x="43" y="302"/>
                    </a:lnTo>
                    <a:lnTo>
                      <a:pt x="41" y="300"/>
                    </a:lnTo>
                    <a:lnTo>
                      <a:pt x="39" y="300"/>
                    </a:lnTo>
                    <a:lnTo>
                      <a:pt x="35" y="297"/>
                    </a:lnTo>
                    <a:lnTo>
                      <a:pt x="33" y="296"/>
                    </a:lnTo>
                    <a:lnTo>
                      <a:pt x="29" y="294"/>
                    </a:lnTo>
                    <a:lnTo>
                      <a:pt x="29" y="293"/>
                    </a:lnTo>
                    <a:lnTo>
                      <a:pt x="27" y="291"/>
                    </a:lnTo>
                    <a:lnTo>
                      <a:pt x="24" y="288"/>
                    </a:lnTo>
                    <a:lnTo>
                      <a:pt x="21" y="282"/>
                    </a:lnTo>
                    <a:lnTo>
                      <a:pt x="21" y="281"/>
                    </a:lnTo>
                    <a:lnTo>
                      <a:pt x="21" y="279"/>
                    </a:lnTo>
                    <a:lnTo>
                      <a:pt x="20" y="276"/>
                    </a:lnTo>
                    <a:lnTo>
                      <a:pt x="17" y="271"/>
                    </a:lnTo>
                    <a:lnTo>
                      <a:pt x="17" y="270"/>
                    </a:lnTo>
                    <a:lnTo>
                      <a:pt x="18" y="268"/>
                    </a:lnTo>
                    <a:lnTo>
                      <a:pt x="18" y="267"/>
                    </a:lnTo>
                    <a:lnTo>
                      <a:pt x="20" y="265"/>
                    </a:lnTo>
                    <a:lnTo>
                      <a:pt x="20" y="264"/>
                    </a:lnTo>
                    <a:lnTo>
                      <a:pt x="18" y="261"/>
                    </a:lnTo>
                    <a:lnTo>
                      <a:pt x="17" y="256"/>
                    </a:lnTo>
                    <a:lnTo>
                      <a:pt x="17" y="254"/>
                    </a:lnTo>
                    <a:lnTo>
                      <a:pt x="13" y="250"/>
                    </a:lnTo>
                    <a:lnTo>
                      <a:pt x="12" y="247"/>
                    </a:lnTo>
                    <a:lnTo>
                      <a:pt x="10" y="245"/>
                    </a:lnTo>
                    <a:lnTo>
                      <a:pt x="10" y="244"/>
                    </a:lnTo>
                    <a:lnTo>
                      <a:pt x="10" y="241"/>
                    </a:lnTo>
                    <a:lnTo>
                      <a:pt x="10" y="238"/>
                    </a:lnTo>
                    <a:lnTo>
                      <a:pt x="10" y="225"/>
                    </a:lnTo>
                    <a:lnTo>
                      <a:pt x="10" y="210"/>
                    </a:lnTo>
                    <a:lnTo>
                      <a:pt x="10" y="193"/>
                    </a:lnTo>
                    <a:lnTo>
                      <a:pt x="10" y="179"/>
                    </a:lnTo>
                    <a:lnTo>
                      <a:pt x="10" y="164"/>
                    </a:lnTo>
                    <a:lnTo>
                      <a:pt x="10" y="149"/>
                    </a:lnTo>
                    <a:lnTo>
                      <a:pt x="10" y="135"/>
                    </a:lnTo>
                    <a:lnTo>
                      <a:pt x="10" y="120"/>
                    </a:lnTo>
                    <a:lnTo>
                      <a:pt x="10" y="104"/>
                    </a:lnTo>
                    <a:lnTo>
                      <a:pt x="10" y="89"/>
                    </a:lnTo>
                    <a:lnTo>
                      <a:pt x="12" y="75"/>
                    </a:lnTo>
                    <a:lnTo>
                      <a:pt x="12" y="61"/>
                    </a:lnTo>
                    <a:lnTo>
                      <a:pt x="12" y="46"/>
                    </a:lnTo>
                    <a:lnTo>
                      <a:pt x="12" y="31"/>
                    </a:lnTo>
                    <a:lnTo>
                      <a:pt x="10" y="15"/>
                    </a:lnTo>
                    <a:lnTo>
                      <a:pt x="10" y="0"/>
                    </a:lnTo>
                    <a:lnTo>
                      <a:pt x="18" y="0"/>
                    </a:lnTo>
                    <a:lnTo>
                      <a:pt x="32" y="0"/>
                    </a:lnTo>
                    <a:lnTo>
                      <a:pt x="46" y="0"/>
                    </a:lnTo>
                    <a:lnTo>
                      <a:pt x="59" y="0"/>
                    </a:lnTo>
                    <a:lnTo>
                      <a:pt x="73"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8" name="Freeform 205">
                <a:extLst>
                  <a:ext uri="{FF2B5EF4-FFF2-40B4-BE49-F238E27FC236}">
                    <a16:creationId xmlns:a16="http://schemas.microsoft.com/office/drawing/2014/main" id="{74247A17-637A-B8F7-D22B-3779CA489D57}"/>
                  </a:ext>
                </a:extLst>
              </p:cNvPr>
              <p:cNvSpPr>
                <a:spLocks noEditPoints="1"/>
              </p:cNvSpPr>
              <p:nvPr/>
            </p:nvSpPr>
            <p:spPr bwMode="auto">
              <a:xfrm>
                <a:off x="3471863" y="2341563"/>
                <a:ext cx="785813" cy="506412"/>
              </a:xfrm>
              <a:custGeom>
                <a:avLst/>
                <a:gdLst>
                  <a:gd name="T0" fmla="*/ 48 w 495"/>
                  <a:gd name="T1" fmla="*/ 236 h 319"/>
                  <a:gd name="T2" fmla="*/ 114 w 495"/>
                  <a:gd name="T3" fmla="*/ 167 h 319"/>
                  <a:gd name="T4" fmla="*/ 143 w 495"/>
                  <a:gd name="T5" fmla="*/ 155 h 319"/>
                  <a:gd name="T6" fmla="*/ 144 w 495"/>
                  <a:gd name="T7" fmla="*/ 141 h 319"/>
                  <a:gd name="T8" fmla="*/ 135 w 495"/>
                  <a:gd name="T9" fmla="*/ 126 h 319"/>
                  <a:gd name="T10" fmla="*/ 128 w 495"/>
                  <a:gd name="T11" fmla="*/ 91 h 319"/>
                  <a:gd name="T12" fmla="*/ 131 w 495"/>
                  <a:gd name="T13" fmla="*/ 72 h 319"/>
                  <a:gd name="T14" fmla="*/ 149 w 495"/>
                  <a:gd name="T15" fmla="*/ 94 h 319"/>
                  <a:gd name="T16" fmla="*/ 134 w 495"/>
                  <a:gd name="T17" fmla="*/ 89 h 319"/>
                  <a:gd name="T18" fmla="*/ 120 w 495"/>
                  <a:gd name="T19" fmla="*/ 49 h 319"/>
                  <a:gd name="T20" fmla="*/ 114 w 495"/>
                  <a:gd name="T21" fmla="*/ 48 h 319"/>
                  <a:gd name="T22" fmla="*/ 137 w 495"/>
                  <a:gd name="T23" fmla="*/ 43 h 319"/>
                  <a:gd name="T24" fmla="*/ 131 w 495"/>
                  <a:gd name="T25" fmla="*/ 42 h 319"/>
                  <a:gd name="T26" fmla="*/ 98 w 495"/>
                  <a:gd name="T27" fmla="*/ 40 h 319"/>
                  <a:gd name="T28" fmla="*/ 101 w 495"/>
                  <a:gd name="T29" fmla="*/ 34 h 319"/>
                  <a:gd name="T30" fmla="*/ 118 w 495"/>
                  <a:gd name="T31" fmla="*/ 34 h 319"/>
                  <a:gd name="T32" fmla="*/ 108 w 495"/>
                  <a:gd name="T33" fmla="*/ 34 h 319"/>
                  <a:gd name="T34" fmla="*/ 106 w 495"/>
                  <a:gd name="T35" fmla="*/ 26 h 319"/>
                  <a:gd name="T36" fmla="*/ 115 w 495"/>
                  <a:gd name="T37" fmla="*/ 22 h 319"/>
                  <a:gd name="T38" fmla="*/ 215 w 495"/>
                  <a:gd name="T39" fmla="*/ 0 h 319"/>
                  <a:gd name="T40" fmla="*/ 484 w 495"/>
                  <a:gd name="T41" fmla="*/ 15 h 319"/>
                  <a:gd name="T42" fmla="*/ 491 w 495"/>
                  <a:gd name="T43" fmla="*/ 254 h 319"/>
                  <a:gd name="T44" fmla="*/ 405 w 495"/>
                  <a:gd name="T45" fmla="*/ 279 h 319"/>
                  <a:gd name="T46" fmla="*/ 285 w 495"/>
                  <a:gd name="T47" fmla="*/ 304 h 319"/>
                  <a:gd name="T48" fmla="*/ 235 w 495"/>
                  <a:gd name="T49" fmla="*/ 311 h 319"/>
                  <a:gd name="T50" fmla="*/ 146 w 495"/>
                  <a:gd name="T51" fmla="*/ 317 h 319"/>
                  <a:gd name="T52" fmla="*/ 121 w 495"/>
                  <a:gd name="T53" fmla="*/ 284 h 319"/>
                  <a:gd name="T54" fmla="*/ 91 w 495"/>
                  <a:gd name="T55" fmla="*/ 265 h 319"/>
                  <a:gd name="T56" fmla="*/ 56 w 495"/>
                  <a:gd name="T57" fmla="*/ 258 h 319"/>
                  <a:gd name="T58" fmla="*/ 42 w 495"/>
                  <a:gd name="T59" fmla="*/ 244 h 319"/>
                  <a:gd name="T60" fmla="*/ 52 w 495"/>
                  <a:gd name="T61" fmla="*/ 241 h 319"/>
                  <a:gd name="T62" fmla="*/ 51 w 495"/>
                  <a:gd name="T63" fmla="*/ 222 h 319"/>
                  <a:gd name="T64" fmla="*/ 48 w 495"/>
                  <a:gd name="T65" fmla="*/ 215 h 319"/>
                  <a:gd name="T66" fmla="*/ 43 w 495"/>
                  <a:gd name="T67" fmla="*/ 198 h 319"/>
                  <a:gd name="T68" fmla="*/ 37 w 495"/>
                  <a:gd name="T69" fmla="*/ 186 h 319"/>
                  <a:gd name="T70" fmla="*/ 33 w 495"/>
                  <a:gd name="T71" fmla="*/ 164 h 319"/>
                  <a:gd name="T72" fmla="*/ 11 w 495"/>
                  <a:gd name="T73" fmla="*/ 109 h 319"/>
                  <a:gd name="T74" fmla="*/ 5 w 495"/>
                  <a:gd name="T75" fmla="*/ 65 h 319"/>
                  <a:gd name="T76" fmla="*/ 36 w 495"/>
                  <a:gd name="T77" fmla="*/ 72 h 319"/>
                  <a:gd name="T78" fmla="*/ 77 w 495"/>
                  <a:gd name="T79" fmla="*/ 83 h 319"/>
                  <a:gd name="T80" fmla="*/ 108 w 495"/>
                  <a:gd name="T81" fmla="*/ 87 h 319"/>
                  <a:gd name="T82" fmla="*/ 117 w 495"/>
                  <a:gd name="T83" fmla="*/ 86 h 319"/>
                  <a:gd name="T84" fmla="*/ 131 w 495"/>
                  <a:gd name="T85" fmla="*/ 107 h 319"/>
                  <a:gd name="T86" fmla="*/ 120 w 495"/>
                  <a:gd name="T87" fmla="*/ 114 h 319"/>
                  <a:gd name="T88" fmla="*/ 100 w 495"/>
                  <a:gd name="T89" fmla="*/ 155 h 319"/>
                  <a:gd name="T90" fmla="*/ 123 w 495"/>
                  <a:gd name="T91" fmla="*/ 127 h 319"/>
                  <a:gd name="T92" fmla="*/ 140 w 495"/>
                  <a:gd name="T93" fmla="*/ 110 h 319"/>
                  <a:gd name="T94" fmla="*/ 132 w 495"/>
                  <a:gd name="T95" fmla="*/ 133 h 319"/>
                  <a:gd name="T96" fmla="*/ 138 w 495"/>
                  <a:gd name="T97" fmla="*/ 146 h 319"/>
                  <a:gd name="T98" fmla="*/ 129 w 495"/>
                  <a:gd name="T99" fmla="*/ 155 h 319"/>
                  <a:gd name="T100" fmla="*/ 123 w 495"/>
                  <a:gd name="T101" fmla="*/ 161 h 319"/>
                  <a:gd name="T102" fmla="*/ 108 w 495"/>
                  <a:gd name="T103" fmla="*/ 176 h 319"/>
                  <a:gd name="T104" fmla="*/ 117 w 495"/>
                  <a:gd name="T105" fmla="*/ 184 h 319"/>
                  <a:gd name="T106" fmla="*/ 129 w 495"/>
                  <a:gd name="T107" fmla="*/ 178 h 319"/>
                  <a:gd name="T108" fmla="*/ 152 w 495"/>
                  <a:gd name="T109" fmla="*/ 150 h 319"/>
                  <a:gd name="T110" fmla="*/ 149 w 495"/>
                  <a:gd name="T111" fmla="*/ 121 h 319"/>
                  <a:gd name="T112" fmla="*/ 160 w 495"/>
                  <a:gd name="T113" fmla="*/ 94 h 319"/>
                  <a:gd name="T114" fmla="*/ 146 w 495"/>
                  <a:gd name="T115" fmla="*/ 84 h 319"/>
                  <a:gd name="T116" fmla="*/ 149 w 495"/>
                  <a:gd name="T117" fmla="*/ 68 h 319"/>
                  <a:gd name="T118" fmla="*/ 131 w 495"/>
                  <a:gd name="T119" fmla="*/ 51 h 319"/>
                  <a:gd name="T120" fmla="*/ 140 w 495"/>
                  <a:gd name="T121" fmla="*/ 42 h 319"/>
                  <a:gd name="T122" fmla="*/ 137 w 495"/>
                  <a:gd name="T123" fmla="*/ 20 h 319"/>
                  <a:gd name="T124" fmla="*/ 121 w 495"/>
                  <a:gd name="T125" fmla="*/ 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5" h="319">
                    <a:moveTo>
                      <a:pt x="89" y="267"/>
                    </a:moveTo>
                    <a:lnTo>
                      <a:pt x="88" y="267"/>
                    </a:lnTo>
                    <a:lnTo>
                      <a:pt x="86" y="267"/>
                    </a:lnTo>
                    <a:lnTo>
                      <a:pt x="86" y="265"/>
                    </a:lnTo>
                    <a:lnTo>
                      <a:pt x="85" y="264"/>
                    </a:lnTo>
                    <a:lnTo>
                      <a:pt x="83" y="264"/>
                    </a:lnTo>
                    <a:lnTo>
                      <a:pt x="83" y="262"/>
                    </a:lnTo>
                    <a:lnTo>
                      <a:pt x="83" y="261"/>
                    </a:lnTo>
                    <a:lnTo>
                      <a:pt x="85" y="262"/>
                    </a:lnTo>
                    <a:lnTo>
                      <a:pt x="86" y="264"/>
                    </a:lnTo>
                    <a:lnTo>
                      <a:pt x="88" y="265"/>
                    </a:lnTo>
                    <a:lnTo>
                      <a:pt x="89" y="265"/>
                    </a:lnTo>
                    <a:lnTo>
                      <a:pt x="89" y="267"/>
                    </a:lnTo>
                    <a:close/>
                    <a:moveTo>
                      <a:pt x="49" y="242"/>
                    </a:moveTo>
                    <a:lnTo>
                      <a:pt x="48" y="242"/>
                    </a:lnTo>
                    <a:lnTo>
                      <a:pt x="48" y="239"/>
                    </a:lnTo>
                    <a:lnTo>
                      <a:pt x="46" y="239"/>
                    </a:lnTo>
                    <a:lnTo>
                      <a:pt x="46" y="236"/>
                    </a:lnTo>
                    <a:lnTo>
                      <a:pt x="46" y="235"/>
                    </a:lnTo>
                    <a:lnTo>
                      <a:pt x="48" y="235"/>
                    </a:lnTo>
                    <a:lnTo>
                      <a:pt x="48" y="236"/>
                    </a:lnTo>
                    <a:lnTo>
                      <a:pt x="49" y="236"/>
                    </a:lnTo>
                    <a:lnTo>
                      <a:pt x="49" y="238"/>
                    </a:lnTo>
                    <a:lnTo>
                      <a:pt x="49" y="239"/>
                    </a:lnTo>
                    <a:lnTo>
                      <a:pt x="49" y="242"/>
                    </a:lnTo>
                    <a:close/>
                    <a:moveTo>
                      <a:pt x="128" y="176"/>
                    </a:moveTo>
                    <a:lnTo>
                      <a:pt x="126" y="175"/>
                    </a:lnTo>
                    <a:lnTo>
                      <a:pt x="126" y="173"/>
                    </a:lnTo>
                    <a:lnTo>
                      <a:pt x="128" y="172"/>
                    </a:lnTo>
                    <a:lnTo>
                      <a:pt x="129" y="172"/>
                    </a:lnTo>
                    <a:lnTo>
                      <a:pt x="131" y="172"/>
                    </a:lnTo>
                    <a:lnTo>
                      <a:pt x="131" y="173"/>
                    </a:lnTo>
                    <a:lnTo>
                      <a:pt x="129" y="175"/>
                    </a:lnTo>
                    <a:lnTo>
                      <a:pt x="129" y="176"/>
                    </a:lnTo>
                    <a:lnTo>
                      <a:pt x="128" y="176"/>
                    </a:lnTo>
                    <a:close/>
                    <a:moveTo>
                      <a:pt x="118" y="172"/>
                    </a:moveTo>
                    <a:lnTo>
                      <a:pt x="117" y="173"/>
                    </a:lnTo>
                    <a:lnTo>
                      <a:pt x="117" y="172"/>
                    </a:lnTo>
                    <a:lnTo>
                      <a:pt x="117" y="170"/>
                    </a:lnTo>
                    <a:lnTo>
                      <a:pt x="115" y="169"/>
                    </a:lnTo>
                    <a:lnTo>
                      <a:pt x="115" y="167"/>
                    </a:lnTo>
                    <a:lnTo>
                      <a:pt x="114" y="167"/>
                    </a:lnTo>
                    <a:lnTo>
                      <a:pt x="114" y="166"/>
                    </a:lnTo>
                    <a:lnTo>
                      <a:pt x="115" y="164"/>
                    </a:lnTo>
                    <a:lnTo>
                      <a:pt x="115" y="163"/>
                    </a:lnTo>
                    <a:lnTo>
                      <a:pt x="117" y="163"/>
                    </a:lnTo>
                    <a:lnTo>
                      <a:pt x="118" y="161"/>
                    </a:lnTo>
                    <a:lnTo>
                      <a:pt x="118" y="163"/>
                    </a:lnTo>
                    <a:lnTo>
                      <a:pt x="118" y="164"/>
                    </a:lnTo>
                    <a:lnTo>
                      <a:pt x="118" y="166"/>
                    </a:lnTo>
                    <a:lnTo>
                      <a:pt x="118" y="167"/>
                    </a:lnTo>
                    <a:lnTo>
                      <a:pt x="118" y="169"/>
                    </a:lnTo>
                    <a:lnTo>
                      <a:pt x="118" y="170"/>
                    </a:lnTo>
                    <a:lnTo>
                      <a:pt x="118" y="172"/>
                    </a:lnTo>
                    <a:close/>
                    <a:moveTo>
                      <a:pt x="146" y="150"/>
                    </a:moveTo>
                    <a:lnTo>
                      <a:pt x="147" y="150"/>
                    </a:lnTo>
                    <a:lnTo>
                      <a:pt x="147" y="152"/>
                    </a:lnTo>
                    <a:lnTo>
                      <a:pt x="149" y="152"/>
                    </a:lnTo>
                    <a:lnTo>
                      <a:pt x="149" y="153"/>
                    </a:lnTo>
                    <a:lnTo>
                      <a:pt x="146" y="153"/>
                    </a:lnTo>
                    <a:lnTo>
                      <a:pt x="144" y="156"/>
                    </a:lnTo>
                    <a:lnTo>
                      <a:pt x="143" y="156"/>
                    </a:lnTo>
                    <a:lnTo>
                      <a:pt x="143" y="155"/>
                    </a:lnTo>
                    <a:lnTo>
                      <a:pt x="143" y="153"/>
                    </a:lnTo>
                    <a:lnTo>
                      <a:pt x="144" y="153"/>
                    </a:lnTo>
                    <a:lnTo>
                      <a:pt x="144" y="152"/>
                    </a:lnTo>
                    <a:lnTo>
                      <a:pt x="144" y="150"/>
                    </a:lnTo>
                    <a:lnTo>
                      <a:pt x="143" y="152"/>
                    </a:lnTo>
                    <a:lnTo>
                      <a:pt x="144" y="152"/>
                    </a:lnTo>
                    <a:lnTo>
                      <a:pt x="143" y="152"/>
                    </a:lnTo>
                    <a:lnTo>
                      <a:pt x="141" y="153"/>
                    </a:lnTo>
                    <a:lnTo>
                      <a:pt x="141" y="155"/>
                    </a:lnTo>
                    <a:lnTo>
                      <a:pt x="141" y="156"/>
                    </a:lnTo>
                    <a:lnTo>
                      <a:pt x="141" y="158"/>
                    </a:lnTo>
                    <a:lnTo>
                      <a:pt x="140" y="158"/>
                    </a:lnTo>
                    <a:lnTo>
                      <a:pt x="140" y="156"/>
                    </a:lnTo>
                    <a:lnTo>
                      <a:pt x="138" y="155"/>
                    </a:lnTo>
                    <a:lnTo>
                      <a:pt x="140" y="155"/>
                    </a:lnTo>
                    <a:lnTo>
                      <a:pt x="140" y="153"/>
                    </a:lnTo>
                    <a:lnTo>
                      <a:pt x="140" y="146"/>
                    </a:lnTo>
                    <a:lnTo>
                      <a:pt x="141" y="144"/>
                    </a:lnTo>
                    <a:lnTo>
                      <a:pt x="141" y="143"/>
                    </a:lnTo>
                    <a:lnTo>
                      <a:pt x="143" y="143"/>
                    </a:lnTo>
                    <a:lnTo>
                      <a:pt x="144" y="141"/>
                    </a:lnTo>
                    <a:lnTo>
                      <a:pt x="143" y="143"/>
                    </a:lnTo>
                    <a:lnTo>
                      <a:pt x="143" y="144"/>
                    </a:lnTo>
                    <a:lnTo>
                      <a:pt x="144" y="144"/>
                    </a:lnTo>
                    <a:lnTo>
                      <a:pt x="144" y="146"/>
                    </a:lnTo>
                    <a:lnTo>
                      <a:pt x="144" y="147"/>
                    </a:lnTo>
                    <a:lnTo>
                      <a:pt x="144" y="149"/>
                    </a:lnTo>
                    <a:lnTo>
                      <a:pt x="146" y="150"/>
                    </a:lnTo>
                    <a:close/>
                    <a:moveTo>
                      <a:pt x="141" y="132"/>
                    </a:moveTo>
                    <a:lnTo>
                      <a:pt x="141" y="133"/>
                    </a:lnTo>
                    <a:lnTo>
                      <a:pt x="143" y="133"/>
                    </a:lnTo>
                    <a:lnTo>
                      <a:pt x="141" y="133"/>
                    </a:lnTo>
                    <a:lnTo>
                      <a:pt x="141" y="135"/>
                    </a:lnTo>
                    <a:lnTo>
                      <a:pt x="140" y="135"/>
                    </a:lnTo>
                    <a:lnTo>
                      <a:pt x="138" y="133"/>
                    </a:lnTo>
                    <a:lnTo>
                      <a:pt x="137" y="132"/>
                    </a:lnTo>
                    <a:lnTo>
                      <a:pt x="137" y="133"/>
                    </a:lnTo>
                    <a:lnTo>
                      <a:pt x="137" y="132"/>
                    </a:lnTo>
                    <a:lnTo>
                      <a:pt x="137" y="130"/>
                    </a:lnTo>
                    <a:lnTo>
                      <a:pt x="137" y="129"/>
                    </a:lnTo>
                    <a:lnTo>
                      <a:pt x="135" y="127"/>
                    </a:lnTo>
                    <a:lnTo>
                      <a:pt x="135" y="126"/>
                    </a:lnTo>
                    <a:lnTo>
                      <a:pt x="137" y="124"/>
                    </a:lnTo>
                    <a:lnTo>
                      <a:pt x="137" y="123"/>
                    </a:lnTo>
                    <a:lnTo>
                      <a:pt x="137" y="121"/>
                    </a:lnTo>
                    <a:lnTo>
                      <a:pt x="138" y="121"/>
                    </a:lnTo>
                    <a:lnTo>
                      <a:pt x="140" y="123"/>
                    </a:lnTo>
                    <a:lnTo>
                      <a:pt x="140" y="126"/>
                    </a:lnTo>
                    <a:lnTo>
                      <a:pt x="141" y="127"/>
                    </a:lnTo>
                    <a:lnTo>
                      <a:pt x="141" y="129"/>
                    </a:lnTo>
                    <a:lnTo>
                      <a:pt x="140" y="130"/>
                    </a:lnTo>
                    <a:lnTo>
                      <a:pt x="141" y="130"/>
                    </a:lnTo>
                    <a:lnTo>
                      <a:pt x="141" y="132"/>
                    </a:lnTo>
                    <a:close/>
                    <a:moveTo>
                      <a:pt x="129" y="91"/>
                    </a:moveTo>
                    <a:lnTo>
                      <a:pt x="131" y="92"/>
                    </a:lnTo>
                    <a:lnTo>
                      <a:pt x="129" y="94"/>
                    </a:lnTo>
                    <a:lnTo>
                      <a:pt x="128" y="92"/>
                    </a:lnTo>
                    <a:lnTo>
                      <a:pt x="126" y="91"/>
                    </a:lnTo>
                    <a:lnTo>
                      <a:pt x="126" y="89"/>
                    </a:lnTo>
                    <a:lnTo>
                      <a:pt x="126" y="87"/>
                    </a:lnTo>
                    <a:lnTo>
                      <a:pt x="128" y="87"/>
                    </a:lnTo>
                    <a:lnTo>
                      <a:pt x="128" y="89"/>
                    </a:lnTo>
                    <a:lnTo>
                      <a:pt x="128" y="91"/>
                    </a:lnTo>
                    <a:lnTo>
                      <a:pt x="128" y="89"/>
                    </a:lnTo>
                    <a:lnTo>
                      <a:pt x="128" y="87"/>
                    </a:lnTo>
                    <a:lnTo>
                      <a:pt x="126" y="86"/>
                    </a:lnTo>
                    <a:lnTo>
                      <a:pt x="128" y="86"/>
                    </a:lnTo>
                    <a:lnTo>
                      <a:pt x="129" y="87"/>
                    </a:lnTo>
                    <a:lnTo>
                      <a:pt x="129" y="91"/>
                    </a:lnTo>
                    <a:close/>
                    <a:moveTo>
                      <a:pt x="135" y="58"/>
                    </a:moveTo>
                    <a:lnTo>
                      <a:pt x="135" y="60"/>
                    </a:lnTo>
                    <a:lnTo>
                      <a:pt x="137" y="61"/>
                    </a:lnTo>
                    <a:lnTo>
                      <a:pt x="140" y="65"/>
                    </a:lnTo>
                    <a:lnTo>
                      <a:pt x="140" y="68"/>
                    </a:lnTo>
                    <a:lnTo>
                      <a:pt x="138" y="68"/>
                    </a:lnTo>
                    <a:lnTo>
                      <a:pt x="137" y="68"/>
                    </a:lnTo>
                    <a:lnTo>
                      <a:pt x="137" y="66"/>
                    </a:lnTo>
                    <a:lnTo>
                      <a:pt x="135" y="66"/>
                    </a:lnTo>
                    <a:lnTo>
                      <a:pt x="134" y="66"/>
                    </a:lnTo>
                    <a:lnTo>
                      <a:pt x="134" y="68"/>
                    </a:lnTo>
                    <a:lnTo>
                      <a:pt x="132" y="69"/>
                    </a:lnTo>
                    <a:lnTo>
                      <a:pt x="132" y="68"/>
                    </a:lnTo>
                    <a:lnTo>
                      <a:pt x="132" y="71"/>
                    </a:lnTo>
                    <a:lnTo>
                      <a:pt x="131" y="72"/>
                    </a:lnTo>
                    <a:lnTo>
                      <a:pt x="128" y="72"/>
                    </a:lnTo>
                    <a:lnTo>
                      <a:pt x="128" y="74"/>
                    </a:lnTo>
                    <a:lnTo>
                      <a:pt x="129" y="74"/>
                    </a:lnTo>
                    <a:lnTo>
                      <a:pt x="131" y="74"/>
                    </a:lnTo>
                    <a:lnTo>
                      <a:pt x="132" y="75"/>
                    </a:lnTo>
                    <a:lnTo>
                      <a:pt x="134" y="75"/>
                    </a:lnTo>
                    <a:lnTo>
                      <a:pt x="135" y="75"/>
                    </a:lnTo>
                    <a:lnTo>
                      <a:pt x="135" y="77"/>
                    </a:lnTo>
                    <a:lnTo>
                      <a:pt x="137" y="80"/>
                    </a:lnTo>
                    <a:lnTo>
                      <a:pt x="137" y="83"/>
                    </a:lnTo>
                    <a:lnTo>
                      <a:pt x="137" y="89"/>
                    </a:lnTo>
                    <a:lnTo>
                      <a:pt x="138" y="94"/>
                    </a:lnTo>
                    <a:lnTo>
                      <a:pt x="140" y="94"/>
                    </a:lnTo>
                    <a:lnTo>
                      <a:pt x="140" y="92"/>
                    </a:lnTo>
                    <a:lnTo>
                      <a:pt x="140" y="89"/>
                    </a:lnTo>
                    <a:lnTo>
                      <a:pt x="140" y="87"/>
                    </a:lnTo>
                    <a:lnTo>
                      <a:pt x="140" y="86"/>
                    </a:lnTo>
                    <a:lnTo>
                      <a:pt x="141" y="87"/>
                    </a:lnTo>
                    <a:lnTo>
                      <a:pt x="143" y="89"/>
                    </a:lnTo>
                    <a:lnTo>
                      <a:pt x="143" y="91"/>
                    </a:lnTo>
                    <a:lnTo>
                      <a:pt x="149" y="94"/>
                    </a:lnTo>
                    <a:lnTo>
                      <a:pt x="149" y="95"/>
                    </a:lnTo>
                    <a:lnTo>
                      <a:pt x="150" y="97"/>
                    </a:lnTo>
                    <a:lnTo>
                      <a:pt x="150" y="98"/>
                    </a:lnTo>
                    <a:lnTo>
                      <a:pt x="150" y="100"/>
                    </a:lnTo>
                    <a:lnTo>
                      <a:pt x="149" y="103"/>
                    </a:lnTo>
                    <a:lnTo>
                      <a:pt x="147" y="104"/>
                    </a:lnTo>
                    <a:lnTo>
                      <a:pt x="147" y="103"/>
                    </a:lnTo>
                    <a:lnTo>
                      <a:pt x="146" y="103"/>
                    </a:lnTo>
                    <a:lnTo>
                      <a:pt x="144" y="103"/>
                    </a:lnTo>
                    <a:lnTo>
                      <a:pt x="144" y="101"/>
                    </a:lnTo>
                    <a:lnTo>
                      <a:pt x="144" y="98"/>
                    </a:lnTo>
                    <a:lnTo>
                      <a:pt x="143" y="97"/>
                    </a:lnTo>
                    <a:lnTo>
                      <a:pt x="141" y="97"/>
                    </a:lnTo>
                    <a:lnTo>
                      <a:pt x="140" y="98"/>
                    </a:lnTo>
                    <a:lnTo>
                      <a:pt x="138" y="98"/>
                    </a:lnTo>
                    <a:lnTo>
                      <a:pt x="138" y="97"/>
                    </a:lnTo>
                    <a:lnTo>
                      <a:pt x="137" y="97"/>
                    </a:lnTo>
                    <a:lnTo>
                      <a:pt x="135" y="95"/>
                    </a:lnTo>
                    <a:lnTo>
                      <a:pt x="135" y="92"/>
                    </a:lnTo>
                    <a:lnTo>
                      <a:pt x="135" y="91"/>
                    </a:lnTo>
                    <a:lnTo>
                      <a:pt x="134" y="89"/>
                    </a:lnTo>
                    <a:lnTo>
                      <a:pt x="134" y="87"/>
                    </a:lnTo>
                    <a:lnTo>
                      <a:pt x="135" y="83"/>
                    </a:lnTo>
                    <a:lnTo>
                      <a:pt x="134" y="80"/>
                    </a:lnTo>
                    <a:lnTo>
                      <a:pt x="132" y="80"/>
                    </a:lnTo>
                    <a:lnTo>
                      <a:pt x="131" y="81"/>
                    </a:lnTo>
                    <a:lnTo>
                      <a:pt x="129" y="78"/>
                    </a:lnTo>
                    <a:lnTo>
                      <a:pt x="129" y="77"/>
                    </a:lnTo>
                    <a:lnTo>
                      <a:pt x="128" y="77"/>
                    </a:lnTo>
                    <a:lnTo>
                      <a:pt x="126" y="77"/>
                    </a:lnTo>
                    <a:lnTo>
                      <a:pt x="126" y="75"/>
                    </a:lnTo>
                    <a:lnTo>
                      <a:pt x="124" y="74"/>
                    </a:lnTo>
                    <a:lnTo>
                      <a:pt x="124" y="71"/>
                    </a:lnTo>
                    <a:lnTo>
                      <a:pt x="131" y="60"/>
                    </a:lnTo>
                    <a:lnTo>
                      <a:pt x="131" y="58"/>
                    </a:lnTo>
                    <a:lnTo>
                      <a:pt x="132" y="58"/>
                    </a:lnTo>
                    <a:lnTo>
                      <a:pt x="134" y="58"/>
                    </a:lnTo>
                    <a:lnTo>
                      <a:pt x="134" y="57"/>
                    </a:lnTo>
                    <a:lnTo>
                      <a:pt x="135" y="57"/>
                    </a:lnTo>
                    <a:lnTo>
                      <a:pt x="135" y="58"/>
                    </a:lnTo>
                    <a:close/>
                    <a:moveTo>
                      <a:pt x="121" y="49"/>
                    </a:moveTo>
                    <a:lnTo>
                      <a:pt x="120" y="49"/>
                    </a:lnTo>
                    <a:lnTo>
                      <a:pt x="121" y="48"/>
                    </a:lnTo>
                    <a:lnTo>
                      <a:pt x="120" y="48"/>
                    </a:lnTo>
                    <a:lnTo>
                      <a:pt x="120" y="46"/>
                    </a:lnTo>
                    <a:lnTo>
                      <a:pt x="120" y="45"/>
                    </a:lnTo>
                    <a:lnTo>
                      <a:pt x="123" y="45"/>
                    </a:lnTo>
                    <a:lnTo>
                      <a:pt x="123" y="46"/>
                    </a:lnTo>
                    <a:lnTo>
                      <a:pt x="121" y="48"/>
                    </a:lnTo>
                    <a:lnTo>
                      <a:pt x="121" y="49"/>
                    </a:lnTo>
                    <a:close/>
                    <a:moveTo>
                      <a:pt x="118" y="51"/>
                    </a:moveTo>
                    <a:lnTo>
                      <a:pt x="120" y="51"/>
                    </a:lnTo>
                    <a:lnTo>
                      <a:pt x="121" y="51"/>
                    </a:lnTo>
                    <a:lnTo>
                      <a:pt x="121" y="52"/>
                    </a:lnTo>
                    <a:lnTo>
                      <a:pt x="121" y="54"/>
                    </a:lnTo>
                    <a:lnTo>
                      <a:pt x="120" y="55"/>
                    </a:lnTo>
                    <a:lnTo>
                      <a:pt x="117" y="55"/>
                    </a:lnTo>
                    <a:lnTo>
                      <a:pt x="117" y="54"/>
                    </a:lnTo>
                    <a:lnTo>
                      <a:pt x="115" y="52"/>
                    </a:lnTo>
                    <a:lnTo>
                      <a:pt x="114" y="52"/>
                    </a:lnTo>
                    <a:lnTo>
                      <a:pt x="114" y="51"/>
                    </a:lnTo>
                    <a:lnTo>
                      <a:pt x="114" y="49"/>
                    </a:lnTo>
                    <a:lnTo>
                      <a:pt x="114" y="48"/>
                    </a:lnTo>
                    <a:lnTo>
                      <a:pt x="114" y="46"/>
                    </a:lnTo>
                    <a:lnTo>
                      <a:pt x="115" y="46"/>
                    </a:lnTo>
                    <a:lnTo>
                      <a:pt x="115" y="45"/>
                    </a:lnTo>
                    <a:lnTo>
                      <a:pt x="115" y="43"/>
                    </a:lnTo>
                    <a:lnTo>
                      <a:pt x="117" y="42"/>
                    </a:lnTo>
                    <a:lnTo>
                      <a:pt x="118" y="43"/>
                    </a:lnTo>
                    <a:lnTo>
                      <a:pt x="118" y="46"/>
                    </a:lnTo>
                    <a:lnTo>
                      <a:pt x="118" y="49"/>
                    </a:lnTo>
                    <a:lnTo>
                      <a:pt x="118" y="51"/>
                    </a:lnTo>
                    <a:close/>
                    <a:moveTo>
                      <a:pt x="137" y="43"/>
                    </a:moveTo>
                    <a:lnTo>
                      <a:pt x="135" y="45"/>
                    </a:lnTo>
                    <a:lnTo>
                      <a:pt x="134" y="45"/>
                    </a:lnTo>
                    <a:lnTo>
                      <a:pt x="132" y="45"/>
                    </a:lnTo>
                    <a:lnTo>
                      <a:pt x="131" y="43"/>
                    </a:lnTo>
                    <a:lnTo>
                      <a:pt x="132" y="42"/>
                    </a:lnTo>
                    <a:lnTo>
                      <a:pt x="131" y="40"/>
                    </a:lnTo>
                    <a:lnTo>
                      <a:pt x="132" y="38"/>
                    </a:lnTo>
                    <a:lnTo>
                      <a:pt x="132" y="40"/>
                    </a:lnTo>
                    <a:lnTo>
                      <a:pt x="134" y="42"/>
                    </a:lnTo>
                    <a:lnTo>
                      <a:pt x="135" y="43"/>
                    </a:lnTo>
                    <a:lnTo>
                      <a:pt x="137" y="43"/>
                    </a:lnTo>
                    <a:close/>
                    <a:moveTo>
                      <a:pt x="114" y="40"/>
                    </a:moveTo>
                    <a:lnTo>
                      <a:pt x="115" y="40"/>
                    </a:lnTo>
                    <a:lnTo>
                      <a:pt x="115" y="42"/>
                    </a:lnTo>
                    <a:lnTo>
                      <a:pt x="114" y="42"/>
                    </a:lnTo>
                    <a:lnTo>
                      <a:pt x="112" y="42"/>
                    </a:lnTo>
                    <a:lnTo>
                      <a:pt x="112" y="43"/>
                    </a:lnTo>
                    <a:lnTo>
                      <a:pt x="111" y="42"/>
                    </a:lnTo>
                    <a:lnTo>
                      <a:pt x="109" y="40"/>
                    </a:lnTo>
                    <a:lnTo>
                      <a:pt x="111" y="38"/>
                    </a:lnTo>
                    <a:lnTo>
                      <a:pt x="112" y="38"/>
                    </a:lnTo>
                    <a:lnTo>
                      <a:pt x="114" y="38"/>
                    </a:lnTo>
                    <a:lnTo>
                      <a:pt x="114" y="40"/>
                    </a:lnTo>
                    <a:close/>
                    <a:moveTo>
                      <a:pt x="129" y="43"/>
                    </a:moveTo>
                    <a:lnTo>
                      <a:pt x="128" y="43"/>
                    </a:lnTo>
                    <a:lnTo>
                      <a:pt x="126" y="40"/>
                    </a:lnTo>
                    <a:lnTo>
                      <a:pt x="126" y="38"/>
                    </a:lnTo>
                    <a:lnTo>
                      <a:pt x="128" y="37"/>
                    </a:lnTo>
                    <a:lnTo>
                      <a:pt x="128" y="38"/>
                    </a:lnTo>
                    <a:lnTo>
                      <a:pt x="129" y="38"/>
                    </a:lnTo>
                    <a:lnTo>
                      <a:pt x="129" y="40"/>
                    </a:lnTo>
                    <a:lnTo>
                      <a:pt x="131" y="42"/>
                    </a:lnTo>
                    <a:lnTo>
                      <a:pt x="129" y="42"/>
                    </a:lnTo>
                    <a:lnTo>
                      <a:pt x="129" y="43"/>
                    </a:lnTo>
                    <a:close/>
                    <a:moveTo>
                      <a:pt x="109" y="46"/>
                    </a:moveTo>
                    <a:lnTo>
                      <a:pt x="108" y="46"/>
                    </a:lnTo>
                    <a:lnTo>
                      <a:pt x="108" y="48"/>
                    </a:lnTo>
                    <a:lnTo>
                      <a:pt x="109" y="51"/>
                    </a:lnTo>
                    <a:lnTo>
                      <a:pt x="111" y="51"/>
                    </a:lnTo>
                    <a:lnTo>
                      <a:pt x="112" y="51"/>
                    </a:lnTo>
                    <a:lnTo>
                      <a:pt x="112" y="52"/>
                    </a:lnTo>
                    <a:lnTo>
                      <a:pt x="111" y="52"/>
                    </a:lnTo>
                    <a:lnTo>
                      <a:pt x="109" y="52"/>
                    </a:lnTo>
                    <a:lnTo>
                      <a:pt x="108" y="52"/>
                    </a:lnTo>
                    <a:lnTo>
                      <a:pt x="108" y="51"/>
                    </a:lnTo>
                    <a:lnTo>
                      <a:pt x="106" y="51"/>
                    </a:lnTo>
                    <a:lnTo>
                      <a:pt x="105" y="49"/>
                    </a:lnTo>
                    <a:lnTo>
                      <a:pt x="103" y="49"/>
                    </a:lnTo>
                    <a:lnTo>
                      <a:pt x="101" y="49"/>
                    </a:lnTo>
                    <a:lnTo>
                      <a:pt x="100" y="48"/>
                    </a:lnTo>
                    <a:lnTo>
                      <a:pt x="100" y="46"/>
                    </a:lnTo>
                    <a:lnTo>
                      <a:pt x="98" y="43"/>
                    </a:lnTo>
                    <a:lnTo>
                      <a:pt x="98" y="40"/>
                    </a:lnTo>
                    <a:lnTo>
                      <a:pt x="98" y="38"/>
                    </a:lnTo>
                    <a:lnTo>
                      <a:pt x="100" y="37"/>
                    </a:lnTo>
                    <a:lnTo>
                      <a:pt x="101" y="35"/>
                    </a:lnTo>
                    <a:lnTo>
                      <a:pt x="103" y="37"/>
                    </a:lnTo>
                    <a:lnTo>
                      <a:pt x="103" y="38"/>
                    </a:lnTo>
                    <a:lnTo>
                      <a:pt x="105" y="40"/>
                    </a:lnTo>
                    <a:lnTo>
                      <a:pt x="106" y="40"/>
                    </a:lnTo>
                    <a:lnTo>
                      <a:pt x="108" y="42"/>
                    </a:lnTo>
                    <a:lnTo>
                      <a:pt x="109" y="43"/>
                    </a:lnTo>
                    <a:lnTo>
                      <a:pt x="111" y="45"/>
                    </a:lnTo>
                    <a:lnTo>
                      <a:pt x="109" y="46"/>
                    </a:lnTo>
                    <a:close/>
                    <a:moveTo>
                      <a:pt x="131" y="37"/>
                    </a:moveTo>
                    <a:lnTo>
                      <a:pt x="129" y="37"/>
                    </a:lnTo>
                    <a:lnTo>
                      <a:pt x="129" y="35"/>
                    </a:lnTo>
                    <a:lnTo>
                      <a:pt x="131" y="35"/>
                    </a:lnTo>
                    <a:lnTo>
                      <a:pt x="131" y="37"/>
                    </a:lnTo>
                    <a:close/>
                    <a:moveTo>
                      <a:pt x="103" y="35"/>
                    </a:moveTo>
                    <a:lnTo>
                      <a:pt x="100" y="34"/>
                    </a:lnTo>
                    <a:lnTo>
                      <a:pt x="98" y="34"/>
                    </a:lnTo>
                    <a:lnTo>
                      <a:pt x="100" y="34"/>
                    </a:lnTo>
                    <a:lnTo>
                      <a:pt x="101" y="34"/>
                    </a:lnTo>
                    <a:lnTo>
                      <a:pt x="103" y="34"/>
                    </a:lnTo>
                    <a:lnTo>
                      <a:pt x="103" y="35"/>
                    </a:lnTo>
                    <a:close/>
                    <a:moveTo>
                      <a:pt x="97" y="31"/>
                    </a:moveTo>
                    <a:lnTo>
                      <a:pt x="98" y="31"/>
                    </a:lnTo>
                    <a:lnTo>
                      <a:pt x="97" y="31"/>
                    </a:lnTo>
                    <a:lnTo>
                      <a:pt x="98" y="32"/>
                    </a:lnTo>
                    <a:lnTo>
                      <a:pt x="97" y="32"/>
                    </a:lnTo>
                    <a:lnTo>
                      <a:pt x="94" y="31"/>
                    </a:lnTo>
                    <a:lnTo>
                      <a:pt x="94" y="29"/>
                    </a:lnTo>
                    <a:lnTo>
                      <a:pt x="95" y="29"/>
                    </a:lnTo>
                    <a:lnTo>
                      <a:pt x="97" y="29"/>
                    </a:lnTo>
                    <a:lnTo>
                      <a:pt x="97" y="31"/>
                    </a:lnTo>
                    <a:close/>
                    <a:moveTo>
                      <a:pt x="118" y="28"/>
                    </a:moveTo>
                    <a:lnTo>
                      <a:pt x="126" y="32"/>
                    </a:lnTo>
                    <a:lnTo>
                      <a:pt x="124" y="32"/>
                    </a:lnTo>
                    <a:lnTo>
                      <a:pt x="124" y="34"/>
                    </a:lnTo>
                    <a:lnTo>
                      <a:pt x="121" y="35"/>
                    </a:lnTo>
                    <a:lnTo>
                      <a:pt x="121" y="37"/>
                    </a:lnTo>
                    <a:lnTo>
                      <a:pt x="120" y="37"/>
                    </a:lnTo>
                    <a:lnTo>
                      <a:pt x="120" y="35"/>
                    </a:lnTo>
                    <a:lnTo>
                      <a:pt x="118" y="34"/>
                    </a:lnTo>
                    <a:lnTo>
                      <a:pt x="117" y="31"/>
                    </a:lnTo>
                    <a:lnTo>
                      <a:pt x="117" y="29"/>
                    </a:lnTo>
                    <a:lnTo>
                      <a:pt x="115" y="28"/>
                    </a:lnTo>
                    <a:lnTo>
                      <a:pt x="115" y="29"/>
                    </a:lnTo>
                    <a:lnTo>
                      <a:pt x="115" y="31"/>
                    </a:lnTo>
                    <a:lnTo>
                      <a:pt x="115" y="32"/>
                    </a:lnTo>
                    <a:lnTo>
                      <a:pt x="118" y="38"/>
                    </a:lnTo>
                    <a:lnTo>
                      <a:pt x="117" y="38"/>
                    </a:lnTo>
                    <a:lnTo>
                      <a:pt x="115" y="38"/>
                    </a:lnTo>
                    <a:lnTo>
                      <a:pt x="114" y="38"/>
                    </a:lnTo>
                    <a:lnTo>
                      <a:pt x="112" y="37"/>
                    </a:lnTo>
                    <a:lnTo>
                      <a:pt x="112" y="35"/>
                    </a:lnTo>
                    <a:lnTo>
                      <a:pt x="111" y="35"/>
                    </a:lnTo>
                    <a:lnTo>
                      <a:pt x="111" y="34"/>
                    </a:lnTo>
                    <a:lnTo>
                      <a:pt x="111" y="35"/>
                    </a:lnTo>
                    <a:lnTo>
                      <a:pt x="111" y="37"/>
                    </a:lnTo>
                    <a:lnTo>
                      <a:pt x="109" y="38"/>
                    </a:lnTo>
                    <a:lnTo>
                      <a:pt x="109" y="37"/>
                    </a:lnTo>
                    <a:lnTo>
                      <a:pt x="108" y="37"/>
                    </a:lnTo>
                    <a:lnTo>
                      <a:pt x="108" y="35"/>
                    </a:lnTo>
                    <a:lnTo>
                      <a:pt x="108" y="34"/>
                    </a:lnTo>
                    <a:lnTo>
                      <a:pt x="109" y="32"/>
                    </a:lnTo>
                    <a:lnTo>
                      <a:pt x="111" y="32"/>
                    </a:lnTo>
                    <a:lnTo>
                      <a:pt x="111" y="31"/>
                    </a:lnTo>
                    <a:lnTo>
                      <a:pt x="114" y="28"/>
                    </a:lnTo>
                    <a:lnTo>
                      <a:pt x="115" y="28"/>
                    </a:lnTo>
                    <a:lnTo>
                      <a:pt x="118" y="28"/>
                    </a:lnTo>
                    <a:close/>
                    <a:moveTo>
                      <a:pt x="134" y="28"/>
                    </a:moveTo>
                    <a:lnTo>
                      <a:pt x="134" y="29"/>
                    </a:lnTo>
                    <a:lnTo>
                      <a:pt x="132" y="28"/>
                    </a:lnTo>
                    <a:lnTo>
                      <a:pt x="131" y="28"/>
                    </a:lnTo>
                    <a:lnTo>
                      <a:pt x="132" y="28"/>
                    </a:lnTo>
                    <a:lnTo>
                      <a:pt x="134" y="28"/>
                    </a:lnTo>
                    <a:lnTo>
                      <a:pt x="134" y="26"/>
                    </a:lnTo>
                    <a:lnTo>
                      <a:pt x="134" y="28"/>
                    </a:lnTo>
                    <a:close/>
                    <a:moveTo>
                      <a:pt x="109" y="29"/>
                    </a:moveTo>
                    <a:lnTo>
                      <a:pt x="108" y="31"/>
                    </a:lnTo>
                    <a:lnTo>
                      <a:pt x="106" y="31"/>
                    </a:lnTo>
                    <a:lnTo>
                      <a:pt x="106" y="29"/>
                    </a:lnTo>
                    <a:lnTo>
                      <a:pt x="105" y="28"/>
                    </a:lnTo>
                    <a:lnTo>
                      <a:pt x="106" y="28"/>
                    </a:lnTo>
                    <a:lnTo>
                      <a:pt x="106" y="26"/>
                    </a:lnTo>
                    <a:lnTo>
                      <a:pt x="109" y="26"/>
                    </a:lnTo>
                    <a:lnTo>
                      <a:pt x="109" y="29"/>
                    </a:lnTo>
                    <a:close/>
                    <a:moveTo>
                      <a:pt x="134" y="34"/>
                    </a:moveTo>
                    <a:lnTo>
                      <a:pt x="132" y="32"/>
                    </a:lnTo>
                    <a:lnTo>
                      <a:pt x="131" y="32"/>
                    </a:lnTo>
                    <a:lnTo>
                      <a:pt x="131" y="31"/>
                    </a:lnTo>
                    <a:lnTo>
                      <a:pt x="129" y="29"/>
                    </a:lnTo>
                    <a:lnTo>
                      <a:pt x="128" y="28"/>
                    </a:lnTo>
                    <a:lnTo>
                      <a:pt x="128" y="26"/>
                    </a:lnTo>
                    <a:lnTo>
                      <a:pt x="128" y="25"/>
                    </a:lnTo>
                    <a:lnTo>
                      <a:pt x="129" y="25"/>
                    </a:lnTo>
                    <a:lnTo>
                      <a:pt x="131" y="28"/>
                    </a:lnTo>
                    <a:lnTo>
                      <a:pt x="131" y="29"/>
                    </a:lnTo>
                    <a:lnTo>
                      <a:pt x="132" y="29"/>
                    </a:lnTo>
                    <a:lnTo>
                      <a:pt x="132" y="31"/>
                    </a:lnTo>
                    <a:lnTo>
                      <a:pt x="134" y="31"/>
                    </a:lnTo>
                    <a:lnTo>
                      <a:pt x="134" y="32"/>
                    </a:lnTo>
                    <a:lnTo>
                      <a:pt x="134" y="34"/>
                    </a:lnTo>
                    <a:close/>
                    <a:moveTo>
                      <a:pt x="117" y="22"/>
                    </a:moveTo>
                    <a:lnTo>
                      <a:pt x="117" y="23"/>
                    </a:lnTo>
                    <a:lnTo>
                      <a:pt x="115" y="22"/>
                    </a:lnTo>
                    <a:lnTo>
                      <a:pt x="115" y="23"/>
                    </a:lnTo>
                    <a:lnTo>
                      <a:pt x="117" y="25"/>
                    </a:lnTo>
                    <a:lnTo>
                      <a:pt x="115" y="23"/>
                    </a:lnTo>
                    <a:lnTo>
                      <a:pt x="114" y="23"/>
                    </a:lnTo>
                    <a:lnTo>
                      <a:pt x="115" y="23"/>
                    </a:lnTo>
                    <a:lnTo>
                      <a:pt x="114" y="22"/>
                    </a:lnTo>
                    <a:lnTo>
                      <a:pt x="115" y="22"/>
                    </a:lnTo>
                    <a:lnTo>
                      <a:pt x="117" y="22"/>
                    </a:lnTo>
                    <a:close/>
                    <a:moveTo>
                      <a:pt x="108" y="0"/>
                    </a:moveTo>
                    <a:lnTo>
                      <a:pt x="106" y="2"/>
                    </a:lnTo>
                    <a:lnTo>
                      <a:pt x="105" y="2"/>
                    </a:lnTo>
                    <a:lnTo>
                      <a:pt x="103" y="0"/>
                    </a:lnTo>
                    <a:lnTo>
                      <a:pt x="108" y="0"/>
                    </a:lnTo>
                    <a:close/>
                    <a:moveTo>
                      <a:pt x="124" y="0"/>
                    </a:moveTo>
                    <a:lnTo>
                      <a:pt x="131" y="0"/>
                    </a:lnTo>
                    <a:lnTo>
                      <a:pt x="144" y="0"/>
                    </a:lnTo>
                    <a:lnTo>
                      <a:pt x="160" y="0"/>
                    </a:lnTo>
                    <a:lnTo>
                      <a:pt x="173" y="0"/>
                    </a:lnTo>
                    <a:lnTo>
                      <a:pt x="187" y="0"/>
                    </a:lnTo>
                    <a:lnTo>
                      <a:pt x="201" y="0"/>
                    </a:lnTo>
                    <a:lnTo>
                      <a:pt x="215" y="0"/>
                    </a:lnTo>
                    <a:lnTo>
                      <a:pt x="229" y="0"/>
                    </a:lnTo>
                    <a:lnTo>
                      <a:pt x="242" y="0"/>
                    </a:lnTo>
                    <a:lnTo>
                      <a:pt x="256" y="0"/>
                    </a:lnTo>
                    <a:lnTo>
                      <a:pt x="270" y="0"/>
                    </a:lnTo>
                    <a:lnTo>
                      <a:pt x="284" y="0"/>
                    </a:lnTo>
                    <a:lnTo>
                      <a:pt x="298" y="0"/>
                    </a:lnTo>
                    <a:lnTo>
                      <a:pt x="311" y="0"/>
                    </a:lnTo>
                    <a:lnTo>
                      <a:pt x="325" y="0"/>
                    </a:lnTo>
                    <a:lnTo>
                      <a:pt x="339" y="0"/>
                    </a:lnTo>
                    <a:lnTo>
                      <a:pt x="353" y="0"/>
                    </a:lnTo>
                    <a:lnTo>
                      <a:pt x="366" y="0"/>
                    </a:lnTo>
                    <a:lnTo>
                      <a:pt x="380" y="0"/>
                    </a:lnTo>
                    <a:lnTo>
                      <a:pt x="394" y="0"/>
                    </a:lnTo>
                    <a:lnTo>
                      <a:pt x="408" y="0"/>
                    </a:lnTo>
                    <a:lnTo>
                      <a:pt x="422" y="0"/>
                    </a:lnTo>
                    <a:lnTo>
                      <a:pt x="435" y="0"/>
                    </a:lnTo>
                    <a:lnTo>
                      <a:pt x="449" y="0"/>
                    </a:lnTo>
                    <a:lnTo>
                      <a:pt x="463" y="0"/>
                    </a:lnTo>
                    <a:lnTo>
                      <a:pt x="478" y="0"/>
                    </a:lnTo>
                    <a:lnTo>
                      <a:pt x="484" y="0"/>
                    </a:lnTo>
                    <a:lnTo>
                      <a:pt x="484" y="15"/>
                    </a:lnTo>
                    <a:lnTo>
                      <a:pt x="486" y="31"/>
                    </a:lnTo>
                    <a:lnTo>
                      <a:pt x="486" y="46"/>
                    </a:lnTo>
                    <a:lnTo>
                      <a:pt x="486" y="61"/>
                    </a:lnTo>
                    <a:lnTo>
                      <a:pt x="486" y="75"/>
                    </a:lnTo>
                    <a:lnTo>
                      <a:pt x="484" y="89"/>
                    </a:lnTo>
                    <a:lnTo>
                      <a:pt x="484" y="104"/>
                    </a:lnTo>
                    <a:lnTo>
                      <a:pt x="484" y="120"/>
                    </a:lnTo>
                    <a:lnTo>
                      <a:pt x="484" y="135"/>
                    </a:lnTo>
                    <a:lnTo>
                      <a:pt x="484" y="149"/>
                    </a:lnTo>
                    <a:lnTo>
                      <a:pt x="484" y="164"/>
                    </a:lnTo>
                    <a:lnTo>
                      <a:pt x="484" y="179"/>
                    </a:lnTo>
                    <a:lnTo>
                      <a:pt x="484" y="193"/>
                    </a:lnTo>
                    <a:lnTo>
                      <a:pt x="484" y="210"/>
                    </a:lnTo>
                    <a:lnTo>
                      <a:pt x="484" y="225"/>
                    </a:lnTo>
                    <a:lnTo>
                      <a:pt x="484" y="238"/>
                    </a:lnTo>
                    <a:lnTo>
                      <a:pt x="484" y="241"/>
                    </a:lnTo>
                    <a:lnTo>
                      <a:pt x="484" y="244"/>
                    </a:lnTo>
                    <a:lnTo>
                      <a:pt x="484" y="245"/>
                    </a:lnTo>
                    <a:lnTo>
                      <a:pt x="486" y="247"/>
                    </a:lnTo>
                    <a:lnTo>
                      <a:pt x="487" y="250"/>
                    </a:lnTo>
                    <a:lnTo>
                      <a:pt x="491" y="254"/>
                    </a:lnTo>
                    <a:lnTo>
                      <a:pt x="491" y="256"/>
                    </a:lnTo>
                    <a:lnTo>
                      <a:pt x="492" y="261"/>
                    </a:lnTo>
                    <a:lnTo>
                      <a:pt x="494" y="264"/>
                    </a:lnTo>
                    <a:lnTo>
                      <a:pt x="494" y="265"/>
                    </a:lnTo>
                    <a:lnTo>
                      <a:pt x="492" y="267"/>
                    </a:lnTo>
                    <a:lnTo>
                      <a:pt x="492" y="268"/>
                    </a:lnTo>
                    <a:lnTo>
                      <a:pt x="491" y="270"/>
                    </a:lnTo>
                    <a:lnTo>
                      <a:pt x="491" y="271"/>
                    </a:lnTo>
                    <a:lnTo>
                      <a:pt x="494" y="276"/>
                    </a:lnTo>
                    <a:lnTo>
                      <a:pt x="495" y="279"/>
                    </a:lnTo>
                    <a:lnTo>
                      <a:pt x="486" y="279"/>
                    </a:lnTo>
                    <a:lnTo>
                      <a:pt x="478" y="279"/>
                    </a:lnTo>
                    <a:lnTo>
                      <a:pt x="471" y="279"/>
                    </a:lnTo>
                    <a:lnTo>
                      <a:pt x="463" y="279"/>
                    </a:lnTo>
                    <a:lnTo>
                      <a:pt x="454" y="279"/>
                    </a:lnTo>
                    <a:lnTo>
                      <a:pt x="446" y="279"/>
                    </a:lnTo>
                    <a:lnTo>
                      <a:pt x="438" y="279"/>
                    </a:lnTo>
                    <a:lnTo>
                      <a:pt x="429" y="279"/>
                    </a:lnTo>
                    <a:lnTo>
                      <a:pt x="422" y="279"/>
                    </a:lnTo>
                    <a:lnTo>
                      <a:pt x="414" y="279"/>
                    </a:lnTo>
                    <a:lnTo>
                      <a:pt x="405" y="279"/>
                    </a:lnTo>
                    <a:lnTo>
                      <a:pt x="397" y="279"/>
                    </a:lnTo>
                    <a:lnTo>
                      <a:pt x="389" y="279"/>
                    </a:lnTo>
                    <a:lnTo>
                      <a:pt x="382" y="279"/>
                    </a:lnTo>
                    <a:lnTo>
                      <a:pt x="373" y="281"/>
                    </a:lnTo>
                    <a:lnTo>
                      <a:pt x="365" y="281"/>
                    </a:lnTo>
                    <a:lnTo>
                      <a:pt x="362" y="281"/>
                    </a:lnTo>
                    <a:lnTo>
                      <a:pt x="359" y="284"/>
                    </a:lnTo>
                    <a:lnTo>
                      <a:pt x="356" y="285"/>
                    </a:lnTo>
                    <a:lnTo>
                      <a:pt x="340" y="285"/>
                    </a:lnTo>
                    <a:lnTo>
                      <a:pt x="334" y="285"/>
                    </a:lnTo>
                    <a:lnTo>
                      <a:pt x="331" y="287"/>
                    </a:lnTo>
                    <a:lnTo>
                      <a:pt x="327" y="287"/>
                    </a:lnTo>
                    <a:lnTo>
                      <a:pt x="325" y="287"/>
                    </a:lnTo>
                    <a:lnTo>
                      <a:pt x="324" y="287"/>
                    </a:lnTo>
                    <a:lnTo>
                      <a:pt x="322" y="290"/>
                    </a:lnTo>
                    <a:lnTo>
                      <a:pt x="319" y="291"/>
                    </a:lnTo>
                    <a:lnTo>
                      <a:pt x="302" y="294"/>
                    </a:lnTo>
                    <a:lnTo>
                      <a:pt x="293" y="299"/>
                    </a:lnTo>
                    <a:lnTo>
                      <a:pt x="290" y="299"/>
                    </a:lnTo>
                    <a:lnTo>
                      <a:pt x="287" y="302"/>
                    </a:lnTo>
                    <a:lnTo>
                      <a:pt x="285" y="304"/>
                    </a:lnTo>
                    <a:lnTo>
                      <a:pt x="284" y="304"/>
                    </a:lnTo>
                    <a:lnTo>
                      <a:pt x="281" y="304"/>
                    </a:lnTo>
                    <a:lnTo>
                      <a:pt x="279" y="304"/>
                    </a:lnTo>
                    <a:lnTo>
                      <a:pt x="278" y="305"/>
                    </a:lnTo>
                    <a:lnTo>
                      <a:pt x="276" y="305"/>
                    </a:lnTo>
                    <a:lnTo>
                      <a:pt x="275" y="305"/>
                    </a:lnTo>
                    <a:lnTo>
                      <a:pt x="271" y="305"/>
                    </a:lnTo>
                    <a:lnTo>
                      <a:pt x="270" y="307"/>
                    </a:lnTo>
                    <a:lnTo>
                      <a:pt x="268" y="307"/>
                    </a:lnTo>
                    <a:lnTo>
                      <a:pt x="259" y="304"/>
                    </a:lnTo>
                    <a:lnTo>
                      <a:pt x="258" y="305"/>
                    </a:lnTo>
                    <a:lnTo>
                      <a:pt x="256" y="307"/>
                    </a:lnTo>
                    <a:lnTo>
                      <a:pt x="253" y="308"/>
                    </a:lnTo>
                    <a:lnTo>
                      <a:pt x="249" y="308"/>
                    </a:lnTo>
                    <a:lnTo>
                      <a:pt x="249" y="310"/>
                    </a:lnTo>
                    <a:lnTo>
                      <a:pt x="245" y="311"/>
                    </a:lnTo>
                    <a:lnTo>
                      <a:pt x="244" y="311"/>
                    </a:lnTo>
                    <a:lnTo>
                      <a:pt x="242" y="313"/>
                    </a:lnTo>
                    <a:lnTo>
                      <a:pt x="239" y="311"/>
                    </a:lnTo>
                    <a:lnTo>
                      <a:pt x="238" y="311"/>
                    </a:lnTo>
                    <a:lnTo>
                      <a:pt x="235" y="311"/>
                    </a:lnTo>
                    <a:lnTo>
                      <a:pt x="233" y="311"/>
                    </a:lnTo>
                    <a:lnTo>
                      <a:pt x="227" y="314"/>
                    </a:lnTo>
                    <a:lnTo>
                      <a:pt x="226" y="314"/>
                    </a:lnTo>
                    <a:lnTo>
                      <a:pt x="224" y="313"/>
                    </a:lnTo>
                    <a:lnTo>
                      <a:pt x="224" y="311"/>
                    </a:lnTo>
                    <a:lnTo>
                      <a:pt x="222" y="310"/>
                    </a:lnTo>
                    <a:lnTo>
                      <a:pt x="222" y="308"/>
                    </a:lnTo>
                    <a:lnTo>
                      <a:pt x="221" y="307"/>
                    </a:lnTo>
                    <a:lnTo>
                      <a:pt x="218" y="307"/>
                    </a:lnTo>
                    <a:lnTo>
                      <a:pt x="199" y="304"/>
                    </a:lnTo>
                    <a:lnTo>
                      <a:pt x="190" y="307"/>
                    </a:lnTo>
                    <a:lnTo>
                      <a:pt x="186" y="305"/>
                    </a:lnTo>
                    <a:lnTo>
                      <a:pt x="184" y="305"/>
                    </a:lnTo>
                    <a:lnTo>
                      <a:pt x="181" y="307"/>
                    </a:lnTo>
                    <a:lnTo>
                      <a:pt x="177" y="311"/>
                    </a:lnTo>
                    <a:lnTo>
                      <a:pt x="175" y="313"/>
                    </a:lnTo>
                    <a:lnTo>
                      <a:pt x="163" y="316"/>
                    </a:lnTo>
                    <a:lnTo>
                      <a:pt x="158" y="317"/>
                    </a:lnTo>
                    <a:lnTo>
                      <a:pt x="157" y="319"/>
                    </a:lnTo>
                    <a:lnTo>
                      <a:pt x="150" y="317"/>
                    </a:lnTo>
                    <a:lnTo>
                      <a:pt x="146" y="317"/>
                    </a:lnTo>
                    <a:lnTo>
                      <a:pt x="144" y="316"/>
                    </a:lnTo>
                    <a:lnTo>
                      <a:pt x="140" y="316"/>
                    </a:lnTo>
                    <a:lnTo>
                      <a:pt x="138" y="314"/>
                    </a:lnTo>
                    <a:lnTo>
                      <a:pt x="137" y="314"/>
                    </a:lnTo>
                    <a:lnTo>
                      <a:pt x="135" y="314"/>
                    </a:lnTo>
                    <a:lnTo>
                      <a:pt x="131" y="314"/>
                    </a:lnTo>
                    <a:lnTo>
                      <a:pt x="129" y="313"/>
                    </a:lnTo>
                    <a:lnTo>
                      <a:pt x="128" y="311"/>
                    </a:lnTo>
                    <a:lnTo>
                      <a:pt x="126" y="310"/>
                    </a:lnTo>
                    <a:lnTo>
                      <a:pt x="126" y="308"/>
                    </a:lnTo>
                    <a:lnTo>
                      <a:pt x="124" y="307"/>
                    </a:lnTo>
                    <a:lnTo>
                      <a:pt x="124" y="304"/>
                    </a:lnTo>
                    <a:lnTo>
                      <a:pt x="124" y="302"/>
                    </a:lnTo>
                    <a:lnTo>
                      <a:pt x="124" y="300"/>
                    </a:lnTo>
                    <a:lnTo>
                      <a:pt x="124" y="299"/>
                    </a:lnTo>
                    <a:lnTo>
                      <a:pt x="123" y="296"/>
                    </a:lnTo>
                    <a:lnTo>
                      <a:pt x="123" y="294"/>
                    </a:lnTo>
                    <a:lnTo>
                      <a:pt x="123" y="293"/>
                    </a:lnTo>
                    <a:lnTo>
                      <a:pt x="123" y="291"/>
                    </a:lnTo>
                    <a:lnTo>
                      <a:pt x="123" y="287"/>
                    </a:lnTo>
                    <a:lnTo>
                      <a:pt x="121" y="284"/>
                    </a:lnTo>
                    <a:lnTo>
                      <a:pt x="121" y="282"/>
                    </a:lnTo>
                    <a:lnTo>
                      <a:pt x="121" y="281"/>
                    </a:lnTo>
                    <a:lnTo>
                      <a:pt x="120" y="279"/>
                    </a:lnTo>
                    <a:lnTo>
                      <a:pt x="118" y="279"/>
                    </a:lnTo>
                    <a:lnTo>
                      <a:pt x="118" y="276"/>
                    </a:lnTo>
                    <a:lnTo>
                      <a:pt x="117" y="273"/>
                    </a:lnTo>
                    <a:lnTo>
                      <a:pt x="117" y="271"/>
                    </a:lnTo>
                    <a:lnTo>
                      <a:pt x="115" y="270"/>
                    </a:lnTo>
                    <a:lnTo>
                      <a:pt x="114" y="268"/>
                    </a:lnTo>
                    <a:lnTo>
                      <a:pt x="112" y="267"/>
                    </a:lnTo>
                    <a:lnTo>
                      <a:pt x="109" y="267"/>
                    </a:lnTo>
                    <a:lnTo>
                      <a:pt x="108" y="267"/>
                    </a:lnTo>
                    <a:lnTo>
                      <a:pt x="106" y="265"/>
                    </a:lnTo>
                    <a:lnTo>
                      <a:pt x="105" y="264"/>
                    </a:lnTo>
                    <a:lnTo>
                      <a:pt x="103" y="264"/>
                    </a:lnTo>
                    <a:lnTo>
                      <a:pt x="103" y="262"/>
                    </a:lnTo>
                    <a:lnTo>
                      <a:pt x="98" y="264"/>
                    </a:lnTo>
                    <a:lnTo>
                      <a:pt x="97" y="264"/>
                    </a:lnTo>
                    <a:lnTo>
                      <a:pt x="94" y="265"/>
                    </a:lnTo>
                    <a:lnTo>
                      <a:pt x="92" y="267"/>
                    </a:lnTo>
                    <a:lnTo>
                      <a:pt x="91" y="265"/>
                    </a:lnTo>
                    <a:lnTo>
                      <a:pt x="89" y="265"/>
                    </a:lnTo>
                    <a:lnTo>
                      <a:pt x="85" y="261"/>
                    </a:lnTo>
                    <a:lnTo>
                      <a:pt x="83" y="259"/>
                    </a:lnTo>
                    <a:lnTo>
                      <a:pt x="83" y="258"/>
                    </a:lnTo>
                    <a:lnTo>
                      <a:pt x="82" y="256"/>
                    </a:lnTo>
                    <a:lnTo>
                      <a:pt x="80" y="256"/>
                    </a:lnTo>
                    <a:lnTo>
                      <a:pt x="78" y="254"/>
                    </a:lnTo>
                    <a:lnTo>
                      <a:pt x="71" y="256"/>
                    </a:lnTo>
                    <a:lnTo>
                      <a:pt x="68" y="254"/>
                    </a:lnTo>
                    <a:lnTo>
                      <a:pt x="66" y="253"/>
                    </a:lnTo>
                    <a:lnTo>
                      <a:pt x="66" y="251"/>
                    </a:lnTo>
                    <a:lnTo>
                      <a:pt x="65" y="251"/>
                    </a:lnTo>
                    <a:lnTo>
                      <a:pt x="65" y="253"/>
                    </a:lnTo>
                    <a:lnTo>
                      <a:pt x="63" y="253"/>
                    </a:lnTo>
                    <a:lnTo>
                      <a:pt x="62" y="253"/>
                    </a:lnTo>
                    <a:lnTo>
                      <a:pt x="62" y="254"/>
                    </a:lnTo>
                    <a:lnTo>
                      <a:pt x="60" y="254"/>
                    </a:lnTo>
                    <a:lnTo>
                      <a:pt x="59" y="254"/>
                    </a:lnTo>
                    <a:lnTo>
                      <a:pt x="57" y="256"/>
                    </a:lnTo>
                    <a:lnTo>
                      <a:pt x="56" y="256"/>
                    </a:lnTo>
                    <a:lnTo>
                      <a:pt x="56" y="258"/>
                    </a:lnTo>
                    <a:lnTo>
                      <a:pt x="54" y="258"/>
                    </a:lnTo>
                    <a:lnTo>
                      <a:pt x="52" y="258"/>
                    </a:lnTo>
                    <a:lnTo>
                      <a:pt x="51" y="258"/>
                    </a:lnTo>
                    <a:lnTo>
                      <a:pt x="51" y="256"/>
                    </a:lnTo>
                    <a:lnTo>
                      <a:pt x="49" y="254"/>
                    </a:lnTo>
                    <a:lnTo>
                      <a:pt x="48" y="253"/>
                    </a:lnTo>
                    <a:lnTo>
                      <a:pt x="48" y="251"/>
                    </a:lnTo>
                    <a:lnTo>
                      <a:pt x="46" y="251"/>
                    </a:lnTo>
                    <a:lnTo>
                      <a:pt x="45" y="251"/>
                    </a:lnTo>
                    <a:lnTo>
                      <a:pt x="43" y="251"/>
                    </a:lnTo>
                    <a:lnTo>
                      <a:pt x="43" y="253"/>
                    </a:lnTo>
                    <a:lnTo>
                      <a:pt x="43" y="254"/>
                    </a:lnTo>
                    <a:lnTo>
                      <a:pt x="42" y="254"/>
                    </a:lnTo>
                    <a:lnTo>
                      <a:pt x="42" y="256"/>
                    </a:lnTo>
                    <a:lnTo>
                      <a:pt x="42" y="254"/>
                    </a:lnTo>
                    <a:lnTo>
                      <a:pt x="42" y="253"/>
                    </a:lnTo>
                    <a:lnTo>
                      <a:pt x="42" y="251"/>
                    </a:lnTo>
                    <a:lnTo>
                      <a:pt x="42" y="250"/>
                    </a:lnTo>
                    <a:lnTo>
                      <a:pt x="42" y="248"/>
                    </a:lnTo>
                    <a:lnTo>
                      <a:pt x="42" y="247"/>
                    </a:lnTo>
                    <a:lnTo>
                      <a:pt x="42" y="244"/>
                    </a:lnTo>
                    <a:lnTo>
                      <a:pt x="43" y="239"/>
                    </a:lnTo>
                    <a:lnTo>
                      <a:pt x="42" y="225"/>
                    </a:lnTo>
                    <a:lnTo>
                      <a:pt x="42" y="221"/>
                    </a:lnTo>
                    <a:lnTo>
                      <a:pt x="42" y="219"/>
                    </a:lnTo>
                    <a:lnTo>
                      <a:pt x="43" y="221"/>
                    </a:lnTo>
                    <a:lnTo>
                      <a:pt x="45" y="222"/>
                    </a:lnTo>
                    <a:lnTo>
                      <a:pt x="43" y="222"/>
                    </a:lnTo>
                    <a:lnTo>
                      <a:pt x="43" y="224"/>
                    </a:lnTo>
                    <a:lnTo>
                      <a:pt x="45" y="225"/>
                    </a:lnTo>
                    <a:lnTo>
                      <a:pt x="45" y="228"/>
                    </a:lnTo>
                    <a:lnTo>
                      <a:pt x="45" y="235"/>
                    </a:lnTo>
                    <a:lnTo>
                      <a:pt x="45" y="238"/>
                    </a:lnTo>
                    <a:lnTo>
                      <a:pt x="45" y="242"/>
                    </a:lnTo>
                    <a:lnTo>
                      <a:pt x="45" y="245"/>
                    </a:lnTo>
                    <a:lnTo>
                      <a:pt x="46" y="245"/>
                    </a:lnTo>
                    <a:lnTo>
                      <a:pt x="48" y="245"/>
                    </a:lnTo>
                    <a:lnTo>
                      <a:pt x="49" y="245"/>
                    </a:lnTo>
                    <a:lnTo>
                      <a:pt x="49" y="244"/>
                    </a:lnTo>
                    <a:lnTo>
                      <a:pt x="51" y="242"/>
                    </a:lnTo>
                    <a:lnTo>
                      <a:pt x="51" y="239"/>
                    </a:lnTo>
                    <a:lnTo>
                      <a:pt x="52" y="241"/>
                    </a:lnTo>
                    <a:lnTo>
                      <a:pt x="54" y="242"/>
                    </a:lnTo>
                    <a:lnTo>
                      <a:pt x="56" y="244"/>
                    </a:lnTo>
                    <a:lnTo>
                      <a:pt x="57" y="242"/>
                    </a:lnTo>
                    <a:lnTo>
                      <a:pt x="56" y="241"/>
                    </a:lnTo>
                    <a:lnTo>
                      <a:pt x="54" y="241"/>
                    </a:lnTo>
                    <a:lnTo>
                      <a:pt x="52" y="239"/>
                    </a:lnTo>
                    <a:lnTo>
                      <a:pt x="52" y="238"/>
                    </a:lnTo>
                    <a:lnTo>
                      <a:pt x="51" y="238"/>
                    </a:lnTo>
                    <a:lnTo>
                      <a:pt x="51" y="236"/>
                    </a:lnTo>
                    <a:lnTo>
                      <a:pt x="51" y="235"/>
                    </a:lnTo>
                    <a:lnTo>
                      <a:pt x="52" y="233"/>
                    </a:lnTo>
                    <a:lnTo>
                      <a:pt x="52" y="232"/>
                    </a:lnTo>
                    <a:lnTo>
                      <a:pt x="52" y="230"/>
                    </a:lnTo>
                    <a:lnTo>
                      <a:pt x="52" y="228"/>
                    </a:lnTo>
                    <a:lnTo>
                      <a:pt x="51" y="227"/>
                    </a:lnTo>
                    <a:lnTo>
                      <a:pt x="49" y="224"/>
                    </a:lnTo>
                    <a:lnTo>
                      <a:pt x="49" y="222"/>
                    </a:lnTo>
                    <a:lnTo>
                      <a:pt x="51" y="224"/>
                    </a:lnTo>
                    <a:lnTo>
                      <a:pt x="52" y="224"/>
                    </a:lnTo>
                    <a:lnTo>
                      <a:pt x="52" y="225"/>
                    </a:lnTo>
                    <a:lnTo>
                      <a:pt x="51" y="222"/>
                    </a:lnTo>
                    <a:lnTo>
                      <a:pt x="51" y="219"/>
                    </a:lnTo>
                    <a:lnTo>
                      <a:pt x="52" y="218"/>
                    </a:lnTo>
                    <a:lnTo>
                      <a:pt x="54" y="216"/>
                    </a:lnTo>
                    <a:lnTo>
                      <a:pt x="56" y="216"/>
                    </a:lnTo>
                    <a:lnTo>
                      <a:pt x="57" y="216"/>
                    </a:lnTo>
                    <a:lnTo>
                      <a:pt x="57" y="218"/>
                    </a:lnTo>
                    <a:lnTo>
                      <a:pt x="59" y="219"/>
                    </a:lnTo>
                    <a:lnTo>
                      <a:pt x="60" y="219"/>
                    </a:lnTo>
                    <a:lnTo>
                      <a:pt x="62" y="218"/>
                    </a:lnTo>
                    <a:lnTo>
                      <a:pt x="59" y="218"/>
                    </a:lnTo>
                    <a:lnTo>
                      <a:pt x="57" y="216"/>
                    </a:lnTo>
                    <a:lnTo>
                      <a:pt x="57" y="215"/>
                    </a:lnTo>
                    <a:lnTo>
                      <a:pt x="54" y="213"/>
                    </a:lnTo>
                    <a:lnTo>
                      <a:pt x="52" y="212"/>
                    </a:lnTo>
                    <a:lnTo>
                      <a:pt x="52" y="213"/>
                    </a:lnTo>
                    <a:lnTo>
                      <a:pt x="49" y="213"/>
                    </a:lnTo>
                    <a:lnTo>
                      <a:pt x="48" y="212"/>
                    </a:lnTo>
                    <a:lnTo>
                      <a:pt x="48" y="215"/>
                    </a:lnTo>
                    <a:lnTo>
                      <a:pt x="49" y="215"/>
                    </a:lnTo>
                    <a:lnTo>
                      <a:pt x="48" y="216"/>
                    </a:lnTo>
                    <a:lnTo>
                      <a:pt x="48" y="215"/>
                    </a:lnTo>
                    <a:lnTo>
                      <a:pt x="46" y="215"/>
                    </a:lnTo>
                    <a:lnTo>
                      <a:pt x="45" y="215"/>
                    </a:lnTo>
                    <a:lnTo>
                      <a:pt x="42" y="213"/>
                    </a:lnTo>
                    <a:lnTo>
                      <a:pt x="40" y="212"/>
                    </a:lnTo>
                    <a:lnTo>
                      <a:pt x="40" y="210"/>
                    </a:lnTo>
                    <a:lnTo>
                      <a:pt x="40" y="205"/>
                    </a:lnTo>
                    <a:lnTo>
                      <a:pt x="39" y="202"/>
                    </a:lnTo>
                    <a:lnTo>
                      <a:pt x="39" y="199"/>
                    </a:lnTo>
                    <a:lnTo>
                      <a:pt x="39" y="198"/>
                    </a:lnTo>
                    <a:lnTo>
                      <a:pt x="39" y="196"/>
                    </a:lnTo>
                    <a:lnTo>
                      <a:pt x="40" y="198"/>
                    </a:lnTo>
                    <a:lnTo>
                      <a:pt x="40" y="199"/>
                    </a:lnTo>
                    <a:lnTo>
                      <a:pt x="42" y="201"/>
                    </a:lnTo>
                    <a:lnTo>
                      <a:pt x="42" y="202"/>
                    </a:lnTo>
                    <a:lnTo>
                      <a:pt x="43" y="202"/>
                    </a:lnTo>
                    <a:lnTo>
                      <a:pt x="45" y="204"/>
                    </a:lnTo>
                    <a:lnTo>
                      <a:pt x="45" y="202"/>
                    </a:lnTo>
                    <a:lnTo>
                      <a:pt x="45" y="201"/>
                    </a:lnTo>
                    <a:lnTo>
                      <a:pt x="43" y="201"/>
                    </a:lnTo>
                    <a:lnTo>
                      <a:pt x="43" y="199"/>
                    </a:lnTo>
                    <a:lnTo>
                      <a:pt x="43" y="198"/>
                    </a:lnTo>
                    <a:lnTo>
                      <a:pt x="45" y="198"/>
                    </a:lnTo>
                    <a:lnTo>
                      <a:pt x="46" y="198"/>
                    </a:lnTo>
                    <a:lnTo>
                      <a:pt x="49" y="196"/>
                    </a:lnTo>
                    <a:lnTo>
                      <a:pt x="54" y="193"/>
                    </a:lnTo>
                    <a:lnTo>
                      <a:pt x="59" y="192"/>
                    </a:lnTo>
                    <a:lnTo>
                      <a:pt x="57" y="192"/>
                    </a:lnTo>
                    <a:lnTo>
                      <a:pt x="56" y="192"/>
                    </a:lnTo>
                    <a:lnTo>
                      <a:pt x="54" y="192"/>
                    </a:lnTo>
                    <a:lnTo>
                      <a:pt x="49" y="192"/>
                    </a:lnTo>
                    <a:lnTo>
                      <a:pt x="49" y="190"/>
                    </a:lnTo>
                    <a:lnTo>
                      <a:pt x="51" y="190"/>
                    </a:lnTo>
                    <a:lnTo>
                      <a:pt x="48" y="190"/>
                    </a:lnTo>
                    <a:lnTo>
                      <a:pt x="45" y="190"/>
                    </a:lnTo>
                    <a:lnTo>
                      <a:pt x="45" y="189"/>
                    </a:lnTo>
                    <a:lnTo>
                      <a:pt x="45" y="187"/>
                    </a:lnTo>
                    <a:lnTo>
                      <a:pt x="45" y="186"/>
                    </a:lnTo>
                    <a:lnTo>
                      <a:pt x="43" y="186"/>
                    </a:lnTo>
                    <a:lnTo>
                      <a:pt x="42" y="184"/>
                    </a:lnTo>
                    <a:lnTo>
                      <a:pt x="40" y="184"/>
                    </a:lnTo>
                    <a:lnTo>
                      <a:pt x="39" y="184"/>
                    </a:lnTo>
                    <a:lnTo>
                      <a:pt x="37" y="186"/>
                    </a:lnTo>
                    <a:lnTo>
                      <a:pt x="37" y="187"/>
                    </a:lnTo>
                    <a:lnTo>
                      <a:pt x="37" y="189"/>
                    </a:lnTo>
                    <a:lnTo>
                      <a:pt x="37" y="190"/>
                    </a:lnTo>
                    <a:lnTo>
                      <a:pt x="37" y="192"/>
                    </a:lnTo>
                    <a:lnTo>
                      <a:pt x="39" y="192"/>
                    </a:lnTo>
                    <a:lnTo>
                      <a:pt x="39" y="193"/>
                    </a:lnTo>
                    <a:lnTo>
                      <a:pt x="40" y="193"/>
                    </a:lnTo>
                    <a:lnTo>
                      <a:pt x="40" y="195"/>
                    </a:lnTo>
                    <a:lnTo>
                      <a:pt x="39" y="193"/>
                    </a:lnTo>
                    <a:lnTo>
                      <a:pt x="37" y="193"/>
                    </a:lnTo>
                    <a:lnTo>
                      <a:pt x="37" y="195"/>
                    </a:lnTo>
                    <a:lnTo>
                      <a:pt x="36" y="195"/>
                    </a:lnTo>
                    <a:lnTo>
                      <a:pt x="36" y="193"/>
                    </a:lnTo>
                    <a:lnTo>
                      <a:pt x="36" y="192"/>
                    </a:lnTo>
                    <a:lnTo>
                      <a:pt x="36" y="190"/>
                    </a:lnTo>
                    <a:lnTo>
                      <a:pt x="36" y="184"/>
                    </a:lnTo>
                    <a:lnTo>
                      <a:pt x="36" y="182"/>
                    </a:lnTo>
                    <a:lnTo>
                      <a:pt x="36" y="178"/>
                    </a:lnTo>
                    <a:lnTo>
                      <a:pt x="34" y="170"/>
                    </a:lnTo>
                    <a:lnTo>
                      <a:pt x="33" y="167"/>
                    </a:lnTo>
                    <a:lnTo>
                      <a:pt x="33" y="164"/>
                    </a:lnTo>
                    <a:lnTo>
                      <a:pt x="31" y="161"/>
                    </a:lnTo>
                    <a:lnTo>
                      <a:pt x="31" y="159"/>
                    </a:lnTo>
                    <a:lnTo>
                      <a:pt x="29" y="159"/>
                    </a:lnTo>
                    <a:lnTo>
                      <a:pt x="28" y="159"/>
                    </a:lnTo>
                    <a:lnTo>
                      <a:pt x="28" y="156"/>
                    </a:lnTo>
                    <a:lnTo>
                      <a:pt x="29" y="156"/>
                    </a:lnTo>
                    <a:lnTo>
                      <a:pt x="28" y="155"/>
                    </a:lnTo>
                    <a:lnTo>
                      <a:pt x="26" y="155"/>
                    </a:lnTo>
                    <a:lnTo>
                      <a:pt x="25" y="141"/>
                    </a:lnTo>
                    <a:lnTo>
                      <a:pt x="25" y="138"/>
                    </a:lnTo>
                    <a:lnTo>
                      <a:pt x="23" y="132"/>
                    </a:lnTo>
                    <a:lnTo>
                      <a:pt x="22" y="129"/>
                    </a:lnTo>
                    <a:lnTo>
                      <a:pt x="20" y="124"/>
                    </a:lnTo>
                    <a:lnTo>
                      <a:pt x="20" y="121"/>
                    </a:lnTo>
                    <a:lnTo>
                      <a:pt x="20" y="120"/>
                    </a:lnTo>
                    <a:lnTo>
                      <a:pt x="19" y="118"/>
                    </a:lnTo>
                    <a:lnTo>
                      <a:pt x="17" y="117"/>
                    </a:lnTo>
                    <a:lnTo>
                      <a:pt x="16" y="115"/>
                    </a:lnTo>
                    <a:lnTo>
                      <a:pt x="16" y="112"/>
                    </a:lnTo>
                    <a:lnTo>
                      <a:pt x="13" y="110"/>
                    </a:lnTo>
                    <a:lnTo>
                      <a:pt x="11" y="109"/>
                    </a:lnTo>
                    <a:lnTo>
                      <a:pt x="11" y="107"/>
                    </a:lnTo>
                    <a:lnTo>
                      <a:pt x="10" y="106"/>
                    </a:lnTo>
                    <a:lnTo>
                      <a:pt x="8" y="106"/>
                    </a:lnTo>
                    <a:lnTo>
                      <a:pt x="7" y="103"/>
                    </a:lnTo>
                    <a:lnTo>
                      <a:pt x="5" y="100"/>
                    </a:lnTo>
                    <a:lnTo>
                      <a:pt x="3" y="95"/>
                    </a:lnTo>
                    <a:lnTo>
                      <a:pt x="3" y="92"/>
                    </a:lnTo>
                    <a:lnTo>
                      <a:pt x="2" y="87"/>
                    </a:lnTo>
                    <a:lnTo>
                      <a:pt x="3" y="86"/>
                    </a:lnTo>
                    <a:lnTo>
                      <a:pt x="0" y="81"/>
                    </a:lnTo>
                    <a:lnTo>
                      <a:pt x="0" y="78"/>
                    </a:lnTo>
                    <a:lnTo>
                      <a:pt x="2" y="77"/>
                    </a:lnTo>
                    <a:lnTo>
                      <a:pt x="3" y="75"/>
                    </a:lnTo>
                    <a:lnTo>
                      <a:pt x="3" y="74"/>
                    </a:lnTo>
                    <a:lnTo>
                      <a:pt x="2" y="74"/>
                    </a:lnTo>
                    <a:lnTo>
                      <a:pt x="2" y="72"/>
                    </a:lnTo>
                    <a:lnTo>
                      <a:pt x="2" y="71"/>
                    </a:lnTo>
                    <a:lnTo>
                      <a:pt x="3" y="71"/>
                    </a:lnTo>
                    <a:lnTo>
                      <a:pt x="3" y="68"/>
                    </a:lnTo>
                    <a:lnTo>
                      <a:pt x="5" y="66"/>
                    </a:lnTo>
                    <a:lnTo>
                      <a:pt x="5" y="65"/>
                    </a:lnTo>
                    <a:lnTo>
                      <a:pt x="3" y="65"/>
                    </a:lnTo>
                    <a:lnTo>
                      <a:pt x="3" y="63"/>
                    </a:lnTo>
                    <a:lnTo>
                      <a:pt x="2" y="61"/>
                    </a:lnTo>
                    <a:lnTo>
                      <a:pt x="0" y="61"/>
                    </a:lnTo>
                    <a:lnTo>
                      <a:pt x="0" y="60"/>
                    </a:lnTo>
                    <a:lnTo>
                      <a:pt x="0" y="58"/>
                    </a:lnTo>
                    <a:lnTo>
                      <a:pt x="2" y="58"/>
                    </a:lnTo>
                    <a:lnTo>
                      <a:pt x="5" y="58"/>
                    </a:lnTo>
                    <a:lnTo>
                      <a:pt x="7" y="58"/>
                    </a:lnTo>
                    <a:lnTo>
                      <a:pt x="8" y="60"/>
                    </a:lnTo>
                    <a:lnTo>
                      <a:pt x="10" y="60"/>
                    </a:lnTo>
                    <a:lnTo>
                      <a:pt x="13" y="61"/>
                    </a:lnTo>
                    <a:lnTo>
                      <a:pt x="17" y="65"/>
                    </a:lnTo>
                    <a:lnTo>
                      <a:pt x="22" y="68"/>
                    </a:lnTo>
                    <a:lnTo>
                      <a:pt x="25" y="68"/>
                    </a:lnTo>
                    <a:lnTo>
                      <a:pt x="25" y="69"/>
                    </a:lnTo>
                    <a:lnTo>
                      <a:pt x="28" y="71"/>
                    </a:lnTo>
                    <a:lnTo>
                      <a:pt x="29" y="71"/>
                    </a:lnTo>
                    <a:lnTo>
                      <a:pt x="31" y="71"/>
                    </a:lnTo>
                    <a:lnTo>
                      <a:pt x="33" y="71"/>
                    </a:lnTo>
                    <a:lnTo>
                      <a:pt x="36" y="72"/>
                    </a:lnTo>
                    <a:lnTo>
                      <a:pt x="39" y="75"/>
                    </a:lnTo>
                    <a:lnTo>
                      <a:pt x="40" y="75"/>
                    </a:lnTo>
                    <a:lnTo>
                      <a:pt x="43" y="78"/>
                    </a:lnTo>
                    <a:lnTo>
                      <a:pt x="46" y="78"/>
                    </a:lnTo>
                    <a:lnTo>
                      <a:pt x="48" y="80"/>
                    </a:lnTo>
                    <a:lnTo>
                      <a:pt x="49" y="80"/>
                    </a:lnTo>
                    <a:lnTo>
                      <a:pt x="51" y="80"/>
                    </a:lnTo>
                    <a:lnTo>
                      <a:pt x="54" y="80"/>
                    </a:lnTo>
                    <a:lnTo>
                      <a:pt x="56" y="80"/>
                    </a:lnTo>
                    <a:lnTo>
                      <a:pt x="57" y="80"/>
                    </a:lnTo>
                    <a:lnTo>
                      <a:pt x="60" y="80"/>
                    </a:lnTo>
                    <a:lnTo>
                      <a:pt x="63" y="80"/>
                    </a:lnTo>
                    <a:lnTo>
                      <a:pt x="65" y="80"/>
                    </a:lnTo>
                    <a:lnTo>
                      <a:pt x="69" y="80"/>
                    </a:lnTo>
                    <a:lnTo>
                      <a:pt x="69" y="81"/>
                    </a:lnTo>
                    <a:lnTo>
                      <a:pt x="72" y="81"/>
                    </a:lnTo>
                    <a:lnTo>
                      <a:pt x="74" y="81"/>
                    </a:lnTo>
                    <a:lnTo>
                      <a:pt x="74" y="80"/>
                    </a:lnTo>
                    <a:lnTo>
                      <a:pt x="75" y="81"/>
                    </a:lnTo>
                    <a:lnTo>
                      <a:pt x="77" y="81"/>
                    </a:lnTo>
                    <a:lnTo>
                      <a:pt x="77" y="83"/>
                    </a:lnTo>
                    <a:lnTo>
                      <a:pt x="80" y="83"/>
                    </a:lnTo>
                    <a:lnTo>
                      <a:pt x="82" y="81"/>
                    </a:lnTo>
                    <a:lnTo>
                      <a:pt x="83" y="81"/>
                    </a:lnTo>
                    <a:lnTo>
                      <a:pt x="85" y="81"/>
                    </a:lnTo>
                    <a:lnTo>
                      <a:pt x="83" y="81"/>
                    </a:lnTo>
                    <a:lnTo>
                      <a:pt x="82" y="83"/>
                    </a:lnTo>
                    <a:lnTo>
                      <a:pt x="83" y="84"/>
                    </a:lnTo>
                    <a:lnTo>
                      <a:pt x="86" y="84"/>
                    </a:lnTo>
                    <a:lnTo>
                      <a:pt x="89" y="84"/>
                    </a:lnTo>
                    <a:lnTo>
                      <a:pt x="91" y="84"/>
                    </a:lnTo>
                    <a:lnTo>
                      <a:pt x="94" y="84"/>
                    </a:lnTo>
                    <a:lnTo>
                      <a:pt x="95" y="83"/>
                    </a:lnTo>
                    <a:lnTo>
                      <a:pt x="98" y="80"/>
                    </a:lnTo>
                    <a:lnTo>
                      <a:pt x="100" y="78"/>
                    </a:lnTo>
                    <a:lnTo>
                      <a:pt x="103" y="77"/>
                    </a:lnTo>
                    <a:lnTo>
                      <a:pt x="101" y="78"/>
                    </a:lnTo>
                    <a:lnTo>
                      <a:pt x="100" y="80"/>
                    </a:lnTo>
                    <a:lnTo>
                      <a:pt x="103" y="81"/>
                    </a:lnTo>
                    <a:lnTo>
                      <a:pt x="103" y="83"/>
                    </a:lnTo>
                    <a:lnTo>
                      <a:pt x="106" y="84"/>
                    </a:lnTo>
                    <a:lnTo>
                      <a:pt x="108" y="87"/>
                    </a:lnTo>
                    <a:lnTo>
                      <a:pt x="106" y="89"/>
                    </a:lnTo>
                    <a:lnTo>
                      <a:pt x="108" y="91"/>
                    </a:lnTo>
                    <a:lnTo>
                      <a:pt x="109" y="91"/>
                    </a:lnTo>
                    <a:lnTo>
                      <a:pt x="109" y="87"/>
                    </a:lnTo>
                    <a:lnTo>
                      <a:pt x="109" y="86"/>
                    </a:lnTo>
                    <a:lnTo>
                      <a:pt x="112" y="86"/>
                    </a:lnTo>
                    <a:lnTo>
                      <a:pt x="114" y="86"/>
                    </a:lnTo>
                    <a:lnTo>
                      <a:pt x="114" y="87"/>
                    </a:lnTo>
                    <a:lnTo>
                      <a:pt x="115" y="87"/>
                    </a:lnTo>
                    <a:lnTo>
                      <a:pt x="115" y="89"/>
                    </a:lnTo>
                    <a:lnTo>
                      <a:pt x="117" y="89"/>
                    </a:lnTo>
                    <a:lnTo>
                      <a:pt x="117" y="91"/>
                    </a:lnTo>
                    <a:lnTo>
                      <a:pt x="118" y="92"/>
                    </a:lnTo>
                    <a:lnTo>
                      <a:pt x="118" y="94"/>
                    </a:lnTo>
                    <a:lnTo>
                      <a:pt x="117" y="95"/>
                    </a:lnTo>
                    <a:lnTo>
                      <a:pt x="118" y="95"/>
                    </a:lnTo>
                    <a:lnTo>
                      <a:pt x="120" y="94"/>
                    </a:lnTo>
                    <a:lnTo>
                      <a:pt x="120" y="92"/>
                    </a:lnTo>
                    <a:lnTo>
                      <a:pt x="120" y="91"/>
                    </a:lnTo>
                    <a:lnTo>
                      <a:pt x="117" y="87"/>
                    </a:lnTo>
                    <a:lnTo>
                      <a:pt x="117" y="86"/>
                    </a:lnTo>
                    <a:lnTo>
                      <a:pt x="117" y="84"/>
                    </a:lnTo>
                    <a:lnTo>
                      <a:pt x="118" y="83"/>
                    </a:lnTo>
                    <a:lnTo>
                      <a:pt x="120" y="83"/>
                    </a:lnTo>
                    <a:lnTo>
                      <a:pt x="123" y="81"/>
                    </a:lnTo>
                    <a:lnTo>
                      <a:pt x="124" y="81"/>
                    </a:lnTo>
                    <a:lnTo>
                      <a:pt x="124" y="84"/>
                    </a:lnTo>
                    <a:lnTo>
                      <a:pt x="123" y="84"/>
                    </a:lnTo>
                    <a:lnTo>
                      <a:pt x="123" y="86"/>
                    </a:lnTo>
                    <a:lnTo>
                      <a:pt x="123" y="87"/>
                    </a:lnTo>
                    <a:lnTo>
                      <a:pt x="123" y="89"/>
                    </a:lnTo>
                    <a:lnTo>
                      <a:pt x="124" y="89"/>
                    </a:lnTo>
                    <a:lnTo>
                      <a:pt x="124" y="91"/>
                    </a:lnTo>
                    <a:lnTo>
                      <a:pt x="128" y="95"/>
                    </a:lnTo>
                    <a:lnTo>
                      <a:pt x="128" y="97"/>
                    </a:lnTo>
                    <a:lnTo>
                      <a:pt x="129" y="97"/>
                    </a:lnTo>
                    <a:lnTo>
                      <a:pt x="129" y="98"/>
                    </a:lnTo>
                    <a:lnTo>
                      <a:pt x="129" y="100"/>
                    </a:lnTo>
                    <a:lnTo>
                      <a:pt x="129" y="101"/>
                    </a:lnTo>
                    <a:lnTo>
                      <a:pt x="134" y="106"/>
                    </a:lnTo>
                    <a:lnTo>
                      <a:pt x="132" y="107"/>
                    </a:lnTo>
                    <a:lnTo>
                      <a:pt x="131" y="107"/>
                    </a:lnTo>
                    <a:lnTo>
                      <a:pt x="129" y="107"/>
                    </a:lnTo>
                    <a:lnTo>
                      <a:pt x="129" y="109"/>
                    </a:lnTo>
                    <a:lnTo>
                      <a:pt x="129" y="110"/>
                    </a:lnTo>
                    <a:lnTo>
                      <a:pt x="126" y="114"/>
                    </a:lnTo>
                    <a:lnTo>
                      <a:pt x="124" y="117"/>
                    </a:lnTo>
                    <a:lnTo>
                      <a:pt x="124" y="120"/>
                    </a:lnTo>
                    <a:lnTo>
                      <a:pt x="123" y="121"/>
                    </a:lnTo>
                    <a:lnTo>
                      <a:pt x="123" y="123"/>
                    </a:lnTo>
                    <a:lnTo>
                      <a:pt x="123" y="124"/>
                    </a:lnTo>
                    <a:lnTo>
                      <a:pt x="121" y="124"/>
                    </a:lnTo>
                    <a:lnTo>
                      <a:pt x="121" y="126"/>
                    </a:lnTo>
                    <a:lnTo>
                      <a:pt x="120" y="124"/>
                    </a:lnTo>
                    <a:lnTo>
                      <a:pt x="121" y="121"/>
                    </a:lnTo>
                    <a:lnTo>
                      <a:pt x="121" y="115"/>
                    </a:lnTo>
                    <a:lnTo>
                      <a:pt x="121" y="114"/>
                    </a:lnTo>
                    <a:lnTo>
                      <a:pt x="121" y="109"/>
                    </a:lnTo>
                    <a:lnTo>
                      <a:pt x="121" y="110"/>
                    </a:lnTo>
                    <a:lnTo>
                      <a:pt x="121" y="112"/>
                    </a:lnTo>
                    <a:lnTo>
                      <a:pt x="121" y="115"/>
                    </a:lnTo>
                    <a:lnTo>
                      <a:pt x="120" y="115"/>
                    </a:lnTo>
                    <a:lnTo>
                      <a:pt x="120" y="114"/>
                    </a:lnTo>
                    <a:lnTo>
                      <a:pt x="118" y="112"/>
                    </a:lnTo>
                    <a:lnTo>
                      <a:pt x="118" y="110"/>
                    </a:lnTo>
                    <a:lnTo>
                      <a:pt x="118" y="114"/>
                    </a:lnTo>
                    <a:lnTo>
                      <a:pt x="118" y="117"/>
                    </a:lnTo>
                    <a:lnTo>
                      <a:pt x="120" y="118"/>
                    </a:lnTo>
                    <a:lnTo>
                      <a:pt x="118" y="120"/>
                    </a:lnTo>
                    <a:lnTo>
                      <a:pt x="117" y="123"/>
                    </a:lnTo>
                    <a:lnTo>
                      <a:pt x="117" y="124"/>
                    </a:lnTo>
                    <a:lnTo>
                      <a:pt x="115" y="126"/>
                    </a:lnTo>
                    <a:lnTo>
                      <a:pt x="115" y="127"/>
                    </a:lnTo>
                    <a:lnTo>
                      <a:pt x="115" y="129"/>
                    </a:lnTo>
                    <a:lnTo>
                      <a:pt x="114" y="129"/>
                    </a:lnTo>
                    <a:lnTo>
                      <a:pt x="108" y="135"/>
                    </a:lnTo>
                    <a:lnTo>
                      <a:pt x="108" y="137"/>
                    </a:lnTo>
                    <a:lnTo>
                      <a:pt x="105" y="143"/>
                    </a:lnTo>
                    <a:lnTo>
                      <a:pt x="105" y="144"/>
                    </a:lnTo>
                    <a:lnTo>
                      <a:pt x="103" y="146"/>
                    </a:lnTo>
                    <a:lnTo>
                      <a:pt x="101" y="146"/>
                    </a:lnTo>
                    <a:lnTo>
                      <a:pt x="101" y="150"/>
                    </a:lnTo>
                    <a:lnTo>
                      <a:pt x="100" y="153"/>
                    </a:lnTo>
                    <a:lnTo>
                      <a:pt x="100" y="155"/>
                    </a:lnTo>
                    <a:lnTo>
                      <a:pt x="101" y="156"/>
                    </a:lnTo>
                    <a:lnTo>
                      <a:pt x="105" y="156"/>
                    </a:lnTo>
                    <a:lnTo>
                      <a:pt x="115" y="152"/>
                    </a:lnTo>
                    <a:lnTo>
                      <a:pt x="117" y="150"/>
                    </a:lnTo>
                    <a:lnTo>
                      <a:pt x="120" y="149"/>
                    </a:lnTo>
                    <a:lnTo>
                      <a:pt x="118" y="147"/>
                    </a:lnTo>
                    <a:lnTo>
                      <a:pt x="115" y="149"/>
                    </a:lnTo>
                    <a:lnTo>
                      <a:pt x="111" y="152"/>
                    </a:lnTo>
                    <a:lnTo>
                      <a:pt x="106" y="153"/>
                    </a:lnTo>
                    <a:lnTo>
                      <a:pt x="103" y="153"/>
                    </a:lnTo>
                    <a:lnTo>
                      <a:pt x="101" y="152"/>
                    </a:lnTo>
                    <a:lnTo>
                      <a:pt x="103" y="150"/>
                    </a:lnTo>
                    <a:lnTo>
                      <a:pt x="103" y="149"/>
                    </a:lnTo>
                    <a:lnTo>
                      <a:pt x="105" y="147"/>
                    </a:lnTo>
                    <a:lnTo>
                      <a:pt x="106" y="146"/>
                    </a:lnTo>
                    <a:lnTo>
                      <a:pt x="108" y="140"/>
                    </a:lnTo>
                    <a:lnTo>
                      <a:pt x="112" y="132"/>
                    </a:lnTo>
                    <a:lnTo>
                      <a:pt x="114" y="132"/>
                    </a:lnTo>
                    <a:lnTo>
                      <a:pt x="117" y="129"/>
                    </a:lnTo>
                    <a:lnTo>
                      <a:pt x="121" y="127"/>
                    </a:lnTo>
                    <a:lnTo>
                      <a:pt x="123" y="127"/>
                    </a:lnTo>
                    <a:lnTo>
                      <a:pt x="124" y="126"/>
                    </a:lnTo>
                    <a:lnTo>
                      <a:pt x="124" y="124"/>
                    </a:lnTo>
                    <a:lnTo>
                      <a:pt x="126" y="121"/>
                    </a:lnTo>
                    <a:lnTo>
                      <a:pt x="126" y="120"/>
                    </a:lnTo>
                    <a:lnTo>
                      <a:pt x="132" y="110"/>
                    </a:lnTo>
                    <a:lnTo>
                      <a:pt x="134" y="109"/>
                    </a:lnTo>
                    <a:lnTo>
                      <a:pt x="135" y="109"/>
                    </a:lnTo>
                    <a:lnTo>
                      <a:pt x="135" y="110"/>
                    </a:lnTo>
                    <a:lnTo>
                      <a:pt x="135" y="112"/>
                    </a:lnTo>
                    <a:lnTo>
                      <a:pt x="137" y="112"/>
                    </a:lnTo>
                    <a:lnTo>
                      <a:pt x="137" y="110"/>
                    </a:lnTo>
                    <a:lnTo>
                      <a:pt x="137" y="109"/>
                    </a:lnTo>
                    <a:lnTo>
                      <a:pt x="135" y="104"/>
                    </a:lnTo>
                    <a:lnTo>
                      <a:pt x="135" y="103"/>
                    </a:lnTo>
                    <a:lnTo>
                      <a:pt x="134" y="101"/>
                    </a:lnTo>
                    <a:lnTo>
                      <a:pt x="134" y="100"/>
                    </a:lnTo>
                    <a:lnTo>
                      <a:pt x="138" y="103"/>
                    </a:lnTo>
                    <a:lnTo>
                      <a:pt x="140" y="104"/>
                    </a:lnTo>
                    <a:lnTo>
                      <a:pt x="140" y="106"/>
                    </a:lnTo>
                    <a:lnTo>
                      <a:pt x="140" y="107"/>
                    </a:lnTo>
                    <a:lnTo>
                      <a:pt x="140" y="110"/>
                    </a:lnTo>
                    <a:lnTo>
                      <a:pt x="141" y="112"/>
                    </a:lnTo>
                    <a:lnTo>
                      <a:pt x="141" y="114"/>
                    </a:lnTo>
                    <a:lnTo>
                      <a:pt x="141" y="115"/>
                    </a:lnTo>
                    <a:lnTo>
                      <a:pt x="143" y="117"/>
                    </a:lnTo>
                    <a:lnTo>
                      <a:pt x="143" y="118"/>
                    </a:lnTo>
                    <a:lnTo>
                      <a:pt x="143" y="120"/>
                    </a:lnTo>
                    <a:lnTo>
                      <a:pt x="141" y="120"/>
                    </a:lnTo>
                    <a:lnTo>
                      <a:pt x="138" y="120"/>
                    </a:lnTo>
                    <a:lnTo>
                      <a:pt x="137" y="120"/>
                    </a:lnTo>
                    <a:lnTo>
                      <a:pt x="137" y="121"/>
                    </a:lnTo>
                    <a:lnTo>
                      <a:pt x="135" y="123"/>
                    </a:lnTo>
                    <a:lnTo>
                      <a:pt x="135" y="124"/>
                    </a:lnTo>
                    <a:lnTo>
                      <a:pt x="132" y="120"/>
                    </a:lnTo>
                    <a:lnTo>
                      <a:pt x="131" y="120"/>
                    </a:lnTo>
                    <a:lnTo>
                      <a:pt x="131" y="121"/>
                    </a:lnTo>
                    <a:lnTo>
                      <a:pt x="132" y="123"/>
                    </a:lnTo>
                    <a:lnTo>
                      <a:pt x="132" y="124"/>
                    </a:lnTo>
                    <a:lnTo>
                      <a:pt x="135" y="132"/>
                    </a:lnTo>
                    <a:lnTo>
                      <a:pt x="135" y="133"/>
                    </a:lnTo>
                    <a:lnTo>
                      <a:pt x="134" y="135"/>
                    </a:lnTo>
                    <a:lnTo>
                      <a:pt x="132" y="133"/>
                    </a:lnTo>
                    <a:lnTo>
                      <a:pt x="129" y="127"/>
                    </a:lnTo>
                    <a:lnTo>
                      <a:pt x="129" y="129"/>
                    </a:lnTo>
                    <a:lnTo>
                      <a:pt x="129" y="130"/>
                    </a:lnTo>
                    <a:lnTo>
                      <a:pt x="129" y="132"/>
                    </a:lnTo>
                    <a:lnTo>
                      <a:pt x="129" y="133"/>
                    </a:lnTo>
                    <a:lnTo>
                      <a:pt x="132" y="135"/>
                    </a:lnTo>
                    <a:lnTo>
                      <a:pt x="132" y="137"/>
                    </a:lnTo>
                    <a:lnTo>
                      <a:pt x="131" y="137"/>
                    </a:lnTo>
                    <a:lnTo>
                      <a:pt x="129" y="138"/>
                    </a:lnTo>
                    <a:lnTo>
                      <a:pt x="129" y="140"/>
                    </a:lnTo>
                    <a:lnTo>
                      <a:pt x="132" y="138"/>
                    </a:lnTo>
                    <a:lnTo>
                      <a:pt x="134" y="137"/>
                    </a:lnTo>
                    <a:lnTo>
                      <a:pt x="135" y="135"/>
                    </a:lnTo>
                    <a:lnTo>
                      <a:pt x="138" y="133"/>
                    </a:lnTo>
                    <a:lnTo>
                      <a:pt x="138" y="135"/>
                    </a:lnTo>
                    <a:lnTo>
                      <a:pt x="138" y="138"/>
                    </a:lnTo>
                    <a:lnTo>
                      <a:pt x="138" y="140"/>
                    </a:lnTo>
                    <a:lnTo>
                      <a:pt x="140" y="140"/>
                    </a:lnTo>
                    <a:lnTo>
                      <a:pt x="140" y="141"/>
                    </a:lnTo>
                    <a:lnTo>
                      <a:pt x="140" y="144"/>
                    </a:lnTo>
                    <a:lnTo>
                      <a:pt x="138" y="146"/>
                    </a:lnTo>
                    <a:lnTo>
                      <a:pt x="138" y="147"/>
                    </a:lnTo>
                    <a:lnTo>
                      <a:pt x="138" y="150"/>
                    </a:lnTo>
                    <a:lnTo>
                      <a:pt x="137" y="152"/>
                    </a:lnTo>
                    <a:lnTo>
                      <a:pt x="138" y="153"/>
                    </a:lnTo>
                    <a:lnTo>
                      <a:pt x="138" y="155"/>
                    </a:lnTo>
                    <a:lnTo>
                      <a:pt x="137" y="156"/>
                    </a:lnTo>
                    <a:lnTo>
                      <a:pt x="135" y="156"/>
                    </a:lnTo>
                    <a:lnTo>
                      <a:pt x="137" y="159"/>
                    </a:lnTo>
                    <a:lnTo>
                      <a:pt x="137" y="161"/>
                    </a:lnTo>
                    <a:lnTo>
                      <a:pt x="137" y="164"/>
                    </a:lnTo>
                    <a:lnTo>
                      <a:pt x="135" y="164"/>
                    </a:lnTo>
                    <a:lnTo>
                      <a:pt x="131" y="161"/>
                    </a:lnTo>
                    <a:lnTo>
                      <a:pt x="129" y="159"/>
                    </a:lnTo>
                    <a:lnTo>
                      <a:pt x="131" y="158"/>
                    </a:lnTo>
                    <a:lnTo>
                      <a:pt x="131" y="156"/>
                    </a:lnTo>
                    <a:lnTo>
                      <a:pt x="132" y="155"/>
                    </a:lnTo>
                    <a:lnTo>
                      <a:pt x="132" y="153"/>
                    </a:lnTo>
                    <a:lnTo>
                      <a:pt x="132" y="150"/>
                    </a:lnTo>
                    <a:lnTo>
                      <a:pt x="132" y="152"/>
                    </a:lnTo>
                    <a:lnTo>
                      <a:pt x="131" y="153"/>
                    </a:lnTo>
                    <a:lnTo>
                      <a:pt x="129" y="155"/>
                    </a:lnTo>
                    <a:lnTo>
                      <a:pt x="128" y="155"/>
                    </a:lnTo>
                    <a:lnTo>
                      <a:pt x="128" y="156"/>
                    </a:lnTo>
                    <a:lnTo>
                      <a:pt x="126" y="156"/>
                    </a:lnTo>
                    <a:lnTo>
                      <a:pt x="126" y="158"/>
                    </a:lnTo>
                    <a:lnTo>
                      <a:pt x="126" y="159"/>
                    </a:lnTo>
                    <a:lnTo>
                      <a:pt x="126" y="161"/>
                    </a:lnTo>
                    <a:lnTo>
                      <a:pt x="124" y="163"/>
                    </a:lnTo>
                    <a:lnTo>
                      <a:pt x="126" y="164"/>
                    </a:lnTo>
                    <a:lnTo>
                      <a:pt x="128" y="166"/>
                    </a:lnTo>
                    <a:lnTo>
                      <a:pt x="128" y="167"/>
                    </a:lnTo>
                    <a:lnTo>
                      <a:pt x="126" y="167"/>
                    </a:lnTo>
                    <a:lnTo>
                      <a:pt x="126" y="169"/>
                    </a:lnTo>
                    <a:lnTo>
                      <a:pt x="124" y="169"/>
                    </a:lnTo>
                    <a:lnTo>
                      <a:pt x="126" y="169"/>
                    </a:lnTo>
                    <a:lnTo>
                      <a:pt x="126" y="170"/>
                    </a:lnTo>
                    <a:lnTo>
                      <a:pt x="124" y="172"/>
                    </a:lnTo>
                    <a:lnTo>
                      <a:pt x="121" y="169"/>
                    </a:lnTo>
                    <a:lnTo>
                      <a:pt x="121" y="166"/>
                    </a:lnTo>
                    <a:lnTo>
                      <a:pt x="121" y="163"/>
                    </a:lnTo>
                    <a:lnTo>
                      <a:pt x="123" y="163"/>
                    </a:lnTo>
                    <a:lnTo>
                      <a:pt x="123" y="161"/>
                    </a:lnTo>
                    <a:lnTo>
                      <a:pt x="123" y="159"/>
                    </a:lnTo>
                    <a:lnTo>
                      <a:pt x="123" y="156"/>
                    </a:lnTo>
                    <a:lnTo>
                      <a:pt x="123" y="155"/>
                    </a:lnTo>
                    <a:lnTo>
                      <a:pt x="121" y="153"/>
                    </a:lnTo>
                    <a:lnTo>
                      <a:pt x="121" y="152"/>
                    </a:lnTo>
                    <a:lnTo>
                      <a:pt x="121" y="153"/>
                    </a:lnTo>
                    <a:lnTo>
                      <a:pt x="120" y="156"/>
                    </a:lnTo>
                    <a:lnTo>
                      <a:pt x="120" y="159"/>
                    </a:lnTo>
                    <a:lnTo>
                      <a:pt x="118" y="161"/>
                    </a:lnTo>
                    <a:lnTo>
                      <a:pt x="117" y="161"/>
                    </a:lnTo>
                    <a:lnTo>
                      <a:pt x="115" y="161"/>
                    </a:lnTo>
                    <a:lnTo>
                      <a:pt x="114" y="163"/>
                    </a:lnTo>
                    <a:lnTo>
                      <a:pt x="112" y="169"/>
                    </a:lnTo>
                    <a:lnTo>
                      <a:pt x="112" y="172"/>
                    </a:lnTo>
                    <a:lnTo>
                      <a:pt x="111" y="173"/>
                    </a:lnTo>
                    <a:lnTo>
                      <a:pt x="106" y="173"/>
                    </a:lnTo>
                    <a:lnTo>
                      <a:pt x="105" y="175"/>
                    </a:lnTo>
                    <a:lnTo>
                      <a:pt x="105" y="176"/>
                    </a:lnTo>
                    <a:lnTo>
                      <a:pt x="106" y="175"/>
                    </a:lnTo>
                    <a:lnTo>
                      <a:pt x="108" y="175"/>
                    </a:lnTo>
                    <a:lnTo>
                      <a:pt x="108" y="176"/>
                    </a:lnTo>
                    <a:lnTo>
                      <a:pt x="106" y="178"/>
                    </a:lnTo>
                    <a:lnTo>
                      <a:pt x="105" y="178"/>
                    </a:lnTo>
                    <a:lnTo>
                      <a:pt x="105" y="179"/>
                    </a:lnTo>
                    <a:lnTo>
                      <a:pt x="106" y="179"/>
                    </a:lnTo>
                    <a:lnTo>
                      <a:pt x="111" y="175"/>
                    </a:lnTo>
                    <a:lnTo>
                      <a:pt x="112" y="175"/>
                    </a:lnTo>
                    <a:lnTo>
                      <a:pt x="114" y="172"/>
                    </a:lnTo>
                    <a:lnTo>
                      <a:pt x="114" y="173"/>
                    </a:lnTo>
                    <a:lnTo>
                      <a:pt x="111" y="179"/>
                    </a:lnTo>
                    <a:lnTo>
                      <a:pt x="109" y="179"/>
                    </a:lnTo>
                    <a:lnTo>
                      <a:pt x="109" y="181"/>
                    </a:lnTo>
                    <a:lnTo>
                      <a:pt x="111" y="181"/>
                    </a:lnTo>
                    <a:lnTo>
                      <a:pt x="112" y="179"/>
                    </a:lnTo>
                    <a:lnTo>
                      <a:pt x="112" y="178"/>
                    </a:lnTo>
                    <a:lnTo>
                      <a:pt x="114" y="176"/>
                    </a:lnTo>
                    <a:lnTo>
                      <a:pt x="114" y="178"/>
                    </a:lnTo>
                    <a:lnTo>
                      <a:pt x="114" y="179"/>
                    </a:lnTo>
                    <a:lnTo>
                      <a:pt x="114" y="181"/>
                    </a:lnTo>
                    <a:lnTo>
                      <a:pt x="115" y="182"/>
                    </a:lnTo>
                    <a:lnTo>
                      <a:pt x="115" y="184"/>
                    </a:lnTo>
                    <a:lnTo>
                      <a:pt x="117" y="184"/>
                    </a:lnTo>
                    <a:lnTo>
                      <a:pt x="117" y="182"/>
                    </a:lnTo>
                    <a:lnTo>
                      <a:pt x="115" y="181"/>
                    </a:lnTo>
                    <a:lnTo>
                      <a:pt x="115" y="179"/>
                    </a:lnTo>
                    <a:lnTo>
                      <a:pt x="115" y="178"/>
                    </a:lnTo>
                    <a:lnTo>
                      <a:pt x="115" y="176"/>
                    </a:lnTo>
                    <a:lnTo>
                      <a:pt x="117" y="175"/>
                    </a:lnTo>
                    <a:lnTo>
                      <a:pt x="118" y="173"/>
                    </a:lnTo>
                    <a:lnTo>
                      <a:pt x="118" y="175"/>
                    </a:lnTo>
                    <a:lnTo>
                      <a:pt x="118" y="176"/>
                    </a:lnTo>
                    <a:lnTo>
                      <a:pt x="120" y="176"/>
                    </a:lnTo>
                    <a:lnTo>
                      <a:pt x="120" y="175"/>
                    </a:lnTo>
                    <a:lnTo>
                      <a:pt x="121" y="175"/>
                    </a:lnTo>
                    <a:lnTo>
                      <a:pt x="120" y="173"/>
                    </a:lnTo>
                    <a:lnTo>
                      <a:pt x="121" y="173"/>
                    </a:lnTo>
                    <a:lnTo>
                      <a:pt x="123" y="175"/>
                    </a:lnTo>
                    <a:lnTo>
                      <a:pt x="124" y="176"/>
                    </a:lnTo>
                    <a:lnTo>
                      <a:pt x="126" y="176"/>
                    </a:lnTo>
                    <a:lnTo>
                      <a:pt x="126" y="178"/>
                    </a:lnTo>
                    <a:lnTo>
                      <a:pt x="126" y="179"/>
                    </a:lnTo>
                    <a:lnTo>
                      <a:pt x="128" y="179"/>
                    </a:lnTo>
                    <a:lnTo>
                      <a:pt x="129" y="178"/>
                    </a:lnTo>
                    <a:lnTo>
                      <a:pt x="131" y="176"/>
                    </a:lnTo>
                    <a:lnTo>
                      <a:pt x="137" y="169"/>
                    </a:lnTo>
                    <a:lnTo>
                      <a:pt x="138" y="166"/>
                    </a:lnTo>
                    <a:lnTo>
                      <a:pt x="138" y="163"/>
                    </a:lnTo>
                    <a:lnTo>
                      <a:pt x="138" y="159"/>
                    </a:lnTo>
                    <a:lnTo>
                      <a:pt x="140" y="159"/>
                    </a:lnTo>
                    <a:lnTo>
                      <a:pt x="141" y="161"/>
                    </a:lnTo>
                    <a:lnTo>
                      <a:pt x="144" y="163"/>
                    </a:lnTo>
                    <a:lnTo>
                      <a:pt x="144" y="164"/>
                    </a:lnTo>
                    <a:lnTo>
                      <a:pt x="146" y="163"/>
                    </a:lnTo>
                    <a:lnTo>
                      <a:pt x="147" y="163"/>
                    </a:lnTo>
                    <a:lnTo>
                      <a:pt x="146" y="161"/>
                    </a:lnTo>
                    <a:lnTo>
                      <a:pt x="146" y="159"/>
                    </a:lnTo>
                    <a:lnTo>
                      <a:pt x="146" y="158"/>
                    </a:lnTo>
                    <a:lnTo>
                      <a:pt x="147" y="158"/>
                    </a:lnTo>
                    <a:lnTo>
                      <a:pt x="149" y="156"/>
                    </a:lnTo>
                    <a:lnTo>
                      <a:pt x="150" y="156"/>
                    </a:lnTo>
                    <a:lnTo>
                      <a:pt x="152" y="155"/>
                    </a:lnTo>
                    <a:lnTo>
                      <a:pt x="152" y="153"/>
                    </a:lnTo>
                    <a:lnTo>
                      <a:pt x="152" y="152"/>
                    </a:lnTo>
                    <a:lnTo>
                      <a:pt x="152" y="150"/>
                    </a:lnTo>
                    <a:lnTo>
                      <a:pt x="149" y="149"/>
                    </a:lnTo>
                    <a:lnTo>
                      <a:pt x="149" y="147"/>
                    </a:lnTo>
                    <a:lnTo>
                      <a:pt x="149" y="143"/>
                    </a:lnTo>
                    <a:lnTo>
                      <a:pt x="149" y="141"/>
                    </a:lnTo>
                    <a:lnTo>
                      <a:pt x="147" y="140"/>
                    </a:lnTo>
                    <a:lnTo>
                      <a:pt x="147" y="135"/>
                    </a:lnTo>
                    <a:lnTo>
                      <a:pt x="146" y="135"/>
                    </a:lnTo>
                    <a:lnTo>
                      <a:pt x="147" y="133"/>
                    </a:lnTo>
                    <a:lnTo>
                      <a:pt x="149" y="133"/>
                    </a:lnTo>
                    <a:lnTo>
                      <a:pt x="150" y="135"/>
                    </a:lnTo>
                    <a:lnTo>
                      <a:pt x="150" y="137"/>
                    </a:lnTo>
                    <a:lnTo>
                      <a:pt x="150" y="133"/>
                    </a:lnTo>
                    <a:lnTo>
                      <a:pt x="150" y="132"/>
                    </a:lnTo>
                    <a:lnTo>
                      <a:pt x="150" y="130"/>
                    </a:lnTo>
                    <a:lnTo>
                      <a:pt x="147" y="129"/>
                    </a:lnTo>
                    <a:lnTo>
                      <a:pt x="146" y="129"/>
                    </a:lnTo>
                    <a:lnTo>
                      <a:pt x="146" y="127"/>
                    </a:lnTo>
                    <a:lnTo>
                      <a:pt x="146" y="126"/>
                    </a:lnTo>
                    <a:lnTo>
                      <a:pt x="147" y="124"/>
                    </a:lnTo>
                    <a:lnTo>
                      <a:pt x="147" y="123"/>
                    </a:lnTo>
                    <a:lnTo>
                      <a:pt x="149" y="121"/>
                    </a:lnTo>
                    <a:lnTo>
                      <a:pt x="149" y="120"/>
                    </a:lnTo>
                    <a:lnTo>
                      <a:pt x="147" y="118"/>
                    </a:lnTo>
                    <a:lnTo>
                      <a:pt x="147" y="117"/>
                    </a:lnTo>
                    <a:lnTo>
                      <a:pt x="147" y="115"/>
                    </a:lnTo>
                    <a:lnTo>
                      <a:pt x="147" y="114"/>
                    </a:lnTo>
                    <a:lnTo>
                      <a:pt x="147" y="112"/>
                    </a:lnTo>
                    <a:lnTo>
                      <a:pt x="147" y="110"/>
                    </a:lnTo>
                    <a:lnTo>
                      <a:pt x="149" y="110"/>
                    </a:lnTo>
                    <a:lnTo>
                      <a:pt x="150" y="109"/>
                    </a:lnTo>
                    <a:lnTo>
                      <a:pt x="150" y="107"/>
                    </a:lnTo>
                    <a:lnTo>
                      <a:pt x="150" y="104"/>
                    </a:lnTo>
                    <a:lnTo>
                      <a:pt x="152" y="103"/>
                    </a:lnTo>
                    <a:lnTo>
                      <a:pt x="152" y="101"/>
                    </a:lnTo>
                    <a:lnTo>
                      <a:pt x="152" y="100"/>
                    </a:lnTo>
                    <a:lnTo>
                      <a:pt x="154" y="98"/>
                    </a:lnTo>
                    <a:lnTo>
                      <a:pt x="155" y="98"/>
                    </a:lnTo>
                    <a:lnTo>
                      <a:pt x="157" y="97"/>
                    </a:lnTo>
                    <a:lnTo>
                      <a:pt x="158" y="97"/>
                    </a:lnTo>
                    <a:lnTo>
                      <a:pt x="160" y="97"/>
                    </a:lnTo>
                    <a:lnTo>
                      <a:pt x="160" y="95"/>
                    </a:lnTo>
                    <a:lnTo>
                      <a:pt x="160" y="94"/>
                    </a:lnTo>
                    <a:lnTo>
                      <a:pt x="160" y="92"/>
                    </a:lnTo>
                    <a:lnTo>
                      <a:pt x="160" y="91"/>
                    </a:lnTo>
                    <a:lnTo>
                      <a:pt x="158" y="91"/>
                    </a:lnTo>
                    <a:lnTo>
                      <a:pt x="158" y="92"/>
                    </a:lnTo>
                    <a:lnTo>
                      <a:pt x="154" y="89"/>
                    </a:lnTo>
                    <a:lnTo>
                      <a:pt x="150" y="86"/>
                    </a:lnTo>
                    <a:lnTo>
                      <a:pt x="149" y="83"/>
                    </a:lnTo>
                    <a:lnTo>
                      <a:pt x="149" y="80"/>
                    </a:lnTo>
                    <a:lnTo>
                      <a:pt x="149" y="77"/>
                    </a:lnTo>
                    <a:lnTo>
                      <a:pt x="149" y="75"/>
                    </a:lnTo>
                    <a:lnTo>
                      <a:pt x="146" y="74"/>
                    </a:lnTo>
                    <a:lnTo>
                      <a:pt x="144" y="72"/>
                    </a:lnTo>
                    <a:lnTo>
                      <a:pt x="144" y="74"/>
                    </a:lnTo>
                    <a:lnTo>
                      <a:pt x="144" y="75"/>
                    </a:lnTo>
                    <a:lnTo>
                      <a:pt x="143" y="77"/>
                    </a:lnTo>
                    <a:lnTo>
                      <a:pt x="143" y="78"/>
                    </a:lnTo>
                    <a:lnTo>
                      <a:pt x="143" y="80"/>
                    </a:lnTo>
                    <a:lnTo>
                      <a:pt x="143" y="81"/>
                    </a:lnTo>
                    <a:lnTo>
                      <a:pt x="144" y="83"/>
                    </a:lnTo>
                    <a:lnTo>
                      <a:pt x="146" y="83"/>
                    </a:lnTo>
                    <a:lnTo>
                      <a:pt x="146" y="84"/>
                    </a:lnTo>
                    <a:lnTo>
                      <a:pt x="147" y="84"/>
                    </a:lnTo>
                    <a:lnTo>
                      <a:pt x="149" y="86"/>
                    </a:lnTo>
                    <a:lnTo>
                      <a:pt x="149" y="87"/>
                    </a:lnTo>
                    <a:lnTo>
                      <a:pt x="150" y="89"/>
                    </a:lnTo>
                    <a:lnTo>
                      <a:pt x="149" y="89"/>
                    </a:lnTo>
                    <a:lnTo>
                      <a:pt x="147" y="87"/>
                    </a:lnTo>
                    <a:lnTo>
                      <a:pt x="147" y="86"/>
                    </a:lnTo>
                    <a:lnTo>
                      <a:pt x="141" y="83"/>
                    </a:lnTo>
                    <a:lnTo>
                      <a:pt x="140" y="81"/>
                    </a:lnTo>
                    <a:lnTo>
                      <a:pt x="140" y="78"/>
                    </a:lnTo>
                    <a:lnTo>
                      <a:pt x="138" y="77"/>
                    </a:lnTo>
                    <a:lnTo>
                      <a:pt x="138" y="74"/>
                    </a:lnTo>
                    <a:lnTo>
                      <a:pt x="138" y="71"/>
                    </a:lnTo>
                    <a:lnTo>
                      <a:pt x="141" y="71"/>
                    </a:lnTo>
                    <a:lnTo>
                      <a:pt x="143" y="71"/>
                    </a:lnTo>
                    <a:lnTo>
                      <a:pt x="144" y="71"/>
                    </a:lnTo>
                    <a:lnTo>
                      <a:pt x="146" y="71"/>
                    </a:lnTo>
                    <a:lnTo>
                      <a:pt x="146" y="72"/>
                    </a:lnTo>
                    <a:lnTo>
                      <a:pt x="147" y="72"/>
                    </a:lnTo>
                    <a:lnTo>
                      <a:pt x="147" y="71"/>
                    </a:lnTo>
                    <a:lnTo>
                      <a:pt x="149" y="68"/>
                    </a:lnTo>
                    <a:lnTo>
                      <a:pt x="147" y="66"/>
                    </a:lnTo>
                    <a:lnTo>
                      <a:pt x="146" y="63"/>
                    </a:lnTo>
                    <a:lnTo>
                      <a:pt x="144" y="63"/>
                    </a:lnTo>
                    <a:lnTo>
                      <a:pt x="143" y="61"/>
                    </a:lnTo>
                    <a:lnTo>
                      <a:pt x="141" y="60"/>
                    </a:lnTo>
                    <a:lnTo>
                      <a:pt x="140" y="60"/>
                    </a:lnTo>
                    <a:lnTo>
                      <a:pt x="138" y="60"/>
                    </a:lnTo>
                    <a:lnTo>
                      <a:pt x="138" y="57"/>
                    </a:lnTo>
                    <a:lnTo>
                      <a:pt x="137" y="57"/>
                    </a:lnTo>
                    <a:lnTo>
                      <a:pt x="137" y="55"/>
                    </a:lnTo>
                    <a:lnTo>
                      <a:pt x="138" y="54"/>
                    </a:lnTo>
                    <a:lnTo>
                      <a:pt x="137" y="54"/>
                    </a:lnTo>
                    <a:lnTo>
                      <a:pt x="135" y="54"/>
                    </a:lnTo>
                    <a:lnTo>
                      <a:pt x="134" y="55"/>
                    </a:lnTo>
                    <a:lnTo>
                      <a:pt x="134" y="57"/>
                    </a:lnTo>
                    <a:lnTo>
                      <a:pt x="132" y="57"/>
                    </a:lnTo>
                    <a:lnTo>
                      <a:pt x="131" y="57"/>
                    </a:lnTo>
                    <a:lnTo>
                      <a:pt x="131" y="55"/>
                    </a:lnTo>
                    <a:lnTo>
                      <a:pt x="129" y="54"/>
                    </a:lnTo>
                    <a:lnTo>
                      <a:pt x="131" y="52"/>
                    </a:lnTo>
                    <a:lnTo>
                      <a:pt x="131" y="51"/>
                    </a:lnTo>
                    <a:lnTo>
                      <a:pt x="129" y="49"/>
                    </a:lnTo>
                    <a:lnTo>
                      <a:pt x="128" y="49"/>
                    </a:lnTo>
                    <a:lnTo>
                      <a:pt x="128" y="48"/>
                    </a:lnTo>
                    <a:lnTo>
                      <a:pt x="129" y="48"/>
                    </a:lnTo>
                    <a:lnTo>
                      <a:pt x="131" y="48"/>
                    </a:lnTo>
                    <a:lnTo>
                      <a:pt x="132" y="46"/>
                    </a:lnTo>
                    <a:lnTo>
                      <a:pt x="134" y="48"/>
                    </a:lnTo>
                    <a:lnTo>
                      <a:pt x="135" y="49"/>
                    </a:lnTo>
                    <a:lnTo>
                      <a:pt x="135" y="51"/>
                    </a:lnTo>
                    <a:lnTo>
                      <a:pt x="135" y="49"/>
                    </a:lnTo>
                    <a:lnTo>
                      <a:pt x="137" y="49"/>
                    </a:lnTo>
                    <a:lnTo>
                      <a:pt x="138" y="49"/>
                    </a:lnTo>
                    <a:lnTo>
                      <a:pt x="140" y="51"/>
                    </a:lnTo>
                    <a:lnTo>
                      <a:pt x="140" y="52"/>
                    </a:lnTo>
                    <a:lnTo>
                      <a:pt x="141" y="52"/>
                    </a:lnTo>
                    <a:lnTo>
                      <a:pt x="143" y="51"/>
                    </a:lnTo>
                    <a:lnTo>
                      <a:pt x="141" y="49"/>
                    </a:lnTo>
                    <a:lnTo>
                      <a:pt x="141" y="46"/>
                    </a:lnTo>
                    <a:lnTo>
                      <a:pt x="141" y="45"/>
                    </a:lnTo>
                    <a:lnTo>
                      <a:pt x="141" y="43"/>
                    </a:lnTo>
                    <a:lnTo>
                      <a:pt x="140" y="42"/>
                    </a:lnTo>
                    <a:lnTo>
                      <a:pt x="137" y="40"/>
                    </a:lnTo>
                    <a:lnTo>
                      <a:pt x="138" y="38"/>
                    </a:lnTo>
                    <a:lnTo>
                      <a:pt x="140" y="40"/>
                    </a:lnTo>
                    <a:lnTo>
                      <a:pt x="141" y="42"/>
                    </a:lnTo>
                    <a:lnTo>
                      <a:pt x="143" y="43"/>
                    </a:lnTo>
                    <a:lnTo>
                      <a:pt x="144" y="42"/>
                    </a:lnTo>
                    <a:lnTo>
                      <a:pt x="144" y="40"/>
                    </a:lnTo>
                    <a:lnTo>
                      <a:pt x="144" y="37"/>
                    </a:lnTo>
                    <a:lnTo>
                      <a:pt x="143" y="35"/>
                    </a:lnTo>
                    <a:lnTo>
                      <a:pt x="141" y="35"/>
                    </a:lnTo>
                    <a:lnTo>
                      <a:pt x="141" y="34"/>
                    </a:lnTo>
                    <a:lnTo>
                      <a:pt x="141" y="32"/>
                    </a:lnTo>
                    <a:lnTo>
                      <a:pt x="141" y="31"/>
                    </a:lnTo>
                    <a:lnTo>
                      <a:pt x="141" y="29"/>
                    </a:lnTo>
                    <a:lnTo>
                      <a:pt x="140" y="29"/>
                    </a:lnTo>
                    <a:lnTo>
                      <a:pt x="140" y="28"/>
                    </a:lnTo>
                    <a:lnTo>
                      <a:pt x="141" y="25"/>
                    </a:lnTo>
                    <a:lnTo>
                      <a:pt x="140" y="23"/>
                    </a:lnTo>
                    <a:lnTo>
                      <a:pt x="140" y="22"/>
                    </a:lnTo>
                    <a:lnTo>
                      <a:pt x="137" y="22"/>
                    </a:lnTo>
                    <a:lnTo>
                      <a:pt x="137" y="20"/>
                    </a:lnTo>
                    <a:lnTo>
                      <a:pt x="135" y="22"/>
                    </a:lnTo>
                    <a:lnTo>
                      <a:pt x="134" y="23"/>
                    </a:lnTo>
                    <a:lnTo>
                      <a:pt x="132" y="26"/>
                    </a:lnTo>
                    <a:lnTo>
                      <a:pt x="131" y="26"/>
                    </a:lnTo>
                    <a:lnTo>
                      <a:pt x="131" y="25"/>
                    </a:lnTo>
                    <a:lnTo>
                      <a:pt x="131" y="23"/>
                    </a:lnTo>
                    <a:lnTo>
                      <a:pt x="132" y="22"/>
                    </a:lnTo>
                    <a:lnTo>
                      <a:pt x="131" y="22"/>
                    </a:lnTo>
                    <a:lnTo>
                      <a:pt x="129" y="20"/>
                    </a:lnTo>
                    <a:lnTo>
                      <a:pt x="129" y="19"/>
                    </a:lnTo>
                    <a:lnTo>
                      <a:pt x="128" y="20"/>
                    </a:lnTo>
                    <a:lnTo>
                      <a:pt x="128" y="17"/>
                    </a:lnTo>
                    <a:lnTo>
                      <a:pt x="128" y="15"/>
                    </a:lnTo>
                    <a:lnTo>
                      <a:pt x="124" y="12"/>
                    </a:lnTo>
                    <a:lnTo>
                      <a:pt x="124" y="11"/>
                    </a:lnTo>
                    <a:lnTo>
                      <a:pt x="124" y="9"/>
                    </a:lnTo>
                    <a:lnTo>
                      <a:pt x="124" y="8"/>
                    </a:lnTo>
                    <a:lnTo>
                      <a:pt x="126" y="8"/>
                    </a:lnTo>
                    <a:lnTo>
                      <a:pt x="124" y="6"/>
                    </a:lnTo>
                    <a:lnTo>
                      <a:pt x="121" y="6"/>
                    </a:lnTo>
                    <a:lnTo>
                      <a:pt x="121" y="5"/>
                    </a:lnTo>
                    <a:lnTo>
                      <a:pt x="121" y="3"/>
                    </a:lnTo>
                    <a:lnTo>
                      <a:pt x="123" y="3"/>
                    </a:lnTo>
                    <a:lnTo>
                      <a:pt x="126" y="3"/>
                    </a:lnTo>
                    <a:lnTo>
                      <a:pt x="126" y="2"/>
                    </a:lnTo>
                    <a:lnTo>
                      <a:pt x="124" y="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69" name="Freeform 231">
                <a:extLst>
                  <a:ext uri="{FF2B5EF4-FFF2-40B4-BE49-F238E27FC236}">
                    <a16:creationId xmlns:a16="http://schemas.microsoft.com/office/drawing/2014/main" id="{92C0D480-EAF3-1716-A4C5-63FA5ACF47D2}"/>
                  </a:ext>
                </a:extLst>
              </p:cNvPr>
              <p:cNvSpPr>
                <a:spLocks/>
              </p:cNvSpPr>
              <p:nvPr/>
            </p:nvSpPr>
            <p:spPr bwMode="auto">
              <a:xfrm>
                <a:off x="4464051" y="3990975"/>
                <a:ext cx="576263" cy="688975"/>
              </a:xfrm>
              <a:custGeom>
                <a:avLst/>
                <a:gdLst>
                  <a:gd name="T0" fmla="*/ 363 w 363"/>
                  <a:gd name="T1" fmla="*/ 84 h 434"/>
                  <a:gd name="T2" fmla="*/ 363 w 363"/>
                  <a:gd name="T3" fmla="*/ 179 h 434"/>
                  <a:gd name="T4" fmla="*/ 363 w 363"/>
                  <a:gd name="T5" fmla="*/ 274 h 434"/>
                  <a:gd name="T6" fmla="*/ 363 w 363"/>
                  <a:gd name="T7" fmla="*/ 366 h 434"/>
                  <a:gd name="T8" fmla="*/ 363 w 363"/>
                  <a:gd name="T9" fmla="*/ 432 h 434"/>
                  <a:gd name="T10" fmla="*/ 363 w 363"/>
                  <a:gd name="T11" fmla="*/ 432 h 434"/>
                  <a:gd name="T12" fmla="*/ 363 w 363"/>
                  <a:gd name="T13" fmla="*/ 432 h 434"/>
                  <a:gd name="T14" fmla="*/ 363 w 363"/>
                  <a:gd name="T15" fmla="*/ 432 h 434"/>
                  <a:gd name="T16" fmla="*/ 363 w 363"/>
                  <a:gd name="T17" fmla="*/ 432 h 434"/>
                  <a:gd name="T18" fmla="*/ 354 w 363"/>
                  <a:gd name="T19" fmla="*/ 434 h 434"/>
                  <a:gd name="T20" fmla="*/ 336 w 363"/>
                  <a:gd name="T21" fmla="*/ 434 h 434"/>
                  <a:gd name="T22" fmla="*/ 316 w 363"/>
                  <a:gd name="T23" fmla="*/ 434 h 434"/>
                  <a:gd name="T24" fmla="*/ 297 w 363"/>
                  <a:gd name="T25" fmla="*/ 434 h 434"/>
                  <a:gd name="T26" fmla="*/ 279 w 363"/>
                  <a:gd name="T27" fmla="*/ 434 h 434"/>
                  <a:gd name="T28" fmla="*/ 261 w 363"/>
                  <a:gd name="T29" fmla="*/ 434 h 434"/>
                  <a:gd name="T30" fmla="*/ 241 w 363"/>
                  <a:gd name="T31" fmla="*/ 434 h 434"/>
                  <a:gd name="T32" fmla="*/ 218 w 363"/>
                  <a:gd name="T33" fmla="*/ 426 h 434"/>
                  <a:gd name="T34" fmla="*/ 106 w 363"/>
                  <a:gd name="T35" fmla="*/ 385 h 434"/>
                  <a:gd name="T36" fmla="*/ 0 w 363"/>
                  <a:gd name="T37" fmla="*/ 346 h 434"/>
                  <a:gd name="T38" fmla="*/ 3 w 363"/>
                  <a:gd name="T39" fmla="*/ 336 h 434"/>
                  <a:gd name="T40" fmla="*/ 8 w 363"/>
                  <a:gd name="T41" fmla="*/ 328 h 434"/>
                  <a:gd name="T42" fmla="*/ 20 w 363"/>
                  <a:gd name="T43" fmla="*/ 322 h 434"/>
                  <a:gd name="T44" fmla="*/ 22 w 363"/>
                  <a:gd name="T45" fmla="*/ 311 h 434"/>
                  <a:gd name="T46" fmla="*/ 8 w 363"/>
                  <a:gd name="T47" fmla="*/ 299 h 434"/>
                  <a:gd name="T48" fmla="*/ 6 w 363"/>
                  <a:gd name="T49" fmla="*/ 282 h 434"/>
                  <a:gd name="T50" fmla="*/ 6 w 363"/>
                  <a:gd name="T51" fmla="*/ 277 h 434"/>
                  <a:gd name="T52" fmla="*/ 17 w 363"/>
                  <a:gd name="T53" fmla="*/ 267 h 434"/>
                  <a:gd name="T54" fmla="*/ 19 w 363"/>
                  <a:gd name="T55" fmla="*/ 260 h 434"/>
                  <a:gd name="T56" fmla="*/ 20 w 363"/>
                  <a:gd name="T57" fmla="*/ 253 h 434"/>
                  <a:gd name="T58" fmla="*/ 19 w 363"/>
                  <a:gd name="T59" fmla="*/ 248 h 434"/>
                  <a:gd name="T60" fmla="*/ 19 w 363"/>
                  <a:gd name="T61" fmla="*/ 239 h 434"/>
                  <a:gd name="T62" fmla="*/ 25 w 363"/>
                  <a:gd name="T63" fmla="*/ 230 h 434"/>
                  <a:gd name="T64" fmla="*/ 37 w 363"/>
                  <a:gd name="T65" fmla="*/ 218 h 434"/>
                  <a:gd name="T66" fmla="*/ 42 w 363"/>
                  <a:gd name="T67" fmla="*/ 207 h 434"/>
                  <a:gd name="T68" fmla="*/ 31 w 363"/>
                  <a:gd name="T69" fmla="*/ 198 h 434"/>
                  <a:gd name="T70" fmla="*/ 28 w 363"/>
                  <a:gd name="T71" fmla="*/ 198 h 434"/>
                  <a:gd name="T72" fmla="*/ 28 w 363"/>
                  <a:gd name="T73" fmla="*/ 191 h 434"/>
                  <a:gd name="T74" fmla="*/ 25 w 363"/>
                  <a:gd name="T75" fmla="*/ 187 h 434"/>
                  <a:gd name="T76" fmla="*/ 17 w 363"/>
                  <a:gd name="T77" fmla="*/ 175 h 434"/>
                  <a:gd name="T78" fmla="*/ 13 w 363"/>
                  <a:gd name="T79" fmla="*/ 167 h 434"/>
                  <a:gd name="T80" fmla="*/ 13 w 363"/>
                  <a:gd name="T81" fmla="*/ 150 h 434"/>
                  <a:gd name="T82" fmla="*/ 14 w 363"/>
                  <a:gd name="T83" fmla="*/ 146 h 434"/>
                  <a:gd name="T84" fmla="*/ 14 w 363"/>
                  <a:gd name="T85" fmla="*/ 132 h 434"/>
                  <a:gd name="T86" fmla="*/ 11 w 363"/>
                  <a:gd name="T87" fmla="*/ 109 h 434"/>
                  <a:gd name="T88" fmla="*/ 8 w 363"/>
                  <a:gd name="T89" fmla="*/ 92 h 434"/>
                  <a:gd name="T90" fmla="*/ 5 w 363"/>
                  <a:gd name="T91" fmla="*/ 80 h 434"/>
                  <a:gd name="T92" fmla="*/ 6 w 363"/>
                  <a:gd name="T93" fmla="*/ 72 h 434"/>
                  <a:gd name="T94" fmla="*/ 16 w 363"/>
                  <a:gd name="T95" fmla="*/ 67 h 434"/>
                  <a:gd name="T96" fmla="*/ 22 w 363"/>
                  <a:gd name="T97" fmla="*/ 67 h 434"/>
                  <a:gd name="T98" fmla="*/ 26 w 363"/>
                  <a:gd name="T99" fmla="*/ 67 h 434"/>
                  <a:gd name="T100" fmla="*/ 29 w 363"/>
                  <a:gd name="T101" fmla="*/ 67 h 434"/>
                  <a:gd name="T102" fmla="*/ 36 w 363"/>
                  <a:gd name="T103" fmla="*/ 77 h 434"/>
                  <a:gd name="T104" fmla="*/ 46 w 363"/>
                  <a:gd name="T105" fmla="*/ 66 h 434"/>
                  <a:gd name="T106" fmla="*/ 49 w 363"/>
                  <a:gd name="T107" fmla="*/ 55 h 434"/>
                  <a:gd name="T108" fmla="*/ 49 w 363"/>
                  <a:gd name="T109" fmla="*/ 24 h 434"/>
                  <a:gd name="T110" fmla="*/ 49 w 363"/>
                  <a:gd name="T111" fmla="*/ 0 h 434"/>
                  <a:gd name="T112" fmla="*/ 118 w 363"/>
                  <a:gd name="T113" fmla="*/ 0 h 434"/>
                  <a:gd name="T114" fmla="*/ 187 w 363"/>
                  <a:gd name="T115" fmla="*/ 0 h 434"/>
                  <a:gd name="T116" fmla="*/ 256 w 363"/>
                  <a:gd name="T117" fmla="*/ 0 h 434"/>
                  <a:gd name="T118" fmla="*/ 325 w 363"/>
                  <a:gd name="T119"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3" h="434">
                    <a:moveTo>
                      <a:pt x="363" y="0"/>
                    </a:moveTo>
                    <a:lnTo>
                      <a:pt x="363" y="14"/>
                    </a:lnTo>
                    <a:lnTo>
                      <a:pt x="363" y="28"/>
                    </a:lnTo>
                    <a:lnTo>
                      <a:pt x="363" y="43"/>
                    </a:lnTo>
                    <a:lnTo>
                      <a:pt x="363" y="57"/>
                    </a:lnTo>
                    <a:lnTo>
                      <a:pt x="363" y="70"/>
                    </a:lnTo>
                    <a:lnTo>
                      <a:pt x="363" y="84"/>
                    </a:lnTo>
                    <a:lnTo>
                      <a:pt x="363" y="98"/>
                    </a:lnTo>
                    <a:lnTo>
                      <a:pt x="363" y="112"/>
                    </a:lnTo>
                    <a:lnTo>
                      <a:pt x="363" y="126"/>
                    </a:lnTo>
                    <a:lnTo>
                      <a:pt x="363" y="138"/>
                    </a:lnTo>
                    <a:lnTo>
                      <a:pt x="363" y="152"/>
                    </a:lnTo>
                    <a:lnTo>
                      <a:pt x="363" y="165"/>
                    </a:lnTo>
                    <a:lnTo>
                      <a:pt x="363" y="179"/>
                    </a:lnTo>
                    <a:lnTo>
                      <a:pt x="363" y="193"/>
                    </a:lnTo>
                    <a:lnTo>
                      <a:pt x="363" y="207"/>
                    </a:lnTo>
                    <a:lnTo>
                      <a:pt x="363" y="221"/>
                    </a:lnTo>
                    <a:lnTo>
                      <a:pt x="363" y="233"/>
                    </a:lnTo>
                    <a:lnTo>
                      <a:pt x="363" y="247"/>
                    </a:lnTo>
                    <a:lnTo>
                      <a:pt x="363" y="260"/>
                    </a:lnTo>
                    <a:lnTo>
                      <a:pt x="363" y="274"/>
                    </a:lnTo>
                    <a:lnTo>
                      <a:pt x="363" y="286"/>
                    </a:lnTo>
                    <a:lnTo>
                      <a:pt x="363" y="300"/>
                    </a:lnTo>
                    <a:lnTo>
                      <a:pt x="363" y="314"/>
                    </a:lnTo>
                    <a:lnTo>
                      <a:pt x="363" y="326"/>
                    </a:lnTo>
                    <a:lnTo>
                      <a:pt x="363" y="340"/>
                    </a:lnTo>
                    <a:lnTo>
                      <a:pt x="363" y="354"/>
                    </a:lnTo>
                    <a:lnTo>
                      <a:pt x="363" y="366"/>
                    </a:lnTo>
                    <a:lnTo>
                      <a:pt x="363" y="380"/>
                    </a:lnTo>
                    <a:lnTo>
                      <a:pt x="363" y="394"/>
                    </a:lnTo>
                    <a:lnTo>
                      <a:pt x="363" y="406"/>
                    </a:lnTo>
                    <a:lnTo>
                      <a:pt x="363" y="420"/>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2"/>
                    </a:lnTo>
                    <a:lnTo>
                      <a:pt x="363" y="434"/>
                    </a:lnTo>
                    <a:lnTo>
                      <a:pt x="363" y="434"/>
                    </a:lnTo>
                    <a:lnTo>
                      <a:pt x="362" y="434"/>
                    </a:lnTo>
                    <a:lnTo>
                      <a:pt x="360" y="434"/>
                    </a:lnTo>
                    <a:lnTo>
                      <a:pt x="357" y="434"/>
                    </a:lnTo>
                    <a:lnTo>
                      <a:pt x="354" y="434"/>
                    </a:lnTo>
                    <a:lnTo>
                      <a:pt x="351" y="434"/>
                    </a:lnTo>
                    <a:lnTo>
                      <a:pt x="350" y="434"/>
                    </a:lnTo>
                    <a:lnTo>
                      <a:pt x="346" y="434"/>
                    </a:lnTo>
                    <a:lnTo>
                      <a:pt x="343" y="434"/>
                    </a:lnTo>
                    <a:lnTo>
                      <a:pt x="340" y="434"/>
                    </a:lnTo>
                    <a:lnTo>
                      <a:pt x="339" y="434"/>
                    </a:lnTo>
                    <a:lnTo>
                      <a:pt x="336" y="434"/>
                    </a:lnTo>
                    <a:lnTo>
                      <a:pt x="333" y="434"/>
                    </a:lnTo>
                    <a:lnTo>
                      <a:pt x="330" y="434"/>
                    </a:lnTo>
                    <a:lnTo>
                      <a:pt x="327" y="434"/>
                    </a:lnTo>
                    <a:lnTo>
                      <a:pt x="325" y="434"/>
                    </a:lnTo>
                    <a:lnTo>
                      <a:pt x="322" y="434"/>
                    </a:lnTo>
                    <a:lnTo>
                      <a:pt x="319" y="434"/>
                    </a:lnTo>
                    <a:lnTo>
                      <a:pt x="316" y="434"/>
                    </a:lnTo>
                    <a:lnTo>
                      <a:pt x="314" y="434"/>
                    </a:lnTo>
                    <a:lnTo>
                      <a:pt x="311" y="434"/>
                    </a:lnTo>
                    <a:lnTo>
                      <a:pt x="308" y="434"/>
                    </a:lnTo>
                    <a:lnTo>
                      <a:pt x="305" y="434"/>
                    </a:lnTo>
                    <a:lnTo>
                      <a:pt x="304" y="434"/>
                    </a:lnTo>
                    <a:lnTo>
                      <a:pt x="301" y="434"/>
                    </a:lnTo>
                    <a:lnTo>
                      <a:pt x="297" y="434"/>
                    </a:lnTo>
                    <a:lnTo>
                      <a:pt x="294" y="434"/>
                    </a:lnTo>
                    <a:lnTo>
                      <a:pt x="293" y="434"/>
                    </a:lnTo>
                    <a:lnTo>
                      <a:pt x="290" y="434"/>
                    </a:lnTo>
                    <a:lnTo>
                      <a:pt x="287" y="434"/>
                    </a:lnTo>
                    <a:lnTo>
                      <a:pt x="284" y="434"/>
                    </a:lnTo>
                    <a:lnTo>
                      <a:pt x="282" y="434"/>
                    </a:lnTo>
                    <a:lnTo>
                      <a:pt x="279" y="434"/>
                    </a:lnTo>
                    <a:lnTo>
                      <a:pt x="276" y="434"/>
                    </a:lnTo>
                    <a:lnTo>
                      <a:pt x="273" y="434"/>
                    </a:lnTo>
                    <a:lnTo>
                      <a:pt x="271" y="434"/>
                    </a:lnTo>
                    <a:lnTo>
                      <a:pt x="268" y="434"/>
                    </a:lnTo>
                    <a:lnTo>
                      <a:pt x="265" y="434"/>
                    </a:lnTo>
                    <a:lnTo>
                      <a:pt x="262" y="434"/>
                    </a:lnTo>
                    <a:lnTo>
                      <a:pt x="261" y="434"/>
                    </a:lnTo>
                    <a:lnTo>
                      <a:pt x="258" y="434"/>
                    </a:lnTo>
                    <a:lnTo>
                      <a:pt x="255" y="434"/>
                    </a:lnTo>
                    <a:lnTo>
                      <a:pt x="252" y="434"/>
                    </a:lnTo>
                    <a:lnTo>
                      <a:pt x="250" y="434"/>
                    </a:lnTo>
                    <a:lnTo>
                      <a:pt x="247" y="434"/>
                    </a:lnTo>
                    <a:lnTo>
                      <a:pt x="244" y="434"/>
                    </a:lnTo>
                    <a:lnTo>
                      <a:pt x="241" y="434"/>
                    </a:lnTo>
                    <a:lnTo>
                      <a:pt x="236" y="432"/>
                    </a:lnTo>
                    <a:lnTo>
                      <a:pt x="235" y="432"/>
                    </a:lnTo>
                    <a:lnTo>
                      <a:pt x="232" y="431"/>
                    </a:lnTo>
                    <a:lnTo>
                      <a:pt x="229" y="429"/>
                    </a:lnTo>
                    <a:lnTo>
                      <a:pt x="225" y="427"/>
                    </a:lnTo>
                    <a:lnTo>
                      <a:pt x="222" y="427"/>
                    </a:lnTo>
                    <a:lnTo>
                      <a:pt x="218" y="426"/>
                    </a:lnTo>
                    <a:lnTo>
                      <a:pt x="215" y="424"/>
                    </a:lnTo>
                    <a:lnTo>
                      <a:pt x="212" y="423"/>
                    </a:lnTo>
                    <a:lnTo>
                      <a:pt x="209" y="421"/>
                    </a:lnTo>
                    <a:lnTo>
                      <a:pt x="183" y="412"/>
                    </a:lnTo>
                    <a:lnTo>
                      <a:pt x="157" y="403"/>
                    </a:lnTo>
                    <a:lnTo>
                      <a:pt x="132" y="394"/>
                    </a:lnTo>
                    <a:lnTo>
                      <a:pt x="106" y="385"/>
                    </a:lnTo>
                    <a:lnTo>
                      <a:pt x="80" y="375"/>
                    </a:lnTo>
                    <a:lnTo>
                      <a:pt x="54" y="366"/>
                    </a:lnTo>
                    <a:lnTo>
                      <a:pt x="28" y="355"/>
                    </a:lnTo>
                    <a:lnTo>
                      <a:pt x="2" y="346"/>
                    </a:lnTo>
                    <a:lnTo>
                      <a:pt x="0" y="346"/>
                    </a:lnTo>
                    <a:lnTo>
                      <a:pt x="0" y="346"/>
                    </a:lnTo>
                    <a:lnTo>
                      <a:pt x="0" y="346"/>
                    </a:lnTo>
                    <a:lnTo>
                      <a:pt x="0" y="345"/>
                    </a:lnTo>
                    <a:lnTo>
                      <a:pt x="2" y="342"/>
                    </a:lnTo>
                    <a:lnTo>
                      <a:pt x="2" y="340"/>
                    </a:lnTo>
                    <a:lnTo>
                      <a:pt x="0" y="339"/>
                    </a:lnTo>
                    <a:lnTo>
                      <a:pt x="2" y="337"/>
                    </a:lnTo>
                    <a:lnTo>
                      <a:pt x="2" y="336"/>
                    </a:lnTo>
                    <a:lnTo>
                      <a:pt x="3" y="336"/>
                    </a:lnTo>
                    <a:lnTo>
                      <a:pt x="5" y="334"/>
                    </a:lnTo>
                    <a:lnTo>
                      <a:pt x="5" y="332"/>
                    </a:lnTo>
                    <a:lnTo>
                      <a:pt x="5" y="332"/>
                    </a:lnTo>
                    <a:lnTo>
                      <a:pt x="6" y="329"/>
                    </a:lnTo>
                    <a:lnTo>
                      <a:pt x="6" y="329"/>
                    </a:lnTo>
                    <a:lnTo>
                      <a:pt x="6" y="329"/>
                    </a:lnTo>
                    <a:lnTo>
                      <a:pt x="8" y="328"/>
                    </a:lnTo>
                    <a:lnTo>
                      <a:pt x="16" y="328"/>
                    </a:lnTo>
                    <a:lnTo>
                      <a:pt x="17" y="328"/>
                    </a:lnTo>
                    <a:lnTo>
                      <a:pt x="19" y="326"/>
                    </a:lnTo>
                    <a:lnTo>
                      <a:pt x="19" y="325"/>
                    </a:lnTo>
                    <a:lnTo>
                      <a:pt x="19" y="325"/>
                    </a:lnTo>
                    <a:lnTo>
                      <a:pt x="19" y="323"/>
                    </a:lnTo>
                    <a:lnTo>
                      <a:pt x="20" y="322"/>
                    </a:lnTo>
                    <a:lnTo>
                      <a:pt x="22" y="320"/>
                    </a:lnTo>
                    <a:lnTo>
                      <a:pt x="23" y="319"/>
                    </a:lnTo>
                    <a:lnTo>
                      <a:pt x="23" y="317"/>
                    </a:lnTo>
                    <a:lnTo>
                      <a:pt x="22" y="313"/>
                    </a:lnTo>
                    <a:lnTo>
                      <a:pt x="22" y="313"/>
                    </a:lnTo>
                    <a:lnTo>
                      <a:pt x="22" y="311"/>
                    </a:lnTo>
                    <a:lnTo>
                      <a:pt x="22" y="311"/>
                    </a:lnTo>
                    <a:lnTo>
                      <a:pt x="22" y="309"/>
                    </a:lnTo>
                    <a:lnTo>
                      <a:pt x="20" y="306"/>
                    </a:lnTo>
                    <a:lnTo>
                      <a:pt x="17" y="305"/>
                    </a:lnTo>
                    <a:lnTo>
                      <a:pt x="13" y="305"/>
                    </a:lnTo>
                    <a:lnTo>
                      <a:pt x="9" y="305"/>
                    </a:lnTo>
                    <a:lnTo>
                      <a:pt x="8" y="302"/>
                    </a:lnTo>
                    <a:lnTo>
                      <a:pt x="8" y="299"/>
                    </a:lnTo>
                    <a:lnTo>
                      <a:pt x="9" y="296"/>
                    </a:lnTo>
                    <a:lnTo>
                      <a:pt x="9" y="293"/>
                    </a:lnTo>
                    <a:lnTo>
                      <a:pt x="8" y="288"/>
                    </a:lnTo>
                    <a:lnTo>
                      <a:pt x="8" y="288"/>
                    </a:lnTo>
                    <a:lnTo>
                      <a:pt x="6" y="285"/>
                    </a:lnTo>
                    <a:lnTo>
                      <a:pt x="6" y="283"/>
                    </a:lnTo>
                    <a:lnTo>
                      <a:pt x="6" y="282"/>
                    </a:lnTo>
                    <a:lnTo>
                      <a:pt x="8" y="282"/>
                    </a:lnTo>
                    <a:lnTo>
                      <a:pt x="8" y="280"/>
                    </a:lnTo>
                    <a:lnTo>
                      <a:pt x="6" y="280"/>
                    </a:lnTo>
                    <a:lnTo>
                      <a:pt x="6" y="279"/>
                    </a:lnTo>
                    <a:lnTo>
                      <a:pt x="6" y="279"/>
                    </a:lnTo>
                    <a:lnTo>
                      <a:pt x="6" y="277"/>
                    </a:lnTo>
                    <a:lnTo>
                      <a:pt x="6" y="277"/>
                    </a:lnTo>
                    <a:lnTo>
                      <a:pt x="9" y="277"/>
                    </a:lnTo>
                    <a:lnTo>
                      <a:pt x="11" y="276"/>
                    </a:lnTo>
                    <a:lnTo>
                      <a:pt x="13" y="276"/>
                    </a:lnTo>
                    <a:lnTo>
                      <a:pt x="14" y="271"/>
                    </a:lnTo>
                    <a:lnTo>
                      <a:pt x="16" y="270"/>
                    </a:lnTo>
                    <a:lnTo>
                      <a:pt x="16" y="268"/>
                    </a:lnTo>
                    <a:lnTo>
                      <a:pt x="17" y="267"/>
                    </a:lnTo>
                    <a:lnTo>
                      <a:pt x="17" y="267"/>
                    </a:lnTo>
                    <a:lnTo>
                      <a:pt x="19" y="265"/>
                    </a:lnTo>
                    <a:lnTo>
                      <a:pt x="19" y="265"/>
                    </a:lnTo>
                    <a:lnTo>
                      <a:pt x="17" y="264"/>
                    </a:lnTo>
                    <a:lnTo>
                      <a:pt x="17" y="262"/>
                    </a:lnTo>
                    <a:lnTo>
                      <a:pt x="19" y="262"/>
                    </a:lnTo>
                    <a:lnTo>
                      <a:pt x="19" y="260"/>
                    </a:lnTo>
                    <a:lnTo>
                      <a:pt x="19" y="260"/>
                    </a:lnTo>
                    <a:lnTo>
                      <a:pt x="19" y="259"/>
                    </a:lnTo>
                    <a:lnTo>
                      <a:pt x="19" y="256"/>
                    </a:lnTo>
                    <a:lnTo>
                      <a:pt x="20" y="256"/>
                    </a:lnTo>
                    <a:lnTo>
                      <a:pt x="20" y="254"/>
                    </a:lnTo>
                    <a:lnTo>
                      <a:pt x="20" y="253"/>
                    </a:lnTo>
                    <a:lnTo>
                      <a:pt x="20" y="253"/>
                    </a:lnTo>
                    <a:lnTo>
                      <a:pt x="20" y="251"/>
                    </a:lnTo>
                    <a:lnTo>
                      <a:pt x="20" y="251"/>
                    </a:lnTo>
                    <a:lnTo>
                      <a:pt x="20" y="251"/>
                    </a:lnTo>
                    <a:lnTo>
                      <a:pt x="20" y="250"/>
                    </a:lnTo>
                    <a:lnTo>
                      <a:pt x="20" y="248"/>
                    </a:lnTo>
                    <a:lnTo>
                      <a:pt x="20" y="248"/>
                    </a:lnTo>
                    <a:lnTo>
                      <a:pt x="19" y="248"/>
                    </a:lnTo>
                    <a:lnTo>
                      <a:pt x="19" y="245"/>
                    </a:lnTo>
                    <a:lnTo>
                      <a:pt x="19" y="244"/>
                    </a:lnTo>
                    <a:lnTo>
                      <a:pt x="19" y="242"/>
                    </a:lnTo>
                    <a:lnTo>
                      <a:pt x="20" y="242"/>
                    </a:lnTo>
                    <a:lnTo>
                      <a:pt x="20" y="241"/>
                    </a:lnTo>
                    <a:lnTo>
                      <a:pt x="20" y="241"/>
                    </a:lnTo>
                    <a:lnTo>
                      <a:pt x="19" y="239"/>
                    </a:lnTo>
                    <a:lnTo>
                      <a:pt x="19" y="237"/>
                    </a:lnTo>
                    <a:lnTo>
                      <a:pt x="19" y="237"/>
                    </a:lnTo>
                    <a:lnTo>
                      <a:pt x="19" y="236"/>
                    </a:lnTo>
                    <a:lnTo>
                      <a:pt x="20" y="234"/>
                    </a:lnTo>
                    <a:lnTo>
                      <a:pt x="23" y="233"/>
                    </a:lnTo>
                    <a:lnTo>
                      <a:pt x="23" y="231"/>
                    </a:lnTo>
                    <a:lnTo>
                      <a:pt x="25" y="230"/>
                    </a:lnTo>
                    <a:lnTo>
                      <a:pt x="25" y="228"/>
                    </a:lnTo>
                    <a:lnTo>
                      <a:pt x="26" y="225"/>
                    </a:lnTo>
                    <a:lnTo>
                      <a:pt x="26" y="224"/>
                    </a:lnTo>
                    <a:lnTo>
                      <a:pt x="28" y="224"/>
                    </a:lnTo>
                    <a:lnTo>
                      <a:pt x="29" y="222"/>
                    </a:lnTo>
                    <a:lnTo>
                      <a:pt x="36" y="218"/>
                    </a:lnTo>
                    <a:lnTo>
                      <a:pt x="37" y="218"/>
                    </a:lnTo>
                    <a:lnTo>
                      <a:pt x="40" y="214"/>
                    </a:lnTo>
                    <a:lnTo>
                      <a:pt x="42" y="213"/>
                    </a:lnTo>
                    <a:lnTo>
                      <a:pt x="43" y="211"/>
                    </a:lnTo>
                    <a:lnTo>
                      <a:pt x="45" y="210"/>
                    </a:lnTo>
                    <a:lnTo>
                      <a:pt x="43" y="208"/>
                    </a:lnTo>
                    <a:lnTo>
                      <a:pt x="43" y="208"/>
                    </a:lnTo>
                    <a:lnTo>
                      <a:pt x="42" y="207"/>
                    </a:lnTo>
                    <a:lnTo>
                      <a:pt x="42" y="205"/>
                    </a:lnTo>
                    <a:lnTo>
                      <a:pt x="40" y="205"/>
                    </a:lnTo>
                    <a:lnTo>
                      <a:pt x="39" y="204"/>
                    </a:lnTo>
                    <a:lnTo>
                      <a:pt x="34" y="201"/>
                    </a:lnTo>
                    <a:lnTo>
                      <a:pt x="32" y="199"/>
                    </a:lnTo>
                    <a:lnTo>
                      <a:pt x="32" y="199"/>
                    </a:lnTo>
                    <a:lnTo>
                      <a:pt x="31" y="198"/>
                    </a:lnTo>
                    <a:lnTo>
                      <a:pt x="31" y="198"/>
                    </a:lnTo>
                    <a:lnTo>
                      <a:pt x="31" y="198"/>
                    </a:lnTo>
                    <a:lnTo>
                      <a:pt x="31" y="198"/>
                    </a:lnTo>
                    <a:lnTo>
                      <a:pt x="31" y="198"/>
                    </a:lnTo>
                    <a:lnTo>
                      <a:pt x="29" y="198"/>
                    </a:lnTo>
                    <a:lnTo>
                      <a:pt x="29" y="198"/>
                    </a:lnTo>
                    <a:lnTo>
                      <a:pt x="28" y="198"/>
                    </a:lnTo>
                    <a:lnTo>
                      <a:pt x="28" y="196"/>
                    </a:lnTo>
                    <a:lnTo>
                      <a:pt x="28" y="196"/>
                    </a:lnTo>
                    <a:lnTo>
                      <a:pt x="28" y="195"/>
                    </a:lnTo>
                    <a:lnTo>
                      <a:pt x="28" y="195"/>
                    </a:lnTo>
                    <a:lnTo>
                      <a:pt x="28" y="195"/>
                    </a:lnTo>
                    <a:lnTo>
                      <a:pt x="28" y="193"/>
                    </a:lnTo>
                    <a:lnTo>
                      <a:pt x="28" y="191"/>
                    </a:lnTo>
                    <a:lnTo>
                      <a:pt x="28" y="191"/>
                    </a:lnTo>
                    <a:lnTo>
                      <a:pt x="28" y="191"/>
                    </a:lnTo>
                    <a:lnTo>
                      <a:pt x="28" y="190"/>
                    </a:lnTo>
                    <a:lnTo>
                      <a:pt x="26" y="188"/>
                    </a:lnTo>
                    <a:lnTo>
                      <a:pt x="26" y="188"/>
                    </a:lnTo>
                    <a:lnTo>
                      <a:pt x="25" y="187"/>
                    </a:lnTo>
                    <a:lnTo>
                      <a:pt x="25" y="187"/>
                    </a:lnTo>
                    <a:lnTo>
                      <a:pt x="25" y="185"/>
                    </a:lnTo>
                    <a:lnTo>
                      <a:pt x="25" y="184"/>
                    </a:lnTo>
                    <a:lnTo>
                      <a:pt x="25" y="184"/>
                    </a:lnTo>
                    <a:lnTo>
                      <a:pt x="25" y="184"/>
                    </a:lnTo>
                    <a:lnTo>
                      <a:pt x="20" y="175"/>
                    </a:lnTo>
                    <a:lnTo>
                      <a:pt x="19" y="175"/>
                    </a:lnTo>
                    <a:lnTo>
                      <a:pt x="17" y="175"/>
                    </a:lnTo>
                    <a:lnTo>
                      <a:pt x="17" y="173"/>
                    </a:lnTo>
                    <a:lnTo>
                      <a:pt x="17" y="170"/>
                    </a:lnTo>
                    <a:lnTo>
                      <a:pt x="16" y="170"/>
                    </a:lnTo>
                    <a:lnTo>
                      <a:pt x="16" y="169"/>
                    </a:lnTo>
                    <a:lnTo>
                      <a:pt x="16" y="167"/>
                    </a:lnTo>
                    <a:lnTo>
                      <a:pt x="14" y="167"/>
                    </a:lnTo>
                    <a:lnTo>
                      <a:pt x="13" y="167"/>
                    </a:lnTo>
                    <a:lnTo>
                      <a:pt x="13" y="165"/>
                    </a:lnTo>
                    <a:lnTo>
                      <a:pt x="13" y="156"/>
                    </a:lnTo>
                    <a:lnTo>
                      <a:pt x="13" y="156"/>
                    </a:lnTo>
                    <a:lnTo>
                      <a:pt x="13" y="155"/>
                    </a:lnTo>
                    <a:lnTo>
                      <a:pt x="11" y="153"/>
                    </a:lnTo>
                    <a:lnTo>
                      <a:pt x="13" y="150"/>
                    </a:lnTo>
                    <a:lnTo>
                      <a:pt x="13" y="150"/>
                    </a:lnTo>
                    <a:lnTo>
                      <a:pt x="13" y="149"/>
                    </a:lnTo>
                    <a:lnTo>
                      <a:pt x="11" y="147"/>
                    </a:lnTo>
                    <a:lnTo>
                      <a:pt x="11" y="147"/>
                    </a:lnTo>
                    <a:lnTo>
                      <a:pt x="11" y="146"/>
                    </a:lnTo>
                    <a:lnTo>
                      <a:pt x="13" y="146"/>
                    </a:lnTo>
                    <a:lnTo>
                      <a:pt x="13" y="146"/>
                    </a:lnTo>
                    <a:lnTo>
                      <a:pt x="14" y="146"/>
                    </a:lnTo>
                    <a:lnTo>
                      <a:pt x="14" y="144"/>
                    </a:lnTo>
                    <a:lnTo>
                      <a:pt x="16" y="144"/>
                    </a:lnTo>
                    <a:lnTo>
                      <a:pt x="16" y="141"/>
                    </a:lnTo>
                    <a:lnTo>
                      <a:pt x="16" y="139"/>
                    </a:lnTo>
                    <a:lnTo>
                      <a:pt x="16" y="136"/>
                    </a:lnTo>
                    <a:lnTo>
                      <a:pt x="14" y="133"/>
                    </a:lnTo>
                    <a:lnTo>
                      <a:pt x="14" y="132"/>
                    </a:lnTo>
                    <a:lnTo>
                      <a:pt x="14" y="129"/>
                    </a:lnTo>
                    <a:lnTo>
                      <a:pt x="14" y="127"/>
                    </a:lnTo>
                    <a:lnTo>
                      <a:pt x="11" y="123"/>
                    </a:lnTo>
                    <a:lnTo>
                      <a:pt x="11" y="119"/>
                    </a:lnTo>
                    <a:lnTo>
                      <a:pt x="9" y="116"/>
                    </a:lnTo>
                    <a:lnTo>
                      <a:pt x="11" y="112"/>
                    </a:lnTo>
                    <a:lnTo>
                      <a:pt x="11" y="109"/>
                    </a:lnTo>
                    <a:lnTo>
                      <a:pt x="11" y="107"/>
                    </a:lnTo>
                    <a:lnTo>
                      <a:pt x="11" y="106"/>
                    </a:lnTo>
                    <a:lnTo>
                      <a:pt x="8" y="101"/>
                    </a:lnTo>
                    <a:lnTo>
                      <a:pt x="8" y="100"/>
                    </a:lnTo>
                    <a:lnTo>
                      <a:pt x="8" y="96"/>
                    </a:lnTo>
                    <a:lnTo>
                      <a:pt x="8" y="92"/>
                    </a:lnTo>
                    <a:lnTo>
                      <a:pt x="8" y="92"/>
                    </a:lnTo>
                    <a:lnTo>
                      <a:pt x="9" y="89"/>
                    </a:lnTo>
                    <a:lnTo>
                      <a:pt x="9" y="89"/>
                    </a:lnTo>
                    <a:lnTo>
                      <a:pt x="9" y="87"/>
                    </a:lnTo>
                    <a:lnTo>
                      <a:pt x="9" y="87"/>
                    </a:lnTo>
                    <a:lnTo>
                      <a:pt x="6" y="84"/>
                    </a:lnTo>
                    <a:lnTo>
                      <a:pt x="5" y="81"/>
                    </a:lnTo>
                    <a:lnTo>
                      <a:pt x="5" y="80"/>
                    </a:lnTo>
                    <a:lnTo>
                      <a:pt x="5" y="78"/>
                    </a:lnTo>
                    <a:lnTo>
                      <a:pt x="6" y="77"/>
                    </a:lnTo>
                    <a:lnTo>
                      <a:pt x="6" y="75"/>
                    </a:lnTo>
                    <a:lnTo>
                      <a:pt x="6" y="75"/>
                    </a:lnTo>
                    <a:lnTo>
                      <a:pt x="6" y="74"/>
                    </a:lnTo>
                    <a:lnTo>
                      <a:pt x="6" y="72"/>
                    </a:lnTo>
                    <a:lnTo>
                      <a:pt x="6" y="72"/>
                    </a:lnTo>
                    <a:lnTo>
                      <a:pt x="6" y="70"/>
                    </a:lnTo>
                    <a:lnTo>
                      <a:pt x="6" y="70"/>
                    </a:lnTo>
                    <a:lnTo>
                      <a:pt x="6" y="70"/>
                    </a:lnTo>
                    <a:lnTo>
                      <a:pt x="8" y="70"/>
                    </a:lnTo>
                    <a:lnTo>
                      <a:pt x="9" y="69"/>
                    </a:lnTo>
                    <a:lnTo>
                      <a:pt x="11" y="67"/>
                    </a:lnTo>
                    <a:lnTo>
                      <a:pt x="16" y="67"/>
                    </a:lnTo>
                    <a:lnTo>
                      <a:pt x="16" y="66"/>
                    </a:lnTo>
                    <a:lnTo>
                      <a:pt x="17" y="66"/>
                    </a:lnTo>
                    <a:lnTo>
                      <a:pt x="17" y="66"/>
                    </a:lnTo>
                    <a:lnTo>
                      <a:pt x="20" y="67"/>
                    </a:lnTo>
                    <a:lnTo>
                      <a:pt x="20" y="67"/>
                    </a:lnTo>
                    <a:lnTo>
                      <a:pt x="22" y="67"/>
                    </a:lnTo>
                    <a:lnTo>
                      <a:pt x="22" y="67"/>
                    </a:lnTo>
                    <a:lnTo>
                      <a:pt x="22" y="69"/>
                    </a:lnTo>
                    <a:lnTo>
                      <a:pt x="23" y="69"/>
                    </a:lnTo>
                    <a:lnTo>
                      <a:pt x="23" y="69"/>
                    </a:lnTo>
                    <a:lnTo>
                      <a:pt x="25" y="69"/>
                    </a:lnTo>
                    <a:lnTo>
                      <a:pt x="25" y="69"/>
                    </a:lnTo>
                    <a:lnTo>
                      <a:pt x="25" y="69"/>
                    </a:lnTo>
                    <a:lnTo>
                      <a:pt x="26" y="67"/>
                    </a:lnTo>
                    <a:lnTo>
                      <a:pt x="26" y="67"/>
                    </a:lnTo>
                    <a:lnTo>
                      <a:pt x="28" y="67"/>
                    </a:lnTo>
                    <a:lnTo>
                      <a:pt x="28" y="67"/>
                    </a:lnTo>
                    <a:lnTo>
                      <a:pt x="28" y="67"/>
                    </a:lnTo>
                    <a:lnTo>
                      <a:pt x="28" y="67"/>
                    </a:lnTo>
                    <a:lnTo>
                      <a:pt x="29" y="67"/>
                    </a:lnTo>
                    <a:lnTo>
                      <a:pt x="29" y="67"/>
                    </a:lnTo>
                    <a:lnTo>
                      <a:pt x="31" y="69"/>
                    </a:lnTo>
                    <a:lnTo>
                      <a:pt x="31" y="69"/>
                    </a:lnTo>
                    <a:lnTo>
                      <a:pt x="31" y="70"/>
                    </a:lnTo>
                    <a:lnTo>
                      <a:pt x="32" y="74"/>
                    </a:lnTo>
                    <a:lnTo>
                      <a:pt x="34" y="74"/>
                    </a:lnTo>
                    <a:lnTo>
                      <a:pt x="34" y="75"/>
                    </a:lnTo>
                    <a:lnTo>
                      <a:pt x="36" y="77"/>
                    </a:lnTo>
                    <a:lnTo>
                      <a:pt x="37" y="77"/>
                    </a:lnTo>
                    <a:lnTo>
                      <a:pt x="39" y="77"/>
                    </a:lnTo>
                    <a:lnTo>
                      <a:pt x="42" y="77"/>
                    </a:lnTo>
                    <a:lnTo>
                      <a:pt x="43" y="75"/>
                    </a:lnTo>
                    <a:lnTo>
                      <a:pt x="45" y="72"/>
                    </a:lnTo>
                    <a:lnTo>
                      <a:pt x="46" y="69"/>
                    </a:lnTo>
                    <a:lnTo>
                      <a:pt x="46" y="66"/>
                    </a:lnTo>
                    <a:lnTo>
                      <a:pt x="48" y="64"/>
                    </a:lnTo>
                    <a:lnTo>
                      <a:pt x="49" y="63"/>
                    </a:lnTo>
                    <a:lnTo>
                      <a:pt x="49" y="63"/>
                    </a:lnTo>
                    <a:lnTo>
                      <a:pt x="49" y="61"/>
                    </a:lnTo>
                    <a:lnTo>
                      <a:pt x="49" y="58"/>
                    </a:lnTo>
                    <a:lnTo>
                      <a:pt x="49" y="58"/>
                    </a:lnTo>
                    <a:lnTo>
                      <a:pt x="49" y="55"/>
                    </a:lnTo>
                    <a:lnTo>
                      <a:pt x="49" y="54"/>
                    </a:lnTo>
                    <a:lnTo>
                      <a:pt x="49" y="49"/>
                    </a:lnTo>
                    <a:lnTo>
                      <a:pt x="49" y="44"/>
                    </a:lnTo>
                    <a:lnTo>
                      <a:pt x="49" y="40"/>
                    </a:lnTo>
                    <a:lnTo>
                      <a:pt x="49" y="35"/>
                    </a:lnTo>
                    <a:lnTo>
                      <a:pt x="49" y="29"/>
                    </a:lnTo>
                    <a:lnTo>
                      <a:pt x="49" y="24"/>
                    </a:lnTo>
                    <a:lnTo>
                      <a:pt x="49" y="18"/>
                    </a:lnTo>
                    <a:lnTo>
                      <a:pt x="49" y="14"/>
                    </a:lnTo>
                    <a:lnTo>
                      <a:pt x="49" y="9"/>
                    </a:lnTo>
                    <a:lnTo>
                      <a:pt x="49" y="6"/>
                    </a:lnTo>
                    <a:lnTo>
                      <a:pt x="49" y="3"/>
                    </a:lnTo>
                    <a:lnTo>
                      <a:pt x="49" y="0"/>
                    </a:lnTo>
                    <a:lnTo>
                      <a:pt x="49" y="0"/>
                    </a:lnTo>
                    <a:lnTo>
                      <a:pt x="59" y="0"/>
                    </a:lnTo>
                    <a:lnTo>
                      <a:pt x="69" y="0"/>
                    </a:lnTo>
                    <a:lnTo>
                      <a:pt x="78" y="0"/>
                    </a:lnTo>
                    <a:lnTo>
                      <a:pt x="88" y="0"/>
                    </a:lnTo>
                    <a:lnTo>
                      <a:pt x="98" y="0"/>
                    </a:lnTo>
                    <a:lnTo>
                      <a:pt x="108" y="0"/>
                    </a:lnTo>
                    <a:lnTo>
                      <a:pt x="118" y="0"/>
                    </a:lnTo>
                    <a:lnTo>
                      <a:pt x="127" y="0"/>
                    </a:lnTo>
                    <a:lnTo>
                      <a:pt x="138" y="0"/>
                    </a:lnTo>
                    <a:lnTo>
                      <a:pt x="147" y="0"/>
                    </a:lnTo>
                    <a:lnTo>
                      <a:pt x="157" y="0"/>
                    </a:lnTo>
                    <a:lnTo>
                      <a:pt x="167" y="0"/>
                    </a:lnTo>
                    <a:lnTo>
                      <a:pt x="176" y="0"/>
                    </a:lnTo>
                    <a:lnTo>
                      <a:pt x="187" y="0"/>
                    </a:lnTo>
                    <a:lnTo>
                      <a:pt x="196" y="0"/>
                    </a:lnTo>
                    <a:lnTo>
                      <a:pt x="207" y="0"/>
                    </a:lnTo>
                    <a:lnTo>
                      <a:pt x="216" y="0"/>
                    </a:lnTo>
                    <a:lnTo>
                      <a:pt x="225" y="0"/>
                    </a:lnTo>
                    <a:lnTo>
                      <a:pt x="236" y="0"/>
                    </a:lnTo>
                    <a:lnTo>
                      <a:pt x="245" y="0"/>
                    </a:lnTo>
                    <a:lnTo>
                      <a:pt x="256" y="0"/>
                    </a:lnTo>
                    <a:lnTo>
                      <a:pt x="265" y="0"/>
                    </a:lnTo>
                    <a:lnTo>
                      <a:pt x="274" y="0"/>
                    </a:lnTo>
                    <a:lnTo>
                      <a:pt x="285" y="0"/>
                    </a:lnTo>
                    <a:lnTo>
                      <a:pt x="294" y="0"/>
                    </a:lnTo>
                    <a:lnTo>
                      <a:pt x="305" y="0"/>
                    </a:lnTo>
                    <a:lnTo>
                      <a:pt x="314" y="0"/>
                    </a:lnTo>
                    <a:lnTo>
                      <a:pt x="325" y="0"/>
                    </a:lnTo>
                    <a:lnTo>
                      <a:pt x="334" y="0"/>
                    </a:lnTo>
                    <a:lnTo>
                      <a:pt x="343" y="0"/>
                    </a:lnTo>
                    <a:lnTo>
                      <a:pt x="354" y="0"/>
                    </a:lnTo>
                    <a:lnTo>
                      <a:pt x="363"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0" name="Freeform 232">
                <a:extLst>
                  <a:ext uri="{FF2B5EF4-FFF2-40B4-BE49-F238E27FC236}">
                    <a16:creationId xmlns:a16="http://schemas.microsoft.com/office/drawing/2014/main" id="{9B3AF20C-5C0A-1CCC-CE9B-8294990A0FFA}"/>
                  </a:ext>
                </a:extLst>
              </p:cNvPr>
              <p:cNvSpPr>
                <a:spLocks noEditPoints="1"/>
              </p:cNvSpPr>
              <p:nvPr/>
            </p:nvSpPr>
            <p:spPr bwMode="auto">
              <a:xfrm>
                <a:off x="3503613" y="3341688"/>
                <a:ext cx="1031875" cy="1193800"/>
              </a:xfrm>
              <a:custGeom>
                <a:avLst/>
                <a:gdLst>
                  <a:gd name="T0" fmla="*/ 372 w 650"/>
                  <a:gd name="T1" fmla="*/ 729 h 752"/>
                  <a:gd name="T2" fmla="*/ 311 w 650"/>
                  <a:gd name="T3" fmla="*/ 700 h 752"/>
                  <a:gd name="T4" fmla="*/ 382 w 650"/>
                  <a:gd name="T5" fmla="*/ 688 h 752"/>
                  <a:gd name="T6" fmla="*/ 371 w 650"/>
                  <a:gd name="T7" fmla="*/ 685 h 752"/>
                  <a:gd name="T8" fmla="*/ 389 w 650"/>
                  <a:gd name="T9" fmla="*/ 660 h 752"/>
                  <a:gd name="T10" fmla="*/ 276 w 650"/>
                  <a:gd name="T11" fmla="*/ 642 h 752"/>
                  <a:gd name="T12" fmla="*/ 264 w 650"/>
                  <a:gd name="T13" fmla="*/ 640 h 752"/>
                  <a:gd name="T14" fmla="*/ 253 w 650"/>
                  <a:gd name="T15" fmla="*/ 639 h 752"/>
                  <a:gd name="T16" fmla="*/ 302 w 650"/>
                  <a:gd name="T17" fmla="*/ 640 h 752"/>
                  <a:gd name="T18" fmla="*/ 285 w 650"/>
                  <a:gd name="T19" fmla="*/ 642 h 752"/>
                  <a:gd name="T20" fmla="*/ 124 w 650"/>
                  <a:gd name="T21" fmla="*/ 340 h 752"/>
                  <a:gd name="T22" fmla="*/ 308 w 650"/>
                  <a:gd name="T23" fmla="*/ 276 h 752"/>
                  <a:gd name="T24" fmla="*/ 559 w 650"/>
                  <a:gd name="T25" fmla="*/ 510 h 752"/>
                  <a:gd name="T26" fmla="*/ 633 w 650"/>
                  <a:gd name="T27" fmla="*/ 599 h 752"/>
                  <a:gd name="T28" fmla="*/ 634 w 650"/>
                  <a:gd name="T29" fmla="*/ 631 h 752"/>
                  <a:gd name="T30" fmla="*/ 625 w 650"/>
                  <a:gd name="T31" fmla="*/ 662 h 752"/>
                  <a:gd name="T32" fmla="*/ 613 w 650"/>
                  <a:gd name="T33" fmla="*/ 691 h 752"/>
                  <a:gd name="T34" fmla="*/ 624 w 650"/>
                  <a:gd name="T35" fmla="*/ 734 h 752"/>
                  <a:gd name="T36" fmla="*/ 539 w 650"/>
                  <a:gd name="T37" fmla="*/ 746 h 752"/>
                  <a:gd name="T38" fmla="*/ 458 w 650"/>
                  <a:gd name="T39" fmla="*/ 745 h 752"/>
                  <a:gd name="T40" fmla="*/ 454 w 650"/>
                  <a:gd name="T41" fmla="*/ 738 h 752"/>
                  <a:gd name="T42" fmla="*/ 429 w 650"/>
                  <a:gd name="T43" fmla="*/ 688 h 752"/>
                  <a:gd name="T44" fmla="*/ 391 w 650"/>
                  <a:gd name="T45" fmla="*/ 659 h 752"/>
                  <a:gd name="T46" fmla="*/ 379 w 650"/>
                  <a:gd name="T47" fmla="*/ 657 h 752"/>
                  <a:gd name="T48" fmla="*/ 354 w 650"/>
                  <a:gd name="T49" fmla="*/ 640 h 752"/>
                  <a:gd name="T50" fmla="*/ 328 w 650"/>
                  <a:gd name="T51" fmla="*/ 631 h 752"/>
                  <a:gd name="T52" fmla="*/ 313 w 650"/>
                  <a:gd name="T53" fmla="*/ 614 h 752"/>
                  <a:gd name="T54" fmla="*/ 285 w 650"/>
                  <a:gd name="T55" fmla="*/ 610 h 752"/>
                  <a:gd name="T56" fmla="*/ 239 w 650"/>
                  <a:gd name="T57" fmla="*/ 599 h 752"/>
                  <a:gd name="T58" fmla="*/ 239 w 650"/>
                  <a:gd name="T59" fmla="*/ 562 h 752"/>
                  <a:gd name="T60" fmla="*/ 225 w 650"/>
                  <a:gd name="T61" fmla="*/ 539 h 752"/>
                  <a:gd name="T62" fmla="*/ 199 w 650"/>
                  <a:gd name="T63" fmla="*/ 515 h 752"/>
                  <a:gd name="T64" fmla="*/ 178 w 650"/>
                  <a:gd name="T65" fmla="*/ 486 h 752"/>
                  <a:gd name="T66" fmla="*/ 160 w 650"/>
                  <a:gd name="T67" fmla="*/ 463 h 752"/>
                  <a:gd name="T68" fmla="*/ 155 w 650"/>
                  <a:gd name="T69" fmla="*/ 440 h 752"/>
                  <a:gd name="T70" fmla="*/ 164 w 650"/>
                  <a:gd name="T71" fmla="*/ 423 h 752"/>
                  <a:gd name="T72" fmla="*/ 135 w 650"/>
                  <a:gd name="T73" fmla="*/ 403 h 752"/>
                  <a:gd name="T74" fmla="*/ 126 w 650"/>
                  <a:gd name="T75" fmla="*/ 377 h 752"/>
                  <a:gd name="T76" fmla="*/ 120 w 650"/>
                  <a:gd name="T77" fmla="*/ 346 h 752"/>
                  <a:gd name="T78" fmla="*/ 130 w 650"/>
                  <a:gd name="T79" fmla="*/ 361 h 752"/>
                  <a:gd name="T80" fmla="*/ 150 w 650"/>
                  <a:gd name="T81" fmla="*/ 374 h 752"/>
                  <a:gd name="T82" fmla="*/ 137 w 650"/>
                  <a:gd name="T83" fmla="*/ 349 h 752"/>
                  <a:gd name="T84" fmla="*/ 126 w 650"/>
                  <a:gd name="T85" fmla="*/ 334 h 752"/>
                  <a:gd name="T86" fmla="*/ 152 w 650"/>
                  <a:gd name="T87" fmla="*/ 325 h 752"/>
                  <a:gd name="T88" fmla="*/ 176 w 650"/>
                  <a:gd name="T89" fmla="*/ 326 h 752"/>
                  <a:gd name="T90" fmla="*/ 183 w 650"/>
                  <a:gd name="T91" fmla="*/ 325 h 752"/>
                  <a:gd name="T92" fmla="*/ 172 w 650"/>
                  <a:gd name="T93" fmla="*/ 322 h 752"/>
                  <a:gd name="T94" fmla="*/ 152 w 650"/>
                  <a:gd name="T95" fmla="*/ 319 h 752"/>
                  <a:gd name="T96" fmla="*/ 123 w 650"/>
                  <a:gd name="T97" fmla="*/ 320 h 752"/>
                  <a:gd name="T98" fmla="*/ 124 w 650"/>
                  <a:gd name="T99" fmla="*/ 338 h 752"/>
                  <a:gd name="T100" fmla="*/ 109 w 650"/>
                  <a:gd name="T101" fmla="*/ 338 h 752"/>
                  <a:gd name="T102" fmla="*/ 92 w 650"/>
                  <a:gd name="T103" fmla="*/ 331 h 752"/>
                  <a:gd name="T104" fmla="*/ 100 w 650"/>
                  <a:gd name="T105" fmla="*/ 322 h 752"/>
                  <a:gd name="T106" fmla="*/ 78 w 650"/>
                  <a:gd name="T107" fmla="*/ 291 h 752"/>
                  <a:gd name="T108" fmla="*/ 48 w 650"/>
                  <a:gd name="T109" fmla="*/ 262 h 752"/>
                  <a:gd name="T110" fmla="*/ 39 w 650"/>
                  <a:gd name="T111" fmla="*/ 224 h 752"/>
                  <a:gd name="T112" fmla="*/ 32 w 650"/>
                  <a:gd name="T113" fmla="*/ 179 h 752"/>
                  <a:gd name="T114" fmla="*/ 3 w 650"/>
                  <a:gd name="T115" fmla="*/ 136 h 752"/>
                  <a:gd name="T116" fmla="*/ 13 w 650"/>
                  <a:gd name="T117" fmla="*/ 110 h 752"/>
                  <a:gd name="T118" fmla="*/ 11 w 650"/>
                  <a:gd name="T119" fmla="*/ 104 h 752"/>
                  <a:gd name="T120" fmla="*/ 22 w 650"/>
                  <a:gd name="T121" fmla="*/ 44 h 752"/>
                  <a:gd name="T122" fmla="*/ 14 w 650"/>
                  <a:gd name="T123" fmla="*/ 4 h 752"/>
                  <a:gd name="T124" fmla="*/ 279 w 650"/>
                  <a:gd name="T125" fmla="*/ 17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0" h="752">
                    <a:moveTo>
                      <a:pt x="366" y="714"/>
                    </a:moveTo>
                    <a:lnTo>
                      <a:pt x="368" y="715"/>
                    </a:lnTo>
                    <a:lnTo>
                      <a:pt x="369" y="715"/>
                    </a:lnTo>
                    <a:lnTo>
                      <a:pt x="369" y="717"/>
                    </a:lnTo>
                    <a:lnTo>
                      <a:pt x="369" y="718"/>
                    </a:lnTo>
                    <a:lnTo>
                      <a:pt x="372" y="720"/>
                    </a:lnTo>
                    <a:lnTo>
                      <a:pt x="372" y="722"/>
                    </a:lnTo>
                    <a:lnTo>
                      <a:pt x="374" y="723"/>
                    </a:lnTo>
                    <a:lnTo>
                      <a:pt x="376" y="723"/>
                    </a:lnTo>
                    <a:lnTo>
                      <a:pt x="376" y="725"/>
                    </a:lnTo>
                    <a:lnTo>
                      <a:pt x="379" y="728"/>
                    </a:lnTo>
                    <a:lnTo>
                      <a:pt x="380" y="729"/>
                    </a:lnTo>
                    <a:lnTo>
                      <a:pt x="382" y="731"/>
                    </a:lnTo>
                    <a:lnTo>
                      <a:pt x="380" y="731"/>
                    </a:lnTo>
                    <a:lnTo>
                      <a:pt x="379" y="731"/>
                    </a:lnTo>
                    <a:lnTo>
                      <a:pt x="379" y="732"/>
                    </a:lnTo>
                    <a:lnTo>
                      <a:pt x="377" y="732"/>
                    </a:lnTo>
                    <a:lnTo>
                      <a:pt x="377" y="731"/>
                    </a:lnTo>
                    <a:lnTo>
                      <a:pt x="376" y="731"/>
                    </a:lnTo>
                    <a:lnTo>
                      <a:pt x="374" y="729"/>
                    </a:lnTo>
                    <a:lnTo>
                      <a:pt x="372" y="729"/>
                    </a:lnTo>
                    <a:lnTo>
                      <a:pt x="372" y="728"/>
                    </a:lnTo>
                    <a:lnTo>
                      <a:pt x="372" y="726"/>
                    </a:lnTo>
                    <a:lnTo>
                      <a:pt x="371" y="726"/>
                    </a:lnTo>
                    <a:lnTo>
                      <a:pt x="371" y="725"/>
                    </a:lnTo>
                    <a:lnTo>
                      <a:pt x="369" y="723"/>
                    </a:lnTo>
                    <a:lnTo>
                      <a:pt x="369" y="722"/>
                    </a:lnTo>
                    <a:lnTo>
                      <a:pt x="368" y="720"/>
                    </a:lnTo>
                    <a:lnTo>
                      <a:pt x="368" y="718"/>
                    </a:lnTo>
                    <a:lnTo>
                      <a:pt x="368" y="717"/>
                    </a:lnTo>
                    <a:lnTo>
                      <a:pt x="366" y="717"/>
                    </a:lnTo>
                    <a:lnTo>
                      <a:pt x="366" y="715"/>
                    </a:lnTo>
                    <a:lnTo>
                      <a:pt x="366" y="714"/>
                    </a:lnTo>
                    <a:close/>
                    <a:moveTo>
                      <a:pt x="310" y="697"/>
                    </a:moveTo>
                    <a:lnTo>
                      <a:pt x="311" y="697"/>
                    </a:lnTo>
                    <a:lnTo>
                      <a:pt x="313" y="699"/>
                    </a:lnTo>
                    <a:lnTo>
                      <a:pt x="314" y="699"/>
                    </a:lnTo>
                    <a:lnTo>
                      <a:pt x="314" y="700"/>
                    </a:lnTo>
                    <a:lnTo>
                      <a:pt x="313" y="700"/>
                    </a:lnTo>
                    <a:lnTo>
                      <a:pt x="313" y="702"/>
                    </a:lnTo>
                    <a:lnTo>
                      <a:pt x="311" y="702"/>
                    </a:lnTo>
                    <a:lnTo>
                      <a:pt x="311" y="700"/>
                    </a:lnTo>
                    <a:lnTo>
                      <a:pt x="310" y="702"/>
                    </a:lnTo>
                    <a:lnTo>
                      <a:pt x="310" y="700"/>
                    </a:lnTo>
                    <a:lnTo>
                      <a:pt x="308" y="700"/>
                    </a:lnTo>
                    <a:lnTo>
                      <a:pt x="307" y="700"/>
                    </a:lnTo>
                    <a:lnTo>
                      <a:pt x="305" y="699"/>
                    </a:lnTo>
                    <a:lnTo>
                      <a:pt x="305" y="697"/>
                    </a:lnTo>
                    <a:lnTo>
                      <a:pt x="305" y="695"/>
                    </a:lnTo>
                    <a:lnTo>
                      <a:pt x="307" y="697"/>
                    </a:lnTo>
                    <a:lnTo>
                      <a:pt x="307" y="695"/>
                    </a:lnTo>
                    <a:lnTo>
                      <a:pt x="308" y="695"/>
                    </a:lnTo>
                    <a:lnTo>
                      <a:pt x="310" y="697"/>
                    </a:lnTo>
                    <a:close/>
                    <a:moveTo>
                      <a:pt x="371" y="682"/>
                    </a:moveTo>
                    <a:lnTo>
                      <a:pt x="372" y="683"/>
                    </a:lnTo>
                    <a:lnTo>
                      <a:pt x="374" y="683"/>
                    </a:lnTo>
                    <a:lnTo>
                      <a:pt x="376" y="683"/>
                    </a:lnTo>
                    <a:lnTo>
                      <a:pt x="376" y="685"/>
                    </a:lnTo>
                    <a:lnTo>
                      <a:pt x="377" y="685"/>
                    </a:lnTo>
                    <a:lnTo>
                      <a:pt x="379" y="685"/>
                    </a:lnTo>
                    <a:lnTo>
                      <a:pt x="380" y="686"/>
                    </a:lnTo>
                    <a:lnTo>
                      <a:pt x="382" y="686"/>
                    </a:lnTo>
                    <a:lnTo>
                      <a:pt x="382" y="688"/>
                    </a:lnTo>
                    <a:lnTo>
                      <a:pt x="382" y="689"/>
                    </a:lnTo>
                    <a:lnTo>
                      <a:pt x="383" y="689"/>
                    </a:lnTo>
                    <a:lnTo>
                      <a:pt x="383" y="691"/>
                    </a:lnTo>
                    <a:lnTo>
                      <a:pt x="385" y="691"/>
                    </a:lnTo>
                    <a:lnTo>
                      <a:pt x="385" y="692"/>
                    </a:lnTo>
                    <a:lnTo>
                      <a:pt x="385" y="694"/>
                    </a:lnTo>
                    <a:lnTo>
                      <a:pt x="383" y="695"/>
                    </a:lnTo>
                    <a:lnTo>
                      <a:pt x="383" y="694"/>
                    </a:lnTo>
                    <a:lnTo>
                      <a:pt x="382" y="694"/>
                    </a:lnTo>
                    <a:lnTo>
                      <a:pt x="380" y="694"/>
                    </a:lnTo>
                    <a:lnTo>
                      <a:pt x="380" y="692"/>
                    </a:lnTo>
                    <a:lnTo>
                      <a:pt x="379" y="692"/>
                    </a:lnTo>
                    <a:lnTo>
                      <a:pt x="377" y="694"/>
                    </a:lnTo>
                    <a:lnTo>
                      <a:pt x="376" y="692"/>
                    </a:lnTo>
                    <a:lnTo>
                      <a:pt x="374" y="692"/>
                    </a:lnTo>
                    <a:lnTo>
                      <a:pt x="374" y="691"/>
                    </a:lnTo>
                    <a:lnTo>
                      <a:pt x="374" y="689"/>
                    </a:lnTo>
                    <a:lnTo>
                      <a:pt x="374" y="688"/>
                    </a:lnTo>
                    <a:lnTo>
                      <a:pt x="374" y="686"/>
                    </a:lnTo>
                    <a:lnTo>
                      <a:pt x="372" y="685"/>
                    </a:lnTo>
                    <a:lnTo>
                      <a:pt x="371" y="685"/>
                    </a:lnTo>
                    <a:lnTo>
                      <a:pt x="369" y="685"/>
                    </a:lnTo>
                    <a:lnTo>
                      <a:pt x="368" y="685"/>
                    </a:lnTo>
                    <a:lnTo>
                      <a:pt x="368" y="683"/>
                    </a:lnTo>
                    <a:lnTo>
                      <a:pt x="366" y="682"/>
                    </a:lnTo>
                    <a:lnTo>
                      <a:pt x="368" y="682"/>
                    </a:lnTo>
                    <a:lnTo>
                      <a:pt x="369" y="682"/>
                    </a:lnTo>
                    <a:lnTo>
                      <a:pt x="371" y="682"/>
                    </a:lnTo>
                    <a:close/>
                    <a:moveTo>
                      <a:pt x="339" y="680"/>
                    </a:moveTo>
                    <a:lnTo>
                      <a:pt x="340" y="680"/>
                    </a:lnTo>
                    <a:lnTo>
                      <a:pt x="340" y="682"/>
                    </a:lnTo>
                    <a:lnTo>
                      <a:pt x="339" y="682"/>
                    </a:lnTo>
                    <a:lnTo>
                      <a:pt x="339" y="680"/>
                    </a:lnTo>
                    <a:close/>
                    <a:moveTo>
                      <a:pt x="391" y="659"/>
                    </a:moveTo>
                    <a:lnTo>
                      <a:pt x="391" y="660"/>
                    </a:lnTo>
                    <a:lnTo>
                      <a:pt x="389" y="660"/>
                    </a:lnTo>
                    <a:lnTo>
                      <a:pt x="389" y="662"/>
                    </a:lnTo>
                    <a:lnTo>
                      <a:pt x="389" y="663"/>
                    </a:lnTo>
                    <a:lnTo>
                      <a:pt x="388" y="663"/>
                    </a:lnTo>
                    <a:lnTo>
                      <a:pt x="388" y="662"/>
                    </a:lnTo>
                    <a:lnTo>
                      <a:pt x="389" y="662"/>
                    </a:lnTo>
                    <a:lnTo>
                      <a:pt x="389" y="660"/>
                    </a:lnTo>
                    <a:lnTo>
                      <a:pt x="388" y="660"/>
                    </a:lnTo>
                    <a:lnTo>
                      <a:pt x="389" y="662"/>
                    </a:lnTo>
                    <a:lnTo>
                      <a:pt x="388" y="662"/>
                    </a:lnTo>
                    <a:lnTo>
                      <a:pt x="388" y="660"/>
                    </a:lnTo>
                    <a:lnTo>
                      <a:pt x="389" y="660"/>
                    </a:lnTo>
                    <a:lnTo>
                      <a:pt x="391" y="659"/>
                    </a:lnTo>
                    <a:close/>
                    <a:moveTo>
                      <a:pt x="317" y="640"/>
                    </a:moveTo>
                    <a:lnTo>
                      <a:pt x="317" y="642"/>
                    </a:lnTo>
                    <a:lnTo>
                      <a:pt x="316" y="642"/>
                    </a:lnTo>
                    <a:lnTo>
                      <a:pt x="314" y="642"/>
                    </a:lnTo>
                    <a:lnTo>
                      <a:pt x="314" y="640"/>
                    </a:lnTo>
                    <a:lnTo>
                      <a:pt x="313" y="640"/>
                    </a:lnTo>
                    <a:lnTo>
                      <a:pt x="314" y="640"/>
                    </a:lnTo>
                    <a:lnTo>
                      <a:pt x="316" y="640"/>
                    </a:lnTo>
                    <a:lnTo>
                      <a:pt x="317" y="642"/>
                    </a:lnTo>
                    <a:lnTo>
                      <a:pt x="317" y="640"/>
                    </a:lnTo>
                    <a:lnTo>
                      <a:pt x="319" y="640"/>
                    </a:lnTo>
                    <a:lnTo>
                      <a:pt x="317" y="640"/>
                    </a:lnTo>
                    <a:close/>
                    <a:moveTo>
                      <a:pt x="276" y="639"/>
                    </a:moveTo>
                    <a:lnTo>
                      <a:pt x="276" y="640"/>
                    </a:lnTo>
                    <a:lnTo>
                      <a:pt x="276" y="642"/>
                    </a:lnTo>
                    <a:lnTo>
                      <a:pt x="278" y="643"/>
                    </a:lnTo>
                    <a:lnTo>
                      <a:pt x="279" y="643"/>
                    </a:lnTo>
                    <a:lnTo>
                      <a:pt x="279" y="645"/>
                    </a:lnTo>
                    <a:lnTo>
                      <a:pt x="281" y="645"/>
                    </a:lnTo>
                    <a:lnTo>
                      <a:pt x="281" y="646"/>
                    </a:lnTo>
                    <a:lnTo>
                      <a:pt x="279" y="646"/>
                    </a:lnTo>
                    <a:lnTo>
                      <a:pt x="278" y="646"/>
                    </a:lnTo>
                    <a:lnTo>
                      <a:pt x="276" y="648"/>
                    </a:lnTo>
                    <a:lnTo>
                      <a:pt x="274" y="648"/>
                    </a:lnTo>
                    <a:lnTo>
                      <a:pt x="273" y="650"/>
                    </a:lnTo>
                    <a:lnTo>
                      <a:pt x="271" y="648"/>
                    </a:lnTo>
                    <a:lnTo>
                      <a:pt x="271" y="650"/>
                    </a:lnTo>
                    <a:lnTo>
                      <a:pt x="270" y="650"/>
                    </a:lnTo>
                    <a:lnTo>
                      <a:pt x="268" y="648"/>
                    </a:lnTo>
                    <a:lnTo>
                      <a:pt x="267" y="648"/>
                    </a:lnTo>
                    <a:lnTo>
                      <a:pt x="267" y="646"/>
                    </a:lnTo>
                    <a:lnTo>
                      <a:pt x="265" y="645"/>
                    </a:lnTo>
                    <a:lnTo>
                      <a:pt x="265" y="643"/>
                    </a:lnTo>
                    <a:lnTo>
                      <a:pt x="264" y="642"/>
                    </a:lnTo>
                    <a:lnTo>
                      <a:pt x="262" y="642"/>
                    </a:lnTo>
                    <a:lnTo>
                      <a:pt x="264" y="640"/>
                    </a:lnTo>
                    <a:lnTo>
                      <a:pt x="265" y="640"/>
                    </a:lnTo>
                    <a:lnTo>
                      <a:pt x="265" y="642"/>
                    </a:lnTo>
                    <a:lnTo>
                      <a:pt x="267" y="640"/>
                    </a:lnTo>
                    <a:lnTo>
                      <a:pt x="268" y="642"/>
                    </a:lnTo>
                    <a:lnTo>
                      <a:pt x="268" y="640"/>
                    </a:lnTo>
                    <a:lnTo>
                      <a:pt x="270" y="640"/>
                    </a:lnTo>
                    <a:lnTo>
                      <a:pt x="273" y="640"/>
                    </a:lnTo>
                    <a:lnTo>
                      <a:pt x="274" y="640"/>
                    </a:lnTo>
                    <a:lnTo>
                      <a:pt x="274" y="639"/>
                    </a:lnTo>
                    <a:lnTo>
                      <a:pt x="276" y="639"/>
                    </a:lnTo>
                    <a:close/>
                    <a:moveTo>
                      <a:pt x="256" y="637"/>
                    </a:moveTo>
                    <a:lnTo>
                      <a:pt x="256" y="639"/>
                    </a:lnTo>
                    <a:lnTo>
                      <a:pt x="258" y="637"/>
                    </a:lnTo>
                    <a:lnTo>
                      <a:pt x="258" y="639"/>
                    </a:lnTo>
                    <a:lnTo>
                      <a:pt x="259" y="639"/>
                    </a:lnTo>
                    <a:lnTo>
                      <a:pt x="259" y="640"/>
                    </a:lnTo>
                    <a:lnTo>
                      <a:pt x="258" y="640"/>
                    </a:lnTo>
                    <a:lnTo>
                      <a:pt x="256" y="640"/>
                    </a:lnTo>
                    <a:lnTo>
                      <a:pt x="255" y="640"/>
                    </a:lnTo>
                    <a:lnTo>
                      <a:pt x="253" y="640"/>
                    </a:lnTo>
                    <a:lnTo>
                      <a:pt x="253" y="639"/>
                    </a:lnTo>
                    <a:lnTo>
                      <a:pt x="251" y="640"/>
                    </a:lnTo>
                    <a:lnTo>
                      <a:pt x="251" y="639"/>
                    </a:lnTo>
                    <a:lnTo>
                      <a:pt x="250" y="639"/>
                    </a:lnTo>
                    <a:lnTo>
                      <a:pt x="251" y="639"/>
                    </a:lnTo>
                    <a:lnTo>
                      <a:pt x="253" y="637"/>
                    </a:lnTo>
                    <a:lnTo>
                      <a:pt x="255" y="637"/>
                    </a:lnTo>
                    <a:lnTo>
                      <a:pt x="255" y="636"/>
                    </a:lnTo>
                    <a:lnTo>
                      <a:pt x="256" y="636"/>
                    </a:lnTo>
                    <a:lnTo>
                      <a:pt x="256" y="637"/>
                    </a:lnTo>
                    <a:close/>
                    <a:moveTo>
                      <a:pt x="288" y="637"/>
                    </a:moveTo>
                    <a:lnTo>
                      <a:pt x="290" y="637"/>
                    </a:lnTo>
                    <a:lnTo>
                      <a:pt x="291" y="637"/>
                    </a:lnTo>
                    <a:lnTo>
                      <a:pt x="293" y="637"/>
                    </a:lnTo>
                    <a:lnTo>
                      <a:pt x="294" y="637"/>
                    </a:lnTo>
                    <a:lnTo>
                      <a:pt x="294" y="639"/>
                    </a:lnTo>
                    <a:lnTo>
                      <a:pt x="296" y="637"/>
                    </a:lnTo>
                    <a:lnTo>
                      <a:pt x="296" y="639"/>
                    </a:lnTo>
                    <a:lnTo>
                      <a:pt x="297" y="639"/>
                    </a:lnTo>
                    <a:lnTo>
                      <a:pt x="299" y="640"/>
                    </a:lnTo>
                    <a:lnTo>
                      <a:pt x="300" y="640"/>
                    </a:lnTo>
                    <a:lnTo>
                      <a:pt x="302" y="640"/>
                    </a:lnTo>
                    <a:lnTo>
                      <a:pt x="304" y="639"/>
                    </a:lnTo>
                    <a:lnTo>
                      <a:pt x="305" y="637"/>
                    </a:lnTo>
                    <a:lnTo>
                      <a:pt x="307" y="637"/>
                    </a:lnTo>
                    <a:lnTo>
                      <a:pt x="308" y="639"/>
                    </a:lnTo>
                    <a:lnTo>
                      <a:pt x="308" y="640"/>
                    </a:lnTo>
                    <a:lnTo>
                      <a:pt x="307" y="640"/>
                    </a:lnTo>
                    <a:lnTo>
                      <a:pt x="307" y="642"/>
                    </a:lnTo>
                    <a:lnTo>
                      <a:pt x="305" y="642"/>
                    </a:lnTo>
                    <a:lnTo>
                      <a:pt x="304" y="642"/>
                    </a:lnTo>
                    <a:lnTo>
                      <a:pt x="302" y="643"/>
                    </a:lnTo>
                    <a:lnTo>
                      <a:pt x="300" y="643"/>
                    </a:lnTo>
                    <a:lnTo>
                      <a:pt x="299" y="643"/>
                    </a:lnTo>
                    <a:lnTo>
                      <a:pt x="297" y="643"/>
                    </a:lnTo>
                    <a:lnTo>
                      <a:pt x="296" y="645"/>
                    </a:lnTo>
                    <a:lnTo>
                      <a:pt x="294" y="645"/>
                    </a:lnTo>
                    <a:lnTo>
                      <a:pt x="293" y="645"/>
                    </a:lnTo>
                    <a:lnTo>
                      <a:pt x="291" y="645"/>
                    </a:lnTo>
                    <a:lnTo>
                      <a:pt x="290" y="645"/>
                    </a:lnTo>
                    <a:lnTo>
                      <a:pt x="288" y="643"/>
                    </a:lnTo>
                    <a:lnTo>
                      <a:pt x="287" y="643"/>
                    </a:lnTo>
                    <a:lnTo>
                      <a:pt x="285" y="642"/>
                    </a:lnTo>
                    <a:lnTo>
                      <a:pt x="285" y="640"/>
                    </a:lnTo>
                    <a:lnTo>
                      <a:pt x="287" y="640"/>
                    </a:lnTo>
                    <a:lnTo>
                      <a:pt x="287" y="639"/>
                    </a:lnTo>
                    <a:lnTo>
                      <a:pt x="285" y="639"/>
                    </a:lnTo>
                    <a:lnTo>
                      <a:pt x="285" y="637"/>
                    </a:lnTo>
                    <a:lnTo>
                      <a:pt x="284" y="637"/>
                    </a:lnTo>
                    <a:lnTo>
                      <a:pt x="282" y="637"/>
                    </a:lnTo>
                    <a:lnTo>
                      <a:pt x="284" y="637"/>
                    </a:lnTo>
                    <a:lnTo>
                      <a:pt x="284" y="636"/>
                    </a:lnTo>
                    <a:lnTo>
                      <a:pt x="285" y="636"/>
                    </a:lnTo>
                    <a:lnTo>
                      <a:pt x="288" y="636"/>
                    </a:lnTo>
                    <a:lnTo>
                      <a:pt x="288" y="637"/>
                    </a:lnTo>
                    <a:close/>
                    <a:moveTo>
                      <a:pt x="129" y="345"/>
                    </a:moveTo>
                    <a:lnTo>
                      <a:pt x="130" y="345"/>
                    </a:lnTo>
                    <a:lnTo>
                      <a:pt x="129" y="345"/>
                    </a:lnTo>
                    <a:lnTo>
                      <a:pt x="129" y="343"/>
                    </a:lnTo>
                    <a:lnTo>
                      <a:pt x="129" y="345"/>
                    </a:lnTo>
                    <a:close/>
                    <a:moveTo>
                      <a:pt x="126" y="340"/>
                    </a:moveTo>
                    <a:lnTo>
                      <a:pt x="126" y="342"/>
                    </a:lnTo>
                    <a:lnTo>
                      <a:pt x="124" y="342"/>
                    </a:lnTo>
                    <a:lnTo>
                      <a:pt x="124" y="340"/>
                    </a:lnTo>
                    <a:lnTo>
                      <a:pt x="126" y="340"/>
                    </a:lnTo>
                    <a:close/>
                    <a:moveTo>
                      <a:pt x="279" y="17"/>
                    </a:moveTo>
                    <a:lnTo>
                      <a:pt x="279" y="32"/>
                    </a:lnTo>
                    <a:lnTo>
                      <a:pt x="279" y="47"/>
                    </a:lnTo>
                    <a:lnTo>
                      <a:pt x="279" y="63"/>
                    </a:lnTo>
                    <a:lnTo>
                      <a:pt x="279" y="78"/>
                    </a:lnTo>
                    <a:lnTo>
                      <a:pt x="279" y="93"/>
                    </a:lnTo>
                    <a:lnTo>
                      <a:pt x="279" y="109"/>
                    </a:lnTo>
                    <a:lnTo>
                      <a:pt x="279" y="124"/>
                    </a:lnTo>
                    <a:lnTo>
                      <a:pt x="279" y="139"/>
                    </a:lnTo>
                    <a:lnTo>
                      <a:pt x="279" y="153"/>
                    </a:lnTo>
                    <a:lnTo>
                      <a:pt x="279" y="168"/>
                    </a:lnTo>
                    <a:lnTo>
                      <a:pt x="279" y="184"/>
                    </a:lnTo>
                    <a:lnTo>
                      <a:pt x="279" y="199"/>
                    </a:lnTo>
                    <a:lnTo>
                      <a:pt x="279" y="214"/>
                    </a:lnTo>
                    <a:lnTo>
                      <a:pt x="279" y="228"/>
                    </a:lnTo>
                    <a:lnTo>
                      <a:pt x="279" y="243"/>
                    </a:lnTo>
                    <a:lnTo>
                      <a:pt x="279" y="248"/>
                    </a:lnTo>
                    <a:lnTo>
                      <a:pt x="279" y="250"/>
                    </a:lnTo>
                    <a:lnTo>
                      <a:pt x="293" y="262"/>
                    </a:lnTo>
                    <a:lnTo>
                      <a:pt x="308" y="276"/>
                    </a:lnTo>
                    <a:lnTo>
                      <a:pt x="323" y="289"/>
                    </a:lnTo>
                    <a:lnTo>
                      <a:pt x="337" y="302"/>
                    </a:lnTo>
                    <a:lnTo>
                      <a:pt x="353" y="316"/>
                    </a:lnTo>
                    <a:lnTo>
                      <a:pt x="366" y="328"/>
                    </a:lnTo>
                    <a:lnTo>
                      <a:pt x="382" y="342"/>
                    </a:lnTo>
                    <a:lnTo>
                      <a:pt x="397" y="354"/>
                    </a:lnTo>
                    <a:lnTo>
                      <a:pt x="408" y="366"/>
                    </a:lnTo>
                    <a:lnTo>
                      <a:pt x="420" y="377"/>
                    </a:lnTo>
                    <a:lnTo>
                      <a:pt x="431" y="388"/>
                    </a:lnTo>
                    <a:lnTo>
                      <a:pt x="443" y="398"/>
                    </a:lnTo>
                    <a:lnTo>
                      <a:pt x="454" y="409"/>
                    </a:lnTo>
                    <a:lnTo>
                      <a:pt x="466" y="420"/>
                    </a:lnTo>
                    <a:lnTo>
                      <a:pt x="477" y="430"/>
                    </a:lnTo>
                    <a:lnTo>
                      <a:pt x="489" y="441"/>
                    </a:lnTo>
                    <a:lnTo>
                      <a:pt x="500" y="452"/>
                    </a:lnTo>
                    <a:lnTo>
                      <a:pt x="509" y="461"/>
                    </a:lnTo>
                    <a:lnTo>
                      <a:pt x="520" y="472"/>
                    </a:lnTo>
                    <a:lnTo>
                      <a:pt x="529" y="481"/>
                    </a:lnTo>
                    <a:lnTo>
                      <a:pt x="539" y="492"/>
                    </a:lnTo>
                    <a:lnTo>
                      <a:pt x="550" y="501"/>
                    </a:lnTo>
                    <a:lnTo>
                      <a:pt x="559" y="510"/>
                    </a:lnTo>
                    <a:lnTo>
                      <a:pt x="570" y="521"/>
                    </a:lnTo>
                    <a:lnTo>
                      <a:pt x="581" y="532"/>
                    </a:lnTo>
                    <a:lnTo>
                      <a:pt x="593" y="542"/>
                    </a:lnTo>
                    <a:lnTo>
                      <a:pt x="605" y="555"/>
                    </a:lnTo>
                    <a:lnTo>
                      <a:pt x="618" y="565"/>
                    </a:lnTo>
                    <a:lnTo>
                      <a:pt x="618" y="574"/>
                    </a:lnTo>
                    <a:lnTo>
                      <a:pt x="618" y="576"/>
                    </a:lnTo>
                    <a:lnTo>
                      <a:pt x="619" y="576"/>
                    </a:lnTo>
                    <a:lnTo>
                      <a:pt x="621" y="576"/>
                    </a:lnTo>
                    <a:lnTo>
                      <a:pt x="621" y="578"/>
                    </a:lnTo>
                    <a:lnTo>
                      <a:pt x="621" y="579"/>
                    </a:lnTo>
                    <a:lnTo>
                      <a:pt x="622" y="579"/>
                    </a:lnTo>
                    <a:lnTo>
                      <a:pt x="622" y="582"/>
                    </a:lnTo>
                    <a:lnTo>
                      <a:pt x="622" y="584"/>
                    </a:lnTo>
                    <a:lnTo>
                      <a:pt x="624" y="584"/>
                    </a:lnTo>
                    <a:lnTo>
                      <a:pt x="625" y="584"/>
                    </a:lnTo>
                    <a:lnTo>
                      <a:pt x="630" y="593"/>
                    </a:lnTo>
                    <a:lnTo>
                      <a:pt x="630" y="594"/>
                    </a:lnTo>
                    <a:lnTo>
                      <a:pt x="630" y="596"/>
                    </a:lnTo>
                    <a:lnTo>
                      <a:pt x="631" y="597"/>
                    </a:lnTo>
                    <a:lnTo>
                      <a:pt x="633" y="599"/>
                    </a:lnTo>
                    <a:lnTo>
                      <a:pt x="633" y="600"/>
                    </a:lnTo>
                    <a:lnTo>
                      <a:pt x="633" y="602"/>
                    </a:lnTo>
                    <a:lnTo>
                      <a:pt x="633" y="604"/>
                    </a:lnTo>
                    <a:lnTo>
                      <a:pt x="633" y="605"/>
                    </a:lnTo>
                    <a:lnTo>
                      <a:pt x="633" y="607"/>
                    </a:lnTo>
                    <a:lnTo>
                      <a:pt x="634" y="607"/>
                    </a:lnTo>
                    <a:lnTo>
                      <a:pt x="636" y="607"/>
                    </a:lnTo>
                    <a:lnTo>
                      <a:pt x="637" y="608"/>
                    </a:lnTo>
                    <a:lnTo>
                      <a:pt x="639" y="610"/>
                    </a:lnTo>
                    <a:lnTo>
                      <a:pt x="644" y="613"/>
                    </a:lnTo>
                    <a:lnTo>
                      <a:pt x="645" y="614"/>
                    </a:lnTo>
                    <a:lnTo>
                      <a:pt x="647" y="614"/>
                    </a:lnTo>
                    <a:lnTo>
                      <a:pt x="647" y="616"/>
                    </a:lnTo>
                    <a:lnTo>
                      <a:pt x="648" y="617"/>
                    </a:lnTo>
                    <a:lnTo>
                      <a:pt x="650" y="619"/>
                    </a:lnTo>
                    <a:lnTo>
                      <a:pt x="648" y="620"/>
                    </a:lnTo>
                    <a:lnTo>
                      <a:pt x="647" y="622"/>
                    </a:lnTo>
                    <a:lnTo>
                      <a:pt x="645" y="623"/>
                    </a:lnTo>
                    <a:lnTo>
                      <a:pt x="642" y="627"/>
                    </a:lnTo>
                    <a:lnTo>
                      <a:pt x="641" y="627"/>
                    </a:lnTo>
                    <a:lnTo>
                      <a:pt x="634" y="631"/>
                    </a:lnTo>
                    <a:lnTo>
                      <a:pt x="633" y="633"/>
                    </a:lnTo>
                    <a:lnTo>
                      <a:pt x="631" y="633"/>
                    </a:lnTo>
                    <a:lnTo>
                      <a:pt x="631" y="634"/>
                    </a:lnTo>
                    <a:lnTo>
                      <a:pt x="630" y="637"/>
                    </a:lnTo>
                    <a:lnTo>
                      <a:pt x="630" y="639"/>
                    </a:lnTo>
                    <a:lnTo>
                      <a:pt x="628" y="640"/>
                    </a:lnTo>
                    <a:lnTo>
                      <a:pt x="628" y="642"/>
                    </a:lnTo>
                    <a:lnTo>
                      <a:pt x="625" y="643"/>
                    </a:lnTo>
                    <a:lnTo>
                      <a:pt x="624" y="645"/>
                    </a:lnTo>
                    <a:lnTo>
                      <a:pt x="624" y="646"/>
                    </a:lnTo>
                    <a:lnTo>
                      <a:pt x="624" y="648"/>
                    </a:lnTo>
                    <a:lnTo>
                      <a:pt x="625" y="650"/>
                    </a:lnTo>
                    <a:lnTo>
                      <a:pt x="625" y="651"/>
                    </a:lnTo>
                    <a:lnTo>
                      <a:pt x="624" y="651"/>
                    </a:lnTo>
                    <a:lnTo>
                      <a:pt x="624" y="653"/>
                    </a:lnTo>
                    <a:lnTo>
                      <a:pt x="624" y="654"/>
                    </a:lnTo>
                    <a:lnTo>
                      <a:pt x="624" y="657"/>
                    </a:lnTo>
                    <a:lnTo>
                      <a:pt x="625" y="657"/>
                    </a:lnTo>
                    <a:lnTo>
                      <a:pt x="625" y="659"/>
                    </a:lnTo>
                    <a:lnTo>
                      <a:pt x="625" y="660"/>
                    </a:lnTo>
                    <a:lnTo>
                      <a:pt x="625" y="662"/>
                    </a:lnTo>
                    <a:lnTo>
                      <a:pt x="625" y="663"/>
                    </a:lnTo>
                    <a:lnTo>
                      <a:pt x="625" y="665"/>
                    </a:lnTo>
                    <a:lnTo>
                      <a:pt x="624" y="665"/>
                    </a:lnTo>
                    <a:lnTo>
                      <a:pt x="624" y="668"/>
                    </a:lnTo>
                    <a:lnTo>
                      <a:pt x="624" y="669"/>
                    </a:lnTo>
                    <a:lnTo>
                      <a:pt x="624" y="671"/>
                    </a:lnTo>
                    <a:lnTo>
                      <a:pt x="622" y="671"/>
                    </a:lnTo>
                    <a:lnTo>
                      <a:pt x="622" y="673"/>
                    </a:lnTo>
                    <a:lnTo>
                      <a:pt x="624" y="674"/>
                    </a:lnTo>
                    <a:lnTo>
                      <a:pt x="622" y="676"/>
                    </a:lnTo>
                    <a:lnTo>
                      <a:pt x="621" y="677"/>
                    </a:lnTo>
                    <a:lnTo>
                      <a:pt x="621" y="679"/>
                    </a:lnTo>
                    <a:lnTo>
                      <a:pt x="619" y="680"/>
                    </a:lnTo>
                    <a:lnTo>
                      <a:pt x="618" y="685"/>
                    </a:lnTo>
                    <a:lnTo>
                      <a:pt x="616" y="685"/>
                    </a:lnTo>
                    <a:lnTo>
                      <a:pt x="614" y="686"/>
                    </a:lnTo>
                    <a:lnTo>
                      <a:pt x="611" y="686"/>
                    </a:lnTo>
                    <a:lnTo>
                      <a:pt x="611" y="688"/>
                    </a:lnTo>
                    <a:lnTo>
                      <a:pt x="611" y="689"/>
                    </a:lnTo>
                    <a:lnTo>
                      <a:pt x="613" y="689"/>
                    </a:lnTo>
                    <a:lnTo>
                      <a:pt x="613" y="691"/>
                    </a:lnTo>
                    <a:lnTo>
                      <a:pt x="611" y="691"/>
                    </a:lnTo>
                    <a:lnTo>
                      <a:pt x="611" y="692"/>
                    </a:lnTo>
                    <a:lnTo>
                      <a:pt x="611" y="694"/>
                    </a:lnTo>
                    <a:lnTo>
                      <a:pt x="613" y="697"/>
                    </a:lnTo>
                    <a:lnTo>
                      <a:pt x="614" y="702"/>
                    </a:lnTo>
                    <a:lnTo>
                      <a:pt x="614" y="705"/>
                    </a:lnTo>
                    <a:lnTo>
                      <a:pt x="613" y="708"/>
                    </a:lnTo>
                    <a:lnTo>
                      <a:pt x="613" y="711"/>
                    </a:lnTo>
                    <a:lnTo>
                      <a:pt x="614" y="714"/>
                    </a:lnTo>
                    <a:lnTo>
                      <a:pt x="618" y="714"/>
                    </a:lnTo>
                    <a:lnTo>
                      <a:pt x="622" y="714"/>
                    </a:lnTo>
                    <a:lnTo>
                      <a:pt x="625" y="715"/>
                    </a:lnTo>
                    <a:lnTo>
                      <a:pt x="627" y="718"/>
                    </a:lnTo>
                    <a:lnTo>
                      <a:pt x="627" y="720"/>
                    </a:lnTo>
                    <a:lnTo>
                      <a:pt x="627" y="722"/>
                    </a:lnTo>
                    <a:lnTo>
                      <a:pt x="628" y="726"/>
                    </a:lnTo>
                    <a:lnTo>
                      <a:pt x="628" y="728"/>
                    </a:lnTo>
                    <a:lnTo>
                      <a:pt x="627" y="729"/>
                    </a:lnTo>
                    <a:lnTo>
                      <a:pt x="625" y="731"/>
                    </a:lnTo>
                    <a:lnTo>
                      <a:pt x="624" y="732"/>
                    </a:lnTo>
                    <a:lnTo>
                      <a:pt x="624" y="734"/>
                    </a:lnTo>
                    <a:lnTo>
                      <a:pt x="624" y="735"/>
                    </a:lnTo>
                    <a:lnTo>
                      <a:pt x="622" y="737"/>
                    </a:lnTo>
                    <a:lnTo>
                      <a:pt x="621" y="737"/>
                    </a:lnTo>
                    <a:lnTo>
                      <a:pt x="613" y="737"/>
                    </a:lnTo>
                    <a:lnTo>
                      <a:pt x="611" y="738"/>
                    </a:lnTo>
                    <a:lnTo>
                      <a:pt x="608" y="738"/>
                    </a:lnTo>
                    <a:lnTo>
                      <a:pt x="604" y="740"/>
                    </a:lnTo>
                    <a:lnTo>
                      <a:pt x="599" y="740"/>
                    </a:lnTo>
                    <a:lnTo>
                      <a:pt x="595" y="740"/>
                    </a:lnTo>
                    <a:lnTo>
                      <a:pt x="590" y="741"/>
                    </a:lnTo>
                    <a:lnTo>
                      <a:pt x="585" y="741"/>
                    </a:lnTo>
                    <a:lnTo>
                      <a:pt x="581" y="741"/>
                    </a:lnTo>
                    <a:lnTo>
                      <a:pt x="576" y="741"/>
                    </a:lnTo>
                    <a:lnTo>
                      <a:pt x="572" y="743"/>
                    </a:lnTo>
                    <a:lnTo>
                      <a:pt x="567" y="743"/>
                    </a:lnTo>
                    <a:lnTo>
                      <a:pt x="562" y="743"/>
                    </a:lnTo>
                    <a:lnTo>
                      <a:pt x="558" y="743"/>
                    </a:lnTo>
                    <a:lnTo>
                      <a:pt x="553" y="745"/>
                    </a:lnTo>
                    <a:lnTo>
                      <a:pt x="549" y="745"/>
                    </a:lnTo>
                    <a:lnTo>
                      <a:pt x="544" y="745"/>
                    </a:lnTo>
                    <a:lnTo>
                      <a:pt x="539" y="746"/>
                    </a:lnTo>
                    <a:lnTo>
                      <a:pt x="535" y="746"/>
                    </a:lnTo>
                    <a:lnTo>
                      <a:pt x="530" y="746"/>
                    </a:lnTo>
                    <a:lnTo>
                      <a:pt x="526" y="746"/>
                    </a:lnTo>
                    <a:lnTo>
                      <a:pt x="521" y="748"/>
                    </a:lnTo>
                    <a:lnTo>
                      <a:pt x="515" y="748"/>
                    </a:lnTo>
                    <a:lnTo>
                      <a:pt x="510" y="748"/>
                    </a:lnTo>
                    <a:lnTo>
                      <a:pt x="506" y="748"/>
                    </a:lnTo>
                    <a:lnTo>
                      <a:pt x="501" y="749"/>
                    </a:lnTo>
                    <a:lnTo>
                      <a:pt x="497" y="749"/>
                    </a:lnTo>
                    <a:lnTo>
                      <a:pt x="492" y="749"/>
                    </a:lnTo>
                    <a:lnTo>
                      <a:pt x="487" y="749"/>
                    </a:lnTo>
                    <a:lnTo>
                      <a:pt x="483" y="751"/>
                    </a:lnTo>
                    <a:lnTo>
                      <a:pt x="478" y="751"/>
                    </a:lnTo>
                    <a:lnTo>
                      <a:pt x="474" y="751"/>
                    </a:lnTo>
                    <a:lnTo>
                      <a:pt x="469" y="752"/>
                    </a:lnTo>
                    <a:lnTo>
                      <a:pt x="464" y="752"/>
                    </a:lnTo>
                    <a:lnTo>
                      <a:pt x="460" y="752"/>
                    </a:lnTo>
                    <a:lnTo>
                      <a:pt x="460" y="749"/>
                    </a:lnTo>
                    <a:lnTo>
                      <a:pt x="460" y="748"/>
                    </a:lnTo>
                    <a:lnTo>
                      <a:pt x="458" y="746"/>
                    </a:lnTo>
                    <a:lnTo>
                      <a:pt x="458" y="745"/>
                    </a:lnTo>
                    <a:lnTo>
                      <a:pt x="457" y="741"/>
                    </a:lnTo>
                    <a:lnTo>
                      <a:pt x="455" y="741"/>
                    </a:lnTo>
                    <a:lnTo>
                      <a:pt x="454" y="741"/>
                    </a:lnTo>
                    <a:lnTo>
                      <a:pt x="454" y="740"/>
                    </a:lnTo>
                    <a:lnTo>
                      <a:pt x="455" y="738"/>
                    </a:lnTo>
                    <a:lnTo>
                      <a:pt x="455" y="740"/>
                    </a:lnTo>
                    <a:lnTo>
                      <a:pt x="457" y="740"/>
                    </a:lnTo>
                    <a:lnTo>
                      <a:pt x="457" y="741"/>
                    </a:lnTo>
                    <a:lnTo>
                      <a:pt x="458" y="741"/>
                    </a:lnTo>
                    <a:lnTo>
                      <a:pt x="458" y="743"/>
                    </a:lnTo>
                    <a:lnTo>
                      <a:pt x="460" y="745"/>
                    </a:lnTo>
                    <a:lnTo>
                      <a:pt x="460" y="746"/>
                    </a:lnTo>
                    <a:lnTo>
                      <a:pt x="460" y="748"/>
                    </a:lnTo>
                    <a:lnTo>
                      <a:pt x="461" y="746"/>
                    </a:lnTo>
                    <a:lnTo>
                      <a:pt x="460" y="743"/>
                    </a:lnTo>
                    <a:lnTo>
                      <a:pt x="460" y="741"/>
                    </a:lnTo>
                    <a:lnTo>
                      <a:pt x="460" y="740"/>
                    </a:lnTo>
                    <a:lnTo>
                      <a:pt x="458" y="740"/>
                    </a:lnTo>
                    <a:lnTo>
                      <a:pt x="457" y="740"/>
                    </a:lnTo>
                    <a:lnTo>
                      <a:pt x="457" y="738"/>
                    </a:lnTo>
                    <a:lnTo>
                      <a:pt x="454" y="738"/>
                    </a:lnTo>
                    <a:lnTo>
                      <a:pt x="452" y="740"/>
                    </a:lnTo>
                    <a:lnTo>
                      <a:pt x="452" y="741"/>
                    </a:lnTo>
                    <a:lnTo>
                      <a:pt x="452" y="740"/>
                    </a:lnTo>
                    <a:lnTo>
                      <a:pt x="451" y="740"/>
                    </a:lnTo>
                    <a:lnTo>
                      <a:pt x="452" y="737"/>
                    </a:lnTo>
                    <a:lnTo>
                      <a:pt x="452" y="735"/>
                    </a:lnTo>
                    <a:lnTo>
                      <a:pt x="451" y="734"/>
                    </a:lnTo>
                    <a:lnTo>
                      <a:pt x="451" y="731"/>
                    </a:lnTo>
                    <a:lnTo>
                      <a:pt x="449" y="729"/>
                    </a:lnTo>
                    <a:lnTo>
                      <a:pt x="451" y="729"/>
                    </a:lnTo>
                    <a:lnTo>
                      <a:pt x="451" y="728"/>
                    </a:lnTo>
                    <a:lnTo>
                      <a:pt x="452" y="726"/>
                    </a:lnTo>
                    <a:lnTo>
                      <a:pt x="451" y="725"/>
                    </a:lnTo>
                    <a:lnTo>
                      <a:pt x="451" y="718"/>
                    </a:lnTo>
                    <a:lnTo>
                      <a:pt x="451" y="717"/>
                    </a:lnTo>
                    <a:lnTo>
                      <a:pt x="449" y="715"/>
                    </a:lnTo>
                    <a:lnTo>
                      <a:pt x="449" y="714"/>
                    </a:lnTo>
                    <a:lnTo>
                      <a:pt x="448" y="709"/>
                    </a:lnTo>
                    <a:lnTo>
                      <a:pt x="444" y="705"/>
                    </a:lnTo>
                    <a:lnTo>
                      <a:pt x="435" y="692"/>
                    </a:lnTo>
                    <a:lnTo>
                      <a:pt x="429" y="688"/>
                    </a:lnTo>
                    <a:lnTo>
                      <a:pt x="426" y="683"/>
                    </a:lnTo>
                    <a:lnTo>
                      <a:pt x="425" y="683"/>
                    </a:lnTo>
                    <a:lnTo>
                      <a:pt x="423" y="682"/>
                    </a:lnTo>
                    <a:lnTo>
                      <a:pt x="422" y="680"/>
                    </a:lnTo>
                    <a:lnTo>
                      <a:pt x="418" y="677"/>
                    </a:lnTo>
                    <a:lnTo>
                      <a:pt x="415" y="676"/>
                    </a:lnTo>
                    <a:lnTo>
                      <a:pt x="412" y="673"/>
                    </a:lnTo>
                    <a:lnTo>
                      <a:pt x="409" y="671"/>
                    </a:lnTo>
                    <a:lnTo>
                      <a:pt x="406" y="669"/>
                    </a:lnTo>
                    <a:lnTo>
                      <a:pt x="399" y="662"/>
                    </a:lnTo>
                    <a:lnTo>
                      <a:pt x="397" y="662"/>
                    </a:lnTo>
                    <a:lnTo>
                      <a:pt x="395" y="660"/>
                    </a:lnTo>
                    <a:lnTo>
                      <a:pt x="394" y="660"/>
                    </a:lnTo>
                    <a:lnTo>
                      <a:pt x="392" y="660"/>
                    </a:lnTo>
                    <a:lnTo>
                      <a:pt x="391" y="660"/>
                    </a:lnTo>
                    <a:lnTo>
                      <a:pt x="392" y="660"/>
                    </a:lnTo>
                    <a:lnTo>
                      <a:pt x="392" y="662"/>
                    </a:lnTo>
                    <a:lnTo>
                      <a:pt x="392" y="660"/>
                    </a:lnTo>
                    <a:lnTo>
                      <a:pt x="391" y="662"/>
                    </a:lnTo>
                    <a:lnTo>
                      <a:pt x="391" y="660"/>
                    </a:lnTo>
                    <a:lnTo>
                      <a:pt x="391" y="659"/>
                    </a:lnTo>
                    <a:lnTo>
                      <a:pt x="389" y="659"/>
                    </a:lnTo>
                    <a:lnTo>
                      <a:pt x="389" y="660"/>
                    </a:lnTo>
                    <a:lnTo>
                      <a:pt x="388" y="659"/>
                    </a:lnTo>
                    <a:lnTo>
                      <a:pt x="388" y="660"/>
                    </a:lnTo>
                    <a:lnTo>
                      <a:pt x="386" y="662"/>
                    </a:lnTo>
                    <a:lnTo>
                      <a:pt x="388" y="663"/>
                    </a:lnTo>
                    <a:lnTo>
                      <a:pt x="386" y="663"/>
                    </a:lnTo>
                    <a:lnTo>
                      <a:pt x="388" y="663"/>
                    </a:lnTo>
                    <a:lnTo>
                      <a:pt x="386" y="663"/>
                    </a:lnTo>
                    <a:lnTo>
                      <a:pt x="386" y="665"/>
                    </a:lnTo>
                    <a:lnTo>
                      <a:pt x="386" y="663"/>
                    </a:lnTo>
                    <a:lnTo>
                      <a:pt x="385" y="663"/>
                    </a:lnTo>
                    <a:lnTo>
                      <a:pt x="383" y="663"/>
                    </a:lnTo>
                    <a:lnTo>
                      <a:pt x="382" y="662"/>
                    </a:lnTo>
                    <a:lnTo>
                      <a:pt x="380" y="662"/>
                    </a:lnTo>
                    <a:lnTo>
                      <a:pt x="379" y="662"/>
                    </a:lnTo>
                    <a:lnTo>
                      <a:pt x="379" y="660"/>
                    </a:lnTo>
                    <a:lnTo>
                      <a:pt x="377" y="660"/>
                    </a:lnTo>
                    <a:lnTo>
                      <a:pt x="377" y="659"/>
                    </a:lnTo>
                    <a:lnTo>
                      <a:pt x="379" y="659"/>
                    </a:lnTo>
                    <a:lnTo>
                      <a:pt x="379" y="657"/>
                    </a:lnTo>
                    <a:lnTo>
                      <a:pt x="380" y="657"/>
                    </a:lnTo>
                    <a:lnTo>
                      <a:pt x="380" y="656"/>
                    </a:lnTo>
                    <a:lnTo>
                      <a:pt x="380" y="654"/>
                    </a:lnTo>
                    <a:lnTo>
                      <a:pt x="379" y="653"/>
                    </a:lnTo>
                    <a:lnTo>
                      <a:pt x="379" y="651"/>
                    </a:lnTo>
                    <a:lnTo>
                      <a:pt x="377" y="650"/>
                    </a:lnTo>
                    <a:lnTo>
                      <a:pt x="377" y="645"/>
                    </a:lnTo>
                    <a:lnTo>
                      <a:pt x="374" y="642"/>
                    </a:lnTo>
                    <a:lnTo>
                      <a:pt x="372" y="640"/>
                    </a:lnTo>
                    <a:lnTo>
                      <a:pt x="371" y="639"/>
                    </a:lnTo>
                    <a:lnTo>
                      <a:pt x="369" y="639"/>
                    </a:lnTo>
                    <a:lnTo>
                      <a:pt x="368" y="639"/>
                    </a:lnTo>
                    <a:lnTo>
                      <a:pt x="366" y="639"/>
                    </a:lnTo>
                    <a:lnTo>
                      <a:pt x="365" y="639"/>
                    </a:lnTo>
                    <a:lnTo>
                      <a:pt x="362" y="639"/>
                    </a:lnTo>
                    <a:lnTo>
                      <a:pt x="360" y="639"/>
                    </a:lnTo>
                    <a:lnTo>
                      <a:pt x="359" y="639"/>
                    </a:lnTo>
                    <a:lnTo>
                      <a:pt x="357" y="639"/>
                    </a:lnTo>
                    <a:lnTo>
                      <a:pt x="357" y="640"/>
                    </a:lnTo>
                    <a:lnTo>
                      <a:pt x="356" y="640"/>
                    </a:lnTo>
                    <a:lnTo>
                      <a:pt x="354" y="640"/>
                    </a:lnTo>
                    <a:lnTo>
                      <a:pt x="354" y="642"/>
                    </a:lnTo>
                    <a:lnTo>
                      <a:pt x="353" y="640"/>
                    </a:lnTo>
                    <a:lnTo>
                      <a:pt x="351" y="639"/>
                    </a:lnTo>
                    <a:lnTo>
                      <a:pt x="350" y="639"/>
                    </a:lnTo>
                    <a:lnTo>
                      <a:pt x="348" y="639"/>
                    </a:lnTo>
                    <a:lnTo>
                      <a:pt x="346" y="639"/>
                    </a:lnTo>
                    <a:lnTo>
                      <a:pt x="345" y="639"/>
                    </a:lnTo>
                    <a:lnTo>
                      <a:pt x="345" y="637"/>
                    </a:lnTo>
                    <a:lnTo>
                      <a:pt x="343" y="637"/>
                    </a:lnTo>
                    <a:lnTo>
                      <a:pt x="342" y="637"/>
                    </a:lnTo>
                    <a:lnTo>
                      <a:pt x="340" y="637"/>
                    </a:lnTo>
                    <a:lnTo>
                      <a:pt x="339" y="636"/>
                    </a:lnTo>
                    <a:lnTo>
                      <a:pt x="337" y="636"/>
                    </a:lnTo>
                    <a:lnTo>
                      <a:pt x="336" y="634"/>
                    </a:lnTo>
                    <a:lnTo>
                      <a:pt x="334" y="634"/>
                    </a:lnTo>
                    <a:lnTo>
                      <a:pt x="336" y="634"/>
                    </a:lnTo>
                    <a:lnTo>
                      <a:pt x="334" y="634"/>
                    </a:lnTo>
                    <a:lnTo>
                      <a:pt x="333" y="634"/>
                    </a:lnTo>
                    <a:lnTo>
                      <a:pt x="331" y="633"/>
                    </a:lnTo>
                    <a:lnTo>
                      <a:pt x="330" y="631"/>
                    </a:lnTo>
                    <a:lnTo>
                      <a:pt x="328" y="631"/>
                    </a:lnTo>
                    <a:lnTo>
                      <a:pt x="328" y="630"/>
                    </a:lnTo>
                    <a:lnTo>
                      <a:pt x="328" y="631"/>
                    </a:lnTo>
                    <a:lnTo>
                      <a:pt x="328" y="630"/>
                    </a:lnTo>
                    <a:lnTo>
                      <a:pt x="327" y="630"/>
                    </a:lnTo>
                    <a:lnTo>
                      <a:pt x="327" y="628"/>
                    </a:lnTo>
                    <a:lnTo>
                      <a:pt x="327" y="627"/>
                    </a:lnTo>
                    <a:lnTo>
                      <a:pt x="325" y="627"/>
                    </a:lnTo>
                    <a:lnTo>
                      <a:pt x="325" y="625"/>
                    </a:lnTo>
                    <a:lnTo>
                      <a:pt x="325" y="623"/>
                    </a:lnTo>
                    <a:lnTo>
                      <a:pt x="325" y="622"/>
                    </a:lnTo>
                    <a:lnTo>
                      <a:pt x="323" y="622"/>
                    </a:lnTo>
                    <a:lnTo>
                      <a:pt x="323" y="620"/>
                    </a:lnTo>
                    <a:lnTo>
                      <a:pt x="322" y="620"/>
                    </a:lnTo>
                    <a:lnTo>
                      <a:pt x="320" y="620"/>
                    </a:lnTo>
                    <a:lnTo>
                      <a:pt x="320" y="619"/>
                    </a:lnTo>
                    <a:lnTo>
                      <a:pt x="319" y="619"/>
                    </a:lnTo>
                    <a:lnTo>
                      <a:pt x="319" y="617"/>
                    </a:lnTo>
                    <a:lnTo>
                      <a:pt x="317" y="617"/>
                    </a:lnTo>
                    <a:lnTo>
                      <a:pt x="316" y="616"/>
                    </a:lnTo>
                    <a:lnTo>
                      <a:pt x="314" y="614"/>
                    </a:lnTo>
                    <a:lnTo>
                      <a:pt x="313" y="614"/>
                    </a:lnTo>
                    <a:lnTo>
                      <a:pt x="313" y="613"/>
                    </a:lnTo>
                    <a:lnTo>
                      <a:pt x="311" y="613"/>
                    </a:lnTo>
                    <a:lnTo>
                      <a:pt x="310" y="613"/>
                    </a:lnTo>
                    <a:lnTo>
                      <a:pt x="308" y="613"/>
                    </a:lnTo>
                    <a:lnTo>
                      <a:pt x="308" y="611"/>
                    </a:lnTo>
                    <a:lnTo>
                      <a:pt x="307" y="610"/>
                    </a:lnTo>
                    <a:lnTo>
                      <a:pt x="305" y="610"/>
                    </a:lnTo>
                    <a:lnTo>
                      <a:pt x="304" y="610"/>
                    </a:lnTo>
                    <a:lnTo>
                      <a:pt x="302" y="610"/>
                    </a:lnTo>
                    <a:lnTo>
                      <a:pt x="300" y="610"/>
                    </a:lnTo>
                    <a:lnTo>
                      <a:pt x="299" y="610"/>
                    </a:lnTo>
                    <a:lnTo>
                      <a:pt x="297" y="610"/>
                    </a:lnTo>
                    <a:lnTo>
                      <a:pt x="297" y="611"/>
                    </a:lnTo>
                    <a:lnTo>
                      <a:pt x="296" y="611"/>
                    </a:lnTo>
                    <a:lnTo>
                      <a:pt x="294" y="611"/>
                    </a:lnTo>
                    <a:lnTo>
                      <a:pt x="291" y="610"/>
                    </a:lnTo>
                    <a:lnTo>
                      <a:pt x="290" y="610"/>
                    </a:lnTo>
                    <a:lnTo>
                      <a:pt x="288" y="610"/>
                    </a:lnTo>
                    <a:lnTo>
                      <a:pt x="288" y="611"/>
                    </a:lnTo>
                    <a:lnTo>
                      <a:pt x="287" y="611"/>
                    </a:lnTo>
                    <a:lnTo>
                      <a:pt x="285" y="610"/>
                    </a:lnTo>
                    <a:lnTo>
                      <a:pt x="284" y="608"/>
                    </a:lnTo>
                    <a:lnTo>
                      <a:pt x="282" y="608"/>
                    </a:lnTo>
                    <a:lnTo>
                      <a:pt x="281" y="608"/>
                    </a:lnTo>
                    <a:lnTo>
                      <a:pt x="279" y="607"/>
                    </a:lnTo>
                    <a:lnTo>
                      <a:pt x="278" y="607"/>
                    </a:lnTo>
                    <a:lnTo>
                      <a:pt x="276" y="607"/>
                    </a:lnTo>
                    <a:lnTo>
                      <a:pt x="273" y="607"/>
                    </a:lnTo>
                    <a:lnTo>
                      <a:pt x="270" y="605"/>
                    </a:lnTo>
                    <a:lnTo>
                      <a:pt x="268" y="605"/>
                    </a:lnTo>
                    <a:lnTo>
                      <a:pt x="261" y="607"/>
                    </a:lnTo>
                    <a:lnTo>
                      <a:pt x="251" y="607"/>
                    </a:lnTo>
                    <a:lnTo>
                      <a:pt x="250" y="607"/>
                    </a:lnTo>
                    <a:lnTo>
                      <a:pt x="250" y="608"/>
                    </a:lnTo>
                    <a:lnTo>
                      <a:pt x="248" y="607"/>
                    </a:lnTo>
                    <a:lnTo>
                      <a:pt x="247" y="604"/>
                    </a:lnTo>
                    <a:lnTo>
                      <a:pt x="247" y="602"/>
                    </a:lnTo>
                    <a:lnTo>
                      <a:pt x="245" y="600"/>
                    </a:lnTo>
                    <a:lnTo>
                      <a:pt x="244" y="600"/>
                    </a:lnTo>
                    <a:lnTo>
                      <a:pt x="242" y="599"/>
                    </a:lnTo>
                    <a:lnTo>
                      <a:pt x="241" y="599"/>
                    </a:lnTo>
                    <a:lnTo>
                      <a:pt x="239" y="599"/>
                    </a:lnTo>
                    <a:lnTo>
                      <a:pt x="238" y="599"/>
                    </a:lnTo>
                    <a:lnTo>
                      <a:pt x="238" y="597"/>
                    </a:lnTo>
                    <a:lnTo>
                      <a:pt x="238" y="596"/>
                    </a:lnTo>
                    <a:lnTo>
                      <a:pt x="239" y="594"/>
                    </a:lnTo>
                    <a:lnTo>
                      <a:pt x="239" y="591"/>
                    </a:lnTo>
                    <a:lnTo>
                      <a:pt x="241" y="590"/>
                    </a:lnTo>
                    <a:lnTo>
                      <a:pt x="241" y="588"/>
                    </a:lnTo>
                    <a:lnTo>
                      <a:pt x="239" y="587"/>
                    </a:lnTo>
                    <a:lnTo>
                      <a:pt x="239" y="585"/>
                    </a:lnTo>
                    <a:lnTo>
                      <a:pt x="238" y="584"/>
                    </a:lnTo>
                    <a:lnTo>
                      <a:pt x="239" y="582"/>
                    </a:lnTo>
                    <a:lnTo>
                      <a:pt x="239" y="579"/>
                    </a:lnTo>
                    <a:lnTo>
                      <a:pt x="239" y="578"/>
                    </a:lnTo>
                    <a:lnTo>
                      <a:pt x="239" y="576"/>
                    </a:lnTo>
                    <a:lnTo>
                      <a:pt x="239" y="574"/>
                    </a:lnTo>
                    <a:lnTo>
                      <a:pt x="238" y="574"/>
                    </a:lnTo>
                    <a:lnTo>
                      <a:pt x="238" y="573"/>
                    </a:lnTo>
                    <a:lnTo>
                      <a:pt x="236" y="573"/>
                    </a:lnTo>
                    <a:lnTo>
                      <a:pt x="236" y="570"/>
                    </a:lnTo>
                    <a:lnTo>
                      <a:pt x="238" y="565"/>
                    </a:lnTo>
                    <a:lnTo>
                      <a:pt x="239" y="562"/>
                    </a:lnTo>
                    <a:lnTo>
                      <a:pt x="239" y="559"/>
                    </a:lnTo>
                    <a:lnTo>
                      <a:pt x="238" y="556"/>
                    </a:lnTo>
                    <a:lnTo>
                      <a:pt x="238" y="555"/>
                    </a:lnTo>
                    <a:lnTo>
                      <a:pt x="238" y="553"/>
                    </a:lnTo>
                    <a:lnTo>
                      <a:pt x="236" y="553"/>
                    </a:lnTo>
                    <a:lnTo>
                      <a:pt x="235" y="551"/>
                    </a:lnTo>
                    <a:lnTo>
                      <a:pt x="233" y="551"/>
                    </a:lnTo>
                    <a:lnTo>
                      <a:pt x="232" y="551"/>
                    </a:lnTo>
                    <a:lnTo>
                      <a:pt x="232" y="553"/>
                    </a:lnTo>
                    <a:lnTo>
                      <a:pt x="230" y="553"/>
                    </a:lnTo>
                    <a:lnTo>
                      <a:pt x="229" y="551"/>
                    </a:lnTo>
                    <a:lnTo>
                      <a:pt x="225" y="550"/>
                    </a:lnTo>
                    <a:lnTo>
                      <a:pt x="224" y="548"/>
                    </a:lnTo>
                    <a:lnTo>
                      <a:pt x="222" y="547"/>
                    </a:lnTo>
                    <a:lnTo>
                      <a:pt x="222" y="545"/>
                    </a:lnTo>
                    <a:lnTo>
                      <a:pt x="222" y="544"/>
                    </a:lnTo>
                    <a:lnTo>
                      <a:pt x="224" y="539"/>
                    </a:lnTo>
                    <a:lnTo>
                      <a:pt x="224" y="538"/>
                    </a:lnTo>
                    <a:lnTo>
                      <a:pt x="224" y="541"/>
                    </a:lnTo>
                    <a:lnTo>
                      <a:pt x="225" y="541"/>
                    </a:lnTo>
                    <a:lnTo>
                      <a:pt x="225" y="539"/>
                    </a:lnTo>
                    <a:lnTo>
                      <a:pt x="225" y="536"/>
                    </a:lnTo>
                    <a:lnTo>
                      <a:pt x="224" y="536"/>
                    </a:lnTo>
                    <a:lnTo>
                      <a:pt x="224" y="535"/>
                    </a:lnTo>
                    <a:lnTo>
                      <a:pt x="222" y="533"/>
                    </a:lnTo>
                    <a:lnTo>
                      <a:pt x="222" y="532"/>
                    </a:lnTo>
                    <a:lnTo>
                      <a:pt x="221" y="530"/>
                    </a:lnTo>
                    <a:lnTo>
                      <a:pt x="219" y="530"/>
                    </a:lnTo>
                    <a:lnTo>
                      <a:pt x="218" y="530"/>
                    </a:lnTo>
                    <a:lnTo>
                      <a:pt x="216" y="530"/>
                    </a:lnTo>
                    <a:lnTo>
                      <a:pt x="215" y="530"/>
                    </a:lnTo>
                    <a:lnTo>
                      <a:pt x="213" y="527"/>
                    </a:lnTo>
                    <a:lnTo>
                      <a:pt x="212" y="525"/>
                    </a:lnTo>
                    <a:lnTo>
                      <a:pt x="209" y="522"/>
                    </a:lnTo>
                    <a:lnTo>
                      <a:pt x="207" y="519"/>
                    </a:lnTo>
                    <a:lnTo>
                      <a:pt x="207" y="518"/>
                    </a:lnTo>
                    <a:lnTo>
                      <a:pt x="206" y="516"/>
                    </a:lnTo>
                    <a:lnTo>
                      <a:pt x="204" y="516"/>
                    </a:lnTo>
                    <a:lnTo>
                      <a:pt x="202" y="516"/>
                    </a:lnTo>
                    <a:lnTo>
                      <a:pt x="202" y="515"/>
                    </a:lnTo>
                    <a:lnTo>
                      <a:pt x="201" y="515"/>
                    </a:lnTo>
                    <a:lnTo>
                      <a:pt x="199" y="515"/>
                    </a:lnTo>
                    <a:lnTo>
                      <a:pt x="198" y="513"/>
                    </a:lnTo>
                    <a:lnTo>
                      <a:pt x="196" y="512"/>
                    </a:lnTo>
                    <a:lnTo>
                      <a:pt x="196" y="510"/>
                    </a:lnTo>
                    <a:lnTo>
                      <a:pt x="195" y="505"/>
                    </a:lnTo>
                    <a:lnTo>
                      <a:pt x="195" y="504"/>
                    </a:lnTo>
                    <a:lnTo>
                      <a:pt x="192" y="502"/>
                    </a:lnTo>
                    <a:lnTo>
                      <a:pt x="192" y="501"/>
                    </a:lnTo>
                    <a:lnTo>
                      <a:pt x="190" y="499"/>
                    </a:lnTo>
                    <a:lnTo>
                      <a:pt x="189" y="499"/>
                    </a:lnTo>
                    <a:lnTo>
                      <a:pt x="187" y="498"/>
                    </a:lnTo>
                    <a:lnTo>
                      <a:pt x="186" y="496"/>
                    </a:lnTo>
                    <a:lnTo>
                      <a:pt x="186" y="495"/>
                    </a:lnTo>
                    <a:lnTo>
                      <a:pt x="186" y="493"/>
                    </a:lnTo>
                    <a:lnTo>
                      <a:pt x="186" y="492"/>
                    </a:lnTo>
                    <a:lnTo>
                      <a:pt x="184" y="490"/>
                    </a:lnTo>
                    <a:lnTo>
                      <a:pt x="184" y="489"/>
                    </a:lnTo>
                    <a:lnTo>
                      <a:pt x="184" y="487"/>
                    </a:lnTo>
                    <a:lnTo>
                      <a:pt x="183" y="487"/>
                    </a:lnTo>
                    <a:lnTo>
                      <a:pt x="181" y="487"/>
                    </a:lnTo>
                    <a:lnTo>
                      <a:pt x="179" y="486"/>
                    </a:lnTo>
                    <a:lnTo>
                      <a:pt x="178" y="486"/>
                    </a:lnTo>
                    <a:lnTo>
                      <a:pt x="178" y="484"/>
                    </a:lnTo>
                    <a:lnTo>
                      <a:pt x="178" y="483"/>
                    </a:lnTo>
                    <a:lnTo>
                      <a:pt x="176" y="481"/>
                    </a:lnTo>
                    <a:lnTo>
                      <a:pt x="176" y="479"/>
                    </a:lnTo>
                    <a:lnTo>
                      <a:pt x="175" y="478"/>
                    </a:lnTo>
                    <a:lnTo>
                      <a:pt x="173" y="476"/>
                    </a:lnTo>
                    <a:lnTo>
                      <a:pt x="173" y="475"/>
                    </a:lnTo>
                    <a:lnTo>
                      <a:pt x="172" y="475"/>
                    </a:lnTo>
                    <a:lnTo>
                      <a:pt x="170" y="473"/>
                    </a:lnTo>
                    <a:lnTo>
                      <a:pt x="169" y="472"/>
                    </a:lnTo>
                    <a:lnTo>
                      <a:pt x="167" y="472"/>
                    </a:lnTo>
                    <a:lnTo>
                      <a:pt x="166" y="470"/>
                    </a:lnTo>
                    <a:lnTo>
                      <a:pt x="166" y="469"/>
                    </a:lnTo>
                    <a:lnTo>
                      <a:pt x="164" y="470"/>
                    </a:lnTo>
                    <a:lnTo>
                      <a:pt x="164" y="469"/>
                    </a:lnTo>
                    <a:lnTo>
                      <a:pt x="163" y="469"/>
                    </a:lnTo>
                    <a:lnTo>
                      <a:pt x="163" y="467"/>
                    </a:lnTo>
                    <a:lnTo>
                      <a:pt x="161" y="466"/>
                    </a:lnTo>
                    <a:lnTo>
                      <a:pt x="160" y="464"/>
                    </a:lnTo>
                    <a:lnTo>
                      <a:pt x="158" y="464"/>
                    </a:lnTo>
                    <a:lnTo>
                      <a:pt x="160" y="463"/>
                    </a:lnTo>
                    <a:lnTo>
                      <a:pt x="160" y="461"/>
                    </a:lnTo>
                    <a:lnTo>
                      <a:pt x="158" y="460"/>
                    </a:lnTo>
                    <a:lnTo>
                      <a:pt x="158" y="458"/>
                    </a:lnTo>
                    <a:lnTo>
                      <a:pt x="158" y="456"/>
                    </a:lnTo>
                    <a:lnTo>
                      <a:pt x="158" y="455"/>
                    </a:lnTo>
                    <a:lnTo>
                      <a:pt x="158" y="453"/>
                    </a:lnTo>
                    <a:lnTo>
                      <a:pt x="157" y="453"/>
                    </a:lnTo>
                    <a:lnTo>
                      <a:pt x="157" y="452"/>
                    </a:lnTo>
                    <a:lnTo>
                      <a:pt x="157" y="450"/>
                    </a:lnTo>
                    <a:lnTo>
                      <a:pt x="157" y="449"/>
                    </a:lnTo>
                    <a:lnTo>
                      <a:pt x="157" y="447"/>
                    </a:lnTo>
                    <a:lnTo>
                      <a:pt x="155" y="447"/>
                    </a:lnTo>
                    <a:lnTo>
                      <a:pt x="157" y="447"/>
                    </a:lnTo>
                    <a:lnTo>
                      <a:pt x="157" y="446"/>
                    </a:lnTo>
                    <a:lnTo>
                      <a:pt x="157" y="444"/>
                    </a:lnTo>
                    <a:lnTo>
                      <a:pt x="155" y="444"/>
                    </a:lnTo>
                    <a:lnTo>
                      <a:pt x="155" y="443"/>
                    </a:lnTo>
                    <a:lnTo>
                      <a:pt x="153" y="443"/>
                    </a:lnTo>
                    <a:lnTo>
                      <a:pt x="155" y="443"/>
                    </a:lnTo>
                    <a:lnTo>
                      <a:pt x="155" y="441"/>
                    </a:lnTo>
                    <a:lnTo>
                      <a:pt x="155" y="440"/>
                    </a:lnTo>
                    <a:lnTo>
                      <a:pt x="157" y="440"/>
                    </a:lnTo>
                    <a:lnTo>
                      <a:pt x="157" y="438"/>
                    </a:lnTo>
                    <a:lnTo>
                      <a:pt x="158" y="438"/>
                    </a:lnTo>
                    <a:lnTo>
                      <a:pt x="158" y="440"/>
                    </a:lnTo>
                    <a:lnTo>
                      <a:pt x="160" y="440"/>
                    </a:lnTo>
                    <a:lnTo>
                      <a:pt x="160" y="441"/>
                    </a:lnTo>
                    <a:lnTo>
                      <a:pt x="161" y="440"/>
                    </a:lnTo>
                    <a:lnTo>
                      <a:pt x="163" y="438"/>
                    </a:lnTo>
                    <a:lnTo>
                      <a:pt x="163" y="437"/>
                    </a:lnTo>
                    <a:lnTo>
                      <a:pt x="164" y="435"/>
                    </a:lnTo>
                    <a:lnTo>
                      <a:pt x="164" y="432"/>
                    </a:lnTo>
                    <a:lnTo>
                      <a:pt x="164" y="430"/>
                    </a:lnTo>
                    <a:lnTo>
                      <a:pt x="166" y="430"/>
                    </a:lnTo>
                    <a:lnTo>
                      <a:pt x="167" y="432"/>
                    </a:lnTo>
                    <a:lnTo>
                      <a:pt x="167" y="430"/>
                    </a:lnTo>
                    <a:lnTo>
                      <a:pt x="166" y="430"/>
                    </a:lnTo>
                    <a:lnTo>
                      <a:pt x="166" y="429"/>
                    </a:lnTo>
                    <a:lnTo>
                      <a:pt x="164" y="429"/>
                    </a:lnTo>
                    <a:lnTo>
                      <a:pt x="166" y="427"/>
                    </a:lnTo>
                    <a:lnTo>
                      <a:pt x="166" y="424"/>
                    </a:lnTo>
                    <a:lnTo>
                      <a:pt x="164" y="423"/>
                    </a:lnTo>
                    <a:lnTo>
                      <a:pt x="161" y="415"/>
                    </a:lnTo>
                    <a:lnTo>
                      <a:pt x="160" y="414"/>
                    </a:lnTo>
                    <a:lnTo>
                      <a:pt x="158" y="412"/>
                    </a:lnTo>
                    <a:lnTo>
                      <a:pt x="157" y="411"/>
                    </a:lnTo>
                    <a:lnTo>
                      <a:pt x="155" y="412"/>
                    </a:lnTo>
                    <a:lnTo>
                      <a:pt x="153" y="414"/>
                    </a:lnTo>
                    <a:lnTo>
                      <a:pt x="153" y="412"/>
                    </a:lnTo>
                    <a:lnTo>
                      <a:pt x="152" y="412"/>
                    </a:lnTo>
                    <a:lnTo>
                      <a:pt x="150" y="412"/>
                    </a:lnTo>
                    <a:lnTo>
                      <a:pt x="150" y="414"/>
                    </a:lnTo>
                    <a:lnTo>
                      <a:pt x="149" y="414"/>
                    </a:lnTo>
                    <a:lnTo>
                      <a:pt x="147" y="414"/>
                    </a:lnTo>
                    <a:lnTo>
                      <a:pt x="146" y="412"/>
                    </a:lnTo>
                    <a:lnTo>
                      <a:pt x="144" y="412"/>
                    </a:lnTo>
                    <a:lnTo>
                      <a:pt x="143" y="411"/>
                    </a:lnTo>
                    <a:lnTo>
                      <a:pt x="141" y="409"/>
                    </a:lnTo>
                    <a:lnTo>
                      <a:pt x="140" y="407"/>
                    </a:lnTo>
                    <a:lnTo>
                      <a:pt x="138" y="407"/>
                    </a:lnTo>
                    <a:lnTo>
                      <a:pt x="138" y="406"/>
                    </a:lnTo>
                    <a:lnTo>
                      <a:pt x="137" y="404"/>
                    </a:lnTo>
                    <a:lnTo>
                      <a:pt x="135" y="403"/>
                    </a:lnTo>
                    <a:lnTo>
                      <a:pt x="135" y="401"/>
                    </a:lnTo>
                    <a:lnTo>
                      <a:pt x="134" y="401"/>
                    </a:lnTo>
                    <a:lnTo>
                      <a:pt x="134" y="400"/>
                    </a:lnTo>
                    <a:lnTo>
                      <a:pt x="132" y="400"/>
                    </a:lnTo>
                    <a:lnTo>
                      <a:pt x="130" y="400"/>
                    </a:lnTo>
                    <a:lnTo>
                      <a:pt x="130" y="398"/>
                    </a:lnTo>
                    <a:lnTo>
                      <a:pt x="130" y="397"/>
                    </a:lnTo>
                    <a:lnTo>
                      <a:pt x="129" y="397"/>
                    </a:lnTo>
                    <a:lnTo>
                      <a:pt x="129" y="395"/>
                    </a:lnTo>
                    <a:lnTo>
                      <a:pt x="127" y="395"/>
                    </a:lnTo>
                    <a:lnTo>
                      <a:pt x="127" y="394"/>
                    </a:lnTo>
                    <a:lnTo>
                      <a:pt x="127" y="392"/>
                    </a:lnTo>
                    <a:lnTo>
                      <a:pt x="126" y="392"/>
                    </a:lnTo>
                    <a:lnTo>
                      <a:pt x="126" y="391"/>
                    </a:lnTo>
                    <a:lnTo>
                      <a:pt x="126" y="389"/>
                    </a:lnTo>
                    <a:lnTo>
                      <a:pt x="126" y="388"/>
                    </a:lnTo>
                    <a:lnTo>
                      <a:pt x="127" y="386"/>
                    </a:lnTo>
                    <a:lnTo>
                      <a:pt x="127" y="383"/>
                    </a:lnTo>
                    <a:lnTo>
                      <a:pt x="127" y="381"/>
                    </a:lnTo>
                    <a:lnTo>
                      <a:pt x="126" y="380"/>
                    </a:lnTo>
                    <a:lnTo>
                      <a:pt x="126" y="377"/>
                    </a:lnTo>
                    <a:lnTo>
                      <a:pt x="124" y="375"/>
                    </a:lnTo>
                    <a:lnTo>
                      <a:pt x="124" y="372"/>
                    </a:lnTo>
                    <a:lnTo>
                      <a:pt x="123" y="371"/>
                    </a:lnTo>
                    <a:lnTo>
                      <a:pt x="123" y="369"/>
                    </a:lnTo>
                    <a:lnTo>
                      <a:pt x="121" y="369"/>
                    </a:lnTo>
                    <a:lnTo>
                      <a:pt x="121" y="371"/>
                    </a:lnTo>
                    <a:lnTo>
                      <a:pt x="121" y="369"/>
                    </a:lnTo>
                    <a:lnTo>
                      <a:pt x="120" y="369"/>
                    </a:lnTo>
                    <a:lnTo>
                      <a:pt x="120" y="368"/>
                    </a:lnTo>
                    <a:lnTo>
                      <a:pt x="120" y="366"/>
                    </a:lnTo>
                    <a:lnTo>
                      <a:pt x="120" y="365"/>
                    </a:lnTo>
                    <a:lnTo>
                      <a:pt x="120" y="363"/>
                    </a:lnTo>
                    <a:lnTo>
                      <a:pt x="120" y="361"/>
                    </a:lnTo>
                    <a:lnTo>
                      <a:pt x="121" y="361"/>
                    </a:lnTo>
                    <a:lnTo>
                      <a:pt x="121" y="360"/>
                    </a:lnTo>
                    <a:lnTo>
                      <a:pt x="121" y="357"/>
                    </a:lnTo>
                    <a:lnTo>
                      <a:pt x="121" y="354"/>
                    </a:lnTo>
                    <a:lnTo>
                      <a:pt x="120" y="352"/>
                    </a:lnTo>
                    <a:lnTo>
                      <a:pt x="120" y="349"/>
                    </a:lnTo>
                    <a:lnTo>
                      <a:pt x="120" y="348"/>
                    </a:lnTo>
                    <a:lnTo>
                      <a:pt x="120" y="346"/>
                    </a:lnTo>
                    <a:lnTo>
                      <a:pt x="121" y="346"/>
                    </a:lnTo>
                    <a:lnTo>
                      <a:pt x="123" y="345"/>
                    </a:lnTo>
                    <a:lnTo>
                      <a:pt x="123" y="346"/>
                    </a:lnTo>
                    <a:lnTo>
                      <a:pt x="126" y="345"/>
                    </a:lnTo>
                    <a:lnTo>
                      <a:pt x="127" y="346"/>
                    </a:lnTo>
                    <a:lnTo>
                      <a:pt x="127" y="348"/>
                    </a:lnTo>
                    <a:lnTo>
                      <a:pt x="129" y="348"/>
                    </a:lnTo>
                    <a:lnTo>
                      <a:pt x="129" y="349"/>
                    </a:lnTo>
                    <a:lnTo>
                      <a:pt x="129" y="351"/>
                    </a:lnTo>
                    <a:lnTo>
                      <a:pt x="130" y="351"/>
                    </a:lnTo>
                    <a:lnTo>
                      <a:pt x="129" y="352"/>
                    </a:lnTo>
                    <a:lnTo>
                      <a:pt x="129" y="354"/>
                    </a:lnTo>
                    <a:lnTo>
                      <a:pt x="127" y="352"/>
                    </a:lnTo>
                    <a:lnTo>
                      <a:pt x="127" y="355"/>
                    </a:lnTo>
                    <a:lnTo>
                      <a:pt x="129" y="355"/>
                    </a:lnTo>
                    <a:lnTo>
                      <a:pt x="129" y="357"/>
                    </a:lnTo>
                    <a:lnTo>
                      <a:pt x="129" y="358"/>
                    </a:lnTo>
                    <a:lnTo>
                      <a:pt x="127" y="358"/>
                    </a:lnTo>
                    <a:lnTo>
                      <a:pt x="129" y="360"/>
                    </a:lnTo>
                    <a:lnTo>
                      <a:pt x="130" y="360"/>
                    </a:lnTo>
                    <a:lnTo>
                      <a:pt x="130" y="361"/>
                    </a:lnTo>
                    <a:lnTo>
                      <a:pt x="129" y="361"/>
                    </a:lnTo>
                    <a:lnTo>
                      <a:pt x="130" y="363"/>
                    </a:lnTo>
                    <a:lnTo>
                      <a:pt x="132" y="363"/>
                    </a:lnTo>
                    <a:lnTo>
                      <a:pt x="134" y="363"/>
                    </a:lnTo>
                    <a:lnTo>
                      <a:pt x="135" y="363"/>
                    </a:lnTo>
                    <a:lnTo>
                      <a:pt x="137" y="365"/>
                    </a:lnTo>
                    <a:lnTo>
                      <a:pt x="137" y="366"/>
                    </a:lnTo>
                    <a:lnTo>
                      <a:pt x="138" y="366"/>
                    </a:lnTo>
                    <a:lnTo>
                      <a:pt x="140" y="366"/>
                    </a:lnTo>
                    <a:lnTo>
                      <a:pt x="140" y="368"/>
                    </a:lnTo>
                    <a:lnTo>
                      <a:pt x="140" y="369"/>
                    </a:lnTo>
                    <a:lnTo>
                      <a:pt x="141" y="369"/>
                    </a:lnTo>
                    <a:lnTo>
                      <a:pt x="143" y="369"/>
                    </a:lnTo>
                    <a:lnTo>
                      <a:pt x="143" y="371"/>
                    </a:lnTo>
                    <a:lnTo>
                      <a:pt x="144" y="369"/>
                    </a:lnTo>
                    <a:lnTo>
                      <a:pt x="144" y="371"/>
                    </a:lnTo>
                    <a:lnTo>
                      <a:pt x="146" y="372"/>
                    </a:lnTo>
                    <a:lnTo>
                      <a:pt x="146" y="374"/>
                    </a:lnTo>
                    <a:lnTo>
                      <a:pt x="147" y="374"/>
                    </a:lnTo>
                    <a:lnTo>
                      <a:pt x="149" y="374"/>
                    </a:lnTo>
                    <a:lnTo>
                      <a:pt x="150" y="374"/>
                    </a:lnTo>
                    <a:lnTo>
                      <a:pt x="150" y="372"/>
                    </a:lnTo>
                    <a:lnTo>
                      <a:pt x="149" y="372"/>
                    </a:lnTo>
                    <a:lnTo>
                      <a:pt x="149" y="371"/>
                    </a:lnTo>
                    <a:lnTo>
                      <a:pt x="149" y="369"/>
                    </a:lnTo>
                    <a:lnTo>
                      <a:pt x="147" y="369"/>
                    </a:lnTo>
                    <a:lnTo>
                      <a:pt x="146" y="369"/>
                    </a:lnTo>
                    <a:lnTo>
                      <a:pt x="146" y="368"/>
                    </a:lnTo>
                    <a:lnTo>
                      <a:pt x="146" y="366"/>
                    </a:lnTo>
                    <a:lnTo>
                      <a:pt x="143" y="363"/>
                    </a:lnTo>
                    <a:lnTo>
                      <a:pt x="143" y="360"/>
                    </a:lnTo>
                    <a:lnTo>
                      <a:pt x="143" y="357"/>
                    </a:lnTo>
                    <a:lnTo>
                      <a:pt x="141" y="354"/>
                    </a:lnTo>
                    <a:lnTo>
                      <a:pt x="140" y="354"/>
                    </a:lnTo>
                    <a:lnTo>
                      <a:pt x="140" y="352"/>
                    </a:lnTo>
                    <a:lnTo>
                      <a:pt x="138" y="354"/>
                    </a:lnTo>
                    <a:lnTo>
                      <a:pt x="137" y="352"/>
                    </a:lnTo>
                    <a:lnTo>
                      <a:pt x="137" y="351"/>
                    </a:lnTo>
                    <a:lnTo>
                      <a:pt x="137" y="349"/>
                    </a:lnTo>
                    <a:lnTo>
                      <a:pt x="140" y="351"/>
                    </a:lnTo>
                    <a:lnTo>
                      <a:pt x="138" y="349"/>
                    </a:lnTo>
                    <a:lnTo>
                      <a:pt x="137" y="349"/>
                    </a:lnTo>
                    <a:lnTo>
                      <a:pt x="135" y="349"/>
                    </a:lnTo>
                    <a:lnTo>
                      <a:pt x="134" y="348"/>
                    </a:lnTo>
                    <a:lnTo>
                      <a:pt x="132" y="348"/>
                    </a:lnTo>
                    <a:lnTo>
                      <a:pt x="132" y="346"/>
                    </a:lnTo>
                    <a:lnTo>
                      <a:pt x="130" y="346"/>
                    </a:lnTo>
                    <a:lnTo>
                      <a:pt x="130" y="345"/>
                    </a:lnTo>
                    <a:lnTo>
                      <a:pt x="132" y="345"/>
                    </a:lnTo>
                    <a:lnTo>
                      <a:pt x="132" y="343"/>
                    </a:lnTo>
                    <a:lnTo>
                      <a:pt x="134" y="343"/>
                    </a:lnTo>
                    <a:lnTo>
                      <a:pt x="134" y="342"/>
                    </a:lnTo>
                    <a:lnTo>
                      <a:pt x="132" y="342"/>
                    </a:lnTo>
                    <a:lnTo>
                      <a:pt x="132" y="340"/>
                    </a:lnTo>
                    <a:lnTo>
                      <a:pt x="134" y="340"/>
                    </a:lnTo>
                    <a:lnTo>
                      <a:pt x="132" y="338"/>
                    </a:lnTo>
                    <a:lnTo>
                      <a:pt x="132" y="337"/>
                    </a:lnTo>
                    <a:lnTo>
                      <a:pt x="130" y="337"/>
                    </a:lnTo>
                    <a:lnTo>
                      <a:pt x="129" y="337"/>
                    </a:lnTo>
                    <a:lnTo>
                      <a:pt x="127" y="337"/>
                    </a:lnTo>
                    <a:lnTo>
                      <a:pt x="127" y="335"/>
                    </a:lnTo>
                    <a:lnTo>
                      <a:pt x="126" y="335"/>
                    </a:lnTo>
                    <a:lnTo>
                      <a:pt x="126" y="334"/>
                    </a:lnTo>
                    <a:lnTo>
                      <a:pt x="126" y="332"/>
                    </a:lnTo>
                    <a:lnTo>
                      <a:pt x="127" y="334"/>
                    </a:lnTo>
                    <a:lnTo>
                      <a:pt x="127" y="332"/>
                    </a:lnTo>
                    <a:lnTo>
                      <a:pt x="129" y="331"/>
                    </a:lnTo>
                    <a:lnTo>
                      <a:pt x="130" y="331"/>
                    </a:lnTo>
                    <a:lnTo>
                      <a:pt x="129" y="329"/>
                    </a:lnTo>
                    <a:lnTo>
                      <a:pt x="130" y="329"/>
                    </a:lnTo>
                    <a:lnTo>
                      <a:pt x="132" y="329"/>
                    </a:lnTo>
                    <a:lnTo>
                      <a:pt x="134" y="329"/>
                    </a:lnTo>
                    <a:lnTo>
                      <a:pt x="135" y="328"/>
                    </a:lnTo>
                    <a:lnTo>
                      <a:pt x="135" y="326"/>
                    </a:lnTo>
                    <a:lnTo>
                      <a:pt x="137" y="325"/>
                    </a:lnTo>
                    <a:lnTo>
                      <a:pt x="138" y="325"/>
                    </a:lnTo>
                    <a:lnTo>
                      <a:pt x="140" y="326"/>
                    </a:lnTo>
                    <a:lnTo>
                      <a:pt x="141" y="326"/>
                    </a:lnTo>
                    <a:lnTo>
                      <a:pt x="141" y="328"/>
                    </a:lnTo>
                    <a:lnTo>
                      <a:pt x="143" y="328"/>
                    </a:lnTo>
                    <a:lnTo>
                      <a:pt x="144" y="328"/>
                    </a:lnTo>
                    <a:lnTo>
                      <a:pt x="147" y="326"/>
                    </a:lnTo>
                    <a:lnTo>
                      <a:pt x="149" y="326"/>
                    </a:lnTo>
                    <a:lnTo>
                      <a:pt x="152" y="325"/>
                    </a:lnTo>
                    <a:lnTo>
                      <a:pt x="157" y="326"/>
                    </a:lnTo>
                    <a:lnTo>
                      <a:pt x="160" y="326"/>
                    </a:lnTo>
                    <a:lnTo>
                      <a:pt x="160" y="328"/>
                    </a:lnTo>
                    <a:lnTo>
                      <a:pt x="163" y="328"/>
                    </a:lnTo>
                    <a:lnTo>
                      <a:pt x="166" y="329"/>
                    </a:lnTo>
                    <a:lnTo>
                      <a:pt x="169" y="328"/>
                    </a:lnTo>
                    <a:lnTo>
                      <a:pt x="170" y="329"/>
                    </a:lnTo>
                    <a:lnTo>
                      <a:pt x="172" y="329"/>
                    </a:lnTo>
                    <a:lnTo>
                      <a:pt x="172" y="328"/>
                    </a:lnTo>
                    <a:lnTo>
                      <a:pt x="170" y="328"/>
                    </a:lnTo>
                    <a:lnTo>
                      <a:pt x="172" y="326"/>
                    </a:lnTo>
                    <a:lnTo>
                      <a:pt x="173" y="325"/>
                    </a:lnTo>
                    <a:lnTo>
                      <a:pt x="173" y="323"/>
                    </a:lnTo>
                    <a:lnTo>
                      <a:pt x="175" y="323"/>
                    </a:lnTo>
                    <a:lnTo>
                      <a:pt x="176" y="323"/>
                    </a:lnTo>
                    <a:lnTo>
                      <a:pt x="176" y="322"/>
                    </a:lnTo>
                    <a:lnTo>
                      <a:pt x="178" y="322"/>
                    </a:lnTo>
                    <a:lnTo>
                      <a:pt x="179" y="323"/>
                    </a:lnTo>
                    <a:lnTo>
                      <a:pt x="178" y="325"/>
                    </a:lnTo>
                    <a:lnTo>
                      <a:pt x="176" y="325"/>
                    </a:lnTo>
                    <a:lnTo>
                      <a:pt x="176" y="326"/>
                    </a:lnTo>
                    <a:lnTo>
                      <a:pt x="175" y="326"/>
                    </a:lnTo>
                    <a:lnTo>
                      <a:pt x="176" y="326"/>
                    </a:lnTo>
                    <a:lnTo>
                      <a:pt x="176" y="328"/>
                    </a:lnTo>
                    <a:lnTo>
                      <a:pt x="178" y="328"/>
                    </a:lnTo>
                    <a:lnTo>
                      <a:pt x="178" y="326"/>
                    </a:lnTo>
                    <a:lnTo>
                      <a:pt x="179" y="326"/>
                    </a:lnTo>
                    <a:lnTo>
                      <a:pt x="179" y="325"/>
                    </a:lnTo>
                    <a:lnTo>
                      <a:pt x="181" y="325"/>
                    </a:lnTo>
                    <a:lnTo>
                      <a:pt x="181" y="326"/>
                    </a:lnTo>
                    <a:lnTo>
                      <a:pt x="183" y="326"/>
                    </a:lnTo>
                    <a:lnTo>
                      <a:pt x="184" y="328"/>
                    </a:lnTo>
                    <a:lnTo>
                      <a:pt x="186" y="328"/>
                    </a:lnTo>
                    <a:lnTo>
                      <a:pt x="187" y="329"/>
                    </a:lnTo>
                    <a:lnTo>
                      <a:pt x="187" y="331"/>
                    </a:lnTo>
                    <a:lnTo>
                      <a:pt x="187" y="329"/>
                    </a:lnTo>
                    <a:lnTo>
                      <a:pt x="187" y="328"/>
                    </a:lnTo>
                    <a:lnTo>
                      <a:pt x="186" y="326"/>
                    </a:lnTo>
                    <a:lnTo>
                      <a:pt x="184" y="326"/>
                    </a:lnTo>
                    <a:lnTo>
                      <a:pt x="183" y="325"/>
                    </a:lnTo>
                    <a:lnTo>
                      <a:pt x="183" y="326"/>
                    </a:lnTo>
                    <a:lnTo>
                      <a:pt x="183" y="325"/>
                    </a:lnTo>
                    <a:lnTo>
                      <a:pt x="181" y="325"/>
                    </a:lnTo>
                    <a:lnTo>
                      <a:pt x="179" y="323"/>
                    </a:lnTo>
                    <a:lnTo>
                      <a:pt x="179" y="322"/>
                    </a:lnTo>
                    <a:lnTo>
                      <a:pt x="178" y="322"/>
                    </a:lnTo>
                    <a:lnTo>
                      <a:pt x="176" y="322"/>
                    </a:lnTo>
                    <a:lnTo>
                      <a:pt x="175" y="322"/>
                    </a:lnTo>
                    <a:lnTo>
                      <a:pt x="175" y="323"/>
                    </a:lnTo>
                    <a:lnTo>
                      <a:pt x="175" y="322"/>
                    </a:lnTo>
                    <a:lnTo>
                      <a:pt x="173" y="322"/>
                    </a:lnTo>
                    <a:lnTo>
                      <a:pt x="172" y="323"/>
                    </a:lnTo>
                    <a:lnTo>
                      <a:pt x="172" y="325"/>
                    </a:lnTo>
                    <a:lnTo>
                      <a:pt x="172" y="326"/>
                    </a:lnTo>
                    <a:lnTo>
                      <a:pt x="170" y="326"/>
                    </a:lnTo>
                    <a:lnTo>
                      <a:pt x="169" y="328"/>
                    </a:lnTo>
                    <a:lnTo>
                      <a:pt x="167" y="328"/>
                    </a:lnTo>
                    <a:lnTo>
                      <a:pt x="166" y="326"/>
                    </a:lnTo>
                    <a:lnTo>
                      <a:pt x="166" y="325"/>
                    </a:lnTo>
                    <a:lnTo>
                      <a:pt x="167" y="325"/>
                    </a:lnTo>
                    <a:lnTo>
                      <a:pt x="169" y="323"/>
                    </a:lnTo>
                    <a:lnTo>
                      <a:pt x="170" y="323"/>
                    </a:lnTo>
                    <a:lnTo>
                      <a:pt x="172" y="322"/>
                    </a:lnTo>
                    <a:lnTo>
                      <a:pt x="172" y="320"/>
                    </a:lnTo>
                    <a:lnTo>
                      <a:pt x="172" y="319"/>
                    </a:lnTo>
                    <a:lnTo>
                      <a:pt x="170" y="320"/>
                    </a:lnTo>
                    <a:lnTo>
                      <a:pt x="170" y="322"/>
                    </a:lnTo>
                    <a:lnTo>
                      <a:pt x="169" y="323"/>
                    </a:lnTo>
                    <a:lnTo>
                      <a:pt x="167" y="323"/>
                    </a:lnTo>
                    <a:lnTo>
                      <a:pt x="164" y="325"/>
                    </a:lnTo>
                    <a:lnTo>
                      <a:pt x="163" y="325"/>
                    </a:lnTo>
                    <a:lnTo>
                      <a:pt x="161" y="325"/>
                    </a:lnTo>
                    <a:lnTo>
                      <a:pt x="160" y="325"/>
                    </a:lnTo>
                    <a:lnTo>
                      <a:pt x="160" y="326"/>
                    </a:lnTo>
                    <a:lnTo>
                      <a:pt x="158" y="326"/>
                    </a:lnTo>
                    <a:lnTo>
                      <a:pt x="157" y="325"/>
                    </a:lnTo>
                    <a:lnTo>
                      <a:pt x="158" y="325"/>
                    </a:lnTo>
                    <a:lnTo>
                      <a:pt x="158" y="323"/>
                    </a:lnTo>
                    <a:lnTo>
                      <a:pt x="155" y="323"/>
                    </a:lnTo>
                    <a:lnTo>
                      <a:pt x="153" y="323"/>
                    </a:lnTo>
                    <a:lnTo>
                      <a:pt x="152" y="322"/>
                    </a:lnTo>
                    <a:lnTo>
                      <a:pt x="153" y="322"/>
                    </a:lnTo>
                    <a:lnTo>
                      <a:pt x="153" y="320"/>
                    </a:lnTo>
                    <a:lnTo>
                      <a:pt x="152" y="319"/>
                    </a:lnTo>
                    <a:lnTo>
                      <a:pt x="150" y="319"/>
                    </a:lnTo>
                    <a:lnTo>
                      <a:pt x="149" y="319"/>
                    </a:lnTo>
                    <a:lnTo>
                      <a:pt x="149" y="320"/>
                    </a:lnTo>
                    <a:lnTo>
                      <a:pt x="147" y="320"/>
                    </a:lnTo>
                    <a:lnTo>
                      <a:pt x="149" y="320"/>
                    </a:lnTo>
                    <a:lnTo>
                      <a:pt x="147" y="322"/>
                    </a:lnTo>
                    <a:lnTo>
                      <a:pt x="146" y="323"/>
                    </a:lnTo>
                    <a:lnTo>
                      <a:pt x="144" y="325"/>
                    </a:lnTo>
                    <a:lnTo>
                      <a:pt x="144" y="326"/>
                    </a:lnTo>
                    <a:lnTo>
                      <a:pt x="143" y="326"/>
                    </a:lnTo>
                    <a:lnTo>
                      <a:pt x="141" y="326"/>
                    </a:lnTo>
                    <a:lnTo>
                      <a:pt x="141" y="325"/>
                    </a:lnTo>
                    <a:lnTo>
                      <a:pt x="140" y="325"/>
                    </a:lnTo>
                    <a:lnTo>
                      <a:pt x="138" y="325"/>
                    </a:lnTo>
                    <a:lnTo>
                      <a:pt x="137" y="325"/>
                    </a:lnTo>
                    <a:lnTo>
                      <a:pt x="135" y="323"/>
                    </a:lnTo>
                    <a:lnTo>
                      <a:pt x="134" y="322"/>
                    </a:lnTo>
                    <a:lnTo>
                      <a:pt x="127" y="317"/>
                    </a:lnTo>
                    <a:lnTo>
                      <a:pt x="126" y="319"/>
                    </a:lnTo>
                    <a:lnTo>
                      <a:pt x="124" y="320"/>
                    </a:lnTo>
                    <a:lnTo>
                      <a:pt x="123" y="320"/>
                    </a:lnTo>
                    <a:lnTo>
                      <a:pt x="121" y="320"/>
                    </a:lnTo>
                    <a:lnTo>
                      <a:pt x="121" y="322"/>
                    </a:lnTo>
                    <a:lnTo>
                      <a:pt x="121" y="323"/>
                    </a:lnTo>
                    <a:lnTo>
                      <a:pt x="121" y="326"/>
                    </a:lnTo>
                    <a:lnTo>
                      <a:pt x="121" y="328"/>
                    </a:lnTo>
                    <a:lnTo>
                      <a:pt x="120" y="328"/>
                    </a:lnTo>
                    <a:lnTo>
                      <a:pt x="121" y="329"/>
                    </a:lnTo>
                    <a:lnTo>
                      <a:pt x="123" y="329"/>
                    </a:lnTo>
                    <a:lnTo>
                      <a:pt x="124" y="329"/>
                    </a:lnTo>
                    <a:lnTo>
                      <a:pt x="124" y="331"/>
                    </a:lnTo>
                    <a:lnTo>
                      <a:pt x="123" y="331"/>
                    </a:lnTo>
                    <a:lnTo>
                      <a:pt x="123" y="332"/>
                    </a:lnTo>
                    <a:lnTo>
                      <a:pt x="121" y="332"/>
                    </a:lnTo>
                    <a:lnTo>
                      <a:pt x="121" y="334"/>
                    </a:lnTo>
                    <a:lnTo>
                      <a:pt x="123" y="334"/>
                    </a:lnTo>
                    <a:lnTo>
                      <a:pt x="121" y="335"/>
                    </a:lnTo>
                    <a:lnTo>
                      <a:pt x="121" y="334"/>
                    </a:lnTo>
                    <a:lnTo>
                      <a:pt x="121" y="335"/>
                    </a:lnTo>
                    <a:lnTo>
                      <a:pt x="123" y="337"/>
                    </a:lnTo>
                    <a:lnTo>
                      <a:pt x="123" y="338"/>
                    </a:lnTo>
                    <a:lnTo>
                      <a:pt x="124" y="338"/>
                    </a:lnTo>
                    <a:lnTo>
                      <a:pt x="124" y="340"/>
                    </a:lnTo>
                    <a:lnTo>
                      <a:pt x="123" y="340"/>
                    </a:lnTo>
                    <a:lnTo>
                      <a:pt x="123" y="342"/>
                    </a:lnTo>
                    <a:lnTo>
                      <a:pt x="123" y="340"/>
                    </a:lnTo>
                    <a:lnTo>
                      <a:pt x="123" y="338"/>
                    </a:lnTo>
                    <a:lnTo>
                      <a:pt x="121" y="338"/>
                    </a:lnTo>
                    <a:lnTo>
                      <a:pt x="121" y="340"/>
                    </a:lnTo>
                    <a:lnTo>
                      <a:pt x="123" y="342"/>
                    </a:lnTo>
                    <a:lnTo>
                      <a:pt x="123" y="343"/>
                    </a:lnTo>
                    <a:lnTo>
                      <a:pt x="121" y="343"/>
                    </a:lnTo>
                    <a:lnTo>
                      <a:pt x="121" y="345"/>
                    </a:lnTo>
                    <a:lnTo>
                      <a:pt x="120" y="345"/>
                    </a:lnTo>
                    <a:lnTo>
                      <a:pt x="118" y="343"/>
                    </a:lnTo>
                    <a:lnTo>
                      <a:pt x="117" y="342"/>
                    </a:lnTo>
                    <a:lnTo>
                      <a:pt x="115" y="342"/>
                    </a:lnTo>
                    <a:lnTo>
                      <a:pt x="115" y="340"/>
                    </a:lnTo>
                    <a:lnTo>
                      <a:pt x="114" y="340"/>
                    </a:lnTo>
                    <a:lnTo>
                      <a:pt x="112" y="338"/>
                    </a:lnTo>
                    <a:lnTo>
                      <a:pt x="111" y="337"/>
                    </a:lnTo>
                    <a:lnTo>
                      <a:pt x="109" y="337"/>
                    </a:lnTo>
                    <a:lnTo>
                      <a:pt x="109" y="338"/>
                    </a:lnTo>
                    <a:lnTo>
                      <a:pt x="108" y="338"/>
                    </a:lnTo>
                    <a:lnTo>
                      <a:pt x="106" y="337"/>
                    </a:lnTo>
                    <a:lnTo>
                      <a:pt x="106" y="335"/>
                    </a:lnTo>
                    <a:lnTo>
                      <a:pt x="104" y="335"/>
                    </a:lnTo>
                    <a:lnTo>
                      <a:pt x="103" y="334"/>
                    </a:lnTo>
                    <a:lnTo>
                      <a:pt x="103" y="332"/>
                    </a:lnTo>
                    <a:lnTo>
                      <a:pt x="101" y="331"/>
                    </a:lnTo>
                    <a:lnTo>
                      <a:pt x="101" y="329"/>
                    </a:lnTo>
                    <a:lnTo>
                      <a:pt x="100" y="329"/>
                    </a:lnTo>
                    <a:lnTo>
                      <a:pt x="95" y="328"/>
                    </a:lnTo>
                    <a:lnTo>
                      <a:pt x="94" y="328"/>
                    </a:lnTo>
                    <a:lnTo>
                      <a:pt x="94" y="326"/>
                    </a:lnTo>
                    <a:lnTo>
                      <a:pt x="94" y="325"/>
                    </a:lnTo>
                    <a:lnTo>
                      <a:pt x="92" y="325"/>
                    </a:lnTo>
                    <a:lnTo>
                      <a:pt x="92" y="326"/>
                    </a:lnTo>
                    <a:lnTo>
                      <a:pt x="94" y="326"/>
                    </a:lnTo>
                    <a:lnTo>
                      <a:pt x="94" y="328"/>
                    </a:lnTo>
                    <a:lnTo>
                      <a:pt x="92" y="328"/>
                    </a:lnTo>
                    <a:lnTo>
                      <a:pt x="91" y="329"/>
                    </a:lnTo>
                    <a:lnTo>
                      <a:pt x="91" y="331"/>
                    </a:lnTo>
                    <a:lnTo>
                      <a:pt x="92" y="331"/>
                    </a:lnTo>
                    <a:lnTo>
                      <a:pt x="91" y="331"/>
                    </a:lnTo>
                    <a:lnTo>
                      <a:pt x="89" y="331"/>
                    </a:lnTo>
                    <a:lnTo>
                      <a:pt x="88" y="331"/>
                    </a:lnTo>
                    <a:lnTo>
                      <a:pt x="88" y="329"/>
                    </a:lnTo>
                    <a:lnTo>
                      <a:pt x="89" y="329"/>
                    </a:lnTo>
                    <a:lnTo>
                      <a:pt x="91" y="326"/>
                    </a:lnTo>
                    <a:lnTo>
                      <a:pt x="92" y="319"/>
                    </a:lnTo>
                    <a:lnTo>
                      <a:pt x="92" y="317"/>
                    </a:lnTo>
                    <a:lnTo>
                      <a:pt x="92" y="316"/>
                    </a:lnTo>
                    <a:lnTo>
                      <a:pt x="92" y="314"/>
                    </a:lnTo>
                    <a:lnTo>
                      <a:pt x="91" y="312"/>
                    </a:lnTo>
                    <a:lnTo>
                      <a:pt x="89" y="311"/>
                    </a:lnTo>
                    <a:lnTo>
                      <a:pt x="91" y="311"/>
                    </a:lnTo>
                    <a:lnTo>
                      <a:pt x="92" y="312"/>
                    </a:lnTo>
                    <a:lnTo>
                      <a:pt x="94" y="316"/>
                    </a:lnTo>
                    <a:lnTo>
                      <a:pt x="95" y="317"/>
                    </a:lnTo>
                    <a:lnTo>
                      <a:pt x="97" y="320"/>
                    </a:lnTo>
                    <a:lnTo>
                      <a:pt x="98" y="322"/>
                    </a:lnTo>
                    <a:lnTo>
                      <a:pt x="100" y="323"/>
                    </a:lnTo>
                    <a:lnTo>
                      <a:pt x="100" y="325"/>
                    </a:lnTo>
                    <a:lnTo>
                      <a:pt x="100" y="322"/>
                    </a:lnTo>
                    <a:lnTo>
                      <a:pt x="98" y="322"/>
                    </a:lnTo>
                    <a:lnTo>
                      <a:pt x="97" y="317"/>
                    </a:lnTo>
                    <a:lnTo>
                      <a:pt x="94" y="312"/>
                    </a:lnTo>
                    <a:lnTo>
                      <a:pt x="92" y="312"/>
                    </a:lnTo>
                    <a:lnTo>
                      <a:pt x="92" y="311"/>
                    </a:lnTo>
                    <a:lnTo>
                      <a:pt x="91" y="311"/>
                    </a:lnTo>
                    <a:lnTo>
                      <a:pt x="91" y="309"/>
                    </a:lnTo>
                    <a:lnTo>
                      <a:pt x="91" y="308"/>
                    </a:lnTo>
                    <a:lnTo>
                      <a:pt x="89" y="306"/>
                    </a:lnTo>
                    <a:lnTo>
                      <a:pt x="88" y="305"/>
                    </a:lnTo>
                    <a:lnTo>
                      <a:pt x="86" y="305"/>
                    </a:lnTo>
                    <a:lnTo>
                      <a:pt x="86" y="306"/>
                    </a:lnTo>
                    <a:lnTo>
                      <a:pt x="85" y="303"/>
                    </a:lnTo>
                    <a:lnTo>
                      <a:pt x="85" y="302"/>
                    </a:lnTo>
                    <a:lnTo>
                      <a:pt x="85" y="300"/>
                    </a:lnTo>
                    <a:lnTo>
                      <a:pt x="85" y="299"/>
                    </a:lnTo>
                    <a:lnTo>
                      <a:pt x="83" y="299"/>
                    </a:lnTo>
                    <a:lnTo>
                      <a:pt x="83" y="297"/>
                    </a:lnTo>
                    <a:lnTo>
                      <a:pt x="83" y="296"/>
                    </a:lnTo>
                    <a:lnTo>
                      <a:pt x="81" y="294"/>
                    </a:lnTo>
                    <a:lnTo>
                      <a:pt x="78" y="291"/>
                    </a:lnTo>
                    <a:lnTo>
                      <a:pt x="74" y="289"/>
                    </a:lnTo>
                    <a:lnTo>
                      <a:pt x="72" y="288"/>
                    </a:lnTo>
                    <a:lnTo>
                      <a:pt x="71" y="286"/>
                    </a:lnTo>
                    <a:lnTo>
                      <a:pt x="69" y="285"/>
                    </a:lnTo>
                    <a:lnTo>
                      <a:pt x="68" y="285"/>
                    </a:lnTo>
                    <a:lnTo>
                      <a:pt x="68" y="283"/>
                    </a:lnTo>
                    <a:lnTo>
                      <a:pt x="68" y="282"/>
                    </a:lnTo>
                    <a:lnTo>
                      <a:pt x="66" y="282"/>
                    </a:lnTo>
                    <a:lnTo>
                      <a:pt x="66" y="280"/>
                    </a:lnTo>
                    <a:lnTo>
                      <a:pt x="65" y="279"/>
                    </a:lnTo>
                    <a:lnTo>
                      <a:pt x="63" y="276"/>
                    </a:lnTo>
                    <a:lnTo>
                      <a:pt x="62" y="276"/>
                    </a:lnTo>
                    <a:lnTo>
                      <a:pt x="62" y="274"/>
                    </a:lnTo>
                    <a:lnTo>
                      <a:pt x="60" y="271"/>
                    </a:lnTo>
                    <a:lnTo>
                      <a:pt x="58" y="271"/>
                    </a:lnTo>
                    <a:lnTo>
                      <a:pt x="57" y="270"/>
                    </a:lnTo>
                    <a:lnTo>
                      <a:pt x="55" y="268"/>
                    </a:lnTo>
                    <a:lnTo>
                      <a:pt x="54" y="266"/>
                    </a:lnTo>
                    <a:lnTo>
                      <a:pt x="52" y="265"/>
                    </a:lnTo>
                    <a:lnTo>
                      <a:pt x="51" y="263"/>
                    </a:lnTo>
                    <a:lnTo>
                      <a:pt x="48" y="262"/>
                    </a:lnTo>
                    <a:lnTo>
                      <a:pt x="48" y="260"/>
                    </a:lnTo>
                    <a:lnTo>
                      <a:pt x="45" y="257"/>
                    </a:lnTo>
                    <a:lnTo>
                      <a:pt x="45" y="256"/>
                    </a:lnTo>
                    <a:lnTo>
                      <a:pt x="43" y="256"/>
                    </a:lnTo>
                    <a:lnTo>
                      <a:pt x="43" y="254"/>
                    </a:lnTo>
                    <a:lnTo>
                      <a:pt x="43" y="253"/>
                    </a:lnTo>
                    <a:lnTo>
                      <a:pt x="45" y="250"/>
                    </a:lnTo>
                    <a:lnTo>
                      <a:pt x="46" y="248"/>
                    </a:lnTo>
                    <a:lnTo>
                      <a:pt x="46" y="247"/>
                    </a:lnTo>
                    <a:lnTo>
                      <a:pt x="46" y="245"/>
                    </a:lnTo>
                    <a:lnTo>
                      <a:pt x="45" y="242"/>
                    </a:lnTo>
                    <a:lnTo>
                      <a:pt x="45" y="240"/>
                    </a:lnTo>
                    <a:lnTo>
                      <a:pt x="43" y="239"/>
                    </a:lnTo>
                    <a:lnTo>
                      <a:pt x="43" y="237"/>
                    </a:lnTo>
                    <a:lnTo>
                      <a:pt x="43" y="236"/>
                    </a:lnTo>
                    <a:lnTo>
                      <a:pt x="42" y="233"/>
                    </a:lnTo>
                    <a:lnTo>
                      <a:pt x="40" y="231"/>
                    </a:lnTo>
                    <a:lnTo>
                      <a:pt x="40" y="227"/>
                    </a:lnTo>
                    <a:lnTo>
                      <a:pt x="39" y="227"/>
                    </a:lnTo>
                    <a:lnTo>
                      <a:pt x="39" y="225"/>
                    </a:lnTo>
                    <a:lnTo>
                      <a:pt x="39" y="224"/>
                    </a:lnTo>
                    <a:lnTo>
                      <a:pt x="37" y="221"/>
                    </a:lnTo>
                    <a:lnTo>
                      <a:pt x="37" y="216"/>
                    </a:lnTo>
                    <a:lnTo>
                      <a:pt x="39" y="213"/>
                    </a:lnTo>
                    <a:lnTo>
                      <a:pt x="39" y="210"/>
                    </a:lnTo>
                    <a:lnTo>
                      <a:pt x="40" y="207"/>
                    </a:lnTo>
                    <a:lnTo>
                      <a:pt x="40" y="205"/>
                    </a:lnTo>
                    <a:lnTo>
                      <a:pt x="42" y="204"/>
                    </a:lnTo>
                    <a:lnTo>
                      <a:pt x="40" y="201"/>
                    </a:lnTo>
                    <a:lnTo>
                      <a:pt x="40" y="196"/>
                    </a:lnTo>
                    <a:lnTo>
                      <a:pt x="40" y="194"/>
                    </a:lnTo>
                    <a:lnTo>
                      <a:pt x="39" y="193"/>
                    </a:lnTo>
                    <a:lnTo>
                      <a:pt x="39" y="191"/>
                    </a:lnTo>
                    <a:lnTo>
                      <a:pt x="37" y="191"/>
                    </a:lnTo>
                    <a:lnTo>
                      <a:pt x="37" y="190"/>
                    </a:lnTo>
                    <a:lnTo>
                      <a:pt x="37" y="188"/>
                    </a:lnTo>
                    <a:lnTo>
                      <a:pt x="37" y="187"/>
                    </a:lnTo>
                    <a:lnTo>
                      <a:pt x="37" y="185"/>
                    </a:lnTo>
                    <a:lnTo>
                      <a:pt x="36" y="184"/>
                    </a:lnTo>
                    <a:lnTo>
                      <a:pt x="36" y="181"/>
                    </a:lnTo>
                    <a:lnTo>
                      <a:pt x="34" y="181"/>
                    </a:lnTo>
                    <a:lnTo>
                      <a:pt x="32" y="179"/>
                    </a:lnTo>
                    <a:lnTo>
                      <a:pt x="31" y="175"/>
                    </a:lnTo>
                    <a:lnTo>
                      <a:pt x="29" y="175"/>
                    </a:lnTo>
                    <a:lnTo>
                      <a:pt x="28" y="170"/>
                    </a:lnTo>
                    <a:lnTo>
                      <a:pt x="26" y="170"/>
                    </a:lnTo>
                    <a:lnTo>
                      <a:pt x="25" y="167"/>
                    </a:lnTo>
                    <a:lnTo>
                      <a:pt x="23" y="165"/>
                    </a:lnTo>
                    <a:lnTo>
                      <a:pt x="22" y="165"/>
                    </a:lnTo>
                    <a:lnTo>
                      <a:pt x="22" y="162"/>
                    </a:lnTo>
                    <a:lnTo>
                      <a:pt x="20" y="161"/>
                    </a:lnTo>
                    <a:lnTo>
                      <a:pt x="19" y="159"/>
                    </a:lnTo>
                    <a:lnTo>
                      <a:pt x="17" y="158"/>
                    </a:lnTo>
                    <a:lnTo>
                      <a:pt x="14" y="156"/>
                    </a:lnTo>
                    <a:lnTo>
                      <a:pt x="13" y="155"/>
                    </a:lnTo>
                    <a:lnTo>
                      <a:pt x="9" y="153"/>
                    </a:lnTo>
                    <a:lnTo>
                      <a:pt x="6" y="148"/>
                    </a:lnTo>
                    <a:lnTo>
                      <a:pt x="5" y="147"/>
                    </a:lnTo>
                    <a:lnTo>
                      <a:pt x="3" y="145"/>
                    </a:lnTo>
                    <a:lnTo>
                      <a:pt x="3" y="144"/>
                    </a:lnTo>
                    <a:lnTo>
                      <a:pt x="5" y="141"/>
                    </a:lnTo>
                    <a:lnTo>
                      <a:pt x="3" y="139"/>
                    </a:lnTo>
                    <a:lnTo>
                      <a:pt x="3" y="136"/>
                    </a:lnTo>
                    <a:lnTo>
                      <a:pt x="2" y="133"/>
                    </a:lnTo>
                    <a:lnTo>
                      <a:pt x="0" y="132"/>
                    </a:lnTo>
                    <a:lnTo>
                      <a:pt x="2" y="129"/>
                    </a:lnTo>
                    <a:lnTo>
                      <a:pt x="2" y="127"/>
                    </a:lnTo>
                    <a:lnTo>
                      <a:pt x="2" y="126"/>
                    </a:lnTo>
                    <a:lnTo>
                      <a:pt x="3" y="124"/>
                    </a:lnTo>
                    <a:lnTo>
                      <a:pt x="3" y="121"/>
                    </a:lnTo>
                    <a:lnTo>
                      <a:pt x="5" y="119"/>
                    </a:lnTo>
                    <a:lnTo>
                      <a:pt x="6" y="116"/>
                    </a:lnTo>
                    <a:lnTo>
                      <a:pt x="6" y="115"/>
                    </a:lnTo>
                    <a:lnTo>
                      <a:pt x="6" y="113"/>
                    </a:lnTo>
                    <a:lnTo>
                      <a:pt x="8" y="112"/>
                    </a:lnTo>
                    <a:lnTo>
                      <a:pt x="9" y="110"/>
                    </a:lnTo>
                    <a:lnTo>
                      <a:pt x="11" y="107"/>
                    </a:lnTo>
                    <a:lnTo>
                      <a:pt x="11" y="104"/>
                    </a:lnTo>
                    <a:lnTo>
                      <a:pt x="13" y="106"/>
                    </a:lnTo>
                    <a:lnTo>
                      <a:pt x="11" y="107"/>
                    </a:lnTo>
                    <a:lnTo>
                      <a:pt x="9" y="109"/>
                    </a:lnTo>
                    <a:lnTo>
                      <a:pt x="9" y="110"/>
                    </a:lnTo>
                    <a:lnTo>
                      <a:pt x="11" y="110"/>
                    </a:lnTo>
                    <a:lnTo>
                      <a:pt x="13" y="110"/>
                    </a:lnTo>
                    <a:lnTo>
                      <a:pt x="13" y="109"/>
                    </a:lnTo>
                    <a:lnTo>
                      <a:pt x="13" y="107"/>
                    </a:lnTo>
                    <a:lnTo>
                      <a:pt x="13" y="106"/>
                    </a:lnTo>
                    <a:lnTo>
                      <a:pt x="14" y="106"/>
                    </a:lnTo>
                    <a:lnTo>
                      <a:pt x="14" y="104"/>
                    </a:lnTo>
                    <a:lnTo>
                      <a:pt x="14" y="103"/>
                    </a:lnTo>
                    <a:lnTo>
                      <a:pt x="16" y="101"/>
                    </a:lnTo>
                    <a:lnTo>
                      <a:pt x="17" y="101"/>
                    </a:lnTo>
                    <a:lnTo>
                      <a:pt x="19" y="101"/>
                    </a:lnTo>
                    <a:lnTo>
                      <a:pt x="20" y="99"/>
                    </a:lnTo>
                    <a:lnTo>
                      <a:pt x="22" y="98"/>
                    </a:lnTo>
                    <a:lnTo>
                      <a:pt x="20" y="96"/>
                    </a:lnTo>
                    <a:lnTo>
                      <a:pt x="19" y="96"/>
                    </a:lnTo>
                    <a:lnTo>
                      <a:pt x="17" y="96"/>
                    </a:lnTo>
                    <a:lnTo>
                      <a:pt x="16" y="98"/>
                    </a:lnTo>
                    <a:lnTo>
                      <a:pt x="16" y="99"/>
                    </a:lnTo>
                    <a:lnTo>
                      <a:pt x="14" y="99"/>
                    </a:lnTo>
                    <a:lnTo>
                      <a:pt x="14" y="101"/>
                    </a:lnTo>
                    <a:lnTo>
                      <a:pt x="14" y="103"/>
                    </a:lnTo>
                    <a:lnTo>
                      <a:pt x="13" y="106"/>
                    </a:lnTo>
                    <a:lnTo>
                      <a:pt x="11" y="104"/>
                    </a:lnTo>
                    <a:lnTo>
                      <a:pt x="13" y="103"/>
                    </a:lnTo>
                    <a:lnTo>
                      <a:pt x="16" y="98"/>
                    </a:lnTo>
                    <a:lnTo>
                      <a:pt x="19" y="90"/>
                    </a:lnTo>
                    <a:lnTo>
                      <a:pt x="19" y="86"/>
                    </a:lnTo>
                    <a:lnTo>
                      <a:pt x="19" y="84"/>
                    </a:lnTo>
                    <a:lnTo>
                      <a:pt x="19" y="81"/>
                    </a:lnTo>
                    <a:lnTo>
                      <a:pt x="17" y="81"/>
                    </a:lnTo>
                    <a:lnTo>
                      <a:pt x="17" y="80"/>
                    </a:lnTo>
                    <a:lnTo>
                      <a:pt x="17" y="78"/>
                    </a:lnTo>
                    <a:lnTo>
                      <a:pt x="16" y="76"/>
                    </a:lnTo>
                    <a:lnTo>
                      <a:pt x="16" y="75"/>
                    </a:lnTo>
                    <a:lnTo>
                      <a:pt x="16" y="73"/>
                    </a:lnTo>
                    <a:lnTo>
                      <a:pt x="17" y="73"/>
                    </a:lnTo>
                    <a:lnTo>
                      <a:pt x="17" y="72"/>
                    </a:lnTo>
                    <a:lnTo>
                      <a:pt x="19" y="69"/>
                    </a:lnTo>
                    <a:lnTo>
                      <a:pt x="19" y="66"/>
                    </a:lnTo>
                    <a:lnTo>
                      <a:pt x="20" y="61"/>
                    </a:lnTo>
                    <a:lnTo>
                      <a:pt x="22" y="57"/>
                    </a:lnTo>
                    <a:lnTo>
                      <a:pt x="22" y="52"/>
                    </a:lnTo>
                    <a:lnTo>
                      <a:pt x="22" y="49"/>
                    </a:lnTo>
                    <a:lnTo>
                      <a:pt x="22" y="44"/>
                    </a:lnTo>
                    <a:lnTo>
                      <a:pt x="22" y="41"/>
                    </a:lnTo>
                    <a:lnTo>
                      <a:pt x="22" y="40"/>
                    </a:lnTo>
                    <a:lnTo>
                      <a:pt x="20" y="38"/>
                    </a:lnTo>
                    <a:lnTo>
                      <a:pt x="20" y="37"/>
                    </a:lnTo>
                    <a:lnTo>
                      <a:pt x="20" y="34"/>
                    </a:lnTo>
                    <a:lnTo>
                      <a:pt x="19" y="34"/>
                    </a:lnTo>
                    <a:lnTo>
                      <a:pt x="19" y="31"/>
                    </a:lnTo>
                    <a:lnTo>
                      <a:pt x="17" y="29"/>
                    </a:lnTo>
                    <a:lnTo>
                      <a:pt x="17" y="27"/>
                    </a:lnTo>
                    <a:lnTo>
                      <a:pt x="17" y="26"/>
                    </a:lnTo>
                    <a:lnTo>
                      <a:pt x="16" y="23"/>
                    </a:lnTo>
                    <a:lnTo>
                      <a:pt x="14" y="21"/>
                    </a:lnTo>
                    <a:lnTo>
                      <a:pt x="14" y="23"/>
                    </a:lnTo>
                    <a:lnTo>
                      <a:pt x="11" y="21"/>
                    </a:lnTo>
                    <a:lnTo>
                      <a:pt x="9" y="20"/>
                    </a:lnTo>
                    <a:lnTo>
                      <a:pt x="9" y="18"/>
                    </a:lnTo>
                    <a:lnTo>
                      <a:pt x="11" y="18"/>
                    </a:lnTo>
                    <a:lnTo>
                      <a:pt x="11" y="17"/>
                    </a:lnTo>
                    <a:lnTo>
                      <a:pt x="13" y="14"/>
                    </a:lnTo>
                    <a:lnTo>
                      <a:pt x="13" y="9"/>
                    </a:lnTo>
                    <a:lnTo>
                      <a:pt x="14" y="4"/>
                    </a:lnTo>
                    <a:lnTo>
                      <a:pt x="14" y="3"/>
                    </a:lnTo>
                    <a:lnTo>
                      <a:pt x="13" y="1"/>
                    </a:lnTo>
                    <a:lnTo>
                      <a:pt x="13" y="0"/>
                    </a:lnTo>
                    <a:lnTo>
                      <a:pt x="14" y="0"/>
                    </a:lnTo>
                    <a:lnTo>
                      <a:pt x="31" y="0"/>
                    </a:lnTo>
                    <a:lnTo>
                      <a:pt x="48" y="0"/>
                    </a:lnTo>
                    <a:lnTo>
                      <a:pt x="65" y="0"/>
                    </a:lnTo>
                    <a:lnTo>
                      <a:pt x="80" y="0"/>
                    </a:lnTo>
                    <a:lnTo>
                      <a:pt x="97" y="0"/>
                    </a:lnTo>
                    <a:lnTo>
                      <a:pt x="114" y="0"/>
                    </a:lnTo>
                    <a:lnTo>
                      <a:pt x="130" y="0"/>
                    </a:lnTo>
                    <a:lnTo>
                      <a:pt x="146" y="0"/>
                    </a:lnTo>
                    <a:lnTo>
                      <a:pt x="163" y="0"/>
                    </a:lnTo>
                    <a:lnTo>
                      <a:pt x="179" y="0"/>
                    </a:lnTo>
                    <a:lnTo>
                      <a:pt x="196" y="0"/>
                    </a:lnTo>
                    <a:lnTo>
                      <a:pt x="213" y="0"/>
                    </a:lnTo>
                    <a:lnTo>
                      <a:pt x="229" y="0"/>
                    </a:lnTo>
                    <a:lnTo>
                      <a:pt x="245" y="0"/>
                    </a:lnTo>
                    <a:lnTo>
                      <a:pt x="262" y="0"/>
                    </a:lnTo>
                    <a:lnTo>
                      <a:pt x="279" y="0"/>
                    </a:lnTo>
                    <a:lnTo>
                      <a:pt x="279" y="1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1" name="Freeform 246">
                <a:extLst>
                  <a:ext uri="{FF2B5EF4-FFF2-40B4-BE49-F238E27FC236}">
                    <a16:creationId xmlns:a16="http://schemas.microsoft.com/office/drawing/2014/main" id="{F269546C-4D33-1029-AE0B-3AAAA1D26683}"/>
                  </a:ext>
                </a:extLst>
              </p:cNvPr>
              <p:cNvSpPr>
                <a:spLocks/>
              </p:cNvSpPr>
              <p:nvPr/>
            </p:nvSpPr>
            <p:spPr bwMode="auto">
              <a:xfrm>
                <a:off x="5040313" y="3475038"/>
                <a:ext cx="703263" cy="515937"/>
              </a:xfrm>
              <a:custGeom>
                <a:avLst/>
                <a:gdLst>
                  <a:gd name="T0" fmla="*/ 441 w 443"/>
                  <a:gd name="T1" fmla="*/ 100 h 325"/>
                  <a:gd name="T2" fmla="*/ 441 w 443"/>
                  <a:gd name="T3" fmla="*/ 123 h 325"/>
                  <a:gd name="T4" fmla="*/ 441 w 443"/>
                  <a:gd name="T5" fmla="*/ 146 h 325"/>
                  <a:gd name="T6" fmla="*/ 441 w 443"/>
                  <a:gd name="T7" fmla="*/ 167 h 325"/>
                  <a:gd name="T8" fmla="*/ 441 w 443"/>
                  <a:gd name="T9" fmla="*/ 190 h 325"/>
                  <a:gd name="T10" fmla="*/ 441 w 443"/>
                  <a:gd name="T11" fmla="*/ 213 h 325"/>
                  <a:gd name="T12" fmla="*/ 441 w 443"/>
                  <a:gd name="T13" fmla="*/ 236 h 325"/>
                  <a:gd name="T14" fmla="*/ 441 w 443"/>
                  <a:gd name="T15" fmla="*/ 259 h 325"/>
                  <a:gd name="T16" fmla="*/ 441 w 443"/>
                  <a:gd name="T17" fmla="*/ 281 h 325"/>
                  <a:gd name="T18" fmla="*/ 443 w 443"/>
                  <a:gd name="T19" fmla="*/ 304 h 325"/>
                  <a:gd name="T20" fmla="*/ 443 w 443"/>
                  <a:gd name="T21" fmla="*/ 325 h 325"/>
                  <a:gd name="T22" fmla="*/ 420 w 443"/>
                  <a:gd name="T23" fmla="*/ 325 h 325"/>
                  <a:gd name="T24" fmla="*/ 397 w 443"/>
                  <a:gd name="T25" fmla="*/ 325 h 325"/>
                  <a:gd name="T26" fmla="*/ 369 w 443"/>
                  <a:gd name="T27" fmla="*/ 325 h 325"/>
                  <a:gd name="T28" fmla="*/ 334 w 443"/>
                  <a:gd name="T29" fmla="*/ 325 h 325"/>
                  <a:gd name="T30" fmla="*/ 299 w 443"/>
                  <a:gd name="T31" fmla="*/ 325 h 325"/>
                  <a:gd name="T32" fmla="*/ 262 w 443"/>
                  <a:gd name="T33" fmla="*/ 325 h 325"/>
                  <a:gd name="T34" fmla="*/ 227 w 443"/>
                  <a:gd name="T35" fmla="*/ 325 h 325"/>
                  <a:gd name="T36" fmla="*/ 192 w 443"/>
                  <a:gd name="T37" fmla="*/ 325 h 325"/>
                  <a:gd name="T38" fmla="*/ 155 w 443"/>
                  <a:gd name="T39" fmla="*/ 325 h 325"/>
                  <a:gd name="T40" fmla="*/ 120 w 443"/>
                  <a:gd name="T41" fmla="*/ 325 h 325"/>
                  <a:gd name="T42" fmla="*/ 85 w 443"/>
                  <a:gd name="T43" fmla="*/ 325 h 325"/>
                  <a:gd name="T44" fmla="*/ 48 w 443"/>
                  <a:gd name="T45" fmla="*/ 325 h 325"/>
                  <a:gd name="T46" fmla="*/ 13 w 443"/>
                  <a:gd name="T47" fmla="*/ 325 h 325"/>
                  <a:gd name="T48" fmla="*/ 0 w 443"/>
                  <a:gd name="T49" fmla="*/ 305 h 325"/>
                  <a:gd name="T50" fmla="*/ 0 w 443"/>
                  <a:gd name="T51" fmla="*/ 276 h 325"/>
                  <a:gd name="T52" fmla="*/ 0 w 443"/>
                  <a:gd name="T53" fmla="*/ 245 h 325"/>
                  <a:gd name="T54" fmla="*/ 0 w 443"/>
                  <a:gd name="T55" fmla="*/ 216 h 325"/>
                  <a:gd name="T56" fmla="*/ 0 w 443"/>
                  <a:gd name="T57" fmla="*/ 186 h 325"/>
                  <a:gd name="T58" fmla="*/ 0 w 443"/>
                  <a:gd name="T59" fmla="*/ 155 h 325"/>
                  <a:gd name="T60" fmla="*/ 0 w 443"/>
                  <a:gd name="T61" fmla="*/ 124 h 325"/>
                  <a:gd name="T62" fmla="*/ 0 w 443"/>
                  <a:gd name="T63" fmla="*/ 94 h 325"/>
                  <a:gd name="T64" fmla="*/ 0 w 443"/>
                  <a:gd name="T65" fmla="*/ 63 h 325"/>
                  <a:gd name="T66" fmla="*/ 0 w 443"/>
                  <a:gd name="T67" fmla="*/ 32 h 325"/>
                  <a:gd name="T68" fmla="*/ 0 w 443"/>
                  <a:gd name="T69" fmla="*/ 0 h 325"/>
                  <a:gd name="T70" fmla="*/ 31 w 443"/>
                  <a:gd name="T71" fmla="*/ 0 h 325"/>
                  <a:gd name="T72" fmla="*/ 60 w 443"/>
                  <a:gd name="T73" fmla="*/ 0 h 325"/>
                  <a:gd name="T74" fmla="*/ 89 w 443"/>
                  <a:gd name="T75" fmla="*/ 0 h 325"/>
                  <a:gd name="T76" fmla="*/ 120 w 443"/>
                  <a:gd name="T77" fmla="*/ 0 h 325"/>
                  <a:gd name="T78" fmla="*/ 149 w 443"/>
                  <a:gd name="T79" fmla="*/ 0 h 325"/>
                  <a:gd name="T80" fmla="*/ 180 w 443"/>
                  <a:gd name="T81" fmla="*/ 0 h 325"/>
                  <a:gd name="T82" fmla="*/ 209 w 443"/>
                  <a:gd name="T83" fmla="*/ 0 h 325"/>
                  <a:gd name="T84" fmla="*/ 238 w 443"/>
                  <a:gd name="T85" fmla="*/ 0 h 325"/>
                  <a:gd name="T86" fmla="*/ 268 w 443"/>
                  <a:gd name="T87" fmla="*/ 0 h 325"/>
                  <a:gd name="T88" fmla="*/ 297 w 443"/>
                  <a:gd name="T89" fmla="*/ 0 h 325"/>
                  <a:gd name="T90" fmla="*/ 325 w 443"/>
                  <a:gd name="T91" fmla="*/ 0 h 325"/>
                  <a:gd name="T92" fmla="*/ 348 w 443"/>
                  <a:gd name="T93" fmla="*/ 0 h 325"/>
                  <a:gd name="T94" fmla="*/ 369 w 443"/>
                  <a:gd name="T95" fmla="*/ 0 h 325"/>
                  <a:gd name="T96" fmla="*/ 392 w 443"/>
                  <a:gd name="T97" fmla="*/ 0 h 325"/>
                  <a:gd name="T98" fmla="*/ 415 w 443"/>
                  <a:gd name="T99" fmla="*/ 0 h 325"/>
                  <a:gd name="T100" fmla="*/ 437 w 443"/>
                  <a:gd name="T101" fmla="*/ 0 h 325"/>
                  <a:gd name="T102" fmla="*/ 441 w 443"/>
                  <a:gd name="T103" fmla="*/ 11 h 325"/>
                  <a:gd name="T104" fmla="*/ 441 w 443"/>
                  <a:gd name="T105" fmla="*/ 26 h 325"/>
                  <a:gd name="T106" fmla="*/ 441 w 443"/>
                  <a:gd name="T107" fmla="*/ 43 h 325"/>
                  <a:gd name="T108" fmla="*/ 441 w 443"/>
                  <a:gd name="T109" fmla="*/ 58 h 325"/>
                  <a:gd name="T110" fmla="*/ 441 w 443"/>
                  <a:gd name="T111" fmla="*/ 7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3" h="325">
                    <a:moveTo>
                      <a:pt x="441" y="83"/>
                    </a:moveTo>
                    <a:lnTo>
                      <a:pt x="441" y="91"/>
                    </a:lnTo>
                    <a:lnTo>
                      <a:pt x="441" y="100"/>
                    </a:lnTo>
                    <a:lnTo>
                      <a:pt x="441" y="107"/>
                    </a:lnTo>
                    <a:lnTo>
                      <a:pt x="441" y="115"/>
                    </a:lnTo>
                    <a:lnTo>
                      <a:pt x="441" y="123"/>
                    </a:lnTo>
                    <a:lnTo>
                      <a:pt x="441" y="130"/>
                    </a:lnTo>
                    <a:lnTo>
                      <a:pt x="441" y="138"/>
                    </a:lnTo>
                    <a:lnTo>
                      <a:pt x="441" y="146"/>
                    </a:lnTo>
                    <a:lnTo>
                      <a:pt x="441" y="153"/>
                    </a:lnTo>
                    <a:lnTo>
                      <a:pt x="441" y="159"/>
                    </a:lnTo>
                    <a:lnTo>
                      <a:pt x="441" y="167"/>
                    </a:lnTo>
                    <a:lnTo>
                      <a:pt x="441" y="175"/>
                    </a:lnTo>
                    <a:lnTo>
                      <a:pt x="441" y="182"/>
                    </a:lnTo>
                    <a:lnTo>
                      <a:pt x="441" y="190"/>
                    </a:lnTo>
                    <a:lnTo>
                      <a:pt x="441" y="198"/>
                    </a:lnTo>
                    <a:lnTo>
                      <a:pt x="441" y="205"/>
                    </a:lnTo>
                    <a:lnTo>
                      <a:pt x="441" y="213"/>
                    </a:lnTo>
                    <a:lnTo>
                      <a:pt x="441" y="221"/>
                    </a:lnTo>
                    <a:lnTo>
                      <a:pt x="441" y="228"/>
                    </a:lnTo>
                    <a:lnTo>
                      <a:pt x="441" y="236"/>
                    </a:lnTo>
                    <a:lnTo>
                      <a:pt x="441" y="244"/>
                    </a:lnTo>
                    <a:lnTo>
                      <a:pt x="441" y="251"/>
                    </a:lnTo>
                    <a:lnTo>
                      <a:pt x="441" y="259"/>
                    </a:lnTo>
                    <a:lnTo>
                      <a:pt x="441" y="265"/>
                    </a:lnTo>
                    <a:lnTo>
                      <a:pt x="441" y="273"/>
                    </a:lnTo>
                    <a:lnTo>
                      <a:pt x="441" y="281"/>
                    </a:lnTo>
                    <a:lnTo>
                      <a:pt x="441" y="288"/>
                    </a:lnTo>
                    <a:lnTo>
                      <a:pt x="443" y="296"/>
                    </a:lnTo>
                    <a:lnTo>
                      <a:pt x="443" y="304"/>
                    </a:lnTo>
                    <a:lnTo>
                      <a:pt x="443" y="311"/>
                    </a:lnTo>
                    <a:lnTo>
                      <a:pt x="443" y="317"/>
                    </a:lnTo>
                    <a:lnTo>
                      <a:pt x="443" y="325"/>
                    </a:lnTo>
                    <a:lnTo>
                      <a:pt x="437" y="325"/>
                    </a:lnTo>
                    <a:lnTo>
                      <a:pt x="429" y="325"/>
                    </a:lnTo>
                    <a:lnTo>
                      <a:pt x="420" y="325"/>
                    </a:lnTo>
                    <a:lnTo>
                      <a:pt x="412" y="325"/>
                    </a:lnTo>
                    <a:lnTo>
                      <a:pt x="405" y="325"/>
                    </a:lnTo>
                    <a:lnTo>
                      <a:pt x="397" y="325"/>
                    </a:lnTo>
                    <a:lnTo>
                      <a:pt x="389" y="325"/>
                    </a:lnTo>
                    <a:lnTo>
                      <a:pt x="382" y="325"/>
                    </a:lnTo>
                    <a:lnTo>
                      <a:pt x="369" y="325"/>
                    </a:lnTo>
                    <a:lnTo>
                      <a:pt x="357" y="325"/>
                    </a:lnTo>
                    <a:lnTo>
                      <a:pt x="346" y="325"/>
                    </a:lnTo>
                    <a:lnTo>
                      <a:pt x="334" y="325"/>
                    </a:lnTo>
                    <a:lnTo>
                      <a:pt x="322" y="325"/>
                    </a:lnTo>
                    <a:lnTo>
                      <a:pt x="310" y="325"/>
                    </a:lnTo>
                    <a:lnTo>
                      <a:pt x="299" y="325"/>
                    </a:lnTo>
                    <a:lnTo>
                      <a:pt x="287" y="325"/>
                    </a:lnTo>
                    <a:lnTo>
                      <a:pt x="274" y="325"/>
                    </a:lnTo>
                    <a:lnTo>
                      <a:pt x="262" y="325"/>
                    </a:lnTo>
                    <a:lnTo>
                      <a:pt x="252" y="325"/>
                    </a:lnTo>
                    <a:lnTo>
                      <a:pt x="239" y="325"/>
                    </a:lnTo>
                    <a:lnTo>
                      <a:pt x="227" y="325"/>
                    </a:lnTo>
                    <a:lnTo>
                      <a:pt x="215" y="325"/>
                    </a:lnTo>
                    <a:lnTo>
                      <a:pt x="203" y="325"/>
                    </a:lnTo>
                    <a:lnTo>
                      <a:pt x="192" y="325"/>
                    </a:lnTo>
                    <a:lnTo>
                      <a:pt x="180" y="325"/>
                    </a:lnTo>
                    <a:lnTo>
                      <a:pt x="167" y="325"/>
                    </a:lnTo>
                    <a:lnTo>
                      <a:pt x="155" y="325"/>
                    </a:lnTo>
                    <a:lnTo>
                      <a:pt x="144" y="325"/>
                    </a:lnTo>
                    <a:lnTo>
                      <a:pt x="132" y="325"/>
                    </a:lnTo>
                    <a:lnTo>
                      <a:pt x="120" y="325"/>
                    </a:lnTo>
                    <a:lnTo>
                      <a:pt x="108" y="325"/>
                    </a:lnTo>
                    <a:lnTo>
                      <a:pt x="95" y="325"/>
                    </a:lnTo>
                    <a:lnTo>
                      <a:pt x="85" y="325"/>
                    </a:lnTo>
                    <a:lnTo>
                      <a:pt x="72" y="325"/>
                    </a:lnTo>
                    <a:lnTo>
                      <a:pt x="60" y="325"/>
                    </a:lnTo>
                    <a:lnTo>
                      <a:pt x="48" y="325"/>
                    </a:lnTo>
                    <a:lnTo>
                      <a:pt x="37" y="325"/>
                    </a:lnTo>
                    <a:lnTo>
                      <a:pt x="25" y="325"/>
                    </a:lnTo>
                    <a:lnTo>
                      <a:pt x="13" y="325"/>
                    </a:lnTo>
                    <a:lnTo>
                      <a:pt x="0" y="325"/>
                    </a:lnTo>
                    <a:lnTo>
                      <a:pt x="0" y="316"/>
                    </a:lnTo>
                    <a:lnTo>
                      <a:pt x="0" y="305"/>
                    </a:lnTo>
                    <a:lnTo>
                      <a:pt x="0" y="296"/>
                    </a:lnTo>
                    <a:lnTo>
                      <a:pt x="0" y="285"/>
                    </a:lnTo>
                    <a:lnTo>
                      <a:pt x="0" y="276"/>
                    </a:lnTo>
                    <a:lnTo>
                      <a:pt x="0" y="265"/>
                    </a:lnTo>
                    <a:lnTo>
                      <a:pt x="0" y="256"/>
                    </a:lnTo>
                    <a:lnTo>
                      <a:pt x="0" y="245"/>
                    </a:lnTo>
                    <a:lnTo>
                      <a:pt x="0" y="236"/>
                    </a:lnTo>
                    <a:lnTo>
                      <a:pt x="0" y="225"/>
                    </a:lnTo>
                    <a:lnTo>
                      <a:pt x="0" y="216"/>
                    </a:lnTo>
                    <a:lnTo>
                      <a:pt x="0" y="205"/>
                    </a:lnTo>
                    <a:lnTo>
                      <a:pt x="0" y="196"/>
                    </a:lnTo>
                    <a:lnTo>
                      <a:pt x="0" y="186"/>
                    </a:lnTo>
                    <a:lnTo>
                      <a:pt x="0" y="175"/>
                    </a:lnTo>
                    <a:lnTo>
                      <a:pt x="0" y="166"/>
                    </a:lnTo>
                    <a:lnTo>
                      <a:pt x="0" y="155"/>
                    </a:lnTo>
                    <a:lnTo>
                      <a:pt x="0" y="146"/>
                    </a:lnTo>
                    <a:lnTo>
                      <a:pt x="0" y="135"/>
                    </a:lnTo>
                    <a:lnTo>
                      <a:pt x="0" y="124"/>
                    </a:lnTo>
                    <a:lnTo>
                      <a:pt x="0" y="115"/>
                    </a:lnTo>
                    <a:lnTo>
                      <a:pt x="0" y="104"/>
                    </a:lnTo>
                    <a:lnTo>
                      <a:pt x="0" y="94"/>
                    </a:lnTo>
                    <a:lnTo>
                      <a:pt x="0" y="83"/>
                    </a:lnTo>
                    <a:lnTo>
                      <a:pt x="0" y="74"/>
                    </a:lnTo>
                    <a:lnTo>
                      <a:pt x="0" y="63"/>
                    </a:lnTo>
                    <a:lnTo>
                      <a:pt x="0" y="52"/>
                    </a:lnTo>
                    <a:lnTo>
                      <a:pt x="0" y="43"/>
                    </a:lnTo>
                    <a:lnTo>
                      <a:pt x="0" y="32"/>
                    </a:lnTo>
                    <a:lnTo>
                      <a:pt x="0" y="22"/>
                    </a:lnTo>
                    <a:lnTo>
                      <a:pt x="0" y="11"/>
                    </a:lnTo>
                    <a:lnTo>
                      <a:pt x="0" y="0"/>
                    </a:lnTo>
                    <a:lnTo>
                      <a:pt x="11" y="0"/>
                    </a:lnTo>
                    <a:lnTo>
                      <a:pt x="20" y="0"/>
                    </a:lnTo>
                    <a:lnTo>
                      <a:pt x="31" y="0"/>
                    </a:lnTo>
                    <a:lnTo>
                      <a:pt x="40" y="0"/>
                    </a:lnTo>
                    <a:lnTo>
                      <a:pt x="51" y="0"/>
                    </a:lnTo>
                    <a:lnTo>
                      <a:pt x="60" y="0"/>
                    </a:lnTo>
                    <a:lnTo>
                      <a:pt x="71" y="0"/>
                    </a:lnTo>
                    <a:lnTo>
                      <a:pt x="80" y="0"/>
                    </a:lnTo>
                    <a:lnTo>
                      <a:pt x="89" y="0"/>
                    </a:lnTo>
                    <a:lnTo>
                      <a:pt x="100" y="0"/>
                    </a:lnTo>
                    <a:lnTo>
                      <a:pt x="109" y="0"/>
                    </a:lnTo>
                    <a:lnTo>
                      <a:pt x="120" y="0"/>
                    </a:lnTo>
                    <a:lnTo>
                      <a:pt x="129" y="0"/>
                    </a:lnTo>
                    <a:lnTo>
                      <a:pt x="140" y="0"/>
                    </a:lnTo>
                    <a:lnTo>
                      <a:pt x="149" y="0"/>
                    </a:lnTo>
                    <a:lnTo>
                      <a:pt x="160" y="0"/>
                    </a:lnTo>
                    <a:lnTo>
                      <a:pt x="169" y="0"/>
                    </a:lnTo>
                    <a:lnTo>
                      <a:pt x="180" y="0"/>
                    </a:lnTo>
                    <a:lnTo>
                      <a:pt x="189" y="0"/>
                    </a:lnTo>
                    <a:lnTo>
                      <a:pt x="198" y="0"/>
                    </a:lnTo>
                    <a:lnTo>
                      <a:pt x="209" y="0"/>
                    </a:lnTo>
                    <a:lnTo>
                      <a:pt x="218" y="0"/>
                    </a:lnTo>
                    <a:lnTo>
                      <a:pt x="229" y="0"/>
                    </a:lnTo>
                    <a:lnTo>
                      <a:pt x="238" y="0"/>
                    </a:lnTo>
                    <a:lnTo>
                      <a:pt x="248" y="0"/>
                    </a:lnTo>
                    <a:lnTo>
                      <a:pt x="258" y="0"/>
                    </a:lnTo>
                    <a:lnTo>
                      <a:pt x="268" y="0"/>
                    </a:lnTo>
                    <a:lnTo>
                      <a:pt x="278" y="0"/>
                    </a:lnTo>
                    <a:lnTo>
                      <a:pt x="288" y="0"/>
                    </a:lnTo>
                    <a:lnTo>
                      <a:pt x="297" y="0"/>
                    </a:lnTo>
                    <a:lnTo>
                      <a:pt x="308" y="0"/>
                    </a:lnTo>
                    <a:lnTo>
                      <a:pt x="316" y="0"/>
                    </a:lnTo>
                    <a:lnTo>
                      <a:pt x="325" y="0"/>
                    </a:lnTo>
                    <a:lnTo>
                      <a:pt x="333" y="0"/>
                    </a:lnTo>
                    <a:lnTo>
                      <a:pt x="340" y="0"/>
                    </a:lnTo>
                    <a:lnTo>
                      <a:pt x="348" y="0"/>
                    </a:lnTo>
                    <a:lnTo>
                      <a:pt x="356" y="0"/>
                    </a:lnTo>
                    <a:lnTo>
                      <a:pt x="362" y="0"/>
                    </a:lnTo>
                    <a:lnTo>
                      <a:pt x="369" y="0"/>
                    </a:lnTo>
                    <a:lnTo>
                      <a:pt x="377" y="0"/>
                    </a:lnTo>
                    <a:lnTo>
                      <a:pt x="385" y="0"/>
                    </a:lnTo>
                    <a:lnTo>
                      <a:pt x="392" y="0"/>
                    </a:lnTo>
                    <a:lnTo>
                      <a:pt x="400" y="0"/>
                    </a:lnTo>
                    <a:lnTo>
                      <a:pt x="408" y="0"/>
                    </a:lnTo>
                    <a:lnTo>
                      <a:pt x="415" y="0"/>
                    </a:lnTo>
                    <a:lnTo>
                      <a:pt x="423" y="0"/>
                    </a:lnTo>
                    <a:lnTo>
                      <a:pt x="429" y="0"/>
                    </a:lnTo>
                    <a:lnTo>
                      <a:pt x="437" y="0"/>
                    </a:lnTo>
                    <a:lnTo>
                      <a:pt x="441" y="0"/>
                    </a:lnTo>
                    <a:lnTo>
                      <a:pt x="441" y="6"/>
                    </a:lnTo>
                    <a:lnTo>
                      <a:pt x="441" y="11"/>
                    </a:lnTo>
                    <a:lnTo>
                      <a:pt x="441" y="17"/>
                    </a:lnTo>
                    <a:lnTo>
                      <a:pt x="441" y="22"/>
                    </a:lnTo>
                    <a:lnTo>
                      <a:pt x="441" y="26"/>
                    </a:lnTo>
                    <a:lnTo>
                      <a:pt x="441" y="32"/>
                    </a:lnTo>
                    <a:lnTo>
                      <a:pt x="441" y="37"/>
                    </a:lnTo>
                    <a:lnTo>
                      <a:pt x="441" y="43"/>
                    </a:lnTo>
                    <a:lnTo>
                      <a:pt x="441" y="48"/>
                    </a:lnTo>
                    <a:lnTo>
                      <a:pt x="441" y="52"/>
                    </a:lnTo>
                    <a:lnTo>
                      <a:pt x="441" y="58"/>
                    </a:lnTo>
                    <a:lnTo>
                      <a:pt x="441" y="63"/>
                    </a:lnTo>
                    <a:lnTo>
                      <a:pt x="441" y="68"/>
                    </a:lnTo>
                    <a:lnTo>
                      <a:pt x="441" y="74"/>
                    </a:lnTo>
                    <a:lnTo>
                      <a:pt x="441" y="78"/>
                    </a:lnTo>
                    <a:lnTo>
                      <a:pt x="441" y="83"/>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2" name="Freeform 247">
                <a:extLst>
                  <a:ext uri="{FF2B5EF4-FFF2-40B4-BE49-F238E27FC236}">
                    <a16:creationId xmlns:a16="http://schemas.microsoft.com/office/drawing/2014/main" id="{90976887-E1C6-F8EF-715A-F7454B16B73F}"/>
                  </a:ext>
                </a:extLst>
              </p:cNvPr>
              <p:cNvSpPr>
                <a:spLocks/>
              </p:cNvSpPr>
              <p:nvPr/>
            </p:nvSpPr>
            <p:spPr bwMode="auto">
              <a:xfrm>
                <a:off x="3946526" y="3341688"/>
                <a:ext cx="595313" cy="896937"/>
              </a:xfrm>
              <a:custGeom>
                <a:avLst/>
                <a:gdLst>
                  <a:gd name="T0" fmla="*/ 375 w 375"/>
                  <a:gd name="T1" fmla="*/ 415 h 565"/>
                  <a:gd name="T2" fmla="*/ 375 w 375"/>
                  <a:gd name="T3" fmla="*/ 433 h 565"/>
                  <a:gd name="T4" fmla="*/ 375 w 375"/>
                  <a:gd name="T5" fmla="*/ 453 h 565"/>
                  <a:gd name="T6" fmla="*/ 375 w 375"/>
                  <a:gd name="T7" fmla="*/ 467 h 565"/>
                  <a:gd name="T8" fmla="*/ 375 w 375"/>
                  <a:gd name="T9" fmla="*/ 472 h 565"/>
                  <a:gd name="T10" fmla="*/ 371 w 375"/>
                  <a:gd name="T11" fmla="*/ 481 h 565"/>
                  <a:gd name="T12" fmla="*/ 363 w 375"/>
                  <a:gd name="T13" fmla="*/ 486 h 565"/>
                  <a:gd name="T14" fmla="*/ 358 w 375"/>
                  <a:gd name="T15" fmla="*/ 483 h 565"/>
                  <a:gd name="T16" fmla="*/ 355 w 375"/>
                  <a:gd name="T17" fmla="*/ 476 h 565"/>
                  <a:gd name="T18" fmla="*/ 354 w 375"/>
                  <a:gd name="T19" fmla="*/ 476 h 565"/>
                  <a:gd name="T20" fmla="*/ 351 w 375"/>
                  <a:gd name="T21" fmla="*/ 478 h 565"/>
                  <a:gd name="T22" fmla="*/ 349 w 375"/>
                  <a:gd name="T23" fmla="*/ 478 h 565"/>
                  <a:gd name="T24" fmla="*/ 346 w 375"/>
                  <a:gd name="T25" fmla="*/ 476 h 565"/>
                  <a:gd name="T26" fmla="*/ 342 w 375"/>
                  <a:gd name="T27" fmla="*/ 475 h 565"/>
                  <a:gd name="T28" fmla="*/ 334 w 375"/>
                  <a:gd name="T29" fmla="*/ 479 h 565"/>
                  <a:gd name="T30" fmla="*/ 332 w 375"/>
                  <a:gd name="T31" fmla="*/ 481 h 565"/>
                  <a:gd name="T32" fmla="*/ 332 w 375"/>
                  <a:gd name="T33" fmla="*/ 484 h 565"/>
                  <a:gd name="T34" fmla="*/ 331 w 375"/>
                  <a:gd name="T35" fmla="*/ 490 h 565"/>
                  <a:gd name="T36" fmla="*/ 335 w 375"/>
                  <a:gd name="T37" fmla="*/ 498 h 565"/>
                  <a:gd name="T38" fmla="*/ 334 w 375"/>
                  <a:gd name="T39" fmla="*/ 505 h 565"/>
                  <a:gd name="T40" fmla="*/ 337 w 375"/>
                  <a:gd name="T41" fmla="*/ 516 h 565"/>
                  <a:gd name="T42" fmla="*/ 337 w 375"/>
                  <a:gd name="T43" fmla="*/ 528 h 565"/>
                  <a:gd name="T44" fmla="*/ 340 w 375"/>
                  <a:gd name="T45" fmla="*/ 541 h 565"/>
                  <a:gd name="T46" fmla="*/ 342 w 375"/>
                  <a:gd name="T47" fmla="*/ 550 h 565"/>
                  <a:gd name="T48" fmla="*/ 339 w 375"/>
                  <a:gd name="T49" fmla="*/ 555 h 565"/>
                  <a:gd name="T50" fmla="*/ 337 w 375"/>
                  <a:gd name="T51" fmla="*/ 556 h 565"/>
                  <a:gd name="T52" fmla="*/ 337 w 375"/>
                  <a:gd name="T53" fmla="*/ 562 h 565"/>
                  <a:gd name="T54" fmla="*/ 314 w 375"/>
                  <a:gd name="T55" fmla="*/ 542 h 565"/>
                  <a:gd name="T56" fmla="*/ 271 w 375"/>
                  <a:gd name="T57" fmla="*/ 501 h 565"/>
                  <a:gd name="T58" fmla="*/ 230 w 375"/>
                  <a:gd name="T59" fmla="*/ 461 h 565"/>
                  <a:gd name="T60" fmla="*/ 187 w 375"/>
                  <a:gd name="T61" fmla="*/ 420 h 565"/>
                  <a:gd name="T62" fmla="*/ 141 w 375"/>
                  <a:gd name="T63" fmla="*/ 377 h 565"/>
                  <a:gd name="T64" fmla="*/ 87 w 375"/>
                  <a:gd name="T65" fmla="*/ 328 h 565"/>
                  <a:gd name="T66" fmla="*/ 29 w 375"/>
                  <a:gd name="T67" fmla="*/ 276 h 565"/>
                  <a:gd name="T68" fmla="*/ 0 w 375"/>
                  <a:gd name="T69" fmla="*/ 243 h 565"/>
                  <a:gd name="T70" fmla="*/ 0 w 375"/>
                  <a:gd name="T71" fmla="*/ 184 h 565"/>
                  <a:gd name="T72" fmla="*/ 0 w 375"/>
                  <a:gd name="T73" fmla="*/ 124 h 565"/>
                  <a:gd name="T74" fmla="*/ 0 w 375"/>
                  <a:gd name="T75" fmla="*/ 63 h 565"/>
                  <a:gd name="T76" fmla="*/ 0 w 375"/>
                  <a:gd name="T77" fmla="*/ 0 h 565"/>
                  <a:gd name="T78" fmla="*/ 46 w 375"/>
                  <a:gd name="T79" fmla="*/ 0 h 565"/>
                  <a:gd name="T80" fmla="*/ 93 w 375"/>
                  <a:gd name="T81" fmla="*/ 0 h 565"/>
                  <a:gd name="T82" fmla="*/ 141 w 375"/>
                  <a:gd name="T83" fmla="*/ 0 h 565"/>
                  <a:gd name="T84" fmla="*/ 187 w 375"/>
                  <a:gd name="T85" fmla="*/ 0 h 565"/>
                  <a:gd name="T86" fmla="*/ 234 w 375"/>
                  <a:gd name="T87" fmla="*/ 0 h 565"/>
                  <a:gd name="T88" fmla="*/ 282 w 375"/>
                  <a:gd name="T89" fmla="*/ 0 h 565"/>
                  <a:gd name="T90" fmla="*/ 328 w 375"/>
                  <a:gd name="T91" fmla="*/ 0 h 565"/>
                  <a:gd name="T92" fmla="*/ 375 w 375"/>
                  <a:gd name="T93" fmla="*/ 0 h 565"/>
                  <a:gd name="T94" fmla="*/ 375 w 375"/>
                  <a:gd name="T95" fmla="*/ 54 h 565"/>
                  <a:gd name="T96" fmla="*/ 375 w 375"/>
                  <a:gd name="T97" fmla="*/ 106 h 565"/>
                  <a:gd name="T98" fmla="*/ 375 w 375"/>
                  <a:gd name="T99" fmla="*/ 158 h 565"/>
                  <a:gd name="T100" fmla="*/ 375 w 375"/>
                  <a:gd name="T101" fmla="*/ 208 h 565"/>
                  <a:gd name="T102" fmla="*/ 375 w 375"/>
                  <a:gd name="T103" fmla="*/ 259 h 565"/>
                  <a:gd name="T104" fmla="*/ 375 w 375"/>
                  <a:gd name="T105" fmla="*/ 309 h 565"/>
                  <a:gd name="T106" fmla="*/ 375 w 375"/>
                  <a:gd name="T107" fmla="*/ 360 h 565"/>
                  <a:gd name="T108" fmla="*/ 375 w 375"/>
                  <a:gd name="T109" fmla="*/ 409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5" h="565">
                    <a:moveTo>
                      <a:pt x="375" y="409"/>
                    </a:moveTo>
                    <a:lnTo>
                      <a:pt x="375" y="409"/>
                    </a:lnTo>
                    <a:lnTo>
                      <a:pt x="375" y="412"/>
                    </a:lnTo>
                    <a:lnTo>
                      <a:pt x="375" y="415"/>
                    </a:lnTo>
                    <a:lnTo>
                      <a:pt x="375" y="418"/>
                    </a:lnTo>
                    <a:lnTo>
                      <a:pt x="375" y="423"/>
                    </a:lnTo>
                    <a:lnTo>
                      <a:pt x="375" y="427"/>
                    </a:lnTo>
                    <a:lnTo>
                      <a:pt x="375" y="433"/>
                    </a:lnTo>
                    <a:lnTo>
                      <a:pt x="375" y="438"/>
                    </a:lnTo>
                    <a:lnTo>
                      <a:pt x="375" y="444"/>
                    </a:lnTo>
                    <a:lnTo>
                      <a:pt x="375" y="449"/>
                    </a:lnTo>
                    <a:lnTo>
                      <a:pt x="375" y="453"/>
                    </a:lnTo>
                    <a:lnTo>
                      <a:pt x="375" y="458"/>
                    </a:lnTo>
                    <a:lnTo>
                      <a:pt x="375" y="463"/>
                    </a:lnTo>
                    <a:lnTo>
                      <a:pt x="375" y="464"/>
                    </a:lnTo>
                    <a:lnTo>
                      <a:pt x="375" y="467"/>
                    </a:lnTo>
                    <a:lnTo>
                      <a:pt x="375" y="467"/>
                    </a:lnTo>
                    <a:lnTo>
                      <a:pt x="375" y="470"/>
                    </a:lnTo>
                    <a:lnTo>
                      <a:pt x="375" y="472"/>
                    </a:lnTo>
                    <a:lnTo>
                      <a:pt x="375" y="472"/>
                    </a:lnTo>
                    <a:lnTo>
                      <a:pt x="374" y="473"/>
                    </a:lnTo>
                    <a:lnTo>
                      <a:pt x="372" y="475"/>
                    </a:lnTo>
                    <a:lnTo>
                      <a:pt x="372" y="478"/>
                    </a:lnTo>
                    <a:lnTo>
                      <a:pt x="371" y="481"/>
                    </a:lnTo>
                    <a:lnTo>
                      <a:pt x="369" y="484"/>
                    </a:lnTo>
                    <a:lnTo>
                      <a:pt x="368" y="486"/>
                    </a:lnTo>
                    <a:lnTo>
                      <a:pt x="365" y="486"/>
                    </a:lnTo>
                    <a:lnTo>
                      <a:pt x="363" y="486"/>
                    </a:lnTo>
                    <a:lnTo>
                      <a:pt x="362" y="486"/>
                    </a:lnTo>
                    <a:lnTo>
                      <a:pt x="360" y="484"/>
                    </a:lnTo>
                    <a:lnTo>
                      <a:pt x="360" y="483"/>
                    </a:lnTo>
                    <a:lnTo>
                      <a:pt x="358" y="483"/>
                    </a:lnTo>
                    <a:lnTo>
                      <a:pt x="357" y="479"/>
                    </a:lnTo>
                    <a:lnTo>
                      <a:pt x="357" y="478"/>
                    </a:lnTo>
                    <a:lnTo>
                      <a:pt x="357" y="478"/>
                    </a:lnTo>
                    <a:lnTo>
                      <a:pt x="355" y="476"/>
                    </a:lnTo>
                    <a:lnTo>
                      <a:pt x="355" y="476"/>
                    </a:lnTo>
                    <a:lnTo>
                      <a:pt x="354" y="476"/>
                    </a:lnTo>
                    <a:lnTo>
                      <a:pt x="354" y="476"/>
                    </a:lnTo>
                    <a:lnTo>
                      <a:pt x="354" y="476"/>
                    </a:lnTo>
                    <a:lnTo>
                      <a:pt x="354" y="476"/>
                    </a:lnTo>
                    <a:lnTo>
                      <a:pt x="352" y="476"/>
                    </a:lnTo>
                    <a:lnTo>
                      <a:pt x="352" y="476"/>
                    </a:lnTo>
                    <a:lnTo>
                      <a:pt x="351" y="478"/>
                    </a:lnTo>
                    <a:lnTo>
                      <a:pt x="351" y="478"/>
                    </a:lnTo>
                    <a:lnTo>
                      <a:pt x="351" y="478"/>
                    </a:lnTo>
                    <a:lnTo>
                      <a:pt x="349" y="478"/>
                    </a:lnTo>
                    <a:lnTo>
                      <a:pt x="349" y="478"/>
                    </a:lnTo>
                    <a:lnTo>
                      <a:pt x="348" y="478"/>
                    </a:lnTo>
                    <a:lnTo>
                      <a:pt x="348" y="476"/>
                    </a:lnTo>
                    <a:lnTo>
                      <a:pt x="348" y="476"/>
                    </a:lnTo>
                    <a:lnTo>
                      <a:pt x="346" y="476"/>
                    </a:lnTo>
                    <a:lnTo>
                      <a:pt x="346" y="476"/>
                    </a:lnTo>
                    <a:lnTo>
                      <a:pt x="343" y="475"/>
                    </a:lnTo>
                    <a:lnTo>
                      <a:pt x="343" y="475"/>
                    </a:lnTo>
                    <a:lnTo>
                      <a:pt x="342" y="475"/>
                    </a:lnTo>
                    <a:lnTo>
                      <a:pt x="342" y="476"/>
                    </a:lnTo>
                    <a:lnTo>
                      <a:pt x="337" y="476"/>
                    </a:lnTo>
                    <a:lnTo>
                      <a:pt x="335" y="478"/>
                    </a:lnTo>
                    <a:lnTo>
                      <a:pt x="334" y="479"/>
                    </a:lnTo>
                    <a:lnTo>
                      <a:pt x="332" y="479"/>
                    </a:lnTo>
                    <a:lnTo>
                      <a:pt x="332" y="479"/>
                    </a:lnTo>
                    <a:lnTo>
                      <a:pt x="332" y="479"/>
                    </a:lnTo>
                    <a:lnTo>
                      <a:pt x="332" y="481"/>
                    </a:lnTo>
                    <a:lnTo>
                      <a:pt x="332" y="481"/>
                    </a:lnTo>
                    <a:lnTo>
                      <a:pt x="332" y="483"/>
                    </a:lnTo>
                    <a:lnTo>
                      <a:pt x="332" y="484"/>
                    </a:lnTo>
                    <a:lnTo>
                      <a:pt x="332" y="484"/>
                    </a:lnTo>
                    <a:lnTo>
                      <a:pt x="332" y="486"/>
                    </a:lnTo>
                    <a:lnTo>
                      <a:pt x="331" y="487"/>
                    </a:lnTo>
                    <a:lnTo>
                      <a:pt x="331" y="489"/>
                    </a:lnTo>
                    <a:lnTo>
                      <a:pt x="331" y="490"/>
                    </a:lnTo>
                    <a:lnTo>
                      <a:pt x="332" y="493"/>
                    </a:lnTo>
                    <a:lnTo>
                      <a:pt x="335" y="496"/>
                    </a:lnTo>
                    <a:lnTo>
                      <a:pt x="335" y="496"/>
                    </a:lnTo>
                    <a:lnTo>
                      <a:pt x="335" y="498"/>
                    </a:lnTo>
                    <a:lnTo>
                      <a:pt x="335" y="498"/>
                    </a:lnTo>
                    <a:lnTo>
                      <a:pt x="334" y="501"/>
                    </a:lnTo>
                    <a:lnTo>
                      <a:pt x="334" y="501"/>
                    </a:lnTo>
                    <a:lnTo>
                      <a:pt x="334" y="505"/>
                    </a:lnTo>
                    <a:lnTo>
                      <a:pt x="334" y="509"/>
                    </a:lnTo>
                    <a:lnTo>
                      <a:pt x="334" y="510"/>
                    </a:lnTo>
                    <a:lnTo>
                      <a:pt x="337" y="515"/>
                    </a:lnTo>
                    <a:lnTo>
                      <a:pt x="337" y="516"/>
                    </a:lnTo>
                    <a:lnTo>
                      <a:pt x="337" y="518"/>
                    </a:lnTo>
                    <a:lnTo>
                      <a:pt x="337" y="521"/>
                    </a:lnTo>
                    <a:lnTo>
                      <a:pt x="335" y="525"/>
                    </a:lnTo>
                    <a:lnTo>
                      <a:pt x="337" y="528"/>
                    </a:lnTo>
                    <a:lnTo>
                      <a:pt x="337" y="532"/>
                    </a:lnTo>
                    <a:lnTo>
                      <a:pt x="340" y="536"/>
                    </a:lnTo>
                    <a:lnTo>
                      <a:pt x="340" y="538"/>
                    </a:lnTo>
                    <a:lnTo>
                      <a:pt x="340" y="541"/>
                    </a:lnTo>
                    <a:lnTo>
                      <a:pt x="340" y="542"/>
                    </a:lnTo>
                    <a:lnTo>
                      <a:pt x="342" y="545"/>
                    </a:lnTo>
                    <a:lnTo>
                      <a:pt x="342" y="548"/>
                    </a:lnTo>
                    <a:lnTo>
                      <a:pt x="342" y="550"/>
                    </a:lnTo>
                    <a:lnTo>
                      <a:pt x="342" y="553"/>
                    </a:lnTo>
                    <a:lnTo>
                      <a:pt x="340" y="553"/>
                    </a:lnTo>
                    <a:lnTo>
                      <a:pt x="340" y="555"/>
                    </a:lnTo>
                    <a:lnTo>
                      <a:pt x="339" y="555"/>
                    </a:lnTo>
                    <a:lnTo>
                      <a:pt x="339" y="555"/>
                    </a:lnTo>
                    <a:lnTo>
                      <a:pt x="337" y="555"/>
                    </a:lnTo>
                    <a:lnTo>
                      <a:pt x="337" y="556"/>
                    </a:lnTo>
                    <a:lnTo>
                      <a:pt x="337" y="556"/>
                    </a:lnTo>
                    <a:lnTo>
                      <a:pt x="339" y="558"/>
                    </a:lnTo>
                    <a:lnTo>
                      <a:pt x="339" y="559"/>
                    </a:lnTo>
                    <a:lnTo>
                      <a:pt x="339" y="559"/>
                    </a:lnTo>
                    <a:lnTo>
                      <a:pt x="337" y="562"/>
                    </a:lnTo>
                    <a:lnTo>
                      <a:pt x="339" y="564"/>
                    </a:lnTo>
                    <a:lnTo>
                      <a:pt x="339" y="565"/>
                    </a:lnTo>
                    <a:lnTo>
                      <a:pt x="326" y="555"/>
                    </a:lnTo>
                    <a:lnTo>
                      <a:pt x="314" y="542"/>
                    </a:lnTo>
                    <a:lnTo>
                      <a:pt x="302" y="532"/>
                    </a:lnTo>
                    <a:lnTo>
                      <a:pt x="291" y="521"/>
                    </a:lnTo>
                    <a:lnTo>
                      <a:pt x="280" y="510"/>
                    </a:lnTo>
                    <a:lnTo>
                      <a:pt x="271" y="501"/>
                    </a:lnTo>
                    <a:lnTo>
                      <a:pt x="260" y="492"/>
                    </a:lnTo>
                    <a:lnTo>
                      <a:pt x="250" y="481"/>
                    </a:lnTo>
                    <a:lnTo>
                      <a:pt x="241" y="472"/>
                    </a:lnTo>
                    <a:lnTo>
                      <a:pt x="230" y="461"/>
                    </a:lnTo>
                    <a:lnTo>
                      <a:pt x="221" y="452"/>
                    </a:lnTo>
                    <a:lnTo>
                      <a:pt x="210" y="441"/>
                    </a:lnTo>
                    <a:lnTo>
                      <a:pt x="198" y="430"/>
                    </a:lnTo>
                    <a:lnTo>
                      <a:pt x="187" y="420"/>
                    </a:lnTo>
                    <a:lnTo>
                      <a:pt x="175" y="409"/>
                    </a:lnTo>
                    <a:lnTo>
                      <a:pt x="164" y="398"/>
                    </a:lnTo>
                    <a:lnTo>
                      <a:pt x="152" y="388"/>
                    </a:lnTo>
                    <a:lnTo>
                      <a:pt x="141" y="377"/>
                    </a:lnTo>
                    <a:lnTo>
                      <a:pt x="129" y="366"/>
                    </a:lnTo>
                    <a:lnTo>
                      <a:pt x="118" y="354"/>
                    </a:lnTo>
                    <a:lnTo>
                      <a:pt x="103" y="342"/>
                    </a:lnTo>
                    <a:lnTo>
                      <a:pt x="87" y="328"/>
                    </a:lnTo>
                    <a:lnTo>
                      <a:pt x="74" y="316"/>
                    </a:lnTo>
                    <a:lnTo>
                      <a:pt x="58" y="302"/>
                    </a:lnTo>
                    <a:lnTo>
                      <a:pt x="44" y="289"/>
                    </a:lnTo>
                    <a:lnTo>
                      <a:pt x="29" y="276"/>
                    </a:lnTo>
                    <a:lnTo>
                      <a:pt x="14" y="262"/>
                    </a:lnTo>
                    <a:lnTo>
                      <a:pt x="0" y="250"/>
                    </a:lnTo>
                    <a:lnTo>
                      <a:pt x="0" y="248"/>
                    </a:lnTo>
                    <a:lnTo>
                      <a:pt x="0" y="243"/>
                    </a:lnTo>
                    <a:lnTo>
                      <a:pt x="0" y="228"/>
                    </a:lnTo>
                    <a:lnTo>
                      <a:pt x="0" y="214"/>
                    </a:lnTo>
                    <a:lnTo>
                      <a:pt x="0" y="199"/>
                    </a:lnTo>
                    <a:lnTo>
                      <a:pt x="0" y="184"/>
                    </a:lnTo>
                    <a:lnTo>
                      <a:pt x="0" y="168"/>
                    </a:lnTo>
                    <a:lnTo>
                      <a:pt x="0" y="153"/>
                    </a:lnTo>
                    <a:lnTo>
                      <a:pt x="0" y="139"/>
                    </a:lnTo>
                    <a:lnTo>
                      <a:pt x="0" y="124"/>
                    </a:lnTo>
                    <a:lnTo>
                      <a:pt x="0" y="109"/>
                    </a:lnTo>
                    <a:lnTo>
                      <a:pt x="0" y="93"/>
                    </a:lnTo>
                    <a:lnTo>
                      <a:pt x="0" y="78"/>
                    </a:lnTo>
                    <a:lnTo>
                      <a:pt x="0" y="63"/>
                    </a:lnTo>
                    <a:lnTo>
                      <a:pt x="0" y="47"/>
                    </a:lnTo>
                    <a:lnTo>
                      <a:pt x="0" y="32"/>
                    </a:lnTo>
                    <a:lnTo>
                      <a:pt x="0" y="17"/>
                    </a:lnTo>
                    <a:lnTo>
                      <a:pt x="0" y="0"/>
                    </a:lnTo>
                    <a:lnTo>
                      <a:pt x="11" y="0"/>
                    </a:lnTo>
                    <a:lnTo>
                      <a:pt x="23" y="0"/>
                    </a:lnTo>
                    <a:lnTo>
                      <a:pt x="35" y="0"/>
                    </a:lnTo>
                    <a:lnTo>
                      <a:pt x="46" y="0"/>
                    </a:lnTo>
                    <a:lnTo>
                      <a:pt x="58" y="0"/>
                    </a:lnTo>
                    <a:lnTo>
                      <a:pt x="71" y="0"/>
                    </a:lnTo>
                    <a:lnTo>
                      <a:pt x="81" y="0"/>
                    </a:lnTo>
                    <a:lnTo>
                      <a:pt x="93" y="0"/>
                    </a:lnTo>
                    <a:lnTo>
                      <a:pt x="106" y="0"/>
                    </a:lnTo>
                    <a:lnTo>
                      <a:pt x="116" y="0"/>
                    </a:lnTo>
                    <a:lnTo>
                      <a:pt x="129" y="0"/>
                    </a:lnTo>
                    <a:lnTo>
                      <a:pt x="141" y="0"/>
                    </a:lnTo>
                    <a:lnTo>
                      <a:pt x="152" y="0"/>
                    </a:lnTo>
                    <a:lnTo>
                      <a:pt x="164" y="0"/>
                    </a:lnTo>
                    <a:lnTo>
                      <a:pt x="176" y="0"/>
                    </a:lnTo>
                    <a:lnTo>
                      <a:pt x="187" y="0"/>
                    </a:lnTo>
                    <a:lnTo>
                      <a:pt x="199" y="0"/>
                    </a:lnTo>
                    <a:lnTo>
                      <a:pt x="211" y="0"/>
                    </a:lnTo>
                    <a:lnTo>
                      <a:pt x="222" y="0"/>
                    </a:lnTo>
                    <a:lnTo>
                      <a:pt x="234" y="0"/>
                    </a:lnTo>
                    <a:lnTo>
                      <a:pt x="247" y="0"/>
                    </a:lnTo>
                    <a:lnTo>
                      <a:pt x="257" y="0"/>
                    </a:lnTo>
                    <a:lnTo>
                      <a:pt x="270" y="0"/>
                    </a:lnTo>
                    <a:lnTo>
                      <a:pt x="282" y="0"/>
                    </a:lnTo>
                    <a:lnTo>
                      <a:pt x="293" y="0"/>
                    </a:lnTo>
                    <a:lnTo>
                      <a:pt x="305" y="0"/>
                    </a:lnTo>
                    <a:lnTo>
                      <a:pt x="316" y="0"/>
                    </a:lnTo>
                    <a:lnTo>
                      <a:pt x="328" y="0"/>
                    </a:lnTo>
                    <a:lnTo>
                      <a:pt x="340" y="0"/>
                    </a:lnTo>
                    <a:lnTo>
                      <a:pt x="351" y="0"/>
                    </a:lnTo>
                    <a:lnTo>
                      <a:pt x="363" y="0"/>
                    </a:lnTo>
                    <a:lnTo>
                      <a:pt x="375" y="0"/>
                    </a:lnTo>
                    <a:lnTo>
                      <a:pt x="375" y="14"/>
                    </a:lnTo>
                    <a:lnTo>
                      <a:pt x="375" y="27"/>
                    </a:lnTo>
                    <a:lnTo>
                      <a:pt x="375" y="40"/>
                    </a:lnTo>
                    <a:lnTo>
                      <a:pt x="375" y="54"/>
                    </a:lnTo>
                    <a:lnTo>
                      <a:pt x="375" y="66"/>
                    </a:lnTo>
                    <a:lnTo>
                      <a:pt x="375" y="80"/>
                    </a:lnTo>
                    <a:lnTo>
                      <a:pt x="375" y="92"/>
                    </a:lnTo>
                    <a:lnTo>
                      <a:pt x="375" y="106"/>
                    </a:lnTo>
                    <a:lnTo>
                      <a:pt x="375" y="118"/>
                    </a:lnTo>
                    <a:lnTo>
                      <a:pt x="375" y="132"/>
                    </a:lnTo>
                    <a:lnTo>
                      <a:pt x="375" y="144"/>
                    </a:lnTo>
                    <a:lnTo>
                      <a:pt x="375" y="158"/>
                    </a:lnTo>
                    <a:lnTo>
                      <a:pt x="375" y="170"/>
                    </a:lnTo>
                    <a:lnTo>
                      <a:pt x="375" y="182"/>
                    </a:lnTo>
                    <a:lnTo>
                      <a:pt x="375" y="196"/>
                    </a:lnTo>
                    <a:lnTo>
                      <a:pt x="375" y="208"/>
                    </a:lnTo>
                    <a:lnTo>
                      <a:pt x="375" y="221"/>
                    </a:lnTo>
                    <a:lnTo>
                      <a:pt x="375" y="234"/>
                    </a:lnTo>
                    <a:lnTo>
                      <a:pt x="375" y="247"/>
                    </a:lnTo>
                    <a:lnTo>
                      <a:pt x="375" y="259"/>
                    </a:lnTo>
                    <a:lnTo>
                      <a:pt x="375" y="273"/>
                    </a:lnTo>
                    <a:lnTo>
                      <a:pt x="375" y="285"/>
                    </a:lnTo>
                    <a:lnTo>
                      <a:pt x="375" y="297"/>
                    </a:lnTo>
                    <a:lnTo>
                      <a:pt x="375" y="309"/>
                    </a:lnTo>
                    <a:lnTo>
                      <a:pt x="375" y="322"/>
                    </a:lnTo>
                    <a:lnTo>
                      <a:pt x="375" y="334"/>
                    </a:lnTo>
                    <a:lnTo>
                      <a:pt x="375" y="348"/>
                    </a:lnTo>
                    <a:lnTo>
                      <a:pt x="375" y="360"/>
                    </a:lnTo>
                    <a:lnTo>
                      <a:pt x="375" y="372"/>
                    </a:lnTo>
                    <a:lnTo>
                      <a:pt x="375" y="384"/>
                    </a:lnTo>
                    <a:lnTo>
                      <a:pt x="375" y="397"/>
                    </a:lnTo>
                    <a:lnTo>
                      <a:pt x="375" y="409"/>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3" name="Freeform 248">
                <a:extLst>
                  <a:ext uri="{FF2B5EF4-FFF2-40B4-BE49-F238E27FC236}">
                    <a16:creationId xmlns:a16="http://schemas.microsoft.com/office/drawing/2014/main" id="{6FB8E8A2-8831-0C1A-8A76-98FF8EAEE7BC}"/>
                  </a:ext>
                </a:extLst>
              </p:cNvPr>
              <p:cNvSpPr>
                <a:spLocks/>
              </p:cNvSpPr>
              <p:nvPr/>
            </p:nvSpPr>
            <p:spPr bwMode="auto">
              <a:xfrm>
                <a:off x="5040313" y="3990975"/>
                <a:ext cx="606425" cy="688975"/>
              </a:xfrm>
              <a:custGeom>
                <a:avLst/>
                <a:gdLst>
                  <a:gd name="T0" fmla="*/ 379 w 382"/>
                  <a:gd name="T1" fmla="*/ 66 h 434"/>
                  <a:gd name="T2" fmla="*/ 379 w 382"/>
                  <a:gd name="T3" fmla="*/ 130 h 434"/>
                  <a:gd name="T4" fmla="*/ 379 w 382"/>
                  <a:gd name="T5" fmla="*/ 195 h 434"/>
                  <a:gd name="T6" fmla="*/ 379 w 382"/>
                  <a:gd name="T7" fmla="*/ 257 h 434"/>
                  <a:gd name="T8" fmla="*/ 379 w 382"/>
                  <a:gd name="T9" fmla="*/ 320 h 434"/>
                  <a:gd name="T10" fmla="*/ 377 w 382"/>
                  <a:gd name="T11" fmla="*/ 383 h 434"/>
                  <a:gd name="T12" fmla="*/ 294 w 382"/>
                  <a:gd name="T13" fmla="*/ 383 h 434"/>
                  <a:gd name="T14" fmla="*/ 210 w 382"/>
                  <a:gd name="T15" fmla="*/ 383 h 434"/>
                  <a:gd name="T16" fmla="*/ 150 w 382"/>
                  <a:gd name="T17" fmla="*/ 383 h 434"/>
                  <a:gd name="T18" fmla="*/ 155 w 382"/>
                  <a:gd name="T19" fmla="*/ 394 h 434"/>
                  <a:gd name="T20" fmla="*/ 157 w 382"/>
                  <a:gd name="T21" fmla="*/ 397 h 434"/>
                  <a:gd name="T22" fmla="*/ 153 w 382"/>
                  <a:gd name="T23" fmla="*/ 400 h 434"/>
                  <a:gd name="T24" fmla="*/ 144 w 382"/>
                  <a:gd name="T25" fmla="*/ 400 h 434"/>
                  <a:gd name="T26" fmla="*/ 135 w 382"/>
                  <a:gd name="T27" fmla="*/ 400 h 434"/>
                  <a:gd name="T28" fmla="*/ 124 w 382"/>
                  <a:gd name="T29" fmla="*/ 400 h 434"/>
                  <a:gd name="T30" fmla="*/ 115 w 382"/>
                  <a:gd name="T31" fmla="*/ 400 h 434"/>
                  <a:gd name="T32" fmla="*/ 106 w 382"/>
                  <a:gd name="T33" fmla="*/ 400 h 434"/>
                  <a:gd name="T34" fmla="*/ 95 w 382"/>
                  <a:gd name="T35" fmla="*/ 400 h 434"/>
                  <a:gd name="T36" fmla="*/ 86 w 382"/>
                  <a:gd name="T37" fmla="*/ 400 h 434"/>
                  <a:gd name="T38" fmla="*/ 75 w 382"/>
                  <a:gd name="T39" fmla="*/ 400 h 434"/>
                  <a:gd name="T40" fmla="*/ 66 w 382"/>
                  <a:gd name="T41" fmla="*/ 400 h 434"/>
                  <a:gd name="T42" fmla="*/ 57 w 382"/>
                  <a:gd name="T43" fmla="*/ 400 h 434"/>
                  <a:gd name="T44" fmla="*/ 52 w 382"/>
                  <a:gd name="T45" fmla="*/ 401 h 434"/>
                  <a:gd name="T46" fmla="*/ 52 w 382"/>
                  <a:gd name="T47" fmla="*/ 404 h 434"/>
                  <a:gd name="T48" fmla="*/ 52 w 382"/>
                  <a:gd name="T49" fmla="*/ 408 h 434"/>
                  <a:gd name="T50" fmla="*/ 52 w 382"/>
                  <a:gd name="T51" fmla="*/ 411 h 434"/>
                  <a:gd name="T52" fmla="*/ 52 w 382"/>
                  <a:gd name="T53" fmla="*/ 414 h 434"/>
                  <a:gd name="T54" fmla="*/ 52 w 382"/>
                  <a:gd name="T55" fmla="*/ 417 h 434"/>
                  <a:gd name="T56" fmla="*/ 52 w 382"/>
                  <a:gd name="T57" fmla="*/ 420 h 434"/>
                  <a:gd name="T58" fmla="*/ 52 w 382"/>
                  <a:gd name="T59" fmla="*/ 423 h 434"/>
                  <a:gd name="T60" fmla="*/ 52 w 382"/>
                  <a:gd name="T61" fmla="*/ 426 h 434"/>
                  <a:gd name="T62" fmla="*/ 52 w 382"/>
                  <a:gd name="T63" fmla="*/ 429 h 434"/>
                  <a:gd name="T64" fmla="*/ 52 w 382"/>
                  <a:gd name="T65" fmla="*/ 434 h 434"/>
                  <a:gd name="T66" fmla="*/ 37 w 382"/>
                  <a:gd name="T67" fmla="*/ 434 h 434"/>
                  <a:gd name="T68" fmla="*/ 20 w 382"/>
                  <a:gd name="T69" fmla="*/ 434 h 434"/>
                  <a:gd name="T70" fmla="*/ 5 w 382"/>
                  <a:gd name="T71" fmla="*/ 434 h 434"/>
                  <a:gd name="T72" fmla="*/ 0 w 382"/>
                  <a:gd name="T73" fmla="*/ 432 h 434"/>
                  <a:gd name="T74" fmla="*/ 0 w 382"/>
                  <a:gd name="T75" fmla="*/ 432 h 434"/>
                  <a:gd name="T76" fmla="*/ 0 w 382"/>
                  <a:gd name="T77" fmla="*/ 432 h 434"/>
                  <a:gd name="T78" fmla="*/ 0 w 382"/>
                  <a:gd name="T79" fmla="*/ 432 h 434"/>
                  <a:gd name="T80" fmla="*/ 0 w 382"/>
                  <a:gd name="T81" fmla="*/ 432 h 434"/>
                  <a:gd name="T82" fmla="*/ 0 w 382"/>
                  <a:gd name="T83" fmla="*/ 432 h 434"/>
                  <a:gd name="T84" fmla="*/ 0 w 382"/>
                  <a:gd name="T85" fmla="*/ 354 h 434"/>
                  <a:gd name="T86" fmla="*/ 0 w 382"/>
                  <a:gd name="T87" fmla="*/ 274 h 434"/>
                  <a:gd name="T88" fmla="*/ 0 w 382"/>
                  <a:gd name="T89" fmla="*/ 193 h 434"/>
                  <a:gd name="T90" fmla="*/ 0 w 382"/>
                  <a:gd name="T91" fmla="*/ 112 h 434"/>
                  <a:gd name="T92" fmla="*/ 0 w 382"/>
                  <a:gd name="T93" fmla="*/ 28 h 434"/>
                  <a:gd name="T94" fmla="*/ 48 w 382"/>
                  <a:gd name="T95" fmla="*/ 0 h 434"/>
                  <a:gd name="T96" fmla="*/ 120 w 382"/>
                  <a:gd name="T97" fmla="*/ 0 h 434"/>
                  <a:gd name="T98" fmla="*/ 192 w 382"/>
                  <a:gd name="T99" fmla="*/ 0 h 434"/>
                  <a:gd name="T100" fmla="*/ 262 w 382"/>
                  <a:gd name="T101" fmla="*/ 0 h 434"/>
                  <a:gd name="T102" fmla="*/ 334 w 382"/>
                  <a:gd name="T103" fmla="*/ 0 h 434"/>
                  <a:gd name="T104" fmla="*/ 382 w 382"/>
                  <a:gd name="T105" fmla="*/ 2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2" h="434">
                    <a:moveTo>
                      <a:pt x="382" y="40"/>
                    </a:moveTo>
                    <a:lnTo>
                      <a:pt x="379" y="40"/>
                    </a:lnTo>
                    <a:lnTo>
                      <a:pt x="379" y="41"/>
                    </a:lnTo>
                    <a:lnTo>
                      <a:pt x="379" y="43"/>
                    </a:lnTo>
                    <a:lnTo>
                      <a:pt x="379" y="55"/>
                    </a:lnTo>
                    <a:lnTo>
                      <a:pt x="379" y="66"/>
                    </a:lnTo>
                    <a:lnTo>
                      <a:pt x="379" y="77"/>
                    </a:lnTo>
                    <a:lnTo>
                      <a:pt x="379" y="87"/>
                    </a:lnTo>
                    <a:lnTo>
                      <a:pt x="379" y="98"/>
                    </a:lnTo>
                    <a:lnTo>
                      <a:pt x="379" y="109"/>
                    </a:lnTo>
                    <a:lnTo>
                      <a:pt x="379" y="119"/>
                    </a:lnTo>
                    <a:lnTo>
                      <a:pt x="379" y="130"/>
                    </a:lnTo>
                    <a:lnTo>
                      <a:pt x="379" y="141"/>
                    </a:lnTo>
                    <a:lnTo>
                      <a:pt x="379" y="152"/>
                    </a:lnTo>
                    <a:lnTo>
                      <a:pt x="379" y="162"/>
                    </a:lnTo>
                    <a:lnTo>
                      <a:pt x="379" y="173"/>
                    </a:lnTo>
                    <a:lnTo>
                      <a:pt x="379" y="184"/>
                    </a:lnTo>
                    <a:lnTo>
                      <a:pt x="379" y="195"/>
                    </a:lnTo>
                    <a:lnTo>
                      <a:pt x="379" y="205"/>
                    </a:lnTo>
                    <a:lnTo>
                      <a:pt x="379" y="216"/>
                    </a:lnTo>
                    <a:lnTo>
                      <a:pt x="379" y="227"/>
                    </a:lnTo>
                    <a:lnTo>
                      <a:pt x="379" y="236"/>
                    </a:lnTo>
                    <a:lnTo>
                      <a:pt x="379" y="247"/>
                    </a:lnTo>
                    <a:lnTo>
                      <a:pt x="379" y="257"/>
                    </a:lnTo>
                    <a:lnTo>
                      <a:pt x="379" y="268"/>
                    </a:lnTo>
                    <a:lnTo>
                      <a:pt x="379" y="279"/>
                    </a:lnTo>
                    <a:lnTo>
                      <a:pt x="379" y="290"/>
                    </a:lnTo>
                    <a:lnTo>
                      <a:pt x="379" y="300"/>
                    </a:lnTo>
                    <a:lnTo>
                      <a:pt x="379" y="309"/>
                    </a:lnTo>
                    <a:lnTo>
                      <a:pt x="379" y="320"/>
                    </a:lnTo>
                    <a:lnTo>
                      <a:pt x="379" y="331"/>
                    </a:lnTo>
                    <a:lnTo>
                      <a:pt x="377" y="342"/>
                    </a:lnTo>
                    <a:lnTo>
                      <a:pt x="377" y="352"/>
                    </a:lnTo>
                    <a:lnTo>
                      <a:pt x="377" y="362"/>
                    </a:lnTo>
                    <a:lnTo>
                      <a:pt x="377" y="372"/>
                    </a:lnTo>
                    <a:lnTo>
                      <a:pt x="377" y="383"/>
                    </a:lnTo>
                    <a:lnTo>
                      <a:pt x="363" y="383"/>
                    </a:lnTo>
                    <a:lnTo>
                      <a:pt x="350" y="383"/>
                    </a:lnTo>
                    <a:lnTo>
                      <a:pt x="336" y="383"/>
                    </a:lnTo>
                    <a:lnTo>
                      <a:pt x="322" y="383"/>
                    </a:lnTo>
                    <a:lnTo>
                      <a:pt x="308" y="383"/>
                    </a:lnTo>
                    <a:lnTo>
                      <a:pt x="294" y="383"/>
                    </a:lnTo>
                    <a:lnTo>
                      <a:pt x="279" y="383"/>
                    </a:lnTo>
                    <a:lnTo>
                      <a:pt x="265" y="383"/>
                    </a:lnTo>
                    <a:lnTo>
                      <a:pt x="252" y="383"/>
                    </a:lnTo>
                    <a:lnTo>
                      <a:pt x="238" y="383"/>
                    </a:lnTo>
                    <a:lnTo>
                      <a:pt x="224" y="383"/>
                    </a:lnTo>
                    <a:lnTo>
                      <a:pt x="210" y="383"/>
                    </a:lnTo>
                    <a:lnTo>
                      <a:pt x="196" y="383"/>
                    </a:lnTo>
                    <a:lnTo>
                      <a:pt x="181" y="383"/>
                    </a:lnTo>
                    <a:lnTo>
                      <a:pt x="167" y="383"/>
                    </a:lnTo>
                    <a:lnTo>
                      <a:pt x="153" y="383"/>
                    </a:lnTo>
                    <a:lnTo>
                      <a:pt x="152" y="383"/>
                    </a:lnTo>
                    <a:lnTo>
                      <a:pt x="150" y="383"/>
                    </a:lnTo>
                    <a:lnTo>
                      <a:pt x="150" y="385"/>
                    </a:lnTo>
                    <a:lnTo>
                      <a:pt x="152" y="388"/>
                    </a:lnTo>
                    <a:lnTo>
                      <a:pt x="152" y="389"/>
                    </a:lnTo>
                    <a:lnTo>
                      <a:pt x="153" y="391"/>
                    </a:lnTo>
                    <a:lnTo>
                      <a:pt x="153" y="392"/>
                    </a:lnTo>
                    <a:lnTo>
                      <a:pt x="155" y="394"/>
                    </a:lnTo>
                    <a:lnTo>
                      <a:pt x="155" y="394"/>
                    </a:lnTo>
                    <a:lnTo>
                      <a:pt x="155" y="395"/>
                    </a:lnTo>
                    <a:lnTo>
                      <a:pt x="155" y="395"/>
                    </a:lnTo>
                    <a:lnTo>
                      <a:pt x="157" y="397"/>
                    </a:lnTo>
                    <a:lnTo>
                      <a:pt x="157" y="397"/>
                    </a:lnTo>
                    <a:lnTo>
                      <a:pt x="157" y="397"/>
                    </a:lnTo>
                    <a:lnTo>
                      <a:pt x="158" y="397"/>
                    </a:lnTo>
                    <a:lnTo>
                      <a:pt x="161" y="400"/>
                    </a:lnTo>
                    <a:lnTo>
                      <a:pt x="160" y="400"/>
                    </a:lnTo>
                    <a:lnTo>
                      <a:pt x="158" y="400"/>
                    </a:lnTo>
                    <a:lnTo>
                      <a:pt x="157" y="400"/>
                    </a:lnTo>
                    <a:lnTo>
                      <a:pt x="153" y="400"/>
                    </a:lnTo>
                    <a:lnTo>
                      <a:pt x="152" y="400"/>
                    </a:lnTo>
                    <a:lnTo>
                      <a:pt x="150" y="400"/>
                    </a:lnTo>
                    <a:lnTo>
                      <a:pt x="149" y="400"/>
                    </a:lnTo>
                    <a:lnTo>
                      <a:pt x="147" y="400"/>
                    </a:lnTo>
                    <a:lnTo>
                      <a:pt x="146" y="400"/>
                    </a:lnTo>
                    <a:lnTo>
                      <a:pt x="144" y="400"/>
                    </a:lnTo>
                    <a:lnTo>
                      <a:pt x="143" y="400"/>
                    </a:lnTo>
                    <a:lnTo>
                      <a:pt x="141" y="400"/>
                    </a:lnTo>
                    <a:lnTo>
                      <a:pt x="140" y="400"/>
                    </a:lnTo>
                    <a:lnTo>
                      <a:pt x="138" y="400"/>
                    </a:lnTo>
                    <a:lnTo>
                      <a:pt x="137" y="400"/>
                    </a:lnTo>
                    <a:lnTo>
                      <a:pt x="135" y="400"/>
                    </a:lnTo>
                    <a:lnTo>
                      <a:pt x="134" y="400"/>
                    </a:lnTo>
                    <a:lnTo>
                      <a:pt x="132" y="400"/>
                    </a:lnTo>
                    <a:lnTo>
                      <a:pt x="131" y="400"/>
                    </a:lnTo>
                    <a:lnTo>
                      <a:pt x="127" y="400"/>
                    </a:lnTo>
                    <a:lnTo>
                      <a:pt x="126" y="400"/>
                    </a:lnTo>
                    <a:lnTo>
                      <a:pt x="124" y="400"/>
                    </a:lnTo>
                    <a:lnTo>
                      <a:pt x="123" y="400"/>
                    </a:lnTo>
                    <a:lnTo>
                      <a:pt x="121" y="400"/>
                    </a:lnTo>
                    <a:lnTo>
                      <a:pt x="120" y="400"/>
                    </a:lnTo>
                    <a:lnTo>
                      <a:pt x="118" y="400"/>
                    </a:lnTo>
                    <a:lnTo>
                      <a:pt x="117" y="400"/>
                    </a:lnTo>
                    <a:lnTo>
                      <a:pt x="115" y="400"/>
                    </a:lnTo>
                    <a:lnTo>
                      <a:pt x="114" y="400"/>
                    </a:lnTo>
                    <a:lnTo>
                      <a:pt x="112" y="400"/>
                    </a:lnTo>
                    <a:lnTo>
                      <a:pt x="111" y="400"/>
                    </a:lnTo>
                    <a:lnTo>
                      <a:pt x="109" y="400"/>
                    </a:lnTo>
                    <a:lnTo>
                      <a:pt x="108" y="400"/>
                    </a:lnTo>
                    <a:lnTo>
                      <a:pt x="106" y="400"/>
                    </a:lnTo>
                    <a:lnTo>
                      <a:pt x="103" y="400"/>
                    </a:lnTo>
                    <a:lnTo>
                      <a:pt x="101" y="400"/>
                    </a:lnTo>
                    <a:lnTo>
                      <a:pt x="100" y="400"/>
                    </a:lnTo>
                    <a:lnTo>
                      <a:pt x="98" y="400"/>
                    </a:lnTo>
                    <a:lnTo>
                      <a:pt x="97" y="400"/>
                    </a:lnTo>
                    <a:lnTo>
                      <a:pt x="95" y="400"/>
                    </a:lnTo>
                    <a:lnTo>
                      <a:pt x="94" y="400"/>
                    </a:lnTo>
                    <a:lnTo>
                      <a:pt x="92" y="400"/>
                    </a:lnTo>
                    <a:lnTo>
                      <a:pt x="91" y="400"/>
                    </a:lnTo>
                    <a:lnTo>
                      <a:pt x="89" y="400"/>
                    </a:lnTo>
                    <a:lnTo>
                      <a:pt x="88" y="400"/>
                    </a:lnTo>
                    <a:lnTo>
                      <a:pt x="86" y="400"/>
                    </a:lnTo>
                    <a:lnTo>
                      <a:pt x="85" y="400"/>
                    </a:lnTo>
                    <a:lnTo>
                      <a:pt x="83" y="400"/>
                    </a:lnTo>
                    <a:lnTo>
                      <a:pt x="82" y="400"/>
                    </a:lnTo>
                    <a:lnTo>
                      <a:pt x="80" y="400"/>
                    </a:lnTo>
                    <a:lnTo>
                      <a:pt x="77" y="400"/>
                    </a:lnTo>
                    <a:lnTo>
                      <a:pt x="75" y="400"/>
                    </a:lnTo>
                    <a:lnTo>
                      <a:pt x="74" y="400"/>
                    </a:lnTo>
                    <a:lnTo>
                      <a:pt x="72" y="400"/>
                    </a:lnTo>
                    <a:lnTo>
                      <a:pt x="71" y="400"/>
                    </a:lnTo>
                    <a:lnTo>
                      <a:pt x="69" y="400"/>
                    </a:lnTo>
                    <a:lnTo>
                      <a:pt x="68" y="400"/>
                    </a:lnTo>
                    <a:lnTo>
                      <a:pt x="66" y="400"/>
                    </a:lnTo>
                    <a:lnTo>
                      <a:pt x="65" y="400"/>
                    </a:lnTo>
                    <a:lnTo>
                      <a:pt x="63" y="400"/>
                    </a:lnTo>
                    <a:lnTo>
                      <a:pt x="62" y="400"/>
                    </a:lnTo>
                    <a:lnTo>
                      <a:pt x="60" y="400"/>
                    </a:lnTo>
                    <a:lnTo>
                      <a:pt x="59" y="400"/>
                    </a:lnTo>
                    <a:lnTo>
                      <a:pt x="57" y="400"/>
                    </a:lnTo>
                    <a:lnTo>
                      <a:pt x="55" y="400"/>
                    </a:lnTo>
                    <a:lnTo>
                      <a:pt x="52" y="400"/>
                    </a:lnTo>
                    <a:lnTo>
                      <a:pt x="52" y="400"/>
                    </a:lnTo>
                    <a:lnTo>
                      <a:pt x="52" y="400"/>
                    </a:lnTo>
                    <a:lnTo>
                      <a:pt x="52" y="401"/>
                    </a:lnTo>
                    <a:lnTo>
                      <a:pt x="52" y="401"/>
                    </a:lnTo>
                    <a:lnTo>
                      <a:pt x="52" y="401"/>
                    </a:lnTo>
                    <a:lnTo>
                      <a:pt x="52" y="403"/>
                    </a:lnTo>
                    <a:lnTo>
                      <a:pt x="52" y="403"/>
                    </a:lnTo>
                    <a:lnTo>
                      <a:pt x="52" y="403"/>
                    </a:lnTo>
                    <a:lnTo>
                      <a:pt x="52" y="404"/>
                    </a:lnTo>
                    <a:lnTo>
                      <a:pt x="52" y="404"/>
                    </a:lnTo>
                    <a:lnTo>
                      <a:pt x="52" y="406"/>
                    </a:lnTo>
                    <a:lnTo>
                      <a:pt x="52" y="406"/>
                    </a:lnTo>
                    <a:lnTo>
                      <a:pt x="52" y="406"/>
                    </a:lnTo>
                    <a:lnTo>
                      <a:pt x="52" y="408"/>
                    </a:lnTo>
                    <a:lnTo>
                      <a:pt x="52" y="408"/>
                    </a:lnTo>
                    <a:lnTo>
                      <a:pt x="52" y="408"/>
                    </a:lnTo>
                    <a:lnTo>
                      <a:pt x="52" y="409"/>
                    </a:lnTo>
                    <a:lnTo>
                      <a:pt x="52" y="409"/>
                    </a:lnTo>
                    <a:lnTo>
                      <a:pt x="52" y="409"/>
                    </a:lnTo>
                    <a:lnTo>
                      <a:pt x="52" y="411"/>
                    </a:lnTo>
                    <a:lnTo>
                      <a:pt x="52" y="411"/>
                    </a:lnTo>
                    <a:lnTo>
                      <a:pt x="52" y="411"/>
                    </a:lnTo>
                    <a:lnTo>
                      <a:pt x="52" y="412"/>
                    </a:lnTo>
                    <a:lnTo>
                      <a:pt x="52" y="412"/>
                    </a:lnTo>
                    <a:lnTo>
                      <a:pt x="52" y="412"/>
                    </a:lnTo>
                    <a:lnTo>
                      <a:pt x="52" y="414"/>
                    </a:lnTo>
                    <a:lnTo>
                      <a:pt x="52" y="414"/>
                    </a:lnTo>
                    <a:lnTo>
                      <a:pt x="52" y="414"/>
                    </a:lnTo>
                    <a:lnTo>
                      <a:pt x="52" y="415"/>
                    </a:lnTo>
                    <a:lnTo>
                      <a:pt x="52" y="415"/>
                    </a:lnTo>
                    <a:lnTo>
                      <a:pt x="52" y="415"/>
                    </a:lnTo>
                    <a:lnTo>
                      <a:pt x="52" y="417"/>
                    </a:lnTo>
                    <a:lnTo>
                      <a:pt x="52" y="417"/>
                    </a:lnTo>
                    <a:lnTo>
                      <a:pt x="52" y="417"/>
                    </a:lnTo>
                    <a:lnTo>
                      <a:pt x="52" y="418"/>
                    </a:lnTo>
                    <a:lnTo>
                      <a:pt x="52" y="418"/>
                    </a:lnTo>
                    <a:lnTo>
                      <a:pt x="52" y="418"/>
                    </a:lnTo>
                    <a:lnTo>
                      <a:pt x="52" y="420"/>
                    </a:lnTo>
                    <a:lnTo>
                      <a:pt x="52" y="420"/>
                    </a:lnTo>
                    <a:lnTo>
                      <a:pt x="52" y="420"/>
                    </a:lnTo>
                    <a:lnTo>
                      <a:pt x="52" y="421"/>
                    </a:lnTo>
                    <a:lnTo>
                      <a:pt x="52" y="421"/>
                    </a:lnTo>
                    <a:lnTo>
                      <a:pt x="52" y="421"/>
                    </a:lnTo>
                    <a:lnTo>
                      <a:pt x="52" y="423"/>
                    </a:lnTo>
                    <a:lnTo>
                      <a:pt x="52" y="423"/>
                    </a:lnTo>
                    <a:lnTo>
                      <a:pt x="52" y="423"/>
                    </a:lnTo>
                    <a:lnTo>
                      <a:pt x="52" y="424"/>
                    </a:lnTo>
                    <a:lnTo>
                      <a:pt x="52" y="424"/>
                    </a:lnTo>
                    <a:lnTo>
                      <a:pt x="52" y="424"/>
                    </a:lnTo>
                    <a:lnTo>
                      <a:pt x="52" y="426"/>
                    </a:lnTo>
                    <a:lnTo>
                      <a:pt x="52" y="426"/>
                    </a:lnTo>
                    <a:lnTo>
                      <a:pt x="52" y="426"/>
                    </a:lnTo>
                    <a:lnTo>
                      <a:pt x="52" y="427"/>
                    </a:lnTo>
                    <a:lnTo>
                      <a:pt x="52" y="427"/>
                    </a:lnTo>
                    <a:lnTo>
                      <a:pt x="52" y="427"/>
                    </a:lnTo>
                    <a:lnTo>
                      <a:pt x="52" y="429"/>
                    </a:lnTo>
                    <a:lnTo>
                      <a:pt x="52" y="429"/>
                    </a:lnTo>
                    <a:lnTo>
                      <a:pt x="52" y="429"/>
                    </a:lnTo>
                    <a:lnTo>
                      <a:pt x="52" y="431"/>
                    </a:lnTo>
                    <a:lnTo>
                      <a:pt x="52" y="431"/>
                    </a:lnTo>
                    <a:lnTo>
                      <a:pt x="52" y="431"/>
                    </a:lnTo>
                    <a:lnTo>
                      <a:pt x="52" y="432"/>
                    </a:lnTo>
                    <a:lnTo>
                      <a:pt x="52" y="432"/>
                    </a:lnTo>
                    <a:lnTo>
                      <a:pt x="52" y="434"/>
                    </a:lnTo>
                    <a:lnTo>
                      <a:pt x="51" y="434"/>
                    </a:lnTo>
                    <a:lnTo>
                      <a:pt x="48" y="434"/>
                    </a:lnTo>
                    <a:lnTo>
                      <a:pt x="45" y="434"/>
                    </a:lnTo>
                    <a:lnTo>
                      <a:pt x="42" y="434"/>
                    </a:lnTo>
                    <a:lnTo>
                      <a:pt x="40" y="434"/>
                    </a:lnTo>
                    <a:lnTo>
                      <a:pt x="37" y="434"/>
                    </a:lnTo>
                    <a:lnTo>
                      <a:pt x="34" y="434"/>
                    </a:lnTo>
                    <a:lnTo>
                      <a:pt x="31" y="434"/>
                    </a:lnTo>
                    <a:lnTo>
                      <a:pt x="29" y="434"/>
                    </a:lnTo>
                    <a:lnTo>
                      <a:pt x="26" y="434"/>
                    </a:lnTo>
                    <a:lnTo>
                      <a:pt x="23" y="434"/>
                    </a:lnTo>
                    <a:lnTo>
                      <a:pt x="20" y="434"/>
                    </a:lnTo>
                    <a:lnTo>
                      <a:pt x="19" y="434"/>
                    </a:lnTo>
                    <a:lnTo>
                      <a:pt x="16" y="434"/>
                    </a:lnTo>
                    <a:lnTo>
                      <a:pt x="13" y="434"/>
                    </a:lnTo>
                    <a:lnTo>
                      <a:pt x="10" y="434"/>
                    </a:lnTo>
                    <a:lnTo>
                      <a:pt x="8" y="434"/>
                    </a:lnTo>
                    <a:lnTo>
                      <a:pt x="5" y="434"/>
                    </a:lnTo>
                    <a:lnTo>
                      <a:pt x="5" y="434"/>
                    </a:lnTo>
                    <a:lnTo>
                      <a:pt x="2" y="434"/>
                    </a:lnTo>
                    <a:lnTo>
                      <a:pt x="0" y="434"/>
                    </a:lnTo>
                    <a:lnTo>
                      <a:pt x="0" y="434"/>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32"/>
                    </a:lnTo>
                    <a:lnTo>
                      <a:pt x="0" y="420"/>
                    </a:lnTo>
                    <a:lnTo>
                      <a:pt x="0" y="406"/>
                    </a:lnTo>
                    <a:lnTo>
                      <a:pt x="0" y="394"/>
                    </a:lnTo>
                    <a:lnTo>
                      <a:pt x="0" y="380"/>
                    </a:lnTo>
                    <a:lnTo>
                      <a:pt x="0" y="366"/>
                    </a:lnTo>
                    <a:lnTo>
                      <a:pt x="0" y="354"/>
                    </a:lnTo>
                    <a:lnTo>
                      <a:pt x="0" y="340"/>
                    </a:lnTo>
                    <a:lnTo>
                      <a:pt x="0" y="326"/>
                    </a:lnTo>
                    <a:lnTo>
                      <a:pt x="0" y="314"/>
                    </a:lnTo>
                    <a:lnTo>
                      <a:pt x="0" y="300"/>
                    </a:lnTo>
                    <a:lnTo>
                      <a:pt x="0" y="286"/>
                    </a:lnTo>
                    <a:lnTo>
                      <a:pt x="0" y="274"/>
                    </a:lnTo>
                    <a:lnTo>
                      <a:pt x="0" y="260"/>
                    </a:lnTo>
                    <a:lnTo>
                      <a:pt x="0" y="247"/>
                    </a:lnTo>
                    <a:lnTo>
                      <a:pt x="0" y="233"/>
                    </a:lnTo>
                    <a:lnTo>
                      <a:pt x="0" y="221"/>
                    </a:lnTo>
                    <a:lnTo>
                      <a:pt x="0" y="207"/>
                    </a:lnTo>
                    <a:lnTo>
                      <a:pt x="0" y="193"/>
                    </a:lnTo>
                    <a:lnTo>
                      <a:pt x="0" y="179"/>
                    </a:lnTo>
                    <a:lnTo>
                      <a:pt x="0" y="165"/>
                    </a:lnTo>
                    <a:lnTo>
                      <a:pt x="0" y="152"/>
                    </a:lnTo>
                    <a:lnTo>
                      <a:pt x="0" y="138"/>
                    </a:lnTo>
                    <a:lnTo>
                      <a:pt x="0" y="126"/>
                    </a:lnTo>
                    <a:lnTo>
                      <a:pt x="0" y="112"/>
                    </a:lnTo>
                    <a:lnTo>
                      <a:pt x="0" y="98"/>
                    </a:lnTo>
                    <a:lnTo>
                      <a:pt x="0" y="84"/>
                    </a:lnTo>
                    <a:lnTo>
                      <a:pt x="0" y="70"/>
                    </a:lnTo>
                    <a:lnTo>
                      <a:pt x="0" y="57"/>
                    </a:lnTo>
                    <a:lnTo>
                      <a:pt x="0" y="43"/>
                    </a:lnTo>
                    <a:lnTo>
                      <a:pt x="0" y="28"/>
                    </a:lnTo>
                    <a:lnTo>
                      <a:pt x="0" y="14"/>
                    </a:lnTo>
                    <a:lnTo>
                      <a:pt x="0" y="0"/>
                    </a:lnTo>
                    <a:lnTo>
                      <a:pt x="13" y="0"/>
                    </a:lnTo>
                    <a:lnTo>
                      <a:pt x="25" y="0"/>
                    </a:lnTo>
                    <a:lnTo>
                      <a:pt x="37" y="0"/>
                    </a:lnTo>
                    <a:lnTo>
                      <a:pt x="48" y="0"/>
                    </a:lnTo>
                    <a:lnTo>
                      <a:pt x="60" y="0"/>
                    </a:lnTo>
                    <a:lnTo>
                      <a:pt x="72" y="0"/>
                    </a:lnTo>
                    <a:lnTo>
                      <a:pt x="85" y="0"/>
                    </a:lnTo>
                    <a:lnTo>
                      <a:pt x="95" y="0"/>
                    </a:lnTo>
                    <a:lnTo>
                      <a:pt x="108" y="0"/>
                    </a:lnTo>
                    <a:lnTo>
                      <a:pt x="120" y="0"/>
                    </a:lnTo>
                    <a:lnTo>
                      <a:pt x="132" y="0"/>
                    </a:lnTo>
                    <a:lnTo>
                      <a:pt x="144" y="0"/>
                    </a:lnTo>
                    <a:lnTo>
                      <a:pt x="155" y="0"/>
                    </a:lnTo>
                    <a:lnTo>
                      <a:pt x="167" y="0"/>
                    </a:lnTo>
                    <a:lnTo>
                      <a:pt x="180" y="0"/>
                    </a:lnTo>
                    <a:lnTo>
                      <a:pt x="192" y="0"/>
                    </a:lnTo>
                    <a:lnTo>
                      <a:pt x="203" y="0"/>
                    </a:lnTo>
                    <a:lnTo>
                      <a:pt x="215" y="0"/>
                    </a:lnTo>
                    <a:lnTo>
                      <a:pt x="227" y="0"/>
                    </a:lnTo>
                    <a:lnTo>
                      <a:pt x="239" y="0"/>
                    </a:lnTo>
                    <a:lnTo>
                      <a:pt x="252" y="0"/>
                    </a:lnTo>
                    <a:lnTo>
                      <a:pt x="262" y="0"/>
                    </a:lnTo>
                    <a:lnTo>
                      <a:pt x="274" y="0"/>
                    </a:lnTo>
                    <a:lnTo>
                      <a:pt x="287" y="0"/>
                    </a:lnTo>
                    <a:lnTo>
                      <a:pt x="299" y="0"/>
                    </a:lnTo>
                    <a:lnTo>
                      <a:pt x="310" y="0"/>
                    </a:lnTo>
                    <a:lnTo>
                      <a:pt x="322" y="0"/>
                    </a:lnTo>
                    <a:lnTo>
                      <a:pt x="334" y="0"/>
                    </a:lnTo>
                    <a:lnTo>
                      <a:pt x="346" y="0"/>
                    </a:lnTo>
                    <a:lnTo>
                      <a:pt x="357" y="0"/>
                    </a:lnTo>
                    <a:lnTo>
                      <a:pt x="369" y="0"/>
                    </a:lnTo>
                    <a:lnTo>
                      <a:pt x="382" y="0"/>
                    </a:lnTo>
                    <a:lnTo>
                      <a:pt x="382" y="11"/>
                    </a:lnTo>
                    <a:lnTo>
                      <a:pt x="382" y="20"/>
                    </a:lnTo>
                    <a:lnTo>
                      <a:pt x="382" y="29"/>
                    </a:lnTo>
                    <a:lnTo>
                      <a:pt x="382" y="4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4" name="Freeform 249">
                <a:extLst>
                  <a:ext uri="{FF2B5EF4-FFF2-40B4-BE49-F238E27FC236}">
                    <a16:creationId xmlns:a16="http://schemas.microsoft.com/office/drawing/2014/main" id="{D815BC8B-CB01-E0FF-C528-03055A4B7A77}"/>
                  </a:ext>
                </a:extLst>
              </p:cNvPr>
              <p:cNvSpPr>
                <a:spLocks noEditPoints="1"/>
              </p:cNvSpPr>
              <p:nvPr/>
            </p:nvSpPr>
            <p:spPr bwMode="auto">
              <a:xfrm>
                <a:off x="3489326" y="2747963"/>
                <a:ext cx="809625" cy="593725"/>
              </a:xfrm>
              <a:custGeom>
                <a:avLst/>
                <a:gdLst>
                  <a:gd name="T0" fmla="*/ 48 w 510"/>
                  <a:gd name="T1" fmla="*/ 12 h 374"/>
                  <a:gd name="T2" fmla="*/ 46 w 510"/>
                  <a:gd name="T3" fmla="*/ 6 h 374"/>
                  <a:gd name="T4" fmla="*/ 60 w 510"/>
                  <a:gd name="T5" fmla="*/ 5 h 374"/>
                  <a:gd name="T6" fmla="*/ 72 w 510"/>
                  <a:gd name="T7" fmla="*/ 8 h 374"/>
                  <a:gd name="T8" fmla="*/ 87 w 510"/>
                  <a:gd name="T9" fmla="*/ 8 h 374"/>
                  <a:gd name="T10" fmla="*/ 106 w 510"/>
                  <a:gd name="T11" fmla="*/ 15 h 374"/>
                  <a:gd name="T12" fmla="*/ 112 w 510"/>
                  <a:gd name="T13" fmla="*/ 37 h 374"/>
                  <a:gd name="T14" fmla="*/ 117 w 510"/>
                  <a:gd name="T15" fmla="*/ 55 h 374"/>
                  <a:gd name="T16" fmla="*/ 146 w 510"/>
                  <a:gd name="T17" fmla="*/ 63 h 374"/>
                  <a:gd name="T18" fmla="*/ 207 w 510"/>
                  <a:gd name="T19" fmla="*/ 51 h 374"/>
                  <a:gd name="T20" fmla="*/ 227 w 510"/>
                  <a:gd name="T21" fmla="*/ 55 h 374"/>
                  <a:gd name="T22" fmla="*/ 248 w 510"/>
                  <a:gd name="T23" fmla="*/ 48 h 374"/>
                  <a:gd name="T24" fmla="*/ 274 w 510"/>
                  <a:gd name="T25" fmla="*/ 48 h 374"/>
                  <a:gd name="T26" fmla="*/ 320 w 510"/>
                  <a:gd name="T27" fmla="*/ 31 h 374"/>
                  <a:gd name="T28" fmla="*/ 386 w 510"/>
                  <a:gd name="T29" fmla="*/ 23 h 374"/>
                  <a:gd name="T30" fmla="*/ 467 w 510"/>
                  <a:gd name="T31" fmla="*/ 23 h 374"/>
                  <a:gd name="T32" fmla="*/ 498 w 510"/>
                  <a:gd name="T33" fmla="*/ 41 h 374"/>
                  <a:gd name="T34" fmla="*/ 510 w 510"/>
                  <a:gd name="T35" fmla="*/ 63 h 374"/>
                  <a:gd name="T36" fmla="*/ 498 w 510"/>
                  <a:gd name="T37" fmla="*/ 84 h 374"/>
                  <a:gd name="T38" fmla="*/ 487 w 510"/>
                  <a:gd name="T39" fmla="*/ 116 h 374"/>
                  <a:gd name="T40" fmla="*/ 470 w 510"/>
                  <a:gd name="T41" fmla="*/ 146 h 374"/>
                  <a:gd name="T42" fmla="*/ 464 w 510"/>
                  <a:gd name="T43" fmla="*/ 164 h 374"/>
                  <a:gd name="T44" fmla="*/ 467 w 510"/>
                  <a:gd name="T45" fmla="*/ 179 h 374"/>
                  <a:gd name="T46" fmla="*/ 478 w 510"/>
                  <a:gd name="T47" fmla="*/ 179 h 374"/>
                  <a:gd name="T48" fmla="*/ 481 w 510"/>
                  <a:gd name="T49" fmla="*/ 193 h 374"/>
                  <a:gd name="T50" fmla="*/ 478 w 510"/>
                  <a:gd name="T51" fmla="*/ 211 h 374"/>
                  <a:gd name="T52" fmla="*/ 475 w 510"/>
                  <a:gd name="T53" fmla="*/ 251 h 374"/>
                  <a:gd name="T54" fmla="*/ 475 w 510"/>
                  <a:gd name="T55" fmla="*/ 340 h 374"/>
                  <a:gd name="T56" fmla="*/ 404 w 510"/>
                  <a:gd name="T57" fmla="*/ 374 h 374"/>
                  <a:gd name="T58" fmla="*/ 288 w 510"/>
                  <a:gd name="T59" fmla="*/ 374 h 374"/>
                  <a:gd name="T60" fmla="*/ 123 w 510"/>
                  <a:gd name="T61" fmla="*/ 374 h 374"/>
                  <a:gd name="T62" fmla="*/ 18 w 510"/>
                  <a:gd name="T63" fmla="*/ 371 h 374"/>
                  <a:gd name="T64" fmla="*/ 9 w 510"/>
                  <a:gd name="T65" fmla="*/ 354 h 374"/>
                  <a:gd name="T66" fmla="*/ 9 w 510"/>
                  <a:gd name="T67" fmla="*/ 339 h 374"/>
                  <a:gd name="T68" fmla="*/ 11 w 510"/>
                  <a:gd name="T69" fmla="*/ 322 h 374"/>
                  <a:gd name="T70" fmla="*/ 2 w 510"/>
                  <a:gd name="T71" fmla="*/ 305 h 374"/>
                  <a:gd name="T72" fmla="*/ 9 w 510"/>
                  <a:gd name="T73" fmla="*/ 277 h 374"/>
                  <a:gd name="T74" fmla="*/ 15 w 510"/>
                  <a:gd name="T75" fmla="*/ 262 h 374"/>
                  <a:gd name="T76" fmla="*/ 25 w 510"/>
                  <a:gd name="T77" fmla="*/ 257 h 374"/>
                  <a:gd name="T78" fmla="*/ 22 w 510"/>
                  <a:gd name="T79" fmla="*/ 250 h 374"/>
                  <a:gd name="T80" fmla="*/ 22 w 510"/>
                  <a:gd name="T81" fmla="*/ 234 h 374"/>
                  <a:gd name="T82" fmla="*/ 29 w 510"/>
                  <a:gd name="T83" fmla="*/ 228 h 374"/>
                  <a:gd name="T84" fmla="*/ 23 w 510"/>
                  <a:gd name="T85" fmla="*/ 230 h 374"/>
                  <a:gd name="T86" fmla="*/ 28 w 510"/>
                  <a:gd name="T87" fmla="*/ 193 h 374"/>
                  <a:gd name="T88" fmla="*/ 32 w 510"/>
                  <a:gd name="T89" fmla="*/ 164 h 374"/>
                  <a:gd name="T90" fmla="*/ 34 w 510"/>
                  <a:gd name="T91" fmla="*/ 149 h 374"/>
                  <a:gd name="T92" fmla="*/ 32 w 510"/>
                  <a:gd name="T93" fmla="*/ 138 h 374"/>
                  <a:gd name="T94" fmla="*/ 34 w 510"/>
                  <a:gd name="T95" fmla="*/ 121 h 374"/>
                  <a:gd name="T96" fmla="*/ 37 w 510"/>
                  <a:gd name="T97" fmla="*/ 103 h 374"/>
                  <a:gd name="T98" fmla="*/ 35 w 510"/>
                  <a:gd name="T99" fmla="*/ 83 h 374"/>
                  <a:gd name="T100" fmla="*/ 38 w 510"/>
                  <a:gd name="T101" fmla="*/ 75 h 374"/>
                  <a:gd name="T102" fmla="*/ 43 w 510"/>
                  <a:gd name="T103" fmla="*/ 69 h 374"/>
                  <a:gd name="T104" fmla="*/ 40 w 510"/>
                  <a:gd name="T105" fmla="*/ 54 h 374"/>
                  <a:gd name="T106" fmla="*/ 40 w 510"/>
                  <a:gd name="T107" fmla="*/ 55 h 374"/>
                  <a:gd name="T108" fmla="*/ 38 w 510"/>
                  <a:gd name="T109" fmla="*/ 34 h 374"/>
                  <a:gd name="T110" fmla="*/ 40 w 510"/>
                  <a:gd name="T111" fmla="*/ 20 h 374"/>
                  <a:gd name="T112" fmla="*/ 69 w 510"/>
                  <a:gd name="T113" fmla="*/ 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0" h="374">
                    <a:moveTo>
                      <a:pt x="35" y="3"/>
                    </a:moveTo>
                    <a:lnTo>
                      <a:pt x="37" y="5"/>
                    </a:lnTo>
                    <a:lnTo>
                      <a:pt x="38" y="5"/>
                    </a:lnTo>
                    <a:lnTo>
                      <a:pt x="40" y="6"/>
                    </a:lnTo>
                    <a:lnTo>
                      <a:pt x="40" y="8"/>
                    </a:lnTo>
                    <a:lnTo>
                      <a:pt x="41" y="8"/>
                    </a:lnTo>
                    <a:lnTo>
                      <a:pt x="43" y="9"/>
                    </a:lnTo>
                    <a:lnTo>
                      <a:pt x="46" y="9"/>
                    </a:lnTo>
                    <a:lnTo>
                      <a:pt x="46" y="11"/>
                    </a:lnTo>
                    <a:lnTo>
                      <a:pt x="48" y="12"/>
                    </a:lnTo>
                    <a:lnTo>
                      <a:pt x="48" y="14"/>
                    </a:lnTo>
                    <a:lnTo>
                      <a:pt x="48" y="12"/>
                    </a:lnTo>
                    <a:lnTo>
                      <a:pt x="48" y="11"/>
                    </a:lnTo>
                    <a:lnTo>
                      <a:pt x="49" y="11"/>
                    </a:lnTo>
                    <a:lnTo>
                      <a:pt x="48" y="9"/>
                    </a:lnTo>
                    <a:lnTo>
                      <a:pt x="48" y="8"/>
                    </a:lnTo>
                    <a:lnTo>
                      <a:pt x="46" y="8"/>
                    </a:lnTo>
                    <a:lnTo>
                      <a:pt x="45" y="8"/>
                    </a:lnTo>
                    <a:lnTo>
                      <a:pt x="45" y="6"/>
                    </a:lnTo>
                    <a:lnTo>
                      <a:pt x="46" y="6"/>
                    </a:lnTo>
                    <a:lnTo>
                      <a:pt x="48" y="6"/>
                    </a:lnTo>
                    <a:lnTo>
                      <a:pt x="49" y="6"/>
                    </a:lnTo>
                    <a:lnTo>
                      <a:pt x="51" y="5"/>
                    </a:lnTo>
                    <a:lnTo>
                      <a:pt x="51" y="6"/>
                    </a:lnTo>
                    <a:lnTo>
                      <a:pt x="52" y="8"/>
                    </a:lnTo>
                    <a:lnTo>
                      <a:pt x="54" y="8"/>
                    </a:lnTo>
                    <a:lnTo>
                      <a:pt x="60" y="6"/>
                    </a:lnTo>
                    <a:lnTo>
                      <a:pt x="61" y="6"/>
                    </a:lnTo>
                    <a:lnTo>
                      <a:pt x="60" y="6"/>
                    </a:lnTo>
                    <a:lnTo>
                      <a:pt x="60" y="5"/>
                    </a:lnTo>
                    <a:lnTo>
                      <a:pt x="61" y="5"/>
                    </a:lnTo>
                    <a:lnTo>
                      <a:pt x="63" y="5"/>
                    </a:lnTo>
                    <a:lnTo>
                      <a:pt x="64" y="3"/>
                    </a:lnTo>
                    <a:lnTo>
                      <a:pt x="66" y="3"/>
                    </a:lnTo>
                    <a:lnTo>
                      <a:pt x="67" y="3"/>
                    </a:lnTo>
                    <a:lnTo>
                      <a:pt x="69" y="5"/>
                    </a:lnTo>
                    <a:lnTo>
                      <a:pt x="71" y="5"/>
                    </a:lnTo>
                    <a:lnTo>
                      <a:pt x="71" y="6"/>
                    </a:lnTo>
                    <a:lnTo>
                      <a:pt x="71" y="8"/>
                    </a:lnTo>
                    <a:lnTo>
                      <a:pt x="72" y="8"/>
                    </a:lnTo>
                    <a:lnTo>
                      <a:pt x="72" y="9"/>
                    </a:lnTo>
                    <a:lnTo>
                      <a:pt x="74" y="11"/>
                    </a:lnTo>
                    <a:lnTo>
                      <a:pt x="78" y="11"/>
                    </a:lnTo>
                    <a:lnTo>
                      <a:pt x="80" y="11"/>
                    </a:lnTo>
                    <a:lnTo>
                      <a:pt x="81" y="12"/>
                    </a:lnTo>
                    <a:lnTo>
                      <a:pt x="83" y="12"/>
                    </a:lnTo>
                    <a:lnTo>
                      <a:pt x="84" y="11"/>
                    </a:lnTo>
                    <a:lnTo>
                      <a:pt x="86" y="9"/>
                    </a:lnTo>
                    <a:lnTo>
                      <a:pt x="86" y="8"/>
                    </a:lnTo>
                    <a:lnTo>
                      <a:pt x="87" y="8"/>
                    </a:lnTo>
                    <a:lnTo>
                      <a:pt x="92" y="6"/>
                    </a:lnTo>
                    <a:lnTo>
                      <a:pt x="92" y="8"/>
                    </a:lnTo>
                    <a:lnTo>
                      <a:pt x="94" y="8"/>
                    </a:lnTo>
                    <a:lnTo>
                      <a:pt x="95" y="9"/>
                    </a:lnTo>
                    <a:lnTo>
                      <a:pt x="97" y="11"/>
                    </a:lnTo>
                    <a:lnTo>
                      <a:pt x="98" y="11"/>
                    </a:lnTo>
                    <a:lnTo>
                      <a:pt x="101" y="11"/>
                    </a:lnTo>
                    <a:lnTo>
                      <a:pt x="103" y="12"/>
                    </a:lnTo>
                    <a:lnTo>
                      <a:pt x="104" y="14"/>
                    </a:lnTo>
                    <a:lnTo>
                      <a:pt x="106" y="15"/>
                    </a:lnTo>
                    <a:lnTo>
                      <a:pt x="106" y="17"/>
                    </a:lnTo>
                    <a:lnTo>
                      <a:pt x="107" y="20"/>
                    </a:lnTo>
                    <a:lnTo>
                      <a:pt x="107" y="23"/>
                    </a:lnTo>
                    <a:lnTo>
                      <a:pt x="109" y="23"/>
                    </a:lnTo>
                    <a:lnTo>
                      <a:pt x="110" y="25"/>
                    </a:lnTo>
                    <a:lnTo>
                      <a:pt x="110" y="26"/>
                    </a:lnTo>
                    <a:lnTo>
                      <a:pt x="110" y="28"/>
                    </a:lnTo>
                    <a:lnTo>
                      <a:pt x="112" y="31"/>
                    </a:lnTo>
                    <a:lnTo>
                      <a:pt x="112" y="35"/>
                    </a:lnTo>
                    <a:lnTo>
                      <a:pt x="112" y="37"/>
                    </a:lnTo>
                    <a:lnTo>
                      <a:pt x="112" y="38"/>
                    </a:lnTo>
                    <a:lnTo>
                      <a:pt x="112" y="40"/>
                    </a:lnTo>
                    <a:lnTo>
                      <a:pt x="113" y="43"/>
                    </a:lnTo>
                    <a:lnTo>
                      <a:pt x="113" y="44"/>
                    </a:lnTo>
                    <a:lnTo>
                      <a:pt x="113" y="46"/>
                    </a:lnTo>
                    <a:lnTo>
                      <a:pt x="113" y="48"/>
                    </a:lnTo>
                    <a:lnTo>
                      <a:pt x="113" y="51"/>
                    </a:lnTo>
                    <a:lnTo>
                      <a:pt x="115" y="52"/>
                    </a:lnTo>
                    <a:lnTo>
                      <a:pt x="115" y="54"/>
                    </a:lnTo>
                    <a:lnTo>
                      <a:pt x="117" y="55"/>
                    </a:lnTo>
                    <a:lnTo>
                      <a:pt x="118" y="57"/>
                    </a:lnTo>
                    <a:lnTo>
                      <a:pt x="120" y="58"/>
                    </a:lnTo>
                    <a:lnTo>
                      <a:pt x="124" y="58"/>
                    </a:lnTo>
                    <a:lnTo>
                      <a:pt x="126" y="58"/>
                    </a:lnTo>
                    <a:lnTo>
                      <a:pt x="127" y="58"/>
                    </a:lnTo>
                    <a:lnTo>
                      <a:pt x="129" y="60"/>
                    </a:lnTo>
                    <a:lnTo>
                      <a:pt x="133" y="60"/>
                    </a:lnTo>
                    <a:lnTo>
                      <a:pt x="135" y="61"/>
                    </a:lnTo>
                    <a:lnTo>
                      <a:pt x="139" y="61"/>
                    </a:lnTo>
                    <a:lnTo>
                      <a:pt x="146" y="63"/>
                    </a:lnTo>
                    <a:lnTo>
                      <a:pt x="147" y="61"/>
                    </a:lnTo>
                    <a:lnTo>
                      <a:pt x="152" y="60"/>
                    </a:lnTo>
                    <a:lnTo>
                      <a:pt x="164" y="57"/>
                    </a:lnTo>
                    <a:lnTo>
                      <a:pt x="166" y="55"/>
                    </a:lnTo>
                    <a:lnTo>
                      <a:pt x="170" y="51"/>
                    </a:lnTo>
                    <a:lnTo>
                      <a:pt x="173" y="49"/>
                    </a:lnTo>
                    <a:lnTo>
                      <a:pt x="175" y="49"/>
                    </a:lnTo>
                    <a:lnTo>
                      <a:pt x="179" y="51"/>
                    </a:lnTo>
                    <a:lnTo>
                      <a:pt x="188" y="48"/>
                    </a:lnTo>
                    <a:lnTo>
                      <a:pt x="207" y="51"/>
                    </a:lnTo>
                    <a:lnTo>
                      <a:pt x="210" y="51"/>
                    </a:lnTo>
                    <a:lnTo>
                      <a:pt x="211" y="52"/>
                    </a:lnTo>
                    <a:lnTo>
                      <a:pt x="211" y="54"/>
                    </a:lnTo>
                    <a:lnTo>
                      <a:pt x="213" y="55"/>
                    </a:lnTo>
                    <a:lnTo>
                      <a:pt x="213" y="57"/>
                    </a:lnTo>
                    <a:lnTo>
                      <a:pt x="215" y="58"/>
                    </a:lnTo>
                    <a:lnTo>
                      <a:pt x="216" y="58"/>
                    </a:lnTo>
                    <a:lnTo>
                      <a:pt x="222" y="55"/>
                    </a:lnTo>
                    <a:lnTo>
                      <a:pt x="224" y="55"/>
                    </a:lnTo>
                    <a:lnTo>
                      <a:pt x="227" y="55"/>
                    </a:lnTo>
                    <a:lnTo>
                      <a:pt x="228" y="55"/>
                    </a:lnTo>
                    <a:lnTo>
                      <a:pt x="231" y="57"/>
                    </a:lnTo>
                    <a:lnTo>
                      <a:pt x="233" y="55"/>
                    </a:lnTo>
                    <a:lnTo>
                      <a:pt x="234" y="55"/>
                    </a:lnTo>
                    <a:lnTo>
                      <a:pt x="238" y="54"/>
                    </a:lnTo>
                    <a:lnTo>
                      <a:pt x="238" y="52"/>
                    </a:lnTo>
                    <a:lnTo>
                      <a:pt x="242" y="52"/>
                    </a:lnTo>
                    <a:lnTo>
                      <a:pt x="245" y="51"/>
                    </a:lnTo>
                    <a:lnTo>
                      <a:pt x="247" y="49"/>
                    </a:lnTo>
                    <a:lnTo>
                      <a:pt x="248" y="48"/>
                    </a:lnTo>
                    <a:lnTo>
                      <a:pt x="257" y="51"/>
                    </a:lnTo>
                    <a:lnTo>
                      <a:pt x="259" y="51"/>
                    </a:lnTo>
                    <a:lnTo>
                      <a:pt x="260" y="49"/>
                    </a:lnTo>
                    <a:lnTo>
                      <a:pt x="264" y="49"/>
                    </a:lnTo>
                    <a:lnTo>
                      <a:pt x="265" y="49"/>
                    </a:lnTo>
                    <a:lnTo>
                      <a:pt x="267" y="49"/>
                    </a:lnTo>
                    <a:lnTo>
                      <a:pt x="268" y="48"/>
                    </a:lnTo>
                    <a:lnTo>
                      <a:pt x="270" y="48"/>
                    </a:lnTo>
                    <a:lnTo>
                      <a:pt x="273" y="48"/>
                    </a:lnTo>
                    <a:lnTo>
                      <a:pt x="274" y="48"/>
                    </a:lnTo>
                    <a:lnTo>
                      <a:pt x="276" y="46"/>
                    </a:lnTo>
                    <a:lnTo>
                      <a:pt x="279" y="43"/>
                    </a:lnTo>
                    <a:lnTo>
                      <a:pt x="282" y="43"/>
                    </a:lnTo>
                    <a:lnTo>
                      <a:pt x="291" y="38"/>
                    </a:lnTo>
                    <a:lnTo>
                      <a:pt x="308" y="35"/>
                    </a:lnTo>
                    <a:lnTo>
                      <a:pt x="311" y="34"/>
                    </a:lnTo>
                    <a:lnTo>
                      <a:pt x="313" y="31"/>
                    </a:lnTo>
                    <a:lnTo>
                      <a:pt x="314" y="31"/>
                    </a:lnTo>
                    <a:lnTo>
                      <a:pt x="316" y="31"/>
                    </a:lnTo>
                    <a:lnTo>
                      <a:pt x="320" y="31"/>
                    </a:lnTo>
                    <a:lnTo>
                      <a:pt x="323" y="29"/>
                    </a:lnTo>
                    <a:lnTo>
                      <a:pt x="329" y="29"/>
                    </a:lnTo>
                    <a:lnTo>
                      <a:pt x="345" y="29"/>
                    </a:lnTo>
                    <a:lnTo>
                      <a:pt x="348" y="28"/>
                    </a:lnTo>
                    <a:lnTo>
                      <a:pt x="351" y="25"/>
                    </a:lnTo>
                    <a:lnTo>
                      <a:pt x="354" y="25"/>
                    </a:lnTo>
                    <a:lnTo>
                      <a:pt x="362" y="25"/>
                    </a:lnTo>
                    <a:lnTo>
                      <a:pt x="371" y="23"/>
                    </a:lnTo>
                    <a:lnTo>
                      <a:pt x="378" y="23"/>
                    </a:lnTo>
                    <a:lnTo>
                      <a:pt x="386" y="23"/>
                    </a:lnTo>
                    <a:lnTo>
                      <a:pt x="394" y="23"/>
                    </a:lnTo>
                    <a:lnTo>
                      <a:pt x="403" y="23"/>
                    </a:lnTo>
                    <a:lnTo>
                      <a:pt x="411" y="23"/>
                    </a:lnTo>
                    <a:lnTo>
                      <a:pt x="418" y="23"/>
                    </a:lnTo>
                    <a:lnTo>
                      <a:pt x="427" y="23"/>
                    </a:lnTo>
                    <a:lnTo>
                      <a:pt x="435" y="23"/>
                    </a:lnTo>
                    <a:lnTo>
                      <a:pt x="443" y="23"/>
                    </a:lnTo>
                    <a:lnTo>
                      <a:pt x="452" y="23"/>
                    </a:lnTo>
                    <a:lnTo>
                      <a:pt x="460" y="23"/>
                    </a:lnTo>
                    <a:lnTo>
                      <a:pt x="467" y="23"/>
                    </a:lnTo>
                    <a:lnTo>
                      <a:pt x="475" y="23"/>
                    </a:lnTo>
                    <a:lnTo>
                      <a:pt x="484" y="23"/>
                    </a:lnTo>
                    <a:lnTo>
                      <a:pt x="484" y="25"/>
                    </a:lnTo>
                    <a:lnTo>
                      <a:pt x="484" y="26"/>
                    </a:lnTo>
                    <a:lnTo>
                      <a:pt x="487" y="32"/>
                    </a:lnTo>
                    <a:lnTo>
                      <a:pt x="490" y="35"/>
                    </a:lnTo>
                    <a:lnTo>
                      <a:pt x="492" y="37"/>
                    </a:lnTo>
                    <a:lnTo>
                      <a:pt x="492" y="38"/>
                    </a:lnTo>
                    <a:lnTo>
                      <a:pt x="496" y="40"/>
                    </a:lnTo>
                    <a:lnTo>
                      <a:pt x="498" y="41"/>
                    </a:lnTo>
                    <a:lnTo>
                      <a:pt x="502" y="44"/>
                    </a:lnTo>
                    <a:lnTo>
                      <a:pt x="504" y="44"/>
                    </a:lnTo>
                    <a:lnTo>
                      <a:pt x="506" y="46"/>
                    </a:lnTo>
                    <a:lnTo>
                      <a:pt x="507" y="48"/>
                    </a:lnTo>
                    <a:lnTo>
                      <a:pt x="509" y="52"/>
                    </a:lnTo>
                    <a:lnTo>
                      <a:pt x="510" y="57"/>
                    </a:lnTo>
                    <a:lnTo>
                      <a:pt x="510" y="58"/>
                    </a:lnTo>
                    <a:lnTo>
                      <a:pt x="510" y="60"/>
                    </a:lnTo>
                    <a:lnTo>
                      <a:pt x="510" y="61"/>
                    </a:lnTo>
                    <a:lnTo>
                      <a:pt x="510" y="63"/>
                    </a:lnTo>
                    <a:lnTo>
                      <a:pt x="507" y="64"/>
                    </a:lnTo>
                    <a:lnTo>
                      <a:pt x="507" y="66"/>
                    </a:lnTo>
                    <a:lnTo>
                      <a:pt x="506" y="69"/>
                    </a:lnTo>
                    <a:lnTo>
                      <a:pt x="506" y="71"/>
                    </a:lnTo>
                    <a:lnTo>
                      <a:pt x="506" y="72"/>
                    </a:lnTo>
                    <a:lnTo>
                      <a:pt x="502" y="75"/>
                    </a:lnTo>
                    <a:lnTo>
                      <a:pt x="501" y="78"/>
                    </a:lnTo>
                    <a:lnTo>
                      <a:pt x="499" y="81"/>
                    </a:lnTo>
                    <a:lnTo>
                      <a:pt x="498" y="83"/>
                    </a:lnTo>
                    <a:lnTo>
                      <a:pt x="498" y="84"/>
                    </a:lnTo>
                    <a:lnTo>
                      <a:pt x="498" y="89"/>
                    </a:lnTo>
                    <a:lnTo>
                      <a:pt x="498" y="90"/>
                    </a:lnTo>
                    <a:lnTo>
                      <a:pt x="496" y="92"/>
                    </a:lnTo>
                    <a:lnTo>
                      <a:pt x="496" y="97"/>
                    </a:lnTo>
                    <a:lnTo>
                      <a:pt x="495" y="100"/>
                    </a:lnTo>
                    <a:lnTo>
                      <a:pt x="487" y="110"/>
                    </a:lnTo>
                    <a:lnTo>
                      <a:pt x="487" y="112"/>
                    </a:lnTo>
                    <a:lnTo>
                      <a:pt x="487" y="113"/>
                    </a:lnTo>
                    <a:lnTo>
                      <a:pt x="487" y="115"/>
                    </a:lnTo>
                    <a:lnTo>
                      <a:pt x="487" y="116"/>
                    </a:lnTo>
                    <a:lnTo>
                      <a:pt x="487" y="121"/>
                    </a:lnTo>
                    <a:lnTo>
                      <a:pt x="487" y="123"/>
                    </a:lnTo>
                    <a:lnTo>
                      <a:pt x="486" y="126"/>
                    </a:lnTo>
                    <a:lnTo>
                      <a:pt x="481" y="132"/>
                    </a:lnTo>
                    <a:lnTo>
                      <a:pt x="480" y="133"/>
                    </a:lnTo>
                    <a:lnTo>
                      <a:pt x="476" y="136"/>
                    </a:lnTo>
                    <a:lnTo>
                      <a:pt x="475" y="138"/>
                    </a:lnTo>
                    <a:lnTo>
                      <a:pt x="473" y="138"/>
                    </a:lnTo>
                    <a:lnTo>
                      <a:pt x="472" y="143"/>
                    </a:lnTo>
                    <a:lnTo>
                      <a:pt x="470" y="146"/>
                    </a:lnTo>
                    <a:lnTo>
                      <a:pt x="470" y="149"/>
                    </a:lnTo>
                    <a:lnTo>
                      <a:pt x="469" y="152"/>
                    </a:lnTo>
                    <a:lnTo>
                      <a:pt x="469" y="153"/>
                    </a:lnTo>
                    <a:lnTo>
                      <a:pt x="467" y="155"/>
                    </a:lnTo>
                    <a:lnTo>
                      <a:pt x="467" y="156"/>
                    </a:lnTo>
                    <a:lnTo>
                      <a:pt x="466" y="156"/>
                    </a:lnTo>
                    <a:lnTo>
                      <a:pt x="464" y="158"/>
                    </a:lnTo>
                    <a:lnTo>
                      <a:pt x="464" y="159"/>
                    </a:lnTo>
                    <a:lnTo>
                      <a:pt x="464" y="162"/>
                    </a:lnTo>
                    <a:lnTo>
                      <a:pt x="464" y="164"/>
                    </a:lnTo>
                    <a:lnTo>
                      <a:pt x="463" y="166"/>
                    </a:lnTo>
                    <a:lnTo>
                      <a:pt x="463" y="167"/>
                    </a:lnTo>
                    <a:lnTo>
                      <a:pt x="463" y="169"/>
                    </a:lnTo>
                    <a:lnTo>
                      <a:pt x="464" y="170"/>
                    </a:lnTo>
                    <a:lnTo>
                      <a:pt x="464" y="172"/>
                    </a:lnTo>
                    <a:lnTo>
                      <a:pt x="464" y="173"/>
                    </a:lnTo>
                    <a:lnTo>
                      <a:pt x="464" y="175"/>
                    </a:lnTo>
                    <a:lnTo>
                      <a:pt x="464" y="176"/>
                    </a:lnTo>
                    <a:lnTo>
                      <a:pt x="466" y="178"/>
                    </a:lnTo>
                    <a:lnTo>
                      <a:pt x="467" y="179"/>
                    </a:lnTo>
                    <a:lnTo>
                      <a:pt x="469" y="178"/>
                    </a:lnTo>
                    <a:lnTo>
                      <a:pt x="469" y="176"/>
                    </a:lnTo>
                    <a:lnTo>
                      <a:pt x="470" y="176"/>
                    </a:lnTo>
                    <a:lnTo>
                      <a:pt x="472" y="178"/>
                    </a:lnTo>
                    <a:lnTo>
                      <a:pt x="472" y="179"/>
                    </a:lnTo>
                    <a:lnTo>
                      <a:pt x="473" y="179"/>
                    </a:lnTo>
                    <a:lnTo>
                      <a:pt x="475" y="179"/>
                    </a:lnTo>
                    <a:lnTo>
                      <a:pt x="476" y="178"/>
                    </a:lnTo>
                    <a:lnTo>
                      <a:pt x="478" y="178"/>
                    </a:lnTo>
                    <a:lnTo>
                      <a:pt x="478" y="179"/>
                    </a:lnTo>
                    <a:lnTo>
                      <a:pt x="478" y="181"/>
                    </a:lnTo>
                    <a:lnTo>
                      <a:pt x="480" y="182"/>
                    </a:lnTo>
                    <a:lnTo>
                      <a:pt x="481" y="184"/>
                    </a:lnTo>
                    <a:lnTo>
                      <a:pt x="483" y="185"/>
                    </a:lnTo>
                    <a:lnTo>
                      <a:pt x="483" y="187"/>
                    </a:lnTo>
                    <a:lnTo>
                      <a:pt x="483" y="188"/>
                    </a:lnTo>
                    <a:lnTo>
                      <a:pt x="483" y="190"/>
                    </a:lnTo>
                    <a:lnTo>
                      <a:pt x="483" y="192"/>
                    </a:lnTo>
                    <a:lnTo>
                      <a:pt x="481" y="192"/>
                    </a:lnTo>
                    <a:lnTo>
                      <a:pt x="481" y="193"/>
                    </a:lnTo>
                    <a:lnTo>
                      <a:pt x="480" y="193"/>
                    </a:lnTo>
                    <a:lnTo>
                      <a:pt x="478" y="193"/>
                    </a:lnTo>
                    <a:lnTo>
                      <a:pt x="478" y="195"/>
                    </a:lnTo>
                    <a:lnTo>
                      <a:pt x="480" y="198"/>
                    </a:lnTo>
                    <a:lnTo>
                      <a:pt x="481" y="199"/>
                    </a:lnTo>
                    <a:lnTo>
                      <a:pt x="481" y="201"/>
                    </a:lnTo>
                    <a:lnTo>
                      <a:pt x="480" y="202"/>
                    </a:lnTo>
                    <a:lnTo>
                      <a:pt x="480" y="207"/>
                    </a:lnTo>
                    <a:lnTo>
                      <a:pt x="478" y="210"/>
                    </a:lnTo>
                    <a:lnTo>
                      <a:pt x="478" y="211"/>
                    </a:lnTo>
                    <a:lnTo>
                      <a:pt x="478" y="213"/>
                    </a:lnTo>
                    <a:lnTo>
                      <a:pt x="476" y="215"/>
                    </a:lnTo>
                    <a:lnTo>
                      <a:pt x="475" y="216"/>
                    </a:lnTo>
                    <a:lnTo>
                      <a:pt x="475" y="218"/>
                    </a:lnTo>
                    <a:lnTo>
                      <a:pt x="475" y="219"/>
                    </a:lnTo>
                    <a:lnTo>
                      <a:pt x="475" y="221"/>
                    </a:lnTo>
                    <a:lnTo>
                      <a:pt x="475" y="228"/>
                    </a:lnTo>
                    <a:lnTo>
                      <a:pt x="475" y="233"/>
                    </a:lnTo>
                    <a:lnTo>
                      <a:pt x="475" y="242"/>
                    </a:lnTo>
                    <a:lnTo>
                      <a:pt x="475" y="251"/>
                    </a:lnTo>
                    <a:lnTo>
                      <a:pt x="475" y="259"/>
                    </a:lnTo>
                    <a:lnTo>
                      <a:pt x="475" y="268"/>
                    </a:lnTo>
                    <a:lnTo>
                      <a:pt x="475" y="277"/>
                    </a:lnTo>
                    <a:lnTo>
                      <a:pt x="475" y="287"/>
                    </a:lnTo>
                    <a:lnTo>
                      <a:pt x="475" y="296"/>
                    </a:lnTo>
                    <a:lnTo>
                      <a:pt x="475" y="303"/>
                    </a:lnTo>
                    <a:lnTo>
                      <a:pt x="475" y="313"/>
                    </a:lnTo>
                    <a:lnTo>
                      <a:pt x="475" y="322"/>
                    </a:lnTo>
                    <a:lnTo>
                      <a:pt x="475" y="331"/>
                    </a:lnTo>
                    <a:lnTo>
                      <a:pt x="475" y="340"/>
                    </a:lnTo>
                    <a:lnTo>
                      <a:pt x="475" y="348"/>
                    </a:lnTo>
                    <a:lnTo>
                      <a:pt x="475" y="357"/>
                    </a:lnTo>
                    <a:lnTo>
                      <a:pt x="475" y="366"/>
                    </a:lnTo>
                    <a:lnTo>
                      <a:pt x="475" y="374"/>
                    </a:lnTo>
                    <a:lnTo>
                      <a:pt x="464" y="374"/>
                    </a:lnTo>
                    <a:lnTo>
                      <a:pt x="452" y="374"/>
                    </a:lnTo>
                    <a:lnTo>
                      <a:pt x="440" y="374"/>
                    </a:lnTo>
                    <a:lnTo>
                      <a:pt x="429" y="374"/>
                    </a:lnTo>
                    <a:lnTo>
                      <a:pt x="417" y="374"/>
                    </a:lnTo>
                    <a:lnTo>
                      <a:pt x="404" y="374"/>
                    </a:lnTo>
                    <a:lnTo>
                      <a:pt x="394" y="374"/>
                    </a:lnTo>
                    <a:lnTo>
                      <a:pt x="381" y="374"/>
                    </a:lnTo>
                    <a:lnTo>
                      <a:pt x="369" y="374"/>
                    </a:lnTo>
                    <a:lnTo>
                      <a:pt x="359" y="374"/>
                    </a:lnTo>
                    <a:lnTo>
                      <a:pt x="346" y="374"/>
                    </a:lnTo>
                    <a:lnTo>
                      <a:pt x="334" y="374"/>
                    </a:lnTo>
                    <a:lnTo>
                      <a:pt x="323" y="374"/>
                    </a:lnTo>
                    <a:lnTo>
                      <a:pt x="311" y="374"/>
                    </a:lnTo>
                    <a:lnTo>
                      <a:pt x="299" y="374"/>
                    </a:lnTo>
                    <a:lnTo>
                      <a:pt x="288" y="374"/>
                    </a:lnTo>
                    <a:lnTo>
                      <a:pt x="271" y="374"/>
                    </a:lnTo>
                    <a:lnTo>
                      <a:pt x="254" y="374"/>
                    </a:lnTo>
                    <a:lnTo>
                      <a:pt x="238" y="374"/>
                    </a:lnTo>
                    <a:lnTo>
                      <a:pt x="222" y="374"/>
                    </a:lnTo>
                    <a:lnTo>
                      <a:pt x="205" y="374"/>
                    </a:lnTo>
                    <a:lnTo>
                      <a:pt x="188" y="374"/>
                    </a:lnTo>
                    <a:lnTo>
                      <a:pt x="172" y="374"/>
                    </a:lnTo>
                    <a:lnTo>
                      <a:pt x="155" y="374"/>
                    </a:lnTo>
                    <a:lnTo>
                      <a:pt x="139" y="374"/>
                    </a:lnTo>
                    <a:lnTo>
                      <a:pt x="123" y="374"/>
                    </a:lnTo>
                    <a:lnTo>
                      <a:pt x="106" y="374"/>
                    </a:lnTo>
                    <a:lnTo>
                      <a:pt x="89" y="374"/>
                    </a:lnTo>
                    <a:lnTo>
                      <a:pt x="74" y="374"/>
                    </a:lnTo>
                    <a:lnTo>
                      <a:pt x="57" y="374"/>
                    </a:lnTo>
                    <a:lnTo>
                      <a:pt x="40" y="374"/>
                    </a:lnTo>
                    <a:lnTo>
                      <a:pt x="23" y="374"/>
                    </a:lnTo>
                    <a:lnTo>
                      <a:pt x="22" y="374"/>
                    </a:lnTo>
                    <a:lnTo>
                      <a:pt x="20" y="372"/>
                    </a:lnTo>
                    <a:lnTo>
                      <a:pt x="18" y="372"/>
                    </a:lnTo>
                    <a:lnTo>
                      <a:pt x="18" y="371"/>
                    </a:lnTo>
                    <a:lnTo>
                      <a:pt x="17" y="371"/>
                    </a:lnTo>
                    <a:lnTo>
                      <a:pt x="14" y="366"/>
                    </a:lnTo>
                    <a:lnTo>
                      <a:pt x="12" y="365"/>
                    </a:lnTo>
                    <a:lnTo>
                      <a:pt x="12" y="363"/>
                    </a:lnTo>
                    <a:lnTo>
                      <a:pt x="12" y="362"/>
                    </a:lnTo>
                    <a:lnTo>
                      <a:pt x="12" y="360"/>
                    </a:lnTo>
                    <a:lnTo>
                      <a:pt x="12" y="359"/>
                    </a:lnTo>
                    <a:lnTo>
                      <a:pt x="11" y="355"/>
                    </a:lnTo>
                    <a:lnTo>
                      <a:pt x="11" y="354"/>
                    </a:lnTo>
                    <a:lnTo>
                      <a:pt x="9" y="354"/>
                    </a:lnTo>
                    <a:lnTo>
                      <a:pt x="9" y="352"/>
                    </a:lnTo>
                    <a:lnTo>
                      <a:pt x="9" y="349"/>
                    </a:lnTo>
                    <a:lnTo>
                      <a:pt x="9" y="348"/>
                    </a:lnTo>
                    <a:lnTo>
                      <a:pt x="8" y="348"/>
                    </a:lnTo>
                    <a:lnTo>
                      <a:pt x="8" y="346"/>
                    </a:lnTo>
                    <a:lnTo>
                      <a:pt x="8" y="345"/>
                    </a:lnTo>
                    <a:lnTo>
                      <a:pt x="8" y="343"/>
                    </a:lnTo>
                    <a:lnTo>
                      <a:pt x="8" y="342"/>
                    </a:lnTo>
                    <a:lnTo>
                      <a:pt x="8" y="340"/>
                    </a:lnTo>
                    <a:lnTo>
                      <a:pt x="9" y="339"/>
                    </a:lnTo>
                    <a:lnTo>
                      <a:pt x="8" y="337"/>
                    </a:lnTo>
                    <a:lnTo>
                      <a:pt x="9" y="336"/>
                    </a:lnTo>
                    <a:lnTo>
                      <a:pt x="9" y="334"/>
                    </a:lnTo>
                    <a:lnTo>
                      <a:pt x="9" y="333"/>
                    </a:lnTo>
                    <a:lnTo>
                      <a:pt x="9" y="331"/>
                    </a:lnTo>
                    <a:lnTo>
                      <a:pt x="9" y="329"/>
                    </a:lnTo>
                    <a:lnTo>
                      <a:pt x="11" y="326"/>
                    </a:lnTo>
                    <a:lnTo>
                      <a:pt x="11" y="325"/>
                    </a:lnTo>
                    <a:lnTo>
                      <a:pt x="9" y="323"/>
                    </a:lnTo>
                    <a:lnTo>
                      <a:pt x="11" y="322"/>
                    </a:lnTo>
                    <a:lnTo>
                      <a:pt x="9" y="320"/>
                    </a:lnTo>
                    <a:lnTo>
                      <a:pt x="9" y="319"/>
                    </a:lnTo>
                    <a:lnTo>
                      <a:pt x="8" y="317"/>
                    </a:lnTo>
                    <a:lnTo>
                      <a:pt x="6" y="316"/>
                    </a:lnTo>
                    <a:lnTo>
                      <a:pt x="6" y="314"/>
                    </a:lnTo>
                    <a:lnTo>
                      <a:pt x="6" y="313"/>
                    </a:lnTo>
                    <a:lnTo>
                      <a:pt x="5" y="311"/>
                    </a:lnTo>
                    <a:lnTo>
                      <a:pt x="3" y="311"/>
                    </a:lnTo>
                    <a:lnTo>
                      <a:pt x="2" y="306"/>
                    </a:lnTo>
                    <a:lnTo>
                      <a:pt x="2" y="305"/>
                    </a:lnTo>
                    <a:lnTo>
                      <a:pt x="0" y="303"/>
                    </a:lnTo>
                    <a:lnTo>
                      <a:pt x="0" y="302"/>
                    </a:lnTo>
                    <a:lnTo>
                      <a:pt x="5" y="296"/>
                    </a:lnTo>
                    <a:lnTo>
                      <a:pt x="6" y="290"/>
                    </a:lnTo>
                    <a:lnTo>
                      <a:pt x="6" y="288"/>
                    </a:lnTo>
                    <a:lnTo>
                      <a:pt x="8" y="287"/>
                    </a:lnTo>
                    <a:lnTo>
                      <a:pt x="8" y="283"/>
                    </a:lnTo>
                    <a:lnTo>
                      <a:pt x="8" y="282"/>
                    </a:lnTo>
                    <a:lnTo>
                      <a:pt x="9" y="279"/>
                    </a:lnTo>
                    <a:lnTo>
                      <a:pt x="9" y="277"/>
                    </a:lnTo>
                    <a:lnTo>
                      <a:pt x="11" y="267"/>
                    </a:lnTo>
                    <a:lnTo>
                      <a:pt x="11" y="264"/>
                    </a:lnTo>
                    <a:lnTo>
                      <a:pt x="11" y="262"/>
                    </a:lnTo>
                    <a:lnTo>
                      <a:pt x="11" y="260"/>
                    </a:lnTo>
                    <a:lnTo>
                      <a:pt x="12" y="259"/>
                    </a:lnTo>
                    <a:lnTo>
                      <a:pt x="14" y="259"/>
                    </a:lnTo>
                    <a:lnTo>
                      <a:pt x="15" y="259"/>
                    </a:lnTo>
                    <a:lnTo>
                      <a:pt x="15" y="262"/>
                    </a:lnTo>
                    <a:lnTo>
                      <a:pt x="15" y="264"/>
                    </a:lnTo>
                    <a:lnTo>
                      <a:pt x="15" y="262"/>
                    </a:lnTo>
                    <a:lnTo>
                      <a:pt x="15" y="260"/>
                    </a:lnTo>
                    <a:lnTo>
                      <a:pt x="15" y="259"/>
                    </a:lnTo>
                    <a:lnTo>
                      <a:pt x="17" y="257"/>
                    </a:lnTo>
                    <a:lnTo>
                      <a:pt x="18" y="254"/>
                    </a:lnTo>
                    <a:lnTo>
                      <a:pt x="20" y="253"/>
                    </a:lnTo>
                    <a:lnTo>
                      <a:pt x="22" y="253"/>
                    </a:lnTo>
                    <a:lnTo>
                      <a:pt x="22" y="254"/>
                    </a:lnTo>
                    <a:lnTo>
                      <a:pt x="22" y="256"/>
                    </a:lnTo>
                    <a:lnTo>
                      <a:pt x="23" y="256"/>
                    </a:lnTo>
                    <a:lnTo>
                      <a:pt x="25" y="257"/>
                    </a:lnTo>
                    <a:lnTo>
                      <a:pt x="26" y="257"/>
                    </a:lnTo>
                    <a:lnTo>
                      <a:pt x="26" y="256"/>
                    </a:lnTo>
                    <a:lnTo>
                      <a:pt x="25" y="256"/>
                    </a:lnTo>
                    <a:lnTo>
                      <a:pt x="23" y="256"/>
                    </a:lnTo>
                    <a:lnTo>
                      <a:pt x="23" y="254"/>
                    </a:lnTo>
                    <a:lnTo>
                      <a:pt x="23" y="253"/>
                    </a:lnTo>
                    <a:lnTo>
                      <a:pt x="22" y="251"/>
                    </a:lnTo>
                    <a:lnTo>
                      <a:pt x="23" y="251"/>
                    </a:lnTo>
                    <a:lnTo>
                      <a:pt x="23" y="250"/>
                    </a:lnTo>
                    <a:lnTo>
                      <a:pt x="22" y="250"/>
                    </a:lnTo>
                    <a:lnTo>
                      <a:pt x="20" y="250"/>
                    </a:lnTo>
                    <a:lnTo>
                      <a:pt x="20" y="251"/>
                    </a:lnTo>
                    <a:lnTo>
                      <a:pt x="18" y="253"/>
                    </a:lnTo>
                    <a:lnTo>
                      <a:pt x="17" y="254"/>
                    </a:lnTo>
                    <a:lnTo>
                      <a:pt x="15" y="257"/>
                    </a:lnTo>
                    <a:lnTo>
                      <a:pt x="14" y="257"/>
                    </a:lnTo>
                    <a:lnTo>
                      <a:pt x="17" y="253"/>
                    </a:lnTo>
                    <a:lnTo>
                      <a:pt x="20" y="242"/>
                    </a:lnTo>
                    <a:lnTo>
                      <a:pt x="22" y="238"/>
                    </a:lnTo>
                    <a:lnTo>
                      <a:pt x="22" y="234"/>
                    </a:lnTo>
                    <a:lnTo>
                      <a:pt x="22" y="231"/>
                    </a:lnTo>
                    <a:lnTo>
                      <a:pt x="23" y="231"/>
                    </a:lnTo>
                    <a:lnTo>
                      <a:pt x="25" y="231"/>
                    </a:lnTo>
                    <a:lnTo>
                      <a:pt x="25" y="230"/>
                    </a:lnTo>
                    <a:lnTo>
                      <a:pt x="26" y="228"/>
                    </a:lnTo>
                    <a:lnTo>
                      <a:pt x="26" y="227"/>
                    </a:lnTo>
                    <a:lnTo>
                      <a:pt x="26" y="225"/>
                    </a:lnTo>
                    <a:lnTo>
                      <a:pt x="28" y="225"/>
                    </a:lnTo>
                    <a:lnTo>
                      <a:pt x="28" y="227"/>
                    </a:lnTo>
                    <a:lnTo>
                      <a:pt x="29" y="228"/>
                    </a:lnTo>
                    <a:lnTo>
                      <a:pt x="31" y="228"/>
                    </a:lnTo>
                    <a:lnTo>
                      <a:pt x="31" y="227"/>
                    </a:lnTo>
                    <a:lnTo>
                      <a:pt x="29" y="227"/>
                    </a:lnTo>
                    <a:lnTo>
                      <a:pt x="28" y="225"/>
                    </a:lnTo>
                    <a:lnTo>
                      <a:pt x="28" y="224"/>
                    </a:lnTo>
                    <a:lnTo>
                      <a:pt x="26" y="224"/>
                    </a:lnTo>
                    <a:lnTo>
                      <a:pt x="25" y="225"/>
                    </a:lnTo>
                    <a:lnTo>
                      <a:pt x="25" y="227"/>
                    </a:lnTo>
                    <a:lnTo>
                      <a:pt x="25" y="228"/>
                    </a:lnTo>
                    <a:lnTo>
                      <a:pt x="23" y="230"/>
                    </a:lnTo>
                    <a:lnTo>
                      <a:pt x="23" y="227"/>
                    </a:lnTo>
                    <a:lnTo>
                      <a:pt x="25" y="222"/>
                    </a:lnTo>
                    <a:lnTo>
                      <a:pt x="26" y="213"/>
                    </a:lnTo>
                    <a:lnTo>
                      <a:pt x="26" y="207"/>
                    </a:lnTo>
                    <a:lnTo>
                      <a:pt x="26" y="204"/>
                    </a:lnTo>
                    <a:lnTo>
                      <a:pt x="26" y="202"/>
                    </a:lnTo>
                    <a:lnTo>
                      <a:pt x="28" y="202"/>
                    </a:lnTo>
                    <a:lnTo>
                      <a:pt x="28" y="199"/>
                    </a:lnTo>
                    <a:lnTo>
                      <a:pt x="28" y="198"/>
                    </a:lnTo>
                    <a:lnTo>
                      <a:pt x="28" y="193"/>
                    </a:lnTo>
                    <a:lnTo>
                      <a:pt x="28" y="185"/>
                    </a:lnTo>
                    <a:lnTo>
                      <a:pt x="28" y="181"/>
                    </a:lnTo>
                    <a:lnTo>
                      <a:pt x="29" y="176"/>
                    </a:lnTo>
                    <a:lnTo>
                      <a:pt x="28" y="176"/>
                    </a:lnTo>
                    <a:lnTo>
                      <a:pt x="28" y="175"/>
                    </a:lnTo>
                    <a:lnTo>
                      <a:pt x="29" y="173"/>
                    </a:lnTo>
                    <a:lnTo>
                      <a:pt x="29" y="169"/>
                    </a:lnTo>
                    <a:lnTo>
                      <a:pt x="31" y="166"/>
                    </a:lnTo>
                    <a:lnTo>
                      <a:pt x="31" y="164"/>
                    </a:lnTo>
                    <a:lnTo>
                      <a:pt x="32" y="164"/>
                    </a:lnTo>
                    <a:lnTo>
                      <a:pt x="34" y="166"/>
                    </a:lnTo>
                    <a:lnTo>
                      <a:pt x="34" y="164"/>
                    </a:lnTo>
                    <a:lnTo>
                      <a:pt x="32" y="162"/>
                    </a:lnTo>
                    <a:lnTo>
                      <a:pt x="31" y="164"/>
                    </a:lnTo>
                    <a:lnTo>
                      <a:pt x="31" y="161"/>
                    </a:lnTo>
                    <a:lnTo>
                      <a:pt x="31" y="158"/>
                    </a:lnTo>
                    <a:lnTo>
                      <a:pt x="31" y="149"/>
                    </a:lnTo>
                    <a:lnTo>
                      <a:pt x="32" y="147"/>
                    </a:lnTo>
                    <a:lnTo>
                      <a:pt x="34" y="147"/>
                    </a:lnTo>
                    <a:lnTo>
                      <a:pt x="34" y="149"/>
                    </a:lnTo>
                    <a:lnTo>
                      <a:pt x="35" y="149"/>
                    </a:lnTo>
                    <a:lnTo>
                      <a:pt x="35" y="147"/>
                    </a:lnTo>
                    <a:lnTo>
                      <a:pt x="34" y="147"/>
                    </a:lnTo>
                    <a:lnTo>
                      <a:pt x="32" y="147"/>
                    </a:lnTo>
                    <a:lnTo>
                      <a:pt x="31" y="147"/>
                    </a:lnTo>
                    <a:lnTo>
                      <a:pt x="31" y="146"/>
                    </a:lnTo>
                    <a:lnTo>
                      <a:pt x="32" y="144"/>
                    </a:lnTo>
                    <a:lnTo>
                      <a:pt x="31" y="143"/>
                    </a:lnTo>
                    <a:lnTo>
                      <a:pt x="31" y="141"/>
                    </a:lnTo>
                    <a:lnTo>
                      <a:pt x="32" y="138"/>
                    </a:lnTo>
                    <a:lnTo>
                      <a:pt x="32" y="136"/>
                    </a:lnTo>
                    <a:lnTo>
                      <a:pt x="31" y="135"/>
                    </a:lnTo>
                    <a:lnTo>
                      <a:pt x="31" y="133"/>
                    </a:lnTo>
                    <a:lnTo>
                      <a:pt x="31" y="130"/>
                    </a:lnTo>
                    <a:lnTo>
                      <a:pt x="31" y="129"/>
                    </a:lnTo>
                    <a:lnTo>
                      <a:pt x="32" y="129"/>
                    </a:lnTo>
                    <a:lnTo>
                      <a:pt x="32" y="126"/>
                    </a:lnTo>
                    <a:lnTo>
                      <a:pt x="34" y="124"/>
                    </a:lnTo>
                    <a:lnTo>
                      <a:pt x="34" y="123"/>
                    </a:lnTo>
                    <a:lnTo>
                      <a:pt x="34" y="121"/>
                    </a:lnTo>
                    <a:lnTo>
                      <a:pt x="34" y="120"/>
                    </a:lnTo>
                    <a:lnTo>
                      <a:pt x="34" y="118"/>
                    </a:lnTo>
                    <a:lnTo>
                      <a:pt x="34" y="116"/>
                    </a:lnTo>
                    <a:lnTo>
                      <a:pt x="35" y="113"/>
                    </a:lnTo>
                    <a:lnTo>
                      <a:pt x="35" y="110"/>
                    </a:lnTo>
                    <a:lnTo>
                      <a:pt x="34" y="109"/>
                    </a:lnTo>
                    <a:lnTo>
                      <a:pt x="34" y="107"/>
                    </a:lnTo>
                    <a:lnTo>
                      <a:pt x="35" y="106"/>
                    </a:lnTo>
                    <a:lnTo>
                      <a:pt x="37" y="104"/>
                    </a:lnTo>
                    <a:lnTo>
                      <a:pt x="37" y="103"/>
                    </a:lnTo>
                    <a:lnTo>
                      <a:pt x="37" y="100"/>
                    </a:lnTo>
                    <a:lnTo>
                      <a:pt x="37" y="98"/>
                    </a:lnTo>
                    <a:lnTo>
                      <a:pt x="37" y="97"/>
                    </a:lnTo>
                    <a:lnTo>
                      <a:pt x="37" y="95"/>
                    </a:lnTo>
                    <a:lnTo>
                      <a:pt x="37" y="92"/>
                    </a:lnTo>
                    <a:lnTo>
                      <a:pt x="37" y="90"/>
                    </a:lnTo>
                    <a:lnTo>
                      <a:pt x="38" y="89"/>
                    </a:lnTo>
                    <a:lnTo>
                      <a:pt x="38" y="87"/>
                    </a:lnTo>
                    <a:lnTo>
                      <a:pt x="37" y="84"/>
                    </a:lnTo>
                    <a:lnTo>
                      <a:pt x="35" y="83"/>
                    </a:lnTo>
                    <a:lnTo>
                      <a:pt x="37" y="83"/>
                    </a:lnTo>
                    <a:lnTo>
                      <a:pt x="37" y="81"/>
                    </a:lnTo>
                    <a:lnTo>
                      <a:pt x="37" y="80"/>
                    </a:lnTo>
                    <a:lnTo>
                      <a:pt x="37" y="78"/>
                    </a:lnTo>
                    <a:lnTo>
                      <a:pt x="38" y="77"/>
                    </a:lnTo>
                    <a:lnTo>
                      <a:pt x="38" y="80"/>
                    </a:lnTo>
                    <a:lnTo>
                      <a:pt x="38" y="78"/>
                    </a:lnTo>
                    <a:lnTo>
                      <a:pt x="40" y="78"/>
                    </a:lnTo>
                    <a:lnTo>
                      <a:pt x="40" y="77"/>
                    </a:lnTo>
                    <a:lnTo>
                      <a:pt x="38" y="75"/>
                    </a:lnTo>
                    <a:lnTo>
                      <a:pt x="37" y="74"/>
                    </a:lnTo>
                    <a:lnTo>
                      <a:pt x="37" y="69"/>
                    </a:lnTo>
                    <a:lnTo>
                      <a:pt x="38" y="67"/>
                    </a:lnTo>
                    <a:lnTo>
                      <a:pt x="38" y="64"/>
                    </a:lnTo>
                    <a:lnTo>
                      <a:pt x="38" y="66"/>
                    </a:lnTo>
                    <a:lnTo>
                      <a:pt x="40" y="69"/>
                    </a:lnTo>
                    <a:lnTo>
                      <a:pt x="41" y="71"/>
                    </a:lnTo>
                    <a:lnTo>
                      <a:pt x="43" y="71"/>
                    </a:lnTo>
                    <a:lnTo>
                      <a:pt x="41" y="71"/>
                    </a:lnTo>
                    <a:lnTo>
                      <a:pt x="43" y="69"/>
                    </a:lnTo>
                    <a:lnTo>
                      <a:pt x="43" y="67"/>
                    </a:lnTo>
                    <a:lnTo>
                      <a:pt x="41" y="67"/>
                    </a:lnTo>
                    <a:lnTo>
                      <a:pt x="41" y="66"/>
                    </a:lnTo>
                    <a:lnTo>
                      <a:pt x="41" y="63"/>
                    </a:lnTo>
                    <a:lnTo>
                      <a:pt x="40" y="64"/>
                    </a:lnTo>
                    <a:lnTo>
                      <a:pt x="38" y="63"/>
                    </a:lnTo>
                    <a:lnTo>
                      <a:pt x="38" y="61"/>
                    </a:lnTo>
                    <a:lnTo>
                      <a:pt x="38" y="58"/>
                    </a:lnTo>
                    <a:lnTo>
                      <a:pt x="38" y="55"/>
                    </a:lnTo>
                    <a:lnTo>
                      <a:pt x="40" y="54"/>
                    </a:lnTo>
                    <a:lnTo>
                      <a:pt x="40" y="52"/>
                    </a:lnTo>
                    <a:lnTo>
                      <a:pt x="41" y="52"/>
                    </a:lnTo>
                    <a:lnTo>
                      <a:pt x="43" y="52"/>
                    </a:lnTo>
                    <a:lnTo>
                      <a:pt x="43" y="51"/>
                    </a:lnTo>
                    <a:lnTo>
                      <a:pt x="43" y="52"/>
                    </a:lnTo>
                    <a:lnTo>
                      <a:pt x="41" y="51"/>
                    </a:lnTo>
                    <a:lnTo>
                      <a:pt x="40" y="51"/>
                    </a:lnTo>
                    <a:lnTo>
                      <a:pt x="40" y="52"/>
                    </a:lnTo>
                    <a:lnTo>
                      <a:pt x="40" y="54"/>
                    </a:lnTo>
                    <a:lnTo>
                      <a:pt x="40" y="55"/>
                    </a:lnTo>
                    <a:lnTo>
                      <a:pt x="40" y="54"/>
                    </a:lnTo>
                    <a:lnTo>
                      <a:pt x="40" y="51"/>
                    </a:lnTo>
                    <a:lnTo>
                      <a:pt x="38" y="49"/>
                    </a:lnTo>
                    <a:lnTo>
                      <a:pt x="38" y="48"/>
                    </a:lnTo>
                    <a:lnTo>
                      <a:pt x="37" y="46"/>
                    </a:lnTo>
                    <a:lnTo>
                      <a:pt x="37" y="44"/>
                    </a:lnTo>
                    <a:lnTo>
                      <a:pt x="37" y="43"/>
                    </a:lnTo>
                    <a:lnTo>
                      <a:pt x="38" y="40"/>
                    </a:lnTo>
                    <a:lnTo>
                      <a:pt x="38" y="35"/>
                    </a:lnTo>
                    <a:lnTo>
                      <a:pt x="38" y="34"/>
                    </a:lnTo>
                    <a:lnTo>
                      <a:pt x="37" y="31"/>
                    </a:lnTo>
                    <a:lnTo>
                      <a:pt x="35" y="29"/>
                    </a:lnTo>
                    <a:lnTo>
                      <a:pt x="37" y="29"/>
                    </a:lnTo>
                    <a:lnTo>
                      <a:pt x="37" y="28"/>
                    </a:lnTo>
                    <a:lnTo>
                      <a:pt x="37" y="26"/>
                    </a:lnTo>
                    <a:lnTo>
                      <a:pt x="38" y="26"/>
                    </a:lnTo>
                    <a:lnTo>
                      <a:pt x="40" y="26"/>
                    </a:lnTo>
                    <a:lnTo>
                      <a:pt x="40" y="25"/>
                    </a:lnTo>
                    <a:lnTo>
                      <a:pt x="40" y="23"/>
                    </a:lnTo>
                    <a:lnTo>
                      <a:pt x="40" y="20"/>
                    </a:lnTo>
                    <a:lnTo>
                      <a:pt x="40" y="17"/>
                    </a:lnTo>
                    <a:lnTo>
                      <a:pt x="38" y="12"/>
                    </a:lnTo>
                    <a:lnTo>
                      <a:pt x="35" y="6"/>
                    </a:lnTo>
                    <a:lnTo>
                      <a:pt x="34" y="3"/>
                    </a:lnTo>
                    <a:lnTo>
                      <a:pt x="35" y="2"/>
                    </a:lnTo>
                    <a:lnTo>
                      <a:pt x="37" y="3"/>
                    </a:lnTo>
                    <a:lnTo>
                      <a:pt x="35" y="3"/>
                    </a:lnTo>
                    <a:close/>
                    <a:moveTo>
                      <a:pt x="71" y="3"/>
                    </a:moveTo>
                    <a:lnTo>
                      <a:pt x="71" y="5"/>
                    </a:lnTo>
                    <a:lnTo>
                      <a:pt x="69" y="3"/>
                    </a:lnTo>
                    <a:lnTo>
                      <a:pt x="69" y="2"/>
                    </a:lnTo>
                    <a:lnTo>
                      <a:pt x="67" y="2"/>
                    </a:lnTo>
                    <a:lnTo>
                      <a:pt x="67" y="0"/>
                    </a:lnTo>
                    <a:lnTo>
                      <a:pt x="69" y="0"/>
                    </a:lnTo>
                    <a:lnTo>
                      <a:pt x="69" y="2"/>
                    </a:lnTo>
                    <a:lnTo>
                      <a:pt x="71" y="2"/>
                    </a:lnTo>
                    <a:lnTo>
                      <a:pt x="71" y="3"/>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5" name="Freeform 250">
                <a:extLst>
                  <a:ext uri="{FF2B5EF4-FFF2-40B4-BE49-F238E27FC236}">
                    <a16:creationId xmlns:a16="http://schemas.microsoft.com/office/drawing/2014/main" id="{7668A5B5-F2A2-DE96-27B4-9ACABA0B63E3}"/>
                  </a:ext>
                </a:extLst>
              </p:cNvPr>
              <p:cNvSpPr>
                <a:spLocks/>
              </p:cNvSpPr>
              <p:nvPr/>
            </p:nvSpPr>
            <p:spPr bwMode="auto">
              <a:xfrm>
                <a:off x="4541838" y="3341688"/>
                <a:ext cx="498475" cy="649287"/>
              </a:xfrm>
              <a:custGeom>
                <a:avLst/>
                <a:gdLst>
                  <a:gd name="T0" fmla="*/ 189 w 314"/>
                  <a:gd name="T1" fmla="*/ 11 h 409"/>
                  <a:gd name="T2" fmla="*/ 189 w 314"/>
                  <a:gd name="T3" fmla="*/ 27 h 409"/>
                  <a:gd name="T4" fmla="*/ 189 w 314"/>
                  <a:gd name="T5" fmla="*/ 43 h 409"/>
                  <a:gd name="T6" fmla="*/ 189 w 314"/>
                  <a:gd name="T7" fmla="*/ 58 h 409"/>
                  <a:gd name="T8" fmla="*/ 189 w 314"/>
                  <a:gd name="T9" fmla="*/ 75 h 409"/>
                  <a:gd name="T10" fmla="*/ 189 w 314"/>
                  <a:gd name="T11" fmla="*/ 84 h 409"/>
                  <a:gd name="T12" fmla="*/ 189 w 314"/>
                  <a:gd name="T13" fmla="*/ 84 h 409"/>
                  <a:gd name="T14" fmla="*/ 189 w 314"/>
                  <a:gd name="T15" fmla="*/ 84 h 409"/>
                  <a:gd name="T16" fmla="*/ 212 w 314"/>
                  <a:gd name="T17" fmla="*/ 84 h 409"/>
                  <a:gd name="T18" fmla="*/ 236 w 314"/>
                  <a:gd name="T19" fmla="*/ 84 h 409"/>
                  <a:gd name="T20" fmla="*/ 259 w 314"/>
                  <a:gd name="T21" fmla="*/ 84 h 409"/>
                  <a:gd name="T22" fmla="*/ 284 w 314"/>
                  <a:gd name="T23" fmla="*/ 84 h 409"/>
                  <a:gd name="T24" fmla="*/ 307 w 314"/>
                  <a:gd name="T25" fmla="*/ 84 h 409"/>
                  <a:gd name="T26" fmla="*/ 314 w 314"/>
                  <a:gd name="T27" fmla="*/ 106 h 409"/>
                  <a:gd name="T28" fmla="*/ 314 w 314"/>
                  <a:gd name="T29" fmla="*/ 136 h 409"/>
                  <a:gd name="T30" fmla="*/ 314 w 314"/>
                  <a:gd name="T31" fmla="*/ 167 h 409"/>
                  <a:gd name="T32" fmla="*/ 314 w 314"/>
                  <a:gd name="T33" fmla="*/ 199 h 409"/>
                  <a:gd name="T34" fmla="*/ 314 w 314"/>
                  <a:gd name="T35" fmla="*/ 230 h 409"/>
                  <a:gd name="T36" fmla="*/ 314 w 314"/>
                  <a:gd name="T37" fmla="*/ 259 h 409"/>
                  <a:gd name="T38" fmla="*/ 314 w 314"/>
                  <a:gd name="T39" fmla="*/ 289 h 409"/>
                  <a:gd name="T40" fmla="*/ 314 w 314"/>
                  <a:gd name="T41" fmla="*/ 320 h 409"/>
                  <a:gd name="T42" fmla="*/ 314 w 314"/>
                  <a:gd name="T43" fmla="*/ 349 h 409"/>
                  <a:gd name="T44" fmla="*/ 314 w 314"/>
                  <a:gd name="T45" fmla="*/ 380 h 409"/>
                  <a:gd name="T46" fmla="*/ 314 w 314"/>
                  <a:gd name="T47" fmla="*/ 409 h 409"/>
                  <a:gd name="T48" fmla="*/ 285 w 314"/>
                  <a:gd name="T49" fmla="*/ 409 h 409"/>
                  <a:gd name="T50" fmla="*/ 256 w 314"/>
                  <a:gd name="T51" fmla="*/ 409 h 409"/>
                  <a:gd name="T52" fmla="*/ 225 w 314"/>
                  <a:gd name="T53" fmla="*/ 409 h 409"/>
                  <a:gd name="T54" fmla="*/ 196 w 314"/>
                  <a:gd name="T55" fmla="*/ 409 h 409"/>
                  <a:gd name="T56" fmla="*/ 167 w 314"/>
                  <a:gd name="T57" fmla="*/ 409 h 409"/>
                  <a:gd name="T58" fmla="*/ 138 w 314"/>
                  <a:gd name="T59" fmla="*/ 409 h 409"/>
                  <a:gd name="T60" fmla="*/ 108 w 314"/>
                  <a:gd name="T61" fmla="*/ 409 h 409"/>
                  <a:gd name="T62" fmla="*/ 78 w 314"/>
                  <a:gd name="T63" fmla="*/ 409 h 409"/>
                  <a:gd name="T64" fmla="*/ 49 w 314"/>
                  <a:gd name="T65" fmla="*/ 409 h 409"/>
                  <a:gd name="T66" fmla="*/ 20 w 314"/>
                  <a:gd name="T67" fmla="*/ 409 h 409"/>
                  <a:gd name="T68" fmla="*/ 0 w 314"/>
                  <a:gd name="T69" fmla="*/ 397 h 409"/>
                  <a:gd name="T70" fmla="*/ 0 w 314"/>
                  <a:gd name="T71" fmla="*/ 360 h 409"/>
                  <a:gd name="T72" fmla="*/ 0 w 314"/>
                  <a:gd name="T73" fmla="*/ 322 h 409"/>
                  <a:gd name="T74" fmla="*/ 0 w 314"/>
                  <a:gd name="T75" fmla="*/ 285 h 409"/>
                  <a:gd name="T76" fmla="*/ 0 w 314"/>
                  <a:gd name="T77" fmla="*/ 247 h 409"/>
                  <a:gd name="T78" fmla="*/ 0 w 314"/>
                  <a:gd name="T79" fmla="*/ 208 h 409"/>
                  <a:gd name="T80" fmla="*/ 0 w 314"/>
                  <a:gd name="T81" fmla="*/ 170 h 409"/>
                  <a:gd name="T82" fmla="*/ 0 w 314"/>
                  <a:gd name="T83" fmla="*/ 132 h 409"/>
                  <a:gd name="T84" fmla="*/ 0 w 314"/>
                  <a:gd name="T85" fmla="*/ 92 h 409"/>
                  <a:gd name="T86" fmla="*/ 0 w 314"/>
                  <a:gd name="T87" fmla="*/ 54 h 409"/>
                  <a:gd name="T88" fmla="*/ 0 w 314"/>
                  <a:gd name="T89" fmla="*/ 14 h 409"/>
                  <a:gd name="T90" fmla="*/ 23 w 314"/>
                  <a:gd name="T91" fmla="*/ 0 h 409"/>
                  <a:gd name="T92" fmla="*/ 59 w 314"/>
                  <a:gd name="T93" fmla="*/ 0 h 409"/>
                  <a:gd name="T94" fmla="*/ 94 w 314"/>
                  <a:gd name="T95" fmla="*/ 0 h 409"/>
                  <a:gd name="T96" fmla="*/ 129 w 314"/>
                  <a:gd name="T97" fmla="*/ 0 h 409"/>
                  <a:gd name="T98" fmla="*/ 164 w 314"/>
                  <a:gd name="T99" fmla="*/ 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4" h="409">
                    <a:moveTo>
                      <a:pt x="189" y="0"/>
                    </a:moveTo>
                    <a:lnTo>
                      <a:pt x="189" y="6"/>
                    </a:lnTo>
                    <a:lnTo>
                      <a:pt x="189" y="11"/>
                    </a:lnTo>
                    <a:lnTo>
                      <a:pt x="189" y="17"/>
                    </a:lnTo>
                    <a:lnTo>
                      <a:pt x="189" y="21"/>
                    </a:lnTo>
                    <a:lnTo>
                      <a:pt x="189" y="27"/>
                    </a:lnTo>
                    <a:lnTo>
                      <a:pt x="189" y="32"/>
                    </a:lnTo>
                    <a:lnTo>
                      <a:pt x="189" y="38"/>
                    </a:lnTo>
                    <a:lnTo>
                      <a:pt x="189" y="43"/>
                    </a:lnTo>
                    <a:lnTo>
                      <a:pt x="189" y="47"/>
                    </a:lnTo>
                    <a:lnTo>
                      <a:pt x="189" y="54"/>
                    </a:lnTo>
                    <a:lnTo>
                      <a:pt x="189" y="58"/>
                    </a:lnTo>
                    <a:lnTo>
                      <a:pt x="189" y="64"/>
                    </a:lnTo>
                    <a:lnTo>
                      <a:pt x="189" y="69"/>
                    </a:lnTo>
                    <a:lnTo>
                      <a:pt x="189" y="75"/>
                    </a:lnTo>
                    <a:lnTo>
                      <a:pt x="189" y="80"/>
                    </a:lnTo>
                    <a:lnTo>
                      <a:pt x="189" y="84"/>
                    </a:lnTo>
                    <a:lnTo>
                      <a:pt x="189" y="84"/>
                    </a:lnTo>
                    <a:lnTo>
                      <a:pt x="189" y="84"/>
                    </a:lnTo>
                    <a:lnTo>
                      <a:pt x="189" y="84"/>
                    </a:lnTo>
                    <a:lnTo>
                      <a:pt x="189" y="84"/>
                    </a:lnTo>
                    <a:lnTo>
                      <a:pt x="189" y="84"/>
                    </a:lnTo>
                    <a:lnTo>
                      <a:pt x="189" y="84"/>
                    </a:lnTo>
                    <a:lnTo>
                      <a:pt x="189" y="84"/>
                    </a:lnTo>
                    <a:lnTo>
                      <a:pt x="196" y="84"/>
                    </a:lnTo>
                    <a:lnTo>
                      <a:pt x="204" y="84"/>
                    </a:lnTo>
                    <a:lnTo>
                      <a:pt x="212" y="84"/>
                    </a:lnTo>
                    <a:lnTo>
                      <a:pt x="219" y="84"/>
                    </a:lnTo>
                    <a:lnTo>
                      <a:pt x="229" y="84"/>
                    </a:lnTo>
                    <a:lnTo>
                      <a:pt x="236" y="84"/>
                    </a:lnTo>
                    <a:lnTo>
                      <a:pt x="244" y="84"/>
                    </a:lnTo>
                    <a:lnTo>
                      <a:pt x="252" y="84"/>
                    </a:lnTo>
                    <a:lnTo>
                      <a:pt x="259" y="84"/>
                    </a:lnTo>
                    <a:lnTo>
                      <a:pt x="267" y="84"/>
                    </a:lnTo>
                    <a:lnTo>
                      <a:pt x="276" y="84"/>
                    </a:lnTo>
                    <a:lnTo>
                      <a:pt x="284" y="84"/>
                    </a:lnTo>
                    <a:lnTo>
                      <a:pt x="291" y="84"/>
                    </a:lnTo>
                    <a:lnTo>
                      <a:pt x="299" y="84"/>
                    </a:lnTo>
                    <a:lnTo>
                      <a:pt x="307" y="84"/>
                    </a:lnTo>
                    <a:lnTo>
                      <a:pt x="314" y="84"/>
                    </a:lnTo>
                    <a:lnTo>
                      <a:pt x="314" y="95"/>
                    </a:lnTo>
                    <a:lnTo>
                      <a:pt x="314" y="106"/>
                    </a:lnTo>
                    <a:lnTo>
                      <a:pt x="314" y="116"/>
                    </a:lnTo>
                    <a:lnTo>
                      <a:pt x="314" y="127"/>
                    </a:lnTo>
                    <a:lnTo>
                      <a:pt x="314" y="136"/>
                    </a:lnTo>
                    <a:lnTo>
                      <a:pt x="314" y="147"/>
                    </a:lnTo>
                    <a:lnTo>
                      <a:pt x="314" y="158"/>
                    </a:lnTo>
                    <a:lnTo>
                      <a:pt x="314" y="167"/>
                    </a:lnTo>
                    <a:lnTo>
                      <a:pt x="314" y="178"/>
                    </a:lnTo>
                    <a:lnTo>
                      <a:pt x="314" y="188"/>
                    </a:lnTo>
                    <a:lnTo>
                      <a:pt x="314" y="199"/>
                    </a:lnTo>
                    <a:lnTo>
                      <a:pt x="314" y="208"/>
                    </a:lnTo>
                    <a:lnTo>
                      <a:pt x="314" y="219"/>
                    </a:lnTo>
                    <a:lnTo>
                      <a:pt x="314" y="230"/>
                    </a:lnTo>
                    <a:lnTo>
                      <a:pt x="314" y="239"/>
                    </a:lnTo>
                    <a:lnTo>
                      <a:pt x="314" y="250"/>
                    </a:lnTo>
                    <a:lnTo>
                      <a:pt x="314" y="259"/>
                    </a:lnTo>
                    <a:lnTo>
                      <a:pt x="314" y="270"/>
                    </a:lnTo>
                    <a:lnTo>
                      <a:pt x="314" y="280"/>
                    </a:lnTo>
                    <a:lnTo>
                      <a:pt x="314" y="289"/>
                    </a:lnTo>
                    <a:lnTo>
                      <a:pt x="314" y="300"/>
                    </a:lnTo>
                    <a:lnTo>
                      <a:pt x="314" y="309"/>
                    </a:lnTo>
                    <a:lnTo>
                      <a:pt x="314" y="320"/>
                    </a:lnTo>
                    <a:lnTo>
                      <a:pt x="314" y="329"/>
                    </a:lnTo>
                    <a:lnTo>
                      <a:pt x="314" y="340"/>
                    </a:lnTo>
                    <a:lnTo>
                      <a:pt x="314" y="349"/>
                    </a:lnTo>
                    <a:lnTo>
                      <a:pt x="314" y="360"/>
                    </a:lnTo>
                    <a:lnTo>
                      <a:pt x="314" y="369"/>
                    </a:lnTo>
                    <a:lnTo>
                      <a:pt x="314" y="380"/>
                    </a:lnTo>
                    <a:lnTo>
                      <a:pt x="314" y="389"/>
                    </a:lnTo>
                    <a:lnTo>
                      <a:pt x="314" y="400"/>
                    </a:lnTo>
                    <a:lnTo>
                      <a:pt x="314" y="409"/>
                    </a:lnTo>
                    <a:lnTo>
                      <a:pt x="305" y="409"/>
                    </a:lnTo>
                    <a:lnTo>
                      <a:pt x="294" y="409"/>
                    </a:lnTo>
                    <a:lnTo>
                      <a:pt x="285" y="409"/>
                    </a:lnTo>
                    <a:lnTo>
                      <a:pt x="276" y="409"/>
                    </a:lnTo>
                    <a:lnTo>
                      <a:pt x="265" y="409"/>
                    </a:lnTo>
                    <a:lnTo>
                      <a:pt x="256" y="409"/>
                    </a:lnTo>
                    <a:lnTo>
                      <a:pt x="245" y="409"/>
                    </a:lnTo>
                    <a:lnTo>
                      <a:pt x="236" y="409"/>
                    </a:lnTo>
                    <a:lnTo>
                      <a:pt x="225" y="409"/>
                    </a:lnTo>
                    <a:lnTo>
                      <a:pt x="216" y="409"/>
                    </a:lnTo>
                    <a:lnTo>
                      <a:pt x="207" y="409"/>
                    </a:lnTo>
                    <a:lnTo>
                      <a:pt x="196" y="409"/>
                    </a:lnTo>
                    <a:lnTo>
                      <a:pt x="187" y="409"/>
                    </a:lnTo>
                    <a:lnTo>
                      <a:pt x="176" y="409"/>
                    </a:lnTo>
                    <a:lnTo>
                      <a:pt x="167" y="409"/>
                    </a:lnTo>
                    <a:lnTo>
                      <a:pt x="158" y="409"/>
                    </a:lnTo>
                    <a:lnTo>
                      <a:pt x="147" y="409"/>
                    </a:lnTo>
                    <a:lnTo>
                      <a:pt x="138" y="409"/>
                    </a:lnTo>
                    <a:lnTo>
                      <a:pt x="127" y="409"/>
                    </a:lnTo>
                    <a:lnTo>
                      <a:pt x="118" y="409"/>
                    </a:lnTo>
                    <a:lnTo>
                      <a:pt x="108" y="409"/>
                    </a:lnTo>
                    <a:lnTo>
                      <a:pt x="98" y="409"/>
                    </a:lnTo>
                    <a:lnTo>
                      <a:pt x="89" y="409"/>
                    </a:lnTo>
                    <a:lnTo>
                      <a:pt x="78" y="409"/>
                    </a:lnTo>
                    <a:lnTo>
                      <a:pt x="69" y="409"/>
                    </a:lnTo>
                    <a:lnTo>
                      <a:pt x="59" y="409"/>
                    </a:lnTo>
                    <a:lnTo>
                      <a:pt x="49" y="409"/>
                    </a:lnTo>
                    <a:lnTo>
                      <a:pt x="39" y="409"/>
                    </a:lnTo>
                    <a:lnTo>
                      <a:pt x="29" y="409"/>
                    </a:lnTo>
                    <a:lnTo>
                      <a:pt x="20" y="409"/>
                    </a:lnTo>
                    <a:lnTo>
                      <a:pt x="10" y="409"/>
                    </a:lnTo>
                    <a:lnTo>
                      <a:pt x="0" y="409"/>
                    </a:lnTo>
                    <a:lnTo>
                      <a:pt x="0" y="397"/>
                    </a:lnTo>
                    <a:lnTo>
                      <a:pt x="0" y="384"/>
                    </a:lnTo>
                    <a:lnTo>
                      <a:pt x="0" y="372"/>
                    </a:lnTo>
                    <a:lnTo>
                      <a:pt x="0" y="360"/>
                    </a:lnTo>
                    <a:lnTo>
                      <a:pt x="0" y="348"/>
                    </a:lnTo>
                    <a:lnTo>
                      <a:pt x="0" y="334"/>
                    </a:lnTo>
                    <a:lnTo>
                      <a:pt x="0" y="322"/>
                    </a:lnTo>
                    <a:lnTo>
                      <a:pt x="0" y="309"/>
                    </a:lnTo>
                    <a:lnTo>
                      <a:pt x="0" y="297"/>
                    </a:lnTo>
                    <a:lnTo>
                      <a:pt x="0" y="285"/>
                    </a:lnTo>
                    <a:lnTo>
                      <a:pt x="0" y="273"/>
                    </a:lnTo>
                    <a:lnTo>
                      <a:pt x="0" y="259"/>
                    </a:lnTo>
                    <a:lnTo>
                      <a:pt x="0" y="247"/>
                    </a:lnTo>
                    <a:lnTo>
                      <a:pt x="0" y="234"/>
                    </a:lnTo>
                    <a:lnTo>
                      <a:pt x="0" y="221"/>
                    </a:lnTo>
                    <a:lnTo>
                      <a:pt x="0" y="208"/>
                    </a:lnTo>
                    <a:lnTo>
                      <a:pt x="0" y="196"/>
                    </a:lnTo>
                    <a:lnTo>
                      <a:pt x="0" y="182"/>
                    </a:lnTo>
                    <a:lnTo>
                      <a:pt x="0" y="170"/>
                    </a:lnTo>
                    <a:lnTo>
                      <a:pt x="0" y="158"/>
                    </a:lnTo>
                    <a:lnTo>
                      <a:pt x="0" y="144"/>
                    </a:lnTo>
                    <a:lnTo>
                      <a:pt x="0" y="132"/>
                    </a:lnTo>
                    <a:lnTo>
                      <a:pt x="0" y="118"/>
                    </a:lnTo>
                    <a:lnTo>
                      <a:pt x="0" y="106"/>
                    </a:lnTo>
                    <a:lnTo>
                      <a:pt x="0" y="92"/>
                    </a:lnTo>
                    <a:lnTo>
                      <a:pt x="0" y="80"/>
                    </a:lnTo>
                    <a:lnTo>
                      <a:pt x="0" y="66"/>
                    </a:lnTo>
                    <a:lnTo>
                      <a:pt x="0" y="54"/>
                    </a:lnTo>
                    <a:lnTo>
                      <a:pt x="0" y="40"/>
                    </a:lnTo>
                    <a:lnTo>
                      <a:pt x="0" y="27"/>
                    </a:lnTo>
                    <a:lnTo>
                      <a:pt x="0" y="14"/>
                    </a:lnTo>
                    <a:lnTo>
                      <a:pt x="0" y="0"/>
                    </a:lnTo>
                    <a:lnTo>
                      <a:pt x="11" y="0"/>
                    </a:lnTo>
                    <a:lnTo>
                      <a:pt x="23" y="0"/>
                    </a:lnTo>
                    <a:lnTo>
                      <a:pt x="36" y="0"/>
                    </a:lnTo>
                    <a:lnTo>
                      <a:pt x="46" y="0"/>
                    </a:lnTo>
                    <a:lnTo>
                      <a:pt x="59" y="0"/>
                    </a:lnTo>
                    <a:lnTo>
                      <a:pt x="71" y="0"/>
                    </a:lnTo>
                    <a:lnTo>
                      <a:pt x="83" y="0"/>
                    </a:lnTo>
                    <a:lnTo>
                      <a:pt x="94" y="0"/>
                    </a:lnTo>
                    <a:lnTo>
                      <a:pt x="106" y="0"/>
                    </a:lnTo>
                    <a:lnTo>
                      <a:pt x="118" y="0"/>
                    </a:lnTo>
                    <a:lnTo>
                      <a:pt x="129" y="0"/>
                    </a:lnTo>
                    <a:lnTo>
                      <a:pt x="141" y="0"/>
                    </a:lnTo>
                    <a:lnTo>
                      <a:pt x="153" y="0"/>
                    </a:lnTo>
                    <a:lnTo>
                      <a:pt x="164" y="0"/>
                    </a:lnTo>
                    <a:lnTo>
                      <a:pt x="176" y="0"/>
                    </a:lnTo>
                    <a:lnTo>
                      <a:pt x="189"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6" name="Freeform 251">
                <a:extLst>
                  <a:ext uri="{FF2B5EF4-FFF2-40B4-BE49-F238E27FC236}">
                    <a16:creationId xmlns:a16="http://schemas.microsoft.com/office/drawing/2014/main" id="{DA7F7A2E-44F3-48B5-B080-246006A2E669}"/>
                  </a:ext>
                </a:extLst>
              </p:cNvPr>
              <p:cNvSpPr>
                <a:spLocks/>
              </p:cNvSpPr>
              <p:nvPr/>
            </p:nvSpPr>
            <p:spPr bwMode="auto">
              <a:xfrm>
                <a:off x="4841876" y="2927350"/>
                <a:ext cx="700088" cy="547687"/>
              </a:xfrm>
              <a:custGeom>
                <a:avLst/>
                <a:gdLst>
                  <a:gd name="T0" fmla="*/ 441 w 441"/>
                  <a:gd name="T1" fmla="*/ 209 h 345"/>
                  <a:gd name="T2" fmla="*/ 441 w 441"/>
                  <a:gd name="T3" fmla="*/ 250 h 345"/>
                  <a:gd name="T4" fmla="*/ 441 w 441"/>
                  <a:gd name="T5" fmla="*/ 293 h 345"/>
                  <a:gd name="T6" fmla="*/ 441 w 441"/>
                  <a:gd name="T7" fmla="*/ 336 h 345"/>
                  <a:gd name="T8" fmla="*/ 413 w 441"/>
                  <a:gd name="T9" fmla="*/ 345 h 345"/>
                  <a:gd name="T10" fmla="*/ 373 w 441"/>
                  <a:gd name="T11" fmla="*/ 345 h 345"/>
                  <a:gd name="T12" fmla="*/ 334 w 441"/>
                  <a:gd name="T13" fmla="*/ 345 h 345"/>
                  <a:gd name="T14" fmla="*/ 294 w 441"/>
                  <a:gd name="T15" fmla="*/ 345 h 345"/>
                  <a:gd name="T16" fmla="*/ 254 w 441"/>
                  <a:gd name="T17" fmla="*/ 345 h 345"/>
                  <a:gd name="T18" fmla="*/ 214 w 441"/>
                  <a:gd name="T19" fmla="*/ 345 h 345"/>
                  <a:gd name="T20" fmla="*/ 176 w 441"/>
                  <a:gd name="T21" fmla="*/ 345 h 345"/>
                  <a:gd name="T22" fmla="*/ 136 w 441"/>
                  <a:gd name="T23" fmla="*/ 345 h 345"/>
                  <a:gd name="T24" fmla="*/ 102 w 441"/>
                  <a:gd name="T25" fmla="*/ 345 h 345"/>
                  <a:gd name="T26" fmla="*/ 70 w 441"/>
                  <a:gd name="T27" fmla="*/ 345 h 345"/>
                  <a:gd name="T28" fmla="*/ 40 w 441"/>
                  <a:gd name="T29" fmla="*/ 345 h 345"/>
                  <a:gd name="T30" fmla="*/ 7 w 441"/>
                  <a:gd name="T31" fmla="*/ 345 h 345"/>
                  <a:gd name="T32" fmla="*/ 0 w 441"/>
                  <a:gd name="T33" fmla="*/ 345 h 345"/>
                  <a:gd name="T34" fmla="*/ 0 w 441"/>
                  <a:gd name="T35" fmla="*/ 345 h 345"/>
                  <a:gd name="T36" fmla="*/ 0 w 441"/>
                  <a:gd name="T37" fmla="*/ 325 h 345"/>
                  <a:gd name="T38" fmla="*/ 0 w 441"/>
                  <a:gd name="T39" fmla="*/ 304 h 345"/>
                  <a:gd name="T40" fmla="*/ 0 w 441"/>
                  <a:gd name="T41" fmla="*/ 282 h 345"/>
                  <a:gd name="T42" fmla="*/ 0 w 441"/>
                  <a:gd name="T43" fmla="*/ 261 h 345"/>
                  <a:gd name="T44" fmla="*/ 0 w 441"/>
                  <a:gd name="T45" fmla="*/ 209 h 345"/>
                  <a:gd name="T46" fmla="*/ 0 w 441"/>
                  <a:gd name="T47" fmla="*/ 155 h 345"/>
                  <a:gd name="T48" fmla="*/ 0 w 441"/>
                  <a:gd name="T49" fmla="*/ 100 h 345"/>
                  <a:gd name="T50" fmla="*/ 0 w 441"/>
                  <a:gd name="T51" fmla="*/ 45 h 345"/>
                  <a:gd name="T52" fmla="*/ 0 w 441"/>
                  <a:gd name="T53" fmla="*/ 34 h 345"/>
                  <a:gd name="T54" fmla="*/ 0 w 441"/>
                  <a:gd name="T55" fmla="*/ 23 h 345"/>
                  <a:gd name="T56" fmla="*/ 0 w 441"/>
                  <a:gd name="T57" fmla="*/ 13 h 345"/>
                  <a:gd name="T58" fmla="*/ 0 w 441"/>
                  <a:gd name="T59" fmla="*/ 2 h 345"/>
                  <a:gd name="T60" fmla="*/ 17 w 441"/>
                  <a:gd name="T61" fmla="*/ 0 h 345"/>
                  <a:gd name="T62" fmla="*/ 44 w 441"/>
                  <a:gd name="T63" fmla="*/ 0 h 345"/>
                  <a:gd name="T64" fmla="*/ 72 w 441"/>
                  <a:gd name="T65" fmla="*/ 0 h 345"/>
                  <a:gd name="T66" fmla="*/ 99 w 441"/>
                  <a:gd name="T67" fmla="*/ 0 h 345"/>
                  <a:gd name="T68" fmla="*/ 125 w 441"/>
                  <a:gd name="T69" fmla="*/ 0 h 345"/>
                  <a:gd name="T70" fmla="*/ 153 w 441"/>
                  <a:gd name="T71" fmla="*/ 0 h 345"/>
                  <a:gd name="T72" fmla="*/ 180 w 441"/>
                  <a:gd name="T73" fmla="*/ 0 h 345"/>
                  <a:gd name="T74" fmla="*/ 208 w 441"/>
                  <a:gd name="T75" fmla="*/ 0 h 345"/>
                  <a:gd name="T76" fmla="*/ 236 w 441"/>
                  <a:gd name="T77" fmla="*/ 0 h 345"/>
                  <a:gd name="T78" fmla="*/ 263 w 441"/>
                  <a:gd name="T79" fmla="*/ 0 h 345"/>
                  <a:gd name="T80" fmla="*/ 291 w 441"/>
                  <a:gd name="T81" fmla="*/ 0 h 345"/>
                  <a:gd name="T82" fmla="*/ 318 w 441"/>
                  <a:gd name="T83" fmla="*/ 0 h 345"/>
                  <a:gd name="T84" fmla="*/ 346 w 441"/>
                  <a:gd name="T85" fmla="*/ 0 h 345"/>
                  <a:gd name="T86" fmla="*/ 373 w 441"/>
                  <a:gd name="T87" fmla="*/ 0 h 345"/>
                  <a:gd name="T88" fmla="*/ 401 w 441"/>
                  <a:gd name="T89" fmla="*/ 0 h 345"/>
                  <a:gd name="T90" fmla="*/ 427 w 441"/>
                  <a:gd name="T91" fmla="*/ 0 h 345"/>
                  <a:gd name="T92" fmla="*/ 441 w 441"/>
                  <a:gd name="T93" fmla="*/ 23 h 345"/>
                  <a:gd name="T94" fmla="*/ 441 w 441"/>
                  <a:gd name="T95" fmla="*/ 68 h 345"/>
                  <a:gd name="T96" fmla="*/ 441 w 441"/>
                  <a:gd name="T97" fmla="*/ 111 h 345"/>
                  <a:gd name="T98" fmla="*/ 441 w 441"/>
                  <a:gd name="T99" fmla="*/ 154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1" h="345">
                    <a:moveTo>
                      <a:pt x="441" y="177"/>
                    </a:moveTo>
                    <a:lnTo>
                      <a:pt x="441" y="187"/>
                    </a:lnTo>
                    <a:lnTo>
                      <a:pt x="441" y="198"/>
                    </a:lnTo>
                    <a:lnTo>
                      <a:pt x="441" y="209"/>
                    </a:lnTo>
                    <a:lnTo>
                      <a:pt x="441" y="220"/>
                    </a:lnTo>
                    <a:lnTo>
                      <a:pt x="441" y="230"/>
                    </a:lnTo>
                    <a:lnTo>
                      <a:pt x="441" y="241"/>
                    </a:lnTo>
                    <a:lnTo>
                      <a:pt x="441" y="250"/>
                    </a:lnTo>
                    <a:lnTo>
                      <a:pt x="441" y="261"/>
                    </a:lnTo>
                    <a:lnTo>
                      <a:pt x="441" y="272"/>
                    </a:lnTo>
                    <a:lnTo>
                      <a:pt x="441" y="282"/>
                    </a:lnTo>
                    <a:lnTo>
                      <a:pt x="441" y="293"/>
                    </a:lnTo>
                    <a:lnTo>
                      <a:pt x="441" y="304"/>
                    </a:lnTo>
                    <a:lnTo>
                      <a:pt x="441" y="315"/>
                    </a:lnTo>
                    <a:lnTo>
                      <a:pt x="441" y="325"/>
                    </a:lnTo>
                    <a:lnTo>
                      <a:pt x="441" y="336"/>
                    </a:lnTo>
                    <a:lnTo>
                      <a:pt x="441" y="345"/>
                    </a:lnTo>
                    <a:lnTo>
                      <a:pt x="433" y="345"/>
                    </a:lnTo>
                    <a:lnTo>
                      <a:pt x="422" y="345"/>
                    </a:lnTo>
                    <a:lnTo>
                      <a:pt x="413" y="345"/>
                    </a:lnTo>
                    <a:lnTo>
                      <a:pt x="403" y="345"/>
                    </a:lnTo>
                    <a:lnTo>
                      <a:pt x="393" y="345"/>
                    </a:lnTo>
                    <a:lnTo>
                      <a:pt x="383" y="345"/>
                    </a:lnTo>
                    <a:lnTo>
                      <a:pt x="373" y="345"/>
                    </a:lnTo>
                    <a:lnTo>
                      <a:pt x="363" y="345"/>
                    </a:lnTo>
                    <a:lnTo>
                      <a:pt x="354" y="345"/>
                    </a:lnTo>
                    <a:lnTo>
                      <a:pt x="343" y="345"/>
                    </a:lnTo>
                    <a:lnTo>
                      <a:pt x="334" y="345"/>
                    </a:lnTo>
                    <a:lnTo>
                      <a:pt x="323" y="345"/>
                    </a:lnTo>
                    <a:lnTo>
                      <a:pt x="314" y="345"/>
                    </a:lnTo>
                    <a:lnTo>
                      <a:pt x="305" y="345"/>
                    </a:lnTo>
                    <a:lnTo>
                      <a:pt x="294" y="345"/>
                    </a:lnTo>
                    <a:lnTo>
                      <a:pt x="285" y="345"/>
                    </a:lnTo>
                    <a:lnTo>
                      <a:pt x="274" y="345"/>
                    </a:lnTo>
                    <a:lnTo>
                      <a:pt x="265" y="345"/>
                    </a:lnTo>
                    <a:lnTo>
                      <a:pt x="254" y="345"/>
                    </a:lnTo>
                    <a:lnTo>
                      <a:pt x="245" y="345"/>
                    </a:lnTo>
                    <a:lnTo>
                      <a:pt x="234" y="345"/>
                    </a:lnTo>
                    <a:lnTo>
                      <a:pt x="225" y="345"/>
                    </a:lnTo>
                    <a:lnTo>
                      <a:pt x="214" y="345"/>
                    </a:lnTo>
                    <a:lnTo>
                      <a:pt x="205" y="345"/>
                    </a:lnTo>
                    <a:lnTo>
                      <a:pt x="196" y="345"/>
                    </a:lnTo>
                    <a:lnTo>
                      <a:pt x="185" y="345"/>
                    </a:lnTo>
                    <a:lnTo>
                      <a:pt x="176" y="345"/>
                    </a:lnTo>
                    <a:lnTo>
                      <a:pt x="165" y="345"/>
                    </a:lnTo>
                    <a:lnTo>
                      <a:pt x="156" y="345"/>
                    </a:lnTo>
                    <a:lnTo>
                      <a:pt x="145" y="345"/>
                    </a:lnTo>
                    <a:lnTo>
                      <a:pt x="136" y="345"/>
                    </a:lnTo>
                    <a:lnTo>
                      <a:pt x="125" y="345"/>
                    </a:lnTo>
                    <a:lnTo>
                      <a:pt x="118" y="345"/>
                    </a:lnTo>
                    <a:lnTo>
                      <a:pt x="110" y="345"/>
                    </a:lnTo>
                    <a:lnTo>
                      <a:pt x="102" y="345"/>
                    </a:lnTo>
                    <a:lnTo>
                      <a:pt x="95" y="345"/>
                    </a:lnTo>
                    <a:lnTo>
                      <a:pt x="87" y="345"/>
                    </a:lnTo>
                    <a:lnTo>
                      <a:pt x="78" y="345"/>
                    </a:lnTo>
                    <a:lnTo>
                      <a:pt x="70" y="345"/>
                    </a:lnTo>
                    <a:lnTo>
                      <a:pt x="63" y="345"/>
                    </a:lnTo>
                    <a:lnTo>
                      <a:pt x="55" y="345"/>
                    </a:lnTo>
                    <a:lnTo>
                      <a:pt x="47" y="345"/>
                    </a:lnTo>
                    <a:lnTo>
                      <a:pt x="40" y="345"/>
                    </a:lnTo>
                    <a:lnTo>
                      <a:pt x="30" y="345"/>
                    </a:lnTo>
                    <a:lnTo>
                      <a:pt x="23" y="345"/>
                    </a:lnTo>
                    <a:lnTo>
                      <a:pt x="15" y="345"/>
                    </a:lnTo>
                    <a:lnTo>
                      <a:pt x="7" y="345"/>
                    </a:lnTo>
                    <a:lnTo>
                      <a:pt x="0" y="345"/>
                    </a:lnTo>
                    <a:lnTo>
                      <a:pt x="0" y="345"/>
                    </a:lnTo>
                    <a:lnTo>
                      <a:pt x="0" y="345"/>
                    </a:lnTo>
                    <a:lnTo>
                      <a:pt x="0" y="345"/>
                    </a:lnTo>
                    <a:lnTo>
                      <a:pt x="0" y="345"/>
                    </a:lnTo>
                    <a:lnTo>
                      <a:pt x="0" y="345"/>
                    </a:lnTo>
                    <a:lnTo>
                      <a:pt x="0" y="345"/>
                    </a:lnTo>
                    <a:lnTo>
                      <a:pt x="0" y="345"/>
                    </a:lnTo>
                    <a:lnTo>
                      <a:pt x="0" y="341"/>
                    </a:lnTo>
                    <a:lnTo>
                      <a:pt x="0" y="336"/>
                    </a:lnTo>
                    <a:lnTo>
                      <a:pt x="0" y="330"/>
                    </a:lnTo>
                    <a:lnTo>
                      <a:pt x="0" y="325"/>
                    </a:lnTo>
                    <a:lnTo>
                      <a:pt x="0" y="319"/>
                    </a:lnTo>
                    <a:lnTo>
                      <a:pt x="0" y="315"/>
                    </a:lnTo>
                    <a:lnTo>
                      <a:pt x="0" y="308"/>
                    </a:lnTo>
                    <a:lnTo>
                      <a:pt x="0" y="304"/>
                    </a:lnTo>
                    <a:lnTo>
                      <a:pt x="0" y="299"/>
                    </a:lnTo>
                    <a:lnTo>
                      <a:pt x="0" y="293"/>
                    </a:lnTo>
                    <a:lnTo>
                      <a:pt x="0" y="288"/>
                    </a:lnTo>
                    <a:lnTo>
                      <a:pt x="0" y="282"/>
                    </a:lnTo>
                    <a:lnTo>
                      <a:pt x="0" y="278"/>
                    </a:lnTo>
                    <a:lnTo>
                      <a:pt x="0" y="272"/>
                    </a:lnTo>
                    <a:lnTo>
                      <a:pt x="0" y="267"/>
                    </a:lnTo>
                    <a:lnTo>
                      <a:pt x="0" y="261"/>
                    </a:lnTo>
                    <a:lnTo>
                      <a:pt x="0" y="249"/>
                    </a:lnTo>
                    <a:lnTo>
                      <a:pt x="0" y="235"/>
                    </a:lnTo>
                    <a:lnTo>
                      <a:pt x="0" y="221"/>
                    </a:lnTo>
                    <a:lnTo>
                      <a:pt x="0" y="209"/>
                    </a:lnTo>
                    <a:lnTo>
                      <a:pt x="0" y="195"/>
                    </a:lnTo>
                    <a:lnTo>
                      <a:pt x="0" y="181"/>
                    </a:lnTo>
                    <a:lnTo>
                      <a:pt x="0" y="167"/>
                    </a:lnTo>
                    <a:lnTo>
                      <a:pt x="0" y="155"/>
                    </a:lnTo>
                    <a:lnTo>
                      <a:pt x="0" y="141"/>
                    </a:lnTo>
                    <a:lnTo>
                      <a:pt x="0" y="128"/>
                    </a:lnTo>
                    <a:lnTo>
                      <a:pt x="0" y="114"/>
                    </a:lnTo>
                    <a:lnTo>
                      <a:pt x="0" y="100"/>
                    </a:lnTo>
                    <a:lnTo>
                      <a:pt x="0" y="86"/>
                    </a:lnTo>
                    <a:lnTo>
                      <a:pt x="0" y="72"/>
                    </a:lnTo>
                    <a:lnTo>
                      <a:pt x="0" y="59"/>
                    </a:lnTo>
                    <a:lnTo>
                      <a:pt x="0" y="45"/>
                    </a:lnTo>
                    <a:lnTo>
                      <a:pt x="0" y="43"/>
                    </a:lnTo>
                    <a:lnTo>
                      <a:pt x="0" y="40"/>
                    </a:lnTo>
                    <a:lnTo>
                      <a:pt x="0" y="37"/>
                    </a:lnTo>
                    <a:lnTo>
                      <a:pt x="0" y="34"/>
                    </a:lnTo>
                    <a:lnTo>
                      <a:pt x="0" y="33"/>
                    </a:lnTo>
                    <a:lnTo>
                      <a:pt x="0" y="30"/>
                    </a:lnTo>
                    <a:lnTo>
                      <a:pt x="0" y="26"/>
                    </a:lnTo>
                    <a:lnTo>
                      <a:pt x="0" y="23"/>
                    </a:lnTo>
                    <a:lnTo>
                      <a:pt x="0" y="20"/>
                    </a:lnTo>
                    <a:lnTo>
                      <a:pt x="0" y="19"/>
                    </a:lnTo>
                    <a:lnTo>
                      <a:pt x="0" y="16"/>
                    </a:lnTo>
                    <a:lnTo>
                      <a:pt x="0" y="13"/>
                    </a:lnTo>
                    <a:lnTo>
                      <a:pt x="0" y="10"/>
                    </a:lnTo>
                    <a:lnTo>
                      <a:pt x="0" y="8"/>
                    </a:lnTo>
                    <a:lnTo>
                      <a:pt x="0" y="5"/>
                    </a:lnTo>
                    <a:lnTo>
                      <a:pt x="0" y="2"/>
                    </a:lnTo>
                    <a:lnTo>
                      <a:pt x="0" y="0"/>
                    </a:lnTo>
                    <a:lnTo>
                      <a:pt x="3" y="0"/>
                    </a:lnTo>
                    <a:lnTo>
                      <a:pt x="9" y="0"/>
                    </a:lnTo>
                    <a:lnTo>
                      <a:pt x="17" y="0"/>
                    </a:lnTo>
                    <a:lnTo>
                      <a:pt x="23" y="0"/>
                    </a:lnTo>
                    <a:lnTo>
                      <a:pt x="30" y="0"/>
                    </a:lnTo>
                    <a:lnTo>
                      <a:pt x="36" y="0"/>
                    </a:lnTo>
                    <a:lnTo>
                      <a:pt x="44" y="0"/>
                    </a:lnTo>
                    <a:lnTo>
                      <a:pt x="50" y="0"/>
                    </a:lnTo>
                    <a:lnTo>
                      <a:pt x="58" y="0"/>
                    </a:lnTo>
                    <a:lnTo>
                      <a:pt x="64" y="0"/>
                    </a:lnTo>
                    <a:lnTo>
                      <a:pt x="72" y="0"/>
                    </a:lnTo>
                    <a:lnTo>
                      <a:pt x="78" y="0"/>
                    </a:lnTo>
                    <a:lnTo>
                      <a:pt x="85" y="0"/>
                    </a:lnTo>
                    <a:lnTo>
                      <a:pt x="92" y="0"/>
                    </a:lnTo>
                    <a:lnTo>
                      <a:pt x="99" y="0"/>
                    </a:lnTo>
                    <a:lnTo>
                      <a:pt x="105" y="0"/>
                    </a:lnTo>
                    <a:lnTo>
                      <a:pt x="113" y="0"/>
                    </a:lnTo>
                    <a:lnTo>
                      <a:pt x="119" y="0"/>
                    </a:lnTo>
                    <a:lnTo>
                      <a:pt x="125" y="0"/>
                    </a:lnTo>
                    <a:lnTo>
                      <a:pt x="133" y="0"/>
                    </a:lnTo>
                    <a:lnTo>
                      <a:pt x="139" y="0"/>
                    </a:lnTo>
                    <a:lnTo>
                      <a:pt x="147" y="0"/>
                    </a:lnTo>
                    <a:lnTo>
                      <a:pt x="153" y="0"/>
                    </a:lnTo>
                    <a:lnTo>
                      <a:pt x="161" y="0"/>
                    </a:lnTo>
                    <a:lnTo>
                      <a:pt x="167" y="0"/>
                    </a:lnTo>
                    <a:lnTo>
                      <a:pt x="174" y="0"/>
                    </a:lnTo>
                    <a:lnTo>
                      <a:pt x="180" y="0"/>
                    </a:lnTo>
                    <a:lnTo>
                      <a:pt x="188" y="0"/>
                    </a:lnTo>
                    <a:lnTo>
                      <a:pt x="194" y="0"/>
                    </a:lnTo>
                    <a:lnTo>
                      <a:pt x="202" y="0"/>
                    </a:lnTo>
                    <a:lnTo>
                      <a:pt x="208" y="0"/>
                    </a:lnTo>
                    <a:lnTo>
                      <a:pt x="216" y="0"/>
                    </a:lnTo>
                    <a:lnTo>
                      <a:pt x="222" y="0"/>
                    </a:lnTo>
                    <a:lnTo>
                      <a:pt x="229" y="0"/>
                    </a:lnTo>
                    <a:lnTo>
                      <a:pt x="236" y="0"/>
                    </a:lnTo>
                    <a:lnTo>
                      <a:pt x="243" y="0"/>
                    </a:lnTo>
                    <a:lnTo>
                      <a:pt x="249" y="0"/>
                    </a:lnTo>
                    <a:lnTo>
                      <a:pt x="257" y="0"/>
                    </a:lnTo>
                    <a:lnTo>
                      <a:pt x="263" y="0"/>
                    </a:lnTo>
                    <a:lnTo>
                      <a:pt x="269" y="0"/>
                    </a:lnTo>
                    <a:lnTo>
                      <a:pt x="277" y="0"/>
                    </a:lnTo>
                    <a:lnTo>
                      <a:pt x="283" y="0"/>
                    </a:lnTo>
                    <a:lnTo>
                      <a:pt x="291" y="0"/>
                    </a:lnTo>
                    <a:lnTo>
                      <a:pt x="297" y="0"/>
                    </a:lnTo>
                    <a:lnTo>
                      <a:pt x="305" y="0"/>
                    </a:lnTo>
                    <a:lnTo>
                      <a:pt x="311" y="0"/>
                    </a:lnTo>
                    <a:lnTo>
                      <a:pt x="318" y="0"/>
                    </a:lnTo>
                    <a:lnTo>
                      <a:pt x="324" y="0"/>
                    </a:lnTo>
                    <a:lnTo>
                      <a:pt x="332" y="0"/>
                    </a:lnTo>
                    <a:lnTo>
                      <a:pt x="338" y="0"/>
                    </a:lnTo>
                    <a:lnTo>
                      <a:pt x="346" y="0"/>
                    </a:lnTo>
                    <a:lnTo>
                      <a:pt x="352" y="0"/>
                    </a:lnTo>
                    <a:lnTo>
                      <a:pt x="360" y="0"/>
                    </a:lnTo>
                    <a:lnTo>
                      <a:pt x="366" y="0"/>
                    </a:lnTo>
                    <a:lnTo>
                      <a:pt x="373" y="0"/>
                    </a:lnTo>
                    <a:lnTo>
                      <a:pt x="380" y="0"/>
                    </a:lnTo>
                    <a:lnTo>
                      <a:pt x="387" y="0"/>
                    </a:lnTo>
                    <a:lnTo>
                      <a:pt x="393" y="0"/>
                    </a:lnTo>
                    <a:lnTo>
                      <a:pt x="401" y="0"/>
                    </a:lnTo>
                    <a:lnTo>
                      <a:pt x="407" y="0"/>
                    </a:lnTo>
                    <a:lnTo>
                      <a:pt x="413" y="0"/>
                    </a:lnTo>
                    <a:lnTo>
                      <a:pt x="421" y="0"/>
                    </a:lnTo>
                    <a:lnTo>
                      <a:pt x="427" y="0"/>
                    </a:lnTo>
                    <a:lnTo>
                      <a:pt x="435" y="0"/>
                    </a:lnTo>
                    <a:lnTo>
                      <a:pt x="441" y="0"/>
                    </a:lnTo>
                    <a:lnTo>
                      <a:pt x="441" y="11"/>
                    </a:lnTo>
                    <a:lnTo>
                      <a:pt x="441" y="23"/>
                    </a:lnTo>
                    <a:lnTo>
                      <a:pt x="441" y="34"/>
                    </a:lnTo>
                    <a:lnTo>
                      <a:pt x="441" y="45"/>
                    </a:lnTo>
                    <a:lnTo>
                      <a:pt x="441" y="56"/>
                    </a:lnTo>
                    <a:lnTo>
                      <a:pt x="441" y="68"/>
                    </a:lnTo>
                    <a:lnTo>
                      <a:pt x="441" y="79"/>
                    </a:lnTo>
                    <a:lnTo>
                      <a:pt x="441" y="89"/>
                    </a:lnTo>
                    <a:lnTo>
                      <a:pt x="441" y="100"/>
                    </a:lnTo>
                    <a:lnTo>
                      <a:pt x="441" y="111"/>
                    </a:lnTo>
                    <a:lnTo>
                      <a:pt x="441" y="121"/>
                    </a:lnTo>
                    <a:lnTo>
                      <a:pt x="441" y="132"/>
                    </a:lnTo>
                    <a:lnTo>
                      <a:pt x="441" y="143"/>
                    </a:lnTo>
                    <a:lnTo>
                      <a:pt x="441" y="154"/>
                    </a:lnTo>
                    <a:lnTo>
                      <a:pt x="441" y="166"/>
                    </a:lnTo>
                    <a:lnTo>
                      <a:pt x="441" y="177"/>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7" name="Freeform 252">
                <a:extLst>
                  <a:ext uri="{FF2B5EF4-FFF2-40B4-BE49-F238E27FC236}">
                    <a16:creationId xmlns:a16="http://schemas.microsoft.com/office/drawing/2014/main" id="{85C5EDA0-CCB6-BF27-9B1E-28DC7BB50340}"/>
                  </a:ext>
                </a:extLst>
              </p:cNvPr>
              <p:cNvSpPr>
                <a:spLocks/>
              </p:cNvSpPr>
              <p:nvPr/>
            </p:nvSpPr>
            <p:spPr bwMode="auto">
              <a:xfrm>
                <a:off x="6484938" y="4054475"/>
                <a:ext cx="496888" cy="425450"/>
              </a:xfrm>
              <a:custGeom>
                <a:avLst/>
                <a:gdLst>
                  <a:gd name="T0" fmla="*/ 311 w 313"/>
                  <a:gd name="T1" fmla="*/ 47 h 268"/>
                  <a:gd name="T2" fmla="*/ 305 w 313"/>
                  <a:gd name="T3" fmla="*/ 49 h 268"/>
                  <a:gd name="T4" fmla="*/ 294 w 313"/>
                  <a:gd name="T5" fmla="*/ 60 h 268"/>
                  <a:gd name="T6" fmla="*/ 294 w 313"/>
                  <a:gd name="T7" fmla="*/ 69 h 268"/>
                  <a:gd name="T8" fmla="*/ 294 w 313"/>
                  <a:gd name="T9" fmla="*/ 75 h 268"/>
                  <a:gd name="T10" fmla="*/ 290 w 313"/>
                  <a:gd name="T11" fmla="*/ 81 h 268"/>
                  <a:gd name="T12" fmla="*/ 284 w 313"/>
                  <a:gd name="T13" fmla="*/ 93 h 268"/>
                  <a:gd name="T14" fmla="*/ 284 w 313"/>
                  <a:gd name="T15" fmla="*/ 107 h 268"/>
                  <a:gd name="T16" fmla="*/ 277 w 313"/>
                  <a:gd name="T17" fmla="*/ 112 h 268"/>
                  <a:gd name="T18" fmla="*/ 271 w 313"/>
                  <a:gd name="T19" fmla="*/ 116 h 268"/>
                  <a:gd name="T20" fmla="*/ 262 w 313"/>
                  <a:gd name="T21" fmla="*/ 130 h 268"/>
                  <a:gd name="T22" fmla="*/ 261 w 313"/>
                  <a:gd name="T23" fmla="*/ 136 h 268"/>
                  <a:gd name="T24" fmla="*/ 254 w 313"/>
                  <a:gd name="T25" fmla="*/ 141 h 268"/>
                  <a:gd name="T26" fmla="*/ 251 w 313"/>
                  <a:gd name="T27" fmla="*/ 162 h 268"/>
                  <a:gd name="T28" fmla="*/ 244 w 313"/>
                  <a:gd name="T29" fmla="*/ 164 h 268"/>
                  <a:gd name="T30" fmla="*/ 244 w 313"/>
                  <a:gd name="T31" fmla="*/ 168 h 268"/>
                  <a:gd name="T32" fmla="*/ 239 w 313"/>
                  <a:gd name="T33" fmla="*/ 171 h 268"/>
                  <a:gd name="T34" fmla="*/ 231 w 313"/>
                  <a:gd name="T35" fmla="*/ 181 h 268"/>
                  <a:gd name="T36" fmla="*/ 235 w 313"/>
                  <a:gd name="T37" fmla="*/ 190 h 268"/>
                  <a:gd name="T38" fmla="*/ 222 w 313"/>
                  <a:gd name="T39" fmla="*/ 193 h 268"/>
                  <a:gd name="T40" fmla="*/ 225 w 313"/>
                  <a:gd name="T41" fmla="*/ 197 h 268"/>
                  <a:gd name="T42" fmla="*/ 224 w 313"/>
                  <a:gd name="T43" fmla="*/ 208 h 268"/>
                  <a:gd name="T44" fmla="*/ 219 w 313"/>
                  <a:gd name="T45" fmla="*/ 211 h 268"/>
                  <a:gd name="T46" fmla="*/ 215 w 313"/>
                  <a:gd name="T47" fmla="*/ 219 h 268"/>
                  <a:gd name="T48" fmla="*/ 216 w 313"/>
                  <a:gd name="T49" fmla="*/ 225 h 268"/>
                  <a:gd name="T50" fmla="*/ 216 w 313"/>
                  <a:gd name="T51" fmla="*/ 230 h 268"/>
                  <a:gd name="T52" fmla="*/ 219 w 313"/>
                  <a:gd name="T53" fmla="*/ 239 h 268"/>
                  <a:gd name="T54" fmla="*/ 221 w 313"/>
                  <a:gd name="T55" fmla="*/ 246 h 268"/>
                  <a:gd name="T56" fmla="*/ 221 w 313"/>
                  <a:gd name="T57" fmla="*/ 257 h 268"/>
                  <a:gd name="T58" fmla="*/ 205 w 313"/>
                  <a:gd name="T59" fmla="*/ 268 h 268"/>
                  <a:gd name="T60" fmla="*/ 138 w 313"/>
                  <a:gd name="T61" fmla="*/ 268 h 268"/>
                  <a:gd name="T62" fmla="*/ 71 w 313"/>
                  <a:gd name="T63" fmla="*/ 268 h 268"/>
                  <a:gd name="T64" fmla="*/ 35 w 313"/>
                  <a:gd name="T65" fmla="*/ 240 h 268"/>
                  <a:gd name="T66" fmla="*/ 32 w 313"/>
                  <a:gd name="T67" fmla="*/ 225 h 268"/>
                  <a:gd name="T68" fmla="*/ 25 w 313"/>
                  <a:gd name="T69" fmla="*/ 225 h 268"/>
                  <a:gd name="T70" fmla="*/ 19 w 313"/>
                  <a:gd name="T71" fmla="*/ 227 h 268"/>
                  <a:gd name="T72" fmla="*/ 15 w 313"/>
                  <a:gd name="T73" fmla="*/ 224 h 268"/>
                  <a:gd name="T74" fmla="*/ 8 w 313"/>
                  <a:gd name="T75" fmla="*/ 219 h 268"/>
                  <a:gd name="T76" fmla="*/ 11 w 313"/>
                  <a:gd name="T77" fmla="*/ 119 h 268"/>
                  <a:gd name="T78" fmla="*/ 6 w 313"/>
                  <a:gd name="T79" fmla="*/ 43 h 268"/>
                  <a:gd name="T80" fmla="*/ 34 w 313"/>
                  <a:gd name="T81" fmla="*/ 0 h 268"/>
                  <a:gd name="T82" fmla="*/ 138 w 313"/>
                  <a:gd name="T83" fmla="*/ 0 h 268"/>
                  <a:gd name="T84" fmla="*/ 225 w 313"/>
                  <a:gd name="T85" fmla="*/ 0 h 268"/>
                  <a:gd name="T86" fmla="*/ 280 w 313"/>
                  <a:gd name="T87" fmla="*/ 0 h 268"/>
                  <a:gd name="T88" fmla="*/ 284 w 313"/>
                  <a:gd name="T89" fmla="*/ 3 h 268"/>
                  <a:gd name="T90" fmla="*/ 284 w 313"/>
                  <a:gd name="T91" fmla="*/ 6 h 268"/>
                  <a:gd name="T92" fmla="*/ 287 w 313"/>
                  <a:gd name="T93" fmla="*/ 9 h 268"/>
                  <a:gd name="T94" fmla="*/ 287 w 313"/>
                  <a:gd name="T95" fmla="*/ 14 h 268"/>
                  <a:gd name="T96" fmla="*/ 287 w 313"/>
                  <a:gd name="T97" fmla="*/ 17 h 268"/>
                  <a:gd name="T98" fmla="*/ 284 w 313"/>
                  <a:gd name="T99" fmla="*/ 20 h 268"/>
                  <a:gd name="T100" fmla="*/ 282 w 313"/>
                  <a:gd name="T101" fmla="*/ 23 h 268"/>
                  <a:gd name="T102" fmla="*/ 276 w 313"/>
                  <a:gd name="T103" fmla="*/ 24 h 268"/>
                  <a:gd name="T104" fmla="*/ 276 w 313"/>
                  <a:gd name="T105" fmla="*/ 27 h 268"/>
                  <a:gd name="T106" fmla="*/ 273 w 313"/>
                  <a:gd name="T107" fmla="*/ 29 h 268"/>
                  <a:gd name="T108" fmla="*/ 270 w 313"/>
                  <a:gd name="T109" fmla="*/ 34 h 268"/>
                  <a:gd name="T110" fmla="*/ 268 w 313"/>
                  <a:gd name="T111" fmla="*/ 40 h 268"/>
                  <a:gd name="T112" fmla="*/ 308 w 313"/>
                  <a:gd name="T113" fmla="*/ 38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3" h="268">
                    <a:moveTo>
                      <a:pt x="308" y="38"/>
                    </a:moveTo>
                    <a:lnTo>
                      <a:pt x="308" y="40"/>
                    </a:lnTo>
                    <a:lnTo>
                      <a:pt x="310" y="41"/>
                    </a:lnTo>
                    <a:lnTo>
                      <a:pt x="311" y="43"/>
                    </a:lnTo>
                    <a:lnTo>
                      <a:pt x="313" y="46"/>
                    </a:lnTo>
                    <a:lnTo>
                      <a:pt x="311" y="47"/>
                    </a:lnTo>
                    <a:lnTo>
                      <a:pt x="311" y="47"/>
                    </a:lnTo>
                    <a:lnTo>
                      <a:pt x="310" y="46"/>
                    </a:lnTo>
                    <a:lnTo>
                      <a:pt x="308" y="46"/>
                    </a:lnTo>
                    <a:lnTo>
                      <a:pt x="306" y="46"/>
                    </a:lnTo>
                    <a:lnTo>
                      <a:pt x="305" y="47"/>
                    </a:lnTo>
                    <a:lnTo>
                      <a:pt x="305" y="49"/>
                    </a:lnTo>
                    <a:lnTo>
                      <a:pt x="306" y="49"/>
                    </a:lnTo>
                    <a:lnTo>
                      <a:pt x="308" y="50"/>
                    </a:lnTo>
                    <a:lnTo>
                      <a:pt x="308" y="52"/>
                    </a:lnTo>
                    <a:lnTo>
                      <a:pt x="305" y="55"/>
                    </a:lnTo>
                    <a:lnTo>
                      <a:pt x="294" y="60"/>
                    </a:lnTo>
                    <a:lnTo>
                      <a:pt x="294" y="60"/>
                    </a:lnTo>
                    <a:lnTo>
                      <a:pt x="294" y="61"/>
                    </a:lnTo>
                    <a:lnTo>
                      <a:pt x="294" y="64"/>
                    </a:lnTo>
                    <a:lnTo>
                      <a:pt x="297" y="66"/>
                    </a:lnTo>
                    <a:lnTo>
                      <a:pt x="297" y="67"/>
                    </a:lnTo>
                    <a:lnTo>
                      <a:pt x="296" y="69"/>
                    </a:lnTo>
                    <a:lnTo>
                      <a:pt x="294" y="69"/>
                    </a:lnTo>
                    <a:lnTo>
                      <a:pt x="294" y="70"/>
                    </a:lnTo>
                    <a:lnTo>
                      <a:pt x="294" y="70"/>
                    </a:lnTo>
                    <a:lnTo>
                      <a:pt x="296" y="72"/>
                    </a:lnTo>
                    <a:lnTo>
                      <a:pt x="296" y="73"/>
                    </a:lnTo>
                    <a:lnTo>
                      <a:pt x="296" y="75"/>
                    </a:lnTo>
                    <a:lnTo>
                      <a:pt x="294" y="75"/>
                    </a:lnTo>
                    <a:lnTo>
                      <a:pt x="293" y="75"/>
                    </a:lnTo>
                    <a:lnTo>
                      <a:pt x="291" y="76"/>
                    </a:lnTo>
                    <a:lnTo>
                      <a:pt x="290" y="76"/>
                    </a:lnTo>
                    <a:lnTo>
                      <a:pt x="290" y="78"/>
                    </a:lnTo>
                    <a:lnTo>
                      <a:pt x="290" y="79"/>
                    </a:lnTo>
                    <a:lnTo>
                      <a:pt x="290" y="81"/>
                    </a:lnTo>
                    <a:lnTo>
                      <a:pt x="290" y="83"/>
                    </a:lnTo>
                    <a:lnTo>
                      <a:pt x="288" y="84"/>
                    </a:lnTo>
                    <a:lnTo>
                      <a:pt x="285" y="87"/>
                    </a:lnTo>
                    <a:lnTo>
                      <a:pt x="284" y="87"/>
                    </a:lnTo>
                    <a:lnTo>
                      <a:pt x="284" y="90"/>
                    </a:lnTo>
                    <a:lnTo>
                      <a:pt x="284" y="93"/>
                    </a:lnTo>
                    <a:lnTo>
                      <a:pt x="284" y="95"/>
                    </a:lnTo>
                    <a:lnTo>
                      <a:pt x="285" y="98"/>
                    </a:lnTo>
                    <a:lnTo>
                      <a:pt x="285" y="101"/>
                    </a:lnTo>
                    <a:lnTo>
                      <a:pt x="285" y="104"/>
                    </a:lnTo>
                    <a:lnTo>
                      <a:pt x="285" y="107"/>
                    </a:lnTo>
                    <a:lnTo>
                      <a:pt x="284" y="107"/>
                    </a:lnTo>
                    <a:lnTo>
                      <a:pt x="282" y="106"/>
                    </a:lnTo>
                    <a:lnTo>
                      <a:pt x="280" y="106"/>
                    </a:lnTo>
                    <a:lnTo>
                      <a:pt x="279" y="107"/>
                    </a:lnTo>
                    <a:lnTo>
                      <a:pt x="279" y="109"/>
                    </a:lnTo>
                    <a:lnTo>
                      <a:pt x="279" y="110"/>
                    </a:lnTo>
                    <a:lnTo>
                      <a:pt x="277" y="112"/>
                    </a:lnTo>
                    <a:lnTo>
                      <a:pt x="277" y="113"/>
                    </a:lnTo>
                    <a:lnTo>
                      <a:pt x="274" y="113"/>
                    </a:lnTo>
                    <a:lnTo>
                      <a:pt x="273" y="115"/>
                    </a:lnTo>
                    <a:lnTo>
                      <a:pt x="273" y="115"/>
                    </a:lnTo>
                    <a:lnTo>
                      <a:pt x="271" y="115"/>
                    </a:lnTo>
                    <a:lnTo>
                      <a:pt x="271" y="116"/>
                    </a:lnTo>
                    <a:lnTo>
                      <a:pt x="273" y="116"/>
                    </a:lnTo>
                    <a:lnTo>
                      <a:pt x="274" y="119"/>
                    </a:lnTo>
                    <a:lnTo>
                      <a:pt x="274" y="122"/>
                    </a:lnTo>
                    <a:lnTo>
                      <a:pt x="271" y="125"/>
                    </a:lnTo>
                    <a:lnTo>
                      <a:pt x="268" y="127"/>
                    </a:lnTo>
                    <a:lnTo>
                      <a:pt x="262" y="130"/>
                    </a:lnTo>
                    <a:lnTo>
                      <a:pt x="261" y="130"/>
                    </a:lnTo>
                    <a:lnTo>
                      <a:pt x="262" y="132"/>
                    </a:lnTo>
                    <a:lnTo>
                      <a:pt x="262" y="133"/>
                    </a:lnTo>
                    <a:lnTo>
                      <a:pt x="262" y="135"/>
                    </a:lnTo>
                    <a:lnTo>
                      <a:pt x="262" y="136"/>
                    </a:lnTo>
                    <a:lnTo>
                      <a:pt x="261" y="136"/>
                    </a:lnTo>
                    <a:lnTo>
                      <a:pt x="259" y="136"/>
                    </a:lnTo>
                    <a:lnTo>
                      <a:pt x="257" y="136"/>
                    </a:lnTo>
                    <a:lnTo>
                      <a:pt x="257" y="136"/>
                    </a:lnTo>
                    <a:lnTo>
                      <a:pt x="256" y="136"/>
                    </a:lnTo>
                    <a:lnTo>
                      <a:pt x="256" y="138"/>
                    </a:lnTo>
                    <a:lnTo>
                      <a:pt x="254" y="141"/>
                    </a:lnTo>
                    <a:lnTo>
                      <a:pt x="254" y="144"/>
                    </a:lnTo>
                    <a:lnTo>
                      <a:pt x="254" y="148"/>
                    </a:lnTo>
                    <a:lnTo>
                      <a:pt x="254" y="156"/>
                    </a:lnTo>
                    <a:lnTo>
                      <a:pt x="254" y="158"/>
                    </a:lnTo>
                    <a:lnTo>
                      <a:pt x="253" y="161"/>
                    </a:lnTo>
                    <a:lnTo>
                      <a:pt x="251" y="162"/>
                    </a:lnTo>
                    <a:lnTo>
                      <a:pt x="250" y="164"/>
                    </a:lnTo>
                    <a:lnTo>
                      <a:pt x="248" y="164"/>
                    </a:lnTo>
                    <a:lnTo>
                      <a:pt x="245" y="165"/>
                    </a:lnTo>
                    <a:lnTo>
                      <a:pt x="245" y="165"/>
                    </a:lnTo>
                    <a:lnTo>
                      <a:pt x="244" y="164"/>
                    </a:lnTo>
                    <a:lnTo>
                      <a:pt x="244" y="164"/>
                    </a:lnTo>
                    <a:lnTo>
                      <a:pt x="244" y="164"/>
                    </a:lnTo>
                    <a:lnTo>
                      <a:pt x="244" y="165"/>
                    </a:lnTo>
                    <a:lnTo>
                      <a:pt x="244" y="165"/>
                    </a:lnTo>
                    <a:lnTo>
                      <a:pt x="244" y="167"/>
                    </a:lnTo>
                    <a:lnTo>
                      <a:pt x="244" y="168"/>
                    </a:lnTo>
                    <a:lnTo>
                      <a:pt x="244" y="168"/>
                    </a:lnTo>
                    <a:lnTo>
                      <a:pt x="242" y="170"/>
                    </a:lnTo>
                    <a:lnTo>
                      <a:pt x="242" y="171"/>
                    </a:lnTo>
                    <a:lnTo>
                      <a:pt x="242" y="171"/>
                    </a:lnTo>
                    <a:lnTo>
                      <a:pt x="242" y="171"/>
                    </a:lnTo>
                    <a:lnTo>
                      <a:pt x="241" y="171"/>
                    </a:lnTo>
                    <a:lnTo>
                      <a:pt x="239" y="171"/>
                    </a:lnTo>
                    <a:lnTo>
                      <a:pt x="239" y="171"/>
                    </a:lnTo>
                    <a:lnTo>
                      <a:pt x="239" y="171"/>
                    </a:lnTo>
                    <a:lnTo>
                      <a:pt x="236" y="178"/>
                    </a:lnTo>
                    <a:lnTo>
                      <a:pt x="236" y="178"/>
                    </a:lnTo>
                    <a:lnTo>
                      <a:pt x="235" y="178"/>
                    </a:lnTo>
                    <a:lnTo>
                      <a:pt x="231" y="181"/>
                    </a:lnTo>
                    <a:lnTo>
                      <a:pt x="231" y="181"/>
                    </a:lnTo>
                    <a:lnTo>
                      <a:pt x="231" y="182"/>
                    </a:lnTo>
                    <a:lnTo>
                      <a:pt x="236" y="185"/>
                    </a:lnTo>
                    <a:lnTo>
                      <a:pt x="236" y="188"/>
                    </a:lnTo>
                    <a:lnTo>
                      <a:pt x="235" y="190"/>
                    </a:lnTo>
                    <a:lnTo>
                      <a:pt x="235" y="190"/>
                    </a:lnTo>
                    <a:lnTo>
                      <a:pt x="233" y="190"/>
                    </a:lnTo>
                    <a:lnTo>
                      <a:pt x="231" y="190"/>
                    </a:lnTo>
                    <a:lnTo>
                      <a:pt x="230" y="190"/>
                    </a:lnTo>
                    <a:lnTo>
                      <a:pt x="227" y="191"/>
                    </a:lnTo>
                    <a:lnTo>
                      <a:pt x="227" y="193"/>
                    </a:lnTo>
                    <a:lnTo>
                      <a:pt x="222" y="193"/>
                    </a:lnTo>
                    <a:lnTo>
                      <a:pt x="222" y="193"/>
                    </a:lnTo>
                    <a:lnTo>
                      <a:pt x="222" y="194"/>
                    </a:lnTo>
                    <a:lnTo>
                      <a:pt x="224" y="194"/>
                    </a:lnTo>
                    <a:lnTo>
                      <a:pt x="224" y="196"/>
                    </a:lnTo>
                    <a:lnTo>
                      <a:pt x="225" y="196"/>
                    </a:lnTo>
                    <a:lnTo>
                      <a:pt x="225" y="197"/>
                    </a:lnTo>
                    <a:lnTo>
                      <a:pt x="225" y="201"/>
                    </a:lnTo>
                    <a:lnTo>
                      <a:pt x="224" y="202"/>
                    </a:lnTo>
                    <a:lnTo>
                      <a:pt x="224" y="204"/>
                    </a:lnTo>
                    <a:lnTo>
                      <a:pt x="225" y="205"/>
                    </a:lnTo>
                    <a:lnTo>
                      <a:pt x="225" y="207"/>
                    </a:lnTo>
                    <a:lnTo>
                      <a:pt x="224" y="208"/>
                    </a:lnTo>
                    <a:lnTo>
                      <a:pt x="224" y="208"/>
                    </a:lnTo>
                    <a:lnTo>
                      <a:pt x="222" y="208"/>
                    </a:lnTo>
                    <a:lnTo>
                      <a:pt x="221" y="208"/>
                    </a:lnTo>
                    <a:lnTo>
                      <a:pt x="221" y="210"/>
                    </a:lnTo>
                    <a:lnTo>
                      <a:pt x="219" y="211"/>
                    </a:lnTo>
                    <a:lnTo>
                      <a:pt x="219" y="211"/>
                    </a:lnTo>
                    <a:lnTo>
                      <a:pt x="218" y="211"/>
                    </a:lnTo>
                    <a:lnTo>
                      <a:pt x="216" y="214"/>
                    </a:lnTo>
                    <a:lnTo>
                      <a:pt x="215" y="216"/>
                    </a:lnTo>
                    <a:lnTo>
                      <a:pt x="213" y="216"/>
                    </a:lnTo>
                    <a:lnTo>
                      <a:pt x="213" y="217"/>
                    </a:lnTo>
                    <a:lnTo>
                      <a:pt x="215" y="219"/>
                    </a:lnTo>
                    <a:lnTo>
                      <a:pt x="218" y="219"/>
                    </a:lnTo>
                    <a:lnTo>
                      <a:pt x="219" y="220"/>
                    </a:lnTo>
                    <a:lnTo>
                      <a:pt x="219" y="222"/>
                    </a:lnTo>
                    <a:lnTo>
                      <a:pt x="218" y="224"/>
                    </a:lnTo>
                    <a:lnTo>
                      <a:pt x="218" y="225"/>
                    </a:lnTo>
                    <a:lnTo>
                      <a:pt x="216" y="225"/>
                    </a:lnTo>
                    <a:lnTo>
                      <a:pt x="215" y="225"/>
                    </a:lnTo>
                    <a:lnTo>
                      <a:pt x="213" y="225"/>
                    </a:lnTo>
                    <a:lnTo>
                      <a:pt x="213" y="227"/>
                    </a:lnTo>
                    <a:lnTo>
                      <a:pt x="215" y="228"/>
                    </a:lnTo>
                    <a:lnTo>
                      <a:pt x="216" y="228"/>
                    </a:lnTo>
                    <a:lnTo>
                      <a:pt x="216" y="230"/>
                    </a:lnTo>
                    <a:lnTo>
                      <a:pt x="218" y="230"/>
                    </a:lnTo>
                    <a:lnTo>
                      <a:pt x="221" y="233"/>
                    </a:lnTo>
                    <a:lnTo>
                      <a:pt x="221" y="234"/>
                    </a:lnTo>
                    <a:lnTo>
                      <a:pt x="221" y="236"/>
                    </a:lnTo>
                    <a:lnTo>
                      <a:pt x="219" y="237"/>
                    </a:lnTo>
                    <a:lnTo>
                      <a:pt x="219" y="239"/>
                    </a:lnTo>
                    <a:lnTo>
                      <a:pt x="218" y="242"/>
                    </a:lnTo>
                    <a:lnTo>
                      <a:pt x="216" y="243"/>
                    </a:lnTo>
                    <a:lnTo>
                      <a:pt x="218" y="245"/>
                    </a:lnTo>
                    <a:lnTo>
                      <a:pt x="218" y="246"/>
                    </a:lnTo>
                    <a:lnTo>
                      <a:pt x="221" y="246"/>
                    </a:lnTo>
                    <a:lnTo>
                      <a:pt x="221" y="246"/>
                    </a:lnTo>
                    <a:lnTo>
                      <a:pt x="221" y="248"/>
                    </a:lnTo>
                    <a:lnTo>
                      <a:pt x="221" y="253"/>
                    </a:lnTo>
                    <a:lnTo>
                      <a:pt x="222" y="254"/>
                    </a:lnTo>
                    <a:lnTo>
                      <a:pt x="222" y="256"/>
                    </a:lnTo>
                    <a:lnTo>
                      <a:pt x="222" y="257"/>
                    </a:lnTo>
                    <a:lnTo>
                      <a:pt x="221" y="257"/>
                    </a:lnTo>
                    <a:lnTo>
                      <a:pt x="219" y="257"/>
                    </a:lnTo>
                    <a:lnTo>
                      <a:pt x="219" y="259"/>
                    </a:lnTo>
                    <a:lnTo>
                      <a:pt x="218" y="259"/>
                    </a:lnTo>
                    <a:lnTo>
                      <a:pt x="218" y="268"/>
                    </a:lnTo>
                    <a:lnTo>
                      <a:pt x="216" y="268"/>
                    </a:lnTo>
                    <a:lnTo>
                      <a:pt x="205" y="268"/>
                    </a:lnTo>
                    <a:lnTo>
                      <a:pt x="195" y="268"/>
                    </a:lnTo>
                    <a:lnTo>
                      <a:pt x="182" y="268"/>
                    </a:lnTo>
                    <a:lnTo>
                      <a:pt x="172" y="268"/>
                    </a:lnTo>
                    <a:lnTo>
                      <a:pt x="161" y="268"/>
                    </a:lnTo>
                    <a:lnTo>
                      <a:pt x="149" y="268"/>
                    </a:lnTo>
                    <a:lnTo>
                      <a:pt x="138" y="268"/>
                    </a:lnTo>
                    <a:lnTo>
                      <a:pt x="127" y="268"/>
                    </a:lnTo>
                    <a:lnTo>
                      <a:pt x="115" y="268"/>
                    </a:lnTo>
                    <a:lnTo>
                      <a:pt x="104" y="268"/>
                    </a:lnTo>
                    <a:lnTo>
                      <a:pt x="92" y="268"/>
                    </a:lnTo>
                    <a:lnTo>
                      <a:pt x="81" y="268"/>
                    </a:lnTo>
                    <a:lnTo>
                      <a:pt x="71" y="268"/>
                    </a:lnTo>
                    <a:lnTo>
                      <a:pt x="58" y="268"/>
                    </a:lnTo>
                    <a:lnTo>
                      <a:pt x="48" y="268"/>
                    </a:lnTo>
                    <a:lnTo>
                      <a:pt x="37" y="268"/>
                    </a:lnTo>
                    <a:lnTo>
                      <a:pt x="37" y="259"/>
                    </a:lnTo>
                    <a:lnTo>
                      <a:pt x="37" y="250"/>
                    </a:lnTo>
                    <a:lnTo>
                      <a:pt x="35" y="240"/>
                    </a:lnTo>
                    <a:lnTo>
                      <a:pt x="35" y="231"/>
                    </a:lnTo>
                    <a:lnTo>
                      <a:pt x="35" y="227"/>
                    </a:lnTo>
                    <a:lnTo>
                      <a:pt x="35" y="227"/>
                    </a:lnTo>
                    <a:lnTo>
                      <a:pt x="35" y="227"/>
                    </a:lnTo>
                    <a:lnTo>
                      <a:pt x="34" y="225"/>
                    </a:lnTo>
                    <a:lnTo>
                      <a:pt x="32" y="225"/>
                    </a:lnTo>
                    <a:lnTo>
                      <a:pt x="31" y="225"/>
                    </a:lnTo>
                    <a:lnTo>
                      <a:pt x="31" y="225"/>
                    </a:lnTo>
                    <a:lnTo>
                      <a:pt x="29" y="225"/>
                    </a:lnTo>
                    <a:lnTo>
                      <a:pt x="26" y="224"/>
                    </a:lnTo>
                    <a:lnTo>
                      <a:pt x="26" y="224"/>
                    </a:lnTo>
                    <a:lnTo>
                      <a:pt x="25" y="225"/>
                    </a:lnTo>
                    <a:lnTo>
                      <a:pt x="25" y="225"/>
                    </a:lnTo>
                    <a:lnTo>
                      <a:pt x="22" y="224"/>
                    </a:lnTo>
                    <a:lnTo>
                      <a:pt x="20" y="224"/>
                    </a:lnTo>
                    <a:lnTo>
                      <a:pt x="20" y="225"/>
                    </a:lnTo>
                    <a:lnTo>
                      <a:pt x="19" y="225"/>
                    </a:lnTo>
                    <a:lnTo>
                      <a:pt x="19" y="227"/>
                    </a:lnTo>
                    <a:lnTo>
                      <a:pt x="17" y="225"/>
                    </a:lnTo>
                    <a:lnTo>
                      <a:pt x="15" y="227"/>
                    </a:lnTo>
                    <a:lnTo>
                      <a:pt x="14" y="227"/>
                    </a:lnTo>
                    <a:lnTo>
                      <a:pt x="14" y="225"/>
                    </a:lnTo>
                    <a:lnTo>
                      <a:pt x="15" y="225"/>
                    </a:lnTo>
                    <a:lnTo>
                      <a:pt x="15" y="224"/>
                    </a:lnTo>
                    <a:lnTo>
                      <a:pt x="14" y="224"/>
                    </a:lnTo>
                    <a:lnTo>
                      <a:pt x="12" y="224"/>
                    </a:lnTo>
                    <a:lnTo>
                      <a:pt x="11" y="222"/>
                    </a:lnTo>
                    <a:lnTo>
                      <a:pt x="11" y="220"/>
                    </a:lnTo>
                    <a:lnTo>
                      <a:pt x="9" y="220"/>
                    </a:lnTo>
                    <a:lnTo>
                      <a:pt x="8" y="219"/>
                    </a:lnTo>
                    <a:lnTo>
                      <a:pt x="9" y="204"/>
                    </a:lnTo>
                    <a:lnTo>
                      <a:pt x="9" y="187"/>
                    </a:lnTo>
                    <a:lnTo>
                      <a:pt x="9" y="170"/>
                    </a:lnTo>
                    <a:lnTo>
                      <a:pt x="9" y="153"/>
                    </a:lnTo>
                    <a:lnTo>
                      <a:pt x="11" y="136"/>
                    </a:lnTo>
                    <a:lnTo>
                      <a:pt x="11" y="119"/>
                    </a:lnTo>
                    <a:lnTo>
                      <a:pt x="11" y="102"/>
                    </a:lnTo>
                    <a:lnTo>
                      <a:pt x="11" y="87"/>
                    </a:lnTo>
                    <a:lnTo>
                      <a:pt x="9" y="75"/>
                    </a:lnTo>
                    <a:lnTo>
                      <a:pt x="8" y="64"/>
                    </a:lnTo>
                    <a:lnTo>
                      <a:pt x="8" y="53"/>
                    </a:lnTo>
                    <a:lnTo>
                      <a:pt x="6" y="43"/>
                    </a:lnTo>
                    <a:lnTo>
                      <a:pt x="5" y="32"/>
                    </a:lnTo>
                    <a:lnTo>
                      <a:pt x="3" y="21"/>
                    </a:lnTo>
                    <a:lnTo>
                      <a:pt x="2" y="11"/>
                    </a:lnTo>
                    <a:lnTo>
                      <a:pt x="0" y="0"/>
                    </a:lnTo>
                    <a:lnTo>
                      <a:pt x="17" y="0"/>
                    </a:lnTo>
                    <a:lnTo>
                      <a:pt x="34" y="0"/>
                    </a:lnTo>
                    <a:lnTo>
                      <a:pt x="52" y="0"/>
                    </a:lnTo>
                    <a:lnTo>
                      <a:pt x="69" y="0"/>
                    </a:lnTo>
                    <a:lnTo>
                      <a:pt x="86" y="0"/>
                    </a:lnTo>
                    <a:lnTo>
                      <a:pt x="104" y="0"/>
                    </a:lnTo>
                    <a:lnTo>
                      <a:pt x="121" y="0"/>
                    </a:lnTo>
                    <a:lnTo>
                      <a:pt x="138" y="0"/>
                    </a:lnTo>
                    <a:lnTo>
                      <a:pt x="155" y="0"/>
                    </a:lnTo>
                    <a:lnTo>
                      <a:pt x="173" y="0"/>
                    </a:lnTo>
                    <a:lnTo>
                      <a:pt x="190" y="0"/>
                    </a:lnTo>
                    <a:lnTo>
                      <a:pt x="193" y="0"/>
                    </a:lnTo>
                    <a:lnTo>
                      <a:pt x="207" y="0"/>
                    </a:lnTo>
                    <a:lnTo>
                      <a:pt x="225" y="0"/>
                    </a:lnTo>
                    <a:lnTo>
                      <a:pt x="242" y="0"/>
                    </a:lnTo>
                    <a:lnTo>
                      <a:pt x="259" y="0"/>
                    </a:lnTo>
                    <a:lnTo>
                      <a:pt x="276" y="0"/>
                    </a:lnTo>
                    <a:lnTo>
                      <a:pt x="280" y="0"/>
                    </a:lnTo>
                    <a:lnTo>
                      <a:pt x="280" y="0"/>
                    </a:lnTo>
                    <a:lnTo>
                      <a:pt x="280" y="0"/>
                    </a:lnTo>
                    <a:lnTo>
                      <a:pt x="282" y="1"/>
                    </a:lnTo>
                    <a:lnTo>
                      <a:pt x="282" y="3"/>
                    </a:lnTo>
                    <a:lnTo>
                      <a:pt x="282" y="3"/>
                    </a:lnTo>
                    <a:lnTo>
                      <a:pt x="282" y="3"/>
                    </a:lnTo>
                    <a:lnTo>
                      <a:pt x="284" y="3"/>
                    </a:lnTo>
                    <a:lnTo>
                      <a:pt x="284" y="3"/>
                    </a:lnTo>
                    <a:lnTo>
                      <a:pt x="284" y="3"/>
                    </a:lnTo>
                    <a:lnTo>
                      <a:pt x="284" y="4"/>
                    </a:lnTo>
                    <a:lnTo>
                      <a:pt x="284" y="6"/>
                    </a:lnTo>
                    <a:lnTo>
                      <a:pt x="284" y="6"/>
                    </a:lnTo>
                    <a:lnTo>
                      <a:pt x="284" y="6"/>
                    </a:lnTo>
                    <a:lnTo>
                      <a:pt x="284" y="6"/>
                    </a:lnTo>
                    <a:lnTo>
                      <a:pt x="284" y="6"/>
                    </a:lnTo>
                    <a:lnTo>
                      <a:pt x="287" y="7"/>
                    </a:lnTo>
                    <a:lnTo>
                      <a:pt x="287" y="7"/>
                    </a:lnTo>
                    <a:lnTo>
                      <a:pt x="287" y="9"/>
                    </a:lnTo>
                    <a:lnTo>
                      <a:pt x="287" y="9"/>
                    </a:lnTo>
                    <a:lnTo>
                      <a:pt x="287" y="9"/>
                    </a:lnTo>
                    <a:lnTo>
                      <a:pt x="287" y="9"/>
                    </a:lnTo>
                    <a:lnTo>
                      <a:pt x="287" y="11"/>
                    </a:lnTo>
                    <a:lnTo>
                      <a:pt x="287" y="11"/>
                    </a:lnTo>
                    <a:lnTo>
                      <a:pt x="287" y="11"/>
                    </a:lnTo>
                    <a:lnTo>
                      <a:pt x="287" y="12"/>
                    </a:lnTo>
                    <a:lnTo>
                      <a:pt x="287" y="14"/>
                    </a:lnTo>
                    <a:lnTo>
                      <a:pt x="287" y="15"/>
                    </a:lnTo>
                    <a:lnTo>
                      <a:pt x="287" y="17"/>
                    </a:lnTo>
                    <a:lnTo>
                      <a:pt x="287" y="17"/>
                    </a:lnTo>
                    <a:lnTo>
                      <a:pt x="287" y="17"/>
                    </a:lnTo>
                    <a:lnTo>
                      <a:pt x="287" y="17"/>
                    </a:lnTo>
                    <a:lnTo>
                      <a:pt x="287" y="17"/>
                    </a:lnTo>
                    <a:lnTo>
                      <a:pt x="287" y="18"/>
                    </a:lnTo>
                    <a:lnTo>
                      <a:pt x="285" y="18"/>
                    </a:lnTo>
                    <a:lnTo>
                      <a:pt x="285" y="18"/>
                    </a:lnTo>
                    <a:lnTo>
                      <a:pt x="284" y="18"/>
                    </a:lnTo>
                    <a:lnTo>
                      <a:pt x="284" y="18"/>
                    </a:lnTo>
                    <a:lnTo>
                      <a:pt x="284" y="20"/>
                    </a:lnTo>
                    <a:lnTo>
                      <a:pt x="284" y="20"/>
                    </a:lnTo>
                    <a:lnTo>
                      <a:pt x="284" y="21"/>
                    </a:lnTo>
                    <a:lnTo>
                      <a:pt x="284" y="21"/>
                    </a:lnTo>
                    <a:lnTo>
                      <a:pt x="282" y="21"/>
                    </a:lnTo>
                    <a:lnTo>
                      <a:pt x="282" y="21"/>
                    </a:lnTo>
                    <a:lnTo>
                      <a:pt x="282" y="23"/>
                    </a:lnTo>
                    <a:lnTo>
                      <a:pt x="280" y="23"/>
                    </a:lnTo>
                    <a:lnTo>
                      <a:pt x="279" y="24"/>
                    </a:lnTo>
                    <a:lnTo>
                      <a:pt x="277" y="24"/>
                    </a:lnTo>
                    <a:lnTo>
                      <a:pt x="277" y="24"/>
                    </a:lnTo>
                    <a:lnTo>
                      <a:pt x="277" y="24"/>
                    </a:lnTo>
                    <a:lnTo>
                      <a:pt x="276" y="24"/>
                    </a:lnTo>
                    <a:lnTo>
                      <a:pt x="276" y="26"/>
                    </a:lnTo>
                    <a:lnTo>
                      <a:pt x="276" y="26"/>
                    </a:lnTo>
                    <a:lnTo>
                      <a:pt x="276" y="26"/>
                    </a:lnTo>
                    <a:lnTo>
                      <a:pt x="276" y="27"/>
                    </a:lnTo>
                    <a:lnTo>
                      <a:pt x="276" y="27"/>
                    </a:lnTo>
                    <a:lnTo>
                      <a:pt x="276" y="27"/>
                    </a:lnTo>
                    <a:lnTo>
                      <a:pt x="276" y="27"/>
                    </a:lnTo>
                    <a:lnTo>
                      <a:pt x="276" y="29"/>
                    </a:lnTo>
                    <a:lnTo>
                      <a:pt x="276" y="29"/>
                    </a:lnTo>
                    <a:lnTo>
                      <a:pt x="274" y="29"/>
                    </a:lnTo>
                    <a:lnTo>
                      <a:pt x="274" y="29"/>
                    </a:lnTo>
                    <a:lnTo>
                      <a:pt x="273" y="29"/>
                    </a:lnTo>
                    <a:lnTo>
                      <a:pt x="273" y="29"/>
                    </a:lnTo>
                    <a:lnTo>
                      <a:pt x="273" y="29"/>
                    </a:lnTo>
                    <a:lnTo>
                      <a:pt x="273" y="30"/>
                    </a:lnTo>
                    <a:lnTo>
                      <a:pt x="271" y="30"/>
                    </a:lnTo>
                    <a:lnTo>
                      <a:pt x="271" y="32"/>
                    </a:lnTo>
                    <a:lnTo>
                      <a:pt x="270" y="34"/>
                    </a:lnTo>
                    <a:lnTo>
                      <a:pt x="270" y="34"/>
                    </a:lnTo>
                    <a:lnTo>
                      <a:pt x="267" y="38"/>
                    </a:lnTo>
                    <a:lnTo>
                      <a:pt x="267" y="40"/>
                    </a:lnTo>
                    <a:lnTo>
                      <a:pt x="267" y="40"/>
                    </a:lnTo>
                    <a:lnTo>
                      <a:pt x="267" y="40"/>
                    </a:lnTo>
                    <a:lnTo>
                      <a:pt x="268" y="40"/>
                    </a:lnTo>
                    <a:lnTo>
                      <a:pt x="273" y="40"/>
                    </a:lnTo>
                    <a:lnTo>
                      <a:pt x="280" y="40"/>
                    </a:lnTo>
                    <a:lnTo>
                      <a:pt x="290" y="40"/>
                    </a:lnTo>
                    <a:lnTo>
                      <a:pt x="299" y="40"/>
                    </a:lnTo>
                    <a:lnTo>
                      <a:pt x="308" y="38"/>
                    </a:lnTo>
                    <a:lnTo>
                      <a:pt x="308" y="38"/>
                    </a:lnTo>
                    <a:lnTo>
                      <a:pt x="308" y="38"/>
                    </a:lnTo>
                    <a:lnTo>
                      <a:pt x="308" y="38"/>
                    </a:lnTo>
                    <a:lnTo>
                      <a:pt x="308" y="38"/>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8" name="Freeform 253">
                <a:extLst>
                  <a:ext uri="{FF2B5EF4-FFF2-40B4-BE49-F238E27FC236}">
                    <a16:creationId xmlns:a16="http://schemas.microsoft.com/office/drawing/2014/main" id="{FDD3A801-163A-8010-61D0-18527A4A5CC5}"/>
                  </a:ext>
                </a:extLst>
              </p:cNvPr>
              <p:cNvSpPr>
                <a:spLocks/>
              </p:cNvSpPr>
              <p:nvPr/>
            </p:nvSpPr>
            <p:spPr bwMode="auto">
              <a:xfrm>
                <a:off x="6283326" y="3136900"/>
                <a:ext cx="649288" cy="420687"/>
              </a:xfrm>
              <a:custGeom>
                <a:avLst/>
                <a:gdLst>
                  <a:gd name="T0" fmla="*/ 383 w 409"/>
                  <a:gd name="T1" fmla="*/ 94 h 265"/>
                  <a:gd name="T2" fmla="*/ 392 w 409"/>
                  <a:gd name="T3" fmla="*/ 109 h 265"/>
                  <a:gd name="T4" fmla="*/ 406 w 409"/>
                  <a:gd name="T5" fmla="*/ 118 h 265"/>
                  <a:gd name="T6" fmla="*/ 407 w 409"/>
                  <a:gd name="T7" fmla="*/ 135 h 265"/>
                  <a:gd name="T8" fmla="*/ 401 w 409"/>
                  <a:gd name="T9" fmla="*/ 149 h 265"/>
                  <a:gd name="T10" fmla="*/ 397 w 409"/>
                  <a:gd name="T11" fmla="*/ 158 h 265"/>
                  <a:gd name="T12" fmla="*/ 392 w 409"/>
                  <a:gd name="T13" fmla="*/ 167 h 265"/>
                  <a:gd name="T14" fmla="*/ 377 w 409"/>
                  <a:gd name="T15" fmla="*/ 175 h 265"/>
                  <a:gd name="T16" fmla="*/ 349 w 409"/>
                  <a:gd name="T17" fmla="*/ 189 h 265"/>
                  <a:gd name="T18" fmla="*/ 352 w 409"/>
                  <a:gd name="T19" fmla="*/ 199 h 265"/>
                  <a:gd name="T20" fmla="*/ 357 w 409"/>
                  <a:gd name="T21" fmla="*/ 218 h 265"/>
                  <a:gd name="T22" fmla="*/ 348 w 409"/>
                  <a:gd name="T23" fmla="*/ 235 h 265"/>
                  <a:gd name="T24" fmla="*/ 337 w 409"/>
                  <a:gd name="T25" fmla="*/ 244 h 265"/>
                  <a:gd name="T26" fmla="*/ 331 w 409"/>
                  <a:gd name="T27" fmla="*/ 253 h 265"/>
                  <a:gd name="T28" fmla="*/ 331 w 409"/>
                  <a:gd name="T29" fmla="*/ 264 h 265"/>
                  <a:gd name="T30" fmla="*/ 322 w 409"/>
                  <a:gd name="T31" fmla="*/ 259 h 265"/>
                  <a:gd name="T32" fmla="*/ 316 w 409"/>
                  <a:gd name="T33" fmla="*/ 255 h 265"/>
                  <a:gd name="T34" fmla="*/ 311 w 409"/>
                  <a:gd name="T35" fmla="*/ 247 h 265"/>
                  <a:gd name="T36" fmla="*/ 283 w 409"/>
                  <a:gd name="T37" fmla="*/ 247 h 265"/>
                  <a:gd name="T38" fmla="*/ 234 w 409"/>
                  <a:gd name="T39" fmla="*/ 248 h 265"/>
                  <a:gd name="T40" fmla="*/ 187 w 409"/>
                  <a:gd name="T41" fmla="*/ 248 h 265"/>
                  <a:gd name="T42" fmla="*/ 142 w 409"/>
                  <a:gd name="T43" fmla="*/ 250 h 265"/>
                  <a:gd name="T44" fmla="*/ 101 w 409"/>
                  <a:gd name="T45" fmla="*/ 248 h 265"/>
                  <a:gd name="T46" fmla="*/ 61 w 409"/>
                  <a:gd name="T47" fmla="*/ 247 h 265"/>
                  <a:gd name="T48" fmla="*/ 49 w 409"/>
                  <a:gd name="T49" fmla="*/ 239 h 265"/>
                  <a:gd name="T50" fmla="*/ 51 w 409"/>
                  <a:gd name="T51" fmla="*/ 232 h 265"/>
                  <a:gd name="T52" fmla="*/ 51 w 409"/>
                  <a:gd name="T53" fmla="*/ 221 h 265"/>
                  <a:gd name="T54" fmla="*/ 49 w 409"/>
                  <a:gd name="T55" fmla="*/ 213 h 265"/>
                  <a:gd name="T56" fmla="*/ 48 w 409"/>
                  <a:gd name="T57" fmla="*/ 207 h 265"/>
                  <a:gd name="T58" fmla="*/ 49 w 409"/>
                  <a:gd name="T59" fmla="*/ 198 h 265"/>
                  <a:gd name="T60" fmla="*/ 48 w 409"/>
                  <a:gd name="T61" fmla="*/ 190 h 265"/>
                  <a:gd name="T62" fmla="*/ 43 w 409"/>
                  <a:gd name="T63" fmla="*/ 175 h 265"/>
                  <a:gd name="T64" fmla="*/ 40 w 409"/>
                  <a:gd name="T65" fmla="*/ 169 h 265"/>
                  <a:gd name="T66" fmla="*/ 35 w 409"/>
                  <a:gd name="T67" fmla="*/ 164 h 265"/>
                  <a:gd name="T68" fmla="*/ 35 w 409"/>
                  <a:gd name="T69" fmla="*/ 153 h 265"/>
                  <a:gd name="T70" fmla="*/ 32 w 409"/>
                  <a:gd name="T71" fmla="*/ 141 h 265"/>
                  <a:gd name="T72" fmla="*/ 31 w 409"/>
                  <a:gd name="T73" fmla="*/ 130 h 265"/>
                  <a:gd name="T74" fmla="*/ 23 w 409"/>
                  <a:gd name="T75" fmla="*/ 120 h 265"/>
                  <a:gd name="T76" fmla="*/ 18 w 409"/>
                  <a:gd name="T77" fmla="*/ 110 h 265"/>
                  <a:gd name="T78" fmla="*/ 17 w 409"/>
                  <a:gd name="T79" fmla="*/ 103 h 265"/>
                  <a:gd name="T80" fmla="*/ 14 w 409"/>
                  <a:gd name="T81" fmla="*/ 86 h 265"/>
                  <a:gd name="T82" fmla="*/ 8 w 409"/>
                  <a:gd name="T83" fmla="*/ 80 h 265"/>
                  <a:gd name="T84" fmla="*/ 8 w 409"/>
                  <a:gd name="T85" fmla="*/ 74 h 265"/>
                  <a:gd name="T86" fmla="*/ 0 w 409"/>
                  <a:gd name="T87" fmla="*/ 65 h 265"/>
                  <a:gd name="T88" fmla="*/ 3 w 409"/>
                  <a:gd name="T89" fmla="*/ 58 h 265"/>
                  <a:gd name="T90" fmla="*/ 6 w 409"/>
                  <a:gd name="T91" fmla="*/ 51 h 265"/>
                  <a:gd name="T92" fmla="*/ 9 w 409"/>
                  <a:gd name="T93" fmla="*/ 43 h 265"/>
                  <a:gd name="T94" fmla="*/ 11 w 409"/>
                  <a:gd name="T95" fmla="*/ 34 h 265"/>
                  <a:gd name="T96" fmla="*/ 8 w 409"/>
                  <a:gd name="T97" fmla="*/ 25 h 265"/>
                  <a:gd name="T98" fmla="*/ 3 w 409"/>
                  <a:gd name="T99" fmla="*/ 19 h 265"/>
                  <a:gd name="T100" fmla="*/ 5 w 409"/>
                  <a:gd name="T101" fmla="*/ 8 h 265"/>
                  <a:gd name="T102" fmla="*/ 3 w 409"/>
                  <a:gd name="T103" fmla="*/ 0 h 265"/>
                  <a:gd name="T104" fmla="*/ 113 w 409"/>
                  <a:gd name="T105" fmla="*/ 0 h 265"/>
                  <a:gd name="T106" fmla="*/ 222 w 409"/>
                  <a:gd name="T107" fmla="*/ 0 h 265"/>
                  <a:gd name="T108" fmla="*/ 340 w 409"/>
                  <a:gd name="T109" fmla="*/ 0 h 265"/>
                  <a:gd name="T110" fmla="*/ 340 w 409"/>
                  <a:gd name="T111" fmla="*/ 6 h 265"/>
                  <a:gd name="T112" fmla="*/ 349 w 409"/>
                  <a:gd name="T113" fmla="*/ 17 h 265"/>
                  <a:gd name="T114" fmla="*/ 345 w 409"/>
                  <a:gd name="T115" fmla="*/ 38 h 265"/>
                  <a:gd name="T116" fmla="*/ 346 w 409"/>
                  <a:gd name="T117" fmla="*/ 52 h 265"/>
                  <a:gd name="T118" fmla="*/ 352 w 409"/>
                  <a:gd name="T119" fmla="*/ 66 h 265"/>
                  <a:gd name="T120" fmla="*/ 372 w 409"/>
                  <a:gd name="T121" fmla="*/ 74 h 265"/>
                  <a:gd name="T122" fmla="*/ 378 w 409"/>
                  <a:gd name="T123" fmla="*/ 8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9" h="265">
                    <a:moveTo>
                      <a:pt x="378" y="86"/>
                    </a:moveTo>
                    <a:lnTo>
                      <a:pt x="377" y="88"/>
                    </a:lnTo>
                    <a:lnTo>
                      <a:pt x="378" y="89"/>
                    </a:lnTo>
                    <a:lnTo>
                      <a:pt x="380" y="91"/>
                    </a:lnTo>
                    <a:lnTo>
                      <a:pt x="381" y="92"/>
                    </a:lnTo>
                    <a:lnTo>
                      <a:pt x="383" y="94"/>
                    </a:lnTo>
                    <a:lnTo>
                      <a:pt x="389" y="98"/>
                    </a:lnTo>
                    <a:lnTo>
                      <a:pt x="391" y="100"/>
                    </a:lnTo>
                    <a:lnTo>
                      <a:pt x="392" y="103"/>
                    </a:lnTo>
                    <a:lnTo>
                      <a:pt x="392" y="101"/>
                    </a:lnTo>
                    <a:lnTo>
                      <a:pt x="392" y="107"/>
                    </a:lnTo>
                    <a:lnTo>
                      <a:pt x="392" y="109"/>
                    </a:lnTo>
                    <a:lnTo>
                      <a:pt x="395" y="110"/>
                    </a:lnTo>
                    <a:lnTo>
                      <a:pt x="397" y="112"/>
                    </a:lnTo>
                    <a:lnTo>
                      <a:pt x="398" y="112"/>
                    </a:lnTo>
                    <a:lnTo>
                      <a:pt x="403" y="115"/>
                    </a:lnTo>
                    <a:lnTo>
                      <a:pt x="404" y="117"/>
                    </a:lnTo>
                    <a:lnTo>
                      <a:pt x="406" y="118"/>
                    </a:lnTo>
                    <a:lnTo>
                      <a:pt x="407" y="120"/>
                    </a:lnTo>
                    <a:lnTo>
                      <a:pt x="407" y="121"/>
                    </a:lnTo>
                    <a:lnTo>
                      <a:pt x="407" y="123"/>
                    </a:lnTo>
                    <a:lnTo>
                      <a:pt x="409" y="127"/>
                    </a:lnTo>
                    <a:lnTo>
                      <a:pt x="409" y="132"/>
                    </a:lnTo>
                    <a:lnTo>
                      <a:pt x="407" y="135"/>
                    </a:lnTo>
                    <a:lnTo>
                      <a:pt x="407" y="140"/>
                    </a:lnTo>
                    <a:lnTo>
                      <a:pt x="406" y="144"/>
                    </a:lnTo>
                    <a:lnTo>
                      <a:pt x="406" y="146"/>
                    </a:lnTo>
                    <a:lnTo>
                      <a:pt x="404" y="146"/>
                    </a:lnTo>
                    <a:lnTo>
                      <a:pt x="403" y="146"/>
                    </a:lnTo>
                    <a:lnTo>
                      <a:pt x="401" y="149"/>
                    </a:lnTo>
                    <a:lnTo>
                      <a:pt x="400" y="149"/>
                    </a:lnTo>
                    <a:lnTo>
                      <a:pt x="398" y="150"/>
                    </a:lnTo>
                    <a:lnTo>
                      <a:pt x="398" y="152"/>
                    </a:lnTo>
                    <a:lnTo>
                      <a:pt x="397" y="155"/>
                    </a:lnTo>
                    <a:lnTo>
                      <a:pt x="397" y="156"/>
                    </a:lnTo>
                    <a:lnTo>
                      <a:pt x="397" y="158"/>
                    </a:lnTo>
                    <a:lnTo>
                      <a:pt x="397" y="160"/>
                    </a:lnTo>
                    <a:lnTo>
                      <a:pt x="397" y="161"/>
                    </a:lnTo>
                    <a:lnTo>
                      <a:pt x="397" y="163"/>
                    </a:lnTo>
                    <a:lnTo>
                      <a:pt x="395" y="164"/>
                    </a:lnTo>
                    <a:lnTo>
                      <a:pt x="392" y="166"/>
                    </a:lnTo>
                    <a:lnTo>
                      <a:pt x="392" y="167"/>
                    </a:lnTo>
                    <a:lnTo>
                      <a:pt x="391" y="169"/>
                    </a:lnTo>
                    <a:lnTo>
                      <a:pt x="388" y="169"/>
                    </a:lnTo>
                    <a:lnTo>
                      <a:pt x="381" y="170"/>
                    </a:lnTo>
                    <a:lnTo>
                      <a:pt x="380" y="170"/>
                    </a:lnTo>
                    <a:lnTo>
                      <a:pt x="378" y="173"/>
                    </a:lnTo>
                    <a:lnTo>
                      <a:pt x="377" y="175"/>
                    </a:lnTo>
                    <a:lnTo>
                      <a:pt x="374" y="176"/>
                    </a:lnTo>
                    <a:lnTo>
                      <a:pt x="355" y="178"/>
                    </a:lnTo>
                    <a:lnTo>
                      <a:pt x="354" y="179"/>
                    </a:lnTo>
                    <a:lnTo>
                      <a:pt x="352" y="181"/>
                    </a:lnTo>
                    <a:lnTo>
                      <a:pt x="351" y="186"/>
                    </a:lnTo>
                    <a:lnTo>
                      <a:pt x="349" y="189"/>
                    </a:lnTo>
                    <a:lnTo>
                      <a:pt x="349" y="192"/>
                    </a:lnTo>
                    <a:lnTo>
                      <a:pt x="349" y="193"/>
                    </a:lnTo>
                    <a:lnTo>
                      <a:pt x="349" y="196"/>
                    </a:lnTo>
                    <a:lnTo>
                      <a:pt x="349" y="198"/>
                    </a:lnTo>
                    <a:lnTo>
                      <a:pt x="351" y="198"/>
                    </a:lnTo>
                    <a:lnTo>
                      <a:pt x="352" y="199"/>
                    </a:lnTo>
                    <a:lnTo>
                      <a:pt x="355" y="201"/>
                    </a:lnTo>
                    <a:lnTo>
                      <a:pt x="357" y="204"/>
                    </a:lnTo>
                    <a:lnTo>
                      <a:pt x="358" y="207"/>
                    </a:lnTo>
                    <a:lnTo>
                      <a:pt x="358" y="212"/>
                    </a:lnTo>
                    <a:lnTo>
                      <a:pt x="358" y="215"/>
                    </a:lnTo>
                    <a:lnTo>
                      <a:pt x="357" y="218"/>
                    </a:lnTo>
                    <a:lnTo>
                      <a:pt x="351" y="225"/>
                    </a:lnTo>
                    <a:lnTo>
                      <a:pt x="349" y="227"/>
                    </a:lnTo>
                    <a:lnTo>
                      <a:pt x="349" y="228"/>
                    </a:lnTo>
                    <a:lnTo>
                      <a:pt x="349" y="230"/>
                    </a:lnTo>
                    <a:lnTo>
                      <a:pt x="349" y="233"/>
                    </a:lnTo>
                    <a:lnTo>
                      <a:pt x="348" y="235"/>
                    </a:lnTo>
                    <a:lnTo>
                      <a:pt x="348" y="239"/>
                    </a:lnTo>
                    <a:lnTo>
                      <a:pt x="345" y="241"/>
                    </a:lnTo>
                    <a:lnTo>
                      <a:pt x="343" y="242"/>
                    </a:lnTo>
                    <a:lnTo>
                      <a:pt x="340" y="244"/>
                    </a:lnTo>
                    <a:lnTo>
                      <a:pt x="339" y="244"/>
                    </a:lnTo>
                    <a:lnTo>
                      <a:pt x="337" y="244"/>
                    </a:lnTo>
                    <a:lnTo>
                      <a:pt x="334" y="245"/>
                    </a:lnTo>
                    <a:lnTo>
                      <a:pt x="331" y="247"/>
                    </a:lnTo>
                    <a:lnTo>
                      <a:pt x="329" y="248"/>
                    </a:lnTo>
                    <a:lnTo>
                      <a:pt x="329" y="250"/>
                    </a:lnTo>
                    <a:lnTo>
                      <a:pt x="329" y="251"/>
                    </a:lnTo>
                    <a:lnTo>
                      <a:pt x="331" y="253"/>
                    </a:lnTo>
                    <a:lnTo>
                      <a:pt x="331" y="255"/>
                    </a:lnTo>
                    <a:lnTo>
                      <a:pt x="331" y="256"/>
                    </a:lnTo>
                    <a:lnTo>
                      <a:pt x="331" y="259"/>
                    </a:lnTo>
                    <a:lnTo>
                      <a:pt x="331" y="261"/>
                    </a:lnTo>
                    <a:lnTo>
                      <a:pt x="331" y="262"/>
                    </a:lnTo>
                    <a:lnTo>
                      <a:pt x="331" y="264"/>
                    </a:lnTo>
                    <a:lnTo>
                      <a:pt x="328" y="265"/>
                    </a:lnTo>
                    <a:lnTo>
                      <a:pt x="326" y="265"/>
                    </a:lnTo>
                    <a:lnTo>
                      <a:pt x="325" y="264"/>
                    </a:lnTo>
                    <a:lnTo>
                      <a:pt x="323" y="264"/>
                    </a:lnTo>
                    <a:lnTo>
                      <a:pt x="322" y="261"/>
                    </a:lnTo>
                    <a:lnTo>
                      <a:pt x="322" y="259"/>
                    </a:lnTo>
                    <a:lnTo>
                      <a:pt x="320" y="258"/>
                    </a:lnTo>
                    <a:lnTo>
                      <a:pt x="319" y="258"/>
                    </a:lnTo>
                    <a:lnTo>
                      <a:pt x="319" y="256"/>
                    </a:lnTo>
                    <a:lnTo>
                      <a:pt x="319" y="255"/>
                    </a:lnTo>
                    <a:lnTo>
                      <a:pt x="317" y="255"/>
                    </a:lnTo>
                    <a:lnTo>
                      <a:pt x="316" y="255"/>
                    </a:lnTo>
                    <a:lnTo>
                      <a:pt x="316" y="253"/>
                    </a:lnTo>
                    <a:lnTo>
                      <a:pt x="314" y="251"/>
                    </a:lnTo>
                    <a:lnTo>
                      <a:pt x="312" y="251"/>
                    </a:lnTo>
                    <a:lnTo>
                      <a:pt x="311" y="250"/>
                    </a:lnTo>
                    <a:lnTo>
                      <a:pt x="311" y="248"/>
                    </a:lnTo>
                    <a:lnTo>
                      <a:pt x="311" y="247"/>
                    </a:lnTo>
                    <a:lnTo>
                      <a:pt x="309" y="247"/>
                    </a:lnTo>
                    <a:lnTo>
                      <a:pt x="309" y="245"/>
                    </a:lnTo>
                    <a:lnTo>
                      <a:pt x="302" y="245"/>
                    </a:lnTo>
                    <a:lnTo>
                      <a:pt x="296" y="247"/>
                    </a:lnTo>
                    <a:lnTo>
                      <a:pt x="290" y="247"/>
                    </a:lnTo>
                    <a:lnTo>
                      <a:pt x="283" y="247"/>
                    </a:lnTo>
                    <a:lnTo>
                      <a:pt x="277" y="247"/>
                    </a:lnTo>
                    <a:lnTo>
                      <a:pt x="270" y="247"/>
                    </a:lnTo>
                    <a:lnTo>
                      <a:pt x="263" y="247"/>
                    </a:lnTo>
                    <a:lnTo>
                      <a:pt x="259" y="247"/>
                    </a:lnTo>
                    <a:lnTo>
                      <a:pt x="247" y="248"/>
                    </a:lnTo>
                    <a:lnTo>
                      <a:pt x="234" y="248"/>
                    </a:lnTo>
                    <a:lnTo>
                      <a:pt x="224" y="248"/>
                    </a:lnTo>
                    <a:lnTo>
                      <a:pt x="216" y="248"/>
                    </a:lnTo>
                    <a:lnTo>
                      <a:pt x="208" y="248"/>
                    </a:lnTo>
                    <a:lnTo>
                      <a:pt x="201" y="248"/>
                    </a:lnTo>
                    <a:lnTo>
                      <a:pt x="193" y="248"/>
                    </a:lnTo>
                    <a:lnTo>
                      <a:pt x="187" y="248"/>
                    </a:lnTo>
                    <a:lnTo>
                      <a:pt x="179" y="248"/>
                    </a:lnTo>
                    <a:lnTo>
                      <a:pt x="172" y="248"/>
                    </a:lnTo>
                    <a:lnTo>
                      <a:pt x="165" y="248"/>
                    </a:lnTo>
                    <a:lnTo>
                      <a:pt x="158" y="248"/>
                    </a:lnTo>
                    <a:lnTo>
                      <a:pt x="150" y="248"/>
                    </a:lnTo>
                    <a:lnTo>
                      <a:pt x="142" y="250"/>
                    </a:lnTo>
                    <a:lnTo>
                      <a:pt x="136" y="250"/>
                    </a:lnTo>
                    <a:lnTo>
                      <a:pt x="129" y="248"/>
                    </a:lnTo>
                    <a:lnTo>
                      <a:pt x="123" y="248"/>
                    </a:lnTo>
                    <a:lnTo>
                      <a:pt x="115" y="248"/>
                    </a:lnTo>
                    <a:lnTo>
                      <a:pt x="107" y="248"/>
                    </a:lnTo>
                    <a:lnTo>
                      <a:pt x="101" y="248"/>
                    </a:lnTo>
                    <a:lnTo>
                      <a:pt x="93" y="248"/>
                    </a:lnTo>
                    <a:lnTo>
                      <a:pt x="87" y="248"/>
                    </a:lnTo>
                    <a:lnTo>
                      <a:pt x="80" y="248"/>
                    </a:lnTo>
                    <a:lnTo>
                      <a:pt x="74" y="247"/>
                    </a:lnTo>
                    <a:lnTo>
                      <a:pt x="67" y="247"/>
                    </a:lnTo>
                    <a:lnTo>
                      <a:pt x="61" y="247"/>
                    </a:lnTo>
                    <a:lnTo>
                      <a:pt x="55" y="247"/>
                    </a:lnTo>
                    <a:lnTo>
                      <a:pt x="55" y="245"/>
                    </a:lnTo>
                    <a:lnTo>
                      <a:pt x="55" y="244"/>
                    </a:lnTo>
                    <a:lnTo>
                      <a:pt x="54" y="242"/>
                    </a:lnTo>
                    <a:lnTo>
                      <a:pt x="54" y="241"/>
                    </a:lnTo>
                    <a:lnTo>
                      <a:pt x="49" y="239"/>
                    </a:lnTo>
                    <a:lnTo>
                      <a:pt x="49" y="238"/>
                    </a:lnTo>
                    <a:lnTo>
                      <a:pt x="48" y="236"/>
                    </a:lnTo>
                    <a:lnTo>
                      <a:pt x="48" y="235"/>
                    </a:lnTo>
                    <a:lnTo>
                      <a:pt x="49" y="235"/>
                    </a:lnTo>
                    <a:lnTo>
                      <a:pt x="49" y="233"/>
                    </a:lnTo>
                    <a:lnTo>
                      <a:pt x="51" y="232"/>
                    </a:lnTo>
                    <a:lnTo>
                      <a:pt x="51" y="230"/>
                    </a:lnTo>
                    <a:lnTo>
                      <a:pt x="51" y="228"/>
                    </a:lnTo>
                    <a:lnTo>
                      <a:pt x="51" y="225"/>
                    </a:lnTo>
                    <a:lnTo>
                      <a:pt x="51" y="224"/>
                    </a:lnTo>
                    <a:lnTo>
                      <a:pt x="51" y="222"/>
                    </a:lnTo>
                    <a:lnTo>
                      <a:pt x="51" y="221"/>
                    </a:lnTo>
                    <a:lnTo>
                      <a:pt x="51" y="219"/>
                    </a:lnTo>
                    <a:lnTo>
                      <a:pt x="51" y="218"/>
                    </a:lnTo>
                    <a:lnTo>
                      <a:pt x="51" y="216"/>
                    </a:lnTo>
                    <a:lnTo>
                      <a:pt x="51" y="215"/>
                    </a:lnTo>
                    <a:lnTo>
                      <a:pt x="49" y="215"/>
                    </a:lnTo>
                    <a:lnTo>
                      <a:pt x="49" y="213"/>
                    </a:lnTo>
                    <a:lnTo>
                      <a:pt x="48" y="213"/>
                    </a:lnTo>
                    <a:lnTo>
                      <a:pt x="48" y="212"/>
                    </a:lnTo>
                    <a:lnTo>
                      <a:pt x="49" y="210"/>
                    </a:lnTo>
                    <a:lnTo>
                      <a:pt x="48" y="210"/>
                    </a:lnTo>
                    <a:lnTo>
                      <a:pt x="48" y="209"/>
                    </a:lnTo>
                    <a:lnTo>
                      <a:pt x="48" y="207"/>
                    </a:lnTo>
                    <a:lnTo>
                      <a:pt x="49" y="205"/>
                    </a:lnTo>
                    <a:lnTo>
                      <a:pt x="48" y="204"/>
                    </a:lnTo>
                    <a:lnTo>
                      <a:pt x="48" y="201"/>
                    </a:lnTo>
                    <a:lnTo>
                      <a:pt x="48" y="199"/>
                    </a:lnTo>
                    <a:lnTo>
                      <a:pt x="49" y="199"/>
                    </a:lnTo>
                    <a:lnTo>
                      <a:pt x="49" y="198"/>
                    </a:lnTo>
                    <a:lnTo>
                      <a:pt x="46" y="198"/>
                    </a:lnTo>
                    <a:lnTo>
                      <a:pt x="44" y="196"/>
                    </a:lnTo>
                    <a:lnTo>
                      <a:pt x="44" y="195"/>
                    </a:lnTo>
                    <a:lnTo>
                      <a:pt x="44" y="192"/>
                    </a:lnTo>
                    <a:lnTo>
                      <a:pt x="46" y="192"/>
                    </a:lnTo>
                    <a:lnTo>
                      <a:pt x="48" y="190"/>
                    </a:lnTo>
                    <a:lnTo>
                      <a:pt x="48" y="187"/>
                    </a:lnTo>
                    <a:lnTo>
                      <a:pt x="46" y="187"/>
                    </a:lnTo>
                    <a:lnTo>
                      <a:pt x="43" y="186"/>
                    </a:lnTo>
                    <a:lnTo>
                      <a:pt x="44" y="179"/>
                    </a:lnTo>
                    <a:lnTo>
                      <a:pt x="44" y="175"/>
                    </a:lnTo>
                    <a:lnTo>
                      <a:pt x="43" y="175"/>
                    </a:lnTo>
                    <a:lnTo>
                      <a:pt x="41" y="173"/>
                    </a:lnTo>
                    <a:lnTo>
                      <a:pt x="40" y="173"/>
                    </a:lnTo>
                    <a:lnTo>
                      <a:pt x="40" y="172"/>
                    </a:lnTo>
                    <a:lnTo>
                      <a:pt x="40" y="170"/>
                    </a:lnTo>
                    <a:lnTo>
                      <a:pt x="41" y="169"/>
                    </a:lnTo>
                    <a:lnTo>
                      <a:pt x="40" y="169"/>
                    </a:lnTo>
                    <a:lnTo>
                      <a:pt x="40" y="167"/>
                    </a:lnTo>
                    <a:lnTo>
                      <a:pt x="38" y="167"/>
                    </a:lnTo>
                    <a:lnTo>
                      <a:pt x="37" y="169"/>
                    </a:lnTo>
                    <a:lnTo>
                      <a:pt x="35" y="167"/>
                    </a:lnTo>
                    <a:lnTo>
                      <a:pt x="35" y="166"/>
                    </a:lnTo>
                    <a:lnTo>
                      <a:pt x="35" y="164"/>
                    </a:lnTo>
                    <a:lnTo>
                      <a:pt x="34" y="163"/>
                    </a:lnTo>
                    <a:lnTo>
                      <a:pt x="34" y="161"/>
                    </a:lnTo>
                    <a:lnTo>
                      <a:pt x="34" y="160"/>
                    </a:lnTo>
                    <a:lnTo>
                      <a:pt x="34" y="156"/>
                    </a:lnTo>
                    <a:lnTo>
                      <a:pt x="34" y="155"/>
                    </a:lnTo>
                    <a:lnTo>
                      <a:pt x="35" y="153"/>
                    </a:lnTo>
                    <a:lnTo>
                      <a:pt x="35" y="152"/>
                    </a:lnTo>
                    <a:lnTo>
                      <a:pt x="35" y="150"/>
                    </a:lnTo>
                    <a:lnTo>
                      <a:pt x="35" y="149"/>
                    </a:lnTo>
                    <a:lnTo>
                      <a:pt x="35" y="147"/>
                    </a:lnTo>
                    <a:lnTo>
                      <a:pt x="35" y="144"/>
                    </a:lnTo>
                    <a:lnTo>
                      <a:pt x="32" y="141"/>
                    </a:lnTo>
                    <a:lnTo>
                      <a:pt x="31" y="141"/>
                    </a:lnTo>
                    <a:lnTo>
                      <a:pt x="31" y="138"/>
                    </a:lnTo>
                    <a:lnTo>
                      <a:pt x="31" y="137"/>
                    </a:lnTo>
                    <a:lnTo>
                      <a:pt x="31" y="135"/>
                    </a:lnTo>
                    <a:lnTo>
                      <a:pt x="31" y="133"/>
                    </a:lnTo>
                    <a:lnTo>
                      <a:pt x="31" y="130"/>
                    </a:lnTo>
                    <a:lnTo>
                      <a:pt x="28" y="129"/>
                    </a:lnTo>
                    <a:lnTo>
                      <a:pt x="26" y="127"/>
                    </a:lnTo>
                    <a:lnTo>
                      <a:pt x="23" y="124"/>
                    </a:lnTo>
                    <a:lnTo>
                      <a:pt x="23" y="123"/>
                    </a:lnTo>
                    <a:lnTo>
                      <a:pt x="23" y="121"/>
                    </a:lnTo>
                    <a:lnTo>
                      <a:pt x="23" y="120"/>
                    </a:lnTo>
                    <a:lnTo>
                      <a:pt x="23" y="118"/>
                    </a:lnTo>
                    <a:lnTo>
                      <a:pt x="21" y="117"/>
                    </a:lnTo>
                    <a:lnTo>
                      <a:pt x="20" y="115"/>
                    </a:lnTo>
                    <a:lnTo>
                      <a:pt x="18" y="114"/>
                    </a:lnTo>
                    <a:lnTo>
                      <a:pt x="18" y="112"/>
                    </a:lnTo>
                    <a:lnTo>
                      <a:pt x="18" y="110"/>
                    </a:lnTo>
                    <a:lnTo>
                      <a:pt x="18" y="109"/>
                    </a:lnTo>
                    <a:lnTo>
                      <a:pt x="18" y="107"/>
                    </a:lnTo>
                    <a:lnTo>
                      <a:pt x="18" y="106"/>
                    </a:lnTo>
                    <a:lnTo>
                      <a:pt x="18" y="104"/>
                    </a:lnTo>
                    <a:lnTo>
                      <a:pt x="18" y="103"/>
                    </a:lnTo>
                    <a:lnTo>
                      <a:pt x="17" y="103"/>
                    </a:lnTo>
                    <a:lnTo>
                      <a:pt x="17" y="101"/>
                    </a:lnTo>
                    <a:lnTo>
                      <a:pt x="15" y="98"/>
                    </a:lnTo>
                    <a:lnTo>
                      <a:pt x="15" y="95"/>
                    </a:lnTo>
                    <a:lnTo>
                      <a:pt x="15" y="91"/>
                    </a:lnTo>
                    <a:lnTo>
                      <a:pt x="15" y="88"/>
                    </a:lnTo>
                    <a:lnTo>
                      <a:pt x="14" y="86"/>
                    </a:lnTo>
                    <a:lnTo>
                      <a:pt x="12" y="86"/>
                    </a:lnTo>
                    <a:lnTo>
                      <a:pt x="9" y="86"/>
                    </a:lnTo>
                    <a:lnTo>
                      <a:pt x="9" y="83"/>
                    </a:lnTo>
                    <a:lnTo>
                      <a:pt x="9" y="81"/>
                    </a:lnTo>
                    <a:lnTo>
                      <a:pt x="9" y="80"/>
                    </a:lnTo>
                    <a:lnTo>
                      <a:pt x="8" y="80"/>
                    </a:lnTo>
                    <a:lnTo>
                      <a:pt x="9" y="80"/>
                    </a:lnTo>
                    <a:lnTo>
                      <a:pt x="8" y="78"/>
                    </a:lnTo>
                    <a:lnTo>
                      <a:pt x="8" y="77"/>
                    </a:lnTo>
                    <a:lnTo>
                      <a:pt x="6" y="77"/>
                    </a:lnTo>
                    <a:lnTo>
                      <a:pt x="6" y="75"/>
                    </a:lnTo>
                    <a:lnTo>
                      <a:pt x="8" y="74"/>
                    </a:lnTo>
                    <a:lnTo>
                      <a:pt x="6" y="74"/>
                    </a:lnTo>
                    <a:lnTo>
                      <a:pt x="6" y="72"/>
                    </a:lnTo>
                    <a:lnTo>
                      <a:pt x="2" y="69"/>
                    </a:lnTo>
                    <a:lnTo>
                      <a:pt x="0" y="68"/>
                    </a:lnTo>
                    <a:lnTo>
                      <a:pt x="0" y="66"/>
                    </a:lnTo>
                    <a:lnTo>
                      <a:pt x="0" y="65"/>
                    </a:lnTo>
                    <a:lnTo>
                      <a:pt x="0" y="63"/>
                    </a:lnTo>
                    <a:lnTo>
                      <a:pt x="0" y="61"/>
                    </a:lnTo>
                    <a:lnTo>
                      <a:pt x="2" y="61"/>
                    </a:lnTo>
                    <a:lnTo>
                      <a:pt x="2" y="60"/>
                    </a:lnTo>
                    <a:lnTo>
                      <a:pt x="2" y="58"/>
                    </a:lnTo>
                    <a:lnTo>
                      <a:pt x="3" y="58"/>
                    </a:lnTo>
                    <a:lnTo>
                      <a:pt x="5" y="57"/>
                    </a:lnTo>
                    <a:lnTo>
                      <a:pt x="5" y="55"/>
                    </a:lnTo>
                    <a:lnTo>
                      <a:pt x="5" y="54"/>
                    </a:lnTo>
                    <a:lnTo>
                      <a:pt x="6" y="54"/>
                    </a:lnTo>
                    <a:lnTo>
                      <a:pt x="6" y="52"/>
                    </a:lnTo>
                    <a:lnTo>
                      <a:pt x="6" y="51"/>
                    </a:lnTo>
                    <a:lnTo>
                      <a:pt x="6" y="49"/>
                    </a:lnTo>
                    <a:lnTo>
                      <a:pt x="8" y="49"/>
                    </a:lnTo>
                    <a:lnTo>
                      <a:pt x="8" y="48"/>
                    </a:lnTo>
                    <a:lnTo>
                      <a:pt x="8" y="45"/>
                    </a:lnTo>
                    <a:lnTo>
                      <a:pt x="8" y="43"/>
                    </a:lnTo>
                    <a:lnTo>
                      <a:pt x="9" y="43"/>
                    </a:lnTo>
                    <a:lnTo>
                      <a:pt x="9" y="42"/>
                    </a:lnTo>
                    <a:lnTo>
                      <a:pt x="8" y="42"/>
                    </a:lnTo>
                    <a:lnTo>
                      <a:pt x="8" y="40"/>
                    </a:lnTo>
                    <a:lnTo>
                      <a:pt x="11" y="38"/>
                    </a:lnTo>
                    <a:lnTo>
                      <a:pt x="11" y="37"/>
                    </a:lnTo>
                    <a:lnTo>
                      <a:pt x="11" y="34"/>
                    </a:lnTo>
                    <a:lnTo>
                      <a:pt x="11" y="32"/>
                    </a:lnTo>
                    <a:lnTo>
                      <a:pt x="11" y="31"/>
                    </a:lnTo>
                    <a:lnTo>
                      <a:pt x="11" y="26"/>
                    </a:lnTo>
                    <a:lnTo>
                      <a:pt x="9" y="26"/>
                    </a:lnTo>
                    <a:lnTo>
                      <a:pt x="9" y="25"/>
                    </a:lnTo>
                    <a:lnTo>
                      <a:pt x="8" y="25"/>
                    </a:lnTo>
                    <a:lnTo>
                      <a:pt x="6" y="25"/>
                    </a:lnTo>
                    <a:lnTo>
                      <a:pt x="5" y="25"/>
                    </a:lnTo>
                    <a:lnTo>
                      <a:pt x="5" y="23"/>
                    </a:lnTo>
                    <a:lnTo>
                      <a:pt x="5" y="22"/>
                    </a:lnTo>
                    <a:lnTo>
                      <a:pt x="3" y="20"/>
                    </a:lnTo>
                    <a:lnTo>
                      <a:pt x="3" y="19"/>
                    </a:lnTo>
                    <a:lnTo>
                      <a:pt x="5" y="19"/>
                    </a:lnTo>
                    <a:lnTo>
                      <a:pt x="6" y="19"/>
                    </a:lnTo>
                    <a:lnTo>
                      <a:pt x="6" y="15"/>
                    </a:lnTo>
                    <a:lnTo>
                      <a:pt x="6" y="11"/>
                    </a:lnTo>
                    <a:lnTo>
                      <a:pt x="5" y="9"/>
                    </a:lnTo>
                    <a:lnTo>
                      <a:pt x="5" y="8"/>
                    </a:lnTo>
                    <a:lnTo>
                      <a:pt x="3" y="6"/>
                    </a:lnTo>
                    <a:lnTo>
                      <a:pt x="3" y="5"/>
                    </a:lnTo>
                    <a:lnTo>
                      <a:pt x="3" y="3"/>
                    </a:lnTo>
                    <a:lnTo>
                      <a:pt x="3" y="2"/>
                    </a:lnTo>
                    <a:lnTo>
                      <a:pt x="2" y="2"/>
                    </a:lnTo>
                    <a:lnTo>
                      <a:pt x="3" y="0"/>
                    </a:lnTo>
                    <a:lnTo>
                      <a:pt x="11" y="0"/>
                    </a:lnTo>
                    <a:lnTo>
                      <a:pt x="32" y="0"/>
                    </a:lnTo>
                    <a:lnTo>
                      <a:pt x="52" y="0"/>
                    </a:lnTo>
                    <a:lnTo>
                      <a:pt x="74" y="0"/>
                    </a:lnTo>
                    <a:lnTo>
                      <a:pt x="93" y="0"/>
                    </a:lnTo>
                    <a:lnTo>
                      <a:pt x="113" y="0"/>
                    </a:lnTo>
                    <a:lnTo>
                      <a:pt x="135" y="0"/>
                    </a:lnTo>
                    <a:lnTo>
                      <a:pt x="155" y="0"/>
                    </a:lnTo>
                    <a:lnTo>
                      <a:pt x="175" y="0"/>
                    </a:lnTo>
                    <a:lnTo>
                      <a:pt x="196" y="0"/>
                    </a:lnTo>
                    <a:lnTo>
                      <a:pt x="216" y="0"/>
                    </a:lnTo>
                    <a:lnTo>
                      <a:pt x="222" y="0"/>
                    </a:lnTo>
                    <a:lnTo>
                      <a:pt x="237" y="0"/>
                    </a:lnTo>
                    <a:lnTo>
                      <a:pt x="257" y="0"/>
                    </a:lnTo>
                    <a:lnTo>
                      <a:pt x="277" y="0"/>
                    </a:lnTo>
                    <a:lnTo>
                      <a:pt x="299" y="0"/>
                    </a:lnTo>
                    <a:lnTo>
                      <a:pt x="319" y="0"/>
                    </a:lnTo>
                    <a:lnTo>
                      <a:pt x="340" y="0"/>
                    </a:lnTo>
                    <a:lnTo>
                      <a:pt x="339" y="0"/>
                    </a:lnTo>
                    <a:lnTo>
                      <a:pt x="339" y="2"/>
                    </a:lnTo>
                    <a:lnTo>
                      <a:pt x="339" y="3"/>
                    </a:lnTo>
                    <a:lnTo>
                      <a:pt x="340" y="3"/>
                    </a:lnTo>
                    <a:lnTo>
                      <a:pt x="340" y="5"/>
                    </a:lnTo>
                    <a:lnTo>
                      <a:pt x="340" y="6"/>
                    </a:lnTo>
                    <a:lnTo>
                      <a:pt x="342" y="8"/>
                    </a:lnTo>
                    <a:lnTo>
                      <a:pt x="342" y="11"/>
                    </a:lnTo>
                    <a:lnTo>
                      <a:pt x="342" y="12"/>
                    </a:lnTo>
                    <a:lnTo>
                      <a:pt x="343" y="12"/>
                    </a:lnTo>
                    <a:lnTo>
                      <a:pt x="348" y="14"/>
                    </a:lnTo>
                    <a:lnTo>
                      <a:pt x="349" y="17"/>
                    </a:lnTo>
                    <a:lnTo>
                      <a:pt x="349" y="20"/>
                    </a:lnTo>
                    <a:lnTo>
                      <a:pt x="349" y="23"/>
                    </a:lnTo>
                    <a:lnTo>
                      <a:pt x="345" y="28"/>
                    </a:lnTo>
                    <a:lnTo>
                      <a:pt x="345" y="31"/>
                    </a:lnTo>
                    <a:lnTo>
                      <a:pt x="345" y="37"/>
                    </a:lnTo>
                    <a:lnTo>
                      <a:pt x="345" y="38"/>
                    </a:lnTo>
                    <a:lnTo>
                      <a:pt x="345" y="42"/>
                    </a:lnTo>
                    <a:lnTo>
                      <a:pt x="346" y="43"/>
                    </a:lnTo>
                    <a:lnTo>
                      <a:pt x="346" y="45"/>
                    </a:lnTo>
                    <a:lnTo>
                      <a:pt x="346" y="48"/>
                    </a:lnTo>
                    <a:lnTo>
                      <a:pt x="346" y="51"/>
                    </a:lnTo>
                    <a:lnTo>
                      <a:pt x="346" y="52"/>
                    </a:lnTo>
                    <a:lnTo>
                      <a:pt x="349" y="54"/>
                    </a:lnTo>
                    <a:lnTo>
                      <a:pt x="349" y="55"/>
                    </a:lnTo>
                    <a:lnTo>
                      <a:pt x="349" y="57"/>
                    </a:lnTo>
                    <a:lnTo>
                      <a:pt x="349" y="60"/>
                    </a:lnTo>
                    <a:lnTo>
                      <a:pt x="351" y="61"/>
                    </a:lnTo>
                    <a:lnTo>
                      <a:pt x="352" y="66"/>
                    </a:lnTo>
                    <a:lnTo>
                      <a:pt x="352" y="68"/>
                    </a:lnTo>
                    <a:lnTo>
                      <a:pt x="354" y="69"/>
                    </a:lnTo>
                    <a:lnTo>
                      <a:pt x="357" y="69"/>
                    </a:lnTo>
                    <a:lnTo>
                      <a:pt x="368" y="72"/>
                    </a:lnTo>
                    <a:lnTo>
                      <a:pt x="371" y="72"/>
                    </a:lnTo>
                    <a:lnTo>
                      <a:pt x="372" y="74"/>
                    </a:lnTo>
                    <a:lnTo>
                      <a:pt x="374" y="74"/>
                    </a:lnTo>
                    <a:lnTo>
                      <a:pt x="375" y="75"/>
                    </a:lnTo>
                    <a:lnTo>
                      <a:pt x="375" y="78"/>
                    </a:lnTo>
                    <a:lnTo>
                      <a:pt x="377" y="80"/>
                    </a:lnTo>
                    <a:lnTo>
                      <a:pt x="378" y="81"/>
                    </a:lnTo>
                    <a:lnTo>
                      <a:pt x="378" y="83"/>
                    </a:lnTo>
                    <a:lnTo>
                      <a:pt x="378" y="84"/>
                    </a:lnTo>
                    <a:lnTo>
                      <a:pt x="378" y="86"/>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79" name="Freeform 254">
                <a:extLst>
                  <a:ext uri="{FF2B5EF4-FFF2-40B4-BE49-F238E27FC236}">
                    <a16:creationId xmlns:a16="http://schemas.microsoft.com/office/drawing/2014/main" id="{84C5BFF0-4AF7-705B-C080-C4C35C74BA8C}"/>
                  </a:ext>
                </a:extLst>
              </p:cNvPr>
              <p:cNvSpPr>
                <a:spLocks/>
              </p:cNvSpPr>
              <p:nvPr/>
            </p:nvSpPr>
            <p:spPr bwMode="auto">
              <a:xfrm>
                <a:off x="5740401" y="3606800"/>
                <a:ext cx="744538" cy="384175"/>
              </a:xfrm>
              <a:custGeom>
                <a:avLst/>
                <a:gdLst>
                  <a:gd name="T0" fmla="*/ 425 w 469"/>
                  <a:gd name="T1" fmla="*/ 242 h 242"/>
                  <a:gd name="T2" fmla="*/ 367 w 469"/>
                  <a:gd name="T3" fmla="*/ 242 h 242"/>
                  <a:gd name="T4" fmla="*/ 308 w 469"/>
                  <a:gd name="T5" fmla="*/ 242 h 242"/>
                  <a:gd name="T6" fmla="*/ 250 w 469"/>
                  <a:gd name="T7" fmla="*/ 242 h 242"/>
                  <a:gd name="T8" fmla="*/ 192 w 469"/>
                  <a:gd name="T9" fmla="*/ 242 h 242"/>
                  <a:gd name="T10" fmla="*/ 134 w 469"/>
                  <a:gd name="T11" fmla="*/ 242 h 242"/>
                  <a:gd name="T12" fmla="*/ 76 w 469"/>
                  <a:gd name="T13" fmla="*/ 242 h 242"/>
                  <a:gd name="T14" fmla="*/ 17 w 469"/>
                  <a:gd name="T15" fmla="*/ 242 h 242"/>
                  <a:gd name="T16" fmla="*/ 2 w 469"/>
                  <a:gd name="T17" fmla="*/ 221 h 242"/>
                  <a:gd name="T18" fmla="*/ 0 w 469"/>
                  <a:gd name="T19" fmla="*/ 190 h 242"/>
                  <a:gd name="T20" fmla="*/ 0 w 469"/>
                  <a:gd name="T21" fmla="*/ 161 h 242"/>
                  <a:gd name="T22" fmla="*/ 0 w 469"/>
                  <a:gd name="T23" fmla="*/ 130 h 242"/>
                  <a:gd name="T24" fmla="*/ 0 w 469"/>
                  <a:gd name="T25" fmla="*/ 99 h 242"/>
                  <a:gd name="T26" fmla="*/ 0 w 469"/>
                  <a:gd name="T27" fmla="*/ 70 h 242"/>
                  <a:gd name="T28" fmla="*/ 0 w 469"/>
                  <a:gd name="T29" fmla="*/ 40 h 242"/>
                  <a:gd name="T30" fmla="*/ 0 w 469"/>
                  <a:gd name="T31" fmla="*/ 8 h 242"/>
                  <a:gd name="T32" fmla="*/ 42 w 469"/>
                  <a:gd name="T33" fmla="*/ 0 h 242"/>
                  <a:gd name="T34" fmla="*/ 95 w 469"/>
                  <a:gd name="T35" fmla="*/ 0 h 242"/>
                  <a:gd name="T36" fmla="*/ 147 w 469"/>
                  <a:gd name="T37" fmla="*/ 0 h 242"/>
                  <a:gd name="T38" fmla="*/ 201 w 469"/>
                  <a:gd name="T39" fmla="*/ 0 h 242"/>
                  <a:gd name="T40" fmla="*/ 253 w 469"/>
                  <a:gd name="T41" fmla="*/ 0 h 242"/>
                  <a:gd name="T42" fmla="*/ 307 w 469"/>
                  <a:gd name="T43" fmla="*/ 0 h 242"/>
                  <a:gd name="T44" fmla="*/ 359 w 469"/>
                  <a:gd name="T45" fmla="*/ 0 h 242"/>
                  <a:gd name="T46" fmla="*/ 412 w 469"/>
                  <a:gd name="T47" fmla="*/ 0 h 242"/>
                  <a:gd name="T48" fmla="*/ 429 w 469"/>
                  <a:gd name="T49" fmla="*/ 6 h 242"/>
                  <a:gd name="T50" fmla="*/ 432 w 469"/>
                  <a:gd name="T51" fmla="*/ 8 h 242"/>
                  <a:gd name="T52" fmla="*/ 435 w 469"/>
                  <a:gd name="T53" fmla="*/ 9 h 242"/>
                  <a:gd name="T54" fmla="*/ 439 w 469"/>
                  <a:gd name="T55" fmla="*/ 12 h 242"/>
                  <a:gd name="T56" fmla="*/ 445 w 469"/>
                  <a:gd name="T57" fmla="*/ 9 h 242"/>
                  <a:gd name="T58" fmla="*/ 449 w 469"/>
                  <a:gd name="T59" fmla="*/ 9 h 242"/>
                  <a:gd name="T60" fmla="*/ 452 w 469"/>
                  <a:gd name="T61" fmla="*/ 15 h 242"/>
                  <a:gd name="T62" fmla="*/ 452 w 469"/>
                  <a:gd name="T63" fmla="*/ 18 h 242"/>
                  <a:gd name="T64" fmla="*/ 452 w 469"/>
                  <a:gd name="T65" fmla="*/ 21 h 242"/>
                  <a:gd name="T66" fmla="*/ 446 w 469"/>
                  <a:gd name="T67" fmla="*/ 21 h 242"/>
                  <a:gd name="T68" fmla="*/ 446 w 469"/>
                  <a:gd name="T69" fmla="*/ 26 h 242"/>
                  <a:gd name="T70" fmla="*/ 442 w 469"/>
                  <a:gd name="T71" fmla="*/ 31 h 242"/>
                  <a:gd name="T72" fmla="*/ 442 w 469"/>
                  <a:gd name="T73" fmla="*/ 35 h 242"/>
                  <a:gd name="T74" fmla="*/ 439 w 469"/>
                  <a:gd name="T75" fmla="*/ 38 h 242"/>
                  <a:gd name="T76" fmla="*/ 442 w 469"/>
                  <a:gd name="T77" fmla="*/ 41 h 242"/>
                  <a:gd name="T78" fmla="*/ 445 w 469"/>
                  <a:gd name="T79" fmla="*/ 46 h 242"/>
                  <a:gd name="T80" fmla="*/ 449 w 469"/>
                  <a:gd name="T81" fmla="*/ 50 h 242"/>
                  <a:gd name="T82" fmla="*/ 452 w 469"/>
                  <a:gd name="T83" fmla="*/ 60 h 242"/>
                  <a:gd name="T84" fmla="*/ 455 w 469"/>
                  <a:gd name="T85" fmla="*/ 64 h 242"/>
                  <a:gd name="T86" fmla="*/ 463 w 469"/>
                  <a:gd name="T87" fmla="*/ 69 h 242"/>
                  <a:gd name="T88" fmla="*/ 466 w 469"/>
                  <a:gd name="T89" fmla="*/ 69 h 242"/>
                  <a:gd name="T90" fmla="*/ 468 w 469"/>
                  <a:gd name="T91" fmla="*/ 69 h 242"/>
                  <a:gd name="T92" fmla="*/ 469 w 469"/>
                  <a:gd name="T93" fmla="*/ 72 h 242"/>
                  <a:gd name="T94" fmla="*/ 469 w 469"/>
                  <a:gd name="T95" fmla="*/ 73 h 242"/>
                  <a:gd name="T96" fmla="*/ 469 w 469"/>
                  <a:gd name="T97" fmla="*/ 110 h 242"/>
                  <a:gd name="T98" fmla="*/ 469 w 469"/>
                  <a:gd name="T99" fmla="*/ 152 h 242"/>
                  <a:gd name="T100" fmla="*/ 469 w 469"/>
                  <a:gd name="T101" fmla="*/ 191 h 242"/>
                  <a:gd name="T102" fmla="*/ 469 w 469"/>
                  <a:gd name="T103" fmla="*/ 23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9" h="242">
                    <a:moveTo>
                      <a:pt x="469" y="242"/>
                    </a:moveTo>
                    <a:lnTo>
                      <a:pt x="454" y="242"/>
                    </a:lnTo>
                    <a:lnTo>
                      <a:pt x="440" y="242"/>
                    </a:lnTo>
                    <a:lnTo>
                      <a:pt x="425" y="242"/>
                    </a:lnTo>
                    <a:lnTo>
                      <a:pt x="411" y="242"/>
                    </a:lnTo>
                    <a:lnTo>
                      <a:pt x="396" y="242"/>
                    </a:lnTo>
                    <a:lnTo>
                      <a:pt x="382" y="242"/>
                    </a:lnTo>
                    <a:lnTo>
                      <a:pt x="367" y="242"/>
                    </a:lnTo>
                    <a:lnTo>
                      <a:pt x="353" y="242"/>
                    </a:lnTo>
                    <a:lnTo>
                      <a:pt x="337" y="242"/>
                    </a:lnTo>
                    <a:lnTo>
                      <a:pt x="324" y="242"/>
                    </a:lnTo>
                    <a:lnTo>
                      <a:pt x="308" y="242"/>
                    </a:lnTo>
                    <a:lnTo>
                      <a:pt x="295" y="242"/>
                    </a:lnTo>
                    <a:lnTo>
                      <a:pt x="279" y="242"/>
                    </a:lnTo>
                    <a:lnTo>
                      <a:pt x="265" y="242"/>
                    </a:lnTo>
                    <a:lnTo>
                      <a:pt x="250" y="242"/>
                    </a:lnTo>
                    <a:lnTo>
                      <a:pt x="236" y="242"/>
                    </a:lnTo>
                    <a:lnTo>
                      <a:pt x="221" y="242"/>
                    </a:lnTo>
                    <a:lnTo>
                      <a:pt x="207" y="242"/>
                    </a:lnTo>
                    <a:lnTo>
                      <a:pt x="192" y="242"/>
                    </a:lnTo>
                    <a:lnTo>
                      <a:pt x="178" y="242"/>
                    </a:lnTo>
                    <a:lnTo>
                      <a:pt x="163" y="242"/>
                    </a:lnTo>
                    <a:lnTo>
                      <a:pt x="149" y="242"/>
                    </a:lnTo>
                    <a:lnTo>
                      <a:pt x="134" y="242"/>
                    </a:lnTo>
                    <a:lnTo>
                      <a:pt x="120" y="242"/>
                    </a:lnTo>
                    <a:lnTo>
                      <a:pt x="105" y="242"/>
                    </a:lnTo>
                    <a:lnTo>
                      <a:pt x="91" y="242"/>
                    </a:lnTo>
                    <a:lnTo>
                      <a:pt x="76" y="242"/>
                    </a:lnTo>
                    <a:lnTo>
                      <a:pt x="62" y="242"/>
                    </a:lnTo>
                    <a:lnTo>
                      <a:pt x="46" y="242"/>
                    </a:lnTo>
                    <a:lnTo>
                      <a:pt x="33" y="242"/>
                    </a:lnTo>
                    <a:lnTo>
                      <a:pt x="17" y="242"/>
                    </a:lnTo>
                    <a:lnTo>
                      <a:pt x="2" y="242"/>
                    </a:lnTo>
                    <a:lnTo>
                      <a:pt x="2" y="234"/>
                    </a:lnTo>
                    <a:lnTo>
                      <a:pt x="2" y="228"/>
                    </a:lnTo>
                    <a:lnTo>
                      <a:pt x="2" y="221"/>
                    </a:lnTo>
                    <a:lnTo>
                      <a:pt x="2" y="213"/>
                    </a:lnTo>
                    <a:lnTo>
                      <a:pt x="0" y="205"/>
                    </a:lnTo>
                    <a:lnTo>
                      <a:pt x="0" y="198"/>
                    </a:lnTo>
                    <a:lnTo>
                      <a:pt x="0" y="190"/>
                    </a:lnTo>
                    <a:lnTo>
                      <a:pt x="0" y="182"/>
                    </a:lnTo>
                    <a:lnTo>
                      <a:pt x="0" y="176"/>
                    </a:lnTo>
                    <a:lnTo>
                      <a:pt x="0" y="168"/>
                    </a:lnTo>
                    <a:lnTo>
                      <a:pt x="0" y="161"/>
                    </a:lnTo>
                    <a:lnTo>
                      <a:pt x="0" y="153"/>
                    </a:lnTo>
                    <a:lnTo>
                      <a:pt x="0" y="145"/>
                    </a:lnTo>
                    <a:lnTo>
                      <a:pt x="0" y="138"/>
                    </a:lnTo>
                    <a:lnTo>
                      <a:pt x="0" y="130"/>
                    </a:lnTo>
                    <a:lnTo>
                      <a:pt x="0" y="122"/>
                    </a:lnTo>
                    <a:lnTo>
                      <a:pt x="0" y="115"/>
                    </a:lnTo>
                    <a:lnTo>
                      <a:pt x="0" y="107"/>
                    </a:lnTo>
                    <a:lnTo>
                      <a:pt x="0" y="99"/>
                    </a:lnTo>
                    <a:lnTo>
                      <a:pt x="0" y="92"/>
                    </a:lnTo>
                    <a:lnTo>
                      <a:pt x="0" y="84"/>
                    </a:lnTo>
                    <a:lnTo>
                      <a:pt x="0" y="76"/>
                    </a:lnTo>
                    <a:lnTo>
                      <a:pt x="0" y="70"/>
                    </a:lnTo>
                    <a:lnTo>
                      <a:pt x="0" y="63"/>
                    </a:lnTo>
                    <a:lnTo>
                      <a:pt x="0" y="55"/>
                    </a:lnTo>
                    <a:lnTo>
                      <a:pt x="0" y="47"/>
                    </a:lnTo>
                    <a:lnTo>
                      <a:pt x="0" y="40"/>
                    </a:lnTo>
                    <a:lnTo>
                      <a:pt x="0" y="32"/>
                    </a:lnTo>
                    <a:lnTo>
                      <a:pt x="0" y="24"/>
                    </a:lnTo>
                    <a:lnTo>
                      <a:pt x="0" y="17"/>
                    </a:lnTo>
                    <a:lnTo>
                      <a:pt x="0" y="8"/>
                    </a:lnTo>
                    <a:lnTo>
                      <a:pt x="0" y="0"/>
                    </a:lnTo>
                    <a:lnTo>
                      <a:pt x="16" y="0"/>
                    </a:lnTo>
                    <a:lnTo>
                      <a:pt x="28" y="0"/>
                    </a:lnTo>
                    <a:lnTo>
                      <a:pt x="42" y="0"/>
                    </a:lnTo>
                    <a:lnTo>
                      <a:pt x="56" y="0"/>
                    </a:lnTo>
                    <a:lnTo>
                      <a:pt x="68" y="0"/>
                    </a:lnTo>
                    <a:lnTo>
                      <a:pt x="82" y="0"/>
                    </a:lnTo>
                    <a:lnTo>
                      <a:pt x="95" y="0"/>
                    </a:lnTo>
                    <a:lnTo>
                      <a:pt x="108" y="0"/>
                    </a:lnTo>
                    <a:lnTo>
                      <a:pt x="121" y="0"/>
                    </a:lnTo>
                    <a:lnTo>
                      <a:pt x="134" y="0"/>
                    </a:lnTo>
                    <a:lnTo>
                      <a:pt x="147" y="0"/>
                    </a:lnTo>
                    <a:lnTo>
                      <a:pt x="161" y="0"/>
                    </a:lnTo>
                    <a:lnTo>
                      <a:pt x="174" y="0"/>
                    </a:lnTo>
                    <a:lnTo>
                      <a:pt x="187" y="0"/>
                    </a:lnTo>
                    <a:lnTo>
                      <a:pt x="201" y="0"/>
                    </a:lnTo>
                    <a:lnTo>
                      <a:pt x="213" y="0"/>
                    </a:lnTo>
                    <a:lnTo>
                      <a:pt x="227" y="0"/>
                    </a:lnTo>
                    <a:lnTo>
                      <a:pt x="239" y="0"/>
                    </a:lnTo>
                    <a:lnTo>
                      <a:pt x="253" y="0"/>
                    </a:lnTo>
                    <a:lnTo>
                      <a:pt x="267" y="0"/>
                    </a:lnTo>
                    <a:lnTo>
                      <a:pt x="279" y="0"/>
                    </a:lnTo>
                    <a:lnTo>
                      <a:pt x="293" y="0"/>
                    </a:lnTo>
                    <a:lnTo>
                      <a:pt x="307" y="0"/>
                    </a:lnTo>
                    <a:lnTo>
                      <a:pt x="319" y="0"/>
                    </a:lnTo>
                    <a:lnTo>
                      <a:pt x="333" y="0"/>
                    </a:lnTo>
                    <a:lnTo>
                      <a:pt x="345" y="0"/>
                    </a:lnTo>
                    <a:lnTo>
                      <a:pt x="359" y="0"/>
                    </a:lnTo>
                    <a:lnTo>
                      <a:pt x="373" y="0"/>
                    </a:lnTo>
                    <a:lnTo>
                      <a:pt x="385" y="0"/>
                    </a:lnTo>
                    <a:lnTo>
                      <a:pt x="399" y="0"/>
                    </a:lnTo>
                    <a:lnTo>
                      <a:pt x="412" y="0"/>
                    </a:lnTo>
                    <a:lnTo>
                      <a:pt x="425" y="0"/>
                    </a:lnTo>
                    <a:lnTo>
                      <a:pt x="428" y="4"/>
                    </a:lnTo>
                    <a:lnTo>
                      <a:pt x="429" y="4"/>
                    </a:lnTo>
                    <a:lnTo>
                      <a:pt x="429" y="6"/>
                    </a:lnTo>
                    <a:lnTo>
                      <a:pt x="431" y="6"/>
                    </a:lnTo>
                    <a:lnTo>
                      <a:pt x="431" y="6"/>
                    </a:lnTo>
                    <a:lnTo>
                      <a:pt x="432" y="6"/>
                    </a:lnTo>
                    <a:lnTo>
                      <a:pt x="432" y="8"/>
                    </a:lnTo>
                    <a:lnTo>
                      <a:pt x="432" y="8"/>
                    </a:lnTo>
                    <a:lnTo>
                      <a:pt x="432" y="8"/>
                    </a:lnTo>
                    <a:lnTo>
                      <a:pt x="434" y="9"/>
                    </a:lnTo>
                    <a:lnTo>
                      <a:pt x="435" y="9"/>
                    </a:lnTo>
                    <a:lnTo>
                      <a:pt x="435" y="9"/>
                    </a:lnTo>
                    <a:lnTo>
                      <a:pt x="435" y="9"/>
                    </a:lnTo>
                    <a:lnTo>
                      <a:pt x="439" y="12"/>
                    </a:lnTo>
                    <a:lnTo>
                      <a:pt x="439" y="12"/>
                    </a:lnTo>
                    <a:lnTo>
                      <a:pt x="440" y="12"/>
                    </a:lnTo>
                    <a:lnTo>
                      <a:pt x="442" y="11"/>
                    </a:lnTo>
                    <a:lnTo>
                      <a:pt x="445" y="9"/>
                    </a:lnTo>
                    <a:lnTo>
                      <a:pt x="445" y="9"/>
                    </a:lnTo>
                    <a:lnTo>
                      <a:pt x="446" y="9"/>
                    </a:lnTo>
                    <a:lnTo>
                      <a:pt x="448" y="8"/>
                    </a:lnTo>
                    <a:lnTo>
                      <a:pt x="448" y="9"/>
                    </a:lnTo>
                    <a:lnTo>
                      <a:pt x="449" y="9"/>
                    </a:lnTo>
                    <a:lnTo>
                      <a:pt x="449" y="11"/>
                    </a:lnTo>
                    <a:lnTo>
                      <a:pt x="448" y="12"/>
                    </a:lnTo>
                    <a:lnTo>
                      <a:pt x="449" y="12"/>
                    </a:lnTo>
                    <a:lnTo>
                      <a:pt x="452" y="15"/>
                    </a:lnTo>
                    <a:lnTo>
                      <a:pt x="452" y="15"/>
                    </a:lnTo>
                    <a:lnTo>
                      <a:pt x="452" y="17"/>
                    </a:lnTo>
                    <a:lnTo>
                      <a:pt x="452" y="18"/>
                    </a:lnTo>
                    <a:lnTo>
                      <a:pt x="452" y="18"/>
                    </a:lnTo>
                    <a:lnTo>
                      <a:pt x="452" y="20"/>
                    </a:lnTo>
                    <a:lnTo>
                      <a:pt x="452" y="20"/>
                    </a:lnTo>
                    <a:lnTo>
                      <a:pt x="452" y="21"/>
                    </a:lnTo>
                    <a:lnTo>
                      <a:pt x="452" y="21"/>
                    </a:lnTo>
                    <a:lnTo>
                      <a:pt x="452" y="23"/>
                    </a:lnTo>
                    <a:lnTo>
                      <a:pt x="451" y="23"/>
                    </a:lnTo>
                    <a:lnTo>
                      <a:pt x="448" y="21"/>
                    </a:lnTo>
                    <a:lnTo>
                      <a:pt x="446" y="21"/>
                    </a:lnTo>
                    <a:lnTo>
                      <a:pt x="446" y="23"/>
                    </a:lnTo>
                    <a:lnTo>
                      <a:pt x="446" y="23"/>
                    </a:lnTo>
                    <a:lnTo>
                      <a:pt x="446" y="26"/>
                    </a:lnTo>
                    <a:lnTo>
                      <a:pt x="446" y="26"/>
                    </a:lnTo>
                    <a:lnTo>
                      <a:pt x="445" y="26"/>
                    </a:lnTo>
                    <a:lnTo>
                      <a:pt x="445" y="27"/>
                    </a:lnTo>
                    <a:lnTo>
                      <a:pt x="443" y="29"/>
                    </a:lnTo>
                    <a:lnTo>
                      <a:pt x="442" y="31"/>
                    </a:lnTo>
                    <a:lnTo>
                      <a:pt x="442" y="32"/>
                    </a:lnTo>
                    <a:lnTo>
                      <a:pt x="442" y="34"/>
                    </a:lnTo>
                    <a:lnTo>
                      <a:pt x="442" y="34"/>
                    </a:lnTo>
                    <a:lnTo>
                      <a:pt x="442" y="35"/>
                    </a:lnTo>
                    <a:lnTo>
                      <a:pt x="440" y="35"/>
                    </a:lnTo>
                    <a:lnTo>
                      <a:pt x="439" y="35"/>
                    </a:lnTo>
                    <a:lnTo>
                      <a:pt x="439" y="35"/>
                    </a:lnTo>
                    <a:lnTo>
                      <a:pt x="439" y="38"/>
                    </a:lnTo>
                    <a:lnTo>
                      <a:pt x="439" y="40"/>
                    </a:lnTo>
                    <a:lnTo>
                      <a:pt x="440" y="40"/>
                    </a:lnTo>
                    <a:lnTo>
                      <a:pt x="442" y="41"/>
                    </a:lnTo>
                    <a:lnTo>
                      <a:pt x="442" y="41"/>
                    </a:lnTo>
                    <a:lnTo>
                      <a:pt x="443" y="44"/>
                    </a:lnTo>
                    <a:lnTo>
                      <a:pt x="443" y="46"/>
                    </a:lnTo>
                    <a:lnTo>
                      <a:pt x="443" y="46"/>
                    </a:lnTo>
                    <a:lnTo>
                      <a:pt x="445" y="46"/>
                    </a:lnTo>
                    <a:lnTo>
                      <a:pt x="448" y="47"/>
                    </a:lnTo>
                    <a:lnTo>
                      <a:pt x="448" y="49"/>
                    </a:lnTo>
                    <a:lnTo>
                      <a:pt x="448" y="50"/>
                    </a:lnTo>
                    <a:lnTo>
                      <a:pt x="449" y="50"/>
                    </a:lnTo>
                    <a:lnTo>
                      <a:pt x="451" y="50"/>
                    </a:lnTo>
                    <a:lnTo>
                      <a:pt x="451" y="52"/>
                    </a:lnTo>
                    <a:lnTo>
                      <a:pt x="451" y="55"/>
                    </a:lnTo>
                    <a:lnTo>
                      <a:pt x="452" y="60"/>
                    </a:lnTo>
                    <a:lnTo>
                      <a:pt x="455" y="61"/>
                    </a:lnTo>
                    <a:lnTo>
                      <a:pt x="455" y="61"/>
                    </a:lnTo>
                    <a:lnTo>
                      <a:pt x="455" y="63"/>
                    </a:lnTo>
                    <a:lnTo>
                      <a:pt x="455" y="64"/>
                    </a:lnTo>
                    <a:lnTo>
                      <a:pt x="457" y="66"/>
                    </a:lnTo>
                    <a:lnTo>
                      <a:pt x="458" y="66"/>
                    </a:lnTo>
                    <a:lnTo>
                      <a:pt x="461" y="67"/>
                    </a:lnTo>
                    <a:lnTo>
                      <a:pt x="463" y="69"/>
                    </a:lnTo>
                    <a:lnTo>
                      <a:pt x="465" y="69"/>
                    </a:lnTo>
                    <a:lnTo>
                      <a:pt x="465" y="69"/>
                    </a:lnTo>
                    <a:lnTo>
                      <a:pt x="466" y="69"/>
                    </a:lnTo>
                    <a:lnTo>
                      <a:pt x="466" y="69"/>
                    </a:lnTo>
                    <a:lnTo>
                      <a:pt x="466" y="69"/>
                    </a:lnTo>
                    <a:lnTo>
                      <a:pt x="466" y="69"/>
                    </a:lnTo>
                    <a:lnTo>
                      <a:pt x="468" y="69"/>
                    </a:lnTo>
                    <a:lnTo>
                      <a:pt x="468" y="69"/>
                    </a:lnTo>
                    <a:lnTo>
                      <a:pt x="469" y="70"/>
                    </a:lnTo>
                    <a:lnTo>
                      <a:pt x="469" y="70"/>
                    </a:lnTo>
                    <a:lnTo>
                      <a:pt x="469" y="72"/>
                    </a:lnTo>
                    <a:lnTo>
                      <a:pt x="469" y="72"/>
                    </a:lnTo>
                    <a:lnTo>
                      <a:pt x="469" y="72"/>
                    </a:lnTo>
                    <a:lnTo>
                      <a:pt x="469" y="72"/>
                    </a:lnTo>
                    <a:lnTo>
                      <a:pt x="469" y="72"/>
                    </a:lnTo>
                    <a:lnTo>
                      <a:pt x="469" y="73"/>
                    </a:lnTo>
                    <a:lnTo>
                      <a:pt x="469" y="80"/>
                    </a:lnTo>
                    <a:lnTo>
                      <a:pt x="469" y="89"/>
                    </a:lnTo>
                    <a:lnTo>
                      <a:pt x="469" y="99"/>
                    </a:lnTo>
                    <a:lnTo>
                      <a:pt x="469" y="110"/>
                    </a:lnTo>
                    <a:lnTo>
                      <a:pt x="469" y="119"/>
                    </a:lnTo>
                    <a:lnTo>
                      <a:pt x="469" y="130"/>
                    </a:lnTo>
                    <a:lnTo>
                      <a:pt x="469" y="141"/>
                    </a:lnTo>
                    <a:lnTo>
                      <a:pt x="469" y="152"/>
                    </a:lnTo>
                    <a:lnTo>
                      <a:pt x="469" y="161"/>
                    </a:lnTo>
                    <a:lnTo>
                      <a:pt x="469" y="171"/>
                    </a:lnTo>
                    <a:lnTo>
                      <a:pt x="469" y="182"/>
                    </a:lnTo>
                    <a:lnTo>
                      <a:pt x="469" y="191"/>
                    </a:lnTo>
                    <a:lnTo>
                      <a:pt x="469" y="202"/>
                    </a:lnTo>
                    <a:lnTo>
                      <a:pt x="469" y="211"/>
                    </a:lnTo>
                    <a:lnTo>
                      <a:pt x="469" y="222"/>
                    </a:lnTo>
                    <a:lnTo>
                      <a:pt x="469" y="233"/>
                    </a:lnTo>
                    <a:lnTo>
                      <a:pt x="469" y="24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0" name="Freeform 255">
                <a:extLst>
                  <a:ext uri="{FF2B5EF4-FFF2-40B4-BE49-F238E27FC236}">
                    <a16:creationId xmlns:a16="http://schemas.microsoft.com/office/drawing/2014/main" id="{A76F3440-2D43-3559-4D62-740A169795C1}"/>
                  </a:ext>
                </a:extLst>
              </p:cNvPr>
              <p:cNvSpPr>
                <a:spLocks/>
              </p:cNvSpPr>
              <p:nvPr/>
            </p:nvSpPr>
            <p:spPr bwMode="auto">
              <a:xfrm>
                <a:off x="6369051" y="3525838"/>
                <a:ext cx="665163" cy="592137"/>
              </a:xfrm>
              <a:custGeom>
                <a:avLst/>
                <a:gdLst>
                  <a:gd name="T0" fmla="*/ 271 w 419"/>
                  <a:gd name="T1" fmla="*/ 51 h 373"/>
                  <a:gd name="T2" fmla="*/ 272 w 419"/>
                  <a:gd name="T3" fmla="*/ 62 h 373"/>
                  <a:gd name="T4" fmla="*/ 277 w 419"/>
                  <a:gd name="T5" fmla="*/ 74 h 373"/>
                  <a:gd name="T6" fmla="*/ 298 w 419"/>
                  <a:gd name="T7" fmla="*/ 97 h 373"/>
                  <a:gd name="T8" fmla="*/ 318 w 419"/>
                  <a:gd name="T9" fmla="*/ 118 h 373"/>
                  <a:gd name="T10" fmla="*/ 318 w 419"/>
                  <a:gd name="T11" fmla="*/ 127 h 373"/>
                  <a:gd name="T12" fmla="*/ 327 w 419"/>
                  <a:gd name="T13" fmla="*/ 143 h 373"/>
                  <a:gd name="T14" fmla="*/ 346 w 419"/>
                  <a:gd name="T15" fmla="*/ 140 h 373"/>
                  <a:gd name="T16" fmla="*/ 352 w 419"/>
                  <a:gd name="T17" fmla="*/ 154 h 373"/>
                  <a:gd name="T18" fmla="*/ 341 w 419"/>
                  <a:gd name="T19" fmla="*/ 184 h 373"/>
                  <a:gd name="T20" fmla="*/ 346 w 419"/>
                  <a:gd name="T21" fmla="*/ 201 h 373"/>
                  <a:gd name="T22" fmla="*/ 357 w 419"/>
                  <a:gd name="T23" fmla="*/ 212 h 373"/>
                  <a:gd name="T24" fmla="*/ 372 w 419"/>
                  <a:gd name="T25" fmla="*/ 219 h 373"/>
                  <a:gd name="T26" fmla="*/ 386 w 419"/>
                  <a:gd name="T27" fmla="*/ 235 h 373"/>
                  <a:gd name="T28" fmla="*/ 395 w 419"/>
                  <a:gd name="T29" fmla="*/ 247 h 373"/>
                  <a:gd name="T30" fmla="*/ 398 w 419"/>
                  <a:gd name="T31" fmla="*/ 264 h 373"/>
                  <a:gd name="T32" fmla="*/ 398 w 419"/>
                  <a:gd name="T33" fmla="*/ 276 h 373"/>
                  <a:gd name="T34" fmla="*/ 407 w 419"/>
                  <a:gd name="T35" fmla="*/ 291 h 373"/>
                  <a:gd name="T36" fmla="*/ 409 w 419"/>
                  <a:gd name="T37" fmla="*/ 287 h 373"/>
                  <a:gd name="T38" fmla="*/ 415 w 419"/>
                  <a:gd name="T39" fmla="*/ 295 h 373"/>
                  <a:gd name="T40" fmla="*/ 419 w 419"/>
                  <a:gd name="T41" fmla="*/ 304 h 373"/>
                  <a:gd name="T42" fmla="*/ 416 w 419"/>
                  <a:gd name="T43" fmla="*/ 319 h 373"/>
                  <a:gd name="T44" fmla="*/ 404 w 419"/>
                  <a:gd name="T45" fmla="*/ 322 h 373"/>
                  <a:gd name="T46" fmla="*/ 398 w 419"/>
                  <a:gd name="T47" fmla="*/ 336 h 373"/>
                  <a:gd name="T48" fmla="*/ 393 w 419"/>
                  <a:gd name="T49" fmla="*/ 327 h 373"/>
                  <a:gd name="T50" fmla="*/ 392 w 419"/>
                  <a:gd name="T51" fmla="*/ 337 h 373"/>
                  <a:gd name="T52" fmla="*/ 387 w 419"/>
                  <a:gd name="T53" fmla="*/ 345 h 373"/>
                  <a:gd name="T54" fmla="*/ 384 w 419"/>
                  <a:gd name="T55" fmla="*/ 353 h 373"/>
                  <a:gd name="T56" fmla="*/ 384 w 419"/>
                  <a:gd name="T57" fmla="*/ 367 h 373"/>
                  <a:gd name="T58" fmla="*/ 341 w 419"/>
                  <a:gd name="T59" fmla="*/ 373 h 373"/>
                  <a:gd name="T60" fmla="*/ 346 w 419"/>
                  <a:gd name="T61" fmla="*/ 362 h 373"/>
                  <a:gd name="T62" fmla="*/ 352 w 419"/>
                  <a:gd name="T63" fmla="*/ 357 h 373"/>
                  <a:gd name="T64" fmla="*/ 358 w 419"/>
                  <a:gd name="T65" fmla="*/ 351 h 373"/>
                  <a:gd name="T66" fmla="*/ 360 w 419"/>
                  <a:gd name="T67" fmla="*/ 342 h 373"/>
                  <a:gd name="T68" fmla="*/ 353 w 419"/>
                  <a:gd name="T69" fmla="*/ 333 h 373"/>
                  <a:gd name="T70" fmla="*/ 263 w 419"/>
                  <a:gd name="T71" fmla="*/ 333 h 373"/>
                  <a:gd name="T72" fmla="*/ 142 w 419"/>
                  <a:gd name="T73" fmla="*/ 333 h 373"/>
                  <a:gd name="T74" fmla="*/ 73 w 419"/>
                  <a:gd name="T75" fmla="*/ 304 h 373"/>
                  <a:gd name="T76" fmla="*/ 73 w 419"/>
                  <a:gd name="T77" fmla="*/ 233 h 373"/>
                  <a:gd name="T78" fmla="*/ 73 w 419"/>
                  <a:gd name="T79" fmla="*/ 161 h 373"/>
                  <a:gd name="T80" fmla="*/ 72 w 419"/>
                  <a:gd name="T81" fmla="*/ 120 h 373"/>
                  <a:gd name="T82" fmla="*/ 59 w 419"/>
                  <a:gd name="T83" fmla="*/ 115 h 373"/>
                  <a:gd name="T84" fmla="*/ 53 w 419"/>
                  <a:gd name="T85" fmla="*/ 101 h 373"/>
                  <a:gd name="T86" fmla="*/ 46 w 419"/>
                  <a:gd name="T87" fmla="*/ 92 h 373"/>
                  <a:gd name="T88" fmla="*/ 46 w 419"/>
                  <a:gd name="T89" fmla="*/ 85 h 373"/>
                  <a:gd name="T90" fmla="*/ 50 w 419"/>
                  <a:gd name="T91" fmla="*/ 74 h 373"/>
                  <a:gd name="T92" fmla="*/ 56 w 419"/>
                  <a:gd name="T93" fmla="*/ 69 h 373"/>
                  <a:gd name="T94" fmla="*/ 52 w 419"/>
                  <a:gd name="T95" fmla="*/ 60 h 373"/>
                  <a:gd name="T96" fmla="*/ 39 w 419"/>
                  <a:gd name="T97" fmla="*/ 60 h 373"/>
                  <a:gd name="T98" fmla="*/ 32 w 419"/>
                  <a:gd name="T99" fmla="*/ 55 h 373"/>
                  <a:gd name="T100" fmla="*/ 23 w 419"/>
                  <a:gd name="T101" fmla="*/ 45 h 373"/>
                  <a:gd name="T102" fmla="*/ 18 w 419"/>
                  <a:gd name="T103" fmla="*/ 36 h 373"/>
                  <a:gd name="T104" fmla="*/ 13 w 419"/>
                  <a:gd name="T105" fmla="*/ 28 h 373"/>
                  <a:gd name="T106" fmla="*/ 9 w 419"/>
                  <a:gd name="T107" fmla="*/ 23 h 373"/>
                  <a:gd name="T108" fmla="*/ 4 w 419"/>
                  <a:gd name="T109" fmla="*/ 11 h 373"/>
                  <a:gd name="T110" fmla="*/ 7 w 419"/>
                  <a:gd name="T111" fmla="*/ 2 h 373"/>
                  <a:gd name="T112" fmla="*/ 53 w 419"/>
                  <a:gd name="T113" fmla="*/ 3 h 373"/>
                  <a:gd name="T114" fmla="*/ 104 w 419"/>
                  <a:gd name="T115" fmla="*/ 3 h 373"/>
                  <a:gd name="T116" fmla="*/ 154 w 419"/>
                  <a:gd name="T117" fmla="*/ 3 h 373"/>
                  <a:gd name="T118" fmla="*/ 216 w 419"/>
                  <a:gd name="T119" fmla="*/ 2 h 373"/>
                  <a:gd name="T120" fmla="*/ 255 w 419"/>
                  <a:gd name="T121" fmla="*/ 2 h 373"/>
                  <a:gd name="T122" fmla="*/ 262 w 419"/>
                  <a:gd name="T123" fmla="*/ 10 h 373"/>
                  <a:gd name="T124" fmla="*/ 268 w 419"/>
                  <a:gd name="T125" fmla="*/ 1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 h="373">
                    <a:moveTo>
                      <a:pt x="274" y="20"/>
                    </a:moveTo>
                    <a:lnTo>
                      <a:pt x="271" y="22"/>
                    </a:lnTo>
                    <a:lnTo>
                      <a:pt x="269" y="26"/>
                    </a:lnTo>
                    <a:lnTo>
                      <a:pt x="269" y="29"/>
                    </a:lnTo>
                    <a:lnTo>
                      <a:pt x="268" y="34"/>
                    </a:lnTo>
                    <a:lnTo>
                      <a:pt x="268" y="37"/>
                    </a:lnTo>
                    <a:lnTo>
                      <a:pt x="271" y="51"/>
                    </a:lnTo>
                    <a:lnTo>
                      <a:pt x="271" y="52"/>
                    </a:lnTo>
                    <a:lnTo>
                      <a:pt x="271" y="54"/>
                    </a:lnTo>
                    <a:lnTo>
                      <a:pt x="272" y="54"/>
                    </a:lnTo>
                    <a:lnTo>
                      <a:pt x="272" y="55"/>
                    </a:lnTo>
                    <a:lnTo>
                      <a:pt x="274" y="57"/>
                    </a:lnTo>
                    <a:lnTo>
                      <a:pt x="274" y="59"/>
                    </a:lnTo>
                    <a:lnTo>
                      <a:pt x="272" y="62"/>
                    </a:lnTo>
                    <a:lnTo>
                      <a:pt x="272" y="63"/>
                    </a:lnTo>
                    <a:lnTo>
                      <a:pt x="274" y="65"/>
                    </a:lnTo>
                    <a:lnTo>
                      <a:pt x="275" y="66"/>
                    </a:lnTo>
                    <a:lnTo>
                      <a:pt x="277" y="68"/>
                    </a:lnTo>
                    <a:lnTo>
                      <a:pt x="277" y="69"/>
                    </a:lnTo>
                    <a:lnTo>
                      <a:pt x="277" y="71"/>
                    </a:lnTo>
                    <a:lnTo>
                      <a:pt x="277" y="74"/>
                    </a:lnTo>
                    <a:lnTo>
                      <a:pt x="278" y="75"/>
                    </a:lnTo>
                    <a:lnTo>
                      <a:pt x="295" y="89"/>
                    </a:lnTo>
                    <a:lnTo>
                      <a:pt x="295" y="91"/>
                    </a:lnTo>
                    <a:lnTo>
                      <a:pt x="297" y="92"/>
                    </a:lnTo>
                    <a:lnTo>
                      <a:pt x="297" y="94"/>
                    </a:lnTo>
                    <a:lnTo>
                      <a:pt x="297" y="95"/>
                    </a:lnTo>
                    <a:lnTo>
                      <a:pt x="298" y="97"/>
                    </a:lnTo>
                    <a:lnTo>
                      <a:pt x="312" y="108"/>
                    </a:lnTo>
                    <a:lnTo>
                      <a:pt x="314" y="109"/>
                    </a:lnTo>
                    <a:lnTo>
                      <a:pt x="315" y="111"/>
                    </a:lnTo>
                    <a:lnTo>
                      <a:pt x="317" y="114"/>
                    </a:lnTo>
                    <a:lnTo>
                      <a:pt x="318" y="115"/>
                    </a:lnTo>
                    <a:lnTo>
                      <a:pt x="318" y="117"/>
                    </a:lnTo>
                    <a:lnTo>
                      <a:pt x="318" y="118"/>
                    </a:lnTo>
                    <a:lnTo>
                      <a:pt x="318" y="120"/>
                    </a:lnTo>
                    <a:lnTo>
                      <a:pt x="318" y="121"/>
                    </a:lnTo>
                    <a:lnTo>
                      <a:pt x="318" y="123"/>
                    </a:lnTo>
                    <a:lnTo>
                      <a:pt x="320" y="124"/>
                    </a:lnTo>
                    <a:lnTo>
                      <a:pt x="320" y="126"/>
                    </a:lnTo>
                    <a:lnTo>
                      <a:pt x="320" y="127"/>
                    </a:lnTo>
                    <a:lnTo>
                      <a:pt x="318" y="127"/>
                    </a:lnTo>
                    <a:lnTo>
                      <a:pt x="320" y="129"/>
                    </a:lnTo>
                    <a:lnTo>
                      <a:pt x="320" y="131"/>
                    </a:lnTo>
                    <a:lnTo>
                      <a:pt x="320" y="132"/>
                    </a:lnTo>
                    <a:lnTo>
                      <a:pt x="320" y="134"/>
                    </a:lnTo>
                    <a:lnTo>
                      <a:pt x="323" y="140"/>
                    </a:lnTo>
                    <a:lnTo>
                      <a:pt x="324" y="143"/>
                    </a:lnTo>
                    <a:lnTo>
                      <a:pt x="327" y="143"/>
                    </a:lnTo>
                    <a:lnTo>
                      <a:pt x="330" y="141"/>
                    </a:lnTo>
                    <a:lnTo>
                      <a:pt x="334" y="137"/>
                    </a:lnTo>
                    <a:lnTo>
                      <a:pt x="337" y="137"/>
                    </a:lnTo>
                    <a:lnTo>
                      <a:pt x="338" y="137"/>
                    </a:lnTo>
                    <a:lnTo>
                      <a:pt x="341" y="138"/>
                    </a:lnTo>
                    <a:lnTo>
                      <a:pt x="343" y="138"/>
                    </a:lnTo>
                    <a:lnTo>
                      <a:pt x="346" y="140"/>
                    </a:lnTo>
                    <a:lnTo>
                      <a:pt x="352" y="143"/>
                    </a:lnTo>
                    <a:lnTo>
                      <a:pt x="355" y="144"/>
                    </a:lnTo>
                    <a:lnTo>
                      <a:pt x="357" y="147"/>
                    </a:lnTo>
                    <a:lnTo>
                      <a:pt x="355" y="149"/>
                    </a:lnTo>
                    <a:lnTo>
                      <a:pt x="355" y="150"/>
                    </a:lnTo>
                    <a:lnTo>
                      <a:pt x="353" y="152"/>
                    </a:lnTo>
                    <a:lnTo>
                      <a:pt x="352" y="154"/>
                    </a:lnTo>
                    <a:lnTo>
                      <a:pt x="352" y="157"/>
                    </a:lnTo>
                    <a:lnTo>
                      <a:pt x="352" y="160"/>
                    </a:lnTo>
                    <a:lnTo>
                      <a:pt x="352" y="163"/>
                    </a:lnTo>
                    <a:lnTo>
                      <a:pt x="350" y="166"/>
                    </a:lnTo>
                    <a:lnTo>
                      <a:pt x="347" y="170"/>
                    </a:lnTo>
                    <a:lnTo>
                      <a:pt x="344" y="180"/>
                    </a:lnTo>
                    <a:lnTo>
                      <a:pt x="341" y="184"/>
                    </a:lnTo>
                    <a:lnTo>
                      <a:pt x="340" y="187"/>
                    </a:lnTo>
                    <a:lnTo>
                      <a:pt x="340" y="190"/>
                    </a:lnTo>
                    <a:lnTo>
                      <a:pt x="341" y="193"/>
                    </a:lnTo>
                    <a:lnTo>
                      <a:pt x="341" y="195"/>
                    </a:lnTo>
                    <a:lnTo>
                      <a:pt x="341" y="196"/>
                    </a:lnTo>
                    <a:lnTo>
                      <a:pt x="343" y="198"/>
                    </a:lnTo>
                    <a:lnTo>
                      <a:pt x="346" y="201"/>
                    </a:lnTo>
                    <a:lnTo>
                      <a:pt x="347" y="203"/>
                    </a:lnTo>
                    <a:lnTo>
                      <a:pt x="349" y="204"/>
                    </a:lnTo>
                    <a:lnTo>
                      <a:pt x="350" y="206"/>
                    </a:lnTo>
                    <a:lnTo>
                      <a:pt x="352" y="207"/>
                    </a:lnTo>
                    <a:lnTo>
                      <a:pt x="353" y="209"/>
                    </a:lnTo>
                    <a:lnTo>
                      <a:pt x="355" y="210"/>
                    </a:lnTo>
                    <a:lnTo>
                      <a:pt x="357" y="212"/>
                    </a:lnTo>
                    <a:lnTo>
                      <a:pt x="360" y="213"/>
                    </a:lnTo>
                    <a:lnTo>
                      <a:pt x="363" y="216"/>
                    </a:lnTo>
                    <a:lnTo>
                      <a:pt x="364" y="216"/>
                    </a:lnTo>
                    <a:lnTo>
                      <a:pt x="366" y="216"/>
                    </a:lnTo>
                    <a:lnTo>
                      <a:pt x="367" y="216"/>
                    </a:lnTo>
                    <a:lnTo>
                      <a:pt x="369" y="218"/>
                    </a:lnTo>
                    <a:lnTo>
                      <a:pt x="372" y="219"/>
                    </a:lnTo>
                    <a:lnTo>
                      <a:pt x="375" y="222"/>
                    </a:lnTo>
                    <a:lnTo>
                      <a:pt x="376" y="224"/>
                    </a:lnTo>
                    <a:lnTo>
                      <a:pt x="379" y="226"/>
                    </a:lnTo>
                    <a:lnTo>
                      <a:pt x="381" y="227"/>
                    </a:lnTo>
                    <a:lnTo>
                      <a:pt x="383" y="229"/>
                    </a:lnTo>
                    <a:lnTo>
                      <a:pt x="386" y="233"/>
                    </a:lnTo>
                    <a:lnTo>
                      <a:pt x="386" y="235"/>
                    </a:lnTo>
                    <a:lnTo>
                      <a:pt x="392" y="238"/>
                    </a:lnTo>
                    <a:lnTo>
                      <a:pt x="395" y="239"/>
                    </a:lnTo>
                    <a:lnTo>
                      <a:pt x="393" y="241"/>
                    </a:lnTo>
                    <a:lnTo>
                      <a:pt x="393" y="242"/>
                    </a:lnTo>
                    <a:lnTo>
                      <a:pt x="395" y="244"/>
                    </a:lnTo>
                    <a:lnTo>
                      <a:pt x="395" y="245"/>
                    </a:lnTo>
                    <a:lnTo>
                      <a:pt x="395" y="247"/>
                    </a:lnTo>
                    <a:lnTo>
                      <a:pt x="393" y="249"/>
                    </a:lnTo>
                    <a:lnTo>
                      <a:pt x="395" y="250"/>
                    </a:lnTo>
                    <a:lnTo>
                      <a:pt x="395" y="253"/>
                    </a:lnTo>
                    <a:lnTo>
                      <a:pt x="398" y="256"/>
                    </a:lnTo>
                    <a:lnTo>
                      <a:pt x="399" y="258"/>
                    </a:lnTo>
                    <a:lnTo>
                      <a:pt x="399" y="262"/>
                    </a:lnTo>
                    <a:lnTo>
                      <a:pt x="398" y="264"/>
                    </a:lnTo>
                    <a:lnTo>
                      <a:pt x="396" y="267"/>
                    </a:lnTo>
                    <a:lnTo>
                      <a:pt x="395" y="268"/>
                    </a:lnTo>
                    <a:lnTo>
                      <a:pt x="395" y="272"/>
                    </a:lnTo>
                    <a:lnTo>
                      <a:pt x="395" y="273"/>
                    </a:lnTo>
                    <a:lnTo>
                      <a:pt x="396" y="273"/>
                    </a:lnTo>
                    <a:lnTo>
                      <a:pt x="398" y="275"/>
                    </a:lnTo>
                    <a:lnTo>
                      <a:pt x="398" y="276"/>
                    </a:lnTo>
                    <a:lnTo>
                      <a:pt x="398" y="278"/>
                    </a:lnTo>
                    <a:lnTo>
                      <a:pt x="399" y="281"/>
                    </a:lnTo>
                    <a:lnTo>
                      <a:pt x="402" y="284"/>
                    </a:lnTo>
                    <a:lnTo>
                      <a:pt x="402" y="287"/>
                    </a:lnTo>
                    <a:lnTo>
                      <a:pt x="402" y="288"/>
                    </a:lnTo>
                    <a:lnTo>
                      <a:pt x="404" y="290"/>
                    </a:lnTo>
                    <a:lnTo>
                      <a:pt x="407" y="291"/>
                    </a:lnTo>
                    <a:lnTo>
                      <a:pt x="409" y="293"/>
                    </a:lnTo>
                    <a:lnTo>
                      <a:pt x="410" y="293"/>
                    </a:lnTo>
                    <a:lnTo>
                      <a:pt x="410" y="291"/>
                    </a:lnTo>
                    <a:lnTo>
                      <a:pt x="410" y="290"/>
                    </a:lnTo>
                    <a:lnTo>
                      <a:pt x="409" y="290"/>
                    </a:lnTo>
                    <a:lnTo>
                      <a:pt x="407" y="288"/>
                    </a:lnTo>
                    <a:lnTo>
                      <a:pt x="409" y="287"/>
                    </a:lnTo>
                    <a:lnTo>
                      <a:pt x="410" y="287"/>
                    </a:lnTo>
                    <a:lnTo>
                      <a:pt x="412" y="287"/>
                    </a:lnTo>
                    <a:lnTo>
                      <a:pt x="412" y="288"/>
                    </a:lnTo>
                    <a:lnTo>
                      <a:pt x="412" y="290"/>
                    </a:lnTo>
                    <a:lnTo>
                      <a:pt x="413" y="291"/>
                    </a:lnTo>
                    <a:lnTo>
                      <a:pt x="415" y="293"/>
                    </a:lnTo>
                    <a:lnTo>
                      <a:pt x="415" y="295"/>
                    </a:lnTo>
                    <a:lnTo>
                      <a:pt x="416" y="295"/>
                    </a:lnTo>
                    <a:lnTo>
                      <a:pt x="418" y="295"/>
                    </a:lnTo>
                    <a:lnTo>
                      <a:pt x="419" y="295"/>
                    </a:lnTo>
                    <a:lnTo>
                      <a:pt x="419" y="296"/>
                    </a:lnTo>
                    <a:lnTo>
                      <a:pt x="419" y="299"/>
                    </a:lnTo>
                    <a:lnTo>
                      <a:pt x="419" y="302"/>
                    </a:lnTo>
                    <a:lnTo>
                      <a:pt x="419" y="304"/>
                    </a:lnTo>
                    <a:lnTo>
                      <a:pt x="418" y="304"/>
                    </a:lnTo>
                    <a:lnTo>
                      <a:pt x="418" y="305"/>
                    </a:lnTo>
                    <a:lnTo>
                      <a:pt x="418" y="308"/>
                    </a:lnTo>
                    <a:lnTo>
                      <a:pt x="419" y="310"/>
                    </a:lnTo>
                    <a:lnTo>
                      <a:pt x="419" y="313"/>
                    </a:lnTo>
                    <a:lnTo>
                      <a:pt x="418" y="314"/>
                    </a:lnTo>
                    <a:lnTo>
                      <a:pt x="416" y="319"/>
                    </a:lnTo>
                    <a:lnTo>
                      <a:pt x="415" y="324"/>
                    </a:lnTo>
                    <a:lnTo>
                      <a:pt x="413" y="327"/>
                    </a:lnTo>
                    <a:lnTo>
                      <a:pt x="412" y="327"/>
                    </a:lnTo>
                    <a:lnTo>
                      <a:pt x="409" y="327"/>
                    </a:lnTo>
                    <a:lnTo>
                      <a:pt x="407" y="325"/>
                    </a:lnTo>
                    <a:lnTo>
                      <a:pt x="406" y="324"/>
                    </a:lnTo>
                    <a:lnTo>
                      <a:pt x="404" y="322"/>
                    </a:lnTo>
                    <a:lnTo>
                      <a:pt x="402" y="324"/>
                    </a:lnTo>
                    <a:lnTo>
                      <a:pt x="402" y="327"/>
                    </a:lnTo>
                    <a:lnTo>
                      <a:pt x="401" y="328"/>
                    </a:lnTo>
                    <a:lnTo>
                      <a:pt x="401" y="331"/>
                    </a:lnTo>
                    <a:lnTo>
                      <a:pt x="401" y="333"/>
                    </a:lnTo>
                    <a:lnTo>
                      <a:pt x="399" y="334"/>
                    </a:lnTo>
                    <a:lnTo>
                      <a:pt x="398" y="336"/>
                    </a:lnTo>
                    <a:lnTo>
                      <a:pt x="396" y="336"/>
                    </a:lnTo>
                    <a:lnTo>
                      <a:pt x="395" y="336"/>
                    </a:lnTo>
                    <a:lnTo>
                      <a:pt x="395" y="334"/>
                    </a:lnTo>
                    <a:lnTo>
                      <a:pt x="396" y="333"/>
                    </a:lnTo>
                    <a:lnTo>
                      <a:pt x="396" y="331"/>
                    </a:lnTo>
                    <a:lnTo>
                      <a:pt x="395" y="328"/>
                    </a:lnTo>
                    <a:lnTo>
                      <a:pt x="393" y="327"/>
                    </a:lnTo>
                    <a:lnTo>
                      <a:pt x="392" y="328"/>
                    </a:lnTo>
                    <a:lnTo>
                      <a:pt x="390" y="331"/>
                    </a:lnTo>
                    <a:lnTo>
                      <a:pt x="392" y="331"/>
                    </a:lnTo>
                    <a:lnTo>
                      <a:pt x="392" y="333"/>
                    </a:lnTo>
                    <a:lnTo>
                      <a:pt x="393" y="334"/>
                    </a:lnTo>
                    <a:lnTo>
                      <a:pt x="392" y="336"/>
                    </a:lnTo>
                    <a:lnTo>
                      <a:pt x="392" y="337"/>
                    </a:lnTo>
                    <a:lnTo>
                      <a:pt x="393" y="340"/>
                    </a:lnTo>
                    <a:lnTo>
                      <a:pt x="393" y="342"/>
                    </a:lnTo>
                    <a:lnTo>
                      <a:pt x="393" y="344"/>
                    </a:lnTo>
                    <a:lnTo>
                      <a:pt x="392" y="344"/>
                    </a:lnTo>
                    <a:lnTo>
                      <a:pt x="390" y="345"/>
                    </a:lnTo>
                    <a:lnTo>
                      <a:pt x="389" y="345"/>
                    </a:lnTo>
                    <a:lnTo>
                      <a:pt x="387" y="345"/>
                    </a:lnTo>
                    <a:lnTo>
                      <a:pt x="387" y="347"/>
                    </a:lnTo>
                    <a:lnTo>
                      <a:pt x="389" y="348"/>
                    </a:lnTo>
                    <a:lnTo>
                      <a:pt x="390" y="350"/>
                    </a:lnTo>
                    <a:lnTo>
                      <a:pt x="392" y="350"/>
                    </a:lnTo>
                    <a:lnTo>
                      <a:pt x="392" y="351"/>
                    </a:lnTo>
                    <a:lnTo>
                      <a:pt x="390" y="351"/>
                    </a:lnTo>
                    <a:lnTo>
                      <a:pt x="384" y="353"/>
                    </a:lnTo>
                    <a:lnTo>
                      <a:pt x="387" y="357"/>
                    </a:lnTo>
                    <a:lnTo>
                      <a:pt x="389" y="360"/>
                    </a:lnTo>
                    <a:lnTo>
                      <a:pt x="387" y="362"/>
                    </a:lnTo>
                    <a:lnTo>
                      <a:pt x="386" y="363"/>
                    </a:lnTo>
                    <a:lnTo>
                      <a:pt x="384" y="363"/>
                    </a:lnTo>
                    <a:lnTo>
                      <a:pt x="384" y="365"/>
                    </a:lnTo>
                    <a:lnTo>
                      <a:pt x="384" y="367"/>
                    </a:lnTo>
                    <a:lnTo>
                      <a:pt x="383" y="370"/>
                    </a:lnTo>
                    <a:lnTo>
                      <a:pt x="381" y="371"/>
                    </a:lnTo>
                    <a:lnTo>
                      <a:pt x="372" y="373"/>
                    </a:lnTo>
                    <a:lnTo>
                      <a:pt x="363" y="373"/>
                    </a:lnTo>
                    <a:lnTo>
                      <a:pt x="353" y="373"/>
                    </a:lnTo>
                    <a:lnTo>
                      <a:pt x="346" y="373"/>
                    </a:lnTo>
                    <a:lnTo>
                      <a:pt x="341" y="373"/>
                    </a:lnTo>
                    <a:lnTo>
                      <a:pt x="340" y="373"/>
                    </a:lnTo>
                    <a:lnTo>
                      <a:pt x="340" y="371"/>
                    </a:lnTo>
                    <a:lnTo>
                      <a:pt x="343" y="367"/>
                    </a:lnTo>
                    <a:lnTo>
                      <a:pt x="344" y="365"/>
                    </a:lnTo>
                    <a:lnTo>
                      <a:pt x="344" y="363"/>
                    </a:lnTo>
                    <a:lnTo>
                      <a:pt x="346" y="363"/>
                    </a:lnTo>
                    <a:lnTo>
                      <a:pt x="346" y="362"/>
                    </a:lnTo>
                    <a:lnTo>
                      <a:pt x="347" y="362"/>
                    </a:lnTo>
                    <a:lnTo>
                      <a:pt x="349" y="362"/>
                    </a:lnTo>
                    <a:lnTo>
                      <a:pt x="349" y="360"/>
                    </a:lnTo>
                    <a:lnTo>
                      <a:pt x="349" y="359"/>
                    </a:lnTo>
                    <a:lnTo>
                      <a:pt x="349" y="357"/>
                    </a:lnTo>
                    <a:lnTo>
                      <a:pt x="350" y="357"/>
                    </a:lnTo>
                    <a:lnTo>
                      <a:pt x="352" y="357"/>
                    </a:lnTo>
                    <a:lnTo>
                      <a:pt x="353" y="356"/>
                    </a:lnTo>
                    <a:lnTo>
                      <a:pt x="355" y="356"/>
                    </a:lnTo>
                    <a:lnTo>
                      <a:pt x="355" y="354"/>
                    </a:lnTo>
                    <a:lnTo>
                      <a:pt x="357" y="354"/>
                    </a:lnTo>
                    <a:lnTo>
                      <a:pt x="357" y="353"/>
                    </a:lnTo>
                    <a:lnTo>
                      <a:pt x="357" y="351"/>
                    </a:lnTo>
                    <a:lnTo>
                      <a:pt x="358" y="351"/>
                    </a:lnTo>
                    <a:lnTo>
                      <a:pt x="360" y="351"/>
                    </a:lnTo>
                    <a:lnTo>
                      <a:pt x="360" y="350"/>
                    </a:lnTo>
                    <a:lnTo>
                      <a:pt x="360" y="348"/>
                    </a:lnTo>
                    <a:lnTo>
                      <a:pt x="360" y="347"/>
                    </a:lnTo>
                    <a:lnTo>
                      <a:pt x="360" y="345"/>
                    </a:lnTo>
                    <a:lnTo>
                      <a:pt x="360" y="344"/>
                    </a:lnTo>
                    <a:lnTo>
                      <a:pt x="360" y="342"/>
                    </a:lnTo>
                    <a:lnTo>
                      <a:pt x="360" y="340"/>
                    </a:lnTo>
                    <a:lnTo>
                      <a:pt x="357" y="339"/>
                    </a:lnTo>
                    <a:lnTo>
                      <a:pt x="357" y="337"/>
                    </a:lnTo>
                    <a:lnTo>
                      <a:pt x="357" y="336"/>
                    </a:lnTo>
                    <a:lnTo>
                      <a:pt x="355" y="336"/>
                    </a:lnTo>
                    <a:lnTo>
                      <a:pt x="355" y="334"/>
                    </a:lnTo>
                    <a:lnTo>
                      <a:pt x="353" y="333"/>
                    </a:lnTo>
                    <a:lnTo>
                      <a:pt x="349" y="333"/>
                    </a:lnTo>
                    <a:lnTo>
                      <a:pt x="332" y="333"/>
                    </a:lnTo>
                    <a:lnTo>
                      <a:pt x="315" y="333"/>
                    </a:lnTo>
                    <a:lnTo>
                      <a:pt x="298" y="333"/>
                    </a:lnTo>
                    <a:lnTo>
                      <a:pt x="280" y="333"/>
                    </a:lnTo>
                    <a:lnTo>
                      <a:pt x="266" y="333"/>
                    </a:lnTo>
                    <a:lnTo>
                      <a:pt x="263" y="333"/>
                    </a:lnTo>
                    <a:lnTo>
                      <a:pt x="246" y="333"/>
                    </a:lnTo>
                    <a:lnTo>
                      <a:pt x="228" y="333"/>
                    </a:lnTo>
                    <a:lnTo>
                      <a:pt x="211" y="333"/>
                    </a:lnTo>
                    <a:lnTo>
                      <a:pt x="194" y="333"/>
                    </a:lnTo>
                    <a:lnTo>
                      <a:pt x="177" y="333"/>
                    </a:lnTo>
                    <a:lnTo>
                      <a:pt x="159" y="333"/>
                    </a:lnTo>
                    <a:lnTo>
                      <a:pt x="142" y="333"/>
                    </a:lnTo>
                    <a:lnTo>
                      <a:pt x="125" y="333"/>
                    </a:lnTo>
                    <a:lnTo>
                      <a:pt x="107" y="333"/>
                    </a:lnTo>
                    <a:lnTo>
                      <a:pt x="90" y="333"/>
                    </a:lnTo>
                    <a:lnTo>
                      <a:pt x="73" y="333"/>
                    </a:lnTo>
                    <a:lnTo>
                      <a:pt x="73" y="324"/>
                    </a:lnTo>
                    <a:lnTo>
                      <a:pt x="73" y="313"/>
                    </a:lnTo>
                    <a:lnTo>
                      <a:pt x="73" y="304"/>
                    </a:lnTo>
                    <a:lnTo>
                      <a:pt x="73" y="293"/>
                    </a:lnTo>
                    <a:lnTo>
                      <a:pt x="73" y="284"/>
                    </a:lnTo>
                    <a:lnTo>
                      <a:pt x="73" y="273"/>
                    </a:lnTo>
                    <a:lnTo>
                      <a:pt x="73" y="262"/>
                    </a:lnTo>
                    <a:lnTo>
                      <a:pt x="73" y="253"/>
                    </a:lnTo>
                    <a:lnTo>
                      <a:pt x="73" y="242"/>
                    </a:lnTo>
                    <a:lnTo>
                      <a:pt x="73" y="233"/>
                    </a:lnTo>
                    <a:lnTo>
                      <a:pt x="73" y="222"/>
                    </a:lnTo>
                    <a:lnTo>
                      <a:pt x="73" y="212"/>
                    </a:lnTo>
                    <a:lnTo>
                      <a:pt x="73" y="203"/>
                    </a:lnTo>
                    <a:lnTo>
                      <a:pt x="73" y="192"/>
                    </a:lnTo>
                    <a:lnTo>
                      <a:pt x="73" y="181"/>
                    </a:lnTo>
                    <a:lnTo>
                      <a:pt x="73" y="170"/>
                    </a:lnTo>
                    <a:lnTo>
                      <a:pt x="73" y="161"/>
                    </a:lnTo>
                    <a:lnTo>
                      <a:pt x="73" y="150"/>
                    </a:lnTo>
                    <a:lnTo>
                      <a:pt x="73" y="140"/>
                    </a:lnTo>
                    <a:lnTo>
                      <a:pt x="73" y="131"/>
                    </a:lnTo>
                    <a:lnTo>
                      <a:pt x="73" y="124"/>
                    </a:lnTo>
                    <a:lnTo>
                      <a:pt x="73" y="123"/>
                    </a:lnTo>
                    <a:lnTo>
                      <a:pt x="73" y="121"/>
                    </a:lnTo>
                    <a:lnTo>
                      <a:pt x="72" y="120"/>
                    </a:lnTo>
                    <a:lnTo>
                      <a:pt x="70" y="120"/>
                    </a:lnTo>
                    <a:lnTo>
                      <a:pt x="69" y="120"/>
                    </a:lnTo>
                    <a:lnTo>
                      <a:pt x="67" y="120"/>
                    </a:lnTo>
                    <a:lnTo>
                      <a:pt x="65" y="118"/>
                    </a:lnTo>
                    <a:lnTo>
                      <a:pt x="62" y="117"/>
                    </a:lnTo>
                    <a:lnTo>
                      <a:pt x="61" y="117"/>
                    </a:lnTo>
                    <a:lnTo>
                      <a:pt x="59" y="115"/>
                    </a:lnTo>
                    <a:lnTo>
                      <a:pt x="59" y="114"/>
                    </a:lnTo>
                    <a:lnTo>
                      <a:pt x="59" y="112"/>
                    </a:lnTo>
                    <a:lnTo>
                      <a:pt x="56" y="111"/>
                    </a:lnTo>
                    <a:lnTo>
                      <a:pt x="55" y="106"/>
                    </a:lnTo>
                    <a:lnTo>
                      <a:pt x="55" y="103"/>
                    </a:lnTo>
                    <a:lnTo>
                      <a:pt x="55" y="101"/>
                    </a:lnTo>
                    <a:lnTo>
                      <a:pt x="53" y="101"/>
                    </a:lnTo>
                    <a:lnTo>
                      <a:pt x="52" y="101"/>
                    </a:lnTo>
                    <a:lnTo>
                      <a:pt x="52" y="100"/>
                    </a:lnTo>
                    <a:lnTo>
                      <a:pt x="52" y="98"/>
                    </a:lnTo>
                    <a:lnTo>
                      <a:pt x="49" y="97"/>
                    </a:lnTo>
                    <a:lnTo>
                      <a:pt x="47" y="97"/>
                    </a:lnTo>
                    <a:lnTo>
                      <a:pt x="47" y="95"/>
                    </a:lnTo>
                    <a:lnTo>
                      <a:pt x="46" y="92"/>
                    </a:lnTo>
                    <a:lnTo>
                      <a:pt x="44" y="91"/>
                    </a:lnTo>
                    <a:lnTo>
                      <a:pt x="43" y="91"/>
                    </a:lnTo>
                    <a:lnTo>
                      <a:pt x="43" y="89"/>
                    </a:lnTo>
                    <a:lnTo>
                      <a:pt x="43" y="86"/>
                    </a:lnTo>
                    <a:lnTo>
                      <a:pt x="44" y="86"/>
                    </a:lnTo>
                    <a:lnTo>
                      <a:pt x="46" y="86"/>
                    </a:lnTo>
                    <a:lnTo>
                      <a:pt x="46" y="85"/>
                    </a:lnTo>
                    <a:lnTo>
                      <a:pt x="46" y="83"/>
                    </a:lnTo>
                    <a:lnTo>
                      <a:pt x="46" y="82"/>
                    </a:lnTo>
                    <a:lnTo>
                      <a:pt x="47" y="80"/>
                    </a:lnTo>
                    <a:lnTo>
                      <a:pt x="49" y="78"/>
                    </a:lnTo>
                    <a:lnTo>
                      <a:pt x="49" y="77"/>
                    </a:lnTo>
                    <a:lnTo>
                      <a:pt x="50" y="77"/>
                    </a:lnTo>
                    <a:lnTo>
                      <a:pt x="50" y="74"/>
                    </a:lnTo>
                    <a:lnTo>
                      <a:pt x="50" y="72"/>
                    </a:lnTo>
                    <a:lnTo>
                      <a:pt x="52" y="72"/>
                    </a:lnTo>
                    <a:lnTo>
                      <a:pt x="55" y="74"/>
                    </a:lnTo>
                    <a:lnTo>
                      <a:pt x="56" y="74"/>
                    </a:lnTo>
                    <a:lnTo>
                      <a:pt x="56" y="72"/>
                    </a:lnTo>
                    <a:lnTo>
                      <a:pt x="56" y="71"/>
                    </a:lnTo>
                    <a:lnTo>
                      <a:pt x="56" y="69"/>
                    </a:lnTo>
                    <a:lnTo>
                      <a:pt x="56" y="68"/>
                    </a:lnTo>
                    <a:lnTo>
                      <a:pt x="56" y="66"/>
                    </a:lnTo>
                    <a:lnTo>
                      <a:pt x="53" y="63"/>
                    </a:lnTo>
                    <a:lnTo>
                      <a:pt x="52" y="63"/>
                    </a:lnTo>
                    <a:lnTo>
                      <a:pt x="53" y="62"/>
                    </a:lnTo>
                    <a:lnTo>
                      <a:pt x="53" y="60"/>
                    </a:lnTo>
                    <a:lnTo>
                      <a:pt x="52" y="60"/>
                    </a:lnTo>
                    <a:lnTo>
                      <a:pt x="52" y="59"/>
                    </a:lnTo>
                    <a:lnTo>
                      <a:pt x="50" y="60"/>
                    </a:lnTo>
                    <a:lnTo>
                      <a:pt x="49" y="60"/>
                    </a:lnTo>
                    <a:lnTo>
                      <a:pt x="46" y="62"/>
                    </a:lnTo>
                    <a:lnTo>
                      <a:pt x="44" y="63"/>
                    </a:lnTo>
                    <a:lnTo>
                      <a:pt x="43" y="63"/>
                    </a:lnTo>
                    <a:lnTo>
                      <a:pt x="39" y="60"/>
                    </a:lnTo>
                    <a:lnTo>
                      <a:pt x="38" y="60"/>
                    </a:lnTo>
                    <a:lnTo>
                      <a:pt x="36" y="59"/>
                    </a:lnTo>
                    <a:lnTo>
                      <a:pt x="36" y="57"/>
                    </a:lnTo>
                    <a:lnTo>
                      <a:pt x="35" y="57"/>
                    </a:lnTo>
                    <a:lnTo>
                      <a:pt x="33" y="57"/>
                    </a:lnTo>
                    <a:lnTo>
                      <a:pt x="33" y="55"/>
                    </a:lnTo>
                    <a:lnTo>
                      <a:pt x="32" y="55"/>
                    </a:lnTo>
                    <a:lnTo>
                      <a:pt x="29" y="51"/>
                    </a:lnTo>
                    <a:lnTo>
                      <a:pt x="27" y="49"/>
                    </a:lnTo>
                    <a:lnTo>
                      <a:pt x="26" y="49"/>
                    </a:lnTo>
                    <a:lnTo>
                      <a:pt x="23" y="49"/>
                    </a:lnTo>
                    <a:lnTo>
                      <a:pt x="23" y="48"/>
                    </a:lnTo>
                    <a:lnTo>
                      <a:pt x="23" y="46"/>
                    </a:lnTo>
                    <a:lnTo>
                      <a:pt x="23" y="45"/>
                    </a:lnTo>
                    <a:lnTo>
                      <a:pt x="23" y="43"/>
                    </a:lnTo>
                    <a:lnTo>
                      <a:pt x="24" y="42"/>
                    </a:lnTo>
                    <a:lnTo>
                      <a:pt x="23" y="42"/>
                    </a:lnTo>
                    <a:lnTo>
                      <a:pt x="21" y="40"/>
                    </a:lnTo>
                    <a:lnTo>
                      <a:pt x="21" y="39"/>
                    </a:lnTo>
                    <a:lnTo>
                      <a:pt x="20" y="37"/>
                    </a:lnTo>
                    <a:lnTo>
                      <a:pt x="18" y="36"/>
                    </a:lnTo>
                    <a:lnTo>
                      <a:pt x="20" y="32"/>
                    </a:lnTo>
                    <a:lnTo>
                      <a:pt x="20" y="31"/>
                    </a:lnTo>
                    <a:lnTo>
                      <a:pt x="18" y="31"/>
                    </a:lnTo>
                    <a:lnTo>
                      <a:pt x="15" y="31"/>
                    </a:lnTo>
                    <a:lnTo>
                      <a:pt x="15" y="29"/>
                    </a:lnTo>
                    <a:lnTo>
                      <a:pt x="13" y="29"/>
                    </a:lnTo>
                    <a:lnTo>
                      <a:pt x="13" y="28"/>
                    </a:lnTo>
                    <a:lnTo>
                      <a:pt x="12" y="26"/>
                    </a:lnTo>
                    <a:lnTo>
                      <a:pt x="10" y="26"/>
                    </a:lnTo>
                    <a:lnTo>
                      <a:pt x="9" y="26"/>
                    </a:lnTo>
                    <a:lnTo>
                      <a:pt x="7" y="26"/>
                    </a:lnTo>
                    <a:lnTo>
                      <a:pt x="7" y="25"/>
                    </a:lnTo>
                    <a:lnTo>
                      <a:pt x="9" y="25"/>
                    </a:lnTo>
                    <a:lnTo>
                      <a:pt x="9" y="23"/>
                    </a:lnTo>
                    <a:lnTo>
                      <a:pt x="9" y="20"/>
                    </a:lnTo>
                    <a:lnTo>
                      <a:pt x="7" y="19"/>
                    </a:lnTo>
                    <a:lnTo>
                      <a:pt x="7" y="17"/>
                    </a:lnTo>
                    <a:lnTo>
                      <a:pt x="7" y="16"/>
                    </a:lnTo>
                    <a:lnTo>
                      <a:pt x="7" y="14"/>
                    </a:lnTo>
                    <a:lnTo>
                      <a:pt x="6" y="13"/>
                    </a:lnTo>
                    <a:lnTo>
                      <a:pt x="4" y="11"/>
                    </a:lnTo>
                    <a:lnTo>
                      <a:pt x="6" y="10"/>
                    </a:lnTo>
                    <a:lnTo>
                      <a:pt x="4" y="8"/>
                    </a:lnTo>
                    <a:lnTo>
                      <a:pt x="3" y="8"/>
                    </a:lnTo>
                    <a:lnTo>
                      <a:pt x="1" y="6"/>
                    </a:lnTo>
                    <a:lnTo>
                      <a:pt x="0" y="3"/>
                    </a:lnTo>
                    <a:lnTo>
                      <a:pt x="1" y="2"/>
                    </a:lnTo>
                    <a:lnTo>
                      <a:pt x="7" y="2"/>
                    </a:lnTo>
                    <a:lnTo>
                      <a:pt x="13" y="2"/>
                    </a:lnTo>
                    <a:lnTo>
                      <a:pt x="20" y="2"/>
                    </a:lnTo>
                    <a:lnTo>
                      <a:pt x="26" y="3"/>
                    </a:lnTo>
                    <a:lnTo>
                      <a:pt x="33" y="3"/>
                    </a:lnTo>
                    <a:lnTo>
                      <a:pt x="39" y="3"/>
                    </a:lnTo>
                    <a:lnTo>
                      <a:pt x="47" y="3"/>
                    </a:lnTo>
                    <a:lnTo>
                      <a:pt x="53" y="3"/>
                    </a:lnTo>
                    <a:lnTo>
                      <a:pt x="61" y="3"/>
                    </a:lnTo>
                    <a:lnTo>
                      <a:pt x="69" y="3"/>
                    </a:lnTo>
                    <a:lnTo>
                      <a:pt x="75" y="3"/>
                    </a:lnTo>
                    <a:lnTo>
                      <a:pt x="82" y="5"/>
                    </a:lnTo>
                    <a:lnTo>
                      <a:pt x="88" y="5"/>
                    </a:lnTo>
                    <a:lnTo>
                      <a:pt x="96" y="3"/>
                    </a:lnTo>
                    <a:lnTo>
                      <a:pt x="104" y="3"/>
                    </a:lnTo>
                    <a:lnTo>
                      <a:pt x="111" y="3"/>
                    </a:lnTo>
                    <a:lnTo>
                      <a:pt x="118" y="3"/>
                    </a:lnTo>
                    <a:lnTo>
                      <a:pt x="125" y="3"/>
                    </a:lnTo>
                    <a:lnTo>
                      <a:pt x="133" y="3"/>
                    </a:lnTo>
                    <a:lnTo>
                      <a:pt x="139" y="3"/>
                    </a:lnTo>
                    <a:lnTo>
                      <a:pt x="147" y="3"/>
                    </a:lnTo>
                    <a:lnTo>
                      <a:pt x="154" y="3"/>
                    </a:lnTo>
                    <a:lnTo>
                      <a:pt x="162" y="3"/>
                    </a:lnTo>
                    <a:lnTo>
                      <a:pt x="170" y="3"/>
                    </a:lnTo>
                    <a:lnTo>
                      <a:pt x="180" y="3"/>
                    </a:lnTo>
                    <a:lnTo>
                      <a:pt x="193" y="3"/>
                    </a:lnTo>
                    <a:lnTo>
                      <a:pt x="205" y="2"/>
                    </a:lnTo>
                    <a:lnTo>
                      <a:pt x="209" y="2"/>
                    </a:lnTo>
                    <a:lnTo>
                      <a:pt x="216" y="2"/>
                    </a:lnTo>
                    <a:lnTo>
                      <a:pt x="223" y="2"/>
                    </a:lnTo>
                    <a:lnTo>
                      <a:pt x="229" y="2"/>
                    </a:lnTo>
                    <a:lnTo>
                      <a:pt x="236" y="2"/>
                    </a:lnTo>
                    <a:lnTo>
                      <a:pt x="242" y="2"/>
                    </a:lnTo>
                    <a:lnTo>
                      <a:pt x="248" y="0"/>
                    </a:lnTo>
                    <a:lnTo>
                      <a:pt x="255" y="0"/>
                    </a:lnTo>
                    <a:lnTo>
                      <a:pt x="255" y="2"/>
                    </a:lnTo>
                    <a:lnTo>
                      <a:pt x="257" y="2"/>
                    </a:lnTo>
                    <a:lnTo>
                      <a:pt x="257" y="3"/>
                    </a:lnTo>
                    <a:lnTo>
                      <a:pt x="257" y="5"/>
                    </a:lnTo>
                    <a:lnTo>
                      <a:pt x="258" y="6"/>
                    </a:lnTo>
                    <a:lnTo>
                      <a:pt x="260" y="6"/>
                    </a:lnTo>
                    <a:lnTo>
                      <a:pt x="262" y="8"/>
                    </a:lnTo>
                    <a:lnTo>
                      <a:pt x="262" y="10"/>
                    </a:lnTo>
                    <a:lnTo>
                      <a:pt x="263" y="10"/>
                    </a:lnTo>
                    <a:lnTo>
                      <a:pt x="265" y="10"/>
                    </a:lnTo>
                    <a:lnTo>
                      <a:pt x="265" y="11"/>
                    </a:lnTo>
                    <a:lnTo>
                      <a:pt x="265" y="13"/>
                    </a:lnTo>
                    <a:lnTo>
                      <a:pt x="266" y="13"/>
                    </a:lnTo>
                    <a:lnTo>
                      <a:pt x="268" y="14"/>
                    </a:lnTo>
                    <a:lnTo>
                      <a:pt x="268" y="16"/>
                    </a:lnTo>
                    <a:lnTo>
                      <a:pt x="269" y="19"/>
                    </a:lnTo>
                    <a:lnTo>
                      <a:pt x="271" y="19"/>
                    </a:lnTo>
                    <a:lnTo>
                      <a:pt x="272" y="20"/>
                    </a:lnTo>
                    <a:lnTo>
                      <a:pt x="274" y="2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1" name="Freeform 256">
                <a:extLst>
                  <a:ext uri="{FF2B5EF4-FFF2-40B4-BE49-F238E27FC236}">
                    <a16:creationId xmlns:a16="http://schemas.microsoft.com/office/drawing/2014/main" id="{A0E32AC5-FE00-8963-78B1-BBB4011CCDD0}"/>
                  </a:ext>
                </a:extLst>
              </p:cNvPr>
              <p:cNvSpPr>
                <a:spLocks/>
              </p:cNvSpPr>
              <p:nvPr/>
            </p:nvSpPr>
            <p:spPr bwMode="auto">
              <a:xfrm>
                <a:off x="5541963" y="3208338"/>
                <a:ext cx="873125" cy="398462"/>
              </a:xfrm>
              <a:custGeom>
                <a:avLst/>
                <a:gdLst>
                  <a:gd name="T0" fmla="*/ 482 w 550"/>
                  <a:gd name="T1" fmla="*/ 50 h 251"/>
                  <a:gd name="T2" fmla="*/ 485 w 550"/>
                  <a:gd name="T3" fmla="*/ 61 h 251"/>
                  <a:gd name="T4" fmla="*/ 487 w 550"/>
                  <a:gd name="T5" fmla="*/ 70 h 251"/>
                  <a:gd name="T6" fmla="*/ 490 w 550"/>
                  <a:gd name="T7" fmla="*/ 79 h 251"/>
                  <a:gd name="T8" fmla="*/ 498 w 550"/>
                  <a:gd name="T9" fmla="*/ 92 h 251"/>
                  <a:gd name="T10" fmla="*/ 502 w 550"/>
                  <a:gd name="T11" fmla="*/ 102 h 251"/>
                  <a:gd name="T12" fmla="*/ 502 w 550"/>
                  <a:gd name="T13" fmla="*/ 108 h 251"/>
                  <a:gd name="T14" fmla="*/ 501 w 550"/>
                  <a:gd name="T15" fmla="*/ 118 h 251"/>
                  <a:gd name="T16" fmla="*/ 504 w 550"/>
                  <a:gd name="T17" fmla="*/ 124 h 251"/>
                  <a:gd name="T18" fmla="*/ 508 w 550"/>
                  <a:gd name="T19" fmla="*/ 124 h 251"/>
                  <a:gd name="T20" fmla="*/ 508 w 550"/>
                  <a:gd name="T21" fmla="*/ 128 h 251"/>
                  <a:gd name="T22" fmla="*/ 511 w 550"/>
                  <a:gd name="T23" fmla="*/ 134 h 251"/>
                  <a:gd name="T24" fmla="*/ 515 w 550"/>
                  <a:gd name="T25" fmla="*/ 145 h 251"/>
                  <a:gd name="T26" fmla="*/ 516 w 550"/>
                  <a:gd name="T27" fmla="*/ 153 h 251"/>
                  <a:gd name="T28" fmla="*/ 515 w 550"/>
                  <a:gd name="T29" fmla="*/ 162 h 251"/>
                  <a:gd name="T30" fmla="*/ 515 w 550"/>
                  <a:gd name="T31" fmla="*/ 165 h 251"/>
                  <a:gd name="T32" fmla="*/ 516 w 550"/>
                  <a:gd name="T33" fmla="*/ 168 h 251"/>
                  <a:gd name="T34" fmla="*/ 518 w 550"/>
                  <a:gd name="T35" fmla="*/ 176 h 251"/>
                  <a:gd name="T36" fmla="*/ 518 w 550"/>
                  <a:gd name="T37" fmla="*/ 185 h 251"/>
                  <a:gd name="T38" fmla="*/ 515 w 550"/>
                  <a:gd name="T39" fmla="*/ 191 h 251"/>
                  <a:gd name="T40" fmla="*/ 521 w 550"/>
                  <a:gd name="T41" fmla="*/ 197 h 251"/>
                  <a:gd name="T42" fmla="*/ 522 w 550"/>
                  <a:gd name="T43" fmla="*/ 206 h 251"/>
                  <a:gd name="T44" fmla="*/ 525 w 550"/>
                  <a:gd name="T45" fmla="*/ 211 h 251"/>
                  <a:gd name="T46" fmla="*/ 528 w 550"/>
                  <a:gd name="T47" fmla="*/ 219 h 251"/>
                  <a:gd name="T48" fmla="*/ 530 w 550"/>
                  <a:gd name="T49" fmla="*/ 225 h 251"/>
                  <a:gd name="T50" fmla="*/ 533 w 550"/>
                  <a:gd name="T51" fmla="*/ 226 h 251"/>
                  <a:gd name="T52" fmla="*/ 541 w 550"/>
                  <a:gd name="T53" fmla="*/ 231 h 251"/>
                  <a:gd name="T54" fmla="*/ 542 w 550"/>
                  <a:gd name="T55" fmla="*/ 240 h 251"/>
                  <a:gd name="T56" fmla="*/ 544 w 550"/>
                  <a:gd name="T57" fmla="*/ 248 h 251"/>
                  <a:gd name="T58" fmla="*/ 524 w 550"/>
                  <a:gd name="T59" fmla="*/ 251 h 251"/>
                  <a:gd name="T60" fmla="*/ 444 w 550"/>
                  <a:gd name="T61" fmla="*/ 251 h 251"/>
                  <a:gd name="T62" fmla="*/ 364 w 550"/>
                  <a:gd name="T63" fmla="*/ 251 h 251"/>
                  <a:gd name="T64" fmla="*/ 286 w 550"/>
                  <a:gd name="T65" fmla="*/ 251 h 251"/>
                  <a:gd name="T66" fmla="*/ 207 w 550"/>
                  <a:gd name="T67" fmla="*/ 251 h 251"/>
                  <a:gd name="T68" fmla="*/ 125 w 550"/>
                  <a:gd name="T69" fmla="*/ 251 h 251"/>
                  <a:gd name="T70" fmla="*/ 125 w 550"/>
                  <a:gd name="T71" fmla="*/ 220 h 251"/>
                  <a:gd name="T72" fmla="*/ 125 w 550"/>
                  <a:gd name="T73" fmla="*/ 190 h 251"/>
                  <a:gd name="T74" fmla="*/ 113 w 550"/>
                  <a:gd name="T75" fmla="*/ 168 h 251"/>
                  <a:gd name="T76" fmla="*/ 69 w 550"/>
                  <a:gd name="T77" fmla="*/ 168 h 251"/>
                  <a:gd name="T78" fmla="*/ 24 w 550"/>
                  <a:gd name="T79" fmla="*/ 168 h 251"/>
                  <a:gd name="T80" fmla="*/ 0 w 550"/>
                  <a:gd name="T81" fmla="*/ 138 h 251"/>
                  <a:gd name="T82" fmla="*/ 0 w 550"/>
                  <a:gd name="T83" fmla="*/ 73 h 251"/>
                  <a:gd name="T84" fmla="*/ 0 w 550"/>
                  <a:gd name="T85" fmla="*/ 10 h 251"/>
                  <a:gd name="T86" fmla="*/ 55 w 550"/>
                  <a:gd name="T87" fmla="*/ 0 h 251"/>
                  <a:gd name="T88" fmla="*/ 119 w 550"/>
                  <a:gd name="T89" fmla="*/ 0 h 251"/>
                  <a:gd name="T90" fmla="*/ 184 w 550"/>
                  <a:gd name="T91" fmla="*/ 0 h 251"/>
                  <a:gd name="T92" fmla="*/ 248 w 550"/>
                  <a:gd name="T93" fmla="*/ 0 h 251"/>
                  <a:gd name="T94" fmla="*/ 312 w 550"/>
                  <a:gd name="T95" fmla="*/ 0 h 251"/>
                  <a:gd name="T96" fmla="*/ 351 w 550"/>
                  <a:gd name="T97" fmla="*/ 0 h 251"/>
                  <a:gd name="T98" fmla="*/ 360 w 550"/>
                  <a:gd name="T99" fmla="*/ 6 h 251"/>
                  <a:gd name="T100" fmla="*/ 377 w 550"/>
                  <a:gd name="T101" fmla="*/ 16 h 251"/>
                  <a:gd name="T102" fmla="*/ 386 w 550"/>
                  <a:gd name="T103" fmla="*/ 16 h 251"/>
                  <a:gd name="T104" fmla="*/ 389 w 550"/>
                  <a:gd name="T105" fmla="*/ 10 h 251"/>
                  <a:gd name="T106" fmla="*/ 401 w 550"/>
                  <a:gd name="T107" fmla="*/ 12 h 251"/>
                  <a:gd name="T108" fmla="*/ 426 w 550"/>
                  <a:gd name="T109" fmla="*/ 9 h 251"/>
                  <a:gd name="T110" fmla="*/ 435 w 550"/>
                  <a:gd name="T111" fmla="*/ 16 h 251"/>
                  <a:gd name="T112" fmla="*/ 444 w 550"/>
                  <a:gd name="T113" fmla="*/ 20 h 251"/>
                  <a:gd name="T114" fmla="*/ 455 w 550"/>
                  <a:gd name="T115" fmla="*/ 23 h 251"/>
                  <a:gd name="T116" fmla="*/ 458 w 550"/>
                  <a:gd name="T117" fmla="*/ 26 h 251"/>
                  <a:gd name="T118" fmla="*/ 464 w 550"/>
                  <a:gd name="T119" fmla="*/ 27 h 251"/>
                  <a:gd name="T120" fmla="*/ 465 w 550"/>
                  <a:gd name="T121" fmla="*/ 3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50" h="251">
                    <a:moveTo>
                      <a:pt x="476" y="41"/>
                    </a:moveTo>
                    <a:lnTo>
                      <a:pt x="479" y="41"/>
                    </a:lnTo>
                    <a:lnTo>
                      <a:pt x="481" y="41"/>
                    </a:lnTo>
                    <a:lnTo>
                      <a:pt x="482" y="43"/>
                    </a:lnTo>
                    <a:lnTo>
                      <a:pt x="482" y="46"/>
                    </a:lnTo>
                    <a:lnTo>
                      <a:pt x="482" y="50"/>
                    </a:lnTo>
                    <a:lnTo>
                      <a:pt x="482" y="53"/>
                    </a:lnTo>
                    <a:lnTo>
                      <a:pt x="484" y="56"/>
                    </a:lnTo>
                    <a:lnTo>
                      <a:pt x="484" y="58"/>
                    </a:lnTo>
                    <a:lnTo>
                      <a:pt x="485" y="58"/>
                    </a:lnTo>
                    <a:lnTo>
                      <a:pt x="485" y="59"/>
                    </a:lnTo>
                    <a:lnTo>
                      <a:pt x="485" y="61"/>
                    </a:lnTo>
                    <a:lnTo>
                      <a:pt x="485" y="62"/>
                    </a:lnTo>
                    <a:lnTo>
                      <a:pt x="485" y="64"/>
                    </a:lnTo>
                    <a:lnTo>
                      <a:pt x="485" y="65"/>
                    </a:lnTo>
                    <a:lnTo>
                      <a:pt x="485" y="67"/>
                    </a:lnTo>
                    <a:lnTo>
                      <a:pt x="485" y="69"/>
                    </a:lnTo>
                    <a:lnTo>
                      <a:pt x="487" y="70"/>
                    </a:lnTo>
                    <a:lnTo>
                      <a:pt x="488" y="72"/>
                    </a:lnTo>
                    <a:lnTo>
                      <a:pt x="490" y="73"/>
                    </a:lnTo>
                    <a:lnTo>
                      <a:pt x="490" y="75"/>
                    </a:lnTo>
                    <a:lnTo>
                      <a:pt x="490" y="76"/>
                    </a:lnTo>
                    <a:lnTo>
                      <a:pt x="490" y="78"/>
                    </a:lnTo>
                    <a:lnTo>
                      <a:pt x="490" y="79"/>
                    </a:lnTo>
                    <a:lnTo>
                      <a:pt x="493" y="82"/>
                    </a:lnTo>
                    <a:lnTo>
                      <a:pt x="495" y="84"/>
                    </a:lnTo>
                    <a:lnTo>
                      <a:pt x="498" y="85"/>
                    </a:lnTo>
                    <a:lnTo>
                      <a:pt x="498" y="88"/>
                    </a:lnTo>
                    <a:lnTo>
                      <a:pt x="498" y="90"/>
                    </a:lnTo>
                    <a:lnTo>
                      <a:pt x="498" y="92"/>
                    </a:lnTo>
                    <a:lnTo>
                      <a:pt x="498" y="93"/>
                    </a:lnTo>
                    <a:lnTo>
                      <a:pt x="498" y="93"/>
                    </a:lnTo>
                    <a:lnTo>
                      <a:pt x="498" y="96"/>
                    </a:lnTo>
                    <a:lnTo>
                      <a:pt x="499" y="96"/>
                    </a:lnTo>
                    <a:lnTo>
                      <a:pt x="502" y="99"/>
                    </a:lnTo>
                    <a:lnTo>
                      <a:pt x="502" y="102"/>
                    </a:lnTo>
                    <a:lnTo>
                      <a:pt x="502" y="104"/>
                    </a:lnTo>
                    <a:lnTo>
                      <a:pt x="502" y="105"/>
                    </a:lnTo>
                    <a:lnTo>
                      <a:pt x="502" y="107"/>
                    </a:lnTo>
                    <a:lnTo>
                      <a:pt x="502" y="108"/>
                    </a:lnTo>
                    <a:lnTo>
                      <a:pt x="502" y="108"/>
                    </a:lnTo>
                    <a:lnTo>
                      <a:pt x="502" y="108"/>
                    </a:lnTo>
                    <a:lnTo>
                      <a:pt x="501" y="110"/>
                    </a:lnTo>
                    <a:lnTo>
                      <a:pt x="501" y="110"/>
                    </a:lnTo>
                    <a:lnTo>
                      <a:pt x="501" y="111"/>
                    </a:lnTo>
                    <a:lnTo>
                      <a:pt x="501" y="115"/>
                    </a:lnTo>
                    <a:lnTo>
                      <a:pt x="501" y="116"/>
                    </a:lnTo>
                    <a:lnTo>
                      <a:pt x="501" y="118"/>
                    </a:lnTo>
                    <a:lnTo>
                      <a:pt x="502" y="119"/>
                    </a:lnTo>
                    <a:lnTo>
                      <a:pt x="502" y="119"/>
                    </a:lnTo>
                    <a:lnTo>
                      <a:pt x="502" y="121"/>
                    </a:lnTo>
                    <a:lnTo>
                      <a:pt x="502" y="122"/>
                    </a:lnTo>
                    <a:lnTo>
                      <a:pt x="504" y="124"/>
                    </a:lnTo>
                    <a:lnTo>
                      <a:pt x="504" y="124"/>
                    </a:lnTo>
                    <a:lnTo>
                      <a:pt x="505" y="122"/>
                    </a:lnTo>
                    <a:lnTo>
                      <a:pt x="505" y="122"/>
                    </a:lnTo>
                    <a:lnTo>
                      <a:pt x="507" y="122"/>
                    </a:lnTo>
                    <a:lnTo>
                      <a:pt x="507" y="124"/>
                    </a:lnTo>
                    <a:lnTo>
                      <a:pt x="508" y="124"/>
                    </a:lnTo>
                    <a:lnTo>
                      <a:pt x="508" y="124"/>
                    </a:lnTo>
                    <a:lnTo>
                      <a:pt x="507" y="125"/>
                    </a:lnTo>
                    <a:lnTo>
                      <a:pt x="507" y="125"/>
                    </a:lnTo>
                    <a:lnTo>
                      <a:pt x="507" y="127"/>
                    </a:lnTo>
                    <a:lnTo>
                      <a:pt x="507" y="127"/>
                    </a:lnTo>
                    <a:lnTo>
                      <a:pt x="507" y="128"/>
                    </a:lnTo>
                    <a:lnTo>
                      <a:pt x="508" y="128"/>
                    </a:lnTo>
                    <a:lnTo>
                      <a:pt x="510" y="130"/>
                    </a:lnTo>
                    <a:lnTo>
                      <a:pt x="511" y="130"/>
                    </a:lnTo>
                    <a:lnTo>
                      <a:pt x="511" y="130"/>
                    </a:lnTo>
                    <a:lnTo>
                      <a:pt x="511" y="130"/>
                    </a:lnTo>
                    <a:lnTo>
                      <a:pt x="511" y="134"/>
                    </a:lnTo>
                    <a:lnTo>
                      <a:pt x="511" y="134"/>
                    </a:lnTo>
                    <a:lnTo>
                      <a:pt x="510" y="141"/>
                    </a:lnTo>
                    <a:lnTo>
                      <a:pt x="510" y="141"/>
                    </a:lnTo>
                    <a:lnTo>
                      <a:pt x="513" y="142"/>
                    </a:lnTo>
                    <a:lnTo>
                      <a:pt x="515" y="142"/>
                    </a:lnTo>
                    <a:lnTo>
                      <a:pt x="515" y="142"/>
                    </a:lnTo>
                    <a:lnTo>
                      <a:pt x="515" y="145"/>
                    </a:lnTo>
                    <a:lnTo>
                      <a:pt x="513" y="147"/>
                    </a:lnTo>
                    <a:lnTo>
                      <a:pt x="511" y="147"/>
                    </a:lnTo>
                    <a:lnTo>
                      <a:pt x="511" y="150"/>
                    </a:lnTo>
                    <a:lnTo>
                      <a:pt x="511" y="151"/>
                    </a:lnTo>
                    <a:lnTo>
                      <a:pt x="513" y="153"/>
                    </a:lnTo>
                    <a:lnTo>
                      <a:pt x="516" y="153"/>
                    </a:lnTo>
                    <a:lnTo>
                      <a:pt x="516" y="154"/>
                    </a:lnTo>
                    <a:lnTo>
                      <a:pt x="515" y="154"/>
                    </a:lnTo>
                    <a:lnTo>
                      <a:pt x="515" y="156"/>
                    </a:lnTo>
                    <a:lnTo>
                      <a:pt x="515" y="159"/>
                    </a:lnTo>
                    <a:lnTo>
                      <a:pt x="516" y="160"/>
                    </a:lnTo>
                    <a:lnTo>
                      <a:pt x="515" y="162"/>
                    </a:lnTo>
                    <a:lnTo>
                      <a:pt x="515" y="162"/>
                    </a:lnTo>
                    <a:lnTo>
                      <a:pt x="515" y="164"/>
                    </a:lnTo>
                    <a:lnTo>
                      <a:pt x="515" y="164"/>
                    </a:lnTo>
                    <a:lnTo>
                      <a:pt x="515" y="164"/>
                    </a:lnTo>
                    <a:lnTo>
                      <a:pt x="515" y="164"/>
                    </a:lnTo>
                    <a:lnTo>
                      <a:pt x="515" y="165"/>
                    </a:lnTo>
                    <a:lnTo>
                      <a:pt x="516" y="165"/>
                    </a:lnTo>
                    <a:lnTo>
                      <a:pt x="516" y="165"/>
                    </a:lnTo>
                    <a:lnTo>
                      <a:pt x="515" y="167"/>
                    </a:lnTo>
                    <a:lnTo>
                      <a:pt x="515" y="167"/>
                    </a:lnTo>
                    <a:lnTo>
                      <a:pt x="515" y="168"/>
                    </a:lnTo>
                    <a:lnTo>
                      <a:pt x="516" y="168"/>
                    </a:lnTo>
                    <a:lnTo>
                      <a:pt x="516" y="170"/>
                    </a:lnTo>
                    <a:lnTo>
                      <a:pt x="518" y="170"/>
                    </a:lnTo>
                    <a:lnTo>
                      <a:pt x="518" y="171"/>
                    </a:lnTo>
                    <a:lnTo>
                      <a:pt x="518" y="173"/>
                    </a:lnTo>
                    <a:lnTo>
                      <a:pt x="518" y="174"/>
                    </a:lnTo>
                    <a:lnTo>
                      <a:pt x="518" y="176"/>
                    </a:lnTo>
                    <a:lnTo>
                      <a:pt x="518" y="177"/>
                    </a:lnTo>
                    <a:lnTo>
                      <a:pt x="518" y="179"/>
                    </a:lnTo>
                    <a:lnTo>
                      <a:pt x="518" y="180"/>
                    </a:lnTo>
                    <a:lnTo>
                      <a:pt x="518" y="183"/>
                    </a:lnTo>
                    <a:lnTo>
                      <a:pt x="518" y="183"/>
                    </a:lnTo>
                    <a:lnTo>
                      <a:pt x="518" y="185"/>
                    </a:lnTo>
                    <a:lnTo>
                      <a:pt x="518" y="187"/>
                    </a:lnTo>
                    <a:lnTo>
                      <a:pt x="516" y="188"/>
                    </a:lnTo>
                    <a:lnTo>
                      <a:pt x="516" y="188"/>
                    </a:lnTo>
                    <a:lnTo>
                      <a:pt x="516" y="190"/>
                    </a:lnTo>
                    <a:lnTo>
                      <a:pt x="515" y="190"/>
                    </a:lnTo>
                    <a:lnTo>
                      <a:pt x="515" y="191"/>
                    </a:lnTo>
                    <a:lnTo>
                      <a:pt x="516" y="193"/>
                    </a:lnTo>
                    <a:lnTo>
                      <a:pt x="516" y="193"/>
                    </a:lnTo>
                    <a:lnTo>
                      <a:pt x="516" y="193"/>
                    </a:lnTo>
                    <a:lnTo>
                      <a:pt x="516" y="194"/>
                    </a:lnTo>
                    <a:lnTo>
                      <a:pt x="521" y="196"/>
                    </a:lnTo>
                    <a:lnTo>
                      <a:pt x="521" y="197"/>
                    </a:lnTo>
                    <a:lnTo>
                      <a:pt x="522" y="199"/>
                    </a:lnTo>
                    <a:lnTo>
                      <a:pt x="522" y="200"/>
                    </a:lnTo>
                    <a:lnTo>
                      <a:pt x="522" y="202"/>
                    </a:lnTo>
                    <a:lnTo>
                      <a:pt x="521" y="203"/>
                    </a:lnTo>
                    <a:lnTo>
                      <a:pt x="522" y="206"/>
                    </a:lnTo>
                    <a:lnTo>
                      <a:pt x="522" y="206"/>
                    </a:lnTo>
                    <a:lnTo>
                      <a:pt x="524" y="208"/>
                    </a:lnTo>
                    <a:lnTo>
                      <a:pt x="525" y="208"/>
                    </a:lnTo>
                    <a:lnTo>
                      <a:pt x="527" y="210"/>
                    </a:lnTo>
                    <a:lnTo>
                      <a:pt x="527" y="210"/>
                    </a:lnTo>
                    <a:lnTo>
                      <a:pt x="525" y="211"/>
                    </a:lnTo>
                    <a:lnTo>
                      <a:pt x="525" y="211"/>
                    </a:lnTo>
                    <a:lnTo>
                      <a:pt x="527" y="213"/>
                    </a:lnTo>
                    <a:lnTo>
                      <a:pt x="528" y="214"/>
                    </a:lnTo>
                    <a:lnTo>
                      <a:pt x="528" y="216"/>
                    </a:lnTo>
                    <a:lnTo>
                      <a:pt x="528" y="216"/>
                    </a:lnTo>
                    <a:lnTo>
                      <a:pt x="528" y="217"/>
                    </a:lnTo>
                    <a:lnTo>
                      <a:pt x="528" y="219"/>
                    </a:lnTo>
                    <a:lnTo>
                      <a:pt x="528" y="219"/>
                    </a:lnTo>
                    <a:lnTo>
                      <a:pt x="530" y="220"/>
                    </a:lnTo>
                    <a:lnTo>
                      <a:pt x="530" y="223"/>
                    </a:lnTo>
                    <a:lnTo>
                      <a:pt x="530" y="223"/>
                    </a:lnTo>
                    <a:lnTo>
                      <a:pt x="530" y="223"/>
                    </a:lnTo>
                    <a:lnTo>
                      <a:pt x="530" y="225"/>
                    </a:lnTo>
                    <a:lnTo>
                      <a:pt x="528" y="225"/>
                    </a:lnTo>
                    <a:lnTo>
                      <a:pt x="528" y="226"/>
                    </a:lnTo>
                    <a:lnTo>
                      <a:pt x="530" y="226"/>
                    </a:lnTo>
                    <a:lnTo>
                      <a:pt x="531" y="226"/>
                    </a:lnTo>
                    <a:lnTo>
                      <a:pt x="533" y="226"/>
                    </a:lnTo>
                    <a:lnTo>
                      <a:pt x="533" y="226"/>
                    </a:lnTo>
                    <a:lnTo>
                      <a:pt x="534" y="228"/>
                    </a:lnTo>
                    <a:lnTo>
                      <a:pt x="534" y="229"/>
                    </a:lnTo>
                    <a:lnTo>
                      <a:pt x="536" y="229"/>
                    </a:lnTo>
                    <a:lnTo>
                      <a:pt x="536" y="231"/>
                    </a:lnTo>
                    <a:lnTo>
                      <a:pt x="539" y="231"/>
                    </a:lnTo>
                    <a:lnTo>
                      <a:pt x="541" y="231"/>
                    </a:lnTo>
                    <a:lnTo>
                      <a:pt x="541" y="232"/>
                    </a:lnTo>
                    <a:lnTo>
                      <a:pt x="541" y="232"/>
                    </a:lnTo>
                    <a:lnTo>
                      <a:pt x="539" y="236"/>
                    </a:lnTo>
                    <a:lnTo>
                      <a:pt x="541" y="237"/>
                    </a:lnTo>
                    <a:lnTo>
                      <a:pt x="542" y="239"/>
                    </a:lnTo>
                    <a:lnTo>
                      <a:pt x="542" y="240"/>
                    </a:lnTo>
                    <a:lnTo>
                      <a:pt x="544" y="242"/>
                    </a:lnTo>
                    <a:lnTo>
                      <a:pt x="545" y="242"/>
                    </a:lnTo>
                    <a:lnTo>
                      <a:pt x="544" y="243"/>
                    </a:lnTo>
                    <a:lnTo>
                      <a:pt x="544" y="245"/>
                    </a:lnTo>
                    <a:lnTo>
                      <a:pt x="544" y="246"/>
                    </a:lnTo>
                    <a:lnTo>
                      <a:pt x="544" y="248"/>
                    </a:lnTo>
                    <a:lnTo>
                      <a:pt x="544" y="249"/>
                    </a:lnTo>
                    <a:lnTo>
                      <a:pt x="547" y="249"/>
                    </a:lnTo>
                    <a:lnTo>
                      <a:pt x="548" y="249"/>
                    </a:lnTo>
                    <a:lnTo>
                      <a:pt x="550" y="251"/>
                    </a:lnTo>
                    <a:lnTo>
                      <a:pt x="537" y="251"/>
                    </a:lnTo>
                    <a:lnTo>
                      <a:pt x="524" y="251"/>
                    </a:lnTo>
                    <a:lnTo>
                      <a:pt x="510" y="251"/>
                    </a:lnTo>
                    <a:lnTo>
                      <a:pt x="498" y="251"/>
                    </a:lnTo>
                    <a:lnTo>
                      <a:pt x="484" y="251"/>
                    </a:lnTo>
                    <a:lnTo>
                      <a:pt x="470" y="251"/>
                    </a:lnTo>
                    <a:lnTo>
                      <a:pt x="458" y="251"/>
                    </a:lnTo>
                    <a:lnTo>
                      <a:pt x="444" y="251"/>
                    </a:lnTo>
                    <a:lnTo>
                      <a:pt x="432" y="251"/>
                    </a:lnTo>
                    <a:lnTo>
                      <a:pt x="418" y="251"/>
                    </a:lnTo>
                    <a:lnTo>
                      <a:pt x="404" y="251"/>
                    </a:lnTo>
                    <a:lnTo>
                      <a:pt x="392" y="251"/>
                    </a:lnTo>
                    <a:lnTo>
                      <a:pt x="378" y="251"/>
                    </a:lnTo>
                    <a:lnTo>
                      <a:pt x="364" y="251"/>
                    </a:lnTo>
                    <a:lnTo>
                      <a:pt x="352" y="251"/>
                    </a:lnTo>
                    <a:lnTo>
                      <a:pt x="338" y="251"/>
                    </a:lnTo>
                    <a:lnTo>
                      <a:pt x="326" y="251"/>
                    </a:lnTo>
                    <a:lnTo>
                      <a:pt x="312" y="251"/>
                    </a:lnTo>
                    <a:lnTo>
                      <a:pt x="299" y="251"/>
                    </a:lnTo>
                    <a:lnTo>
                      <a:pt x="286" y="251"/>
                    </a:lnTo>
                    <a:lnTo>
                      <a:pt x="272" y="251"/>
                    </a:lnTo>
                    <a:lnTo>
                      <a:pt x="259" y="251"/>
                    </a:lnTo>
                    <a:lnTo>
                      <a:pt x="246" y="251"/>
                    </a:lnTo>
                    <a:lnTo>
                      <a:pt x="233" y="251"/>
                    </a:lnTo>
                    <a:lnTo>
                      <a:pt x="220" y="251"/>
                    </a:lnTo>
                    <a:lnTo>
                      <a:pt x="207" y="251"/>
                    </a:lnTo>
                    <a:lnTo>
                      <a:pt x="193" y="251"/>
                    </a:lnTo>
                    <a:lnTo>
                      <a:pt x="181" y="251"/>
                    </a:lnTo>
                    <a:lnTo>
                      <a:pt x="167" y="251"/>
                    </a:lnTo>
                    <a:lnTo>
                      <a:pt x="153" y="251"/>
                    </a:lnTo>
                    <a:lnTo>
                      <a:pt x="141" y="251"/>
                    </a:lnTo>
                    <a:lnTo>
                      <a:pt x="125" y="251"/>
                    </a:lnTo>
                    <a:lnTo>
                      <a:pt x="125" y="246"/>
                    </a:lnTo>
                    <a:lnTo>
                      <a:pt x="125" y="242"/>
                    </a:lnTo>
                    <a:lnTo>
                      <a:pt x="125" y="236"/>
                    </a:lnTo>
                    <a:lnTo>
                      <a:pt x="125" y="231"/>
                    </a:lnTo>
                    <a:lnTo>
                      <a:pt x="125" y="226"/>
                    </a:lnTo>
                    <a:lnTo>
                      <a:pt x="125" y="220"/>
                    </a:lnTo>
                    <a:lnTo>
                      <a:pt x="125" y="216"/>
                    </a:lnTo>
                    <a:lnTo>
                      <a:pt x="125" y="211"/>
                    </a:lnTo>
                    <a:lnTo>
                      <a:pt x="125" y="205"/>
                    </a:lnTo>
                    <a:lnTo>
                      <a:pt x="125" y="200"/>
                    </a:lnTo>
                    <a:lnTo>
                      <a:pt x="125" y="194"/>
                    </a:lnTo>
                    <a:lnTo>
                      <a:pt x="125" y="190"/>
                    </a:lnTo>
                    <a:lnTo>
                      <a:pt x="125" y="185"/>
                    </a:lnTo>
                    <a:lnTo>
                      <a:pt x="125" y="179"/>
                    </a:lnTo>
                    <a:lnTo>
                      <a:pt x="125" y="174"/>
                    </a:lnTo>
                    <a:lnTo>
                      <a:pt x="125" y="168"/>
                    </a:lnTo>
                    <a:lnTo>
                      <a:pt x="121" y="168"/>
                    </a:lnTo>
                    <a:lnTo>
                      <a:pt x="113" y="168"/>
                    </a:lnTo>
                    <a:lnTo>
                      <a:pt x="107" y="168"/>
                    </a:lnTo>
                    <a:lnTo>
                      <a:pt x="99" y="168"/>
                    </a:lnTo>
                    <a:lnTo>
                      <a:pt x="92" y="168"/>
                    </a:lnTo>
                    <a:lnTo>
                      <a:pt x="84" y="168"/>
                    </a:lnTo>
                    <a:lnTo>
                      <a:pt x="76" y="168"/>
                    </a:lnTo>
                    <a:lnTo>
                      <a:pt x="69" y="168"/>
                    </a:lnTo>
                    <a:lnTo>
                      <a:pt x="61" y="168"/>
                    </a:lnTo>
                    <a:lnTo>
                      <a:pt x="53" y="168"/>
                    </a:lnTo>
                    <a:lnTo>
                      <a:pt x="46" y="168"/>
                    </a:lnTo>
                    <a:lnTo>
                      <a:pt x="40" y="168"/>
                    </a:lnTo>
                    <a:lnTo>
                      <a:pt x="32" y="168"/>
                    </a:lnTo>
                    <a:lnTo>
                      <a:pt x="24" y="168"/>
                    </a:lnTo>
                    <a:lnTo>
                      <a:pt x="17" y="168"/>
                    </a:lnTo>
                    <a:lnTo>
                      <a:pt x="9" y="168"/>
                    </a:lnTo>
                    <a:lnTo>
                      <a:pt x="0" y="168"/>
                    </a:lnTo>
                    <a:lnTo>
                      <a:pt x="0" y="159"/>
                    </a:lnTo>
                    <a:lnTo>
                      <a:pt x="0" y="148"/>
                    </a:lnTo>
                    <a:lnTo>
                      <a:pt x="0" y="138"/>
                    </a:lnTo>
                    <a:lnTo>
                      <a:pt x="0" y="127"/>
                    </a:lnTo>
                    <a:lnTo>
                      <a:pt x="0" y="116"/>
                    </a:lnTo>
                    <a:lnTo>
                      <a:pt x="0" y="105"/>
                    </a:lnTo>
                    <a:lnTo>
                      <a:pt x="0" y="95"/>
                    </a:lnTo>
                    <a:lnTo>
                      <a:pt x="0" y="84"/>
                    </a:lnTo>
                    <a:lnTo>
                      <a:pt x="0" y="73"/>
                    </a:lnTo>
                    <a:lnTo>
                      <a:pt x="0" y="64"/>
                    </a:lnTo>
                    <a:lnTo>
                      <a:pt x="0" y="53"/>
                    </a:lnTo>
                    <a:lnTo>
                      <a:pt x="0" y="43"/>
                    </a:lnTo>
                    <a:lnTo>
                      <a:pt x="0" y="32"/>
                    </a:lnTo>
                    <a:lnTo>
                      <a:pt x="0" y="21"/>
                    </a:lnTo>
                    <a:lnTo>
                      <a:pt x="0" y="10"/>
                    </a:lnTo>
                    <a:lnTo>
                      <a:pt x="0" y="0"/>
                    </a:lnTo>
                    <a:lnTo>
                      <a:pt x="12" y="0"/>
                    </a:lnTo>
                    <a:lnTo>
                      <a:pt x="23" y="0"/>
                    </a:lnTo>
                    <a:lnTo>
                      <a:pt x="34" y="0"/>
                    </a:lnTo>
                    <a:lnTo>
                      <a:pt x="44" y="0"/>
                    </a:lnTo>
                    <a:lnTo>
                      <a:pt x="55" y="0"/>
                    </a:lnTo>
                    <a:lnTo>
                      <a:pt x="66" y="0"/>
                    </a:lnTo>
                    <a:lnTo>
                      <a:pt x="76" y="0"/>
                    </a:lnTo>
                    <a:lnTo>
                      <a:pt x="87" y="0"/>
                    </a:lnTo>
                    <a:lnTo>
                      <a:pt x="98" y="0"/>
                    </a:lnTo>
                    <a:lnTo>
                      <a:pt x="109" y="0"/>
                    </a:lnTo>
                    <a:lnTo>
                      <a:pt x="119" y="0"/>
                    </a:lnTo>
                    <a:lnTo>
                      <a:pt x="130" y="0"/>
                    </a:lnTo>
                    <a:lnTo>
                      <a:pt x="141" y="0"/>
                    </a:lnTo>
                    <a:lnTo>
                      <a:pt x="151" y="0"/>
                    </a:lnTo>
                    <a:lnTo>
                      <a:pt x="162" y="0"/>
                    </a:lnTo>
                    <a:lnTo>
                      <a:pt x="173" y="0"/>
                    </a:lnTo>
                    <a:lnTo>
                      <a:pt x="184" y="0"/>
                    </a:lnTo>
                    <a:lnTo>
                      <a:pt x="194" y="0"/>
                    </a:lnTo>
                    <a:lnTo>
                      <a:pt x="205" y="0"/>
                    </a:lnTo>
                    <a:lnTo>
                      <a:pt x="216" y="0"/>
                    </a:lnTo>
                    <a:lnTo>
                      <a:pt x="227" y="0"/>
                    </a:lnTo>
                    <a:lnTo>
                      <a:pt x="237" y="0"/>
                    </a:lnTo>
                    <a:lnTo>
                      <a:pt x="248" y="0"/>
                    </a:lnTo>
                    <a:lnTo>
                      <a:pt x="259" y="0"/>
                    </a:lnTo>
                    <a:lnTo>
                      <a:pt x="269" y="0"/>
                    </a:lnTo>
                    <a:lnTo>
                      <a:pt x="280" y="0"/>
                    </a:lnTo>
                    <a:lnTo>
                      <a:pt x="291" y="0"/>
                    </a:lnTo>
                    <a:lnTo>
                      <a:pt x="302" y="0"/>
                    </a:lnTo>
                    <a:lnTo>
                      <a:pt x="312" y="0"/>
                    </a:lnTo>
                    <a:lnTo>
                      <a:pt x="323" y="0"/>
                    </a:lnTo>
                    <a:lnTo>
                      <a:pt x="334" y="0"/>
                    </a:lnTo>
                    <a:lnTo>
                      <a:pt x="344" y="0"/>
                    </a:lnTo>
                    <a:lnTo>
                      <a:pt x="351" y="0"/>
                    </a:lnTo>
                    <a:lnTo>
                      <a:pt x="351" y="0"/>
                    </a:lnTo>
                    <a:lnTo>
                      <a:pt x="351" y="0"/>
                    </a:lnTo>
                    <a:lnTo>
                      <a:pt x="352" y="1"/>
                    </a:lnTo>
                    <a:lnTo>
                      <a:pt x="352" y="1"/>
                    </a:lnTo>
                    <a:lnTo>
                      <a:pt x="358" y="6"/>
                    </a:lnTo>
                    <a:lnTo>
                      <a:pt x="360" y="6"/>
                    </a:lnTo>
                    <a:lnTo>
                      <a:pt x="360" y="6"/>
                    </a:lnTo>
                    <a:lnTo>
                      <a:pt x="360" y="6"/>
                    </a:lnTo>
                    <a:lnTo>
                      <a:pt x="363" y="7"/>
                    </a:lnTo>
                    <a:lnTo>
                      <a:pt x="366" y="10"/>
                    </a:lnTo>
                    <a:lnTo>
                      <a:pt x="374" y="13"/>
                    </a:lnTo>
                    <a:lnTo>
                      <a:pt x="375" y="15"/>
                    </a:lnTo>
                    <a:lnTo>
                      <a:pt x="375" y="15"/>
                    </a:lnTo>
                    <a:lnTo>
                      <a:pt x="377" y="16"/>
                    </a:lnTo>
                    <a:lnTo>
                      <a:pt x="380" y="18"/>
                    </a:lnTo>
                    <a:lnTo>
                      <a:pt x="383" y="18"/>
                    </a:lnTo>
                    <a:lnTo>
                      <a:pt x="384" y="18"/>
                    </a:lnTo>
                    <a:lnTo>
                      <a:pt x="384" y="16"/>
                    </a:lnTo>
                    <a:lnTo>
                      <a:pt x="386" y="16"/>
                    </a:lnTo>
                    <a:lnTo>
                      <a:pt x="386" y="16"/>
                    </a:lnTo>
                    <a:lnTo>
                      <a:pt x="386" y="15"/>
                    </a:lnTo>
                    <a:lnTo>
                      <a:pt x="387" y="13"/>
                    </a:lnTo>
                    <a:lnTo>
                      <a:pt x="387" y="12"/>
                    </a:lnTo>
                    <a:lnTo>
                      <a:pt x="387" y="12"/>
                    </a:lnTo>
                    <a:lnTo>
                      <a:pt x="389" y="10"/>
                    </a:lnTo>
                    <a:lnTo>
                      <a:pt x="389" y="10"/>
                    </a:lnTo>
                    <a:lnTo>
                      <a:pt x="390" y="10"/>
                    </a:lnTo>
                    <a:lnTo>
                      <a:pt x="395" y="10"/>
                    </a:lnTo>
                    <a:lnTo>
                      <a:pt x="398" y="10"/>
                    </a:lnTo>
                    <a:lnTo>
                      <a:pt x="398" y="10"/>
                    </a:lnTo>
                    <a:lnTo>
                      <a:pt x="400" y="12"/>
                    </a:lnTo>
                    <a:lnTo>
                      <a:pt x="401" y="12"/>
                    </a:lnTo>
                    <a:lnTo>
                      <a:pt x="403" y="12"/>
                    </a:lnTo>
                    <a:lnTo>
                      <a:pt x="404" y="10"/>
                    </a:lnTo>
                    <a:lnTo>
                      <a:pt x="406" y="10"/>
                    </a:lnTo>
                    <a:lnTo>
                      <a:pt x="410" y="10"/>
                    </a:lnTo>
                    <a:lnTo>
                      <a:pt x="412" y="10"/>
                    </a:lnTo>
                    <a:lnTo>
                      <a:pt x="426" y="9"/>
                    </a:lnTo>
                    <a:lnTo>
                      <a:pt x="427" y="9"/>
                    </a:lnTo>
                    <a:lnTo>
                      <a:pt x="427" y="10"/>
                    </a:lnTo>
                    <a:lnTo>
                      <a:pt x="429" y="10"/>
                    </a:lnTo>
                    <a:lnTo>
                      <a:pt x="430" y="13"/>
                    </a:lnTo>
                    <a:lnTo>
                      <a:pt x="433" y="15"/>
                    </a:lnTo>
                    <a:lnTo>
                      <a:pt x="435" y="16"/>
                    </a:lnTo>
                    <a:lnTo>
                      <a:pt x="436" y="16"/>
                    </a:lnTo>
                    <a:lnTo>
                      <a:pt x="438" y="18"/>
                    </a:lnTo>
                    <a:lnTo>
                      <a:pt x="441" y="18"/>
                    </a:lnTo>
                    <a:lnTo>
                      <a:pt x="441" y="18"/>
                    </a:lnTo>
                    <a:lnTo>
                      <a:pt x="443" y="18"/>
                    </a:lnTo>
                    <a:lnTo>
                      <a:pt x="444" y="20"/>
                    </a:lnTo>
                    <a:lnTo>
                      <a:pt x="446" y="20"/>
                    </a:lnTo>
                    <a:lnTo>
                      <a:pt x="446" y="20"/>
                    </a:lnTo>
                    <a:lnTo>
                      <a:pt x="446" y="21"/>
                    </a:lnTo>
                    <a:lnTo>
                      <a:pt x="447" y="21"/>
                    </a:lnTo>
                    <a:lnTo>
                      <a:pt x="453" y="21"/>
                    </a:lnTo>
                    <a:lnTo>
                      <a:pt x="455" y="23"/>
                    </a:lnTo>
                    <a:lnTo>
                      <a:pt x="455" y="23"/>
                    </a:lnTo>
                    <a:lnTo>
                      <a:pt x="456" y="24"/>
                    </a:lnTo>
                    <a:lnTo>
                      <a:pt x="456" y="24"/>
                    </a:lnTo>
                    <a:lnTo>
                      <a:pt x="456" y="26"/>
                    </a:lnTo>
                    <a:lnTo>
                      <a:pt x="456" y="26"/>
                    </a:lnTo>
                    <a:lnTo>
                      <a:pt x="458" y="26"/>
                    </a:lnTo>
                    <a:lnTo>
                      <a:pt x="458" y="27"/>
                    </a:lnTo>
                    <a:lnTo>
                      <a:pt x="461" y="26"/>
                    </a:lnTo>
                    <a:lnTo>
                      <a:pt x="461" y="27"/>
                    </a:lnTo>
                    <a:lnTo>
                      <a:pt x="462" y="27"/>
                    </a:lnTo>
                    <a:lnTo>
                      <a:pt x="462" y="27"/>
                    </a:lnTo>
                    <a:lnTo>
                      <a:pt x="464" y="27"/>
                    </a:lnTo>
                    <a:lnTo>
                      <a:pt x="462" y="29"/>
                    </a:lnTo>
                    <a:lnTo>
                      <a:pt x="462" y="29"/>
                    </a:lnTo>
                    <a:lnTo>
                      <a:pt x="462" y="30"/>
                    </a:lnTo>
                    <a:lnTo>
                      <a:pt x="462" y="32"/>
                    </a:lnTo>
                    <a:lnTo>
                      <a:pt x="464" y="32"/>
                    </a:lnTo>
                    <a:lnTo>
                      <a:pt x="465" y="35"/>
                    </a:lnTo>
                    <a:lnTo>
                      <a:pt x="467" y="35"/>
                    </a:lnTo>
                    <a:lnTo>
                      <a:pt x="467" y="36"/>
                    </a:lnTo>
                    <a:lnTo>
                      <a:pt x="467" y="38"/>
                    </a:lnTo>
                    <a:lnTo>
                      <a:pt x="469" y="39"/>
                    </a:lnTo>
                    <a:lnTo>
                      <a:pt x="476" y="41"/>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2" name="Freeform 257">
                <a:extLst>
                  <a:ext uri="{FF2B5EF4-FFF2-40B4-BE49-F238E27FC236}">
                    <a16:creationId xmlns:a16="http://schemas.microsoft.com/office/drawing/2014/main" id="{3E9B07A9-462D-3EAD-AC3A-C2CB8135EE74}"/>
                  </a:ext>
                </a:extLst>
              </p:cNvPr>
              <p:cNvSpPr>
                <a:spLocks/>
              </p:cNvSpPr>
              <p:nvPr/>
            </p:nvSpPr>
            <p:spPr bwMode="auto">
              <a:xfrm>
                <a:off x="5646738" y="3990975"/>
                <a:ext cx="855663" cy="411162"/>
              </a:xfrm>
              <a:custGeom>
                <a:avLst/>
                <a:gdLst>
                  <a:gd name="T0" fmla="*/ 537 w 539"/>
                  <a:gd name="T1" fmla="*/ 115 h 259"/>
                  <a:gd name="T2" fmla="*/ 537 w 539"/>
                  <a:gd name="T3" fmla="*/ 244 h 259"/>
                  <a:gd name="T4" fmla="*/ 530 w 539"/>
                  <a:gd name="T5" fmla="*/ 257 h 259"/>
                  <a:gd name="T6" fmla="*/ 524 w 539"/>
                  <a:gd name="T7" fmla="*/ 256 h 259"/>
                  <a:gd name="T8" fmla="*/ 517 w 539"/>
                  <a:gd name="T9" fmla="*/ 253 h 259"/>
                  <a:gd name="T10" fmla="*/ 507 w 539"/>
                  <a:gd name="T11" fmla="*/ 245 h 259"/>
                  <a:gd name="T12" fmla="*/ 501 w 539"/>
                  <a:gd name="T13" fmla="*/ 242 h 259"/>
                  <a:gd name="T14" fmla="*/ 490 w 539"/>
                  <a:gd name="T15" fmla="*/ 236 h 259"/>
                  <a:gd name="T16" fmla="*/ 485 w 539"/>
                  <a:gd name="T17" fmla="*/ 241 h 259"/>
                  <a:gd name="T18" fmla="*/ 482 w 539"/>
                  <a:gd name="T19" fmla="*/ 242 h 259"/>
                  <a:gd name="T20" fmla="*/ 473 w 539"/>
                  <a:gd name="T21" fmla="*/ 242 h 259"/>
                  <a:gd name="T22" fmla="*/ 470 w 539"/>
                  <a:gd name="T23" fmla="*/ 241 h 259"/>
                  <a:gd name="T24" fmla="*/ 465 w 539"/>
                  <a:gd name="T25" fmla="*/ 237 h 259"/>
                  <a:gd name="T26" fmla="*/ 459 w 539"/>
                  <a:gd name="T27" fmla="*/ 241 h 259"/>
                  <a:gd name="T28" fmla="*/ 455 w 539"/>
                  <a:gd name="T29" fmla="*/ 244 h 259"/>
                  <a:gd name="T30" fmla="*/ 445 w 539"/>
                  <a:gd name="T31" fmla="*/ 242 h 259"/>
                  <a:gd name="T32" fmla="*/ 441 w 539"/>
                  <a:gd name="T33" fmla="*/ 244 h 259"/>
                  <a:gd name="T34" fmla="*/ 430 w 539"/>
                  <a:gd name="T35" fmla="*/ 248 h 259"/>
                  <a:gd name="T36" fmla="*/ 422 w 539"/>
                  <a:gd name="T37" fmla="*/ 254 h 259"/>
                  <a:gd name="T38" fmla="*/ 409 w 539"/>
                  <a:gd name="T39" fmla="*/ 248 h 259"/>
                  <a:gd name="T40" fmla="*/ 403 w 539"/>
                  <a:gd name="T41" fmla="*/ 244 h 259"/>
                  <a:gd name="T42" fmla="*/ 401 w 539"/>
                  <a:gd name="T43" fmla="*/ 239 h 259"/>
                  <a:gd name="T44" fmla="*/ 398 w 539"/>
                  <a:gd name="T45" fmla="*/ 244 h 259"/>
                  <a:gd name="T46" fmla="*/ 393 w 539"/>
                  <a:gd name="T47" fmla="*/ 244 h 259"/>
                  <a:gd name="T48" fmla="*/ 386 w 539"/>
                  <a:gd name="T49" fmla="*/ 242 h 259"/>
                  <a:gd name="T50" fmla="*/ 383 w 539"/>
                  <a:gd name="T51" fmla="*/ 236 h 259"/>
                  <a:gd name="T52" fmla="*/ 378 w 539"/>
                  <a:gd name="T53" fmla="*/ 242 h 259"/>
                  <a:gd name="T54" fmla="*/ 373 w 539"/>
                  <a:gd name="T55" fmla="*/ 247 h 259"/>
                  <a:gd name="T56" fmla="*/ 366 w 539"/>
                  <a:gd name="T57" fmla="*/ 251 h 259"/>
                  <a:gd name="T58" fmla="*/ 366 w 539"/>
                  <a:gd name="T59" fmla="*/ 241 h 259"/>
                  <a:gd name="T60" fmla="*/ 361 w 539"/>
                  <a:gd name="T61" fmla="*/ 244 h 259"/>
                  <a:gd name="T62" fmla="*/ 357 w 539"/>
                  <a:gd name="T63" fmla="*/ 245 h 259"/>
                  <a:gd name="T64" fmla="*/ 349 w 539"/>
                  <a:gd name="T65" fmla="*/ 241 h 259"/>
                  <a:gd name="T66" fmla="*/ 338 w 539"/>
                  <a:gd name="T67" fmla="*/ 233 h 259"/>
                  <a:gd name="T68" fmla="*/ 317 w 539"/>
                  <a:gd name="T69" fmla="*/ 241 h 259"/>
                  <a:gd name="T70" fmla="*/ 318 w 539"/>
                  <a:gd name="T71" fmla="*/ 233 h 259"/>
                  <a:gd name="T72" fmla="*/ 309 w 539"/>
                  <a:gd name="T73" fmla="*/ 224 h 259"/>
                  <a:gd name="T74" fmla="*/ 291 w 539"/>
                  <a:gd name="T75" fmla="*/ 224 h 259"/>
                  <a:gd name="T76" fmla="*/ 280 w 539"/>
                  <a:gd name="T77" fmla="*/ 224 h 259"/>
                  <a:gd name="T78" fmla="*/ 269 w 539"/>
                  <a:gd name="T79" fmla="*/ 222 h 259"/>
                  <a:gd name="T80" fmla="*/ 249 w 539"/>
                  <a:gd name="T81" fmla="*/ 218 h 259"/>
                  <a:gd name="T82" fmla="*/ 240 w 539"/>
                  <a:gd name="T83" fmla="*/ 208 h 259"/>
                  <a:gd name="T84" fmla="*/ 233 w 539"/>
                  <a:gd name="T85" fmla="*/ 201 h 259"/>
                  <a:gd name="T86" fmla="*/ 228 w 539"/>
                  <a:gd name="T87" fmla="*/ 198 h 259"/>
                  <a:gd name="T88" fmla="*/ 217 w 539"/>
                  <a:gd name="T89" fmla="*/ 201 h 259"/>
                  <a:gd name="T90" fmla="*/ 208 w 539"/>
                  <a:gd name="T91" fmla="*/ 202 h 259"/>
                  <a:gd name="T92" fmla="*/ 190 w 539"/>
                  <a:gd name="T93" fmla="*/ 188 h 259"/>
                  <a:gd name="T94" fmla="*/ 188 w 539"/>
                  <a:gd name="T95" fmla="*/ 132 h 259"/>
                  <a:gd name="T96" fmla="*/ 188 w 539"/>
                  <a:gd name="T97" fmla="*/ 61 h 259"/>
                  <a:gd name="T98" fmla="*/ 168 w 539"/>
                  <a:gd name="T99" fmla="*/ 40 h 259"/>
                  <a:gd name="T100" fmla="*/ 43 w 539"/>
                  <a:gd name="T101" fmla="*/ 40 h 259"/>
                  <a:gd name="T102" fmla="*/ 0 w 539"/>
                  <a:gd name="T103" fmla="*/ 11 h 259"/>
                  <a:gd name="T104" fmla="*/ 55 w 539"/>
                  <a:gd name="T105" fmla="*/ 0 h 259"/>
                  <a:gd name="T106" fmla="*/ 164 w 539"/>
                  <a:gd name="T107" fmla="*/ 0 h 259"/>
                  <a:gd name="T108" fmla="*/ 280 w 539"/>
                  <a:gd name="T109" fmla="*/ 0 h 259"/>
                  <a:gd name="T110" fmla="*/ 396 w 539"/>
                  <a:gd name="T111" fmla="*/ 0 h 259"/>
                  <a:gd name="T112" fmla="*/ 513 w 539"/>
                  <a:gd name="T11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9" h="259">
                    <a:moveTo>
                      <a:pt x="528" y="40"/>
                    </a:moveTo>
                    <a:lnTo>
                      <a:pt x="530" y="51"/>
                    </a:lnTo>
                    <a:lnTo>
                      <a:pt x="531" y="61"/>
                    </a:lnTo>
                    <a:lnTo>
                      <a:pt x="533" y="72"/>
                    </a:lnTo>
                    <a:lnTo>
                      <a:pt x="534" y="83"/>
                    </a:lnTo>
                    <a:lnTo>
                      <a:pt x="536" y="93"/>
                    </a:lnTo>
                    <a:lnTo>
                      <a:pt x="536" y="104"/>
                    </a:lnTo>
                    <a:lnTo>
                      <a:pt x="537" y="115"/>
                    </a:lnTo>
                    <a:lnTo>
                      <a:pt x="539" y="127"/>
                    </a:lnTo>
                    <a:lnTo>
                      <a:pt x="539" y="142"/>
                    </a:lnTo>
                    <a:lnTo>
                      <a:pt x="539" y="159"/>
                    </a:lnTo>
                    <a:lnTo>
                      <a:pt x="539" y="176"/>
                    </a:lnTo>
                    <a:lnTo>
                      <a:pt x="537" y="193"/>
                    </a:lnTo>
                    <a:lnTo>
                      <a:pt x="537" y="210"/>
                    </a:lnTo>
                    <a:lnTo>
                      <a:pt x="537" y="227"/>
                    </a:lnTo>
                    <a:lnTo>
                      <a:pt x="537" y="244"/>
                    </a:lnTo>
                    <a:lnTo>
                      <a:pt x="536" y="259"/>
                    </a:lnTo>
                    <a:lnTo>
                      <a:pt x="536" y="259"/>
                    </a:lnTo>
                    <a:lnTo>
                      <a:pt x="534" y="259"/>
                    </a:lnTo>
                    <a:lnTo>
                      <a:pt x="533" y="259"/>
                    </a:lnTo>
                    <a:lnTo>
                      <a:pt x="533" y="259"/>
                    </a:lnTo>
                    <a:lnTo>
                      <a:pt x="530" y="259"/>
                    </a:lnTo>
                    <a:lnTo>
                      <a:pt x="530" y="257"/>
                    </a:lnTo>
                    <a:lnTo>
                      <a:pt x="530" y="257"/>
                    </a:lnTo>
                    <a:lnTo>
                      <a:pt x="530" y="257"/>
                    </a:lnTo>
                    <a:lnTo>
                      <a:pt x="528" y="257"/>
                    </a:lnTo>
                    <a:lnTo>
                      <a:pt x="527" y="257"/>
                    </a:lnTo>
                    <a:lnTo>
                      <a:pt x="527" y="256"/>
                    </a:lnTo>
                    <a:lnTo>
                      <a:pt x="525" y="256"/>
                    </a:lnTo>
                    <a:lnTo>
                      <a:pt x="525" y="256"/>
                    </a:lnTo>
                    <a:lnTo>
                      <a:pt x="524" y="256"/>
                    </a:lnTo>
                    <a:lnTo>
                      <a:pt x="524" y="256"/>
                    </a:lnTo>
                    <a:lnTo>
                      <a:pt x="524" y="256"/>
                    </a:lnTo>
                    <a:lnTo>
                      <a:pt x="522" y="256"/>
                    </a:lnTo>
                    <a:lnTo>
                      <a:pt x="522" y="256"/>
                    </a:lnTo>
                    <a:lnTo>
                      <a:pt x="522" y="256"/>
                    </a:lnTo>
                    <a:lnTo>
                      <a:pt x="520" y="254"/>
                    </a:lnTo>
                    <a:lnTo>
                      <a:pt x="519" y="253"/>
                    </a:lnTo>
                    <a:lnTo>
                      <a:pt x="519" y="253"/>
                    </a:lnTo>
                    <a:lnTo>
                      <a:pt x="517" y="253"/>
                    </a:lnTo>
                    <a:lnTo>
                      <a:pt x="516" y="251"/>
                    </a:lnTo>
                    <a:lnTo>
                      <a:pt x="511" y="251"/>
                    </a:lnTo>
                    <a:lnTo>
                      <a:pt x="510" y="248"/>
                    </a:lnTo>
                    <a:lnTo>
                      <a:pt x="508" y="247"/>
                    </a:lnTo>
                    <a:lnTo>
                      <a:pt x="508" y="247"/>
                    </a:lnTo>
                    <a:lnTo>
                      <a:pt x="508" y="247"/>
                    </a:lnTo>
                    <a:lnTo>
                      <a:pt x="507" y="247"/>
                    </a:lnTo>
                    <a:lnTo>
                      <a:pt x="507" y="245"/>
                    </a:lnTo>
                    <a:lnTo>
                      <a:pt x="507" y="245"/>
                    </a:lnTo>
                    <a:lnTo>
                      <a:pt x="507" y="244"/>
                    </a:lnTo>
                    <a:lnTo>
                      <a:pt x="507" y="244"/>
                    </a:lnTo>
                    <a:lnTo>
                      <a:pt x="505" y="244"/>
                    </a:lnTo>
                    <a:lnTo>
                      <a:pt x="505" y="244"/>
                    </a:lnTo>
                    <a:lnTo>
                      <a:pt x="504" y="244"/>
                    </a:lnTo>
                    <a:lnTo>
                      <a:pt x="502" y="242"/>
                    </a:lnTo>
                    <a:lnTo>
                      <a:pt x="501" y="242"/>
                    </a:lnTo>
                    <a:lnTo>
                      <a:pt x="499" y="241"/>
                    </a:lnTo>
                    <a:lnTo>
                      <a:pt x="498" y="239"/>
                    </a:lnTo>
                    <a:lnTo>
                      <a:pt x="496" y="239"/>
                    </a:lnTo>
                    <a:lnTo>
                      <a:pt x="496" y="239"/>
                    </a:lnTo>
                    <a:lnTo>
                      <a:pt x="496" y="237"/>
                    </a:lnTo>
                    <a:lnTo>
                      <a:pt x="494" y="237"/>
                    </a:lnTo>
                    <a:lnTo>
                      <a:pt x="494" y="237"/>
                    </a:lnTo>
                    <a:lnTo>
                      <a:pt x="490" y="236"/>
                    </a:lnTo>
                    <a:lnTo>
                      <a:pt x="488" y="236"/>
                    </a:lnTo>
                    <a:lnTo>
                      <a:pt x="488" y="236"/>
                    </a:lnTo>
                    <a:lnTo>
                      <a:pt x="487" y="237"/>
                    </a:lnTo>
                    <a:lnTo>
                      <a:pt x="487" y="239"/>
                    </a:lnTo>
                    <a:lnTo>
                      <a:pt x="487" y="241"/>
                    </a:lnTo>
                    <a:lnTo>
                      <a:pt x="487" y="239"/>
                    </a:lnTo>
                    <a:lnTo>
                      <a:pt x="485" y="241"/>
                    </a:lnTo>
                    <a:lnTo>
                      <a:pt x="485" y="241"/>
                    </a:lnTo>
                    <a:lnTo>
                      <a:pt x="485" y="241"/>
                    </a:lnTo>
                    <a:lnTo>
                      <a:pt x="484" y="241"/>
                    </a:lnTo>
                    <a:lnTo>
                      <a:pt x="484" y="241"/>
                    </a:lnTo>
                    <a:lnTo>
                      <a:pt x="484" y="241"/>
                    </a:lnTo>
                    <a:lnTo>
                      <a:pt x="482" y="242"/>
                    </a:lnTo>
                    <a:lnTo>
                      <a:pt x="482" y="242"/>
                    </a:lnTo>
                    <a:lnTo>
                      <a:pt x="482" y="242"/>
                    </a:lnTo>
                    <a:lnTo>
                      <a:pt x="482" y="242"/>
                    </a:lnTo>
                    <a:lnTo>
                      <a:pt x="482" y="242"/>
                    </a:lnTo>
                    <a:lnTo>
                      <a:pt x="482" y="242"/>
                    </a:lnTo>
                    <a:lnTo>
                      <a:pt x="476" y="242"/>
                    </a:lnTo>
                    <a:lnTo>
                      <a:pt x="476" y="242"/>
                    </a:lnTo>
                    <a:lnTo>
                      <a:pt x="475" y="242"/>
                    </a:lnTo>
                    <a:lnTo>
                      <a:pt x="475" y="242"/>
                    </a:lnTo>
                    <a:lnTo>
                      <a:pt x="475" y="242"/>
                    </a:lnTo>
                    <a:lnTo>
                      <a:pt x="473" y="242"/>
                    </a:lnTo>
                    <a:lnTo>
                      <a:pt x="473" y="242"/>
                    </a:lnTo>
                    <a:lnTo>
                      <a:pt x="473" y="242"/>
                    </a:lnTo>
                    <a:lnTo>
                      <a:pt x="473" y="242"/>
                    </a:lnTo>
                    <a:lnTo>
                      <a:pt x="473" y="242"/>
                    </a:lnTo>
                    <a:lnTo>
                      <a:pt x="473" y="242"/>
                    </a:lnTo>
                    <a:lnTo>
                      <a:pt x="471" y="241"/>
                    </a:lnTo>
                    <a:lnTo>
                      <a:pt x="471" y="241"/>
                    </a:lnTo>
                    <a:lnTo>
                      <a:pt x="470" y="241"/>
                    </a:lnTo>
                    <a:lnTo>
                      <a:pt x="470" y="241"/>
                    </a:lnTo>
                    <a:lnTo>
                      <a:pt x="470" y="239"/>
                    </a:lnTo>
                    <a:lnTo>
                      <a:pt x="470" y="239"/>
                    </a:lnTo>
                    <a:lnTo>
                      <a:pt x="468" y="237"/>
                    </a:lnTo>
                    <a:lnTo>
                      <a:pt x="468" y="237"/>
                    </a:lnTo>
                    <a:lnTo>
                      <a:pt x="467" y="236"/>
                    </a:lnTo>
                    <a:lnTo>
                      <a:pt x="467" y="236"/>
                    </a:lnTo>
                    <a:lnTo>
                      <a:pt x="465" y="237"/>
                    </a:lnTo>
                    <a:lnTo>
                      <a:pt x="465" y="239"/>
                    </a:lnTo>
                    <a:lnTo>
                      <a:pt x="464" y="239"/>
                    </a:lnTo>
                    <a:lnTo>
                      <a:pt x="464" y="237"/>
                    </a:lnTo>
                    <a:lnTo>
                      <a:pt x="462" y="237"/>
                    </a:lnTo>
                    <a:lnTo>
                      <a:pt x="461" y="239"/>
                    </a:lnTo>
                    <a:lnTo>
                      <a:pt x="461" y="239"/>
                    </a:lnTo>
                    <a:lnTo>
                      <a:pt x="461" y="239"/>
                    </a:lnTo>
                    <a:lnTo>
                      <a:pt x="459" y="241"/>
                    </a:lnTo>
                    <a:lnTo>
                      <a:pt x="459" y="241"/>
                    </a:lnTo>
                    <a:lnTo>
                      <a:pt x="459" y="241"/>
                    </a:lnTo>
                    <a:lnTo>
                      <a:pt x="458" y="241"/>
                    </a:lnTo>
                    <a:lnTo>
                      <a:pt x="456" y="241"/>
                    </a:lnTo>
                    <a:lnTo>
                      <a:pt x="455" y="241"/>
                    </a:lnTo>
                    <a:lnTo>
                      <a:pt x="455" y="244"/>
                    </a:lnTo>
                    <a:lnTo>
                      <a:pt x="455" y="244"/>
                    </a:lnTo>
                    <a:lnTo>
                      <a:pt x="455" y="244"/>
                    </a:lnTo>
                    <a:lnTo>
                      <a:pt x="453" y="244"/>
                    </a:lnTo>
                    <a:lnTo>
                      <a:pt x="453" y="242"/>
                    </a:lnTo>
                    <a:lnTo>
                      <a:pt x="453" y="242"/>
                    </a:lnTo>
                    <a:lnTo>
                      <a:pt x="453" y="244"/>
                    </a:lnTo>
                    <a:lnTo>
                      <a:pt x="452" y="244"/>
                    </a:lnTo>
                    <a:lnTo>
                      <a:pt x="450" y="244"/>
                    </a:lnTo>
                    <a:lnTo>
                      <a:pt x="450" y="244"/>
                    </a:lnTo>
                    <a:lnTo>
                      <a:pt x="445" y="242"/>
                    </a:lnTo>
                    <a:lnTo>
                      <a:pt x="445" y="241"/>
                    </a:lnTo>
                    <a:lnTo>
                      <a:pt x="445" y="241"/>
                    </a:lnTo>
                    <a:lnTo>
                      <a:pt x="444" y="241"/>
                    </a:lnTo>
                    <a:lnTo>
                      <a:pt x="444" y="242"/>
                    </a:lnTo>
                    <a:lnTo>
                      <a:pt x="442" y="242"/>
                    </a:lnTo>
                    <a:lnTo>
                      <a:pt x="442" y="242"/>
                    </a:lnTo>
                    <a:lnTo>
                      <a:pt x="442" y="244"/>
                    </a:lnTo>
                    <a:lnTo>
                      <a:pt x="441" y="244"/>
                    </a:lnTo>
                    <a:lnTo>
                      <a:pt x="438" y="245"/>
                    </a:lnTo>
                    <a:lnTo>
                      <a:pt x="438" y="245"/>
                    </a:lnTo>
                    <a:lnTo>
                      <a:pt x="435" y="245"/>
                    </a:lnTo>
                    <a:lnTo>
                      <a:pt x="433" y="245"/>
                    </a:lnTo>
                    <a:lnTo>
                      <a:pt x="432" y="245"/>
                    </a:lnTo>
                    <a:lnTo>
                      <a:pt x="432" y="245"/>
                    </a:lnTo>
                    <a:lnTo>
                      <a:pt x="432" y="247"/>
                    </a:lnTo>
                    <a:lnTo>
                      <a:pt x="430" y="248"/>
                    </a:lnTo>
                    <a:lnTo>
                      <a:pt x="430" y="250"/>
                    </a:lnTo>
                    <a:lnTo>
                      <a:pt x="429" y="251"/>
                    </a:lnTo>
                    <a:lnTo>
                      <a:pt x="427" y="251"/>
                    </a:lnTo>
                    <a:lnTo>
                      <a:pt x="424" y="250"/>
                    </a:lnTo>
                    <a:lnTo>
                      <a:pt x="422" y="251"/>
                    </a:lnTo>
                    <a:lnTo>
                      <a:pt x="422" y="251"/>
                    </a:lnTo>
                    <a:lnTo>
                      <a:pt x="422" y="253"/>
                    </a:lnTo>
                    <a:lnTo>
                      <a:pt x="422" y="254"/>
                    </a:lnTo>
                    <a:lnTo>
                      <a:pt x="421" y="256"/>
                    </a:lnTo>
                    <a:lnTo>
                      <a:pt x="418" y="253"/>
                    </a:lnTo>
                    <a:lnTo>
                      <a:pt x="416" y="251"/>
                    </a:lnTo>
                    <a:lnTo>
                      <a:pt x="415" y="248"/>
                    </a:lnTo>
                    <a:lnTo>
                      <a:pt x="413" y="248"/>
                    </a:lnTo>
                    <a:lnTo>
                      <a:pt x="410" y="248"/>
                    </a:lnTo>
                    <a:lnTo>
                      <a:pt x="409" y="248"/>
                    </a:lnTo>
                    <a:lnTo>
                      <a:pt x="409" y="248"/>
                    </a:lnTo>
                    <a:lnTo>
                      <a:pt x="409" y="247"/>
                    </a:lnTo>
                    <a:lnTo>
                      <a:pt x="409" y="247"/>
                    </a:lnTo>
                    <a:lnTo>
                      <a:pt x="409" y="247"/>
                    </a:lnTo>
                    <a:lnTo>
                      <a:pt x="407" y="245"/>
                    </a:lnTo>
                    <a:lnTo>
                      <a:pt x="407" y="245"/>
                    </a:lnTo>
                    <a:lnTo>
                      <a:pt x="404" y="245"/>
                    </a:lnTo>
                    <a:lnTo>
                      <a:pt x="404" y="244"/>
                    </a:lnTo>
                    <a:lnTo>
                      <a:pt x="403" y="244"/>
                    </a:lnTo>
                    <a:lnTo>
                      <a:pt x="403" y="244"/>
                    </a:lnTo>
                    <a:lnTo>
                      <a:pt x="403" y="244"/>
                    </a:lnTo>
                    <a:lnTo>
                      <a:pt x="403" y="242"/>
                    </a:lnTo>
                    <a:lnTo>
                      <a:pt x="403" y="242"/>
                    </a:lnTo>
                    <a:lnTo>
                      <a:pt x="404" y="241"/>
                    </a:lnTo>
                    <a:lnTo>
                      <a:pt x="404" y="241"/>
                    </a:lnTo>
                    <a:lnTo>
                      <a:pt x="403" y="241"/>
                    </a:lnTo>
                    <a:lnTo>
                      <a:pt x="401" y="239"/>
                    </a:lnTo>
                    <a:lnTo>
                      <a:pt x="401" y="239"/>
                    </a:lnTo>
                    <a:lnTo>
                      <a:pt x="399" y="239"/>
                    </a:lnTo>
                    <a:lnTo>
                      <a:pt x="399" y="239"/>
                    </a:lnTo>
                    <a:lnTo>
                      <a:pt x="399" y="239"/>
                    </a:lnTo>
                    <a:lnTo>
                      <a:pt x="399" y="241"/>
                    </a:lnTo>
                    <a:lnTo>
                      <a:pt x="398" y="242"/>
                    </a:lnTo>
                    <a:lnTo>
                      <a:pt x="398" y="244"/>
                    </a:lnTo>
                    <a:lnTo>
                      <a:pt x="398" y="244"/>
                    </a:lnTo>
                    <a:lnTo>
                      <a:pt x="398" y="244"/>
                    </a:lnTo>
                    <a:lnTo>
                      <a:pt x="398" y="244"/>
                    </a:lnTo>
                    <a:lnTo>
                      <a:pt x="396" y="244"/>
                    </a:lnTo>
                    <a:lnTo>
                      <a:pt x="396" y="244"/>
                    </a:lnTo>
                    <a:lnTo>
                      <a:pt x="395" y="244"/>
                    </a:lnTo>
                    <a:lnTo>
                      <a:pt x="395" y="244"/>
                    </a:lnTo>
                    <a:lnTo>
                      <a:pt x="393" y="244"/>
                    </a:lnTo>
                    <a:lnTo>
                      <a:pt x="393" y="244"/>
                    </a:lnTo>
                    <a:lnTo>
                      <a:pt x="392" y="242"/>
                    </a:lnTo>
                    <a:lnTo>
                      <a:pt x="392" y="242"/>
                    </a:lnTo>
                    <a:lnTo>
                      <a:pt x="390" y="242"/>
                    </a:lnTo>
                    <a:lnTo>
                      <a:pt x="389" y="242"/>
                    </a:lnTo>
                    <a:lnTo>
                      <a:pt x="387" y="242"/>
                    </a:lnTo>
                    <a:lnTo>
                      <a:pt x="387" y="242"/>
                    </a:lnTo>
                    <a:lnTo>
                      <a:pt x="387" y="242"/>
                    </a:lnTo>
                    <a:lnTo>
                      <a:pt x="386" y="242"/>
                    </a:lnTo>
                    <a:lnTo>
                      <a:pt x="386" y="241"/>
                    </a:lnTo>
                    <a:lnTo>
                      <a:pt x="386" y="241"/>
                    </a:lnTo>
                    <a:lnTo>
                      <a:pt x="386" y="237"/>
                    </a:lnTo>
                    <a:lnTo>
                      <a:pt x="384" y="237"/>
                    </a:lnTo>
                    <a:lnTo>
                      <a:pt x="384" y="237"/>
                    </a:lnTo>
                    <a:lnTo>
                      <a:pt x="384" y="236"/>
                    </a:lnTo>
                    <a:lnTo>
                      <a:pt x="383" y="236"/>
                    </a:lnTo>
                    <a:lnTo>
                      <a:pt x="383" y="236"/>
                    </a:lnTo>
                    <a:lnTo>
                      <a:pt x="383" y="236"/>
                    </a:lnTo>
                    <a:lnTo>
                      <a:pt x="380" y="236"/>
                    </a:lnTo>
                    <a:lnTo>
                      <a:pt x="380" y="236"/>
                    </a:lnTo>
                    <a:lnTo>
                      <a:pt x="380" y="236"/>
                    </a:lnTo>
                    <a:lnTo>
                      <a:pt x="380" y="237"/>
                    </a:lnTo>
                    <a:lnTo>
                      <a:pt x="380" y="239"/>
                    </a:lnTo>
                    <a:lnTo>
                      <a:pt x="378" y="241"/>
                    </a:lnTo>
                    <a:lnTo>
                      <a:pt x="378" y="242"/>
                    </a:lnTo>
                    <a:lnTo>
                      <a:pt x="377" y="244"/>
                    </a:lnTo>
                    <a:lnTo>
                      <a:pt x="375" y="244"/>
                    </a:lnTo>
                    <a:lnTo>
                      <a:pt x="373" y="244"/>
                    </a:lnTo>
                    <a:lnTo>
                      <a:pt x="373" y="244"/>
                    </a:lnTo>
                    <a:lnTo>
                      <a:pt x="373" y="245"/>
                    </a:lnTo>
                    <a:lnTo>
                      <a:pt x="375" y="245"/>
                    </a:lnTo>
                    <a:lnTo>
                      <a:pt x="375" y="247"/>
                    </a:lnTo>
                    <a:lnTo>
                      <a:pt x="373" y="247"/>
                    </a:lnTo>
                    <a:lnTo>
                      <a:pt x="373" y="247"/>
                    </a:lnTo>
                    <a:lnTo>
                      <a:pt x="373" y="248"/>
                    </a:lnTo>
                    <a:lnTo>
                      <a:pt x="372" y="250"/>
                    </a:lnTo>
                    <a:lnTo>
                      <a:pt x="372" y="253"/>
                    </a:lnTo>
                    <a:lnTo>
                      <a:pt x="370" y="253"/>
                    </a:lnTo>
                    <a:lnTo>
                      <a:pt x="369" y="253"/>
                    </a:lnTo>
                    <a:lnTo>
                      <a:pt x="367" y="253"/>
                    </a:lnTo>
                    <a:lnTo>
                      <a:pt x="366" y="251"/>
                    </a:lnTo>
                    <a:lnTo>
                      <a:pt x="366" y="248"/>
                    </a:lnTo>
                    <a:lnTo>
                      <a:pt x="364" y="247"/>
                    </a:lnTo>
                    <a:lnTo>
                      <a:pt x="366" y="245"/>
                    </a:lnTo>
                    <a:lnTo>
                      <a:pt x="366" y="244"/>
                    </a:lnTo>
                    <a:lnTo>
                      <a:pt x="367" y="242"/>
                    </a:lnTo>
                    <a:lnTo>
                      <a:pt x="367" y="242"/>
                    </a:lnTo>
                    <a:lnTo>
                      <a:pt x="366" y="241"/>
                    </a:lnTo>
                    <a:lnTo>
                      <a:pt x="366" y="241"/>
                    </a:lnTo>
                    <a:lnTo>
                      <a:pt x="364" y="239"/>
                    </a:lnTo>
                    <a:lnTo>
                      <a:pt x="364" y="239"/>
                    </a:lnTo>
                    <a:lnTo>
                      <a:pt x="363" y="241"/>
                    </a:lnTo>
                    <a:lnTo>
                      <a:pt x="363" y="241"/>
                    </a:lnTo>
                    <a:lnTo>
                      <a:pt x="363" y="241"/>
                    </a:lnTo>
                    <a:lnTo>
                      <a:pt x="363" y="241"/>
                    </a:lnTo>
                    <a:lnTo>
                      <a:pt x="361" y="244"/>
                    </a:lnTo>
                    <a:lnTo>
                      <a:pt x="361" y="244"/>
                    </a:lnTo>
                    <a:lnTo>
                      <a:pt x="360" y="242"/>
                    </a:lnTo>
                    <a:lnTo>
                      <a:pt x="358" y="242"/>
                    </a:lnTo>
                    <a:lnTo>
                      <a:pt x="358" y="242"/>
                    </a:lnTo>
                    <a:lnTo>
                      <a:pt x="358" y="244"/>
                    </a:lnTo>
                    <a:lnTo>
                      <a:pt x="357" y="244"/>
                    </a:lnTo>
                    <a:lnTo>
                      <a:pt x="357" y="244"/>
                    </a:lnTo>
                    <a:lnTo>
                      <a:pt x="357" y="244"/>
                    </a:lnTo>
                    <a:lnTo>
                      <a:pt x="357" y="245"/>
                    </a:lnTo>
                    <a:lnTo>
                      <a:pt x="355" y="245"/>
                    </a:lnTo>
                    <a:lnTo>
                      <a:pt x="355" y="245"/>
                    </a:lnTo>
                    <a:lnTo>
                      <a:pt x="355" y="245"/>
                    </a:lnTo>
                    <a:lnTo>
                      <a:pt x="350" y="245"/>
                    </a:lnTo>
                    <a:lnTo>
                      <a:pt x="349" y="245"/>
                    </a:lnTo>
                    <a:lnTo>
                      <a:pt x="349" y="244"/>
                    </a:lnTo>
                    <a:lnTo>
                      <a:pt x="349" y="242"/>
                    </a:lnTo>
                    <a:lnTo>
                      <a:pt x="349" y="241"/>
                    </a:lnTo>
                    <a:lnTo>
                      <a:pt x="347" y="241"/>
                    </a:lnTo>
                    <a:lnTo>
                      <a:pt x="346" y="241"/>
                    </a:lnTo>
                    <a:lnTo>
                      <a:pt x="341" y="241"/>
                    </a:lnTo>
                    <a:lnTo>
                      <a:pt x="341" y="241"/>
                    </a:lnTo>
                    <a:lnTo>
                      <a:pt x="340" y="239"/>
                    </a:lnTo>
                    <a:lnTo>
                      <a:pt x="340" y="236"/>
                    </a:lnTo>
                    <a:lnTo>
                      <a:pt x="340" y="234"/>
                    </a:lnTo>
                    <a:lnTo>
                      <a:pt x="338" y="233"/>
                    </a:lnTo>
                    <a:lnTo>
                      <a:pt x="335" y="234"/>
                    </a:lnTo>
                    <a:lnTo>
                      <a:pt x="334" y="236"/>
                    </a:lnTo>
                    <a:lnTo>
                      <a:pt x="327" y="241"/>
                    </a:lnTo>
                    <a:lnTo>
                      <a:pt x="324" y="242"/>
                    </a:lnTo>
                    <a:lnTo>
                      <a:pt x="323" y="244"/>
                    </a:lnTo>
                    <a:lnTo>
                      <a:pt x="320" y="242"/>
                    </a:lnTo>
                    <a:lnTo>
                      <a:pt x="318" y="242"/>
                    </a:lnTo>
                    <a:lnTo>
                      <a:pt x="317" y="241"/>
                    </a:lnTo>
                    <a:lnTo>
                      <a:pt x="318" y="239"/>
                    </a:lnTo>
                    <a:lnTo>
                      <a:pt x="318" y="239"/>
                    </a:lnTo>
                    <a:lnTo>
                      <a:pt x="318" y="239"/>
                    </a:lnTo>
                    <a:lnTo>
                      <a:pt x="318" y="237"/>
                    </a:lnTo>
                    <a:lnTo>
                      <a:pt x="318" y="236"/>
                    </a:lnTo>
                    <a:lnTo>
                      <a:pt x="318" y="236"/>
                    </a:lnTo>
                    <a:lnTo>
                      <a:pt x="318" y="234"/>
                    </a:lnTo>
                    <a:lnTo>
                      <a:pt x="318" y="233"/>
                    </a:lnTo>
                    <a:lnTo>
                      <a:pt x="318" y="233"/>
                    </a:lnTo>
                    <a:lnTo>
                      <a:pt x="317" y="233"/>
                    </a:lnTo>
                    <a:lnTo>
                      <a:pt x="315" y="233"/>
                    </a:lnTo>
                    <a:lnTo>
                      <a:pt x="312" y="231"/>
                    </a:lnTo>
                    <a:lnTo>
                      <a:pt x="309" y="230"/>
                    </a:lnTo>
                    <a:lnTo>
                      <a:pt x="309" y="228"/>
                    </a:lnTo>
                    <a:lnTo>
                      <a:pt x="309" y="227"/>
                    </a:lnTo>
                    <a:lnTo>
                      <a:pt x="309" y="224"/>
                    </a:lnTo>
                    <a:lnTo>
                      <a:pt x="309" y="222"/>
                    </a:lnTo>
                    <a:lnTo>
                      <a:pt x="308" y="221"/>
                    </a:lnTo>
                    <a:lnTo>
                      <a:pt x="306" y="222"/>
                    </a:lnTo>
                    <a:lnTo>
                      <a:pt x="303" y="222"/>
                    </a:lnTo>
                    <a:lnTo>
                      <a:pt x="301" y="222"/>
                    </a:lnTo>
                    <a:lnTo>
                      <a:pt x="294" y="222"/>
                    </a:lnTo>
                    <a:lnTo>
                      <a:pt x="292" y="222"/>
                    </a:lnTo>
                    <a:lnTo>
                      <a:pt x="291" y="224"/>
                    </a:lnTo>
                    <a:lnTo>
                      <a:pt x="289" y="225"/>
                    </a:lnTo>
                    <a:lnTo>
                      <a:pt x="289" y="225"/>
                    </a:lnTo>
                    <a:lnTo>
                      <a:pt x="289" y="227"/>
                    </a:lnTo>
                    <a:lnTo>
                      <a:pt x="288" y="227"/>
                    </a:lnTo>
                    <a:lnTo>
                      <a:pt x="285" y="227"/>
                    </a:lnTo>
                    <a:lnTo>
                      <a:pt x="283" y="227"/>
                    </a:lnTo>
                    <a:lnTo>
                      <a:pt x="282" y="224"/>
                    </a:lnTo>
                    <a:lnTo>
                      <a:pt x="280" y="224"/>
                    </a:lnTo>
                    <a:lnTo>
                      <a:pt x="280" y="224"/>
                    </a:lnTo>
                    <a:lnTo>
                      <a:pt x="278" y="221"/>
                    </a:lnTo>
                    <a:lnTo>
                      <a:pt x="278" y="221"/>
                    </a:lnTo>
                    <a:lnTo>
                      <a:pt x="275" y="221"/>
                    </a:lnTo>
                    <a:lnTo>
                      <a:pt x="275" y="221"/>
                    </a:lnTo>
                    <a:lnTo>
                      <a:pt x="274" y="221"/>
                    </a:lnTo>
                    <a:lnTo>
                      <a:pt x="269" y="222"/>
                    </a:lnTo>
                    <a:lnTo>
                      <a:pt x="269" y="222"/>
                    </a:lnTo>
                    <a:lnTo>
                      <a:pt x="260" y="221"/>
                    </a:lnTo>
                    <a:lnTo>
                      <a:pt x="260" y="219"/>
                    </a:lnTo>
                    <a:lnTo>
                      <a:pt x="256" y="216"/>
                    </a:lnTo>
                    <a:lnTo>
                      <a:pt x="254" y="216"/>
                    </a:lnTo>
                    <a:lnTo>
                      <a:pt x="252" y="216"/>
                    </a:lnTo>
                    <a:lnTo>
                      <a:pt x="251" y="218"/>
                    </a:lnTo>
                    <a:lnTo>
                      <a:pt x="249" y="218"/>
                    </a:lnTo>
                    <a:lnTo>
                      <a:pt x="249" y="218"/>
                    </a:lnTo>
                    <a:lnTo>
                      <a:pt x="246" y="216"/>
                    </a:lnTo>
                    <a:lnTo>
                      <a:pt x="245" y="216"/>
                    </a:lnTo>
                    <a:lnTo>
                      <a:pt x="242" y="216"/>
                    </a:lnTo>
                    <a:lnTo>
                      <a:pt x="240" y="216"/>
                    </a:lnTo>
                    <a:lnTo>
                      <a:pt x="240" y="214"/>
                    </a:lnTo>
                    <a:lnTo>
                      <a:pt x="240" y="214"/>
                    </a:lnTo>
                    <a:lnTo>
                      <a:pt x="239" y="210"/>
                    </a:lnTo>
                    <a:lnTo>
                      <a:pt x="240" y="208"/>
                    </a:lnTo>
                    <a:lnTo>
                      <a:pt x="240" y="208"/>
                    </a:lnTo>
                    <a:lnTo>
                      <a:pt x="239" y="207"/>
                    </a:lnTo>
                    <a:lnTo>
                      <a:pt x="237" y="205"/>
                    </a:lnTo>
                    <a:lnTo>
                      <a:pt x="236" y="204"/>
                    </a:lnTo>
                    <a:lnTo>
                      <a:pt x="236" y="202"/>
                    </a:lnTo>
                    <a:lnTo>
                      <a:pt x="236" y="201"/>
                    </a:lnTo>
                    <a:lnTo>
                      <a:pt x="234" y="201"/>
                    </a:lnTo>
                    <a:lnTo>
                      <a:pt x="233" y="201"/>
                    </a:lnTo>
                    <a:lnTo>
                      <a:pt x="233" y="201"/>
                    </a:lnTo>
                    <a:lnTo>
                      <a:pt x="231" y="201"/>
                    </a:lnTo>
                    <a:lnTo>
                      <a:pt x="231" y="199"/>
                    </a:lnTo>
                    <a:lnTo>
                      <a:pt x="231" y="199"/>
                    </a:lnTo>
                    <a:lnTo>
                      <a:pt x="231" y="199"/>
                    </a:lnTo>
                    <a:lnTo>
                      <a:pt x="229" y="198"/>
                    </a:lnTo>
                    <a:lnTo>
                      <a:pt x="229" y="198"/>
                    </a:lnTo>
                    <a:lnTo>
                      <a:pt x="228" y="198"/>
                    </a:lnTo>
                    <a:lnTo>
                      <a:pt x="228" y="198"/>
                    </a:lnTo>
                    <a:lnTo>
                      <a:pt x="226" y="202"/>
                    </a:lnTo>
                    <a:lnTo>
                      <a:pt x="226" y="204"/>
                    </a:lnTo>
                    <a:lnTo>
                      <a:pt x="226" y="204"/>
                    </a:lnTo>
                    <a:lnTo>
                      <a:pt x="225" y="204"/>
                    </a:lnTo>
                    <a:lnTo>
                      <a:pt x="223" y="204"/>
                    </a:lnTo>
                    <a:lnTo>
                      <a:pt x="220" y="202"/>
                    </a:lnTo>
                    <a:lnTo>
                      <a:pt x="217" y="201"/>
                    </a:lnTo>
                    <a:lnTo>
                      <a:pt x="217" y="201"/>
                    </a:lnTo>
                    <a:lnTo>
                      <a:pt x="216" y="202"/>
                    </a:lnTo>
                    <a:lnTo>
                      <a:pt x="216" y="202"/>
                    </a:lnTo>
                    <a:lnTo>
                      <a:pt x="216" y="202"/>
                    </a:lnTo>
                    <a:lnTo>
                      <a:pt x="214" y="204"/>
                    </a:lnTo>
                    <a:lnTo>
                      <a:pt x="210" y="202"/>
                    </a:lnTo>
                    <a:lnTo>
                      <a:pt x="210" y="202"/>
                    </a:lnTo>
                    <a:lnTo>
                      <a:pt x="208" y="202"/>
                    </a:lnTo>
                    <a:lnTo>
                      <a:pt x="206" y="199"/>
                    </a:lnTo>
                    <a:lnTo>
                      <a:pt x="196" y="190"/>
                    </a:lnTo>
                    <a:lnTo>
                      <a:pt x="196" y="188"/>
                    </a:lnTo>
                    <a:lnTo>
                      <a:pt x="194" y="188"/>
                    </a:lnTo>
                    <a:lnTo>
                      <a:pt x="194" y="188"/>
                    </a:lnTo>
                    <a:lnTo>
                      <a:pt x="193" y="188"/>
                    </a:lnTo>
                    <a:lnTo>
                      <a:pt x="190" y="188"/>
                    </a:lnTo>
                    <a:lnTo>
                      <a:pt x="190" y="188"/>
                    </a:lnTo>
                    <a:lnTo>
                      <a:pt x="190" y="188"/>
                    </a:lnTo>
                    <a:lnTo>
                      <a:pt x="190" y="184"/>
                    </a:lnTo>
                    <a:lnTo>
                      <a:pt x="190" y="176"/>
                    </a:lnTo>
                    <a:lnTo>
                      <a:pt x="190" y="167"/>
                    </a:lnTo>
                    <a:lnTo>
                      <a:pt x="188" y="158"/>
                    </a:lnTo>
                    <a:lnTo>
                      <a:pt x="188" y="150"/>
                    </a:lnTo>
                    <a:lnTo>
                      <a:pt x="188" y="141"/>
                    </a:lnTo>
                    <a:lnTo>
                      <a:pt x="188" y="132"/>
                    </a:lnTo>
                    <a:lnTo>
                      <a:pt x="188" y="123"/>
                    </a:lnTo>
                    <a:lnTo>
                      <a:pt x="188" y="115"/>
                    </a:lnTo>
                    <a:lnTo>
                      <a:pt x="188" y="106"/>
                    </a:lnTo>
                    <a:lnTo>
                      <a:pt x="188" y="96"/>
                    </a:lnTo>
                    <a:lnTo>
                      <a:pt x="188" y="87"/>
                    </a:lnTo>
                    <a:lnTo>
                      <a:pt x="188" y="80"/>
                    </a:lnTo>
                    <a:lnTo>
                      <a:pt x="188" y="70"/>
                    </a:lnTo>
                    <a:lnTo>
                      <a:pt x="188" y="61"/>
                    </a:lnTo>
                    <a:lnTo>
                      <a:pt x="188" y="52"/>
                    </a:lnTo>
                    <a:lnTo>
                      <a:pt x="188" y="43"/>
                    </a:lnTo>
                    <a:lnTo>
                      <a:pt x="188" y="40"/>
                    </a:lnTo>
                    <a:lnTo>
                      <a:pt x="188" y="40"/>
                    </a:lnTo>
                    <a:lnTo>
                      <a:pt x="185" y="40"/>
                    </a:lnTo>
                    <a:lnTo>
                      <a:pt x="182" y="40"/>
                    </a:lnTo>
                    <a:lnTo>
                      <a:pt x="177" y="40"/>
                    </a:lnTo>
                    <a:lnTo>
                      <a:pt x="168" y="40"/>
                    </a:lnTo>
                    <a:lnTo>
                      <a:pt x="156" y="40"/>
                    </a:lnTo>
                    <a:lnTo>
                      <a:pt x="142" y="40"/>
                    </a:lnTo>
                    <a:lnTo>
                      <a:pt x="127" y="40"/>
                    </a:lnTo>
                    <a:lnTo>
                      <a:pt x="110" y="40"/>
                    </a:lnTo>
                    <a:lnTo>
                      <a:pt x="92" y="40"/>
                    </a:lnTo>
                    <a:lnTo>
                      <a:pt x="75" y="40"/>
                    </a:lnTo>
                    <a:lnTo>
                      <a:pt x="58" y="40"/>
                    </a:lnTo>
                    <a:lnTo>
                      <a:pt x="43" y="40"/>
                    </a:lnTo>
                    <a:lnTo>
                      <a:pt x="29" y="40"/>
                    </a:lnTo>
                    <a:lnTo>
                      <a:pt x="17" y="40"/>
                    </a:lnTo>
                    <a:lnTo>
                      <a:pt x="7" y="40"/>
                    </a:lnTo>
                    <a:lnTo>
                      <a:pt x="1" y="40"/>
                    </a:lnTo>
                    <a:lnTo>
                      <a:pt x="0" y="40"/>
                    </a:lnTo>
                    <a:lnTo>
                      <a:pt x="0" y="29"/>
                    </a:lnTo>
                    <a:lnTo>
                      <a:pt x="0" y="20"/>
                    </a:lnTo>
                    <a:lnTo>
                      <a:pt x="0" y="11"/>
                    </a:lnTo>
                    <a:lnTo>
                      <a:pt x="0" y="0"/>
                    </a:lnTo>
                    <a:lnTo>
                      <a:pt x="7" y="0"/>
                    </a:lnTo>
                    <a:lnTo>
                      <a:pt x="15" y="0"/>
                    </a:lnTo>
                    <a:lnTo>
                      <a:pt x="23" y="0"/>
                    </a:lnTo>
                    <a:lnTo>
                      <a:pt x="30" y="0"/>
                    </a:lnTo>
                    <a:lnTo>
                      <a:pt x="38" y="0"/>
                    </a:lnTo>
                    <a:lnTo>
                      <a:pt x="47" y="0"/>
                    </a:lnTo>
                    <a:lnTo>
                      <a:pt x="55" y="0"/>
                    </a:lnTo>
                    <a:lnTo>
                      <a:pt x="61" y="0"/>
                    </a:lnTo>
                    <a:lnTo>
                      <a:pt x="76" y="0"/>
                    </a:lnTo>
                    <a:lnTo>
                      <a:pt x="92" y="0"/>
                    </a:lnTo>
                    <a:lnTo>
                      <a:pt x="105" y="0"/>
                    </a:lnTo>
                    <a:lnTo>
                      <a:pt x="121" y="0"/>
                    </a:lnTo>
                    <a:lnTo>
                      <a:pt x="135" y="0"/>
                    </a:lnTo>
                    <a:lnTo>
                      <a:pt x="150" y="0"/>
                    </a:lnTo>
                    <a:lnTo>
                      <a:pt x="164" y="0"/>
                    </a:lnTo>
                    <a:lnTo>
                      <a:pt x="179" y="0"/>
                    </a:lnTo>
                    <a:lnTo>
                      <a:pt x="193" y="0"/>
                    </a:lnTo>
                    <a:lnTo>
                      <a:pt x="208" y="0"/>
                    </a:lnTo>
                    <a:lnTo>
                      <a:pt x="222" y="0"/>
                    </a:lnTo>
                    <a:lnTo>
                      <a:pt x="237" y="0"/>
                    </a:lnTo>
                    <a:lnTo>
                      <a:pt x="251" y="0"/>
                    </a:lnTo>
                    <a:lnTo>
                      <a:pt x="266" y="0"/>
                    </a:lnTo>
                    <a:lnTo>
                      <a:pt x="280" y="0"/>
                    </a:lnTo>
                    <a:lnTo>
                      <a:pt x="295" y="0"/>
                    </a:lnTo>
                    <a:lnTo>
                      <a:pt x="309" y="0"/>
                    </a:lnTo>
                    <a:lnTo>
                      <a:pt x="324" y="0"/>
                    </a:lnTo>
                    <a:lnTo>
                      <a:pt x="338" y="0"/>
                    </a:lnTo>
                    <a:lnTo>
                      <a:pt x="354" y="0"/>
                    </a:lnTo>
                    <a:lnTo>
                      <a:pt x="367" y="0"/>
                    </a:lnTo>
                    <a:lnTo>
                      <a:pt x="383" y="0"/>
                    </a:lnTo>
                    <a:lnTo>
                      <a:pt x="396" y="0"/>
                    </a:lnTo>
                    <a:lnTo>
                      <a:pt x="412" y="0"/>
                    </a:lnTo>
                    <a:lnTo>
                      <a:pt x="426" y="0"/>
                    </a:lnTo>
                    <a:lnTo>
                      <a:pt x="441" y="0"/>
                    </a:lnTo>
                    <a:lnTo>
                      <a:pt x="455" y="0"/>
                    </a:lnTo>
                    <a:lnTo>
                      <a:pt x="470" y="0"/>
                    </a:lnTo>
                    <a:lnTo>
                      <a:pt x="484" y="0"/>
                    </a:lnTo>
                    <a:lnTo>
                      <a:pt x="499" y="0"/>
                    </a:lnTo>
                    <a:lnTo>
                      <a:pt x="513" y="0"/>
                    </a:lnTo>
                    <a:lnTo>
                      <a:pt x="528" y="0"/>
                    </a:lnTo>
                    <a:lnTo>
                      <a:pt x="528" y="11"/>
                    </a:lnTo>
                    <a:lnTo>
                      <a:pt x="528" y="20"/>
                    </a:lnTo>
                    <a:lnTo>
                      <a:pt x="528" y="31"/>
                    </a:lnTo>
                    <a:lnTo>
                      <a:pt x="528" y="4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3" name="Freeform 258">
                <a:extLst>
                  <a:ext uri="{FF2B5EF4-FFF2-40B4-BE49-F238E27FC236}">
                    <a16:creationId xmlns:a16="http://schemas.microsoft.com/office/drawing/2014/main" id="{DC10A5D4-499E-B6EB-F1CF-C889C1296142}"/>
                  </a:ext>
                </a:extLst>
              </p:cNvPr>
              <p:cNvSpPr>
                <a:spLocks/>
              </p:cNvSpPr>
              <p:nvPr/>
            </p:nvSpPr>
            <p:spPr bwMode="auto">
              <a:xfrm>
                <a:off x="5541963" y="2794000"/>
                <a:ext cx="758825" cy="479425"/>
              </a:xfrm>
              <a:custGeom>
                <a:avLst/>
                <a:gdLst>
                  <a:gd name="T0" fmla="*/ 470 w 478"/>
                  <a:gd name="T1" fmla="*/ 8 h 302"/>
                  <a:gd name="T2" fmla="*/ 465 w 478"/>
                  <a:gd name="T3" fmla="*/ 19 h 302"/>
                  <a:gd name="T4" fmla="*/ 455 w 478"/>
                  <a:gd name="T5" fmla="*/ 26 h 302"/>
                  <a:gd name="T6" fmla="*/ 459 w 478"/>
                  <a:gd name="T7" fmla="*/ 38 h 302"/>
                  <a:gd name="T8" fmla="*/ 473 w 478"/>
                  <a:gd name="T9" fmla="*/ 51 h 302"/>
                  <a:gd name="T10" fmla="*/ 478 w 478"/>
                  <a:gd name="T11" fmla="*/ 58 h 302"/>
                  <a:gd name="T12" fmla="*/ 478 w 478"/>
                  <a:gd name="T13" fmla="*/ 140 h 302"/>
                  <a:gd name="T14" fmla="*/ 469 w 478"/>
                  <a:gd name="T15" fmla="*/ 218 h 302"/>
                  <a:gd name="T16" fmla="*/ 470 w 478"/>
                  <a:gd name="T17" fmla="*/ 221 h 302"/>
                  <a:gd name="T18" fmla="*/ 473 w 478"/>
                  <a:gd name="T19" fmla="*/ 227 h 302"/>
                  <a:gd name="T20" fmla="*/ 473 w 478"/>
                  <a:gd name="T21" fmla="*/ 235 h 302"/>
                  <a:gd name="T22" fmla="*/ 470 w 478"/>
                  <a:gd name="T23" fmla="*/ 236 h 302"/>
                  <a:gd name="T24" fmla="*/ 472 w 478"/>
                  <a:gd name="T25" fmla="*/ 239 h 302"/>
                  <a:gd name="T26" fmla="*/ 472 w 478"/>
                  <a:gd name="T27" fmla="*/ 241 h 302"/>
                  <a:gd name="T28" fmla="*/ 476 w 478"/>
                  <a:gd name="T29" fmla="*/ 241 h 302"/>
                  <a:gd name="T30" fmla="*/ 478 w 478"/>
                  <a:gd name="T31" fmla="*/ 248 h 302"/>
                  <a:gd name="T32" fmla="*/ 475 w 478"/>
                  <a:gd name="T33" fmla="*/ 256 h 302"/>
                  <a:gd name="T34" fmla="*/ 476 w 478"/>
                  <a:gd name="T35" fmla="*/ 259 h 302"/>
                  <a:gd name="T36" fmla="*/ 475 w 478"/>
                  <a:gd name="T37" fmla="*/ 261 h 302"/>
                  <a:gd name="T38" fmla="*/ 473 w 478"/>
                  <a:gd name="T39" fmla="*/ 267 h 302"/>
                  <a:gd name="T40" fmla="*/ 472 w 478"/>
                  <a:gd name="T41" fmla="*/ 271 h 302"/>
                  <a:gd name="T42" fmla="*/ 470 w 478"/>
                  <a:gd name="T43" fmla="*/ 274 h 302"/>
                  <a:gd name="T44" fmla="*/ 469 w 478"/>
                  <a:gd name="T45" fmla="*/ 276 h 302"/>
                  <a:gd name="T46" fmla="*/ 467 w 478"/>
                  <a:gd name="T47" fmla="*/ 282 h 302"/>
                  <a:gd name="T48" fmla="*/ 473 w 478"/>
                  <a:gd name="T49" fmla="*/ 288 h 302"/>
                  <a:gd name="T50" fmla="*/ 473 w 478"/>
                  <a:gd name="T51" fmla="*/ 291 h 302"/>
                  <a:gd name="T52" fmla="*/ 475 w 478"/>
                  <a:gd name="T53" fmla="*/ 293 h 302"/>
                  <a:gd name="T54" fmla="*/ 475 w 478"/>
                  <a:gd name="T55" fmla="*/ 296 h 302"/>
                  <a:gd name="T56" fmla="*/ 469 w 478"/>
                  <a:gd name="T57" fmla="*/ 300 h 302"/>
                  <a:gd name="T58" fmla="*/ 462 w 478"/>
                  <a:gd name="T59" fmla="*/ 293 h 302"/>
                  <a:gd name="T60" fmla="*/ 462 w 478"/>
                  <a:gd name="T61" fmla="*/ 288 h 302"/>
                  <a:gd name="T62" fmla="*/ 456 w 478"/>
                  <a:gd name="T63" fmla="*/ 287 h 302"/>
                  <a:gd name="T64" fmla="*/ 447 w 478"/>
                  <a:gd name="T65" fmla="*/ 282 h 302"/>
                  <a:gd name="T66" fmla="*/ 441 w 478"/>
                  <a:gd name="T67" fmla="*/ 279 h 302"/>
                  <a:gd name="T68" fmla="*/ 430 w 478"/>
                  <a:gd name="T69" fmla="*/ 274 h 302"/>
                  <a:gd name="T70" fmla="*/ 410 w 478"/>
                  <a:gd name="T71" fmla="*/ 271 h 302"/>
                  <a:gd name="T72" fmla="*/ 398 w 478"/>
                  <a:gd name="T73" fmla="*/ 271 h 302"/>
                  <a:gd name="T74" fmla="*/ 387 w 478"/>
                  <a:gd name="T75" fmla="*/ 273 h 302"/>
                  <a:gd name="T76" fmla="*/ 384 w 478"/>
                  <a:gd name="T77" fmla="*/ 277 h 302"/>
                  <a:gd name="T78" fmla="*/ 375 w 478"/>
                  <a:gd name="T79" fmla="*/ 276 h 302"/>
                  <a:gd name="T80" fmla="*/ 360 w 478"/>
                  <a:gd name="T81" fmla="*/ 267 h 302"/>
                  <a:gd name="T82" fmla="*/ 351 w 478"/>
                  <a:gd name="T83" fmla="*/ 261 h 302"/>
                  <a:gd name="T84" fmla="*/ 291 w 478"/>
                  <a:gd name="T85" fmla="*/ 261 h 302"/>
                  <a:gd name="T86" fmla="*/ 227 w 478"/>
                  <a:gd name="T87" fmla="*/ 261 h 302"/>
                  <a:gd name="T88" fmla="*/ 162 w 478"/>
                  <a:gd name="T89" fmla="*/ 261 h 302"/>
                  <a:gd name="T90" fmla="*/ 98 w 478"/>
                  <a:gd name="T91" fmla="*/ 261 h 302"/>
                  <a:gd name="T92" fmla="*/ 34 w 478"/>
                  <a:gd name="T93" fmla="*/ 261 h 302"/>
                  <a:gd name="T94" fmla="*/ 0 w 478"/>
                  <a:gd name="T95" fmla="*/ 227 h 302"/>
                  <a:gd name="T96" fmla="*/ 0 w 478"/>
                  <a:gd name="T97" fmla="*/ 163 h 302"/>
                  <a:gd name="T98" fmla="*/ 0 w 478"/>
                  <a:gd name="T99" fmla="*/ 95 h 302"/>
                  <a:gd name="T100" fmla="*/ 0 w 478"/>
                  <a:gd name="T101" fmla="*/ 58 h 302"/>
                  <a:gd name="T102" fmla="*/ 0 w 478"/>
                  <a:gd name="T103" fmla="*/ 0 h 302"/>
                  <a:gd name="T104" fmla="*/ 90 w 478"/>
                  <a:gd name="T105" fmla="*/ 0 h 302"/>
                  <a:gd name="T106" fmla="*/ 178 w 478"/>
                  <a:gd name="T107" fmla="*/ 0 h 302"/>
                  <a:gd name="T108" fmla="*/ 266 w 478"/>
                  <a:gd name="T109" fmla="*/ 0 h 302"/>
                  <a:gd name="T110" fmla="*/ 354 w 478"/>
                  <a:gd name="T111" fmla="*/ 0 h 302"/>
                  <a:gd name="T112" fmla="*/ 443 w 478"/>
                  <a:gd name="T11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8" h="302">
                    <a:moveTo>
                      <a:pt x="472" y="0"/>
                    </a:moveTo>
                    <a:lnTo>
                      <a:pt x="472" y="2"/>
                    </a:lnTo>
                    <a:lnTo>
                      <a:pt x="472" y="2"/>
                    </a:lnTo>
                    <a:lnTo>
                      <a:pt x="472" y="2"/>
                    </a:lnTo>
                    <a:lnTo>
                      <a:pt x="472" y="2"/>
                    </a:lnTo>
                    <a:lnTo>
                      <a:pt x="470" y="8"/>
                    </a:lnTo>
                    <a:lnTo>
                      <a:pt x="470" y="9"/>
                    </a:lnTo>
                    <a:lnTo>
                      <a:pt x="469" y="12"/>
                    </a:lnTo>
                    <a:lnTo>
                      <a:pt x="467" y="15"/>
                    </a:lnTo>
                    <a:lnTo>
                      <a:pt x="467" y="17"/>
                    </a:lnTo>
                    <a:lnTo>
                      <a:pt x="465" y="17"/>
                    </a:lnTo>
                    <a:lnTo>
                      <a:pt x="465" y="19"/>
                    </a:lnTo>
                    <a:lnTo>
                      <a:pt x="464" y="20"/>
                    </a:lnTo>
                    <a:lnTo>
                      <a:pt x="459" y="22"/>
                    </a:lnTo>
                    <a:lnTo>
                      <a:pt x="458" y="23"/>
                    </a:lnTo>
                    <a:lnTo>
                      <a:pt x="456" y="25"/>
                    </a:lnTo>
                    <a:lnTo>
                      <a:pt x="455" y="26"/>
                    </a:lnTo>
                    <a:lnTo>
                      <a:pt x="455" y="26"/>
                    </a:lnTo>
                    <a:lnTo>
                      <a:pt x="453" y="28"/>
                    </a:lnTo>
                    <a:lnTo>
                      <a:pt x="453" y="29"/>
                    </a:lnTo>
                    <a:lnTo>
                      <a:pt x="453" y="31"/>
                    </a:lnTo>
                    <a:lnTo>
                      <a:pt x="455" y="34"/>
                    </a:lnTo>
                    <a:lnTo>
                      <a:pt x="458" y="37"/>
                    </a:lnTo>
                    <a:lnTo>
                      <a:pt x="459" y="38"/>
                    </a:lnTo>
                    <a:lnTo>
                      <a:pt x="461" y="45"/>
                    </a:lnTo>
                    <a:lnTo>
                      <a:pt x="462" y="48"/>
                    </a:lnTo>
                    <a:lnTo>
                      <a:pt x="464" y="48"/>
                    </a:lnTo>
                    <a:lnTo>
                      <a:pt x="469" y="49"/>
                    </a:lnTo>
                    <a:lnTo>
                      <a:pt x="472" y="49"/>
                    </a:lnTo>
                    <a:lnTo>
                      <a:pt x="473" y="51"/>
                    </a:lnTo>
                    <a:lnTo>
                      <a:pt x="473" y="52"/>
                    </a:lnTo>
                    <a:lnTo>
                      <a:pt x="475" y="52"/>
                    </a:lnTo>
                    <a:lnTo>
                      <a:pt x="476" y="54"/>
                    </a:lnTo>
                    <a:lnTo>
                      <a:pt x="478" y="57"/>
                    </a:lnTo>
                    <a:lnTo>
                      <a:pt x="478" y="58"/>
                    </a:lnTo>
                    <a:lnTo>
                      <a:pt x="478" y="58"/>
                    </a:lnTo>
                    <a:lnTo>
                      <a:pt x="478" y="58"/>
                    </a:lnTo>
                    <a:lnTo>
                      <a:pt x="478" y="61"/>
                    </a:lnTo>
                    <a:lnTo>
                      <a:pt x="478" y="81"/>
                    </a:lnTo>
                    <a:lnTo>
                      <a:pt x="478" y="101"/>
                    </a:lnTo>
                    <a:lnTo>
                      <a:pt x="478" y="120"/>
                    </a:lnTo>
                    <a:lnTo>
                      <a:pt x="478" y="140"/>
                    </a:lnTo>
                    <a:lnTo>
                      <a:pt x="478" y="159"/>
                    </a:lnTo>
                    <a:lnTo>
                      <a:pt x="478" y="178"/>
                    </a:lnTo>
                    <a:lnTo>
                      <a:pt x="478" y="198"/>
                    </a:lnTo>
                    <a:lnTo>
                      <a:pt x="478" y="216"/>
                    </a:lnTo>
                    <a:lnTo>
                      <a:pt x="470" y="216"/>
                    </a:lnTo>
                    <a:lnTo>
                      <a:pt x="469" y="218"/>
                    </a:lnTo>
                    <a:lnTo>
                      <a:pt x="470" y="218"/>
                    </a:lnTo>
                    <a:lnTo>
                      <a:pt x="470" y="218"/>
                    </a:lnTo>
                    <a:lnTo>
                      <a:pt x="470" y="219"/>
                    </a:lnTo>
                    <a:lnTo>
                      <a:pt x="470" y="219"/>
                    </a:lnTo>
                    <a:lnTo>
                      <a:pt x="470" y="221"/>
                    </a:lnTo>
                    <a:lnTo>
                      <a:pt x="470" y="221"/>
                    </a:lnTo>
                    <a:lnTo>
                      <a:pt x="470" y="222"/>
                    </a:lnTo>
                    <a:lnTo>
                      <a:pt x="470" y="222"/>
                    </a:lnTo>
                    <a:lnTo>
                      <a:pt x="470" y="222"/>
                    </a:lnTo>
                    <a:lnTo>
                      <a:pt x="472" y="224"/>
                    </a:lnTo>
                    <a:lnTo>
                      <a:pt x="472" y="225"/>
                    </a:lnTo>
                    <a:lnTo>
                      <a:pt x="473" y="227"/>
                    </a:lnTo>
                    <a:lnTo>
                      <a:pt x="473" y="227"/>
                    </a:lnTo>
                    <a:lnTo>
                      <a:pt x="473" y="227"/>
                    </a:lnTo>
                    <a:lnTo>
                      <a:pt x="473" y="231"/>
                    </a:lnTo>
                    <a:lnTo>
                      <a:pt x="473" y="235"/>
                    </a:lnTo>
                    <a:lnTo>
                      <a:pt x="473" y="235"/>
                    </a:lnTo>
                    <a:lnTo>
                      <a:pt x="473" y="235"/>
                    </a:lnTo>
                    <a:lnTo>
                      <a:pt x="472" y="235"/>
                    </a:lnTo>
                    <a:lnTo>
                      <a:pt x="472" y="235"/>
                    </a:lnTo>
                    <a:lnTo>
                      <a:pt x="472" y="235"/>
                    </a:lnTo>
                    <a:lnTo>
                      <a:pt x="470" y="235"/>
                    </a:lnTo>
                    <a:lnTo>
                      <a:pt x="470" y="236"/>
                    </a:lnTo>
                    <a:lnTo>
                      <a:pt x="470" y="236"/>
                    </a:lnTo>
                    <a:lnTo>
                      <a:pt x="472" y="238"/>
                    </a:lnTo>
                    <a:lnTo>
                      <a:pt x="472" y="238"/>
                    </a:lnTo>
                    <a:lnTo>
                      <a:pt x="472" y="238"/>
                    </a:lnTo>
                    <a:lnTo>
                      <a:pt x="472" y="238"/>
                    </a:lnTo>
                    <a:lnTo>
                      <a:pt x="472" y="238"/>
                    </a:lnTo>
                    <a:lnTo>
                      <a:pt x="472" y="239"/>
                    </a:lnTo>
                    <a:lnTo>
                      <a:pt x="472" y="239"/>
                    </a:lnTo>
                    <a:lnTo>
                      <a:pt x="472" y="239"/>
                    </a:lnTo>
                    <a:lnTo>
                      <a:pt x="472" y="241"/>
                    </a:lnTo>
                    <a:lnTo>
                      <a:pt x="472" y="241"/>
                    </a:lnTo>
                    <a:lnTo>
                      <a:pt x="472" y="241"/>
                    </a:lnTo>
                    <a:lnTo>
                      <a:pt x="472" y="241"/>
                    </a:lnTo>
                    <a:lnTo>
                      <a:pt x="473" y="241"/>
                    </a:lnTo>
                    <a:lnTo>
                      <a:pt x="475" y="241"/>
                    </a:lnTo>
                    <a:lnTo>
                      <a:pt x="475" y="241"/>
                    </a:lnTo>
                    <a:lnTo>
                      <a:pt x="476" y="241"/>
                    </a:lnTo>
                    <a:lnTo>
                      <a:pt x="476" y="241"/>
                    </a:lnTo>
                    <a:lnTo>
                      <a:pt x="476" y="241"/>
                    </a:lnTo>
                    <a:lnTo>
                      <a:pt x="476" y="242"/>
                    </a:lnTo>
                    <a:lnTo>
                      <a:pt x="478" y="242"/>
                    </a:lnTo>
                    <a:lnTo>
                      <a:pt x="478" y="242"/>
                    </a:lnTo>
                    <a:lnTo>
                      <a:pt x="478" y="247"/>
                    </a:lnTo>
                    <a:lnTo>
                      <a:pt x="478" y="248"/>
                    </a:lnTo>
                    <a:lnTo>
                      <a:pt x="478" y="248"/>
                    </a:lnTo>
                    <a:lnTo>
                      <a:pt x="478" y="248"/>
                    </a:lnTo>
                    <a:lnTo>
                      <a:pt x="478" y="250"/>
                    </a:lnTo>
                    <a:lnTo>
                      <a:pt x="478" y="253"/>
                    </a:lnTo>
                    <a:lnTo>
                      <a:pt x="478" y="253"/>
                    </a:lnTo>
                    <a:lnTo>
                      <a:pt x="478" y="254"/>
                    </a:lnTo>
                    <a:lnTo>
                      <a:pt x="475" y="256"/>
                    </a:lnTo>
                    <a:lnTo>
                      <a:pt x="475" y="256"/>
                    </a:lnTo>
                    <a:lnTo>
                      <a:pt x="475" y="258"/>
                    </a:lnTo>
                    <a:lnTo>
                      <a:pt x="475" y="258"/>
                    </a:lnTo>
                    <a:lnTo>
                      <a:pt x="475" y="258"/>
                    </a:lnTo>
                    <a:lnTo>
                      <a:pt x="476" y="258"/>
                    </a:lnTo>
                    <a:lnTo>
                      <a:pt x="476" y="259"/>
                    </a:lnTo>
                    <a:lnTo>
                      <a:pt x="475" y="259"/>
                    </a:lnTo>
                    <a:lnTo>
                      <a:pt x="475" y="261"/>
                    </a:lnTo>
                    <a:lnTo>
                      <a:pt x="475" y="261"/>
                    </a:lnTo>
                    <a:lnTo>
                      <a:pt x="475" y="261"/>
                    </a:lnTo>
                    <a:lnTo>
                      <a:pt x="475" y="261"/>
                    </a:lnTo>
                    <a:lnTo>
                      <a:pt x="475" y="261"/>
                    </a:lnTo>
                    <a:lnTo>
                      <a:pt x="475" y="264"/>
                    </a:lnTo>
                    <a:lnTo>
                      <a:pt x="475" y="264"/>
                    </a:lnTo>
                    <a:lnTo>
                      <a:pt x="475" y="265"/>
                    </a:lnTo>
                    <a:lnTo>
                      <a:pt x="473" y="265"/>
                    </a:lnTo>
                    <a:lnTo>
                      <a:pt x="473" y="267"/>
                    </a:lnTo>
                    <a:lnTo>
                      <a:pt x="473" y="267"/>
                    </a:lnTo>
                    <a:lnTo>
                      <a:pt x="473" y="268"/>
                    </a:lnTo>
                    <a:lnTo>
                      <a:pt x="473" y="270"/>
                    </a:lnTo>
                    <a:lnTo>
                      <a:pt x="473" y="270"/>
                    </a:lnTo>
                    <a:lnTo>
                      <a:pt x="472" y="270"/>
                    </a:lnTo>
                    <a:lnTo>
                      <a:pt x="472" y="270"/>
                    </a:lnTo>
                    <a:lnTo>
                      <a:pt x="472" y="271"/>
                    </a:lnTo>
                    <a:lnTo>
                      <a:pt x="472" y="271"/>
                    </a:lnTo>
                    <a:lnTo>
                      <a:pt x="472" y="273"/>
                    </a:lnTo>
                    <a:lnTo>
                      <a:pt x="472" y="273"/>
                    </a:lnTo>
                    <a:lnTo>
                      <a:pt x="472" y="273"/>
                    </a:lnTo>
                    <a:lnTo>
                      <a:pt x="472" y="273"/>
                    </a:lnTo>
                    <a:lnTo>
                      <a:pt x="470" y="274"/>
                    </a:lnTo>
                    <a:lnTo>
                      <a:pt x="470" y="274"/>
                    </a:lnTo>
                    <a:lnTo>
                      <a:pt x="470" y="274"/>
                    </a:lnTo>
                    <a:lnTo>
                      <a:pt x="470" y="274"/>
                    </a:lnTo>
                    <a:lnTo>
                      <a:pt x="469" y="274"/>
                    </a:lnTo>
                    <a:lnTo>
                      <a:pt x="469" y="276"/>
                    </a:lnTo>
                    <a:lnTo>
                      <a:pt x="469" y="276"/>
                    </a:lnTo>
                    <a:lnTo>
                      <a:pt x="469" y="276"/>
                    </a:lnTo>
                    <a:lnTo>
                      <a:pt x="469" y="277"/>
                    </a:lnTo>
                    <a:lnTo>
                      <a:pt x="467" y="277"/>
                    </a:lnTo>
                    <a:lnTo>
                      <a:pt x="467" y="279"/>
                    </a:lnTo>
                    <a:lnTo>
                      <a:pt x="467" y="281"/>
                    </a:lnTo>
                    <a:lnTo>
                      <a:pt x="467" y="282"/>
                    </a:lnTo>
                    <a:lnTo>
                      <a:pt x="467" y="282"/>
                    </a:lnTo>
                    <a:lnTo>
                      <a:pt x="467" y="284"/>
                    </a:lnTo>
                    <a:lnTo>
                      <a:pt x="469" y="285"/>
                    </a:lnTo>
                    <a:lnTo>
                      <a:pt x="469" y="285"/>
                    </a:lnTo>
                    <a:lnTo>
                      <a:pt x="469" y="285"/>
                    </a:lnTo>
                    <a:lnTo>
                      <a:pt x="473" y="288"/>
                    </a:lnTo>
                    <a:lnTo>
                      <a:pt x="473" y="288"/>
                    </a:lnTo>
                    <a:lnTo>
                      <a:pt x="473" y="290"/>
                    </a:lnTo>
                    <a:lnTo>
                      <a:pt x="475" y="290"/>
                    </a:lnTo>
                    <a:lnTo>
                      <a:pt x="475" y="290"/>
                    </a:lnTo>
                    <a:lnTo>
                      <a:pt x="473" y="291"/>
                    </a:lnTo>
                    <a:lnTo>
                      <a:pt x="473" y="291"/>
                    </a:lnTo>
                    <a:lnTo>
                      <a:pt x="473" y="291"/>
                    </a:lnTo>
                    <a:lnTo>
                      <a:pt x="473" y="291"/>
                    </a:lnTo>
                    <a:lnTo>
                      <a:pt x="473" y="291"/>
                    </a:lnTo>
                    <a:lnTo>
                      <a:pt x="473" y="293"/>
                    </a:lnTo>
                    <a:lnTo>
                      <a:pt x="475" y="293"/>
                    </a:lnTo>
                    <a:lnTo>
                      <a:pt x="475" y="293"/>
                    </a:lnTo>
                    <a:lnTo>
                      <a:pt x="475" y="293"/>
                    </a:lnTo>
                    <a:lnTo>
                      <a:pt x="475" y="294"/>
                    </a:lnTo>
                    <a:lnTo>
                      <a:pt x="475" y="294"/>
                    </a:lnTo>
                    <a:lnTo>
                      <a:pt x="475" y="294"/>
                    </a:lnTo>
                    <a:lnTo>
                      <a:pt x="476" y="296"/>
                    </a:lnTo>
                    <a:lnTo>
                      <a:pt x="475" y="296"/>
                    </a:lnTo>
                    <a:lnTo>
                      <a:pt x="476" y="296"/>
                    </a:lnTo>
                    <a:lnTo>
                      <a:pt x="476" y="297"/>
                    </a:lnTo>
                    <a:lnTo>
                      <a:pt x="476" y="297"/>
                    </a:lnTo>
                    <a:lnTo>
                      <a:pt x="476" y="299"/>
                    </a:lnTo>
                    <a:lnTo>
                      <a:pt x="476" y="302"/>
                    </a:lnTo>
                    <a:lnTo>
                      <a:pt x="469" y="300"/>
                    </a:lnTo>
                    <a:lnTo>
                      <a:pt x="467" y="299"/>
                    </a:lnTo>
                    <a:lnTo>
                      <a:pt x="467" y="297"/>
                    </a:lnTo>
                    <a:lnTo>
                      <a:pt x="467" y="296"/>
                    </a:lnTo>
                    <a:lnTo>
                      <a:pt x="465" y="296"/>
                    </a:lnTo>
                    <a:lnTo>
                      <a:pt x="464" y="293"/>
                    </a:lnTo>
                    <a:lnTo>
                      <a:pt x="462" y="293"/>
                    </a:lnTo>
                    <a:lnTo>
                      <a:pt x="462" y="291"/>
                    </a:lnTo>
                    <a:lnTo>
                      <a:pt x="462" y="290"/>
                    </a:lnTo>
                    <a:lnTo>
                      <a:pt x="462" y="290"/>
                    </a:lnTo>
                    <a:lnTo>
                      <a:pt x="464" y="288"/>
                    </a:lnTo>
                    <a:lnTo>
                      <a:pt x="462" y="288"/>
                    </a:lnTo>
                    <a:lnTo>
                      <a:pt x="462" y="288"/>
                    </a:lnTo>
                    <a:lnTo>
                      <a:pt x="461" y="288"/>
                    </a:lnTo>
                    <a:lnTo>
                      <a:pt x="461" y="287"/>
                    </a:lnTo>
                    <a:lnTo>
                      <a:pt x="458" y="288"/>
                    </a:lnTo>
                    <a:lnTo>
                      <a:pt x="458" y="287"/>
                    </a:lnTo>
                    <a:lnTo>
                      <a:pt x="456" y="287"/>
                    </a:lnTo>
                    <a:lnTo>
                      <a:pt x="456" y="287"/>
                    </a:lnTo>
                    <a:lnTo>
                      <a:pt x="456" y="285"/>
                    </a:lnTo>
                    <a:lnTo>
                      <a:pt x="456" y="285"/>
                    </a:lnTo>
                    <a:lnTo>
                      <a:pt x="455" y="284"/>
                    </a:lnTo>
                    <a:lnTo>
                      <a:pt x="455" y="284"/>
                    </a:lnTo>
                    <a:lnTo>
                      <a:pt x="453" y="282"/>
                    </a:lnTo>
                    <a:lnTo>
                      <a:pt x="447" y="282"/>
                    </a:lnTo>
                    <a:lnTo>
                      <a:pt x="446" y="282"/>
                    </a:lnTo>
                    <a:lnTo>
                      <a:pt x="446" y="281"/>
                    </a:lnTo>
                    <a:lnTo>
                      <a:pt x="446" y="281"/>
                    </a:lnTo>
                    <a:lnTo>
                      <a:pt x="444" y="281"/>
                    </a:lnTo>
                    <a:lnTo>
                      <a:pt x="443" y="279"/>
                    </a:lnTo>
                    <a:lnTo>
                      <a:pt x="441" y="279"/>
                    </a:lnTo>
                    <a:lnTo>
                      <a:pt x="441" y="279"/>
                    </a:lnTo>
                    <a:lnTo>
                      <a:pt x="438" y="279"/>
                    </a:lnTo>
                    <a:lnTo>
                      <a:pt x="436" y="277"/>
                    </a:lnTo>
                    <a:lnTo>
                      <a:pt x="435" y="277"/>
                    </a:lnTo>
                    <a:lnTo>
                      <a:pt x="433" y="276"/>
                    </a:lnTo>
                    <a:lnTo>
                      <a:pt x="430" y="274"/>
                    </a:lnTo>
                    <a:lnTo>
                      <a:pt x="429" y="271"/>
                    </a:lnTo>
                    <a:lnTo>
                      <a:pt x="427" y="271"/>
                    </a:lnTo>
                    <a:lnTo>
                      <a:pt x="427" y="270"/>
                    </a:lnTo>
                    <a:lnTo>
                      <a:pt x="426" y="270"/>
                    </a:lnTo>
                    <a:lnTo>
                      <a:pt x="412" y="271"/>
                    </a:lnTo>
                    <a:lnTo>
                      <a:pt x="410" y="271"/>
                    </a:lnTo>
                    <a:lnTo>
                      <a:pt x="406" y="271"/>
                    </a:lnTo>
                    <a:lnTo>
                      <a:pt x="404" y="271"/>
                    </a:lnTo>
                    <a:lnTo>
                      <a:pt x="403" y="273"/>
                    </a:lnTo>
                    <a:lnTo>
                      <a:pt x="401" y="273"/>
                    </a:lnTo>
                    <a:lnTo>
                      <a:pt x="400" y="273"/>
                    </a:lnTo>
                    <a:lnTo>
                      <a:pt x="398" y="271"/>
                    </a:lnTo>
                    <a:lnTo>
                      <a:pt x="398" y="271"/>
                    </a:lnTo>
                    <a:lnTo>
                      <a:pt x="395" y="271"/>
                    </a:lnTo>
                    <a:lnTo>
                      <a:pt x="390" y="271"/>
                    </a:lnTo>
                    <a:lnTo>
                      <a:pt x="389" y="271"/>
                    </a:lnTo>
                    <a:lnTo>
                      <a:pt x="389" y="271"/>
                    </a:lnTo>
                    <a:lnTo>
                      <a:pt x="387" y="273"/>
                    </a:lnTo>
                    <a:lnTo>
                      <a:pt x="387" y="273"/>
                    </a:lnTo>
                    <a:lnTo>
                      <a:pt x="387" y="274"/>
                    </a:lnTo>
                    <a:lnTo>
                      <a:pt x="386" y="276"/>
                    </a:lnTo>
                    <a:lnTo>
                      <a:pt x="386" y="277"/>
                    </a:lnTo>
                    <a:lnTo>
                      <a:pt x="386" y="277"/>
                    </a:lnTo>
                    <a:lnTo>
                      <a:pt x="384" y="277"/>
                    </a:lnTo>
                    <a:lnTo>
                      <a:pt x="384" y="279"/>
                    </a:lnTo>
                    <a:lnTo>
                      <a:pt x="383" y="279"/>
                    </a:lnTo>
                    <a:lnTo>
                      <a:pt x="380" y="279"/>
                    </a:lnTo>
                    <a:lnTo>
                      <a:pt x="377" y="277"/>
                    </a:lnTo>
                    <a:lnTo>
                      <a:pt x="375" y="276"/>
                    </a:lnTo>
                    <a:lnTo>
                      <a:pt x="375" y="276"/>
                    </a:lnTo>
                    <a:lnTo>
                      <a:pt x="374" y="274"/>
                    </a:lnTo>
                    <a:lnTo>
                      <a:pt x="366" y="271"/>
                    </a:lnTo>
                    <a:lnTo>
                      <a:pt x="363" y="268"/>
                    </a:lnTo>
                    <a:lnTo>
                      <a:pt x="360" y="267"/>
                    </a:lnTo>
                    <a:lnTo>
                      <a:pt x="360" y="267"/>
                    </a:lnTo>
                    <a:lnTo>
                      <a:pt x="360" y="267"/>
                    </a:lnTo>
                    <a:lnTo>
                      <a:pt x="358" y="267"/>
                    </a:lnTo>
                    <a:lnTo>
                      <a:pt x="352" y="262"/>
                    </a:lnTo>
                    <a:lnTo>
                      <a:pt x="352" y="262"/>
                    </a:lnTo>
                    <a:lnTo>
                      <a:pt x="351" y="261"/>
                    </a:lnTo>
                    <a:lnTo>
                      <a:pt x="351" y="261"/>
                    </a:lnTo>
                    <a:lnTo>
                      <a:pt x="351" y="261"/>
                    </a:lnTo>
                    <a:lnTo>
                      <a:pt x="344" y="261"/>
                    </a:lnTo>
                    <a:lnTo>
                      <a:pt x="334" y="261"/>
                    </a:lnTo>
                    <a:lnTo>
                      <a:pt x="323" y="261"/>
                    </a:lnTo>
                    <a:lnTo>
                      <a:pt x="312" y="261"/>
                    </a:lnTo>
                    <a:lnTo>
                      <a:pt x="302" y="261"/>
                    </a:lnTo>
                    <a:lnTo>
                      <a:pt x="291" y="261"/>
                    </a:lnTo>
                    <a:lnTo>
                      <a:pt x="280" y="261"/>
                    </a:lnTo>
                    <a:lnTo>
                      <a:pt x="269" y="261"/>
                    </a:lnTo>
                    <a:lnTo>
                      <a:pt x="259" y="261"/>
                    </a:lnTo>
                    <a:lnTo>
                      <a:pt x="248" y="261"/>
                    </a:lnTo>
                    <a:lnTo>
                      <a:pt x="237" y="261"/>
                    </a:lnTo>
                    <a:lnTo>
                      <a:pt x="227" y="261"/>
                    </a:lnTo>
                    <a:lnTo>
                      <a:pt x="216" y="261"/>
                    </a:lnTo>
                    <a:lnTo>
                      <a:pt x="205" y="261"/>
                    </a:lnTo>
                    <a:lnTo>
                      <a:pt x="194" y="261"/>
                    </a:lnTo>
                    <a:lnTo>
                      <a:pt x="184" y="261"/>
                    </a:lnTo>
                    <a:lnTo>
                      <a:pt x="173" y="261"/>
                    </a:lnTo>
                    <a:lnTo>
                      <a:pt x="162" y="261"/>
                    </a:lnTo>
                    <a:lnTo>
                      <a:pt x="151" y="261"/>
                    </a:lnTo>
                    <a:lnTo>
                      <a:pt x="141" y="261"/>
                    </a:lnTo>
                    <a:lnTo>
                      <a:pt x="130" y="261"/>
                    </a:lnTo>
                    <a:lnTo>
                      <a:pt x="119" y="261"/>
                    </a:lnTo>
                    <a:lnTo>
                      <a:pt x="109" y="261"/>
                    </a:lnTo>
                    <a:lnTo>
                      <a:pt x="98" y="261"/>
                    </a:lnTo>
                    <a:lnTo>
                      <a:pt x="87" y="261"/>
                    </a:lnTo>
                    <a:lnTo>
                      <a:pt x="76" y="261"/>
                    </a:lnTo>
                    <a:lnTo>
                      <a:pt x="66" y="261"/>
                    </a:lnTo>
                    <a:lnTo>
                      <a:pt x="55" y="261"/>
                    </a:lnTo>
                    <a:lnTo>
                      <a:pt x="44" y="261"/>
                    </a:lnTo>
                    <a:lnTo>
                      <a:pt x="34" y="261"/>
                    </a:lnTo>
                    <a:lnTo>
                      <a:pt x="23" y="261"/>
                    </a:lnTo>
                    <a:lnTo>
                      <a:pt x="12" y="261"/>
                    </a:lnTo>
                    <a:lnTo>
                      <a:pt x="0" y="261"/>
                    </a:lnTo>
                    <a:lnTo>
                      <a:pt x="0" y="250"/>
                    </a:lnTo>
                    <a:lnTo>
                      <a:pt x="0" y="238"/>
                    </a:lnTo>
                    <a:lnTo>
                      <a:pt x="0" y="227"/>
                    </a:lnTo>
                    <a:lnTo>
                      <a:pt x="0" y="216"/>
                    </a:lnTo>
                    <a:lnTo>
                      <a:pt x="0" y="205"/>
                    </a:lnTo>
                    <a:lnTo>
                      <a:pt x="0" y="195"/>
                    </a:lnTo>
                    <a:lnTo>
                      <a:pt x="0" y="184"/>
                    </a:lnTo>
                    <a:lnTo>
                      <a:pt x="0" y="173"/>
                    </a:lnTo>
                    <a:lnTo>
                      <a:pt x="0" y="163"/>
                    </a:lnTo>
                    <a:lnTo>
                      <a:pt x="0" y="152"/>
                    </a:lnTo>
                    <a:lnTo>
                      <a:pt x="0" y="140"/>
                    </a:lnTo>
                    <a:lnTo>
                      <a:pt x="0" y="129"/>
                    </a:lnTo>
                    <a:lnTo>
                      <a:pt x="0" y="118"/>
                    </a:lnTo>
                    <a:lnTo>
                      <a:pt x="0" y="107"/>
                    </a:lnTo>
                    <a:lnTo>
                      <a:pt x="0" y="95"/>
                    </a:lnTo>
                    <a:lnTo>
                      <a:pt x="0" y="84"/>
                    </a:lnTo>
                    <a:lnTo>
                      <a:pt x="0" y="84"/>
                    </a:lnTo>
                    <a:lnTo>
                      <a:pt x="0" y="83"/>
                    </a:lnTo>
                    <a:lnTo>
                      <a:pt x="0" y="78"/>
                    </a:lnTo>
                    <a:lnTo>
                      <a:pt x="0" y="69"/>
                    </a:lnTo>
                    <a:lnTo>
                      <a:pt x="0" y="58"/>
                    </a:lnTo>
                    <a:lnTo>
                      <a:pt x="0" y="49"/>
                    </a:lnTo>
                    <a:lnTo>
                      <a:pt x="0" y="38"/>
                    </a:lnTo>
                    <a:lnTo>
                      <a:pt x="0" y="29"/>
                    </a:lnTo>
                    <a:lnTo>
                      <a:pt x="0" y="20"/>
                    </a:lnTo>
                    <a:lnTo>
                      <a:pt x="0" y="9"/>
                    </a:lnTo>
                    <a:lnTo>
                      <a:pt x="0" y="0"/>
                    </a:lnTo>
                    <a:lnTo>
                      <a:pt x="17" y="0"/>
                    </a:lnTo>
                    <a:lnTo>
                      <a:pt x="32" y="0"/>
                    </a:lnTo>
                    <a:lnTo>
                      <a:pt x="46" y="0"/>
                    </a:lnTo>
                    <a:lnTo>
                      <a:pt x="61" y="0"/>
                    </a:lnTo>
                    <a:lnTo>
                      <a:pt x="75" y="0"/>
                    </a:lnTo>
                    <a:lnTo>
                      <a:pt x="90" y="0"/>
                    </a:lnTo>
                    <a:lnTo>
                      <a:pt x="106" y="0"/>
                    </a:lnTo>
                    <a:lnTo>
                      <a:pt x="119" y="0"/>
                    </a:lnTo>
                    <a:lnTo>
                      <a:pt x="135" y="0"/>
                    </a:lnTo>
                    <a:lnTo>
                      <a:pt x="148" y="0"/>
                    </a:lnTo>
                    <a:lnTo>
                      <a:pt x="164" y="0"/>
                    </a:lnTo>
                    <a:lnTo>
                      <a:pt x="178" y="0"/>
                    </a:lnTo>
                    <a:lnTo>
                      <a:pt x="193" y="0"/>
                    </a:lnTo>
                    <a:lnTo>
                      <a:pt x="208" y="0"/>
                    </a:lnTo>
                    <a:lnTo>
                      <a:pt x="222" y="0"/>
                    </a:lnTo>
                    <a:lnTo>
                      <a:pt x="237" y="0"/>
                    </a:lnTo>
                    <a:lnTo>
                      <a:pt x="251" y="0"/>
                    </a:lnTo>
                    <a:lnTo>
                      <a:pt x="266" y="0"/>
                    </a:lnTo>
                    <a:lnTo>
                      <a:pt x="282" y="0"/>
                    </a:lnTo>
                    <a:lnTo>
                      <a:pt x="295" y="0"/>
                    </a:lnTo>
                    <a:lnTo>
                      <a:pt x="311" y="0"/>
                    </a:lnTo>
                    <a:lnTo>
                      <a:pt x="325" y="0"/>
                    </a:lnTo>
                    <a:lnTo>
                      <a:pt x="340" y="0"/>
                    </a:lnTo>
                    <a:lnTo>
                      <a:pt x="354" y="0"/>
                    </a:lnTo>
                    <a:lnTo>
                      <a:pt x="369" y="0"/>
                    </a:lnTo>
                    <a:lnTo>
                      <a:pt x="384" y="0"/>
                    </a:lnTo>
                    <a:lnTo>
                      <a:pt x="398" y="0"/>
                    </a:lnTo>
                    <a:lnTo>
                      <a:pt x="413" y="0"/>
                    </a:lnTo>
                    <a:lnTo>
                      <a:pt x="427" y="0"/>
                    </a:lnTo>
                    <a:lnTo>
                      <a:pt x="443" y="0"/>
                    </a:lnTo>
                    <a:lnTo>
                      <a:pt x="458" y="0"/>
                    </a:lnTo>
                    <a:lnTo>
                      <a:pt x="472"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4" name="Freeform 259">
                <a:extLst>
                  <a:ext uri="{FF2B5EF4-FFF2-40B4-BE49-F238E27FC236}">
                    <a16:creationId xmlns:a16="http://schemas.microsoft.com/office/drawing/2014/main" id="{A751D63D-4047-303E-947F-7F4F603709B3}"/>
                  </a:ext>
                </a:extLst>
              </p:cNvPr>
              <p:cNvSpPr>
                <a:spLocks noEditPoints="1"/>
              </p:cNvSpPr>
              <p:nvPr/>
            </p:nvSpPr>
            <p:spPr bwMode="auto">
              <a:xfrm>
                <a:off x="6543676" y="4479925"/>
                <a:ext cx="522288" cy="476250"/>
              </a:xfrm>
              <a:custGeom>
                <a:avLst/>
                <a:gdLst>
                  <a:gd name="T0" fmla="*/ 211 w 329"/>
                  <a:gd name="T1" fmla="*/ 290 h 300"/>
                  <a:gd name="T2" fmla="*/ 230 w 329"/>
                  <a:gd name="T3" fmla="*/ 286 h 300"/>
                  <a:gd name="T4" fmla="*/ 254 w 329"/>
                  <a:gd name="T5" fmla="*/ 277 h 300"/>
                  <a:gd name="T6" fmla="*/ 248 w 329"/>
                  <a:gd name="T7" fmla="*/ 257 h 300"/>
                  <a:gd name="T8" fmla="*/ 247 w 329"/>
                  <a:gd name="T9" fmla="*/ 257 h 300"/>
                  <a:gd name="T10" fmla="*/ 130 w 329"/>
                  <a:gd name="T11" fmla="*/ 250 h 300"/>
                  <a:gd name="T12" fmla="*/ 283 w 329"/>
                  <a:gd name="T13" fmla="*/ 242 h 300"/>
                  <a:gd name="T14" fmla="*/ 288 w 329"/>
                  <a:gd name="T15" fmla="*/ 237 h 300"/>
                  <a:gd name="T16" fmla="*/ 325 w 329"/>
                  <a:gd name="T17" fmla="*/ 231 h 300"/>
                  <a:gd name="T18" fmla="*/ 297 w 329"/>
                  <a:gd name="T19" fmla="*/ 227 h 300"/>
                  <a:gd name="T20" fmla="*/ 326 w 329"/>
                  <a:gd name="T21" fmla="*/ 219 h 300"/>
                  <a:gd name="T22" fmla="*/ 300 w 329"/>
                  <a:gd name="T23" fmla="*/ 218 h 300"/>
                  <a:gd name="T24" fmla="*/ 302 w 329"/>
                  <a:gd name="T25" fmla="*/ 214 h 300"/>
                  <a:gd name="T26" fmla="*/ 170 w 329"/>
                  <a:gd name="T27" fmla="*/ 86 h 300"/>
                  <a:gd name="T28" fmla="*/ 158 w 329"/>
                  <a:gd name="T29" fmla="*/ 129 h 300"/>
                  <a:gd name="T30" fmla="*/ 158 w 329"/>
                  <a:gd name="T31" fmla="*/ 149 h 300"/>
                  <a:gd name="T32" fmla="*/ 271 w 329"/>
                  <a:gd name="T33" fmla="*/ 153 h 300"/>
                  <a:gd name="T34" fmla="*/ 274 w 329"/>
                  <a:gd name="T35" fmla="*/ 188 h 300"/>
                  <a:gd name="T36" fmla="*/ 277 w 329"/>
                  <a:gd name="T37" fmla="*/ 210 h 300"/>
                  <a:gd name="T38" fmla="*/ 251 w 329"/>
                  <a:gd name="T39" fmla="*/ 196 h 300"/>
                  <a:gd name="T40" fmla="*/ 248 w 329"/>
                  <a:gd name="T41" fmla="*/ 219 h 300"/>
                  <a:gd name="T42" fmla="*/ 271 w 329"/>
                  <a:gd name="T43" fmla="*/ 214 h 300"/>
                  <a:gd name="T44" fmla="*/ 269 w 329"/>
                  <a:gd name="T45" fmla="*/ 219 h 300"/>
                  <a:gd name="T46" fmla="*/ 280 w 329"/>
                  <a:gd name="T47" fmla="*/ 228 h 300"/>
                  <a:gd name="T48" fmla="*/ 294 w 329"/>
                  <a:gd name="T49" fmla="*/ 218 h 300"/>
                  <a:gd name="T50" fmla="*/ 294 w 329"/>
                  <a:gd name="T51" fmla="*/ 230 h 300"/>
                  <a:gd name="T52" fmla="*/ 289 w 329"/>
                  <a:gd name="T53" fmla="*/ 236 h 300"/>
                  <a:gd name="T54" fmla="*/ 286 w 329"/>
                  <a:gd name="T55" fmla="*/ 248 h 300"/>
                  <a:gd name="T56" fmla="*/ 271 w 329"/>
                  <a:gd name="T57" fmla="*/ 251 h 300"/>
                  <a:gd name="T58" fmla="*/ 289 w 329"/>
                  <a:gd name="T59" fmla="*/ 265 h 300"/>
                  <a:gd name="T60" fmla="*/ 305 w 329"/>
                  <a:gd name="T61" fmla="*/ 270 h 300"/>
                  <a:gd name="T62" fmla="*/ 315 w 329"/>
                  <a:gd name="T63" fmla="*/ 280 h 300"/>
                  <a:gd name="T64" fmla="*/ 308 w 329"/>
                  <a:gd name="T65" fmla="*/ 293 h 300"/>
                  <a:gd name="T66" fmla="*/ 292 w 329"/>
                  <a:gd name="T67" fmla="*/ 296 h 300"/>
                  <a:gd name="T68" fmla="*/ 294 w 329"/>
                  <a:gd name="T69" fmla="*/ 288 h 300"/>
                  <a:gd name="T70" fmla="*/ 271 w 329"/>
                  <a:gd name="T71" fmla="*/ 273 h 300"/>
                  <a:gd name="T72" fmla="*/ 263 w 329"/>
                  <a:gd name="T73" fmla="*/ 262 h 300"/>
                  <a:gd name="T74" fmla="*/ 242 w 329"/>
                  <a:gd name="T75" fmla="*/ 257 h 300"/>
                  <a:gd name="T76" fmla="*/ 250 w 329"/>
                  <a:gd name="T77" fmla="*/ 274 h 300"/>
                  <a:gd name="T78" fmla="*/ 237 w 329"/>
                  <a:gd name="T79" fmla="*/ 280 h 300"/>
                  <a:gd name="T80" fmla="*/ 224 w 329"/>
                  <a:gd name="T81" fmla="*/ 274 h 300"/>
                  <a:gd name="T82" fmla="*/ 214 w 329"/>
                  <a:gd name="T83" fmla="*/ 279 h 300"/>
                  <a:gd name="T84" fmla="*/ 202 w 329"/>
                  <a:gd name="T85" fmla="*/ 282 h 300"/>
                  <a:gd name="T86" fmla="*/ 173 w 329"/>
                  <a:gd name="T87" fmla="*/ 276 h 300"/>
                  <a:gd name="T88" fmla="*/ 184 w 329"/>
                  <a:gd name="T89" fmla="*/ 274 h 300"/>
                  <a:gd name="T90" fmla="*/ 176 w 329"/>
                  <a:gd name="T91" fmla="*/ 251 h 300"/>
                  <a:gd name="T92" fmla="*/ 158 w 329"/>
                  <a:gd name="T93" fmla="*/ 253 h 300"/>
                  <a:gd name="T94" fmla="*/ 136 w 329"/>
                  <a:gd name="T95" fmla="*/ 237 h 300"/>
                  <a:gd name="T96" fmla="*/ 118 w 329"/>
                  <a:gd name="T97" fmla="*/ 239 h 300"/>
                  <a:gd name="T98" fmla="*/ 124 w 329"/>
                  <a:gd name="T99" fmla="*/ 251 h 300"/>
                  <a:gd name="T100" fmla="*/ 49 w 329"/>
                  <a:gd name="T101" fmla="*/ 239 h 300"/>
                  <a:gd name="T102" fmla="*/ 11 w 329"/>
                  <a:gd name="T103" fmla="*/ 236 h 300"/>
                  <a:gd name="T104" fmla="*/ 20 w 329"/>
                  <a:gd name="T105" fmla="*/ 202 h 300"/>
                  <a:gd name="T106" fmla="*/ 23 w 329"/>
                  <a:gd name="T107" fmla="*/ 175 h 300"/>
                  <a:gd name="T108" fmla="*/ 32 w 329"/>
                  <a:gd name="T109" fmla="*/ 145 h 300"/>
                  <a:gd name="T110" fmla="*/ 21 w 329"/>
                  <a:gd name="T111" fmla="*/ 119 h 300"/>
                  <a:gd name="T112" fmla="*/ 14 w 329"/>
                  <a:gd name="T113" fmla="*/ 103 h 300"/>
                  <a:gd name="T114" fmla="*/ 3 w 329"/>
                  <a:gd name="T115" fmla="*/ 80 h 300"/>
                  <a:gd name="T116" fmla="*/ 67 w 329"/>
                  <a:gd name="T117" fmla="*/ 0 h 300"/>
                  <a:gd name="T118" fmla="*/ 185 w 329"/>
                  <a:gd name="T119" fmla="*/ 8 h 300"/>
                  <a:gd name="T120" fmla="*/ 182 w 329"/>
                  <a:gd name="T121" fmla="*/ 31 h 300"/>
                  <a:gd name="T122" fmla="*/ 193 w 329"/>
                  <a:gd name="T123" fmla="*/ 5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9" h="300">
                    <a:moveTo>
                      <a:pt x="202" y="291"/>
                    </a:moveTo>
                    <a:lnTo>
                      <a:pt x="201" y="291"/>
                    </a:lnTo>
                    <a:lnTo>
                      <a:pt x="202" y="291"/>
                    </a:lnTo>
                    <a:close/>
                    <a:moveTo>
                      <a:pt x="205" y="291"/>
                    </a:moveTo>
                    <a:lnTo>
                      <a:pt x="204" y="291"/>
                    </a:lnTo>
                    <a:lnTo>
                      <a:pt x="205" y="291"/>
                    </a:lnTo>
                    <a:close/>
                    <a:moveTo>
                      <a:pt x="199" y="291"/>
                    </a:moveTo>
                    <a:lnTo>
                      <a:pt x="196" y="291"/>
                    </a:lnTo>
                    <a:lnTo>
                      <a:pt x="194" y="290"/>
                    </a:lnTo>
                    <a:lnTo>
                      <a:pt x="198" y="291"/>
                    </a:lnTo>
                    <a:lnTo>
                      <a:pt x="199" y="291"/>
                    </a:lnTo>
                    <a:close/>
                    <a:moveTo>
                      <a:pt x="213" y="290"/>
                    </a:moveTo>
                    <a:lnTo>
                      <a:pt x="211" y="291"/>
                    </a:lnTo>
                    <a:lnTo>
                      <a:pt x="207" y="291"/>
                    </a:lnTo>
                    <a:lnTo>
                      <a:pt x="205" y="291"/>
                    </a:lnTo>
                    <a:lnTo>
                      <a:pt x="207" y="291"/>
                    </a:lnTo>
                    <a:lnTo>
                      <a:pt x="208" y="291"/>
                    </a:lnTo>
                    <a:lnTo>
                      <a:pt x="210" y="290"/>
                    </a:lnTo>
                    <a:lnTo>
                      <a:pt x="211" y="290"/>
                    </a:lnTo>
                    <a:lnTo>
                      <a:pt x="213" y="290"/>
                    </a:lnTo>
                    <a:lnTo>
                      <a:pt x="214" y="290"/>
                    </a:lnTo>
                    <a:lnTo>
                      <a:pt x="213" y="290"/>
                    </a:lnTo>
                    <a:close/>
                    <a:moveTo>
                      <a:pt x="228" y="291"/>
                    </a:moveTo>
                    <a:lnTo>
                      <a:pt x="225" y="291"/>
                    </a:lnTo>
                    <a:lnTo>
                      <a:pt x="222" y="290"/>
                    </a:lnTo>
                    <a:lnTo>
                      <a:pt x="225" y="290"/>
                    </a:lnTo>
                    <a:lnTo>
                      <a:pt x="227" y="290"/>
                    </a:lnTo>
                    <a:lnTo>
                      <a:pt x="228" y="291"/>
                    </a:lnTo>
                    <a:close/>
                    <a:moveTo>
                      <a:pt x="236" y="290"/>
                    </a:moveTo>
                    <a:lnTo>
                      <a:pt x="233" y="291"/>
                    </a:lnTo>
                    <a:lnTo>
                      <a:pt x="234" y="290"/>
                    </a:lnTo>
                    <a:lnTo>
                      <a:pt x="234" y="288"/>
                    </a:lnTo>
                    <a:lnTo>
                      <a:pt x="236" y="288"/>
                    </a:lnTo>
                    <a:lnTo>
                      <a:pt x="236" y="290"/>
                    </a:lnTo>
                    <a:close/>
                    <a:moveTo>
                      <a:pt x="233" y="286"/>
                    </a:moveTo>
                    <a:lnTo>
                      <a:pt x="230" y="286"/>
                    </a:lnTo>
                    <a:lnTo>
                      <a:pt x="228" y="286"/>
                    </a:lnTo>
                    <a:lnTo>
                      <a:pt x="230" y="286"/>
                    </a:lnTo>
                    <a:lnTo>
                      <a:pt x="231" y="286"/>
                    </a:lnTo>
                    <a:lnTo>
                      <a:pt x="231" y="285"/>
                    </a:lnTo>
                    <a:lnTo>
                      <a:pt x="233" y="285"/>
                    </a:lnTo>
                    <a:lnTo>
                      <a:pt x="233" y="286"/>
                    </a:lnTo>
                    <a:close/>
                    <a:moveTo>
                      <a:pt x="225" y="277"/>
                    </a:moveTo>
                    <a:lnTo>
                      <a:pt x="225" y="279"/>
                    </a:lnTo>
                    <a:lnTo>
                      <a:pt x="225" y="277"/>
                    </a:lnTo>
                    <a:lnTo>
                      <a:pt x="227" y="276"/>
                    </a:lnTo>
                    <a:lnTo>
                      <a:pt x="227" y="277"/>
                    </a:lnTo>
                    <a:lnTo>
                      <a:pt x="225" y="277"/>
                    </a:lnTo>
                    <a:close/>
                    <a:moveTo>
                      <a:pt x="253" y="279"/>
                    </a:moveTo>
                    <a:lnTo>
                      <a:pt x="253" y="277"/>
                    </a:lnTo>
                    <a:lnTo>
                      <a:pt x="254" y="277"/>
                    </a:lnTo>
                    <a:lnTo>
                      <a:pt x="256" y="276"/>
                    </a:lnTo>
                    <a:lnTo>
                      <a:pt x="257" y="276"/>
                    </a:lnTo>
                    <a:lnTo>
                      <a:pt x="256" y="276"/>
                    </a:lnTo>
                    <a:lnTo>
                      <a:pt x="257" y="276"/>
                    </a:lnTo>
                    <a:lnTo>
                      <a:pt x="256" y="277"/>
                    </a:lnTo>
                    <a:lnTo>
                      <a:pt x="254" y="277"/>
                    </a:lnTo>
                    <a:lnTo>
                      <a:pt x="253" y="279"/>
                    </a:lnTo>
                    <a:close/>
                    <a:moveTo>
                      <a:pt x="259" y="274"/>
                    </a:moveTo>
                    <a:lnTo>
                      <a:pt x="257" y="274"/>
                    </a:lnTo>
                    <a:lnTo>
                      <a:pt x="259" y="274"/>
                    </a:lnTo>
                    <a:lnTo>
                      <a:pt x="260" y="274"/>
                    </a:lnTo>
                    <a:lnTo>
                      <a:pt x="259" y="274"/>
                    </a:lnTo>
                    <a:close/>
                    <a:moveTo>
                      <a:pt x="262" y="271"/>
                    </a:moveTo>
                    <a:lnTo>
                      <a:pt x="262" y="273"/>
                    </a:lnTo>
                    <a:lnTo>
                      <a:pt x="260" y="271"/>
                    </a:lnTo>
                    <a:lnTo>
                      <a:pt x="262" y="271"/>
                    </a:lnTo>
                    <a:close/>
                    <a:moveTo>
                      <a:pt x="306" y="260"/>
                    </a:moveTo>
                    <a:lnTo>
                      <a:pt x="305" y="260"/>
                    </a:lnTo>
                    <a:lnTo>
                      <a:pt x="303" y="260"/>
                    </a:lnTo>
                    <a:lnTo>
                      <a:pt x="305" y="260"/>
                    </a:lnTo>
                    <a:lnTo>
                      <a:pt x="306" y="259"/>
                    </a:lnTo>
                    <a:lnTo>
                      <a:pt x="306" y="257"/>
                    </a:lnTo>
                    <a:lnTo>
                      <a:pt x="306" y="259"/>
                    </a:lnTo>
                    <a:lnTo>
                      <a:pt x="306" y="260"/>
                    </a:lnTo>
                    <a:close/>
                    <a:moveTo>
                      <a:pt x="248" y="257"/>
                    </a:moveTo>
                    <a:lnTo>
                      <a:pt x="250" y="257"/>
                    </a:lnTo>
                    <a:lnTo>
                      <a:pt x="251" y="259"/>
                    </a:lnTo>
                    <a:lnTo>
                      <a:pt x="253" y="259"/>
                    </a:lnTo>
                    <a:lnTo>
                      <a:pt x="253" y="260"/>
                    </a:lnTo>
                    <a:lnTo>
                      <a:pt x="253" y="262"/>
                    </a:lnTo>
                    <a:lnTo>
                      <a:pt x="254" y="262"/>
                    </a:lnTo>
                    <a:lnTo>
                      <a:pt x="254" y="260"/>
                    </a:lnTo>
                    <a:lnTo>
                      <a:pt x="254" y="262"/>
                    </a:lnTo>
                    <a:lnTo>
                      <a:pt x="253" y="262"/>
                    </a:lnTo>
                    <a:lnTo>
                      <a:pt x="253" y="260"/>
                    </a:lnTo>
                    <a:lnTo>
                      <a:pt x="251" y="260"/>
                    </a:lnTo>
                    <a:lnTo>
                      <a:pt x="251" y="262"/>
                    </a:lnTo>
                    <a:lnTo>
                      <a:pt x="251" y="260"/>
                    </a:lnTo>
                    <a:lnTo>
                      <a:pt x="250" y="260"/>
                    </a:lnTo>
                    <a:lnTo>
                      <a:pt x="251" y="260"/>
                    </a:lnTo>
                    <a:lnTo>
                      <a:pt x="250" y="260"/>
                    </a:lnTo>
                    <a:lnTo>
                      <a:pt x="248" y="260"/>
                    </a:lnTo>
                    <a:lnTo>
                      <a:pt x="247" y="259"/>
                    </a:lnTo>
                    <a:lnTo>
                      <a:pt x="247" y="257"/>
                    </a:lnTo>
                    <a:lnTo>
                      <a:pt x="248" y="257"/>
                    </a:lnTo>
                    <a:close/>
                    <a:moveTo>
                      <a:pt x="311" y="257"/>
                    </a:moveTo>
                    <a:lnTo>
                      <a:pt x="314" y="254"/>
                    </a:lnTo>
                    <a:lnTo>
                      <a:pt x="312" y="256"/>
                    </a:lnTo>
                    <a:lnTo>
                      <a:pt x="311" y="257"/>
                    </a:lnTo>
                    <a:close/>
                    <a:moveTo>
                      <a:pt x="319" y="248"/>
                    </a:moveTo>
                    <a:lnTo>
                      <a:pt x="320" y="248"/>
                    </a:lnTo>
                    <a:lnTo>
                      <a:pt x="319" y="248"/>
                    </a:lnTo>
                    <a:close/>
                    <a:moveTo>
                      <a:pt x="141" y="259"/>
                    </a:moveTo>
                    <a:lnTo>
                      <a:pt x="138" y="259"/>
                    </a:lnTo>
                    <a:lnTo>
                      <a:pt x="135" y="257"/>
                    </a:lnTo>
                    <a:lnTo>
                      <a:pt x="133" y="257"/>
                    </a:lnTo>
                    <a:lnTo>
                      <a:pt x="133" y="256"/>
                    </a:lnTo>
                    <a:lnTo>
                      <a:pt x="127" y="253"/>
                    </a:lnTo>
                    <a:lnTo>
                      <a:pt x="126" y="253"/>
                    </a:lnTo>
                    <a:lnTo>
                      <a:pt x="126" y="251"/>
                    </a:lnTo>
                    <a:lnTo>
                      <a:pt x="127" y="250"/>
                    </a:lnTo>
                    <a:lnTo>
                      <a:pt x="129" y="250"/>
                    </a:lnTo>
                    <a:lnTo>
                      <a:pt x="130" y="250"/>
                    </a:lnTo>
                    <a:lnTo>
                      <a:pt x="132" y="250"/>
                    </a:lnTo>
                    <a:lnTo>
                      <a:pt x="132" y="248"/>
                    </a:lnTo>
                    <a:lnTo>
                      <a:pt x="133" y="248"/>
                    </a:lnTo>
                    <a:lnTo>
                      <a:pt x="136" y="248"/>
                    </a:lnTo>
                    <a:lnTo>
                      <a:pt x="138" y="250"/>
                    </a:lnTo>
                    <a:lnTo>
                      <a:pt x="139" y="251"/>
                    </a:lnTo>
                    <a:lnTo>
                      <a:pt x="141" y="251"/>
                    </a:lnTo>
                    <a:lnTo>
                      <a:pt x="144" y="253"/>
                    </a:lnTo>
                    <a:lnTo>
                      <a:pt x="145" y="253"/>
                    </a:lnTo>
                    <a:lnTo>
                      <a:pt x="145" y="254"/>
                    </a:lnTo>
                    <a:lnTo>
                      <a:pt x="144" y="256"/>
                    </a:lnTo>
                    <a:lnTo>
                      <a:pt x="142" y="256"/>
                    </a:lnTo>
                    <a:lnTo>
                      <a:pt x="142" y="257"/>
                    </a:lnTo>
                    <a:lnTo>
                      <a:pt x="142" y="259"/>
                    </a:lnTo>
                    <a:lnTo>
                      <a:pt x="141" y="259"/>
                    </a:lnTo>
                    <a:close/>
                    <a:moveTo>
                      <a:pt x="285" y="245"/>
                    </a:moveTo>
                    <a:lnTo>
                      <a:pt x="283" y="245"/>
                    </a:lnTo>
                    <a:lnTo>
                      <a:pt x="283" y="244"/>
                    </a:lnTo>
                    <a:lnTo>
                      <a:pt x="283" y="242"/>
                    </a:lnTo>
                    <a:lnTo>
                      <a:pt x="285" y="242"/>
                    </a:lnTo>
                    <a:lnTo>
                      <a:pt x="285" y="244"/>
                    </a:lnTo>
                    <a:lnTo>
                      <a:pt x="285" y="245"/>
                    </a:lnTo>
                    <a:close/>
                    <a:moveTo>
                      <a:pt x="322" y="245"/>
                    </a:moveTo>
                    <a:lnTo>
                      <a:pt x="322" y="247"/>
                    </a:lnTo>
                    <a:lnTo>
                      <a:pt x="325" y="240"/>
                    </a:lnTo>
                    <a:lnTo>
                      <a:pt x="325" y="242"/>
                    </a:lnTo>
                    <a:lnTo>
                      <a:pt x="322" y="245"/>
                    </a:lnTo>
                    <a:close/>
                    <a:moveTo>
                      <a:pt x="289" y="239"/>
                    </a:moveTo>
                    <a:lnTo>
                      <a:pt x="289" y="240"/>
                    </a:lnTo>
                    <a:lnTo>
                      <a:pt x="291" y="240"/>
                    </a:lnTo>
                    <a:lnTo>
                      <a:pt x="289" y="240"/>
                    </a:lnTo>
                    <a:lnTo>
                      <a:pt x="288" y="239"/>
                    </a:lnTo>
                    <a:lnTo>
                      <a:pt x="286" y="240"/>
                    </a:lnTo>
                    <a:lnTo>
                      <a:pt x="286" y="242"/>
                    </a:lnTo>
                    <a:lnTo>
                      <a:pt x="286" y="239"/>
                    </a:lnTo>
                    <a:lnTo>
                      <a:pt x="286" y="237"/>
                    </a:lnTo>
                    <a:lnTo>
                      <a:pt x="288" y="236"/>
                    </a:lnTo>
                    <a:lnTo>
                      <a:pt x="288" y="237"/>
                    </a:lnTo>
                    <a:lnTo>
                      <a:pt x="289" y="237"/>
                    </a:lnTo>
                    <a:lnTo>
                      <a:pt x="289" y="239"/>
                    </a:lnTo>
                    <a:close/>
                    <a:moveTo>
                      <a:pt x="296" y="236"/>
                    </a:moveTo>
                    <a:lnTo>
                      <a:pt x="299" y="236"/>
                    </a:lnTo>
                    <a:lnTo>
                      <a:pt x="300" y="236"/>
                    </a:lnTo>
                    <a:lnTo>
                      <a:pt x="299" y="239"/>
                    </a:lnTo>
                    <a:lnTo>
                      <a:pt x="296" y="236"/>
                    </a:lnTo>
                    <a:close/>
                    <a:moveTo>
                      <a:pt x="319" y="236"/>
                    </a:moveTo>
                    <a:lnTo>
                      <a:pt x="319" y="237"/>
                    </a:lnTo>
                    <a:lnTo>
                      <a:pt x="319" y="236"/>
                    </a:lnTo>
                    <a:close/>
                    <a:moveTo>
                      <a:pt x="326" y="233"/>
                    </a:moveTo>
                    <a:lnTo>
                      <a:pt x="325" y="233"/>
                    </a:lnTo>
                    <a:lnTo>
                      <a:pt x="326" y="233"/>
                    </a:lnTo>
                    <a:close/>
                    <a:moveTo>
                      <a:pt x="323" y="231"/>
                    </a:moveTo>
                    <a:lnTo>
                      <a:pt x="322" y="233"/>
                    </a:lnTo>
                    <a:lnTo>
                      <a:pt x="323" y="231"/>
                    </a:lnTo>
                    <a:close/>
                    <a:moveTo>
                      <a:pt x="325" y="231"/>
                    </a:moveTo>
                    <a:lnTo>
                      <a:pt x="325" y="230"/>
                    </a:lnTo>
                    <a:lnTo>
                      <a:pt x="325" y="231"/>
                    </a:lnTo>
                    <a:close/>
                    <a:moveTo>
                      <a:pt x="323" y="231"/>
                    </a:moveTo>
                    <a:lnTo>
                      <a:pt x="325" y="230"/>
                    </a:lnTo>
                    <a:lnTo>
                      <a:pt x="323" y="231"/>
                    </a:lnTo>
                    <a:close/>
                    <a:moveTo>
                      <a:pt x="299" y="228"/>
                    </a:moveTo>
                    <a:lnTo>
                      <a:pt x="300" y="227"/>
                    </a:lnTo>
                    <a:lnTo>
                      <a:pt x="302" y="225"/>
                    </a:lnTo>
                    <a:lnTo>
                      <a:pt x="302" y="227"/>
                    </a:lnTo>
                    <a:lnTo>
                      <a:pt x="300" y="228"/>
                    </a:lnTo>
                    <a:lnTo>
                      <a:pt x="299" y="228"/>
                    </a:lnTo>
                    <a:close/>
                    <a:moveTo>
                      <a:pt x="300" y="227"/>
                    </a:moveTo>
                    <a:lnTo>
                      <a:pt x="300" y="225"/>
                    </a:lnTo>
                    <a:lnTo>
                      <a:pt x="302" y="225"/>
                    </a:lnTo>
                    <a:lnTo>
                      <a:pt x="302" y="224"/>
                    </a:lnTo>
                    <a:lnTo>
                      <a:pt x="303" y="224"/>
                    </a:lnTo>
                    <a:lnTo>
                      <a:pt x="303" y="225"/>
                    </a:lnTo>
                    <a:lnTo>
                      <a:pt x="302" y="225"/>
                    </a:lnTo>
                    <a:lnTo>
                      <a:pt x="300" y="227"/>
                    </a:lnTo>
                    <a:close/>
                    <a:moveTo>
                      <a:pt x="297" y="228"/>
                    </a:moveTo>
                    <a:lnTo>
                      <a:pt x="297" y="227"/>
                    </a:lnTo>
                    <a:lnTo>
                      <a:pt x="299" y="227"/>
                    </a:lnTo>
                    <a:lnTo>
                      <a:pt x="299" y="225"/>
                    </a:lnTo>
                    <a:lnTo>
                      <a:pt x="300" y="224"/>
                    </a:lnTo>
                    <a:lnTo>
                      <a:pt x="300" y="225"/>
                    </a:lnTo>
                    <a:lnTo>
                      <a:pt x="299" y="227"/>
                    </a:lnTo>
                    <a:lnTo>
                      <a:pt x="297" y="228"/>
                    </a:lnTo>
                    <a:close/>
                    <a:moveTo>
                      <a:pt x="328" y="236"/>
                    </a:moveTo>
                    <a:lnTo>
                      <a:pt x="326" y="239"/>
                    </a:lnTo>
                    <a:lnTo>
                      <a:pt x="326" y="237"/>
                    </a:lnTo>
                    <a:lnTo>
                      <a:pt x="328" y="233"/>
                    </a:lnTo>
                    <a:lnTo>
                      <a:pt x="328" y="228"/>
                    </a:lnTo>
                    <a:lnTo>
                      <a:pt x="328" y="227"/>
                    </a:lnTo>
                    <a:lnTo>
                      <a:pt x="329" y="227"/>
                    </a:lnTo>
                    <a:lnTo>
                      <a:pt x="328" y="225"/>
                    </a:lnTo>
                    <a:lnTo>
                      <a:pt x="328" y="224"/>
                    </a:lnTo>
                    <a:lnTo>
                      <a:pt x="328" y="222"/>
                    </a:lnTo>
                    <a:lnTo>
                      <a:pt x="326" y="219"/>
                    </a:lnTo>
                    <a:lnTo>
                      <a:pt x="325" y="218"/>
                    </a:lnTo>
                    <a:lnTo>
                      <a:pt x="326" y="219"/>
                    </a:lnTo>
                    <a:lnTo>
                      <a:pt x="328" y="221"/>
                    </a:lnTo>
                    <a:lnTo>
                      <a:pt x="328" y="222"/>
                    </a:lnTo>
                    <a:lnTo>
                      <a:pt x="329" y="224"/>
                    </a:lnTo>
                    <a:lnTo>
                      <a:pt x="329" y="228"/>
                    </a:lnTo>
                    <a:lnTo>
                      <a:pt x="328" y="234"/>
                    </a:lnTo>
                    <a:lnTo>
                      <a:pt x="328" y="236"/>
                    </a:lnTo>
                    <a:close/>
                    <a:moveTo>
                      <a:pt x="291" y="211"/>
                    </a:moveTo>
                    <a:lnTo>
                      <a:pt x="289" y="213"/>
                    </a:lnTo>
                    <a:lnTo>
                      <a:pt x="289" y="211"/>
                    </a:lnTo>
                    <a:lnTo>
                      <a:pt x="291" y="211"/>
                    </a:lnTo>
                    <a:close/>
                    <a:moveTo>
                      <a:pt x="303" y="218"/>
                    </a:moveTo>
                    <a:lnTo>
                      <a:pt x="305" y="218"/>
                    </a:lnTo>
                    <a:lnTo>
                      <a:pt x="305" y="216"/>
                    </a:lnTo>
                    <a:lnTo>
                      <a:pt x="305" y="218"/>
                    </a:lnTo>
                    <a:lnTo>
                      <a:pt x="305" y="219"/>
                    </a:lnTo>
                    <a:lnTo>
                      <a:pt x="303" y="219"/>
                    </a:lnTo>
                    <a:lnTo>
                      <a:pt x="302" y="219"/>
                    </a:lnTo>
                    <a:lnTo>
                      <a:pt x="302" y="218"/>
                    </a:lnTo>
                    <a:lnTo>
                      <a:pt x="300" y="218"/>
                    </a:lnTo>
                    <a:lnTo>
                      <a:pt x="299" y="218"/>
                    </a:lnTo>
                    <a:lnTo>
                      <a:pt x="297" y="218"/>
                    </a:lnTo>
                    <a:lnTo>
                      <a:pt x="297" y="219"/>
                    </a:lnTo>
                    <a:lnTo>
                      <a:pt x="296" y="219"/>
                    </a:lnTo>
                    <a:lnTo>
                      <a:pt x="296" y="218"/>
                    </a:lnTo>
                    <a:lnTo>
                      <a:pt x="297" y="218"/>
                    </a:lnTo>
                    <a:lnTo>
                      <a:pt x="297" y="216"/>
                    </a:lnTo>
                    <a:lnTo>
                      <a:pt x="299" y="216"/>
                    </a:lnTo>
                    <a:lnTo>
                      <a:pt x="300" y="216"/>
                    </a:lnTo>
                    <a:lnTo>
                      <a:pt x="299" y="214"/>
                    </a:lnTo>
                    <a:lnTo>
                      <a:pt x="300" y="214"/>
                    </a:lnTo>
                    <a:lnTo>
                      <a:pt x="302" y="213"/>
                    </a:lnTo>
                    <a:lnTo>
                      <a:pt x="303" y="213"/>
                    </a:lnTo>
                    <a:lnTo>
                      <a:pt x="303" y="211"/>
                    </a:lnTo>
                    <a:lnTo>
                      <a:pt x="305" y="210"/>
                    </a:lnTo>
                    <a:lnTo>
                      <a:pt x="306" y="210"/>
                    </a:lnTo>
                    <a:lnTo>
                      <a:pt x="305" y="211"/>
                    </a:lnTo>
                    <a:lnTo>
                      <a:pt x="302" y="213"/>
                    </a:lnTo>
                    <a:lnTo>
                      <a:pt x="302" y="214"/>
                    </a:lnTo>
                    <a:lnTo>
                      <a:pt x="302" y="216"/>
                    </a:lnTo>
                    <a:lnTo>
                      <a:pt x="303" y="216"/>
                    </a:lnTo>
                    <a:lnTo>
                      <a:pt x="303" y="218"/>
                    </a:lnTo>
                    <a:close/>
                    <a:moveTo>
                      <a:pt x="191" y="60"/>
                    </a:moveTo>
                    <a:lnTo>
                      <a:pt x="188" y="64"/>
                    </a:lnTo>
                    <a:lnTo>
                      <a:pt x="185" y="64"/>
                    </a:lnTo>
                    <a:lnTo>
                      <a:pt x="185" y="66"/>
                    </a:lnTo>
                    <a:lnTo>
                      <a:pt x="187" y="69"/>
                    </a:lnTo>
                    <a:lnTo>
                      <a:pt x="187" y="72"/>
                    </a:lnTo>
                    <a:lnTo>
                      <a:pt x="185" y="73"/>
                    </a:lnTo>
                    <a:lnTo>
                      <a:pt x="184" y="75"/>
                    </a:lnTo>
                    <a:lnTo>
                      <a:pt x="181" y="77"/>
                    </a:lnTo>
                    <a:lnTo>
                      <a:pt x="181" y="78"/>
                    </a:lnTo>
                    <a:lnTo>
                      <a:pt x="179" y="80"/>
                    </a:lnTo>
                    <a:lnTo>
                      <a:pt x="176" y="83"/>
                    </a:lnTo>
                    <a:lnTo>
                      <a:pt x="175" y="84"/>
                    </a:lnTo>
                    <a:lnTo>
                      <a:pt x="173" y="84"/>
                    </a:lnTo>
                    <a:lnTo>
                      <a:pt x="171" y="84"/>
                    </a:lnTo>
                    <a:lnTo>
                      <a:pt x="170" y="86"/>
                    </a:lnTo>
                    <a:lnTo>
                      <a:pt x="168" y="87"/>
                    </a:lnTo>
                    <a:lnTo>
                      <a:pt x="168" y="89"/>
                    </a:lnTo>
                    <a:lnTo>
                      <a:pt x="167" y="90"/>
                    </a:lnTo>
                    <a:lnTo>
                      <a:pt x="165" y="95"/>
                    </a:lnTo>
                    <a:lnTo>
                      <a:pt x="165" y="96"/>
                    </a:lnTo>
                    <a:lnTo>
                      <a:pt x="164" y="104"/>
                    </a:lnTo>
                    <a:lnTo>
                      <a:pt x="164" y="106"/>
                    </a:lnTo>
                    <a:lnTo>
                      <a:pt x="164" y="107"/>
                    </a:lnTo>
                    <a:lnTo>
                      <a:pt x="159" y="110"/>
                    </a:lnTo>
                    <a:lnTo>
                      <a:pt x="158" y="112"/>
                    </a:lnTo>
                    <a:lnTo>
                      <a:pt x="158" y="115"/>
                    </a:lnTo>
                    <a:lnTo>
                      <a:pt x="158" y="116"/>
                    </a:lnTo>
                    <a:lnTo>
                      <a:pt x="159" y="116"/>
                    </a:lnTo>
                    <a:lnTo>
                      <a:pt x="159" y="118"/>
                    </a:lnTo>
                    <a:lnTo>
                      <a:pt x="159" y="119"/>
                    </a:lnTo>
                    <a:lnTo>
                      <a:pt x="159" y="121"/>
                    </a:lnTo>
                    <a:lnTo>
                      <a:pt x="158" y="126"/>
                    </a:lnTo>
                    <a:lnTo>
                      <a:pt x="158" y="127"/>
                    </a:lnTo>
                    <a:lnTo>
                      <a:pt x="158" y="129"/>
                    </a:lnTo>
                    <a:lnTo>
                      <a:pt x="156" y="129"/>
                    </a:lnTo>
                    <a:lnTo>
                      <a:pt x="153" y="129"/>
                    </a:lnTo>
                    <a:lnTo>
                      <a:pt x="152" y="129"/>
                    </a:lnTo>
                    <a:lnTo>
                      <a:pt x="150" y="129"/>
                    </a:lnTo>
                    <a:lnTo>
                      <a:pt x="150" y="130"/>
                    </a:lnTo>
                    <a:lnTo>
                      <a:pt x="150" y="132"/>
                    </a:lnTo>
                    <a:lnTo>
                      <a:pt x="152" y="133"/>
                    </a:lnTo>
                    <a:lnTo>
                      <a:pt x="153" y="133"/>
                    </a:lnTo>
                    <a:lnTo>
                      <a:pt x="153" y="135"/>
                    </a:lnTo>
                    <a:lnTo>
                      <a:pt x="153" y="136"/>
                    </a:lnTo>
                    <a:lnTo>
                      <a:pt x="152" y="136"/>
                    </a:lnTo>
                    <a:lnTo>
                      <a:pt x="152" y="138"/>
                    </a:lnTo>
                    <a:lnTo>
                      <a:pt x="152" y="141"/>
                    </a:lnTo>
                    <a:lnTo>
                      <a:pt x="155" y="142"/>
                    </a:lnTo>
                    <a:lnTo>
                      <a:pt x="155" y="145"/>
                    </a:lnTo>
                    <a:lnTo>
                      <a:pt x="150" y="149"/>
                    </a:lnTo>
                    <a:lnTo>
                      <a:pt x="153" y="149"/>
                    </a:lnTo>
                    <a:lnTo>
                      <a:pt x="155" y="149"/>
                    </a:lnTo>
                    <a:lnTo>
                      <a:pt x="158" y="149"/>
                    </a:lnTo>
                    <a:lnTo>
                      <a:pt x="164" y="149"/>
                    </a:lnTo>
                    <a:lnTo>
                      <a:pt x="170" y="149"/>
                    </a:lnTo>
                    <a:lnTo>
                      <a:pt x="179" y="149"/>
                    </a:lnTo>
                    <a:lnTo>
                      <a:pt x="188" y="149"/>
                    </a:lnTo>
                    <a:lnTo>
                      <a:pt x="199" y="149"/>
                    </a:lnTo>
                    <a:lnTo>
                      <a:pt x="210" y="149"/>
                    </a:lnTo>
                    <a:lnTo>
                      <a:pt x="220" y="149"/>
                    </a:lnTo>
                    <a:lnTo>
                      <a:pt x="230" y="149"/>
                    </a:lnTo>
                    <a:lnTo>
                      <a:pt x="231" y="149"/>
                    </a:lnTo>
                    <a:lnTo>
                      <a:pt x="239" y="149"/>
                    </a:lnTo>
                    <a:lnTo>
                      <a:pt x="248" y="149"/>
                    </a:lnTo>
                    <a:lnTo>
                      <a:pt x="256" y="149"/>
                    </a:lnTo>
                    <a:lnTo>
                      <a:pt x="260" y="149"/>
                    </a:lnTo>
                    <a:lnTo>
                      <a:pt x="265" y="149"/>
                    </a:lnTo>
                    <a:lnTo>
                      <a:pt x="266" y="149"/>
                    </a:lnTo>
                    <a:lnTo>
                      <a:pt x="268" y="149"/>
                    </a:lnTo>
                    <a:lnTo>
                      <a:pt x="271" y="149"/>
                    </a:lnTo>
                    <a:lnTo>
                      <a:pt x="271" y="150"/>
                    </a:lnTo>
                    <a:lnTo>
                      <a:pt x="271" y="153"/>
                    </a:lnTo>
                    <a:lnTo>
                      <a:pt x="269" y="155"/>
                    </a:lnTo>
                    <a:lnTo>
                      <a:pt x="268" y="158"/>
                    </a:lnTo>
                    <a:lnTo>
                      <a:pt x="268" y="162"/>
                    </a:lnTo>
                    <a:lnTo>
                      <a:pt x="266" y="164"/>
                    </a:lnTo>
                    <a:lnTo>
                      <a:pt x="265" y="165"/>
                    </a:lnTo>
                    <a:lnTo>
                      <a:pt x="265" y="167"/>
                    </a:lnTo>
                    <a:lnTo>
                      <a:pt x="265" y="170"/>
                    </a:lnTo>
                    <a:lnTo>
                      <a:pt x="263" y="172"/>
                    </a:lnTo>
                    <a:lnTo>
                      <a:pt x="265" y="173"/>
                    </a:lnTo>
                    <a:lnTo>
                      <a:pt x="265" y="175"/>
                    </a:lnTo>
                    <a:lnTo>
                      <a:pt x="266" y="176"/>
                    </a:lnTo>
                    <a:lnTo>
                      <a:pt x="265" y="178"/>
                    </a:lnTo>
                    <a:lnTo>
                      <a:pt x="266" y="181"/>
                    </a:lnTo>
                    <a:lnTo>
                      <a:pt x="268" y="182"/>
                    </a:lnTo>
                    <a:lnTo>
                      <a:pt x="269" y="182"/>
                    </a:lnTo>
                    <a:lnTo>
                      <a:pt x="271" y="184"/>
                    </a:lnTo>
                    <a:lnTo>
                      <a:pt x="271" y="185"/>
                    </a:lnTo>
                    <a:lnTo>
                      <a:pt x="274" y="187"/>
                    </a:lnTo>
                    <a:lnTo>
                      <a:pt x="274" y="188"/>
                    </a:lnTo>
                    <a:lnTo>
                      <a:pt x="274" y="190"/>
                    </a:lnTo>
                    <a:lnTo>
                      <a:pt x="274" y="191"/>
                    </a:lnTo>
                    <a:lnTo>
                      <a:pt x="276" y="193"/>
                    </a:lnTo>
                    <a:lnTo>
                      <a:pt x="277" y="196"/>
                    </a:lnTo>
                    <a:lnTo>
                      <a:pt x="277" y="198"/>
                    </a:lnTo>
                    <a:lnTo>
                      <a:pt x="277" y="201"/>
                    </a:lnTo>
                    <a:lnTo>
                      <a:pt x="279" y="202"/>
                    </a:lnTo>
                    <a:lnTo>
                      <a:pt x="280" y="207"/>
                    </a:lnTo>
                    <a:lnTo>
                      <a:pt x="282" y="208"/>
                    </a:lnTo>
                    <a:lnTo>
                      <a:pt x="283" y="207"/>
                    </a:lnTo>
                    <a:lnTo>
                      <a:pt x="283" y="208"/>
                    </a:lnTo>
                    <a:lnTo>
                      <a:pt x="282" y="210"/>
                    </a:lnTo>
                    <a:lnTo>
                      <a:pt x="280" y="211"/>
                    </a:lnTo>
                    <a:lnTo>
                      <a:pt x="279" y="210"/>
                    </a:lnTo>
                    <a:lnTo>
                      <a:pt x="280" y="210"/>
                    </a:lnTo>
                    <a:lnTo>
                      <a:pt x="280" y="208"/>
                    </a:lnTo>
                    <a:lnTo>
                      <a:pt x="279" y="208"/>
                    </a:lnTo>
                    <a:lnTo>
                      <a:pt x="277" y="208"/>
                    </a:lnTo>
                    <a:lnTo>
                      <a:pt x="277" y="210"/>
                    </a:lnTo>
                    <a:lnTo>
                      <a:pt x="274" y="208"/>
                    </a:lnTo>
                    <a:lnTo>
                      <a:pt x="273" y="210"/>
                    </a:lnTo>
                    <a:lnTo>
                      <a:pt x="273" y="208"/>
                    </a:lnTo>
                    <a:lnTo>
                      <a:pt x="271" y="208"/>
                    </a:lnTo>
                    <a:lnTo>
                      <a:pt x="269" y="208"/>
                    </a:lnTo>
                    <a:lnTo>
                      <a:pt x="269" y="207"/>
                    </a:lnTo>
                    <a:lnTo>
                      <a:pt x="271" y="207"/>
                    </a:lnTo>
                    <a:lnTo>
                      <a:pt x="269" y="205"/>
                    </a:lnTo>
                    <a:lnTo>
                      <a:pt x="268" y="205"/>
                    </a:lnTo>
                    <a:lnTo>
                      <a:pt x="266" y="205"/>
                    </a:lnTo>
                    <a:lnTo>
                      <a:pt x="265" y="205"/>
                    </a:lnTo>
                    <a:lnTo>
                      <a:pt x="263" y="204"/>
                    </a:lnTo>
                    <a:lnTo>
                      <a:pt x="262" y="202"/>
                    </a:lnTo>
                    <a:lnTo>
                      <a:pt x="260" y="202"/>
                    </a:lnTo>
                    <a:lnTo>
                      <a:pt x="259" y="204"/>
                    </a:lnTo>
                    <a:lnTo>
                      <a:pt x="256" y="202"/>
                    </a:lnTo>
                    <a:lnTo>
                      <a:pt x="254" y="199"/>
                    </a:lnTo>
                    <a:lnTo>
                      <a:pt x="253" y="198"/>
                    </a:lnTo>
                    <a:lnTo>
                      <a:pt x="251" y="196"/>
                    </a:lnTo>
                    <a:lnTo>
                      <a:pt x="248" y="195"/>
                    </a:lnTo>
                    <a:lnTo>
                      <a:pt x="245" y="195"/>
                    </a:lnTo>
                    <a:lnTo>
                      <a:pt x="242" y="193"/>
                    </a:lnTo>
                    <a:lnTo>
                      <a:pt x="240" y="195"/>
                    </a:lnTo>
                    <a:lnTo>
                      <a:pt x="239" y="195"/>
                    </a:lnTo>
                    <a:lnTo>
                      <a:pt x="237" y="196"/>
                    </a:lnTo>
                    <a:lnTo>
                      <a:pt x="234" y="199"/>
                    </a:lnTo>
                    <a:lnTo>
                      <a:pt x="233" y="202"/>
                    </a:lnTo>
                    <a:lnTo>
                      <a:pt x="228" y="207"/>
                    </a:lnTo>
                    <a:lnTo>
                      <a:pt x="227" y="208"/>
                    </a:lnTo>
                    <a:lnTo>
                      <a:pt x="227" y="211"/>
                    </a:lnTo>
                    <a:lnTo>
                      <a:pt x="228" y="214"/>
                    </a:lnTo>
                    <a:lnTo>
                      <a:pt x="230" y="216"/>
                    </a:lnTo>
                    <a:lnTo>
                      <a:pt x="233" y="218"/>
                    </a:lnTo>
                    <a:lnTo>
                      <a:pt x="237" y="218"/>
                    </a:lnTo>
                    <a:lnTo>
                      <a:pt x="239" y="219"/>
                    </a:lnTo>
                    <a:lnTo>
                      <a:pt x="243" y="221"/>
                    </a:lnTo>
                    <a:lnTo>
                      <a:pt x="245" y="221"/>
                    </a:lnTo>
                    <a:lnTo>
                      <a:pt x="248" y="219"/>
                    </a:lnTo>
                    <a:lnTo>
                      <a:pt x="251" y="219"/>
                    </a:lnTo>
                    <a:lnTo>
                      <a:pt x="253" y="219"/>
                    </a:lnTo>
                    <a:lnTo>
                      <a:pt x="254" y="219"/>
                    </a:lnTo>
                    <a:lnTo>
                      <a:pt x="259" y="214"/>
                    </a:lnTo>
                    <a:lnTo>
                      <a:pt x="260" y="213"/>
                    </a:lnTo>
                    <a:lnTo>
                      <a:pt x="262" y="211"/>
                    </a:lnTo>
                    <a:lnTo>
                      <a:pt x="263" y="211"/>
                    </a:lnTo>
                    <a:lnTo>
                      <a:pt x="263" y="213"/>
                    </a:lnTo>
                    <a:lnTo>
                      <a:pt x="265" y="214"/>
                    </a:lnTo>
                    <a:lnTo>
                      <a:pt x="266" y="214"/>
                    </a:lnTo>
                    <a:lnTo>
                      <a:pt x="268" y="214"/>
                    </a:lnTo>
                    <a:lnTo>
                      <a:pt x="269" y="213"/>
                    </a:lnTo>
                    <a:lnTo>
                      <a:pt x="269" y="211"/>
                    </a:lnTo>
                    <a:lnTo>
                      <a:pt x="269" y="210"/>
                    </a:lnTo>
                    <a:lnTo>
                      <a:pt x="271" y="210"/>
                    </a:lnTo>
                    <a:lnTo>
                      <a:pt x="271" y="211"/>
                    </a:lnTo>
                    <a:lnTo>
                      <a:pt x="269" y="213"/>
                    </a:lnTo>
                    <a:lnTo>
                      <a:pt x="269" y="214"/>
                    </a:lnTo>
                    <a:lnTo>
                      <a:pt x="271" y="214"/>
                    </a:lnTo>
                    <a:lnTo>
                      <a:pt x="271" y="213"/>
                    </a:lnTo>
                    <a:lnTo>
                      <a:pt x="273" y="213"/>
                    </a:lnTo>
                    <a:lnTo>
                      <a:pt x="274" y="213"/>
                    </a:lnTo>
                    <a:lnTo>
                      <a:pt x="274" y="211"/>
                    </a:lnTo>
                    <a:lnTo>
                      <a:pt x="273" y="211"/>
                    </a:lnTo>
                    <a:lnTo>
                      <a:pt x="273" y="210"/>
                    </a:lnTo>
                    <a:lnTo>
                      <a:pt x="274" y="210"/>
                    </a:lnTo>
                    <a:lnTo>
                      <a:pt x="276" y="210"/>
                    </a:lnTo>
                    <a:lnTo>
                      <a:pt x="276" y="211"/>
                    </a:lnTo>
                    <a:lnTo>
                      <a:pt x="277" y="211"/>
                    </a:lnTo>
                    <a:lnTo>
                      <a:pt x="276" y="213"/>
                    </a:lnTo>
                    <a:lnTo>
                      <a:pt x="276" y="214"/>
                    </a:lnTo>
                    <a:lnTo>
                      <a:pt x="274" y="214"/>
                    </a:lnTo>
                    <a:lnTo>
                      <a:pt x="274" y="216"/>
                    </a:lnTo>
                    <a:lnTo>
                      <a:pt x="273" y="218"/>
                    </a:lnTo>
                    <a:lnTo>
                      <a:pt x="271" y="219"/>
                    </a:lnTo>
                    <a:lnTo>
                      <a:pt x="273" y="219"/>
                    </a:lnTo>
                    <a:lnTo>
                      <a:pt x="271" y="221"/>
                    </a:lnTo>
                    <a:lnTo>
                      <a:pt x="269" y="219"/>
                    </a:lnTo>
                    <a:lnTo>
                      <a:pt x="268" y="219"/>
                    </a:lnTo>
                    <a:lnTo>
                      <a:pt x="266" y="219"/>
                    </a:lnTo>
                    <a:lnTo>
                      <a:pt x="265" y="219"/>
                    </a:lnTo>
                    <a:lnTo>
                      <a:pt x="265" y="221"/>
                    </a:lnTo>
                    <a:lnTo>
                      <a:pt x="265" y="222"/>
                    </a:lnTo>
                    <a:lnTo>
                      <a:pt x="265" y="224"/>
                    </a:lnTo>
                    <a:lnTo>
                      <a:pt x="265" y="225"/>
                    </a:lnTo>
                    <a:lnTo>
                      <a:pt x="266" y="227"/>
                    </a:lnTo>
                    <a:lnTo>
                      <a:pt x="269" y="227"/>
                    </a:lnTo>
                    <a:lnTo>
                      <a:pt x="273" y="225"/>
                    </a:lnTo>
                    <a:lnTo>
                      <a:pt x="271" y="227"/>
                    </a:lnTo>
                    <a:lnTo>
                      <a:pt x="271" y="228"/>
                    </a:lnTo>
                    <a:lnTo>
                      <a:pt x="273" y="230"/>
                    </a:lnTo>
                    <a:lnTo>
                      <a:pt x="274" y="231"/>
                    </a:lnTo>
                    <a:lnTo>
                      <a:pt x="276" y="231"/>
                    </a:lnTo>
                    <a:lnTo>
                      <a:pt x="277" y="231"/>
                    </a:lnTo>
                    <a:lnTo>
                      <a:pt x="279" y="231"/>
                    </a:lnTo>
                    <a:lnTo>
                      <a:pt x="279" y="230"/>
                    </a:lnTo>
                    <a:lnTo>
                      <a:pt x="280" y="228"/>
                    </a:lnTo>
                    <a:lnTo>
                      <a:pt x="280" y="227"/>
                    </a:lnTo>
                    <a:lnTo>
                      <a:pt x="282" y="225"/>
                    </a:lnTo>
                    <a:lnTo>
                      <a:pt x="282" y="224"/>
                    </a:lnTo>
                    <a:lnTo>
                      <a:pt x="282" y="222"/>
                    </a:lnTo>
                    <a:lnTo>
                      <a:pt x="282" y="221"/>
                    </a:lnTo>
                    <a:lnTo>
                      <a:pt x="283" y="221"/>
                    </a:lnTo>
                    <a:lnTo>
                      <a:pt x="285" y="221"/>
                    </a:lnTo>
                    <a:lnTo>
                      <a:pt x="286" y="219"/>
                    </a:lnTo>
                    <a:lnTo>
                      <a:pt x="286" y="218"/>
                    </a:lnTo>
                    <a:lnTo>
                      <a:pt x="286" y="216"/>
                    </a:lnTo>
                    <a:lnTo>
                      <a:pt x="288" y="216"/>
                    </a:lnTo>
                    <a:lnTo>
                      <a:pt x="288" y="218"/>
                    </a:lnTo>
                    <a:lnTo>
                      <a:pt x="289" y="218"/>
                    </a:lnTo>
                    <a:lnTo>
                      <a:pt x="291" y="218"/>
                    </a:lnTo>
                    <a:lnTo>
                      <a:pt x="291" y="219"/>
                    </a:lnTo>
                    <a:lnTo>
                      <a:pt x="289" y="219"/>
                    </a:lnTo>
                    <a:lnTo>
                      <a:pt x="291" y="219"/>
                    </a:lnTo>
                    <a:lnTo>
                      <a:pt x="292" y="218"/>
                    </a:lnTo>
                    <a:lnTo>
                      <a:pt x="294" y="218"/>
                    </a:lnTo>
                    <a:lnTo>
                      <a:pt x="294" y="219"/>
                    </a:lnTo>
                    <a:lnTo>
                      <a:pt x="292" y="219"/>
                    </a:lnTo>
                    <a:lnTo>
                      <a:pt x="292" y="221"/>
                    </a:lnTo>
                    <a:lnTo>
                      <a:pt x="291" y="221"/>
                    </a:lnTo>
                    <a:lnTo>
                      <a:pt x="289" y="221"/>
                    </a:lnTo>
                    <a:lnTo>
                      <a:pt x="289" y="222"/>
                    </a:lnTo>
                    <a:lnTo>
                      <a:pt x="289" y="224"/>
                    </a:lnTo>
                    <a:lnTo>
                      <a:pt x="288" y="224"/>
                    </a:lnTo>
                    <a:lnTo>
                      <a:pt x="289" y="224"/>
                    </a:lnTo>
                    <a:lnTo>
                      <a:pt x="292" y="224"/>
                    </a:lnTo>
                    <a:lnTo>
                      <a:pt x="294" y="225"/>
                    </a:lnTo>
                    <a:lnTo>
                      <a:pt x="292" y="227"/>
                    </a:lnTo>
                    <a:lnTo>
                      <a:pt x="291" y="225"/>
                    </a:lnTo>
                    <a:lnTo>
                      <a:pt x="289" y="227"/>
                    </a:lnTo>
                    <a:lnTo>
                      <a:pt x="291" y="228"/>
                    </a:lnTo>
                    <a:lnTo>
                      <a:pt x="291" y="230"/>
                    </a:lnTo>
                    <a:lnTo>
                      <a:pt x="292" y="228"/>
                    </a:lnTo>
                    <a:lnTo>
                      <a:pt x="294" y="228"/>
                    </a:lnTo>
                    <a:lnTo>
                      <a:pt x="294" y="230"/>
                    </a:lnTo>
                    <a:lnTo>
                      <a:pt x="292" y="230"/>
                    </a:lnTo>
                    <a:lnTo>
                      <a:pt x="292" y="231"/>
                    </a:lnTo>
                    <a:lnTo>
                      <a:pt x="294" y="230"/>
                    </a:lnTo>
                    <a:lnTo>
                      <a:pt x="296" y="231"/>
                    </a:lnTo>
                    <a:lnTo>
                      <a:pt x="294" y="231"/>
                    </a:lnTo>
                    <a:lnTo>
                      <a:pt x="296" y="231"/>
                    </a:lnTo>
                    <a:lnTo>
                      <a:pt x="296" y="233"/>
                    </a:lnTo>
                    <a:lnTo>
                      <a:pt x="294" y="233"/>
                    </a:lnTo>
                    <a:lnTo>
                      <a:pt x="294" y="234"/>
                    </a:lnTo>
                    <a:lnTo>
                      <a:pt x="292" y="234"/>
                    </a:lnTo>
                    <a:lnTo>
                      <a:pt x="294" y="234"/>
                    </a:lnTo>
                    <a:lnTo>
                      <a:pt x="294" y="236"/>
                    </a:lnTo>
                    <a:lnTo>
                      <a:pt x="294" y="237"/>
                    </a:lnTo>
                    <a:lnTo>
                      <a:pt x="296" y="237"/>
                    </a:lnTo>
                    <a:lnTo>
                      <a:pt x="294" y="237"/>
                    </a:lnTo>
                    <a:lnTo>
                      <a:pt x="292" y="237"/>
                    </a:lnTo>
                    <a:lnTo>
                      <a:pt x="291" y="239"/>
                    </a:lnTo>
                    <a:lnTo>
                      <a:pt x="291" y="237"/>
                    </a:lnTo>
                    <a:lnTo>
                      <a:pt x="289" y="236"/>
                    </a:lnTo>
                    <a:lnTo>
                      <a:pt x="289" y="234"/>
                    </a:lnTo>
                    <a:lnTo>
                      <a:pt x="288" y="234"/>
                    </a:lnTo>
                    <a:lnTo>
                      <a:pt x="286" y="234"/>
                    </a:lnTo>
                    <a:lnTo>
                      <a:pt x="286" y="236"/>
                    </a:lnTo>
                    <a:lnTo>
                      <a:pt x="285" y="237"/>
                    </a:lnTo>
                    <a:lnTo>
                      <a:pt x="285" y="239"/>
                    </a:lnTo>
                    <a:lnTo>
                      <a:pt x="283" y="239"/>
                    </a:lnTo>
                    <a:lnTo>
                      <a:pt x="283" y="240"/>
                    </a:lnTo>
                    <a:lnTo>
                      <a:pt x="282" y="240"/>
                    </a:lnTo>
                    <a:lnTo>
                      <a:pt x="280" y="240"/>
                    </a:lnTo>
                    <a:lnTo>
                      <a:pt x="279" y="242"/>
                    </a:lnTo>
                    <a:lnTo>
                      <a:pt x="280" y="244"/>
                    </a:lnTo>
                    <a:lnTo>
                      <a:pt x="280" y="245"/>
                    </a:lnTo>
                    <a:lnTo>
                      <a:pt x="282" y="245"/>
                    </a:lnTo>
                    <a:lnTo>
                      <a:pt x="283" y="245"/>
                    </a:lnTo>
                    <a:lnTo>
                      <a:pt x="285" y="245"/>
                    </a:lnTo>
                    <a:lnTo>
                      <a:pt x="283" y="245"/>
                    </a:lnTo>
                    <a:lnTo>
                      <a:pt x="285" y="247"/>
                    </a:lnTo>
                    <a:lnTo>
                      <a:pt x="286" y="248"/>
                    </a:lnTo>
                    <a:lnTo>
                      <a:pt x="285" y="248"/>
                    </a:lnTo>
                    <a:lnTo>
                      <a:pt x="283" y="247"/>
                    </a:lnTo>
                    <a:lnTo>
                      <a:pt x="282" y="247"/>
                    </a:lnTo>
                    <a:lnTo>
                      <a:pt x="280" y="247"/>
                    </a:lnTo>
                    <a:lnTo>
                      <a:pt x="277" y="245"/>
                    </a:lnTo>
                    <a:lnTo>
                      <a:pt x="274" y="244"/>
                    </a:lnTo>
                    <a:lnTo>
                      <a:pt x="273" y="244"/>
                    </a:lnTo>
                    <a:lnTo>
                      <a:pt x="274" y="244"/>
                    </a:lnTo>
                    <a:lnTo>
                      <a:pt x="276" y="245"/>
                    </a:lnTo>
                    <a:lnTo>
                      <a:pt x="276" y="247"/>
                    </a:lnTo>
                    <a:lnTo>
                      <a:pt x="277" y="248"/>
                    </a:lnTo>
                    <a:lnTo>
                      <a:pt x="279" y="250"/>
                    </a:lnTo>
                    <a:lnTo>
                      <a:pt x="277" y="250"/>
                    </a:lnTo>
                    <a:lnTo>
                      <a:pt x="271" y="248"/>
                    </a:lnTo>
                    <a:lnTo>
                      <a:pt x="269" y="248"/>
                    </a:lnTo>
                    <a:lnTo>
                      <a:pt x="271" y="250"/>
                    </a:lnTo>
                    <a:lnTo>
                      <a:pt x="273" y="250"/>
                    </a:lnTo>
                    <a:lnTo>
                      <a:pt x="271" y="250"/>
                    </a:lnTo>
                    <a:lnTo>
                      <a:pt x="271" y="251"/>
                    </a:lnTo>
                    <a:lnTo>
                      <a:pt x="273" y="253"/>
                    </a:lnTo>
                    <a:lnTo>
                      <a:pt x="274" y="254"/>
                    </a:lnTo>
                    <a:lnTo>
                      <a:pt x="274" y="256"/>
                    </a:lnTo>
                    <a:lnTo>
                      <a:pt x="276" y="257"/>
                    </a:lnTo>
                    <a:lnTo>
                      <a:pt x="277" y="257"/>
                    </a:lnTo>
                    <a:lnTo>
                      <a:pt x="279" y="259"/>
                    </a:lnTo>
                    <a:lnTo>
                      <a:pt x="280" y="259"/>
                    </a:lnTo>
                    <a:lnTo>
                      <a:pt x="282" y="259"/>
                    </a:lnTo>
                    <a:lnTo>
                      <a:pt x="283" y="260"/>
                    </a:lnTo>
                    <a:lnTo>
                      <a:pt x="285" y="260"/>
                    </a:lnTo>
                    <a:lnTo>
                      <a:pt x="283" y="262"/>
                    </a:lnTo>
                    <a:lnTo>
                      <a:pt x="283" y="263"/>
                    </a:lnTo>
                    <a:lnTo>
                      <a:pt x="285" y="263"/>
                    </a:lnTo>
                    <a:lnTo>
                      <a:pt x="285" y="265"/>
                    </a:lnTo>
                    <a:lnTo>
                      <a:pt x="283" y="265"/>
                    </a:lnTo>
                    <a:lnTo>
                      <a:pt x="283" y="267"/>
                    </a:lnTo>
                    <a:lnTo>
                      <a:pt x="285" y="267"/>
                    </a:lnTo>
                    <a:lnTo>
                      <a:pt x="288" y="265"/>
                    </a:lnTo>
                    <a:lnTo>
                      <a:pt x="289" y="265"/>
                    </a:lnTo>
                    <a:lnTo>
                      <a:pt x="291" y="267"/>
                    </a:lnTo>
                    <a:lnTo>
                      <a:pt x="292" y="267"/>
                    </a:lnTo>
                    <a:lnTo>
                      <a:pt x="294" y="267"/>
                    </a:lnTo>
                    <a:lnTo>
                      <a:pt x="296" y="267"/>
                    </a:lnTo>
                    <a:lnTo>
                      <a:pt x="294" y="267"/>
                    </a:lnTo>
                    <a:lnTo>
                      <a:pt x="294" y="268"/>
                    </a:lnTo>
                    <a:lnTo>
                      <a:pt x="292" y="268"/>
                    </a:lnTo>
                    <a:lnTo>
                      <a:pt x="294" y="268"/>
                    </a:lnTo>
                    <a:lnTo>
                      <a:pt x="296" y="270"/>
                    </a:lnTo>
                    <a:lnTo>
                      <a:pt x="297" y="270"/>
                    </a:lnTo>
                    <a:lnTo>
                      <a:pt x="299" y="270"/>
                    </a:lnTo>
                    <a:lnTo>
                      <a:pt x="299" y="268"/>
                    </a:lnTo>
                    <a:lnTo>
                      <a:pt x="300" y="268"/>
                    </a:lnTo>
                    <a:lnTo>
                      <a:pt x="300" y="270"/>
                    </a:lnTo>
                    <a:lnTo>
                      <a:pt x="300" y="271"/>
                    </a:lnTo>
                    <a:lnTo>
                      <a:pt x="302" y="271"/>
                    </a:lnTo>
                    <a:lnTo>
                      <a:pt x="303" y="271"/>
                    </a:lnTo>
                    <a:lnTo>
                      <a:pt x="303" y="270"/>
                    </a:lnTo>
                    <a:lnTo>
                      <a:pt x="305" y="270"/>
                    </a:lnTo>
                    <a:lnTo>
                      <a:pt x="305" y="271"/>
                    </a:lnTo>
                    <a:lnTo>
                      <a:pt x="306" y="271"/>
                    </a:lnTo>
                    <a:lnTo>
                      <a:pt x="306" y="273"/>
                    </a:lnTo>
                    <a:lnTo>
                      <a:pt x="308" y="273"/>
                    </a:lnTo>
                    <a:lnTo>
                      <a:pt x="308" y="274"/>
                    </a:lnTo>
                    <a:lnTo>
                      <a:pt x="308" y="273"/>
                    </a:lnTo>
                    <a:lnTo>
                      <a:pt x="309" y="274"/>
                    </a:lnTo>
                    <a:lnTo>
                      <a:pt x="309" y="276"/>
                    </a:lnTo>
                    <a:lnTo>
                      <a:pt x="309" y="277"/>
                    </a:lnTo>
                    <a:lnTo>
                      <a:pt x="308" y="277"/>
                    </a:lnTo>
                    <a:lnTo>
                      <a:pt x="311" y="279"/>
                    </a:lnTo>
                    <a:lnTo>
                      <a:pt x="311" y="280"/>
                    </a:lnTo>
                    <a:lnTo>
                      <a:pt x="312" y="280"/>
                    </a:lnTo>
                    <a:lnTo>
                      <a:pt x="314" y="280"/>
                    </a:lnTo>
                    <a:lnTo>
                      <a:pt x="312" y="279"/>
                    </a:lnTo>
                    <a:lnTo>
                      <a:pt x="314" y="279"/>
                    </a:lnTo>
                    <a:lnTo>
                      <a:pt x="315" y="279"/>
                    </a:lnTo>
                    <a:lnTo>
                      <a:pt x="317" y="280"/>
                    </a:lnTo>
                    <a:lnTo>
                      <a:pt x="315" y="280"/>
                    </a:lnTo>
                    <a:lnTo>
                      <a:pt x="315" y="282"/>
                    </a:lnTo>
                    <a:lnTo>
                      <a:pt x="317" y="282"/>
                    </a:lnTo>
                    <a:lnTo>
                      <a:pt x="315" y="282"/>
                    </a:lnTo>
                    <a:lnTo>
                      <a:pt x="314" y="282"/>
                    </a:lnTo>
                    <a:lnTo>
                      <a:pt x="314" y="280"/>
                    </a:lnTo>
                    <a:lnTo>
                      <a:pt x="312" y="282"/>
                    </a:lnTo>
                    <a:lnTo>
                      <a:pt x="311" y="283"/>
                    </a:lnTo>
                    <a:lnTo>
                      <a:pt x="315" y="283"/>
                    </a:lnTo>
                    <a:lnTo>
                      <a:pt x="314" y="288"/>
                    </a:lnTo>
                    <a:lnTo>
                      <a:pt x="312" y="288"/>
                    </a:lnTo>
                    <a:lnTo>
                      <a:pt x="312" y="286"/>
                    </a:lnTo>
                    <a:lnTo>
                      <a:pt x="311" y="286"/>
                    </a:lnTo>
                    <a:lnTo>
                      <a:pt x="311" y="288"/>
                    </a:lnTo>
                    <a:lnTo>
                      <a:pt x="312" y="288"/>
                    </a:lnTo>
                    <a:lnTo>
                      <a:pt x="312" y="290"/>
                    </a:lnTo>
                    <a:lnTo>
                      <a:pt x="311" y="288"/>
                    </a:lnTo>
                    <a:lnTo>
                      <a:pt x="309" y="290"/>
                    </a:lnTo>
                    <a:lnTo>
                      <a:pt x="308" y="291"/>
                    </a:lnTo>
                    <a:lnTo>
                      <a:pt x="308" y="293"/>
                    </a:lnTo>
                    <a:lnTo>
                      <a:pt x="309" y="294"/>
                    </a:lnTo>
                    <a:lnTo>
                      <a:pt x="308" y="296"/>
                    </a:lnTo>
                    <a:lnTo>
                      <a:pt x="308" y="294"/>
                    </a:lnTo>
                    <a:lnTo>
                      <a:pt x="305" y="293"/>
                    </a:lnTo>
                    <a:lnTo>
                      <a:pt x="305" y="291"/>
                    </a:lnTo>
                    <a:lnTo>
                      <a:pt x="303" y="288"/>
                    </a:lnTo>
                    <a:lnTo>
                      <a:pt x="302" y="286"/>
                    </a:lnTo>
                    <a:lnTo>
                      <a:pt x="302" y="288"/>
                    </a:lnTo>
                    <a:lnTo>
                      <a:pt x="302" y="290"/>
                    </a:lnTo>
                    <a:lnTo>
                      <a:pt x="300" y="290"/>
                    </a:lnTo>
                    <a:lnTo>
                      <a:pt x="299" y="291"/>
                    </a:lnTo>
                    <a:lnTo>
                      <a:pt x="297" y="291"/>
                    </a:lnTo>
                    <a:lnTo>
                      <a:pt x="297" y="293"/>
                    </a:lnTo>
                    <a:lnTo>
                      <a:pt x="297" y="294"/>
                    </a:lnTo>
                    <a:lnTo>
                      <a:pt x="294" y="299"/>
                    </a:lnTo>
                    <a:lnTo>
                      <a:pt x="292" y="299"/>
                    </a:lnTo>
                    <a:lnTo>
                      <a:pt x="291" y="300"/>
                    </a:lnTo>
                    <a:lnTo>
                      <a:pt x="291" y="297"/>
                    </a:lnTo>
                    <a:lnTo>
                      <a:pt x="292" y="296"/>
                    </a:lnTo>
                    <a:lnTo>
                      <a:pt x="294" y="294"/>
                    </a:lnTo>
                    <a:lnTo>
                      <a:pt x="294" y="293"/>
                    </a:lnTo>
                    <a:lnTo>
                      <a:pt x="296" y="293"/>
                    </a:lnTo>
                    <a:lnTo>
                      <a:pt x="296" y="291"/>
                    </a:lnTo>
                    <a:lnTo>
                      <a:pt x="296" y="290"/>
                    </a:lnTo>
                    <a:lnTo>
                      <a:pt x="297" y="290"/>
                    </a:lnTo>
                    <a:lnTo>
                      <a:pt x="299" y="286"/>
                    </a:lnTo>
                    <a:lnTo>
                      <a:pt x="300" y="285"/>
                    </a:lnTo>
                    <a:lnTo>
                      <a:pt x="300" y="283"/>
                    </a:lnTo>
                    <a:lnTo>
                      <a:pt x="299" y="283"/>
                    </a:lnTo>
                    <a:lnTo>
                      <a:pt x="299" y="285"/>
                    </a:lnTo>
                    <a:lnTo>
                      <a:pt x="297" y="285"/>
                    </a:lnTo>
                    <a:lnTo>
                      <a:pt x="297" y="283"/>
                    </a:lnTo>
                    <a:lnTo>
                      <a:pt x="297" y="282"/>
                    </a:lnTo>
                    <a:lnTo>
                      <a:pt x="296" y="283"/>
                    </a:lnTo>
                    <a:lnTo>
                      <a:pt x="297" y="285"/>
                    </a:lnTo>
                    <a:lnTo>
                      <a:pt x="297" y="286"/>
                    </a:lnTo>
                    <a:lnTo>
                      <a:pt x="296" y="286"/>
                    </a:lnTo>
                    <a:lnTo>
                      <a:pt x="294" y="288"/>
                    </a:lnTo>
                    <a:lnTo>
                      <a:pt x="292" y="288"/>
                    </a:lnTo>
                    <a:lnTo>
                      <a:pt x="291" y="286"/>
                    </a:lnTo>
                    <a:lnTo>
                      <a:pt x="291" y="285"/>
                    </a:lnTo>
                    <a:lnTo>
                      <a:pt x="292" y="285"/>
                    </a:lnTo>
                    <a:lnTo>
                      <a:pt x="291" y="283"/>
                    </a:lnTo>
                    <a:lnTo>
                      <a:pt x="286" y="277"/>
                    </a:lnTo>
                    <a:lnTo>
                      <a:pt x="288" y="277"/>
                    </a:lnTo>
                    <a:lnTo>
                      <a:pt x="288" y="276"/>
                    </a:lnTo>
                    <a:lnTo>
                      <a:pt x="286" y="276"/>
                    </a:lnTo>
                    <a:lnTo>
                      <a:pt x="285" y="277"/>
                    </a:lnTo>
                    <a:lnTo>
                      <a:pt x="286" y="277"/>
                    </a:lnTo>
                    <a:lnTo>
                      <a:pt x="282" y="277"/>
                    </a:lnTo>
                    <a:lnTo>
                      <a:pt x="280" y="276"/>
                    </a:lnTo>
                    <a:lnTo>
                      <a:pt x="279" y="276"/>
                    </a:lnTo>
                    <a:lnTo>
                      <a:pt x="277" y="274"/>
                    </a:lnTo>
                    <a:lnTo>
                      <a:pt x="277" y="273"/>
                    </a:lnTo>
                    <a:lnTo>
                      <a:pt x="276" y="273"/>
                    </a:lnTo>
                    <a:lnTo>
                      <a:pt x="274" y="273"/>
                    </a:lnTo>
                    <a:lnTo>
                      <a:pt x="271" y="273"/>
                    </a:lnTo>
                    <a:lnTo>
                      <a:pt x="266" y="273"/>
                    </a:lnTo>
                    <a:lnTo>
                      <a:pt x="265" y="271"/>
                    </a:lnTo>
                    <a:lnTo>
                      <a:pt x="266" y="271"/>
                    </a:lnTo>
                    <a:lnTo>
                      <a:pt x="268" y="271"/>
                    </a:lnTo>
                    <a:lnTo>
                      <a:pt x="269" y="270"/>
                    </a:lnTo>
                    <a:lnTo>
                      <a:pt x="269" y="268"/>
                    </a:lnTo>
                    <a:lnTo>
                      <a:pt x="269" y="267"/>
                    </a:lnTo>
                    <a:lnTo>
                      <a:pt x="268" y="267"/>
                    </a:lnTo>
                    <a:lnTo>
                      <a:pt x="268" y="265"/>
                    </a:lnTo>
                    <a:lnTo>
                      <a:pt x="268" y="263"/>
                    </a:lnTo>
                    <a:lnTo>
                      <a:pt x="268" y="265"/>
                    </a:lnTo>
                    <a:lnTo>
                      <a:pt x="266" y="265"/>
                    </a:lnTo>
                    <a:lnTo>
                      <a:pt x="265" y="265"/>
                    </a:lnTo>
                    <a:lnTo>
                      <a:pt x="265" y="263"/>
                    </a:lnTo>
                    <a:lnTo>
                      <a:pt x="265" y="262"/>
                    </a:lnTo>
                    <a:lnTo>
                      <a:pt x="266" y="260"/>
                    </a:lnTo>
                    <a:lnTo>
                      <a:pt x="265" y="260"/>
                    </a:lnTo>
                    <a:lnTo>
                      <a:pt x="263" y="260"/>
                    </a:lnTo>
                    <a:lnTo>
                      <a:pt x="263" y="262"/>
                    </a:lnTo>
                    <a:lnTo>
                      <a:pt x="262" y="262"/>
                    </a:lnTo>
                    <a:lnTo>
                      <a:pt x="260" y="260"/>
                    </a:lnTo>
                    <a:lnTo>
                      <a:pt x="257" y="260"/>
                    </a:lnTo>
                    <a:lnTo>
                      <a:pt x="256" y="260"/>
                    </a:lnTo>
                    <a:lnTo>
                      <a:pt x="250" y="256"/>
                    </a:lnTo>
                    <a:lnTo>
                      <a:pt x="248" y="256"/>
                    </a:lnTo>
                    <a:lnTo>
                      <a:pt x="247" y="254"/>
                    </a:lnTo>
                    <a:lnTo>
                      <a:pt x="247" y="256"/>
                    </a:lnTo>
                    <a:lnTo>
                      <a:pt x="245" y="256"/>
                    </a:lnTo>
                    <a:lnTo>
                      <a:pt x="247" y="256"/>
                    </a:lnTo>
                    <a:lnTo>
                      <a:pt x="247" y="257"/>
                    </a:lnTo>
                    <a:lnTo>
                      <a:pt x="245" y="256"/>
                    </a:lnTo>
                    <a:lnTo>
                      <a:pt x="243" y="254"/>
                    </a:lnTo>
                    <a:lnTo>
                      <a:pt x="242" y="253"/>
                    </a:lnTo>
                    <a:lnTo>
                      <a:pt x="242" y="254"/>
                    </a:lnTo>
                    <a:lnTo>
                      <a:pt x="240" y="256"/>
                    </a:lnTo>
                    <a:lnTo>
                      <a:pt x="242" y="256"/>
                    </a:lnTo>
                    <a:lnTo>
                      <a:pt x="240" y="257"/>
                    </a:lnTo>
                    <a:lnTo>
                      <a:pt x="242" y="257"/>
                    </a:lnTo>
                    <a:lnTo>
                      <a:pt x="245" y="260"/>
                    </a:lnTo>
                    <a:lnTo>
                      <a:pt x="247" y="260"/>
                    </a:lnTo>
                    <a:lnTo>
                      <a:pt x="248" y="260"/>
                    </a:lnTo>
                    <a:lnTo>
                      <a:pt x="250" y="262"/>
                    </a:lnTo>
                    <a:lnTo>
                      <a:pt x="251" y="262"/>
                    </a:lnTo>
                    <a:lnTo>
                      <a:pt x="253" y="263"/>
                    </a:lnTo>
                    <a:lnTo>
                      <a:pt x="251" y="263"/>
                    </a:lnTo>
                    <a:lnTo>
                      <a:pt x="251" y="265"/>
                    </a:lnTo>
                    <a:lnTo>
                      <a:pt x="251" y="267"/>
                    </a:lnTo>
                    <a:lnTo>
                      <a:pt x="251" y="268"/>
                    </a:lnTo>
                    <a:lnTo>
                      <a:pt x="251" y="270"/>
                    </a:lnTo>
                    <a:lnTo>
                      <a:pt x="251" y="268"/>
                    </a:lnTo>
                    <a:lnTo>
                      <a:pt x="251" y="270"/>
                    </a:lnTo>
                    <a:lnTo>
                      <a:pt x="251" y="271"/>
                    </a:lnTo>
                    <a:lnTo>
                      <a:pt x="253" y="273"/>
                    </a:lnTo>
                    <a:lnTo>
                      <a:pt x="251" y="274"/>
                    </a:lnTo>
                    <a:lnTo>
                      <a:pt x="251" y="273"/>
                    </a:lnTo>
                    <a:lnTo>
                      <a:pt x="250" y="273"/>
                    </a:lnTo>
                    <a:lnTo>
                      <a:pt x="250" y="274"/>
                    </a:lnTo>
                    <a:lnTo>
                      <a:pt x="248" y="274"/>
                    </a:lnTo>
                    <a:lnTo>
                      <a:pt x="248" y="276"/>
                    </a:lnTo>
                    <a:lnTo>
                      <a:pt x="248" y="279"/>
                    </a:lnTo>
                    <a:lnTo>
                      <a:pt x="251" y="277"/>
                    </a:lnTo>
                    <a:lnTo>
                      <a:pt x="251" y="279"/>
                    </a:lnTo>
                    <a:lnTo>
                      <a:pt x="250" y="282"/>
                    </a:lnTo>
                    <a:lnTo>
                      <a:pt x="248" y="282"/>
                    </a:lnTo>
                    <a:lnTo>
                      <a:pt x="248" y="283"/>
                    </a:lnTo>
                    <a:lnTo>
                      <a:pt x="247" y="283"/>
                    </a:lnTo>
                    <a:lnTo>
                      <a:pt x="247" y="285"/>
                    </a:lnTo>
                    <a:lnTo>
                      <a:pt x="245" y="285"/>
                    </a:lnTo>
                    <a:lnTo>
                      <a:pt x="242" y="288"/>
                    </a:lnTo>
                    <a:lnTo>
                      <a:pt x="240" y="288"/>
                    </a:lnTo>
                    <a:lnTo>
                      <a:pt x="239" y="288"/>
                    </a:lnTo>
                    <a:lnTo>
                      <a:pt x="239" y="286"/>
                    </a:lnTo>
                    <a:lnTo>
                      <a:pt x="239" y="285"/>
                    </a:lnTo>
                    <a:lnTo>
                      <a:pt x="237" y="283"/>
                    </a:lnTo>
                    <a:lnTo>
                      <a:pt x="237" y="282"/>
                    </a:lnTo>
                    <a:lnTo>
                      <a:pt x="237" y="280"/>
                    </a:lnTo>
                    <a:lnTo>
                      <a:pt x="237" y="279"/>
                    </a:lnTo>
                    <a:lnTo>
                      <a:pt x="239" y="279"/>
                    </a:lnTo>
                    <a:lnTo>
                      <a:pt x="239" y="277"/>
                    </a:lnTo>
                    <a:lnTo>
                      <a:pt x="237" y="276"/>
                    </a:lnTo>
                    <a:lnTo>
                      <a:pt x="236" y="277"/>
                    </a:lnTo>
                    <a:lnTo>
                      <a:pt x="236" y="276"/>
                    </a:lnTo>
                    <a:lnTo>
                      <a:pt x="233" y="273"/>
                    </a:lnTo>
                    <a:lnTo>
                      <a:pt x="231" y="273"/>
                    </a:lnTo>
                    <a:lnTo>
                      <a:pt x="231" y="274"/>
                    </a:lnTo>
                    <a:lnTo>
                      <a:pt x="231" y="276"/>
                    </a:lnTo>
                    <a:lnTo>
                      <a:pt x="230" y="277"/>
                    </a:lnTo>
                    <a:lnTo>
                      <a:pt x="230" y="273"/>
                    </a:lnTo>
                    <a:lnTo>
                      <a:pt x="228" y="273"/>
                    </a:lnTo>
                    <a:lnTo>
                      <a:pt x="228" y="270"/>
                    </a:lnTo>
                    <a:lnTo>
                      <a:pt x="227" y="270"/>
                    </a:lnTo>
                    <a:lnTo>
                      <a:pt x="227" y="268"/>
                    </a:lnTo>
                    <a:lnTo>
                      <a:pt x="225" y="270"/>
                    </a:lnTo>
                    <a:lnTo>
                      <a:pt x="225" y="271"/>
                    </a:lnTo>
                    <a:lnTo>
                      <a:pt x="224" y="274"/>
                    </a:lnTo>
                    <a:lnTo>
                      <a:pt x="224" y="273"/>
                    </a:lnTo>
                    <a:lnTo>
                      <a:pt x="222" y="273"/>
                    </a:lnTo>
                    <a:lnTo>
                      <a:pt x="220" y="274"/>
                    </a:lnTo>
                    <a:lnTo>
                      <a:pt x="219" y="273"/>
                    </a:lnTo>
                    <a:lnTo>
                      <a:pt x="217" y="273"/>
                    </a:lnTo>
                    <a:lnTo>
                      <a:pt x="219" y="273"/>
                    </a:lnTo>
                    <a:lnTo>
                      <a:pt x="219" y="271"/>
                    </a:lnTo>
                    <a:lnTo>
                      <a:pt x="217" y="271"/>
                    </a:lnTo>
                    <a:lnTo>
                      <a:pt x="217" y="273"/>
                    </a:lnTo>
                    <a:lnTo>
                      <a:pt x="216" y="273"/>
                    </a:lnTo>
                    <a:lnTo>
                      <a:pt x="216" y="274"/>
                    </a:lnTo>
                    <a:lnTo>
                      <a:pt x="217" y="274"/>
                    </a:lnTo>
                    <a:lnTo>
                      <a:pt x="217" y="276"/>
                    </a:lnTo>
                    <a:lnTo>
                      <a:pt x="216" y="277"/>
                    </a:lnTo>
                    <a:lnTo>
                      <a:pt x="217" y="277"/>
                    </a:lnTo>
                    <a:lnTo>
                      <a:pt x="216" y="279"/>
                    </a:lnTo>
                    <a:lnTo>
                      <a:pt x="216" y="277"/>
                    </a:lnTo>
                    <a:lnTo>
                      <a:pt x="214" y="277"/>
                    </a:lnTo>
                    <a:lnTo>
                      <a:pt x="214" y="279"/>
                    </a:lnTo>
                    <a:lnTo>
                      <a:pt x="214" y="280"/>
                    </a:lnTo>
                    <a:lnTo>
                      <a:pt x="214" y="283"/>
                    </a:lnTo>
                    <a:lnTo>
                      <a:pt x="214" y="285"/>
                    </a:lnTo>
                    <a:lnTo>
                      <a:pt x="213" y="283"/>
                    </a:lnTo>
                    <a:lnTo>
                      <a:pt x="211" y="283"/>
                    </a:lnTo>
                    <a:lnTo>
                      <a:pt x="211" y="285"/>
                    </a:lnTo>
                    <a:lnTo>
                      <a:pt x="210" y="285"/>
                    </a:lnTo>
                    <a:lnTo>
                      <a:pt x="210" y="286"/>
                    </a:lnTo>
                    <a:lnTo>
                      <a:pt x="210" y="285"/>
                    </a:lnTo>
                    <a:lnTo>
                      <a:pt x="208" y="285"/>
                    </a:lnTo>
                    <a:lnTo>
                      <a:pt x="207" y="285"/>
                    </a:lnTo>
                    <a:lnTo>
                      <a:pt x="207" y="286"/>
                    </a:lnTo>
                    <a:lnTo>
                      <a:pt x="204" y="285"/>
                    </a:lnTo>
                    <a:lnTo>
                      <a:pt x="205" y="285"/>
                    </a:lnTo>
                    <a:lnTo>
                      <a:pt x="205" y="283"/>
                    </a:lnTo>
                    <a:lnTo>
                      <a:pt x="205" y="282"/>
                    </a:lnTo>
                    <a:lnTo>
                      <a:pt x="204" y="283"/>
                    </a:lnTo>
                    <a:lnTo>
                      <a:pt x="204" y="282"/>
                    </a:lnTo>
                    <a:lnTo>
                      <a:pt x="202" y="282"/>
                    </a:lnTo>
                    <a:lnTo>
                      <a:pt x="201" y="282"/>
                    </a:lnTo>
                    <a:lnTo>
                      <a:pt x="201" y="283"/>
                    </a:lnTo>
                    <a:lnTo>
                      <a:pt x="199" y="283"/>
                    </a:lnTo>
                    <a:lnTo>
                      <a:pt x="199" y="285"/>
                    </a:lnTo>
                    <a:lnTo>
                      <a:pt x="196" y="282"/>
                    </a:lnTo>
                    <a:lnTo>
                      <a:pt x="194" y="282"/>
                    </a:lnTo>
                    <a:lnTo>
                      <a:pt x="193" y="280"/>
                    </a:lnTo>
                    <a:lnTo>
                      <a:pt x="190" y="282"/>
                    </a:lnTo>
                    <a:lnTo>
                      <a:pt x="190" y="280"/>
                    </a:lnTo>
                    <a:lnTo>
                      <a:pt x="191" y="280"/>
                    </a:lnTo>
                    <a:lnTo>
                      <a:pt x="191" y="279"/>
                    </a:lnTo>
                    <a:lnTo>
                      <a:pt x="190" y="279"/>
                    </a:lnTo>
                    <a:lnTo>
                      <a:pt x="188" y="279"/>
                    </a:lnTo>
                    <a:lnTo>
                      <a:pt x="188" y="280"/>
                    </a:lnTo>
                    <a:lnTo>
                      <a:pt x="187" y="280"/>
                    </a:lnTo>
                    <a:lnTo>
                      <a:pt x="185" y="280"/>
                    </a:lnTo>
                    <a:lnTo>
                      <a:pt x="184" y="279"/>
                    </a:lnTo>
                    <a:lnTo>
                      <a:pt x="176" y="277"/>
                    </a:lnTo>
                    <a:lnTo>
                      <a:pt x="173" y="276"/>
                    </a:lnTo>
                    <a:lnTo>
                      <a:pt x="170" y="273"/>
                    </a:lnTo>
                    <a:lnTo>
                      <a:pt x="170" y="270"/>
                    </a:lnTo>
                    <a:lnTo>
                      <a:pt x="170" y="271"/>
                    </a:lnTo>
                    <a:lnTo>
                      <a:pt x="171" y="271"/>
                    </a:lnTo>
                    <a:lnTo>
                      <a:pt x="173" y="271"/>
                    </a:lnTo>
                    <a:lnTo>
                      <a:pt x="175" y="270"/>
                    </a:lnTo>
                    <a:lnTo>
                      <a:pt x="175" y="268"/>
                    </a:lnTo>
                    <a:lnTo>
                      <a:pt x="176" y="267"/>
                    </a:lnTo>
                    <a:lnTo>
                      <a:pt x="178" y="267"/>
                    </a:lnTo>
                    <a:lnTo>
                      <a:pt x="176" y="268"/>
                    </a:lnTo>
                    <a:lnTo>
                      <a:pt x="178" y="270"/>
                    </a:lnTo>
                    <a:lnTo>
                      <a:pt x="179" y="271"/>
                    </a:lnTo>
                    <a:lnTo>
                      <a:pt x="181" y="270"/>
                    </a:lnTo>
                    <a:lnTo>
                      <a:pt x="181" y="273"/>
                    </a:lnTo>
                    <a:lnTo>
                      <a:pt x="181" y="274"/>
                    </a:lnTo>
                    <a:lnTo>
                      <a:pt x="181" y="276"/>
                    </a:lnTo>
                    <a:lnTo>
                      <a:pt x="182" y="276"/>
                    </a:lnTo>
                    <a:lnTo>
                      <a:pt x="184" y="276"/>
                    </a:lnTo>
                    <a:lnTo>
                      <a:pt x="184" y="274"/>
                    </a:lnTo>
                    <a:lnTo>
                      <a:pt x="184" y="271"/>
                    </a:lnTo>
                    <a:lnTo>
                      <a:pt x="184" y="270"/>
                    </a:lnTo>
                    <a:lnTo>
                      <a:pt x="181" y="267"/>
                    </a:lnTo>
                    <a:lnTo>
                      <a:pt x="178" y="267"/>
                    </a:lnTo>
                    <a:lnTo>
                      <a:pt x="178" y="265"/>
                    </a:lnTo>
                    <a:lnTo>
                      <a:pt x="178" y="263"/>
                    </a:lnTo>
                    <a:lnTo>
                      <a:pt x="176" y="263"/>
                    </a:lnTo>
                    <a:lnTo>
                      <a:pt x="176" y="262"/>
                    </a:lnTo>
                    <a:lnTo>
                      <a:pt x="175" y="260"/>
                    </a:lnTo>
                    <a:lnTo>
                      <a:pt x="175" y="259"/>
                    </a:lnTo>
                    <a:lnTo>
                      <a:pt x="175" y="257"/>
                    </a:lnTo>
                    <a:lnTo>
                      <a:pt x="175" y="256"/>
                    </a:lnTo>
                    <a:lnTo>
                      <a:pt x="176" y="254"/>
                    </a:lnTo>
                    <a:lnTo>
                      <a:pt x="178" y="253"/>
                    </a:lnTo>
                    <a:lnTo>
                      <a:pt x="178" y="251"/>
                    </a:lnTo>
                    <a:lnTo>
                      <a:pt x="176" y="251"/>
                    </a:lnTo>
                    <a:lnTo>
                      <a:pt x="176" y="250"/>
                    </a:lnTo>
                    <a:lnTo>
                      <a:pt x="175" y="250"/>
                    </a:lnTo>
                    <a:lnTo>
                      <a:pt x="176" y="251"/>
                    </a:lnTo>
                    <a:lnTo>
                      <a:pt x="175" y="253"/>
                    </a:lnTo>
                    <a:lnTo>
                      <a:pt x="173" y="254"/>
                    </a:lnTo>
                    <a:lnTo>
                      <a:pt x="173" y="256"/>
                    </a:lnTo>
                    <a:lnTo>
                      <a:pt x="173" y="257"/>
                    </a:lnTo>
                    <a:lnTo>
                      <a:pt x="173" y="259"/>
                    </a:lnTo>
                    <a:lnTo>
                      <a:pt x="171" y="259"/>
                    </a:lnTo>
                    <a:lnTo>
                      <a:pt x="168" y="257"/>
                    </a:lnTo>
                    <a:lnTo>
                      <a:pt x="167" y="257"/>
                    </a:lnTo>
                    <a:lnTo>
                      <a:pt x="165" y="257"/>
                    </a:lnTo>
                    <a:lnTo>
                      <a:pt x="164" y="257"/>
                    </a:lnTo>
                    <a:lnTo>
                      <a:pt x="164" y="256"/>
                    </a:lnTo>
                    <a:lnTo>
                      <a:pt x="165" y="254"/>
                    </a:lnTo>
                    <a:lnTo>
                      <a:pt x="164" y="254"/>
                    </a:lnTo>
                    <a:lnTo>
                      <a:pt x="162" y="254"/>
                    </a:lnTo>
                    <a:lnTo>
                      <a:pt x="159" y="256"/>
                    </a:lnTo>
                    <a:lnTo>
                      <a:pt x="158" y="256"/>
                    </a:lnTo>
                    <a:lnTo>
                      <a:pt x="156" y="256"/>
                    </a:lnTo>
                    <a:lnTo>
                      <a:pt x="156" y="254"/>
                    </a:lnTo>
                    <a:lnTo>
                      <a:pt x="158" y="253"/>
                    </a:lnTo>
                    <a:lnTo>
                      <a:pt x="156" y="251"/>
                    </a:lnTo>
                    <a:lnTo>
                      <a:pt x="156" y="250"/>
                    </a:lnTo>
                    <a:lnTo>
                      <a:pt x="156" y="248"/>
                    </a:lnTo>
                    <a:lnTo>
                      <a:pt x="155" y="248"/>
                    </a:lnTo>
                    <a:lnTo>
                      <a:pt x="153" y="248"/>
                    </a:lnTo>
                    <a:lnTo>
                      <a:pt x="150" y="248"/>
                    </a:lnTo>
                    <a:lnTo>
                      <a:pt x="152" y="247"/>
                    </a:lnTo>
                    <a:lnTo>
                      <a:pt x="152" y="245"/>
                    </a:lnTo>
                    <a:lnTo>
                      <a:pt x="152" y="242"/>
                    </a:lnTo>
                    <a:lnTo>
                      <a:pt x="152" y="240"/>
                    </a:lnTo>
                    <a:lnTo>
                      <a:pt x="150" y="240"/>
                    </a:lnTo>
                    <a:lnTo>
                      <a:pt x="148" y="240"/>
                    </a:lnTo>
                    <a:lnTo>
                      <a:pt x="142" y="240"/>
                    </a:lnTo>
                    <a:lnTo>
                      <a:pt x="141" y="240"/>
                    </a:lnTo>
                    <a:lnTo>
                      <a:pt x="139" y="242"/>
                    </a:lnTo>
                    <a:lnTo>
                      <a:pt x="136" y="242"/>
                    </a:lnTo>
                    <a:lnTo>
                      <a:pt x="136" y="240"/>
                    </a:lnTo>
                    <a:lnTo>
                      <a:pt x="136" y="239"/>
                    </a:lnTo>
                    <a:lnTo>
                      <a:pt x="136" y="237"/>
                    </a:lnTo>
                    <a:lnTo>
                      <a:pt x="138" y="236"/>
                    </a:lnTo>
                    <a:lnTo>
                      <a:pt x="138" y="237"/>
                    </a:lnTo>
                    <a:lnTo>
                      <a:pt x="139" y="237"/>
                    </a:lnTo>
                    <a:lnTo>
                      <a:pt x="139" y="236"/>
                    </a:lnTo>
                    <a:lnTo>
                      <a:pt x="138" y="234"/>
                    </a:lnTo>
                    <a:lnTo>
                      <a:pt x="135" y="234"/>
                    </a:lnTo>
                    <a:lnTo>
                      <a:pt x="133" y="234"/>
                    </a:lnTo>
                    <a:lnTo>
                      <a:pt x="132" y="236"/>
                    </a:lnTo>
                    <a:lnTo>
                      <a:pt x="132" y="234"/>
                    </a:lnTo>
                    <a:lnTo>
                      <a:pt x="130" y="234"/>
                    </a:lnTo>
                    <a:lnTo>
                      <a:pt x="129" y="234"/>
                    </a:lnTo>
                    <a:lnTo>
                      <a:pt x="129" y="236"/>
                    </a:lnTo>
                    <a:lnTo>
                      <a:pt x="129" y="237"/>
                    </a:lnTo>
                    <a:lnTo>
                      <a:pt x="122" y="239"/>
                    </a:lnTo>
                    <a:lnTo>
                      <a:pt x="121" y="240"/>
                    </a:lnTo>
                    <a:lnTo>
                      <a:pt x="119" y="242"/>
                    </a:lnTo>
                    <a:lnTo>
                      <a:pt x="119" y="240"/>
                    </a:lnTo>
                    <a:lnTo>
                      <a:pt x="119" y="239"/>
                    </a:lnTo>
                    <a:lnTo>
                      <a:pt x="118" y="239"/>
                    </a:lnTo>
                    <a:lnTo>
                      <a:pt x="118" y="240"/>
                    </a:lnTo>
                    <a:lnTo>
                      <a:pt x="116" y="240"/>
                    </a:lnTo>
                    <a:lnTo>
                      <a:pt x="115" y="239"/>
                    </a:lnTo>
                    <a:lnTo>
                      <a:pt x="115" y="240"/>
                    </a:lnTo>
                    <a:lnTo>
                      <a:pt x="116" y="242"/>
                    </a:lnTo>
                    <a:lnTo>
                      <a:pt x="116" y="244"/>
                    </a:lnTo>
                    <a:lnTo>
                      <a:pt x="118" y="244"/>
                    </a:lnTo>
                    <a:lnTo>
                      <a:pt x="119" y="244"/>
                    </a:lnTo>
                    <a:lnTo>
                      <a:pt x="121" y="244"/>
                    </a:lnTo>
                    <a:lnTo>
                      <a:pt x="122" y="244"/>
                    </a:lnTo>
                    <a:lnTo>
                      <a:pt x="119" y="245"/>
                    </a:lnTo>
                    <a:lnTo>
                      <a:pt x="121" y="248"/>
                    </a:lnTo>
                    <a:lnTo>
                      <a:pt x="121" y="250"/>
                    </a:lnTo>
                    <a:lnTo>
                      <a:pt x="122" y="250"/>
                    </a:lnTo>
                    <a:lnTo>
                      <a:pt x="124" y="248"/>
                    </a:lnTo>
                    <a:lnTo>
                      <a:pt x="126" y="248"/>
                    </a:lnTo>
                    <a:lnTo>
                      <a:pt x="127" y="250"/>
                    </a:lnTo>
                    <a:lnTo>
                      <a:pt x="124" y="250"/>
                    </a:lnTo>
                    <a:lnTo>
                      <a:pt x="124" y="251"/>
                    </a:lnTo>
                    <a:lnTo>
                      <a:pt x="124" y="253"/>
                    </a:lnTo>
                    <a:lnTo>
                      <a:pt x="122" y="253"/>
                    </a:lnTo>
                    <a:lnTo>
                      <a:pt x="119" y="253"/>
                    </a:lnTo>
                    <a:lnTo>
                      <a:pt x="116" y="253"/>
                    </a:lnTo>
                    <a:lnTo>
                      <a:pt x="113" y="256"/>
                    </a:lnTo>
                    <a:lnTo>
                      <a:pt x="110" y="256"/>
                    </a:lnTo>
                    <a:lnTo>
                      <a:pt x="109" y="256"/>
                    </a:lnTo>
                    <a:lnTo>
                      <a:pt x="99" y="254"/>
                    </a:lnTo>
                    <a:lnTo>
                      <a:pt x="96" y="254"/>
                    </a:lnTo>
                    <a:lnTo>
                      <a:pt x="95" y="254"/>
                    </a:lnTo>
                    <a:lnTo>
                      <a:pt x="93" y="253"/>
                    </a:lnTo>
                    <a:lnTo>
                      <a:pt x="86" y="251"/>
                    </a:lnTo>
                    <a:lnTo>
                      <a:pt x="78" y="248"/>
                    </a:lnTo>
                    <a:lnTo>
                      <a:pt x="75" y="247"/>
                    </a:lnTo>
                    <a:lnTo>
                      <a:pt x="70" y="245"/>
                    </a:lnTo>
                    <a:lnTo>
                      <a:pt x="63" y="242"/>
                    </a:lnTo>
                    <a:lnTo>
                      <a:pt x="60" y="240"/>
                    </a:lnTo>
                    <a:lnTo>
                      <a:pt x="52" y="239"/>
                    </a:lnTo>
                    <a:lnTo>
                      <a:pt x="49" y="239"/>
                    </a:lnTo>
                    <a:lnTo>
                      <a:pt x="46" y="239"/>
                    </a:lnTo>
                    <a:lnTo>
                      <a:pt x="43" y="239"/>
                    </a:lnTo>
                    <a:lnTo>
                      <a:pt x="41" y="239"/>
                    </a:lnTo>
                    <a:lnTo>
                      <a:pt x="38" y="239"/>
                    </a:lnTo>
                    <a:lnTo>
                      <a:pt x="37" y="239"/>
                    </a:lnTo>
                    <a:lnTo>
                      <a:pt x="34" y="239"/>
                    </a:lnTo>
                    <a:lnTo>
                      <a:pt x="31" y="239"/>
                    </a:lnTo>
                    <a:lnTo>
                      <a:pt x="24" y="240"/>
                    </a:lnTo>
                    <a:lnTo>
                      <a:pt x="21" y="240"/>
                    </a:lnTo>
                    <a:lnTo>
                      <a:pt x="18" y="240"/>
                    </a:lnTo>
                    <a:lnTo>
                      <a:pt x="17" y="242"/>
                    </a:lnTo>
                    <a:lnTo>
                      <a:pt x="15" y="242"/>
                    </a:lnTo>
                    <a:lnTo>
                      <a:pt x="14" y="244"/>
                    </a:lnTo>
                    <a:lnTo>
                      <a:pt x="12" y="244"/>
                    </a:lnTo>
                    <a:lnTo>
                      <a:pt x="11" y="242"/>
                    </a:lnTo>
                    <a:lnTo>
                      <a:pt x="9" y="240"/>
                    </a:lnTo>
                    <a:lnTo>
                      <a:pt x="9" y="237"/>
                    </a:lnTo>
                    <a:lnTo>
                      <a:pt x="9" y="236"/>
                    </a:lnTo>
                    <a:lnTo>
                      <a:pt x="11" y="236"/>
                    </a:lnTo>
                    <a:lnTo>
                      <a:pt x="14" y="234"/>
                    </a:lnTo>
                    <a:lnTo>
                      <a:pt x="15" y="233"/>
                    </a:lnTo>
                    <a:lnTo>
                      <a:pt x="17" y="230"/>
                    </a:lnTo>
                    <a:lnTo>
                      <a:pt x="17" y="225"/>
                    </a:lnTo>
                    <a:lnTo>
                      <a:pt x="17" y="224"/>
                    </a:lnTo>
                    <a:lnTo>
                      <a:pt x="15" y="224"/>
                    </a:lnTo>
                    <a:lnTo>
                      <a:pt x="15" y="222"/>
                    </a:lnTo>
                    <a:lnTo>
                      <a:pt x="17" y="221"/>
                    </a:lnTo>
                    <a:lnTo>
                      <a:pt x="20" y="216"/>
                    </a:lnTo>
                    <a:lnTo>
                      <a:pt x="20" y="214"/>
                    </a:lnTo>
                    <a:lnTo>
                      <a:pt x="20" y="213"/>
                    </a:lnTo>
                    <a:lnTo>
                      <a:pt x="21" y="211"/>
                    </a:lnTo>
                    <a:lnTo>
                      <a:pt x="21" y="210"/>
                    </a:lnTo>
                    <a:lnTo>
                      <a:pt x="20" y="210"/>
                    </a:lnTo>
                    <a:lnTo>
                      <a:pt x="20" y="208"/>
                    </a:lnTo>
                    <a:lnTo>
                      <a:pt x="20" y="207"/>
                    </a:lnTo>
                    <a:lnTo>
                      <a:pt x="20" y="205"/>
                    </a:lnTo>
                    <a:lnTo>
                      <a:pt x="20" y="204"/>
                    </a:lnTo>
                    <a:lnTo>
                      <a:pt x="20" y="202"/>
                    </a:lnTo>
                    <a:lnTo>
                      <a:pt x="20" y="201"/>
                    </a:lnTo>
                    <a:lnTo>
                      <a:pt x="18" y="201"/>
                    </a:lnTo>
                    <a:lnTo>
                      <a:pt x="18" y="199"/>
                    </a:lnTo>
                    <a:lnTo>
                      <a:pt x="18" y="198"/>
                    </a:lnTo>
                    <a:lnTo>
                      <a:pt x="17" y="195"/>
                    </a:lnTo>
                    <a:lnTo>
                      <a:pt x="18" y="193"/>
                    </a:lnTo>
                    <a:lnTo>
                      <a:pt x="18" y="191"/>
                    </a:lnTo>
                    <a:lnTo>
                      <a:pt x="20" y="190"/>
                    </a:lnTo>
                    <a:lnTo>
                      <a:pt x="20" y="188"/>
                    </a:lnTo>
                    <a:lnTo>
                      <a:pt x="21" y="187"/>
                    </a:lnTo>
                    <a:lnTo>
                      <a:pt x="20" y="187"/>
                    </a:lnTo>
                    <a:lnTo>
                      <a:pt x="20" y="185"/>
                    </a:lnTo>
                    <a:lnTo>
                      <a:pt x="20" y="184"/>
                    </a:lnTo>
                    <a:lnTo>
                      <a:pt x="20" y="182"/>
                    </a:lnTo>
                    <a:lnTo>
                      <a:pt x="18" y="182"/>
                    </a:lnTo>
                    <a:lnTo>
                      <a:pt x="18" y="181"/>
                    </a:lnTo>
                    <a:lnTo>
                      <a:pt x="20" y="179"/>
                    </a:lnTo>
                    <a:lnTo>
                      <a:pt x="21" y="178"/>
                    </a:lnTo>
                    <a:lnTo>
                      <a:pt x="23" y="175"/>
                    </a:lnTo>
                    <a:lnTo>
                      <a:pt x="23" y="173"/>
                    </a:lnTo>
                    <a:lnTo>
                      <a:pt x="26" y="172"/>
                    </a:lnTo>
                    <a:lnTo>
                      <a:pt x="26" y="170"/>
                    </a:lnTo>
                    <a:lnTo>
                      <a:pt x="26" y="167"/>
                    </a:lnTo>
                    <a:lnTo>
                      <a:pt x="29" y="162"/>
                    </a:lnTo>
                    <a:lnTo>
                      <a:pt x="29" y="161"/>
                    </a:lnTo>
                    <a:lnTo>
                      <a:pt x="29" y="159"/>
                    </a:lnTo>
                    <a:lnTo>
                      <a:pt x="29" y="158"/>
                    </a:lnTo>
                    <a:lnTo>
                      <a:pt x="29" y="156"/>
                    </a:lnTo>
                    <a:lnTo>
                      <a:pt x="29" y="155"/>
                    </a:lnTo>
                    <a:lnTo>
                      <a:pt x="31" y="155"/>
                    </a:lnTo>
                    <a:lnTo>
                      <a:pt x="31" y="153"/>
                    </a:lnTo>
                    <a:lnTo>
                      <a:pt x="31" y="152"/>
                    </a:lnTo>
                    <a:lnTo>
                      <a:pt x="29" y="150"/>
                    </a:lnTo>
                    <a:lnTo>
                      <a:pt x="29" y="149"/>
                    </a:lnTo>
                    <a:lnTo>
                      <a:pt x="29" y="147"/>
                    </a:lnTo>
                    <a:lnTo>
                      <a:pt x="31" y="147"/>
                    </a:lnTo>
                    <a:lnTo>
                      <a:pt x="32" y="147"/>
                    </a:lnTo>
                    <a:lnTo>
                      <a:pt x="32" y="145"/>
                    </a:lnTo>
                    <a:lnTo>
                      <a:pt x="32" y="144"/>
                    </a:lnTo>
                    <a:lnTo>
                      <a:pt x="29" y="142"/>
                    </a:lnTo>
                    <a:lnTo>
                      <a:pt x="31" y="141"/>
                    </a:lnTo>
                    <a:lnTo>
                      <a:pt x="31" y="139"/>
                    </a:lnTo>
                    <a:lnTo>
                      <a:pt x="31" y="136"/>
                    </a:lnTo>
                    <a:lnTo>
                      <a:pt x="31" y="135"/>
                    </a:lnTo>
                    <a:lnTo>
                      <a:pt x="29" y="135"/>
                    </a:lnTo>
                    <a:lnTo>
                      <a:pt x="27" y="135"/>
                    </a:lnTo>
                    <a:lnTo>
                      <a:pt x="27" y="133"/>
                    </a:lnTo>
                    <a:lnTo>
                      <a:pt x="26" y="132"/>
                    </a:lnTo>
                    <a:lnTo>
                      <a:pt x="26" y="130"/>
                    </a:lnTo>
                    <a:lnTo>
                      <a:pt x="26" y="129"/>
                    </a:lnTo>
                    <a:lnTo>
                      <a:pt x="24" y="127"/>
                    </a:lnTo>
                    <a:lnTo>
                      <a:pt x="23" y="126"/>
                    </a:lnTo>
                    <a:lnTo>
                      <a:pt x="23" y="124"/>
                    </a:lnTo>
                    <a:lnTo>
                      <a:pt x="23" y="123"/>
                    </a:lnTo>
                    <a:lnTo>
                      <a:pt x="24" y="121"/>
                    </a:lnTo>
                    <a:lnTo>
                      <a:pt x="23" y="121"/>
                    </a:lnTo>
                    <a:lnTo>
                      <a:pt x="21" y="119"/>
                    </a:lnTo>
                    <a:lnTo>
                      <a:pt x="21" y="118"/>
                    </a:lnTo>
                    <a:lnTo>
                      <a:pt x="21" y="116"/>
                    </a:lnTo>
                    <a:lnTo>
                      <a:pt x="20" y="116"/>
                    </a:lnTo>
                    <a:lnTo>
                      <a:pt x="20" y="115"/>
                    </a:lnTo>
                    <a:lnTo>
                      <a:pt x="18" y="115"/>
                    </a:lnTo>
                    <a:lnTo>
                      <a:pt x="18" y="113"/>
                    </a:lnTo>
                    <a:lnTo>
                      <a:pt x="18" y="112"/>
                    </a:lnTo>
                    <a:lnTo>
                      <a:pt x="20" y="112"/>
                    </a:lnTo>
                    <a:lnTo>
                      <a:pt x="20" y="110"/>
                    </a:lnTo>
                    <a:lnTo>
                      <a:pt x="18" y="110"/>
                    </a:lnTo>
                    <a:lnTo>
                      <a:pt x="17" y="110"/>
                    </a:lnTo>
                    <a:lnTo>
                      <a:pt x="17" y="109"/>
                    </a:lnTo>
                    <a:lnTo>
                      <a:pt x="15" y="109"/>
                    </a:lnTo>
                    <a:lnTo>
                      <a:pt x="14" y="107"/>
                    </a:lnTo>
                    <a:lnTo>
                      <a:pt x="14" y="106"/>
                    </a:lnTo>
                    <a:lnTo>
                      <a:pt x="12" y="106"/>
                    </a:lnTo>
                    <a:lnTo>
                      <a:pt x="12" y="104"/>
                    </a:lnTo>
                    <a:lnTo>
                      <a:pt x="12" y="103"/>
                    </a:lnTo>
                    <a:lnTo>
                      <a:pt x="14" y="103"/>
                    </a:lnTo>
                    <a:lnTo>
                      <a:pt x="14" y="101"/>
                    </a:lnTo>
                    <a:lnTo>
                      <a:pt x="14" y="100"/>
                    </a:lnTo>
                    <a:lnTo>
                      <a:pt x="14" y="98"/>
                    </a:lnTo>
                    <a:lnTo>
                      <a:pt x="14" y="96"/>
                    </a:lnTo>
                    <a:lnTo>
                      <a:pt x="14" y="95"/>
                    </a:lnTo>
                    <a:lnTo>
                      <a:pt x="12" y="95"/>
                    </a:lnTo>
                    <a:lnTo>
                      <a:pt x="12" y="93"/>
                    </a:lnTo>
                    <a:lnTo>
                      <a:pt x="12" y="92"/>
                    </a:lnTo>
                    <a:lnTo>
                      <a:pt x="12" y="90"/>
                    </a:lnTo>
                    <a:lnTo>
                      <a:pt x="11" y="89"/>
                    </a:lnTo>
                    <a:lnTo>
                      <a:pt x="11" y="87"/>
                    </a:lnTo>
                    <a:lnTo>
                      <a:pt x="9" y="86"/>
                    </a:lnTo>
                    <a:lnTo>
                      <a:pt x="9" y="84"/>
                    </a:lnTo>
                    <a:lnTo>
                      <a:pt x="8" y="84"/>
                    </a:lnTo>
                    <a:lnTo>
                      <a:pt x="8" y="83"/>
                    </a:lnTo>
                    <a:lnTo>
                      <a:pt x="6" y="83"/>
                    </a:lnTo>
                    <a:lnTo>
                      <a:pt x="5" y="81"/>
                    </a:lnTo>
                    <a:lnTo>
                      <a:pt x="3" y="81"/>
                    </a:lnTo>
                    <a:lnTo>
                      <a:pt x="3" y="80"/>
                    </a:lnTo>
                    <a:lnTo>
                      <a:pt x="1" y="78"/>
                    </a:lnTo>
                    <a:lnTo>
                      <a:pt x="1" y="77"/>
                    </a:lnTo>
                    <a:lnTo>
                      <a:pt x="0" y="77"/>
                    </a:lnTo>
                    <a:lnTo>
                      <a:pt x="0" y="75"/>
                    </a:lnTo>
                    <a:lnTo>
                      <a:pt x="0" y="69"/>
                    </a:lnTo>
                    <a:lnTo>
                      <a:pt x="0" y="61"/>
                    </a:lnTo>
                    <a:lnTo>
                      <a:pt x="0" y="52"/>
                    </a:lnTo>
                    <a:lnTo>
                      <a:pt x="0" y="43"/>
                    </a:lnTo>
                    <a:lnTo>
                      <a:pt x="0" y="35"/>
                    </a:lnTo>
                    <a:lnTo>
                      <a:pt x="0" y="26"/>
                    </a:lnTo>
                    <a:lnTo>
                      <a:pt x="0" y="17"/>
                    </a:lnTo>
                    <a:lnTo>
                      <a:pt x="0" y="8"/>
                    </a:lnTo>
                    <a:lnTo>
                      <a:pt x="0" y="0"/>
                    </a:lnTo>
                    <a:lnTo>
                      <a:pt x="11" y="0"/>
                    </a:lnTo>
                    <a:lnTo>
                      <a:pt x="21" y="0"/>
                    </a:lnTo>
                    <a:lnTo>
                      <a:pt x="34" y="0"/>
                    </a:lnTo>
                    <a:lnTo>
                      <a:pt x="44" y="0"/>
                    </a:lnTo>
                    <a:lnTo>
                      <a:pt x="55" y="0"/>
                    </a:lnTo>
                    <a:lnTo>
                      <a:pt x="67" y="0"/>
                    </a:lnTo>
                    <a:lnTo>
                      <a:pt x="78" y="0"/>
                    </a:lnTo>
                    <a:lnTo>
                      <a:pt x="90" y="0"/>
                    </a:lnTo>
                    <a:lnTo>
                      <a:pt x="101" y="0"/>
                    </a:lnTo>
                    <a:lnTo>
                      <a:pt x="112" y="0"/>
                    </a:lnTo>
                    <a:lnTo>
                      <a:pt x="124" y="0"/>
                    </a:lnTo>
                    <a:lnTo>
                      <a:pt x="135" y="0"/>
                    </a:lnTo>
                    <a:lnTo>
                      <a:pt x="145" y="0"/>
                    </a:lnTo>
                    <a:lnTo>
                      <a:pt x="158" y="0"/>
                    </a:lnTo>
                    <a:lnTo>
                      <a:pt x="168" y="0"/>
                    </a:lnTo>
                    <a:lnTo>
                      <a:pt x="179" y="0"/>
                    </a:lnTo>
                    <a:lnTo>
                      <a:pt x="181" y="0"/>
                    </a:lnTo>
                    <a:lnTo>
                      <a:pt x="181" y="1"/>
                    </a:lnTo>
                    <a:lnTo>
                      <a:pt x="181" y="3"/>
                    </a:lnTo>
                    <a:lnTo>
                      <a:pt x="182" y="3"/>
                    </a:lnTo>
                    <a:lnTo>
                      <a:pt x="184" y="3"/>
                    </a:lnTo>
                    <a:lnTo>
                      <a:pt x="185" y="3"/>
                    </a:lnTo>
                    <a:lnTo>
                      <a:pt x="185" y="5"/>
                    </a:lnTo>
                    <a:lnTo>
                      <a:pt x="187" y="6"/>
                    </a:lnTo>
                    <a:lnTo>
                      <a:pt x="185" y="8"/>
                    </a:lnTo>
                    <a:lnTo>
                      <a:pt x="185" y="9"/>
                    </a:lnTo>
                    <a:lnTo>
                      <a:pt x="184" y="9"/>
                    </a:lnTo>
                    <a:lnTo>
                      <a:pt x="184" y="11"/>
                    </a:lnTo>
                    <a:lnTo>
                      <a:pt x="182" y="11"/>
                    </a:lnTo>
                    <a:lnTo>
                      <a:pt x="182" y="15"/>
                    </a:lnTo>
                    <a:lnTo>
                      <a:pt x="181" y="17"/>
                    </a:lnTo>
                    <a:lnTo>
                      <a:pt x="181" y="18"/>
                    </a:lnTo>
                    <a:lnTo>
                      <a:pt x="182" y="20"/>
                    </a:lnTo>
                    <a:lnTo>
                      <a:pt x="185" y="20"/>
                    </a:lnTo>
                    <a:lnTo>
                      <a:pt x="187" y="21"/>
                    </a:lnTo>
                    <a:lnTo>
                      <a:pt x="185" y="23"/>
                    </a:lnTo>
                    <a:lnTo>
                      <a:pt x="184" y="24"/>
                    </a:lnTo>
                    <a:lnTo>
                      <a:pt x="182" y="24"/>
                    </a:lnTo>
                    <a:lnTo>
                      <a:pt x="181" y="24"/>
                    </a:lnTo>
                    <a:lnTo>
                      <a:pt x="181" y="26"/>
                    </a:lnTo>
                    <a:lnTo>
                      <a:pt x="181" y="28"/>
                    </a:lnTo>
                    <a:lnTo>
                      <a:pt x="181" y="29"/>
                    </a:lnTo>
                    <a:lnTo>
                      <a:pt x="182" y="29"/>
                    </a:lnTo>
                    <a:lnTo>
                      <a:pt x="182" y="31"/>
                    </a:lnTo>
                    <a:lnTo>
                      <a:pt x="184" y="32"/>
                    </a:lnTo>
                    <a:lnTo>
                      <a:pt x="185" y="32"/>
                    </a:lnTo>
                    <a:lnTo>
                      <a:pt x="185" y="34"/>
                    </a:lnTo>
                    <a:lnTo>
                      <a:pt x="185" y="35"/>
                    </a:lnTo>
                    <a:lnTo>
                      <a:pt x="184" y="35"/>
                    </a:lnTo>
                    <a:lnTo>
                      <a:pt x="184" y="37"/>
                    </a:lnTo>
                    <a:lnTo>
                      <a:pt x="184" y="40"/>
                    </a:lnTo>
                    <a:lnTo>
                      <a:pt x="185" y="41"/>
                    </a:lnTo>
                    <a:lnTo>
                      <a:pt x="187" y="43"/>
                    </a:lnTo>
                    <a:lnTo>
                      <a:pt x="190" y="43"/>
                    </a:lnTo>
                    <a:lnTo>
                      <a:pt x="191" y="44"/>
                    </a:lnTo>
                    <a:lnTo>
                      <a:pt x="191" y="47"/>
                    </a:lnTo>
                    <a:lnTo>
                      <a:pt x="191" y="49"/>
                    </a:lnTo>
                    <a:lnTo>
                      <a:pt x="193" y="49"/>
                    </a:lnTo>
                    <a:lnTo>
                      <a:pt x="194" y="49"/>
                    </a:lnTo>
                    <a:lnTo>
                      <a:pt x="196" y="49"/>
                    </a:lnTo>
                    <a:lnTo>
                      <a:pt x="198" y="50"/>
                    </a:lnTo>
                    <a:lnTo>
                      <a:pt x="196" y="52"/>
                    </a:lnTo>
                    <a:lnTo>
                      <a:pt x="193" y="55"/>
                    </a:lnTo>
                    <a:lnTo>
                      <a:pt x="191" y="6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5" name="Freeform 292">
                <a:extLst>
                  <a:ext uri="{FF2B5EF4-FFF2-40B4-BE49-F238E27FC236}">
                    <a16:creationId xmlns:a16="http://schemas.microsoft.com/office/drawing/2014/main" id="{6FA692ED-C2F7-EFCB-83BF-45EA7DA80CF8}"/>
                  </a:ext>
                </a:extLst>
              </p:cNvPr>
              <p:cNvSpPr>
                <a:spLocks noEditPoints="1"/>
              </p:cNvSpPr>
              <p:nvPr/>
            </p:nvSpPr>
            <p:spPr bwMode="auto">
              <a:xfrm>
                <a:off x="5278438" y="4054475"/>
                <a:ext cx="1316038" cy="1249362"/>
              </a:xfrm>
              <a:custGeom>
                <a:avLst/>
                <a:gdLst>
                  <a:gd name="T0" fmla="*/ 586 w 829"/>
                  <a:gd name="T1" fmla="*/ 698 h 787"/>
                  <a:gd name="T2" fmla="*/ 590 w 829"/>
                  <a:gd name="T3" fmla="*/ 672 h 787"/>
                  <a:gd name="T4" fmla="*/ 616 w 829"/>
                  <a:gd name="T5" fmla="*/ 626 h 787"/>
                  <a:gd name="T6" fmla="*/ 622 w 829"/>
                  <a:gd name="T7" fmla="*/ 620 h 787"/>
                  <a:gd name="T8" fmla="*/ 654 w 829"/>
                  <a:gd name="T9" fmla="*/ 602 h 787"/>
                  <a:gd name="T10" fmla="*/ 261 w 829"/>
                  <a:gd name="T11" fmla="*/ 0 h 787"/>
                  <a:gd name="T12" fmla="*/ 422 w 829"/>
                  <a:gd name="T13" fmla="*/ 127 h 787"/>
                  <a:gd name="T14" fmla="*/ 469 w 829"/>
                  <a:gd name="T15" fmla="*/ 165 h 787"/>
                  <a:gd name="T16" fmla="*/ 524 w 829"/>
                  <a:gd name="T17" fmla="*/ 182 h 787"/>
                  <a:gd name="T18" fmla="*/ 572 w 829"/>
                  <a:gd name="T19" fmla="*/ 194 h 787"/>
                  <a:gd name="T20" fmla="*/ 601 w 829"/>
                  <a:gd name="T21" fmla="*/ 213 h 787"/>
                  <a:gd name="T22" fmla="*/ 627 w 829"/>
                  <a:gd name="T23" fmla="*/ 204 h 787"/>
                  <a:gd name="T24" fmla="*/ 662 w 829"/>
                  <a:gd name="T25" fmla="*/ 210 h 787"/>
                  <a:gd name="T26" fmla="*/ 697 w 829"/>
                  <a:gd name="T27" fmla="*/ 199 h 787"/>
                  <a:gd name="T28" fmla="*/ 739 w 829"/>
                  <a:gd name="T29" fmla="*/ 204 h 787"/>
                  <a:gd name="T30" fmla="*/ 774 w 829"/>
                  <a:gd name="T31" fmla="*/ 225 h 787"/>
                  <a:gd name="T32" fmla="*/ 797 w 829"/>
                  <a:gd name="T33" fmla="*/ 337 h 787"/>
                  <a:gd name="T34" fmla="*/ 811 w 829"/>
                  <a:gd name="T35" fmla="*/ 374 h 787"/>
                  <a:gd name="T36" fmla="*/ 828 w 829"/>
                  <a:gd name="T37" fmla="*/ 403 h 787"/>
                  <a:gd name="T38" fmla="*/ 815 w 829"/>
                  <a:gd name="T39" fmla="*/ 449 h 787"/>
                  <a:gd name="T40" fmla="*/ 812 w 829"/>
                  <a:gd name="T41" fmla="*/ 490 h 787"/>
                  <a:gd name="T42" fmla="*/ 759 w 829"/>
                  <a:gd name="T43" fmla="*/ 527 h 787"/>
                  <a:gd name="T44" fmla="*/ 749 w 829"/>
                  <a:gd name="T45" fmla="*/ 507 h 787"/>
                  <a:gd name="T46" fmla="*/ 740 w 829"/>
                  <a:gd name="T47" fmla="*/ 528 h 787"/>
                  <a:gd name="T48" fmla="*/ 728 w 829"/>
                  <a:gd name="T49" fmla="*/ 550 h 787"/>
                  <a:gd name="T50" fmla="*/ 677 w 829"/>
                  <a:gd name="T51" fmla="*/ 590 h 787"/>
                  <a:gd name="T52" fmla="*/ 662 w 829"/>
                  <a:gd name="T53" fmla="*/ 590 h 787"/>
                  <a:gd name="T54" fmla="*/ 647 w 829"/>
                  <a:gd name="T55" fmla="*/ 587 h 787"/>
                  <a:gd name="T56" fmla="*/ 635 w 829"/>
                  <a:gd name="T57" fmla="*/ 588 h 787"/>
                  <a:gd name="T58" fmla="*/ 628 w 829"/>
                  <a:gd name="T59" fmla="*/ 605 h 787"/>
                  <a:gd name="T60" fmla="*/ 615 w 829"/>
                  <a:gd name="T61" fmla="*/ 623 h 787"/>
                  <a:gd name="T62" fmla="*/ 598 w 829"/>
                  <a:gd name="T63" fmla="*/ 628 h 787"/>
                  <a:gd name="T64" fmla="*/ 587 w 829"/>
                  <a:gd name="T65" fmla="*/ 645 h 787"/>
                  <a:gd name="T66" fmla="*/ 592 w 829"/>
                  <a:gd name="T67" fmla="*/ 663 h 787"/>
                  <a:gd name="T68" fmla="*/ 572 w 829"/>
                  <a:gd name="T69" fmla="*/ 685 h 787"/>
                  <a:gd name="T70" fmla="*/ 575 w 829"/>
                  <a:gd name="T71" fmla="*/ 689 h 787"/>
                  <a:gd name="T72" fmla="*/ 576 w 829"/>
                  <a:gd name="T73" fmla="*/ 712 h 787"/>
                  <a:gd name="T74" fmla="*/ 587 w 829"/>
                  <a:gd name="T75" fmla="*/ 751 h 787"/>
                  <a:gd name="T76" fmla="*/ 595 w 829"/>
                  <a:gd name="T77" fmla="*/ 772 h 787"/>
                  <a:gd name="T78" fmla="*/ 582 w 829"/>
                  <a:gd name="T79" fmla="*/ 786 h 787"/>
                  <a:gd name="T80" fmla="*/ 526 w 829"/>
                  <a:gd name="T81" fmla="*/ 764 h 787"/>
                  <a:gd name="T82" fmla="*/ 492 w 829"/>
                  <a:gd name="T83" fmla="*/ 751 h 787"/>
                  <a:gd name="T84" fmla="*/ 475 w 829"/>
                  <a:gd name="T85" fmla="*/ 729 h 787"/>
                  <a:gd name="T86" fmla="*/ 471 w 829"/>
                  <a:gd name="T87" fmla="*/ 709 h 787"/>
                  <a:gd name="T88" fmla="*/ 452 w 829"/>
                  <a:gd name="T89" fmla="*/ 682 h 787"/>
                  <a:gd name="T90" fmla="*/ 434 w 829"/>
                  <a:gd name="T91" fmla="*/ 651 h 787"/>
                  <a:gd name="T92" fmla="*/ 405 w 829"/>
                  <a:gd name="T93" fmla="*/ 616 h 787"/>
                  <a:gd name="T94" fmla="*/ 382 w 829"/>
                  <a:gd name="T95" fmla="*/ 568 h 787"/>
                  <a:gd name="T96" fmla="*/ 359 w 829"/>
                  <a:gd name="T97" fmla="*/ 528 h 787"/>
                  <a:gd name="T98" fmla="*/ 350 w 829"/>
                  <a:gd name="T99" fmla="*/ 525 h 787"/>
                  <a:gd name="T100" fmla="*/ 325 w 829"/>
                  <a:gd name="T101" fmla="*/ 507 h 787"/>
                  <a:gd name="T102" fmla="*/ 278 w 829"/>
                  <a:gd name="T103" fmla="*/ 499 h 787"/>
                  <a:gd name="T104" fmla="*/ 244 w 829"/>
                  <a:gd name="T105" fmla="*/ 524 h 787"/>
                  <a:gd name="T106" fmla="*/ 224 w 829"/>
                  <a:gd name="T107" fmla="*/ 562 h 787"/>
                  <a:gd name="T108" fmla="*/ 166 w 829"/>
                  <a:gd name="T109" fmla="*/ 538 h 787"/>
                  <a:gd name="T110" fmla="*/ 126 w 829"/>
                  <a:gd name="T111" fmla="*/ 495 h 787"/>
                  <a:gd name="T112" fmla="*/ 114 w 829"/>
                  <a:gd name="T113" fmla="*/ 450 h 787"/>
                  <a:gd name="T114" fmla="*/ 83 w 829"/>
                  <a:gd name="T115" fmla="*/ 427 h 787"/>
                  <a:gd name="T116" fmla="*/ 34 w 829"/>
                  <a:gd name="T117" fmla="*/ 384 h 787"/>
                  <a:gd name="T118" fmla="*/ 3 w 829"/>
                  <a:gd name="T119" fmla="*/ 343 h 787"/>
                  <a:gd name="T120" fmla="*/ 229 w 829"/>
                  <a:gd name="T121" fmla="*/ 217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9" h="787">
                    <a:moveTo>
                      <a:pt x="599" y="767"/>
                    </a:moveTo>
                    <a:lnTo>
                      <a:pt x="599" y="769"/>
                    </a:lnTo>
                    <a:lnTo>
                      <a:pt x="599" y="767"/>
                    </a:lnTo>
                    <a:lnTo>
                      <a:pt x="598" y="766"/>
                    </a:lnTo>
                    <a:lnTo>
                      <a:pt x="596" y="755"/>
                    </a:lnTo>
                    <a:lnTo>
                      <a:pt x="596" y="752"/>
                    </a:lnTo>
                    <a:lnTo>
                      <a:pt x="595" y="751"/>
                    </a:lnTo>
                    <a:lnTo>
                      <a:pt x="595" y="749"/>
                    </a:lnTo>
                    <a:lnTo>
                      <a:pt x="593" y="743"/>
                    </a:lnTo>
                    <a:lnTo>
                      <a:pt x="593" y="741"/>
                    </a:lnTo>
                    <a:lnTo>
                      <a:pt x="592" y="738"/>
                    </a:lnTo>
                    <a:lnTo>
                      <a:pt x="592" y="737"/>
                    </a:lnTo>
                    <a:lnTo>
                      <a:pt x="590" y="734"/>
                    </a:lnTo>
                    <a:lnTo>
                      <a:pt x="590" y="732"/>
                    </a:lnTo>
                    <a:lnTo>
                      <a:pt x="589" y="731"/>
                    </a:lnTo>
                    <a:lnTo>
                      <a:pt x="589" y="729"/>
                    </a:lnTo>
                    <a:lnTo>
                      <a:pt x="589" y="726"/>
                    </a:lnTo>
                    <a:lnTo>
                      <a:pt x="587" y="725"/>
                    </a:lnTo>
                    <a:lnTo>
                      <a:pt x="587" y="723"/>
                    </a:lnTo>
                    <a:lnTo>
                      <a:pt x="587" y="721"/>
                    </a:lnTo>
                    <a:lnTo>
                      <a:pt x="587" y="720"/>
                    </a:lnTo>
                    <a:lnTo>
                      <a:pt x="586" y="717"/>
                    </a:lnTo>
                    <a:lnTo>
                      <a:pt x="586" y="715"/>
                    </a:lnTo>
                    <a:lnTo>
                      <a:pt x="586" y="712"/>
                    </a:lnTo>
                    <a:lnTo>
                      <a:pt x="586" y="706"/>
                    </a:lnTo>
                    <a:lnTo>
                      <a:pt x="584" y="703"/>
                    </a:lnTo>
                    <a:lnTo>
                      <a:pt x="584" y="702"/>
                    </a:lnTo>
                    <a:lnTo>
                      <a:pt x="586" y="698"/>
                    </a:lnTo>
                    <a:lnTo>
                      <a:pt x="584" y="697"/>
                    </a:lnTo>
                    <a:lnTo>
                      <a:pt x="586" y="695"/>
                    </a:lnTo>
                    <a:lnTo>
                      <a:pt x="586" y="692"/>
                    </a:lnTo>
                    <a:lnTo>
                      <a:pt x="586" y="691"/>
                    </a:lnTo>
                    <a:lnTo>
                      <a:pt x="586" y="692"/>
                    </a:lnTo>
                    <a:lnTo>
                      <a:pt x="586" y="711"/>
                    </a:lnTo>
                    <a:lnTo>
                      <a:pt x="589" y="723"/>
                    </a:lnTo>
                    <a:lnTo>
                      <a:pt x="595" y="744"/>
                    </a:lnTo>
                    <a:lnTo>
                      <a:pt x="595" y="746"/>
                    </a:lnTo>
                    <a:lnTo>
                      <a:pt x="596" y="748"/>
                    </a:lnTo>
                    <a:lnTo>
                      <a:pt x="596" y="752"/>
                    </a:lnTo>
                    <a:lnTo>
                      <a:pt x="598" y="755"/>
                    </a:lnTo>
                    <a:lnTo>
                      <a:pt x="598" y="757"/>
                    </a:lnTo>
                    <a:lnTo>
                      <a:pt x="598" y="760"/>
                    </a:lnTo>
                    <a:lnTo>
                      <a:pt x="599" y="761"/>
                    </a:lnTo>
                    <a:lnTo>
                      <a:pt x="599" y="763"/>
                    </a:lnTo>
                    <a:lnTo>
                      <a:pt x="599" y="766"/>
                    </a:lnTo>
                    <a:lnTo>
                      <a:pt x="599" y="767"/>
                    </a:lnTo>
                    <a:close/>
                    <a:moveTo>
                      <a:pt x="599" y="659"/>
                    </a:moveTo>
                    <a:lnTo>
                      <a:pt x="593" y="671"/>
                    </a:lnTo>
                    <a:lnTo>
                      <a:pt x="590" y="680"/>
                    </a:lnTo>
                    <a:lnTo>
                      <a:pt x="589" y="686"/>
                    </a:lnTo>
                    <a:lnTo>
                      <a:pt x="587" y="689"/>
                    </a:lnTo>
                    <a:lnTo>
                      <a:pt x="586" y="689"/>
                    </a:lnTo>
                    <a:lnTo>
                      <a:pt x="586" y="688"/>
                    </a:lnTo>
                    <a:lnTo>
                      <a:pt x="587" y="680"/>
                    </a:lnTo>
                    <a:lnTo>
                      <a:pt x="589" y="677"/>
                    </a:lnTo>
                    <a:lnTo>
                      <a:pt x="590" y="672"/>
                    </a:lnTo>
                    <a:lnTo>
                      <a:pt x="590" y="671"/>
                    </a:lnTo>
                    <a:lnTo>
                      <a:pt x="592" y="669"/>
                    </a:lnTo>
                    <a:lnTo>
                      <a:pt x="592" y="666"/>
                    </a:lnTo>
                    <a:lnTo>
                      <a:pt x="593" y="665"/>
                    </a:lnTo>
                    <a:lnTo>
                      <a:pt x="593" y="663"/>
                    </a:lnTo>
                    <a:lnTo>
                      <a:pt x="595" y="662"/>
                    </a:lnTo>
                    <a:lnTo>
                      <a:pt x="595" y="660"/>
                    </a:lnTo>
                    <a:lnTo>
                      <a:pt x="593" y="659"/>
                    </a:lnTo>
                    <a:lnTo>
                      <a:pt x="595" y="659"/>
                    </a:lnTo>
                    <a:lnTo>
                      <a:pt x="596" y="660"/>
                    </a:lnTo>
                    <a:lnTo>
                      <a:pt x="601" y="653"/>
                    </a:lnTo>
                    <a:lnTo>
                      <a:pt x="602" y="651"/>
                    </a:lnTo>
                    <a:lnTo>
                      <a:pt x="605" y="648"/>
                    </a:lnTo>
                    <a:lnTo>
                      <a:pt x="605" y="646"/>
                    </a:lnTo>
                    <a:lnTo>
                      <a:pt x="607" y="645"/>
                    </a:lnTo>
                    <a:lnTo>
                      <a:pt x="607" y="646"/>
                    </a:lnTo>
                    <a:lnTo>
                      <a:pt x="599" y="659"/>
                    </a:lnTo>
                    <a:close/>
                    <a:moveTo>
                      <a:pt x="609" y="643"/>
                    </a:moveTo>
                    <a:lnTo>
                      <a:pt x="609" y="645"/>
                    </a:lnTo>
                    <a:lnTo>
                      <a:pt x="607" y="643"/>
                    </a:lnTo>
                    <a:lnTo>
                      <a:pt x="609" y="642"/>
                    </a:lnTo>
                    <a:lnTo>
                      <a:pt x="610" y="639"/>
                    </a:lnTo>
                    <a:lnTo>
                      <a:pt x="612" y="636"/>
                    </a:lnTo>
                    <a:lnTo>
                      <a:pt x="613" y="636"/>
                    </a:lnTo>
                    <a:lnTo>
                      <a:pt x="613" y="634"/>
                    </a:lnTo>
                    <a:lnTo>
                      <a:pt x="612" y="634"/>
                    </a:lnTo>
                    <a:lnTo>
                      <a:pt x="615" y="626"/>
                    </a:lnTo>
                    <a:lnTo>
                      <a:pt x="616" y="626"/>
                    </a:lnTo>
                    <a:lnTo>
                      <a:pt x="618" y="626"/>
                    </a:lnTo>
                    <a:lnTo>
                      <a:pt x="618" y="625"/>
                    </a:lnTo>
                    <a:lnTo>
                      <a:pt x="619" y="625"/>
                    </a:lnTo>
                    <a:lnTo>
                      <a:pt x="619" y="626"/>
                    </a:lnTo>
                    <a:lnTo>
                      <a:pt x="619" y="628"/>
                    </a:lnTo>
                    <a:lnTo>
                      <a:pt x="619" y="630"/>
                    </a:lnTo>
                    <a:lnTo>
                      <a:pt x="613" y="636"/>
                    </a:lnTo>
                    <a:lnTo>
                      <a:pt x="612" y="639"/>
                    </a:lnTo>
                    <a:lnTo>
                      <a:pt x="609" y="642"/>
                    </a:lnTo>
                    <a:lnTo>
                      <a:pt x="609" y="643"/>
                    </a:lnTo>
                    <a:close/>
                    <a:moveTo>
                      <a:pt x="647" y="610"/>
                    </a:moveTo>
                    <a:lnTo>
                      <a:pt x="647" y="611"/>
                    </a:lnTo>
                    <a:lnTo>
                      <a:pt x="642" y="613"/>
                    </a:lnTo>
                    <a:lnTo>
                      <a:pt x="641" y="614"/>
                    </a:lnTo>
                    <a:lnTo>
                      <a:pt x="638" y="614"/>
                    </a:lnTo>
                    <a:lnTo>
                      <a:pt x="635" y="617"/>
                    </a:lnTo>
                    <a:lnTo>
                      <a:pt x="628" y="620"/>
                    </a:lnTo>
                    <a:lnTo>
                      <a:pt x="627" y="623"/>
                    </a:lnTo>
                    <a:lnTo>
                      <a:pt x="624" y="625"/>
                    </a:lnTo>
                    <a:lnTo>
                      <a:pt x="622" y="626"/>
                    </a:lnTo>
                    <a:lnTo>
                      <a:pt x="621" y="628"/>
                    </a:lnTo>
                    <a:lnTo>
                      <a:pt x="621" y="630"/>
                    </a:lnTo>
                    <a:lnTo>
                      <a:pt x="621" y="628"/>
                    </a:lnTo>
                    <a:lnTo>
                      <a:pt x="621" y="626"/>
                    </a:lnTo>
                    <a:lnTo>
                      <a:pt x="622" y="625"/>
                    </a:lnTo>
                    <a:lnTo>
                      <a:pt x="622" y="623"/>
                    </a:lnTo>
                    <a:lnTo>
                      <a:pt x="622" y="622"/>
                    </a:lnTo>
                    <a:lnTo>
                      <a:pt x="622" y="620"/>
                    </a:lnTo>
                    <a:lnTo>
                      <a:pt x="624" y="620"/>
                    </a:lnTo>
                    <a:lnTo>
                      <a:pt x="627" y="619"/>
                    </a:lnTo>
                    <a:lnTo>
                      <a:pt x="628" y="619"/>
                    </a:lnTo>
                    <a:lnTo>
                      <a:pt x="630" y="617"/>
                    </a:lnTo>
                    <a:lnTo>
                      <a:pt x="631" y="617"/>
                    </a:lnTo>
                    <a:lnTo>
                      <a:pt x="631" y="616"/>
                    </a:lnTo>
                    <a:lnTo>
                      <a:pt x="635" y="614"/>
                    </a:lnTo>
                    <a:lnTo>
                      <a:pt x="636" y="613"/>
                    </a:lnTo>
                    <a:lnTo>
                      <a:pt x="639" y="613"/>
                    </a:lnTo>
                    <a:lnTo>
                      <a:pt x="639" y="611"/>
                    </a:lnTo>
                    <a:lnTo>
                      <a:pt x="641" y="610"/>
                    </a:lnTo>
                    <a:lnTo>
                      <a:pt x="642" y="610"/>
                    </a:lnTo>
                    <a:lnTo>
                      <a:pt x="644" y="610"/>
                    </a:lnTo>
                    <a:lnTo>
                      <a:pt x="645" y="610"/>
                    </a:lnTo>
                    <a:lnTo>
                      <a:pt x="645" y="608"/>
                    </a:lnTo>
                    <a:lnTo>
                      <a:pt x="645" y="607"/>
                    </a:lnTo>
                    <a:lnTo>
                      <a:pt x="647" y="607"/>
                    </a:lnTo>
                    <a:lnTo>
                      <a:pt x="647" y="608"/>
                    </a:lnTo>
                    <a:lnTo>
                      <a:pt x="647" y="610"/>
                    </a:lnTo>
                    <a:close/>
                    <a:moveTo>
                      <a:pt x="651" y="605"/>
                    </a:moveTo>
                    <a:lnTo>
                      <a:pt x="650" y="605"/>
                    </a:lnTo>
                    <a:lnTo>
                      <a:pt x="653" y="602"/>
                    </a:lnTo>
                    <a:lnTo>
                      <a:pt x="656" y="600"/>
                    </a:lnTo>
                    <a:lnTo>
                      <a:pt x="659" y="599"/>
                    </a:lnTo>
                    <a:lnTo>
                      <a:pt x="659" y="600"/>
                    </a:lnTo>
                    <a:lnTo>
                      <a:pt x="658" y="600"/>
                    </a:lnTo>
                    <a:lnTo>
                      <a:pt x="656" y="602"/>
                    </a:lnTo>
                    <a:lnTo>
                      <a:pt x="654" y="602"/>
                    </a:lnTo>
                    <a:lnTo>
                      <a:pt x="653" y="602"/>
                    </a:lnTo>
                    <a:lnTo>
                      <a:pt x="651" y="605"/>
                    </a:lnTo>
                    <a:close/>
                    <a:moveTo>
                      <a:pt x="748" y="538"/>
                    </a:moveTo>
                    <a:lnTo>
                      <a:pt x="754" y="539"/>
                    </a:lnTo>
                    <a:lnTo>
                      <a:pt x="743" y="547"/>
                    </a:lnTo>
                    <a:lnTo>
                      <a:pt x="739" y="548"/>
                    </a:lnTo>
                    <a:lnTo>
                      <a:pt x="731" y="554"/>
                    </a:lnTo>
                    <a:lnTo>
                      <a:pt x="730" y="556"/>
                    </a:lnTo>
                    <a:lnTo>
                      <a:pt x="728" y="556"/>
                    </a:lnTo>
                    <a:lnTo>
                      <a:pt x="730" y="554"/>
                    </a:lnTo>
                    <a:lnTo>
                      <a:pt x="731" y="553"/>
                    </a:lnTo>
                    <a:lnTo>
                      <a:pt x="734" y="551"/>
                    </a:lnTo>
                    <a:lnTo>
                      <a:pt x="739" y="547"/>
                    </a:lnTo>
                    <a:lnTo>
                      <a:pt x="740" y="547"/>
                    </a:lnTo>
                    <a:lnTo>
                      <a:pt x="740" y="545"/>
                    </a:lnTo>
                    <a:lnTo>
                      <a:pt x="740" y="544"/>
                    </a:lnTo>
                    <a:lnTo>
                      <a:pt x="742" y="544"/>
                    </a:lnTo>
                    <a:lnTo>
                      <a:pt x="743" y="542"/>
                    </a:lnTo>
                    <a:lnTo>
                      <a:pt x="745" y="541"/>
                    </a:lnTo>
                    <a:lnTo>
                      <a:pt x="746" y="541"/>
                    </a:lnTo>
                    <a:lnTo>
                      <a:pt x="746" y="539"/>
                    </a:lnTo>
                    <a:lnTo>
                      <a:pt x="748" y="539"/>
                    </a:lnTo>
                    <a:lnTo>
                      <a:pt x="746" y="538"/>
                    </a:lnTo>
                    <a:lnTo>
                      <a:pt x="746" y="536"/>
                    </a:lnTo>
                    <a:lnTo>
                      <a:pt x="746" y="538"/>
                    </a:lnTo>
                    <a:lnTo>
                      <a:pt x="748" y="538"/>
                    </a:lnTo>
                    <a:close/>
                    <a:moveTo>
                      <a:pt x="249" y="0"/>
                    </a:moveTo>
                    <a:lnTo>
                      <a:pt x="261" y="0"/>
                    </a:lnTo>
                    <a:lnTo>
                      <a:pt x="275" y="0"/>
                    </a:lnTo>
                    <a:lnTo>
                      <a:pt x="290" y="0"/>
                    </a:lnTo>
                    <a:lnTo>
                      <a:pt x="307" y="0"/>
                    </a:lnTo>
                    <a:lnTo>
                      <a:pt x="324" y="0"/>
                    </a:lnTo>
                    <a:lnTo>
                      <a:pt x="342" y="0"/>
                    </a:lnTo>
                    <a:lnTo>
                      <a:pt x="359" y="0"/>
                    </a:lnTo>
                    <a:lnTo>
                      <a:pt x="374" y="0"/>
                    </a:lnTo>
                    <a:lnTo>
                      <a:pt x="388" y="0"/>
                    </a:lnTo>
                    <a:lnTo>
                      <a:pt x="400" y="0"/>
                    </a:lnTo>
                    <a:lnTo>
                      <a:pt x="409" y="0"/>
                    </a:lnTo>
                    <a:lnTo>
                      <a:pt x="414" y="0"/>
                    </a:lnTo>
                    <a:lnTo>
                      <a:pt x="417" y="0"/>
                    </a:lnTo>
                    <a:lnTo>
                      <a:pt x="420" y="0"/>
                    </a:lnTo>
                    <a:lnTo>
                      <a:pt x="420" y="3"/>
                    </a:lnTo>
                    <a:lnTo>
                      <a:pt x="420" y="12"/>
                    </a:lnTo>
                    <a:lnTo>
                      <a:pt x="420" y="21"/>
                    </a:lnTo>
                    <a:lnTo>
                      <a:pt x="420" y="30"/>
                    </a:lnTo>
                    <a:lnTo>
                      <a:pt x="420" y="40"/>
                    </a:lnTo>
                    <a:lnTo>
                      <a:pt x="420" y="47"/>
                    </a:lnTo>
                    <a:lnTo>
                      <a:pt x="420" y="56"/>
                    </a:lnTo>
                    <a:lnTo>
                      <a:pt x="420" y="66"/>
                    </a:lnTo>
                    <a:lnTo>
                      <a:pt x="420" y="75"/>
                    </a:lnTo>
                    <a:lnTo>
                      <a:pt x="420" y="83"/>
                    </a:lnTo>
                    <a:lnTo>
                      <a:pt x="420" y="92"/>
                    </a:lnTo>
                    <a:lnTo>
                      <a:pt x="420" y="101"/>
                    </a:lnTo>
                    <a:lnTo>
                      <a:pt x="420" y="110"/>
                    </a:lnTo>
                    <a:lnTo>
                      <a:pt x="420" y="118"/>
                    </a:lnTo>
                    <a:lnTo>
                      <a:pt x="422" y="127"/>
                    </a:lnTo>
                    <a:lnTo>
                      <a:pt x="422" y="136"/>
                    </a:lnTo>
                    <a:lnTo>
                      <a:pt x="422" y="144"/>
                    </a:lnTo>
                    <a:lnTo>
                      <a:pt x="422" y="148"/>
                    </a:lnTo>
                    <a:lnTo>
                      <a:pt x="425" y="148"/>
                    </a:lnTo>
                    <a:lnTo>
                      <a:pt x="426" y="148"/>
                    </a:lnTo>
                    <a:lnTo>
                      <a:pt x="428" y="148"/>
                    </a:lnTo>
                    <a:lnTo>
                      <a:pt x="428" y="150"/>
                    </a:lnTo>
                    <a:lnTo>
                      <a:pt x="438" y="159"/>
                    </a:lnTo>
                    <a:lnTo>
                      <a:pt x="440" y="162"/>
                    </a:lnTo>
                    <a:lnTo>
                      <a:pt x="442" y="162"/>
                    </a:lnTo>
                    <a:lnTo>
                      <a:pt x="446" y="164"/>
                    </a:lnTo>
                    <a:lnTo>
                      <a:pt x="448" y="162"/>
                    </a:lnTo>
                    <a:lnTo>
                      <a:pt x="449" y="161"/>
                    </a:lnTo>
                    <a:lnTo>
                      <a:pt x="452" y="162"/>
                    </a:lnTo>
                    <a:lnTo>
                      <a:pt x="455" y="164"/>
                    </a:lnTo>
                    <a:lnTo>
                      <a:pt x="457" y="164"/>
                    </a:lnTo>
                    <a:lnTo>
                      <a:pt x="458" y="164"/>
                    </a:lnTo>
                    <a:lnTo>
                      <a:pt x="458" y="162"/>
                    </a:lnTo>
                    <a:lnTo>
                      <a:pt x="460" y="158"/>
                    </a:lnTo>
                    <a:lnTo>
                      <a:pt x="461" y="158"/>
                    </a:lnTo>
                    <a:lnTo>
                      <a:pt x="463" y="159"/>
                    </a:lnTo>
                    <a:lnTo>
                      <a:pt x="463" y="161"/>
                    </a:lnTo>
                    <a:lnTo>
                      <a:pt x="465" y="161"/>
                    </a:lnTo>
                    <a:lnTo>
                      <a:pt x="466" y="161"/>
                    </a:lnTo>
                    <a:lnTo>
                      <a:pt x="468" y="161"/>
                    </a:lnTo>
                    <a:lnTo>
                      <a:pt x="468" y="162"/>
                    </a:lnTo>
                    <a:lnTo>
                      <a:pt x="468" y="164"/>
                    </a:lnTo>
                    <a:lnTo>
                      <a:pt x="469" y="165"/>
                    </a:lnTo>
                    <a:lnTo>
                      <a:pt x="471" y="167"/>
                    </a:lnTo>
                    <a:lnTo>
                      <a:pt x="472" y="168"/>
                    </a:lnTo>
                    <a:lnTo>
                      <a:pt x="471" y="170"/>
                    </a:lnTo>
                    <a:lnTo>
                      <a:pt x="472" y="174"/>
                    </a:lnTo>
                    <a:lnTo>
                      <a:pt x="472" y="176"/>
                    </a:lnTo>
                    <a:lnTo>
                      <a:pt x="474" y="176"/>
                    </a:lnTo>
                    <a:lnTo>
                      <a:pt x="477" y="176"/>
                    </a:lnTo>
                    <a:lnTo>
                      <a:pt x="478" y="176"/>
                    </a:lnTo>
                    <a:lnTo>
                      <a:pt x="481" y="178"/>
                    </a:lnTo>
                    <a:lnTo>
                      <a:pt x="483" y="178"/>
                    </a:lnTo>
                    <a:lnTo>
                      <a:pt x="484" y="176"/>
                    </a:lnTo>
                    <a:lnTo>
                      <a:pt x="486" y="176"/>
                    </a:lnTo>
                    <a:lnTo>
                      <a:pt x="488" y="176"/>
                    </a:lnTo>
                    <a:lnTo>
                      <a:pt x="492" y="179"/>
                    </a:lnTo>
                    <a:lnTo>
                      <a:pt x="492" y="181"/>
                    </a:lnTo>
                    <a:lnTo>
                      <a:pt x="501" y="182"/>
                    </a:lnTo>
                    <a:lnTo>
                      <a:pt x="506" y="181"/>
                    </a:lnTo>
                    <a:lnTo>
                      <a:pt x="507" y="181"/>
                    </a:lnTo>
                    <a:lnTo>
                      <a:pt x="510" y="181"/>
                    </a:lnTo>
                    <a:lnTo>
                      <a:pt x="512" y="184"/>
                    </a:lnTo>
                    <a:lnTo>
                      <a:pt x="514" y="184"/>
                    </a:lnTo>
                    <a:lnTo>
                      <a:pt x="515" y="187"/>
                    </a:lnTo>
                    <a:lnTo>
                      <a:pt x="517" y="187"/>
                    </a:lnTo>
                    <a:lnTo>
                      <a:pt x="520" y="187"/>
                    </a:lnTo>
                    <a:lnTo>
                      <a:pt x="521" y="187"/>
                    </a:lnTo>
                    <a:lnTo>
                      <a:pt x="521" y="185"/>
                    </a:lnTo>
                    <a:lnTo>
                      <a:pt x="523" y="184"/>
                    </a:lnTo>
                    <a:lnTo>
                      <a:pt x="524" y="182"/>
                    </a:lnTo>
                    <a:lnTo>
                      <a:pt x="526" y="182"/>
                    </a:lnTo>
                    <a:lnTo>
                      <a:pt x="533" y="182"/>
                    </a:lnTo>
                    <a:lnTo>
                      <a:pt x="535" y="182"/>
                    </a:lnTo>
                    <a:lnTo>
                      <a:pt x="538" y="182"/>
                    </a:lnTo>
                    <a:lnTo>
                      <a:pt x="540" y="181"/>
                    </a:lnTo>
                    <a:lnTo>
                      <a:pt x="541" y="182"/>
                    </a:lnTo>
                    <a:lnTo>
                      <a:pt x="541" y="184"/>
                    </a:lnTo>
                    <a:lnTo>
                      <a:pt x="541" y="187"/>
                    </a:lnTo>
                    <a:lnTo>
                      <a:pt x="541" y="188"/>
                    </a:lnTo>
                    <a:lnTo>
                      <a:pt x="541" y="190"/>
                    </a:lnTo>
                    <a:lnTo>
                      <a:pt x="544" y="191"/>
                    </a:lnTo>
                    <a:lnTo>
                      <a:pt x="547" y="193"/>
                    </a:lnTo>
                    <a:lnTo>
                      <a:pt x="549" y="193"/>
                    </a:lnTo>
                    <a:lnTo>
                      <a:pt x="550" y="193"/>
                    </a:lnTo>
                    <a:lnTo>
                      <a:pt x="550" y="194"/>
                    </a:lnTo>
                    <a:lnTo>
                      <a:pt x="550" y="196"/>
                    </a:lnTo>
                    <a:lnTo>
                      <a:pt x="550" y="197"/>
                    </a:lnTo>
                    <a:lnTo>
                      <a:pt x="550" y="199"/>
                    </a:lnTo>
                    <a:lnTo>
                      <a:pt x="549" y="201"/>
                    </a:lnTo>
                    <a:lnTo>
                      <a:pt x="550" y="202"/>
                    </a:lnTo>
                    <a:lnTo>
                      <a:pt x="552" y="202"/>
                    </a:lnTo>
                    <a:lnTo>
                      <a:pt x="555" y="204"/>
                    </a:lnTo>
                    <a:lnTo>
                      <a:pt x="556" y="202"/>
                    </a:lnTo>
                    <a:lnTo>
                      <a:pt x="559" y="201"/>
                    </a:lnTo>
                    <a:lnTo>
                      <a:pt x="566" y="196"/>
                    </a:lnTo>
                    <a:lnTo>
                      <a:pt x="567" y="194"/>
                    </a:lnTo>
                    <a:lnTo>
                      <a:pt x="570" y="193"/>
                    </a:lnTo>
                    <a:lnTo>
                      <a:pt x="572" y="194"/>
                    </a:lnTo>
                    <a:lnTo>
                      <a:pt x="572" y="196"/>
                    </a:lnTo>
                    <a:lnTo>
                      <a:pt x="572" y="199"/>
                    </a:lnTo>
                    <a:lnTo>
                      <a:pt x="573" y="201"/>
                    </a:lnTo>
                    <a:lnTo>
                      <a:pt x="578" y="201"/>
                    </a:lnTo>
                    <a:lnTo>
                      <a:pt x="579" y="201"/>
                    </a:lnTo>
                    <a:lnTo>
                      <a:pt x="581" y="201"/>
                    </a:lnTo>
                    <a:lnTo>
                      <a:pt x="581" y="202"/>
                    </a:lnTo>
                    <a:lnTo>
                      <a:pt x="581" y="204"/>
                    </a:lnTo>
                    <a:lnTo>
                      <a:pt x="581" y="205"/>
                    </a:lnTo>
                    <a:lnTo>
                      <a:pt x="582" y="205"/>
                    </a:lnTo>
                    <a:lnTo>
                      <a:pt x="587" y="205"/>
                    </a:lnTo>
                    <a:lnTo>
                      <a:pt x="589" y="205"/>
                    </a:lnTo>
                    <a:lnTo>
                      <a:pt x="589" y="204"/>
                    </a:lnTo>
                    <a:lnTo>
                      <a:pt x="590" y="204"/>
                    </a:lnTo>
                    <a:lnTo>
                      <a:pt x="590" y="202"/>
                    </a:lnTo>
                    <a:lnTo>
                      <a:pt x="592" y="202"/>
                    </a:lnTo>
                    <a:lnTo>
                      <a:pt x="593" y="204"/>
                    </a:lnTo>
                    <a:lnTo>
                      <a:pt x="595" y="201"/>
                    </a:lnTo>
                    <a:lnTo>
                      <a:pt x="596" y="199"/>
                    </a:lnTo>
                    <a:lnTo>
                      <a:pt x="598" y="201"/>
                    </a:lnTo>
                    <a:lnTo>
                      <a:pt x="599" y="202"/>
                    </a:lnTo>
                    <a:lnTo>
                      <a:pt x="598" y="204"/>
                    </a:lnTo>
                    <a:lnTo>
                      <a:pt x="598" y="205"/>
                    </a:lnTo>
                    <a:lnTo>
                      <a:pt x="596" y="207"/>
                    </a:lnTo>
                    <a:lnTo>
                      <a:pt x="598" y="208"/>
                    </a:lnTo>
                    <a:lnTo>
                      <a:pt x="598" y="211"/>
                    </a:lnTo>
                    <a:lnTo>
                      <a:pt x="599" y="213"/>
                    </a:lnTo>
                    <a:lnTo>
                      <a:pt x="601" y="213"/>
                    </a:lnTo>
                    <a:lnTo>
                      <a:pt x="602" y="213"/>
                    </a:lnTo>
                    <a:lnTo>
                      <a:pt x="604" y="213"/>
                    </a:lnTo>
                    <a:lnTo>
                      <a:pt x="604" y="210"/>
                    </a:lnTo>
                    <a:lnTo>
                      <a:pt x="605" y="208"/>
                    </a:lnTo>
                    <a:lnTo>
                      <a:pt x="605" y="207"/>
                    </a:lnTo>
                    <a:lnTo>
                      <a:pt x="607" y="207"/>
                    </a:lnTo>
                    <a:lnTo>
                      <a:pt x="607" y="205"/>
                    </a:lnTo>
                    <a:lnTo>
                      <a:pt x="605" y="205"/>
                    </a:lnTo>
                    <a:lnTo>
                      <a:pt x="605" y="204"/>
                    </a:lnTo>
                    <a:lnTo>
                      <a:pt x="607" y="204"/>
                    </a:lnTo>
                    <a:lnTo>
                      <a:pt x="609" y="204"/>
                    </a:lnTo>
                    <a:lnTo>
                      <a:pt x="610" y="202"/>
                    </a:lnTo>
                    <a:lnTo>
                      <a:pt x="610" y="201"/>
                    </a:lnTo>
                    <a:lnTo>
                      <a:pt x="612" y="199"/>
                    </a:lnTo>
                    <a:lnTo>
                      <a:pt x="612" y="197"/>
                    </a:lnTo>
                    <a:lnTo>
                      <a:pt x="612" y="196"/>
                    </a:lnTo>
                    <a:lnTo>
                      <a:pt x="615" y="196"/>
                    </a:lnTo>
                    <a:lnTo>
                      <a:pt x="616" y="196"/>
                    </a:lnTo>
                    <a:lnTo>
                      <a:pt x="616" y="197"/>
                    </a:lnTo>
                    <a:lnTo>
                      <a:pt x="618" y="197"/>
                    </a:lnTo>
                    <a:lnTo>
                      <a:pt x="618" y="201"/>
                    </a:lnTo>
                    <a:lnTo>
                      <a:pt x="618" y="202"/>
                    </a:lnTo>
                    <a:lnTo>
                      <a:pt x="619" y="202"/>
                    </a:lnTo>
                    <a:lnTo>
                      <a:pt x="621" y="202"/>
                    </a:lnTo>
                    <a:lnTo>
                      <a:pt x="622" y="202"/>
                    </a:lnTo>
                    <a:lnTo>
                      <a:pt x="624" y="202"/>
                    </a:lnTo>
                    <a:lnTo>
                      <a:pt x="625" y="204"/>
                    </a:lnTo>
                    <a:lnTo>
                      <a:pt x="627" y="204"/>
                    </a:lnTo>
                    <a:lnTo>
                      <a:pt x="628" y="204"/>
                    </a:lnTo>
                    <a:lnTo>
                      <a:pt x="630" y="204"/>
                    </a:lnTo>
                    <a:lnTo>
                      <a:pt x="630" y="202"/>
                    </a:lnTo>
                    <a:lnTo>
                      <a:pt x="631" y="201"/>
                    </a:lnTo>
                    <a:lnTo>
                      <a:pt x="631" y="199"/>
                    </a:lnTo>
                    <a:lnTo>
                      <a:pt x="633" y="199"/>
                    </a:lnTo>
                    <a:lnTo>
                      <a:pt x="635" y="201"/>
                    </a:lnTo>
                    <a:lnTo>
                      <a:pt x="636" y="201"/>
                    </a:lnTo>
                    <a:lnTo>
                      <a:pt x="635" y="202"/>
                    </a:lnTo>
                    <a:lnTo>
                      <a:pt x="635" y="204"/>
                    </a:lnTo>
                    <a:lnTo>
                      <a:pt x="636" y="204"/>
                    </a:lnTo>
                    <a:lnTo>
                      <a:pt x="636" y="205"/>
                    </a:lnTo>
                    <a:lnTo>
                      <a:pt x="639" y="205"/>
                    </a:lnTo>
                    <a:lnTo>
                      <a:pt x="641" y="207"/>
                    </a:lnTo>
                    <a:lnTo>
                      <a:pt x="641" y="208"/>
                    </a:lnTo>
                    <a:lnTo>
                      <a:pt x="642" y="208"/>
                    </a:lnTo>
                    <a:lnTo>
                      <a:pt x="645" y="208"/>
                    </a:lnTo>
                    <a:lnTo>
                      <a:pt x="647" y="208"/>
                    </a:lnTo>
                    <a:lnTo>
                      <a:pt x="648" y="211"/>
                    </a:lnTo>
                    <a:lnTo>
                      <a:pt x="650" y="213"/>
                    </a:lnTo>
                    <a:lnTo>
                      <a:pt x="653" y="216"/>
                    </a:lnTo>
                    <a:lnTo>
                      <a:pt x="654" y="214"/>
                    </a:lnTo>
                    <a:lnTo>
                      <a:pt x="654" y="213"/>
                    </a:lnTo>
                    <a:lnTo>
                      <a:pt x="654" y="211"/>
                    </a:lnTo>
                    <a:lnTo>
                      <a:pt x="656" y="210"/>
                    </a:lnTo>
                    <a:lnTo>
                      <a:pt x="659" y="211"/>
                    </a:lnTo>
                    <a:lnTo>
                      <a:pt x="661" y="211"/>
                    </a:lnTo>
                    <a:lnTo>
                      <a:pt x="662" y="210"/>
                    </a:lnTo>
                    <a:lnTo>
                      <a:pt x="662" y="208"/>
                    </a:lnTo>
                    <a:lnTo>
                      <a:pt x="664" y="207"/>
                    </a:lnTo>
                    <a:lnTo>
                      <a:pt x="664" y="205"/>
                    </a:lnTo>
                    <a:lnTo>
                      <a:pt x="665" y="205"/>
                    </a:lnTo>
                    <a:lnTo>
                      <a:pt x="667" y="205"/>
                    </a:lnTo>
                    <a:lnTo>
                      <a:pt x="670" y="205"/>
                    </a:lnTo>
                    <a:lnTo>
                      <a:pt x="673" y="204"/>
                    </a:lnTo>
                    <a:lnTo>
                      <a:pt x="674" y="204"/>
                    </a:lnTo>
                    <a:lnTo>
                      <a:pt x="674" y="202"/>
                    </a:lnTo>
                    <a:lnTo>
                      <a:pt x="676" y="202"/>
                    </a:lnTo>
                    <a:lnTo>
                      <a:pt x="676" y="201"/>
                    </a:lnTo>
                    <a:lnTo>
                      <a:pt x="677" y="201"/>
                    </a:lnTo>
                    <a:lnTo>
                      <a:pt x="677" y="202"/>
                    </a:lnTo>
                    <a:lnTo>
                      <a:pt x="682" y="204"/>
                    </a:lnTo>
                    <a:lnTo>
                      <a:pt x="684" y="204"/>
                    </a:lnTo>
                    <a:lnTo>
                      <a:pt x="685" y="204"/>
                    </a:lnTo>
                    <a:lnTo>
                      <a:pt x="685" y="202"/>
                    </a:lnTo>
                    <a:lnTo>
                      <a:pt x="685" y="204"/>
                    </a:lnTo>
                    <a:lnTo>
                      <a:pt x="687" y="204"/>
                    </a:lnTo>
                    <a:lnTo>
                      <a:pt x="687" y="201"/>
                    </a:lnTo>
                    <a:lnTo>
                      <a:pt x="688" y="201"/>
                    </a:lnTo>
                    <a:lnTo>
                      <a:pt x="690" y="201"/>
                    </a:lnTo>
                    <a:lnTo>
                      <a:pt x="691" y="201"/>
                    </a:lnTo>
                    <a:lnTo>
                      <a:pt x="693" y="199"/>
                    </a:lnTo>
                    <a:lnTo>
                      <a:pt x="694" y="197"/>
                    </a:lnTo>
                    <a:lnTo>
                      <a:pt x="696" y="197"/>
                    </a:lnTo>
                    <a:lnTo>
                      <a:pt x="696" y="199"/>
                    </a:lnTo>
                    <a:lnTo>
                      <a:pt x="697" y="199"/>
                    </a:lnTo>
                    <a:lnTo>
                      <a:pt x="697" y="197"/>
                    </a:lnTo>
                    <a:lnTo>
                      <a:pt x="699" y="196"/>
                    </a:lnTo>
                    <a:lnTo>
                      <a:pt x="700" y="197"/>
                    </a:lnTo>
                    <a:lnTo>
                      <a:pt x="702" y="199"/>
                    </a:lnTo>
                    <a:lnTo>
                      <a:pt x="702" y="201"/>
                    </a:lnTo>
                    <a:lnTo>
                      <a:pt x="703" y="201"/>
                    </a:lnTo>
                    <a:lnTo>
                      <a:pt x="705" y="202"/>
                    </a:lnTo>
                    <a:lnTo>
                      <a:pt x="707" y="202"/>
                    </a:lnTo>
                    <a:lnTo>
                      <a:pt x="708" y="202"/>
                    </a:lnTo>
                    <a:lnTo>
                      <a:pt x="714" y="202"/>
                    </a:lnTo>
                    <a:lnTo>
                      <a:pt x="716" y="201"/>
                    </a:lnTo>
                    <a:lnTo>
                      <a:pt x="717" y="201"/>
                    </a:lnTo>
                    <a:lnTo>
                      <a:pt x="719" y="199"/>
                    </a:lnTo>
                    <a:lnTo>
                      <a:pt x="719" y="201"/>
                    </a:lnTo>
                    <a:lnTo>
                      <a:pt x="719" y="199"/>
                    </a:lnTo>
                    <a:lnTo>
                      <a:pt x="719" y="197"/>
                    </a:lnTo>
                    <a:lnTo>
                      <a:pt x="720" y="196"/>
                    </a:lnTo>
                    <a:lnTo>
                      <a:pt x="722" y="196"/>
                    </a:lnTo>
                    <a:lnTo>
                      <a:pt x="726" y="197"/>
                    </a:lnTo>
                    <a:lnTo>
                      <a:pt x="728" y="197"/>
                    </a:lnTo>
                    <a:lnTo>
                      <a:pt x="728" y="199"/>
                    </a:lnTo>
                    <a:lnTo>
                      <a:pt x="730" y="199"/>
                    </a:lnTo>
                    <a:lnTo>
                      <a:pt x="731" y="201"/>
                    </a:lnTo>
                    <a:lnTo>
                      <a:pt x="733" y="202"/>
                    </a:lnTo>
                    <a:lnTo>
                      <a:pt x="734" y="202"/>
                    </a:lnTo>
                    <a:lnTo>
                      <a:pt x="736" y="204"/>
                    </a:lnTo>
                    <a:lnTo>
                      <a:pt x="737" y="204"/>
                    </a:lnTo>
                    <a:lnTo>
                      <a:pt x="739" y="204"/>
                    </a:lnTo>
                    <a:lnTo>
                      <a:pt x="739" y="205"/>
                    </a:lnTo>
                    <a:lnTo>
                      <a:pt x="739" y="207"/>
                    </a:lnTo>
                    <a:lnTo>
                      <a:pt x="740" y="207"/>
                    </a:lnTo>
                    <a:lnTo>
                      <a:pt x="742" y="208"/>
                    </a:lnTo>
                    <a:lnTo>
                      <a:pt x="743" y="211"/>
                    </a:lnTo>
                    <a:lnTo>
                      <a:pt x="748" y="211"/>
                    </a:lnTo>
                    <a:lnTo>
                      <a:pt x="749" y="213"/>
                    </a:lnTo>
                    <a:lnTo>
                      <a:pt x="751" y="213"/>
                    </a:lnTo>
                    <a:lnTo>
                      <a:pt x="752" y="214"/>
                    </a:lnTo>
                    <a:lnTo>
                      <a:pt x="754" y="216"/>
                    </a:lnTo>
                    <a:lnTo>
                      <a:pt x="756" y="216"/>
                    </a:lnTo>
                    <a:lnTo>
                      <a:pt x="757" y="216"/>
                    </a:lnTo>
                    <a:lnTo>
                      <a:pt x="759" y="216"/>
                    </a:lnTo>
                    <a:lnTo>
                      <a:pt x="759" y="217"/>
                    </a:lnTo>
                    <a:lnTo>
                      <a:pt x="760" y="217"/>
                    </a:lnTo>
                    <a:lnTo>
                      <a:pt x="762" y="217"/>
                    </a:lnTo>
                    <a:lnTo>
                      <a:pt x="762" y="219"/>
                    </a:lnTo>
                    <a:lnTo>
                      <a:pt x="765" y="219"/>
                    </a:lnTo>
                    <a:lnTo>
                      <a:pt x="766" y="219"/>
                    </a:lnTo>
                    <a:lnTo>
                      <a:pt x="768" y="219"/>
                    </a:lnTo>
                    <a:lnTo>
                      <a:pt x="769" y="220"/>
                    </a:lnTo>
                    <a:lnTo>
                      <a:pt x="771" y="220"/>
                    </a:lnTo>
                    <a:lnTo>
                      <a:pt x="771" y="222"/>
                    </a:lnTo>
                    <a:lnTo>
                      <a:pt x="772" y="224"/>
                    </a:lnTo>
                    <a:lnTo>
                      <a:pt x="774" y="224"/>
                    </a:lnTo>
                    <a:lnTo>
                      <a:pt x="775" y="224"/>
                    </a:lnTo>
                    <a:lnTo>
                      <a:pt x="775" y="225"/>
                    </a:lnTo>
                    <a:lnTo>
                      <a:pt x="774" y="225"/>
                    </a:lnTo>
                    <a:lnTo>
                      <a:pt x="774" y="227"/>
                    </a:lnTo>
                    <a:lnTo>
                      <a:pt x="775" y="227"/>
                    </a:lnTo>
                    <a:lnTo>
                      <a:pt x="777" y="225"/>
                    </a:lnTo>
                    <a:lnTo>
                      <a:pt x="779" y="227"/>
                    </a:lnTo>
                    <a:lnTo>
                      <a:pt x="779" y="225"/>
                    </a:lnTo>
                    <a:lnTo>
                      <a:pt x="780" y="225"/>
                    </a:lnTo>
                    <a:lnTo>
                      <a:pt x="780" y="224"/>
                    </a:lnTo>
                    <a:lnTo>
                      <a:pt x="782" y="224"/>
                    </a:lnTo>
                    <a:lnTo>
                      <a:pt x="785" y="225"/>
                    </a:lnTo>
                    <a:lnTo>
                      <a:pt x="786" y="224"/>
                    </a:lnTo>
                    <a:lnTo>
                      <a:pt x="789" y="225"/>
                    </a:lnTo>
                    <a:lnTo>
                      <a:pt x="791" y="225"/>
                    </a:lnTo>
                    <a:lnTo>
                      <a:pt x="792" y="225"/>
                    </a:lnTo>
                    <a:lnTo>
                      <a:pt x="794" y="225"/>
                    </a:lnTo>
                    <a:lnTo>
                      <a:pt x="795" y="227"/>
                    </a:lnTo>
                    <a:lnTo>
                      <a:pt x="795" y="231"/>
                    </a:lnTo>
                    <a:lnTo>
                      <a:pt x="795" y="240"/>
                    </a:lnTo>
                    <a:lnTo>
                      <a:pt x="797" y="250"/>
                    </a:lnTo>
                    <a:lnTo>
                      <a:pt x="797" y="259"/>
                    </a:lnTo>
                    <a:lnTo>
                      <a:pt x="797" y="268"/>
                    </a:lnTo>
                    <a:lnTo>
                      <a:pt x="797" y="276"/>
                    </a:lnTo>
                    <a:lnTo>
                      <a:pt x="797" y="285"/>
                    </a:lnTo>
                    <a:lnTo>
                      <a:pt x="797" y="294"/>
                    </a:lnTo>
                    <a:lnTo>
                      <a:pt x="797" y="303"/>
                    </a:lnTo>
                    <a:lnTo>
                      <a:pt x="797" y="311"/>
                    </a:lnTo>
                    <a:lnTo>
                      <a:pt x="797" y="320"/>
                    </a:lnTo>
                    <a:lnTo>
                      <a:pt x="797" y="329"/>
                    </a:lnTo>
                    <a:lnTo>
                      <a:pt x="797" y="337"/>
                    </a:lnTo>
                    <a:lnTo>
                      <a:pt x="797" y="343"/>
                    </a:lnTo>
                    <a:lnTo>
                      <a:pt x="797" y="345"/>
                    </a:lnTo>
                    <a:lnTo>
                      <a:pt x="798" y="345"/>
                    </a:lnTo>
                    <a:lnTo>
                      <a:pt x="798" y="346"/>
                    </a:lnTo>
                    <a:lnTo>
                      <a:pt x="800" y="348"/>
                    </a:lnTo>
                    <a:lnTo>
                      <a:pt x="800" y="349"/>
                    </a:lnTo>
                    <a:lnTo>
                      <a:pt x="802" y="349"/>
                    </a:lnTo>
                    <a:lnTo>
                      <a:pt x="803" y="351"/>
                    </a:lnTo>
                    <a:lnTo>
                      <a:pt x="805" y="351"/>
                    </a:lnTo>
                    <a:lnTo>
                      <a:pt x="805" y="352"/>
                    </a:lnTo>
                    <a:lnTo>
                      <a:pt x="806" y="352"/>
                    </a:lnTo>
                    <a:lnTo>
                      <a:pt x="806" y="354"/>
                    </a:lnTo>
                    <a:lnTo>
                      <a:pt x="808" y="355"/>
                    </a:lnTo>
                    <a:lnTo>
                      <a:pt x="808" y="357"/>
                    </a:lnTo>
                    <a:lnTo>
                      <a:pt x="809" y="358"/>
                    </a:lnTo>
                    <a:lnTo>
                      <a:pt x="809" y="360"/>
                    </a:lnTo>
                    <a:lnTo>
                      <a:pt x="809" y="361"/>
                    </a:lnTo>
                    <a:lnTo>
                      <a:pt x="809" y="363"/>
                    </a:lnTo>
                    <a:lnTo>
                      <a:pt x="811" y="363"/>
                    </a:lnTo>
                    <a:lnTo>
                      <a:pt x="811" y="364"/>
                    </a:lnTo>
                    <a:lnTo>
                      <a:pt x="811" y="366"/>
                    </a:lnTo>
                    <a:lnTo>
                      <a:pt x="811" y="368"/>
                    </a:lnTo>
                    <a:lnTo>
                      <a:pt x="811" y="369"/>
                    </a:lnTo>
                    <a:lnTo>
                      <a:pt x="811" y="371"/>
                    </a:lnTo>
                    <a:lnTo>
                      <a:pt x="809" y="371"/>
                    </a:lnTo>
                    <a:lnTo>
                      <a:pt x="809" y="372"/>
                    </a:lnTo>
                    <a:lnTo>
                      <a:pt x="809" y="374"/>
                    </a:lnTo>
                    <a:lnTo>
                      <a:pt x="811" y="374"/>
                    </a:lnTo>
                    <a:lnTo>
                      <a:pt x="811" y="375"/>
                    </a:lnTo>
                    <a:lnTo>
                      <a:pt x="812" y="377"/>
                    </a:lnTo>
                    <a:lnTo>
                      <a:pt x="814" y="377"/>
                    </a:lnTo>
                    <a:lnTo>
                      <a:pt x="814" y="378"/>
                    </a:lnTo>
                    <a:lnTo>
                      <a:pt x="815" y="378"/>
                    </a:lnTo>
                    <a:lnTo>
                      <a:pt x="817" y="378"/>
                    </a:lnTo>
                    <a:lnTo>
                      <a:pt x="817" y="380"/>
                    </a:lnTo>
                    <a:lnTo>
                      <a:pt x="815" y="380"/>
                    </a:lnTo>
                    <a:lnTo>
                      <a:pt x="815" y="381"/>
                    </a:lnTo>
                    <a:lnTo>
                      <a:pt x="815" y="383"/>
                    </a:lnTo>
                    <a:lnTo>
                      <a:pt x="817" y="383"/>
                    </a:lnTo>
                    <a:lnTo>
                      <a:pt x="817" y="384"/>
                    </a:lnTo>
                    <a:lnTo>
                      <a:pt x="818" y="384"/>
                    </a:lnTo>
                    <a:lnTo>
                      <a:pt x="818" y="386"/>
                    </a:lnTo>
                    <a:lnTo>
                      <a:pt x="818" y="387"/>
                    </a:lnTo>
                    <a:lnTo>
                      <a:pt x="820" y="389"/>
                    </a:lnTo>
                    <a:lnTo>
                      <a:pt x="821" y="389"/>
                    </a:lnTo>
                    <a:lnTo>
                      <a:pt x="820" y="391"/>
                    </a:lnTo>
                    <a:lnTo>
                      <a:pt x="820" y="392"/>
                    </a:lnTo>
                    <a:lnTo>
                      <a:pt x="820" y="394"/>
                    </a:lnTo>
                    <a:lnTo>
                      <a:pt x="821" y="395"/>
                    </a:lnTo>
                    <a:lnTo>
                      <a:pt x="823" y="397"/>
                    </a:lnTo>
                    <a:lnTo>
                      <a:pt x="823" y="398"/>
                    </a:lnTo>
                    <a:lnTo>
                      <a:pt x="823" y="400"/>
                    </a:lnTo>
                    <a:lnTo>
                      <a:pt x="824" y="401"/>
                    </a:lnTo>
                    <a:lnTo>
                      <a:pt x="824" y="403"/>
                    </a:lnTo>
                    <a:lnTo>
                      <a:pt x="826" y="403"/>
                    </a:lnTo>
                    <a:lnTo>
                      <a:pt x="828" y="403"/>
                    </a:lnTo>
                    <a:lnTo>
                      <a:pt x="828" y="404"/>
                    </a:lnTo>
                    <a:lnTo>
                      <a:pt x="828" y="407"/>
                    </a:lnTo>
                    <a:lnTo>
                      <a:pt x="828" y="409"/>
                    </a:lnTo>
                    <a:lnTo>
                      <a:pt x="826" y="410"/>
                    </a:lnTo>
                    <a:lnTo>
                      <a:pt x="829" y="412"/>
                    </a:lnTo>
                    <a:lnTo>
                      <a:pt x="829" y="413"/>
                    </a:lnTo>
                    <a:lnTo>
                      <a:pt x="829" y="415"/>
                    </a:lnTo>
                    <a:lnTo>
                      <a:pt x="828" y="415"/>
                    </a:lnTo>
                    <a:lnTo>
                      <a:pt x="826" y="415"/>
                    </a:lnTo>
                    <a:lnTo>
                      <a:pt x="826" y="417"/>
                    </a:lnTo>
                    <a:lnTo>
                      <a:pt x="826" y="418"/>
                    </a:lnTo>
                    <a:lnTo>
                      <a:pt x="828" y="420"/>
                    </a:lnTo>
                    <a:lnTo>
                      <a:pt x="828" y="421"/>
                    </a:lnTo>
                    <a:lnTo>
                      <a:pt x="828" y="423"/>
                    </a:lnTo>
                    <a:lnTo>
                      <a:pt x="826" y="423"/>
                    </a:lnTo>
                    <a:lnTo>
                      <a:pt x="826" y="424"/>
                    </a:lnTo>
                    <a:lnTo>
                      <a:pt x="826" y="426"/>
                    </a:lnTo>
                    <a:lnTo>
                      <a:pt x="826" y="427"/>
                    </a:lnTo>
                    <a:lnTo>
                      <a:pt x="826" y="429"/>
                    </a:lnTo>
                    <a:lnTo>
                      <a:pt x="826" y="430"/>
                    </a:lnTo>
                    <a:lnTo>
                      <a:pt x="823" y="435"/>
                    </a:lnTo>
                    <a:lnTo>
                      <a:pt x="823" y="438"/>
                    </a:lnTo>
                    <a:lnTo>
                      <a:pt x="823" y="440"/>
                    </a:lnTo>
                    <a:lnTo>
                      <a:pt x="820" y="441"/>
                    </a:lnTo>
                    <a:lnTo>
                      <a:pt x="820" y="443"/>
                    </a:lnTo>
                    <a:lnTo>
                      <a:pt x="818" y="446"/>
                    </a:lnTo>
                    <a:lnTo>
                      <a:pt x="817" y="447"/>
                    </a:lnTo>
                    <a:lnTo>
                      <a:pt x="815" y="449"/>
                    </a:lnTo>
                    <a:lnTo>
                      <a:pt x="815" y="450"/>
                    </a:lnTo>
                    <a:lnTo>
                      <a:pt x="817" y="450"/>
                    </a:lnTo>
                    <a:lnTo>
                      <a:pt x="817" y="452"/>
                    </a:lnTo>
                    <a:lnTo>
                      <a:pt x="817" y="453"/>
                    </a:lnTo>
                    <a:lnTo>
                      <a:pt x="817" y="455"/>
                    </a:lnTo>
                    <a:lnTo>
                      <a:pt x="818" y="455"/>
                    </a:lnTo>
                    <a:lnTo>
                      <a:pt x="817" y="456"/>
                    </a:lnTo>
                    <a:lnTo>
                      <a:pt x="817" y="458"/>
                    </a:lnTo>
                    <a:lnTo>
                      <a:pt x="815" y="459"/>
                    </a:lnTo>
                    <a:lnTo>
                      <a:pt x="815" y="461"/>
                    </a:lnTo>
                    <a:lnTo>
                      <a:pt x="814" y="463"/>
                    </a:lnTo>
                    <a:lnTo>
                      <a:pt x="815" y="466"/>
                    </a:lnTo>
                    <a:lnTo>
                      <a:pt x="815" y="467"/>
                    </a:lnTo>
                    <a:lnTo>
                      <a:pt x="815" y="469"/>
                    </a:lnTo>
                    <a:lnTo>
                      <a:pt x="817" y="469"/>
                    </a:lnTo>
                    <a:lnTo>
                      <a:pt x="817" y="470"/>
                    </a:lnTo>
                    <a:lnTo>
                      <a:pt x="817" y="472"/>
                    </a:lnTo>
                    <a:lnTo>
                      <a:pt x="817" y="473"/>
                    </a:lnTo>
                    <a:lnTo>
                      <a:pt x="817" y="475"/>
                    </a:lnTo>
                    <a:lnTo>
                      <a:pt x="817" y="476"/>
                    </a:lnTo>
                    <a:lnTo>
                      <a:pt x="817" y="478"/>
                    </a:lnTo>
                    <a:lnTo>
                      <a:pt x="818" y="478"/>
                    </a:lnTo>
                    <a:lnTo>
                      <a:pt x="818" y="479"/>
                    </a:lnTo>
                    <a:lnTo>
                      <a:pt x="817" y="481"/>
                    </a:lnTo>
                    <a:lnTo>
                      <a:pt x="817" y="482"/>
                    </a:lnTo>
                    <a:lnTo>
                      <a:pt x="817" y="484"/>
                    </a:lnTo>
                    <a:lnTo>
                      <a:pt x="814" y="489"/>
                    </a:lnTo>
                    <a:lnTo>
                      <a:pt x="812" y="490"/>
                    </a:lnTo>
                    <a:lnTo>
                      <a:pt x="812" y="492"/>
                    </a:lnTo>
                    <a:lnTo>
                      <a:pt x="811" y="492"/>
                    </a:lnTo>
                    <a:lnTo>
                      <a:pt x="809" y="492"/>
                    </a:lnTo>
                    <a:lnTo>
                      <a:pt x="808" y="492"/>
                    </a:lnTo>
                    <a:lnTo>
                      <a:pt x="808" y="493"/>
                    </a:lnTo>
                    <a:lnTo>
                      <a:pt x="803" y="499"/>
                    </a:lnTo>
                    <a:lnTo>
                      <a:pt x="803" y="504"/>
                    </a:lnTo>
                    <a:lnTo>
                      <a:pt x="803" y="507"/>
                    </a:lnTo>
                    <a:lnTo>
                      <a:pt x="806" y="510"/>
                    </a:lnTo>
                    <a:lnTo>
                      <a:pt x="808" y="513"/>
                    </a:lnTo>
                    <a:lnTo>
                      <a:pt x="806" y="513"/>
                    </a:lnTo>
                    <a:lnTo>
                      <a:pt x="805" y="513"/>
                    </a:lnTo>
                    <a:lnTo>
                      <a:pt x="797" y="513"/>
                    </a:lnTo>
                    <a:lnTo>
                      <a:pt x="795" y="513"/>
                    </a:lnTo>
                    <a:lnTo>
                      <a:pt x="792" y="515"/>
                    </a:lnTo>
                    <a:lnTo>
                      <a:pt x="791" y="515"/>
                    </a:lnTo>
                    <a:lnTo>
                      <a:pt x="785" y="518"/>
                    </a:lnTo>
                    <a:lnTo>
                      <a:pt x="779" y="521"/>
                    </a:lnTo>
                    <a:lnTo>
                      <a:pt x="757" y="530"/>
                    </a:lnTo>
                    <a:lnTo>
                      <a:pt x="756" y="531"/>
                    </a:lnTo>
                    <a:lnTo>
                      <a:pt x="752" y="536"/>
                    </a:lnTo>
                    <a:lnTo>
                      <a:pt x="751" y="536"/>
                    </a:lnTo>
                    <a:lnTo>
                      <a:pt x="749" y="536"/>
                    </a:lnTo>
                    <a:lnTo>
                      <a:pt x="749" y="535"/>
                    </a:lnTo>
                    <a:lnTo>
                      <a:pt x="756" y="528"/>
                    </a:lnTo>
                    <a:lnTo>
                      <a:pt x="757" y="528"/>
                    </a:lnTo>
                    <a:lnTo>
                      <a:pt x="759" y="528"/>
                    </a:lnTo>
                    <a:lnTo>
                      <a:pt x="759" y="527"/>
                    </a:lnTo>
                    <a:lnTo>
                      <a:pt x="760" y="527"/>
                    </a:lnTo>
                    <a:lnTo>
                      <a:pt x="762" y="525"/>
                    </a:lnTo>
                    <a:lnTo>
                      <a:pt x="763" y="524"/>
                    </a:lnTo>
                    <a:lnTo>
                      <a:pt x="766" y="525"/>
                    </a:lnTo>
                    <a:lnTo>
                      <a:pt x="768" y="524"/>
                    </a:lnTo>
                    <a:lnTo>
                      <a:pt x="768" y="522"/>
                    </a:lnTo>
                    <a:lnTo>
                      <a:pt x="766" y="522"/>
                    </a:lnTo>
                    <a:lnTo>
                      <a:pt x="765" y="521"/>
                    </a:lnTo>
                    <a:lnTo>
                      <a:pt x="763" y="521"/>
                    </a:lnTo>
                    <a:lnTo>
                      <a:pt x="760" y="522"/>
                    </a:lnTo>
                    <a:lnTo>
                      <a:pt x="756" y="524"/>
                    </a:lnTo>
                    <a:lnTo>
                      <a:pt x="752" y="524"/>
                    </a:lnTo>
                    <a:lnTo>
                      <a:pt x="751" y="525"/>
                    </a:lnTo>
                    <a:lnTo>
                      <a:pt x="749" y="524"/>
                    </a:lnTo>
                    <a:lnTo>
                      <a:pt x="749" y="522"/>
                    </a:lnTo>
                    <a:lnTo>
                      <a:pt x="751" y="524"/>
                    </a:lnTo>
                    <a:lnTo>
                      <a:pt x="752" y="522"/>
                    </a:lnTo>
                    <a:lnTo>
                      <a:pt x="752" y="521"/>
                    </a:lnTo>
                    <a:lnTo>
                      <a:pt x="754" y="518"/>
                    </a:lnTo>
                    <a:lnTo>
                      <a:pt x="754" y="516"/>
                    </a:lnTo>
                    <a:lnTo>
                      <a:pt x="756" y="512"/>
                    </a:lnTo>
                    <a:lnTo>
                      <a:pt x="756" y="510"/>
                    </a:lnTo>
                    <a:lnTo>
                      <a:pt x="754" y="510"/>
                    </a:lnTo>
                    <a:lnTo>
                      <a:pt x="754" y="508"/>
                    </a:lnTo>
                    <a:lnTo>
                      <a:pt x="754" y="507"/>
                    </a:lnTo>
                    <a:lnTo>
                      <a:pt x="752" y="505"/>
                    </a:lnTo>
                    <a:lnTo>
                      <a:pt x="751" y="507"/>
                    </a:lnTo>
                    <a:lnTo>
                      <a:pt x="749" y="507"/>
                    </a:lnTo>
                    <a:lnTo>
                      <a:pt x="748" y="505"/>
                    </a:lnTo>
                    <a:lnTo>
                      <a:pt x="746" y="507"/>
                    </a:lnTo>
                    <a:lnTo>
                      <a:pt x="746" y="508"/>
                    </a:lnTo>
                    <a:lnTo>
                      <a:pt x="745" y="510"/>
                    </a:lnTo>
                    <a:lnTo>
                      <a:pt x="745" y="513"/>
                    </a:lnTo>
                    <a:lnTo>
                      <a:pt x="743" y="515"/>
                    </a:lnTo>
                    <a:lnTo>
                      <a:pt x="742" y="515"/>
                    </a:lnTo>
                    <a:lnTo>
                      <a:pt x="740" y="515"/>
                    </a:lnTo>
                    <a:lnTo>
                      <a:pt x="740" y="513"/>
                    </a:lnTo>
                    <a:lnTo>
                      <a:pt x="739" y="513"/>
                    </a:lnTo>
                    <a:lnTo>
                      <a:pt x="739" y="512"/>
                    </a:lnTo>
                    <a:lnTo>
                      <a:pt x="736" y="510"/>
                    </a:lnTo>
                    <a:lnTo>
                      <a:pt x="734" y="510"/>
                    </a:lnTo>
                    <a:lnTo>
                      <a:pt x="734" y="508"/>
                    </a:lnTo>
                    <a:lnTo>
                      <a:pt x="733" y="508"/>
                    </a:lnTo>
                    <a:lnTo>
                      <a:pt x="733" y="512"/>
                    </a:lnTo>
                    <a:lnTo>
                      <a:pt x="734" y="512"/>
                    </a:lnTo>
                    <a:lnTo>
                      <a:pt x="736" y="513"/>
                    </a:lnTo>
                    <a:lnTo>
                      <a:pt x="737" y="513"/>
                    </a:lnTo>
                    <a:lnTo>
                      <a:pt x="736" y="515"/>
                    </a:lnTo>
                    <a:lnTo>
                      <a:pt x="736" y="516"/>
                    </a:lnTo>
                    <a:lnTo>
                      <a:pt x="736" y="518"/>
                    </a:lnTo>
                    <a:lnTo>
                      <a:pt x="737" y="519"/>
                    </a:lnTo>
                    <a:lnTo>
                      <a:pt x="736" y="521"/>
                    </a:lnTo>
                    <a:lnTo>
                      <a:pt x="734" y="524"/>
                    </a:lnTo>
                    <a:lnTo>
                      <a:pt x="737" y="525"/>
                    </a:lnTo>
                    <a:lnTo>
                      <a:pt x="742" y="527"/>
                    </a:lnTo>
                    <a:lnTo>
                      <a:pt x="740" y="528"/>
                    </a:lnTo>
                    <a:lnTo>
                      <a:pt x="739" y="528"/>
                    </a:lnTo>
                    <a:lnTo>
                      <a:pt x="739" y="530"/>
                    </a:lnTo>
                    <a:lnTo>
                      <a:pt x="739" y="531"/>
                    </a:lnTo>
                    <a:lnTo>
                      <a:pt x="740" y="531"/>
                    </a:lnTo>
                    <a:lnTo>
                      <a:pt x="742" y="531"/>
                    </a:lnTo>
                    <a:lnTo>
                      <a:pt x="740" y="531"/>
                    </a:lnTo>
                    <a:lnTo>
                      <a:pt x="742" y="531"/>
                    </a:lnTo>
                    <a:lnTo>
                      <a:pt x="742" y="530"/>
                    </a:lnTo>
                    <a:lnTo>
                      <a:pt x="743" y="533"/>
                    </a:lnTo>
                    <a:lnTo>
                      <a:pt x="743" y="535"/>
                    </a:lnTo>
                    <a:lnTo>
                      <a:pt x="745" y="535"/>
                    </a:lnTo>
                    <a:lnTo>
                      <a:pt x="748" y="536"/>
                    </a:lnTo>
                    <a:lnTo>
                      <a:pt x="746" y="536"/>
                    </a:lnTo>
                    <a:lnTo>
                      <a:pt x="745" y="536"/>
                    </a:lnTo>
                    <a:lnTo>
                      <a:pt x="745" y="535"/>
                    </a:lnTo>
                    <a:lnTo>
                      <a:pt x="743" y="536"/>
                    </a:lnTo>
                    <a:lnTo>
                      <a:pt x="742" y="536"/>
                    </a:lnTo>
                    <a:lnTo>
                      <a:pt x="742" y="539"/>
                    </a:lnTo>
                    <a:lnTo>
                      <a:pt x="740" y="541"/>
                    </a:lnTo>
                    <a:lnTo>
                      <a:pt x="740" y="539"/>
                    </a:lnTo>
                    <a:lnTo>
                      <a:pt x="739" y="539"/>
                    </a:lnTo>
                    <a:lnTo>
                      <a:pt x="739" y="541"/>
                    </a:lnTo>
                    <a:lnTo>
                      <a:pt x="737" y="542"/>
                    </a:lnTo>
                    <a:lnTo>
                      <a:pt x="736" y="542"/>
                    </a:lnTo>
                    <a:lnTo>
                      <a:pt x="736" y="544"/>
                    </a:lnTo>
                    <a:lnTo>
                      <a:pt x="733" y="548"/>
                    </a:lnTo>
                    <a:lnTo>
                      <a:pt x="731" y="548"/>
                    </a:lnTo>
                    <a:lnTo>
                      <a:pt x="728" y="550"/>
                    </a:lnTo>
                    <a:lnTo>
                      <a:pt x="728" y="548"/>
                    </a:lnTo>
                    <a:lnTo>
                      <a:pt x="726" y="548"/>
                    </a:lnTo>
                    <a:lnTo>
                      <a:pt x="725" y="547"/>
                    </a:lnTo>
                    <a:lnTo>
                      <a:pt x="726" y="548"/>
                    </a:lnTo>
                    <a:lnTo>
                      <a:pt x="726" y="550"/>
                    </a:lnTo>
                    <a:lnTo>
                      <a:pt x="726" y="551"/>
                    </a:lnTo>
                    <a:lnTo>
                      <a:pt x="726" y="553"/>
                    </a:lnTo>
                    <a:lnTo>
                      <a:pt x="726" y="556"/>
                    </a:lnTo>
                    <a:lnTo>
                      <a:pt x="726" y="558"/>
                    </a:lnTo>
                    <a:lnTo>
                      <a:pt x="726" y="559"/>
                    </a:lnTo>
                    <a:lnTo>
                      <a:pt x="722" y="562"/>
                    </a:lnTo>
                    <a:lnTo>
                      <a:pt x="720" y="564"/>
                    </a:lnTo>
                    <a:lnTo>
                      <a:pt x="716" y="568"/>
                    </a:lnTo>
                    <a:lnTo>
                      <a:pt x="713" y="571"/>
                    </a:lnTo>
                    <a:lnTo>
                      <a:pt x="711" y="571"/>
                    </a:lnTo>
                    <a:lnTo>
                      <a:pt x="710" y="571"/>
                    </a:lnTo>
                    <a:lnTo>
                      <a:pt x="705" y="574"/>
                    </a:lnTo>
                    <a:lnTo>
                      <a:pt x="697" y="579"/>
                    </a:lnTo>
                    <a:lnTo>
                      <a:pt x="696" y="580"/>
                    </a:lnTo>
                    <a:lnTo>
                      <a:pt x="693" y="582"/>
                    </a:lnTo>
                    <a:lnTo>
                      <a:pt x="690" y="582"/>
                    </a:lnTo>
                    <a:lnTo>
                      <a:pt x="687" y="582"/>
                    </a:lnTo>
                    <a:lnTo>
                      <a:pt x="685" y="582"/>
                    </a:lnTo>
                    <a:lnTo>
                      <a:pt x="676" y="585"/>
                    </a:lnTo>
                    <a:lnTo>
                      <a:pt x="676" y="587"/>
                    </a:lnTo>
                    <a:lnTo>
                      <a:pt x="676" y="588"/>
                    </a:lnTo>
                    <a:lnTo>
                      <a:pt x="676" y="590"/>
                    </a:lnTo>
                    <a:lnTo>
                      <a:pt x="677" y="590"/>
                    </a:lnTo>
                    <a:lnTo>
                      <a:pt x="687" y="584"/>
                    </a:lnTo>
                    <a:lnTo>
                      <a:pt x="688" y="584"/>
                    </a:lnTo>
                    <a:lnTo>
                      <a:pt x="691" y="584"/>
                    </a:lnTo>
                    <a:lnTo>
                      <a:pt x="684" y="588"/>
                    </a:lnTo>
                    <a:lnTo>
                      <a:pt x="679" y="590"/>
                    </a:lnTo>
                    <a:lnTo>
                      <a:pt x="673" y="591"/>
                    </a:lnTo>
                    <a:lnTo>
                      <a:pt x="668" y="594"/>
                    </a:lnTo>
                    <a:lnTo>
                      <a:pt x="665" y="596"/>
                    </a:lnTo>
                    <a:lnTo>
                      <a:pt x="661" y="599"/>
                    </a:lnTo>
                    <a:lnTo>
                      <a:pt x="659" y="599"/>
                    </a:lnTo>
                    <a:lnTo>
                      <a:pt x="661" y="597"/>
                    </a:lnTo>
                    <a:lnTo>
                      <a:pt x="662" y="596"/>
                    </a:lnTo>
                    <a:lnTo>
                      <a:pt x="671" y="591"/>
                    </a:lnTo>
                    <a:lnTo>
                      <a:pt x="673" y="591"/>
                    </a:lnTo>
                    <a:lnTo>
                      <a:pt x="674" y="590"/>
                    </a:lnTo>
                    <a:lnTo>
                      <a:pt x="674" y="588"/>
                    </a:lnTo>
                    <a:lnTo>
                      <a:pt x="673" y="588"/>
                    </a:lnTo>
                    <a:lnTo>
                      <a:pt x="671" y="588"/>
                    </a:lnTo>
                    <a:lnTo>
                      <a:pt x="668" y="590"/>
                    </a:lnTo>
                    <a:lnTo>
                      <a:pt x="667" y="590"/>
                    </a:lnTo>
                    <a:lnTo>
                      <a:pt x="664" y="591"/>
                    </a:lnTo>
                    <a:lnTo>
                      <a:pt x="661" y="593"/>
                    </a:lnTo>
                    <a:lnTo>
                      <a:pt x="659" y="593"/>
                    </a:lnTo>
                    <a:lnTo>
                      <a:pt x="659" y="591"/>
                    </a:lnTo>
                    <a:lnTo>
                      <a:pt x="661" y="591"/>
                    </a:lnTo>
                    <a:lnTo>
                      <a:pt x="664" y="590"/>
                    </a:lnTo>
                    <a:lnTo>
                      <a:pt x="664" y="588"/>
                    </a:lnTo>
                    <a:lnTo>
                      <a:pt x="662" y="590"/>
                    </a:lnTo>
                    <a:lnTo>
                      <a:pt x="661" y="590"/>
                    </a:lnTo>
                    <a:lnTo>
                      <a:pt x="659" y="590"/>
                    </a:lnTo>
                    <a:lnTo>
                      <a:pt x="659" y="588"/>
                    </a:lnTo>
                    <a:lnTo>
                      <a:pt x="661" y="585"/>
                    </a:lnTo>
                    <a:lnTo>
                      <a:pt x="659" y="585"/>
                    </a:lnTo>
                    <a:lnTo>
                      <a:pt x="658" y="585"/>
                    </a:lnTo>
                    <a:lnTo>
                      <a:pt x="656" y="587"/>
                    </a:lnTo>
                    <a:lnTo>
                      <a:pt x="656" y="585"/>
                    </a:lnTo>
                    <a:lnTo>
                      <a:pt x="654" y="585"/>
                    </a:lnTo>
                    <a:lnTo>
                      <a:pt x="653" y="588"/>
                    </a:lnTo>
                    <a:lnTo>
                      <a:pt x="651" y="588"/>
                    </a:lnTo>
                    <a:lnTo>
                      <a:pt x="650" y="588"/>
                    </a:lnTo>
                    <a:lnTo>
                      <a:pt x="648" y="585"/>
                    </a:lnTo>
                    <a:lnTo>
                      <a:pt x="648" y="584"/>
                    </a:lnTo>
                    <a:lnTo>
                      <a:pt x="650" y="584"/>
                    </a:lnTo>
                    <a:lnTo>
                      <a:pt x="648" y="582"/>
                    </a:lnTo>
                    <a:lnTo>
                      <a:pt x="648" y="580"/>
                    </a:lnTo>
                    <a:lnTo>
                      <a:pt x="647" y="582"/>
                    </a:lnTo>
                    <a:lnTo>
                      <a:pt x="645" y="580"/>
                    </a:lnTo>
                    <a:lnTo>
                      <a:pt x="645" y="579"/>
                    </a:lnTo>
                    <a:lnTo>
                      <a:pt x="645" y="580"/>
                    </a:lnTo>
                    <a:lnTo>
                      <a:pt x="645" y="582"/>
                    </a:lnTo>
                    <a:lnTo>
                      <a:pt x="645" y="584"/>
                    </a:lnTo>
                    <a:lnTo>
                      <a:pt x="647" y="584"/>
                    </a:lnTo>
                    <a:lnTo>
                      <a:pt x="648" y="582"/>
                    </a:lnTo>
                    <a:lnTo>
                      <a:pt x="648" y="584"/>
                    </a:lnTo>
                    <a:lnTo>
                      <a:pt x="647" y="585"/>
                    </a:lnTo>
                    <a:lnTo>
                      <a:pt x="647" y="587"/>
                    </a:lnTo>
                    <a:lnTo>
                      <a:pt x="647" y="588"/>
                    </a:lnTo>
                    <a:lnTo>
                      <a:pt x="650" y="590"/>
                    </a:lnTo>
                    <a:lnTo>
                      <a:pt x="645" y="591"/>
                    </a:lnTo>
                    <a:lnTo>
                      <a:pt x="644" y="593"/>
                    </a:lnTo>
                    <a:lnTo>
                      <a:pt x="642" y="593"/>
                    </a:lnTo>
                    <a:lnTo>
                      <a:pt x="642" y="591"/>
                    </a:lnTo>
                    <a:lnTo>
                      <a:pt x="644" y="591"/>
                    </a:lnTo>
                    <a:lnTo>
                      <a:pt x="645" y="591"/>
                    </a:lnTo>
                    <a:lnTo>
                      <a:pt x="645" y="590"/>
                    </a:lnTo>
                    <a:lnTo>
                      <a:pt x="645" y="588"/>
                    </a:lnTo>
                    <a:lnTo>
                      <a:pt x="642" y="590"/>
                    </a:lnTo>
                    <a:lnTo>
                      <a:pt x="642" y="588"/>
                    </a:lnTo>
                    <a:lnTo>
                      <a:pt x="641" y="588"/>
                    </a:lnTo>
                    <a:lnTo>
                      <a:pt x="639" y="588"/>
                    </a:lnTo>
                    <a:lnTo>
                      <a:pt x="638" y="588"/>
                    </a:lnTo>
                    <a:lnTo>
                      <a:pt x="638" y="587"/>
                    </a:lnTo>
                    <a:lnTo>
                      <a:pt x="638" y="585"/>
                    </a:lnTo>
                    <a:lnTo>
                      <a:pt x="638" y="584"/>
                    </a:lnTo>
                    <a:lnTo>
                      <a:pt x="636" y="584"/>
                    </a:lnTo>
                    <a:lnTo>
                      <a:pt x="636" y="582"/>
                    </a:lnTo>
                    <a:lnTo>
                      <a:pt x="635" y="582"/>
                    </a:lnTo>
                    <a:lnTo>
                      <a:pt x="633" y="584"/>
                    </a:lnTo>
                    <a:lnTo>
                      <a:pt x="633" y="582"/>
                    </a:lnTo>
                    <a:lnTo>
                      <a:pt x="631" y="582"/>
                    </a:lnTo>
                    <a:lnTo>
                      <a:pt x="631" y="584"/>
                    </a:lnTo>
                    <a:lnTo>
                      <a:pt x="633" y="585"/>
                    </a:lnTo>
                    <a:lnTo>
                      <a:pt x="633" y="587"/>
                    </a:lnTo>
                    <a:lnTo>
                      <a:pt x="635" y="588"/>
                    </a:lnTo>
                    <a:lnTo>
                      <a:pt x="635" y="590"/>
                    </a:lnTo>
                    <a:lnTo>
                      <a:pt x="635" y="591"/>
                    </a:lnTo>
                    <a:lnTo>
                      <a:pt x="635" y="593"/>
                    </a:lnTo>
                    <a:lnTo>
                      <a:pt x="635" y="594"/>
                    </a:lnTo>
                    <a:lnTo>
                      <a:pt x="636" y="593"/>
                    </a:lnTo>
                    <a:lnTo>
                      <a:pt x="638" y="593"/>
                    </a:lnTo>
                    <a:lnTo>
                      <a:pt x="639" y="594"/>
                    </a:lnTo>
                    <a:lnTo>
                      <a:pt x="641" y="594"/>
                    </a:lnTo>
                    <a:lnTo>
                      <a:pt x="641" y="596"/>
                    </a:lnTo>
                    <a:lnTo>
                      <a:pt x="642" y="597"/>
                    </a:lnTo>
                    <a:lnTo>
                      <a:pt x="639" y="599"/>
                    </a:lnTo>
                    <a:lnTo>
                      <a:pt x="638" y="599"/>
                    </a:lnTo>
                    <a:lnTo>
                      <a:pt x="639" y="600"/>
                    </a:lnTo>
                    <a:lnTo>
                      <a:pt x="641" y="600"/>
                    </a:lnTo>
                    <a:lnTo>
                      <a:pt x="641" y="599"/>
                    </a:lnTo>
                    <a:lnTo>
                      <a:pt x="644" y="599"/>
                    </a:lnTo>
                    <a:lnTo>
                      <a:pt x="645" y="600"/>
                    </a:lnTo>
                    <a:lnTo>
                      <a:pt x="647" y="602"/>
                    </a:lnTo>
                    <a:lnTo>
                      <a:pt x="647" y="603"/>
                    </a:lnTo>
                    <a:lnTo>
                      <a:pt x="642" y="605"/>
                    </a:lnTo>
                    <a:lnTo>
                      <a:pt x="642" y="607"/>
                    </a:lnTo>
                    <a:lnTo>
                      <a:pt x="639" y="607"/>
                    </a:lnTo>
                    <a:lnTo>
                      <a:pt x="639" y="608"/>
                    </a:lnTo>
                    <a:lnTo>
                      <a:pt x="631" y="611"/>
                    </a:lnTo>
                    <a:lnTo>
                      <a:pt x="630" y="611"/>
                    </a:lnTo>
                    <a:lnTo>
                      <a:pt x="628" y="610"/>
                    </a:lnTo>
                    <a:lnTo>
                      <a:pt x="628" y="607"/>
                    </a:lnTo>
                    <a:lnTo>
                      <a:pt x="628" y="605"/>
                    </a:lnTo>
                    <a:lnTo>
                      <a:pt x="627" y="605"/>
                    </a:lnTo>
                    <a:lnTo>
                      <a:pt x="625" y="605"/>
                    </a:lnTo>
                    <a:lnTo>
                      <a:pt x="625" y="603"/>
                    </a:lnTo>
                    <a:lnTo>
                      <a:pt x="625" y="602"/>
                    </a:lnTo>
                    <a:lnTo>
                      <a:pt x="624" y="600"/>
                    </a:lnTo>
                    <a:lnTo>
                      <a:pt x="622" y="600"/>
                    </a:lnTo>
                    <a:lnTo>
                      <a:pt x="622" y="602"/>
                    </a:lnTo>
                    <a:lnTo>
                      <a:pt x="624" y="603"/>
                    </a:lnTo>
                    <a:lnTo>
                      <a:pt x="625" y="605"/>
                    </a:lnTo>
                    <a:lnTo>
                      <a:pt x="624" y="605"/>
                    </a:lnTo>
                    <a:lnTo>
                      <a:pt x="622" y="605"/>
                    </a:lnTo>
                    <a:lnTo>
                      <a:pt x="622" y="603"/>
                    </a:lnTo>
                    <a:lnTo>
                      <a:pt x="621" y="603"/>
                    </a:lnTo>
                    <a:lnTo>
                      <a:pt x="619" y="605"/>
                    </a:lnTo>
                    <a:lnTo>
                      <a:pt x="621" y="607"/>
                    </a:lnTo>
                    <a:lnTo>
                      <a:pt x="622" y="608"/>
                    </a:lnTo>
                    <a:lnTo>
                      <a:pt x="624" y="611"/>
                    </a:lnTo>
                    <a:lnTo>
                      <a:pt x="622" y="613"/>
                    </a:lnTo>
                    <a:lnTo>
                      <a:pt x="622" y="614"/>
                    </a:lnTo>
                    <a:lnTo>
                      <a:pt x="624" y="617"/>
                    </a:lnTo>
                    <a:lnTo>
                      <a:pt x="622" y="617"/>
                    </a:lnTo>
                    <a:lnTo>
                      <a:pt x="621" y="619"/>
                    </a:lnTo>
                    <a:lnTo>
                      <a:pt x="619" y="620"/>
                    </a:lnTo>
                    <a:lnTo>
                      <a:pt x="618" y="623"/>
                    </a:lnTo>
                    <a:lnTo>
                      <a:pt x="616" y="625"/>
                    </a:lnTo>
                    <a:lnTo>
                      <a:pt x="615" y="625"/>
                    </a:lnTo>
                    <a:lnTo>
                      <a:pt x="613" y="625"/>
                    </a:lnTo>
                    <a:lnTo>
                      <a:pt x="615" y="623"/>
                    </a:lnTo>
                    <a:lnTo>
                      <a:pt x="615" y="622"/>
                    </a:lnTo>
                    <a:lnTo>
                      <a:pt x="616" y="620"/>
                    </a:lnTo>
                    <a:lnTo>
                      <a:pt x="615" y="619"/>
                    </a:lnTo>
                    <a:lnTo>
                      <a:pt x="615" y="617"/>
                    </a:lnTo>
                    <a:lnTo>
                      <a:pt x="616" y="616"/>
                    </a:lnTo>
                    <a:lnTo>
                      <a:pt x="615" y="616"/>
                    </a:lnTo>
                    <a:lnTo>
                      <a:pt x="615" y="617"/>
                    </a:lnTo>
                    <a:lnTo>
                      <a:pt x="613" y="619"/>
                    </a:lnTo>
                    <a:lnTo>
                      <a:pt x="613" y="620"/>
                    </a:lnTo>
                    <a:lnTo>
                      <a:pt x="613" y="622"/>
                    </a:lnTo>
                    <a:lnTo>
                      <a:pt x="613" y="623"/>
                    </a:lnTo>
                    <a:lnTo>
                      <a:pt x="612" y="625"/>
                    </a:lnTo>
                    <a:lnTo>
                      <a:pt x="609" y="625"/>
                    </a:lnTo>
                    <a:lnTo>
                      <a:pt x="609" y="623"/>
                    </a:lnTo>
                    <a:lnTo>
                      <a:pt x="610" y="623"/>
                    </a:lnTo>
                    <a:lnTo>
                      <a:pt x="609" y="622"/>
                    </a:lnTo>
                    <a:lnTo>
                      <a:pt x="610" y="620"/>
                    </a:lnTo>
                    <a:lnTo>
                      <a:pt x="609" y="619"/>
                    </a:lnTo>
                    <a:lnTo>
                      <a:pt x="607" y="620"/>
                    </a:lnTo>
                    <a:lnTo>
                      <a:pt x="605" y="622"/>
                    </a:lnTo>
                    <a:lnTo>
                      <a:pt x="602" y="623"/>
                    </a:lnTo>
                    <a:lnTo>
                      <a:pt x="601" y="623"/>
                    </a:lnTo>
                    <a:lnTo>
                      <a:pt x="602" y="623"/>
                    </a:lnTo>
                    <a:lnTo>
                      <a:pt x="601" y="622"/>
                    </a:lnTo>
                    <a:lnTo>
                      <a:pt x="599" y="622"/>
                    </a:lnTo>
                    <a:lnTo>
                      <a:pt x="599" y="623"/>
                    </a:lnTo>
                    <a:lnTo>
                      <a:pt x="599" y="625"/>
                    </a:lnTo>
                    <a:lnTo>
                      <a:pt x="598" y="628"/>
                    </a:lnTo>
                    <a:lnTo>
                      <a:pt x="596" y="630"/>
                    </a:lnTo>
                    <a:lnTo>
                      <a:pt x="598" y="630"/>
                    </a:lnTo>
                    <a:lnTo>
                      <a:pt x="599" y="631"/>
                    </a:lnTo>
                    <a:lnTo>
                      <a:pt x="601" y="631"/>
                    </a:lnTo>
                    <a:lnTo>
                      <a:pt x="601" y="633"/>
                    </a:lnTo>
                    <a:lnTo>
                      <a:pt x="601" y="634"/>
                    </a:lnTo>
                    <a:lnTo>
                      <a:pt x="602" y="633"/>
                    </a:lnTo>
                    <a:lnTo>
                      <a:pt x="602" y="631"/>
                    </a:lnTo>
                    <a:lnTo>
                      <a:pt x="604" y="630"/>
                    </a:lnTo>
                    <a:lnTo>
                      <a:pt x="607" y="628"/>
                    </a:lnTo>
                    <a:lnTo>
                      <a:pt x="607" y="626"/>
                    </a:lnTo>
                    <a:lnTo>
                      <a:pt x="609" y="626"/>
                    </a:lnTo>
                    <a:lnTo>
                      <a:pt x="609" y="630"/>
                    </a:lnTo>
                    <a:lnTo>
                      <a:pt x="609" y="631"/>
                    </a:lnTo>
                    <a:lnTo>
                      <a:pt x="607" y="633"/>
                    </a:lnTo>
                    <a:lnTo>
                      <a:pt x="605" y="636"/>
                    </a:lnTo>
                    <a:lnTo>
                      <a:pt x="605" y="634"/>
                    </a:lnTo>
                    <a:lnTo>
                      <a:pt x="604" y="639"/>
                    </a:lnTo>
                    <a:lnTo>
                      <a:pt x="598" y="646"/>
                    </a:lnTo>
                    <a:lnTo>
                      <a:pt x="596" y="646"/>
                    </a:lnTo>
                    <a:lnTo>
                      <a:pt x="595" y="646"/>
                    </a:lnTo>
                    <a:lnTo>
                      <a:pt x="596" y="646"/>
                    </a:lnTo>
                    <a:lnTo>
                      <a:pt x="596" y="645"/>
                    </a:lnTo>
                    <a:lnTo>
                      <a:pt x="595" y="643"/>
                    </a:lnTo>
                    <a:lnTo>
                      <a:pt x="593" y="643"/>
                    </a:lnTo>
                    <a:lnTo>
                      <a:pt x="592" y="643"/>
                    </a:lnTo>
                    <a:lnTo>
                      <a:pt x="589" y="645"/>
                    </a:lnTo>
                    <a:lnTo>
                      <a:pt x="587" y="645"/>
                    </a:lnTo>
                    <a:lnTo>
                      <a:pt x="589" y="643"/>
                    </a:lnTo>
                    <a:lnTo>
                      <a:pt x="587" y="643"/>
                    </a:lnTo>
                    <a:lnTo>
                      <a:pt x="582" y="643"/>
                    </a:lnTo>
                    <a:lnTo>
                      <a:pt x="581" y="643"/>
                    </a:lnTo>
                    <a:lnTo>
                      <a:pt x="581" y="645"/>
                    </a:lnTo>
                    <a:lnTo>
                      <a:pt x="579" y="645"/>
                    </a:lnTo>
                    <a:lnTo>
                      <a:pt x="579" y="643"/>
                    </a:lnTo>
                    <a:lnTo>
                      <a:pt x="578" y="643"/>
                    </a:lnTo>
                    <a:lnTo>
                      <a:pt x="576" y="643"/>
                    </a:lnTo>
                    <a:lnTo>
                      <a:pt x="578" y="645"/>
                    </a:lnTo>
                    <a:lnTo>
                      <a:pt x="579" y="646"/>
                    </a:lnTo>
                    <a:lnTo>
                      <a:pt x="581" y="646"/>
                    </a:lnTo>
                    <a:lnTo>
                      <a:pt x="582" y="646"/>
                    </a:lnTo>
                    <a:lnTo>
                      <a:pt x="584" y="646"/>
                    </a:lnTo>
                    <a:lnTo>
                      <a:pt x="586" y="646"/>
                    </a:lnTo>
                    <a:lnTo>
                      <a:pt x="586" y="645"/>
                    </a:lnTo>
                    <a:lnTo>
                      <a:pt x="586" y="646"/>
                    </a:lnTo>
                    <a:lnTo>
                      <a:pt x="586" y="648"/>
                    </a:lnTo>
                    <a:lnTo>
                      <a:pt x="586" y="649"/>
                    </a:lnTo>
                    <a:lnTo>
                      <a:pt x="587" y="651"/>
                    </a:lnTo>
                    <a:lnTo>
                      <a:pt x="587" y="653"/>
                    </a:lnTo>
                    <a:lnTo>
                      <a:pt x="593" y="656"/>
                    </a:lnTo>
                    <a:lnTo>
                      <a:pt x="593" y="657"/>
                    </a:lnTo>
                    <a:lnTo>
                      <a:pt x="593" y="659"/>
                    </a:lnTo>
                    <a:lnTo>
                      <a:pt x="592" y="659"/>
                    </a:lnTo>
                    <a:lnTo>
                      <a:pt x="592" y="660"/>
                    </a:lnTo>
                    <a:lnTo>
                      <a:pt x="592" y="662"/>
                    </a:lnTo>
                    <a:lnTo>
                      <a:pt x="592" y="663"/>
                    </a:lnTo>
                    <a:lnTo>
                      <a:pt x="589" y="666"/>
                    </a:lnTo>
                    <a:lnTo>
                      <a:pt x="589" y="669"/>
                    </a:lnTo>
                    <a:lnTo>
                      <a:pt x="589" y="671"/>
                    </a:lnTo>
                    <a:lnTo>
                      <a:pt x="587" y="671"/>
                    </a:lnTo>
                    <a:lnTo>
                      <a:pt x="587" y="672"/>
                    </a:lnTo>
                    <a:lnTo>
                      <a:pt x="584" y="680"/>
                    </a:lnTo>
                    <a:lnTo>
                      <a:pt x="584" y="682"/>
                    </a:lnTo>
                    <a:lnTo>
                      <a:pt x="579" y="683"/>
                    </a:lnTo>
                    <a:lnTo>
                      <a:pt x="578" y="685"/>
                    </a:lnTo>
                    <a:lnTo>
                      <a:pt x="576" y="686"/>
                    </a:lnTo>
                    <a:lnTo>
                      <a:pt x="576" y="685"/>
                    </a:lnTo>
                    <a:lnTo>
                      <a:pt x="578" y="683"/>
                    </a:lnTo>
                    <a:lnTo>
                      <a:pt x="579" y="683"/>
                    </a:lnTo>
                    <a:lnTo>
                      <a:pt x="578" y="683"/>
                    </a:lnTo>
                    <a:lnTo>
                      <a:pt x="578" y="682"/>
                    </a:lnTo>
                    <a:lnTo>
                      <a:pt x="579" y="682"/>
                    </a:lnTo>
                    <a:lnTo>
                      <a:pt x="581" y="682"/>
                    </a:lnTo>
                    <a:lnTo>
                      <a:pt x="581" y="680"/>
                    </a:lnTo>
                    <a:lnTo>
                      <a:pt x="579" y="680"/>
                    </a:lnTo>
                    <a:lnTo>
                      <a:pt x="579" y="679"/>
                    </a:lnTo>
                    <a:lnTo>
                      <a:pt x="579" y="677"/>
                    </a:lnTo>
                    <a:lnTo>
                      <a:pt x="578" y="677"/>
                    </a:lnTo>
                    <a:lnTo>
                      <a:pt x="576" y="679"/>
                    </a:lnTo>
                    <a:lnTo>
                      <a:pt x="576" y="680"/>
                    </a:lnTo>
                    <a:lnTo>
                      <a:pt x="575" y="682"/>
                    </a:lnTo>
                    <a:lnTo>
                      <a:pt x="573" y="682"/>
                    </a:lnTo>
                    <a:lnTo>
                      <a:pt x="572" y="683"/>
                    </a:lnTo>
                    <a:lnTo>
                      <a:pt x="572" y="685"/>
                    </a:lnTo>
                    <a:lnTo>
                      <a:pt x="570" y="685"/>
                    </a:lnTo>
                    <a:lnTo>
                      <a:pt x="570" y="683"/>
                    </a:lnTo>
                    <a:lnTo>
                      <a:pt x="570" y="682"/>
                    </a:lnTo>
                    <a:lnTo>
                      <a:pt x="564" y="675"/>
                    </a:lnTo>
                    <a:lnTo>
                      <a:pt x="563" y="674"/>
                    </a:lnTo>
                    <a:lnTo>
                      <a:pt x="561" y="672"/>
                    </a:lnTo>
                    <a:lnTo>
                      <a:pt x="561" y="674"/>
                    </a:lnTo>
                    <a:lnTo>
                      <a:pt x="564" y="675"/>
                    </a:lnTo>
                    <a:lnTo>
                      <a:pt x="564" y="677"/>
                    </a:lnTo>
                    <a:lnTo>
                      <a:pt x="563" y="677"/>
                    </a:lnTo>
                    <a:lnTo>
                      <a:pt x="566" y="680"/>
                    </a:lnTo>
                    <a:lnTo>
                      <a:pt x="566" y="682"/>
                    </a:lnTo>
                    <a:lnTo>
                      <a:pt x="566" y="683"/>
                    </a:lnTo>
                    <a:lnTo>
                      <a:pt x="567" y="682"/>
                    </a:lnTo>
                    <a:lnTo>
                      <a:pt x="567" y="683"/>
                    </a:lnTo>
                    <a:lnTo>
                      <a:pt x="567" y="685"/>
                    </a:lnTo>
                    <a:lnTo>
                      <a:pt x="566" y="685"/>
                    </a:lnTo>
                    <a:lnTo>
                      <a:pt x="564" y="685"/>
                    </a:lnTo>
                    <a:lnTo>
                      <a:pt x="563" y="685"/>
                    </a:lnTo>
                    <a:lnTo>
                      <a:pt x="561" y="685"/>
                    </a:lnTo>
                    <a:lnTo>
                      <a:pt x="563" y="686"/>
                    </a:lnTo>
                    <a:lnTo>
                      <a:pt x="564" y="686"/>
                    </a:lnTo>
                    <a:lnTo>
                      <a:pt x="567" y="686"/>
                    </a:lnTo>
                    <a:lnTo>
                      <a:pt x="569" y="686"/>
                    </a:lnTo>
                    <a:lnTo>
                      <a:pt x="570" y="686"/>
                    </a:lnTo>
                    <a:lnTo>
                      <a:pt x="570" y="688"/>
                    </a:lnTo>
                    <a:lnTo>
                      <a:pt x="572" y="688"/>
                    </a:lnTo>
                    <a:lnTo>
                      <a:pt x="575" y="689"/>
                    </a:lnTo>
                    <a:lnTo>
                      <a:pt x="576" y="689"/>
                    </a:lnTo>
                    <a:lnTo>
                      <a:pt x="578" y="688"/>
                    </a:lnTo>
                    <a:lnTo>
                      <a:pt x="579" y="688"/>
                    </a:lnTo>
                    <a:lnTo>
                      <a:pt x="582" y="686"/>
                    </a:lnTo>
                    <a:lnTo>
                      <a:pt x="582" y="688"/>
                    </a:lnTo>
                    <a:lnTo>
                      <a:pt x="582" y="689"/>
                    </a:lnTo>
                    <a:lnTo>
                      <a:pt x="582" y="691"/>
                    </a:lnTo>
                    <a:lnTo>
                      <a:pt x="582" y="692"/>
                    </a:lnTo>
                    <a:lnTo>
                      <a:pt x="581" y="692"/>
                    </a:lnTo>
                    <a:lnTo>
                      <a:pt x="581" y="694"/>
                    </a:lnTo>
                    <a:lnTo>
                      <a:pt x="581" y="695"/>
                    </a:lnTo>
                    <a:lnTo>
                      <a:pt x="582" y="695"/>
                    </a:lnTo>
                    <a:lnTo>
                      <a:pt x="581" y="697"/>
                    </a:lnTo>
                    <a:lnTo>
                      <a:pt x="579" y="698"/>
                    </a:lnTo>
                    <a:lnTo>
                      <a:pt x="578" y="698"/>
                    </a:lnTo>
                    <a:lnTo>
                      <a:pt x="579" y="698"/>
                    </a:lnTo>
                    <a:lnTo>
                      <a:pt x="579" y="700"/>
                    </a:lnTo>
                    <a:lnTo>
                      <a:pt x="579" y="702"/>
                    </a:lnTo>
                    <a:lnTo>
                      <a:pt x="579" y="703"/>
                    </a:lnTo>
                    <a:lnTo>
                      <a:pt x="579" y="705"/>
                    </a:lnTo>
                    <a:lnTo>
                      <a:pt x="575" y="705"/>
                    </a:lnTo>
                    <a:lnTo>
                      <a:pt x="575" y="706"/>
                    </a:lnTo>
                    <a:lnTo>
                      <a:pt x="575" y="709"/>
                    </a:lnTo>
                    <a:lnTo>
                      <a:pt x="575" y="711"/>
                    </a:lnTo>
                    <a:lnTo>
                      <a:pt x="576" y="712"/>
                    </a:lnTo>
                    <a:lnTo>
                      <a:pt x="579" y="714"/>
                    </a:lnTo>
                    <a:lnTo>
                      <a:pt x="579" y="715"/>
                    </a:lnTo>
                    <a:lnTo>
                      <a:pt x="576" y="712"/>
                    </a:lnTo>
                    <a:lnTo>
                      <a:pt x="575" y="712"/>
                    </a:lnTo>
                    <a:lnTo>
                      <a:pt x="575" y="714"/>
                    </a:lnTo>
                    <a:lnTo>
                      <a:pt x="575" y="715"/>
                    </a:lnTo>
                    <a:lnTo>
                      <a:pt x="575" y="717"/>
                    </a:lnTo>
                    <a:lnTo>
                      <a:pt x="575" y="718"/>
                    </a:lnTo>
                    <a:lnTo>
                      <a:pt x="576" y="718"/>
                    </a:lnTo>
                    <a:lnTo>
                      <a:pt x="578" y="718"/>
                    </a:lnTo>
                    <a:lnTo>
                      <a:pt x="579" y="720"/>
                    </a:lnTo>
                    <a:lnTo>
                      <a:pt x="579" y="721"/>
                    </a:lnTo>
                    <a:lnTo>
                      <a:pt x="579" y="725"/>
                    </a:lnTo>
                    <a:lnTo>
                      <a:pt x="581" y="729"/>
                    </a:lnTo>
                    <a:lnTo>
                      <a:pt x="582" y="734"/>
                    </a:lnTo>
                    <a:lnTo>
                      <a:pt x="582" y="738"/>
                    </a:lnTo>
                    <a:lnTo>
                      <a:pt x="584" y="740"/>
                    </a:lnTo>
                    <a:lnTo>
                      <a:pt x="582" y="740"/>
                    </a:lnTo>
                    <a:lnTo>
                      <a:pt x="582" y="738"/>
                    </a:lnTo>
                    <a:lnTo>
                      <a:pt x="582" y="740"/>
                    </a:lnTo>
                    <a:lnTo>
                      <a:pt x="579" y="741"/>
                    </a:lnTo>
                    <a:lnTo>
                      <a:pt x="582" y="741"/>
                    </a:lnTo>
                    <a:lnTo>
                      <a:pt x="582" y="743"/>
                    </a:lnTo>
                    <a:lnTo>
                      <a:pt x="581" y="746"/>
                    </a:lnTo>
                    <a:lnTo>
                      <a:pt x="582" y="746"/>
                    </a:lnTo>
                    <a:lnTo>
                      <a:pt x="584" y="746"/>
                    </a:lnTo>
                    <a:lnTo>
                      <a:pt x="584" y="748"/>
                    </a:lnTo>
                    <a:lnTo>
                      <a:pt x="584" y="749"/>
                    </a:lnTo>
                    <a:lnTo>
                      <a:pt x="586" y="749"/>
                    </a:lnTo>
                    <a:lnTo>
                      <a:pt x="587" y="749"/>
                    </a:lnTo>
                    <a:lnTo>
                      <a:pt x="587" y="751"/>
                    </a:lnTo>
                    <a:lnTo>
                      <a:pt x="586" y="752"/>
                    </a:lnTo>
                    <a:lnTo>
                      <a:pt x="587" y="752"/>
                    </a:lnTo>
                    <a:lnTo>
                      <a:pt x="587" y="751"/>
                    </a:lnTo>
                    <a:lnTo>
                      <a:pt x="589" y="751"/>
                    </a:lnTo>
                    <a:lnTo>
                      <a:pt x="589" y="752"/>
                    </a:lnTo>
                    <a:lnTo>
                      <a:pt x="587" y="752"/>
                    </a:lnTo>
                    <a:lnTo>
                      <a:pt x="587" y="754"/>
                    </a:lnTo>
                    <a:lnTo>
                      <a:pt x="587" y="755"/>
                    </a:lnTo>
                    <a:lnTo>
                      <a:pt x="587" y="757"/>
                    </a:lnTo>
                    <a:lnTo>
                      <a:pt x="589" y="757"/>
                    </a:lnTo>
                    <a:lnTo>
                      <a:pt x="590" y="757"/>
                    </a:lnTo>
                    <a:lnTo>
                      <a:pt x="590" y="758"/>
                    </a:lnTo>
                    <a:lnTo>
                      <a:pt x="589" y="758"/>
                    </a:lnTo>
                    <a:lnTo>
                      <a:pt x="589" y="760"/>
                    </a:lnTo>
                    <a:lnTo>
                      <a:pt x="590" y="760"/>
                    </a:lnTo>
                    <a:lnTo>
                      <a:pt x="590" y="761"/>
                    </a:lnTo>
                    <a:lnTo>
                      <a:pt x="590" y="763"/>
                    </a:lnTo>
                    <a:lnTo>
                      <a:pt x="590" y="766"/>
                    </a:lnTo>
                    <a:lnTo>
                      <a:pt x="590" y="767"/>
                    </a:lnTo>
                    <a:lnTo>
                      <a:pt x="592" y="767"/>
                    </a:lnTo>
                    <a:lnTo>
                      <a:pt x="592" y="769"/>
                    </a:lnTo>
                    <a:lnTo>
                      <a:pt x="593" y="769"/>
                    </a:lnTo>
                    <a:lnTo>
                      <a:pt x="595" y="769"/>
                    </a:lnTo>
                    <a:lnTo>
                      <a:pt x="596" y="769"/>
                    </a:lnTo>
                    <a:lnTo>
                      <a:pt x="596" y="770"/>
                    </a:lnTo>
                    <a:lnTo>
                      <a:pt x="595" y="772"/>
                    </a:lnTo>
                    <a:lnTo>
                      <a:pt x="595" y="770"/>
                    </a:lnTo>
                    <a:lnTo>
                      <a:pt x="595" y="772"/>
                    </a:lnTo>
                    <a:lnTo>
                      <a:pt x="593" y="774"/>
                    </a:lnTo>
                    <a:lnTo>
                      <a:pt x="593" y="775"/>
                    </a:lnTo>
                    <a:lnTo>
                      <a:pt x="593" y="777"/>
                    </a:lnTo>
                    <a:lnTo>
                      <a:pt x="595" y="777"/>
                    </a:lnTo>
                    <a:lnTo>
                      <a:pt x="596" y="777"/>
                    </a:lnTo>
                    <a:lnTo>
                      <a:pt x="598" y="775"/>
                    </a:lnTo>
                    <a:lnTo>
                      <a:pt x="598" y="774"/>
                    </a:lnTo>
                    <a:lnTo>
                      <a:pt x="599" y="772"/>
                    </a:lnTo>
                    <a:lnTo>
                      <a:pt x="599" y="770"/>
                    </a:lnTo>
                    <a:lnTo>
                      <a:pt x="601" y="770"/>
                    </a:lnTo>
                    <a:lnTo>
                      <a:pt x="601" y="772"/>
                    </a:lnTo>
                    <a:lnTo>
                      <a:pt x="601" y="775"/>
                    </a:lnTo>
                    <a:lnTo>
                      <a:pt x="601" y="778"/>
                    </a:lnTo>
                    <a:lnTo>
                      <a:pt x="596" y="778"/>
                    </a:lnTo>
                    <a:lnTo>
                      <a:pt x="595" y="778"/>
                    </a:lnTo>
                    <a:lnTo>
                      <a:pt x="593" y="778"/>
                    </a:lnTo>
                    <a:lnTo>
                      <a:pt x="593" y="780"/>
                    </a:lnTo>
                    <a:lnTo>
                      <a:pt x="592" y="781"/>
                    </a:lnTo>
                    <a:lnTo>
                      <a:pt x="590" y="781"/>
                    </a:lnTo>
                    <a:lnTo>
                      <a:pt x="589" y="781"/>
                    </a:lnTo>
                    <a:lnTo>
                      <a:pt x="587" y="781"/>
                    </a:lnTo>
                    <a:lnTo>
                      <a:pt x="587" y="783"/>
                    </a:lnTo>
                    <a:lnTo>
                      <a:pt x="589" y="784"/>
                    </a:lnTo>
                    <a:lnTo>
                      <a:pt x="589" y="786"/>
                    </a:lnTo>
                    <a:lnTo>
                      <a:pt x="587" y="787"/>
                    </a:lnTo>
                    <a:lnTo>
                      <a:pt x="586" y="786"/>
                    </a:lnTo>
                    <a:lnTo>
                      <a:pt x="584" y="786"/>
                    </a:lnTo>
                    <a:lnTo>
                      <a:pt x="582" y="786"/>
                    </a:lnTo>
                    <a:lnTo>
                      <a:pt x="582" y="784"/>
                    </a:lnTo>
                    <a:lnTo>
                      <a:pt x="581" y="783"/>
                    </a:lnTo>
                    <a:lnTo>
                      <a:pt x="579" y="783"/>
                    </a:lnTo>
                    <a:lnTo>
                      <a:pt x="578" y="783"/>
                    </a:lnTo>
                    <a:lnTo>
                      <a:pt x="578" y="781"/>
                    </a:lnTo>
                    <a:lnTo>
                      <a:pt x="575" y="780"/>
                    </a:lnTo>
                    <a:lnTo>
                      <a:pt x="572" y="778"/>
                    </a:lnTo>
                    <a:lnTo>
                      <a:pt x="572" y="777"/>
                    </a:lnTo>
                    <a:lnTo>
                      <a:pt x="570" y="775"/>
                    </a:lnTo>
                    <a:lnTo>
                      <a:pt x="570" y="774"/>
                    </a:lnTo>
                    <a:lnTo>
                      <a:pt x="569" y="774"/>
                    </a:lnTo>
                    <a:lnTo>
                      <a:pt x="567" y="774"/>
                    </a:lnTo>
                    <a:lnTo>
                      <a:pt x="561" y="774"/>
                    </a:lnTo>
                    <a:lnTo>
                      <a:pt x="561" y="772"/>
                    </a:lnTo>
                    <a:lnTo>
                      <a:pt x="559" y="772"/>
                    </a:lnTo>
                    <a:lnTo>
                      <a:pt x="555" y="772"/>
                    </a:lnTo>
                    <a:lnTo>
                      <a:pt x="550" y="772"/>
                    </a:lnTo>
                    <a:lnTo>
                      <a:pt x="547" y="772"/>
                    </a:lnTo>
                    <a:lnTo>
                      <a:pt x="546" y="772"/>
                    </a:lnTo>
                    <a:lnTo>
                      <a:pt x="544" y="772"/>
                    </a:lnTo>
                    <a:lnTo>
                      <a:pt x="543" y="774"/>
                    </a:lnTo>
                    <a:lnTo>
                      <a:pt x="543" y="772"/>
                    </a:lnTo>
                    <a:lnTo>
                      <a:pt x="541" y="770"/>
                    </a:lnTo>
                    <a:lnTo>
                      <a:pt x="538" y="772"/>
                    </a:lnTo>
                    <a:lnTo>
                      <a:pt x="535" y="770"/>
                    </a:lnTo>
                    <a:lnTo>
                      <a:pt x="533" y="770"/>
                    </a:lnTo>
                    <a:lnTo>
                      <a:pt x="527" y="767"/>
                    </a:lnTo>
                    <a:lnTo>
                      <a:pt x="526" y="764"/>
                    </a:lnTo>
                    <a:lnTo>
                      <a:pt x="524" y="764"/>
                    </a:lnTo>
                    <a:lnTo>
                      <a:pt x="523" y="764"/>
                    </a:lnTo>
                    <a:lnTo>
                      <a:pt x="524" y="763"/>
                    </a:lnTo>
                    <a:lnTo>
                      <a:pt x="521" y="761"/>
                    </a:lnTo>
                    <a:lnTo>
                      <a:pt x="520" y="760"/>
                    </a:lnTo>
                    <a:lnTo>
                      <a:pt x="518" y="760"/>
                    </a:lnTo>
                    <a:lnTo>
                      <a:pt x="517" y="761"/>
                    </a:lnTo>
                    <a:lnTo>
                      <a:pt x="515" y="760"/>
                    </a:lnTo>
                    <a:lnTo>
                      <a:pt x="514" y="758"/>
                    </a:lnTo>
                    <a:lnTo>
                      <a:pt x="512" y="758"/>
                    </a:lnTo>
                    <a:lnTo>
                      <a:pt x="510" y="757"/>
                    </a:lnTo>
                    <a:lnTo>
                      <a:pt x="506" y="758"/>
                    </a:lnTo>
                    <a:lnTo>
                      <a:pt x="504" y="758"/>
                    </a:lnTo>
                    <a:lnTo>
                      <a:pt x="504" y="757"/>
                    </a:lnTo>
                    <a:lnTo>
                      <a:pt x="503" y="757"/>
                    </a:lnTo>
                    <a:lnTo>
                      <a:pt x="503" y="755"/>
                    </a:lnTo>
                    <a:lnTo>
                      <a:pt x="501" y="755"/>
                    </a:lnTo>
                    <a:lnTo>
                      <a:pt x="500" y="755"/>
                    </a:lnTo>
                    <a:lnTo>
                      <a:pt x="501" y="754"/>
                    </a:lnTo>
                    <a:lnTo>
                      <a:pt x="500" y="752"/>
                    </a:lnTo>
                    <a:lnTo>
                      <a:pt x="498" y="751"/>
                    </a:lnTo>
                    <a:lnTo>
                      <a:pt x="497" y="751"/>
                    </a:lnTo>
                    <a:lnTo>
                      <a:pt x="497" y="749"/>
                    </a:lnTo>
                    <a:lnTo>
                      <a:pt x="495" y="749"/>
                    </a:lnTo>
                    <a:lnTo>
                      <a:pt x="495" y="751"/>
                    </a:lnTo>
                    <a:lnTo>
                      <a:pt x="494" y="749"/>
                    </a:lnTo>
                    <a:lnTo>
                      <a:pt x="494" y="751"/>
                    </a:lnTo>
                    <a:lnTo>
                      <a:pt x="492" y="751"/>
                    </a:lnTo>
                    <a:lnTo>
                      <a:pt x="492" y="749"/>
                    </a:lnTo>
                    <a:lnTo>
                      <a:pt x="491" y="751"/>
                    </a:lnTo>
                    <a:lnTo>
                      <a:pt x="489" y="748"/>
                    </a:lnTo>
                    <a:lnTo>
                      <a:pt x="488" y="749"/>
                    </a:lnTo>
                    <a:lnTo>
                      <a:pt x="488" y="748"/>
                    </a:lnTo>
                    <a:lnTo>
                      <a:pt x="486" y="748"/>
                    </a:lnTo>
                    <a:lnTo>
                      <a:pt x="484" y="748"/>
                    </a:lnTo>
                    <a:lnTo>
                      <a:pt x="483" y="748"/>
                    </a:lnTo>
                    <a:lnTo>
                      <a:pt x="481" y="748"/>
                    </a:lnTo>
                    <a:lnTo>
                      <a:pt x="480" y="748"/>
                    </a:lnTo>
                    <a:lnTo>
                      <a:pt x="478" y="748"/>
                    </a:lnTo>
                    <a:lnTo>
                      <a:pt x="477" y="746"/>
                    </a:lnTo>
                    <a:lnTo>
                      <a:pt x="477" y="744"/>
                    </a:lnTo>
                    <a:lnTo>
                      <a:pt x="478" y="743"/>
                    </a:lnTo>
                    <a:lnTo>
                      <a:pt x="478" y="741"/>
                    </a:lnTo>
                    <a:lnTo>
                      <a:pt x="477" y="740"/>
                    </a:lnTo>
                    <a:lnTo>
                      <a:pt x="477" y="738"/>
                    </a:lnTo>
                    <a:lnTo>
                      <a:pt x="475" y="738"/>
                    </a:lnTo>
                    <a:lnTo>
                      <a:pt x="474" y="738"/>
                    </a:lnTo>
                    <a:lnTo>
                      <a:pt x="474" y="737"/>
                    </a:lnTo>
                    <a:lnTo>
                      <a:pt x="475" y="737"/>
                    </a:lnTo>
                    <a:lnTo>
                      <a:pt x="475" y="734"/>
                    </a:lnTo>
                    <a:lnTo>
                      <a:pt x="475" y="732"/>
                    </a:lnTo>
                    <a:lnTo>
                      <a:pt x="474" y="734"/>
                    </a:lnTo>
                    <a:lnTo>
                      <a:pt x="474" y="732"/>
                    </a:lnTo>
                    <a:lnTo>
                      <a:pt x="474" y="729"/>
                    </a:lnTo>
                    <a:lnTo>
                      <a:pt x="475" y="731"/>
                    </a:lnTo>
                    <a:lnTo>
                      <a:pt x="475" y="729"/>
                    </a:lnTo>
                    <a:lnTo>
                      <a:pt x="474" y="729"/>
                    </a:lnTo>
                    <a:lnTo>
                      <a:pt x="475" y="728"/>
                    </a:lnTo>
                    <a:lnTo>
                      <a:pt x="474" y="725"/>
                    </a:lnTo>
                    <a:lnTo>
                      <a:pt x="475" y="725"/>
                    </a:lnTo>
                    <a:lnTo>
                      <a:pt x="478" y="723"/>
                    </a:lnTo>
                    <a:lnTo>
                      <a:pt x="477" y="721"/>
                    </a:lnTo>
                    <a:lnTo>
                      <a:pt x="475" y="721"/>
                    </a:lnTo>
                    <a:lnTo>
                      <a:pt x="474" y="723"/>
                    </a:lnTo>
                    <a:lnTo>
                      <a:pt x="474" y="725"/>
                    </a:lnTo>
                    <a:lnTo>
                      <a:pt x="472" y="726"/>
                    </a:lnTo>
                    <a:lnTo>
                      <a:pt x="472" y="725"/>
                    </a:lnTo>
                    <a:lnTo>
                      <a:pt x="472" y="723"/>
                    </a:lnTo>
                    <a:lnTo>
                      <a:pt x="471" y="723"/>
                    </a:lnTo>
                    <a:lnTo>
                      <a:pt x="471" y="721"/>
                    </a:lnTo>
                    <a:lnTo>
                      <a:pt x="471" y="720"/>
                    </a:lnTo>
                    <a:lnTo>
                      <a:pt x="471" y="718"/>
                    </a:lnTo>
                    <a:lnTo>
                      <a:pt x="471" y="717"/>
                    </a:lnTo>
                    <a:lnTo>
                      <a:pt x="469" y="717"/>
                    </a:lnTo>
                    <a:lnTo>
                      <a:pt x="469" y="718"/>
                    </a:lnTo>
                    <a:lnTo>
                      <a:pt x="469" y="717"/>
                    </a:lnTo>
                    <a:lnTo>
                      <a:pt x="469" y="715"/>
                    </a:lnTo>
                    <a:lnTo>
                      <a:pt x="469" y="714"/>
                    </a:lnTo>
                    <a:lnTo>
                      <a:pt x="471" y="715"/>
                    </a:lnTo>
                    <a:lnTo>
                      <a:pt x="471" y="714"/>
                    </a:lnTo>
                    <a:lnTo>
                      <a:pt x="471" y="712"/>
                    </a:lnTo>
                    <a:lnTo>
                      <a:pt x="471" y="711"/>
                    </a:lnTo>
                    <a:lnTo>
                      <a:pt x="472" y="709"/>
                    </a:lnTo>
                    <a:lnTo>
                      <a:pt x="471" y="709"/>
                    </a:lnTo>
                    <a:lnTo>
                      <a:pt x="469" y="711"/>
                    </a:lnTo>
                    <a:lnTo>
                      <a:pt x="469" y="712"/>
                    </a:lnTo>
                    <a:lnTo>
                      <a:pt x="468" y="712"/>
                    </a:lnTo>
                    <a:lnTo>
                      <a:pt x="466" y="712"/>
                    </a:lnTo>
                    <a:lnTo>
                      <a:pt x="465" y="711"/>
                    </a:lnTo>
                    <a:lnTo>
                      <a:pt x="465" y="709"/>
                    </a:lnTo>
                    <a:lnTo>
                      <a:pt x="463" y="709"/>
                    </a:lnTo>
                    <a:lnTo>
                      <a:pt x="461" y="709"/>
                    </a:lnTo>
                    <a:lnTo>
                      <a:pt x="461" y="708"/>
                    </a:lnTo>
                    <a:lnTo>
                      <a:pt x="461" y="705"/>
                    </a:lnTo>
                    <a:lnTo>
                      <a:pt x="460" y="705"/>
                    </a:lnTo>
                    <a:lnTo>
                      <a:pt x="457" y="703"/>
                    </a:lnTo>
                    <a:lnTo>
                      <a:pt x="455" y="702"/>
                    </a:lnTo>
                    <a:lnTo>
                      <a:pt x="455" y="698"/>
                    </a:lnTo>
                    <a:lnTo>
                      <a:pt x="457" y="698"/>
                    </a:lnTo>
                    <a:lnTo>
                      <a:pt x="455" y="698"/>
                    </a:lnTo>
                    <a:lnTo>
                      <a:pt x="455" y="697"/>
                    </a:lnTo>
                    <a:lnTo>
                      <a:pt x="455" y="695"/>
                    </a:lnTo>
                    <a:lnTo>
                      <a:pt x="457" y="692"/>
                    </a:lnTo>
                    <a:lnTo>
                      <a:pt x="457" y="691"/>
                    </a:lnTo>
                    <a:lnTo>
                      <a:pt x="457" y="689"/>
                    </a:lnTo>
                    <a:lnTo>
                      <a:pt x="455" y="688"/>
                    </a:lnTo>
                    <a:lnTo>
                      <a:pt x="455" y="686"/>
                    </a:lnTo>
                    <a:lnTo>
                      <a:pt x="454" y="686"/>
                    </a:lnTo>
                    <a:lnTo>
                      <a:pt x="454" y="685"/>
                    </a:lnTo>
                    <a:lnTo>
                      <a:pt x="452" y="685"/>
                    </a:lnTo>
                    <a:lnTo>
                      <a:pt x="451" y="683"/>
                    </a:lnTo>
                    <a:lnTo>
                      <a:pt x="452" y="682"/>
                    </a:lnTo>
                    <a:lnTo>
                      <a:pt x="452" y="680"/>
                    </a:lnTo>
                    <a:lnTo>
                      <a:pt x="454" y="679"/>
                    </a:lnTo>
                    <a:lnTo>
                      <a:pt x="454" y="677"/>
                    </a:lnTo>
                    <a:lnTo>
                      <a:pt x="454" y="675"/>
                    </a:lnTo>
                    <a:lnTo>
                      <a:pt x="454" y="672"/>
                    </a:lnTo>
                    <a:lnTo>
                      <a:pt x="454" y="671"/>
                    </a:lnTo>
                    <a:lnTo>
                      <a:pt x="452" y="671"/>
                    </a:lnTo>
                    <a:lnTo>
                      <a:pt x="452" y="669"/>
                    </a:lnTo>
                    <a:lnTo>
                      <a:pt x="452" y="668"/>
                    </a:lnTo>
                    <a:lnTo>
                      <a:pt x="452" y="665"/>
                    </a:lnTo>
                    <a:lnTo>
                      <a:pt x="451" y="663"/>
                    </a:lnTo>
                    <a:lnTo>
                      <a:pt x="451" y="662"/>
                    </a:lnTo>
                    <a:lnTo>
                      <a:pt x="449" y="662"/>
                    </a:lnTo>
                    <a:lnTo>
                      <a:pt x="448" y="662"/>
                    </a:lnTo>
                    <a:lnTo>
                      <a:pt x="446" y="660"/>
                    </a:lnTo>
                    <a:lnTo>
                      <a:pt x="445" y="660"/>
                    </a:lnTo>
                    <a:lnTo>
                      <a:pt x="443" y="660"/>
                    </a:lnTo>
                    <a:lnTo>
                      <a:pt x="443" y="659"/>
                    </a:lnTo>
                    <a:lnTo>
                      <a:pt x="442" y="659"/>
                    </a:lnTo>
                    <a:lnTo>
                      <a:pt x="440" y="659"/>
                    </a:lnTo>
                    <a:lnTo>
                      <a:pt x="438" y="657"/>
                    </a:lnTo>
                    <a:lnTo>
                      <a:pt x="438" y="656"/>
                    </a:lnTo>
                    <a:lnTo>
                      <a:pt x="437" y="656"/>
                    </a:lnTo>
                    <a:lnTo>
                      <a:pt x="437" y="654"/>
                    </a:lnTo>
                    <a:lnTo>
                      <a:pt x="435" y="654"/>
                    </a:lnTo>
                    <a:lnTo>
                      <a:pt x="435" y="653"/>
                    </a:lnTo>
                    <a:lnTo>
                      <a:pt x="434" y="653"/>
                    </a:lnTo>
                    <a:lnTo>
                      <a:pt x="434" y="651"/>
                    </a:lnTo>
                    <a:lnTo>
                      <a:pt x="432" y="651"/>
                    </a:lnTo>
                    <a:lnTo>
                      <a:pt x="431" y="649"/>
                    </a:lnTo>
                    <a:lnTo>
                      <a:pt x="429" y="648"/>
                    </a:lnTo>
                    <a:lnTo>
                      <a:pt x="429" y="646"/>
                    </a:lnTo>
                    <a:lnTo>
                      <a:pt x="429" y="645"/>
                    </a:lnTo>
                    <a:lnTo>
                      <a:pt x="428" y="645"/>
                    </a:lnTo>
                    <a:lnTo>
                      <a:pt x="428" y="643"/>
                    </a:lnTo>
                    <a:lnTo>
                      <a:pt x="428" y="642"/>
                    </a:lnTo>
                    <a:lnTo>
                      <a:pt x="428" y="640"/>
                    </a:lnTo>
                    <a:lnTo>
                      <a:pt x="426" y="639"/>
                    </a:lnTo>
                    <a:lnTo>
                      <a:pt x="425" y="639"/>
                    </a:lnTo>
                    <a:lnTo>
                      <a:pt x="425" y="637"/>
                    </a:lnTo>
                    <a:lnTo>
                      <a:pt x="425" y="636"/>
                    </a:lnTo>
                    <a:lnTo>
                      <a:pt x="423" y="636"/>
                    </a:lnTo>
                    <a:lnTo>
                      <a:pt x="422" y="634"/>
                    </a:lnTo>
                    <a:lnTo>
                      <a:pt x="420" y="633"/>
                    </a:lnTo>
                    <a:lnTo>
                      <a:pt x="420" y="631"/>
                    </a:lnTo>
                    <a:lnTo>
                      <a:pt x="420" y="630"/>
                    </a:lnTo>
                    <a:lnTo>
                      <a:pt x="419" y="628"/>
                    </a:lnTo>
                    <a:lnTo>
                      <a:pt x="419" y="626"/>
                    </a:lnTo>
                    <a:lnTo>
                      <a:pt x="417" y="626"/>
                    </a:lnTo>
                    <a:lnTo>
                      <a:pt x="417" y="625"/>
                    </a:lnTo>
                    <a:lnTo>
                      <a:pt x="416" y="623"/>
                    </a:lnTo>
                    <a:lnTo>
                      <a:pt x="409" y="620"/>
                    </a:lnTo>
                    <a:lnTo>
                      <a:pt x="408" y="619"/>
                    </a:lnTo>
                    <a:lnTo>
                      <a:pt x="408" y="617"/>
                    </a:lnTo>
                    <a:lnTo>
                      <a:pt x="406" y="616"/>
                    </a:lnTo>
                    <a:lnTo>
                      <a:pt x="405" y="616"/>
                    </a:lnTo>
                    <a:lnTo>
                      <a:pt x="403" y="614"/>
                    </a:lnTo>
                    <a:lnTo>
                      <a:pt x="403" y="613"/>
                    </a:lnTo>
                    <a:lnTo>
                      <a:pt x="403" y="611"/>
                    </a:lnTo>
                    <a:lnTo>
                      <a:pt x="402" y="610"/>
                    </a:lnTo>
                    <a:lnTo>
                      <a:pt x="400" y="607"/>
                    </a:lnTo>
                    <a:lnTo>
                      <a:pt x="400" y="603"/>
                    </a:lnTo>
                    <a:lnTo>
                      <a:pt x="400" y="602"/>
                    </a:lnTo>
                    <a:lnTo>
                      <a:pt x="399" y="600"/>
                    </a:lnTo>
                    <a:lnTo>
                      <a:pt x="399" y="599"/>
                    </a:lnTo>
                    <a:lnTo>
                      <a:pt x="400" y="597"/>
                    </a:lnTo>
                    <a:lnTo>
                      <a:pt x="399" y="597"/>
                    </a:lnTo>
                    <a:lnTo>
                      <a:pt x="397" y="596"/>
                    </a:lnTo>
                    <a:lnTo>
                      <a:pt x="396" y="594"/>
                    </a:lnTo>
                    <a:lnTo>
                      <a:pt x="396" y="591"/>
                    </a:lnTo>
                    <a:lnTo>
                      <a:pt x="394" y="590"/>
                    </a:lnTo>
                    <a:lnTo>
                      <a:pt x="393" y="590"/>
                    </a:lnTo>
                    <a:lnTo>
                      <a:pt x="393" y="588"/>
                    </a:lnTo>
                    <a:lnTo>
                      <a:pt x="391" y="585"/>
                    </a:lnTo>
                    <a:lnTo>
                      <a:pt x="389" y="584"/>
                    </a:lnTo>
                    <a:lnTo>
                      <a:pt x="388" y="576"/>
                    </a:lnTo>
                    <a:lnTo>
                      <a:pt x="388" y="574"/>
                    </a:lnTo>
                    <a:lnTo>
                      <a:pt x="386" y="574"/>
                    </a:lnTo>
                    <a:lnTo>
                      <a:pt x="385" y="574"/>
                    </a:lnTo>
                    <a:lnTo>
                      <a:pt x="385" y="573"/>
                    </a:lnTo>
                    <a:lnTo>
                      <a:pt x="385" y="571"/>
                    </a:lnTo>
                    <a:lnTo>
                      <a:pt x="383" y="571"/>
                    </a:lnTo>
                    <a:lnTo>
                      <a:pt x="383" y="570"/>
                    </a:lnTo>
                    <a:lnTo>
                      <a:pt x="382" y="568"/>
                    </a:lnTo>
                    <a:lnTo>
                      <a:pt x="382" y="567"/>
                    </a:lnTo>
                    <a:lnTo>
                      <a:pt x="382" y="565"/>
                    </a:lnTo>
                    <a:lnTo>
                      <a:pt x="380" y="565"/>
                    </a:lnTo>
                    <a:lnTo>
                      <a:pt x="382" y="564"/>
                    </a:lnTo>
                    <a:lnTo>
                      <a:pt x="380" y="562"/>
                    </a:lnTo>
                    <a:lnTo>
                      <a:pt x="380" y="559"/>
                    </a:lnTo>
                    <a:lnTo>
                      <a:pt x="379" y="554"/>
                    </a:lnTo>
                    <a:lnTo>
                      <a:pt x="377" y="554"/>
                    </a:lnTo>
                    <a:lnTo>
                      <a:pt x="377" y="553"/>
                    </a:lnTo>
                    <a:lnTo>
                      <a:pt x="376" y="553"/>
                    </a:lnTo>
                    <a:lnTo>
                      <a:pt x="373" y="550"/>
                    </a:lnTo>
                    <a:lnTo>
                      <a:pt x="373" y="548"/>
                    </a:lnTo>
                    <a:lnTo>
                      <a:pt x="373" y="547"/>
                    </a:lnTo>
                    <a:lnTo>
                      <a:pt x="371" y="545"/>
                    </a:lnTo>
                    <a:lnTo>
                      <a:pt x="371" y="544"/>
                    </a:lnTo>
                    <a:lnTo>
                      <a:pt x="370" y="544"/>
                    </a:lnTo>
                    <a:lnTo>
                      <a:pt x="367" y="542"/>
                    </a:lnTo>
                    <a:lnTo>
                      <a:pt x="367" y="541"/>
                    </a:lnTo>
                    <a:lnTo>
                      <a:pt x="365" y="539"/>
                    </a:lnTo>
                    <a:lnTo>
                      <a:pt x="363" y="538"/>
                    </a:lnTo>
                    <a:lnTo>
                      <a:pt x="359" y="536"/>
                    </a:lnTo>
                    <a:lnTo>
                      <a:pt x="357" y="536"/>
                    </a:lnTo>
                    <a:lnTo>
                      <a:pt x="357" y="535"/>
                    </a:lnTo>
                    <a:lnTo>
                      <a:pt x="356" y="533"/>
                    </a:lnTo>
                    <a:lnTo>
                      <a:pt x="356" y="530"/>
                    </a:lnTo>
                    <a:lnTo>
                      <a:pt x="356" y="528"/>
                    </a:lnTo>
                    <a:lnTo>
                      <a:pt x="357" y="527"/>
                    </a:lnTo>
                    <a:lnTo>
                      <a:pt x="359" y="528"/>
                    </a:lnTo>
                    <a:lnTo>
                      <a:pt x="360" y="527"/>
                    </a:lnTo>
                    <a:lnTo>
                      <a:pt x="362" y="528"/>
                    </a:lnTo>
                    <a:lnTo>
                      <a:pt x="362" y="527"/>
                    </a:lnTo>
                    <a:lnTo>
                      <a:pt x="363" y="527"/>
                    </a:lnTo>
                    <a:lnTo>
                      <a:pt x="363" y="525"/>
                    </a:lnTo>
                    <a:lnTo>
                      <a:pt x="362" y="525"/>
                    </a:lnTo>
                    <a:lnTo>
                      <a:pt x="360" y="525"/>
                    </a:lnTo>
                    <a:lnTo>
                      <a:pt x="360" y="522"/>
                    </a:lnTo>
                    <a:lnTo>
                      <a:pt x="360" y="521"/>
                    </a:lnTo>
                    <a:lnTo>
                      <a:pt x="360" y="519"/>
                    </a:lnTo>
                    <a:lnTo>
                      <a:pt x="362" y="518"/>
                    </a:lnTo>
                    <a:lnTo>
                      <a:pt x="363" y="516"/>
                    </a:lnTo>
                    <a:lnTo>
                      <a:pt x="360" y="518"/>
                    </a:lnTo>
                    <a:lnTo>
                      <a:pt x="359" y="519"/>
                    </a:lnTo>
                    <a:lnTo>
                      <a:pt x="359" y="521"/>
                    </a:lnTo>
                    <a:lnTo>
                      <a:pt x="359" y="522"/>
                    </a:lnTo>
                    <a:lnTo>
                      <a:pt x="359" y="524"/>
                    </a:lnTo>
                    <a:lnTo>
                      <a:pt x="359" y="525"/>
                    </a:lnTo>
                    <a:lnTo>
                      <a:pt x="357" y="524"/>
                    </a:lnTo>
                    <a:lnTo>
                      <a:pt x="359" y="524"/>
                    </a:lnTo>
                    <a:lnTo>
                      <a:pt x="359" y="522"/>
                    </a:lnTo>
                    <a:lnTo>
                      <a:pt x="357" y="524"/>
                    </a:lnTo>
                    <a:lnTo>
                      <a:pt x="356" y="524"/>
                    </a:lnTo>
                    <a:lnTo>
                      <a:pt x="356" y="527"/>
                    </a:lnTo>
                    <a:lnTo>
                      <a:pt x="354" y="527"/>
                    </a:lnTo>
                    <a:lnTo>
                      <a:pt x="353" y="527"/>
                    </a:lnTo>
                    <a:lnTo>
                      <a:pt x="351" y="527"/>
                    </a:lnTo>
                    <a:lnTo>
                      <a:pt x="350" y="525"/>
                    </a:lnTo>
                    <a:lnTo>
                      <a:pt x="348" y="525"/>
                    </a:lnTo>
                    <a:lnTo>
                      <a:pt x="348" y="524"/>
                    </a:lnTo>
                    <a:lnTo>
                      <a:pt x="347" y="524"/>
                    </a:lnTo>
                    <a:lnTo>
                      <a:pt x="347" y="522"/>
                    </a:lnTo>
                    <a:lnTo>
                      <a:pt x="347" y="521"/>
                    </a:lnTo>
                    <a:lnTo>
                      <a:pt x="345" y="522"/>
                    </a:lnTo>
                    <a:lnTo>
                      <a:pt x="345" y="524"/>
                    </a:lnTo>
                    <a:lnTo>
                      <a:pt x="345" y="522"/>
                    </a:lnTo>
                    <a:lnTo>
                      <a:pt x="345" y="518"/>
                    </a:lnTo>
                    <a:lnTo>
                      <a:pt x="345" y="516"/>
                    </a:lnTo>
                    <a:lnTo>
                      <a:pt x="342" y="516"/>
                    </a:lnTo>
                    <a:lnTo>
                      <a:pt x="339" y="519"/>
                    </a:lnTo>
                    <a:lnTo>
                      <a:pt x="339" y="518"/>
                    </a:lnTo>
                    <a:lnTo>
                      <a:pt x="339" y="516"/>
                    </a:lnTo>
                    <a:lnTo>
                      <a:pt x="339" y="515"/>
                    </a:lnTo>
                    <a:lnTo>
                      <a:pt x="337" y="515"/>
                    </a:lnTo>
                    <a:lnTo>
                      <a:pt x="336" y="515"/>
                    </a:lnTo>
                    <a:lnTo>
                      <a:pt x="334" y="513"/>
                    </a:lnTo>
                    <a:lnTo>
                      <a:pt x="334" y="512"/>
                    </a:lnTo>
                    <a:lnTo>
                      <a:pt x="334" y="510"/>
                    </a:lnTo>
                    <a:lnTo>
                      <a:pt x="333" y="508"/>
                    </a:lnTo>
                    <a:lnTo>
                      <a:pt x="333" y="507"/>
                    </a:lnTo>
                    <a:lnTo>
                      <a:pt x="331" y="507"/>
                    </a:lnTo>
                    <a:lnTo>
                      <a:pt x="330" y="507"/>
                    </a:lnTo>
                    <a:lnTo>
                      <a:pt x="328" y="505"/>
                    </a:lnTo>
                    <a:lnTo>
                      <a:pt x="327" y="505"/>
                    </a:lnTo>
                    <a:lnTo>
                      <a:pt x="327" y="507"/>
                    </a:lnTo>
                    <a:lnTo>
                      <a:pt x="325" y="507"/>
                    </a:lnTo>
                    <a:lnTo>
                      <a:pt x="324" y="507"/>
                    </a:lnTo>
                    <a:lnTo>
                      <a:pt x="324" y="505"/>
                    </a:lnTo>
                    <a:lnTo>
                      <a:pt x="325" y="505"/>
                    </a:lnTo>
                    <a:lnTo>
                      <a:pt x="325" y="504"/>
                    </a:lnTo>
                    <a:lnTo>
                      <a:pt x="324" y="504"/>
                    </a:lnTo>
                    <a:lnTo>
                      <a:pt x="324" y="505"/>
                    </a:lnTo>
                    <a:lnTo>
                      <a:pt x="322" y="505"/>
                    </a:lnTo>
                    <a:lnTo>
                      <a:pt x="321" y="505"/>
                    </a:lnTo>
                    <a:lnTo>
                      <a:pt x="317" y="507"/>
                    </a:lnTo>
                    <a:lnTo>
                      <a:pt x="308" y="505"/>
                    </a:lnTo>
                    <a:lnTo>
                      <a:pt x="307" y="504"/>
                    </a:lnTo>
                    <a:lnTo>
                      <a:pt x="305" y="504"/>
                    </a:lnTo>
                    <a:lnTo>
                      <a:pt x="304" y="504"/>
                    </a:lnTo>
                    <a:lnTo>
                      <a:pt x="302" y="504"/>
                    </a:lnTo>
                    <a:lnTo>
                      <a:pt x="301" y="504"/>
                    </a:lnTo>
                    <a:lnTo>
                      <a:pt x="301" y="505"/>
                    </a:lnTo>
                    <a:lnTo>
                      <a:pt x="299" y="505"/>
                    </a:lnTo>
                    <a:lnTo>
                      <a:pt x="299" y="504"/>
                    </a:lnTo>
                    <a:lnTo>
                      <a:pt x="298" y="504"/>
                    </a:lnTo>
                    <a:lnTo>
                      <a:pt x="296" y="504"/>
                    </a:lnTo>
                    <a:lnTo>
                      <a:pt x="295" y="504"/>
                    </a:lnTo>
                    <a:lnTo>
                      <a:pt x="288" y="504"/>
                    </a:lnTo>
                    <a:lnTo>
                      <a:pt x="285" y="504"/>
                    </a:lnTo>
                    <a:lnTo>
                      <a:pt x="285" y="502"/>
                    </a:lnTo>
                    <a:lnTo>
                      <a:pt x="282" y="501"/>
                    </a:lnTo>
                    <a:lnTo>
                      <a:pt x="279" y="501"/>
                    </a:lnTo>
                    <a:lnTo>
                      <a:pt x="279" y="499"/>
                    </a:lnTo>
                    <a:lnTo>
                      <a:pt x="278" y="499"/>
                    </a:lnTo>
                    <a:lnTo>
                      <a:pt x="276" y="499"/>
                    </a:lnTo>
                    <a:lnTo>
                      <a:pt x="276" y="498"/>
                    </a:lnTo>
                    <a:lnTo>
                      <a:pt x="275" y="498"/>
                    </a:lnTo>
                    <a:lnTo>
                      <a:pt x="273" y="499"/>
                    </a:lnTo>
                    <a:lnTo>
                      <a:pt x="272" y="499"/>
                    </a:lnTo>
                    <a:lnTo>
                      <a:pt x="272" y="501"/>
                    </a:lnTo>
                    <a:lnTo>
                      <a:pt x="272" y="502"/>
                    </a:lnTo>
                    <a:lnTo>
                      <a:pt x="272" y="504"/>
                    </a:lnTo>
                    <a:lnTo>
                      <a:pt x="270" y="505"/>
                    </a:lnTo>
                    <a:lnTo>
                      <a:pt x="268" y="507"/>
                    </a:lnTo>
                    <a:lnTo>
                      <a:pt x="262" y="505"/>
                    </a:lnTo>
                    <a:lnTo>
                      <a:pt x="261" y="507"/>
                    </a:lnTo>
                    <a:lnTo>
                      <a:pt x="259" y="508"/>
                    </a:lnTo>
                    <a:lnTo>
                      <a:pt x="259" y="507"/>
                    </a:lnTo>
                    <a:lnTo>
                      <a:pt x="258" y="507"/>
                    </a:lnTo>
                    <a:lnTo>
                      <a:pt x="256" y="508"/>
                    </a:lnTo>
                    <a:lnTo>
                      <a:pt x="255" y="508"/>
                    </a:lnTo>
                    <a:lnTo>
                      <a:pt x="252" y="508"/>
                    </a:lnTo>
                    <a:lnTo>
                      <a:pt x="252" y="510"/>
                    </a:lnTo>
                    <a:lnTo>
                      <a:pt x="250" y="512"/>
                    </a:lnTo>
                    <a:lnTo>
                      <a:pt x="249" y="515"/>
                    </a:lnTo>
                    <a:lnTo>
                      <a:pt x="249" y="516"/>
                    </a:lnTo>
                    <a:lnTo>
                      <a:pt x="247" y="518"/>
                    </a:lnTo>
                    <a:lnTo>
                      <a:pt x="247" y="519"/>
                    </a:lnTo>
                    <a:lnTo>
                      <a:pt x="245" y="519"/>
                    </a:lnTo>
                    <a:lnTo>
                      <a:pt x="245" y="521"/>
                    </a:lnTo>
                    <a:lnTo>
                      <a:pt x="245" y="522"/>
                    </a:lnTo>
                    <a:lnTo>
                      <a:pt x="244" y="524"/>
                    </a:lnTo>
                    <a:lnTo>
                      <a:pt x="242" y="528"/>
                    </a:lnTo>
                    <a:lnTo>
                      <a:pt x="242" y="530"/>
                    </a:lnTo>
                    <a:lnTo>
                      <a:pt x="242" y="531"/>
                    </a:lnTo>
                    <a:lnTo>
                      <a:pt x="242" y="533"/>
                    </a:lnTo>
                    <a:lnTo>
                      <a:pt x="241" y="535"/>
                    </a:lnTo>
                    <a:lnTo>
                      <a:pt x="242" y="536"/>
                    </a:lnTo>
                    <a:lnTo>
                      <a:pt x="241" y="536"/>
                    </a:lnTo>
                    <a:lnTo>
                      <a:pt x="239" y="538"/>
                    </a:lnTo>
                    <a:lnTo>
                      <a:pt x="239" y="539"/>
                    </a:lnTo>
                    <a:lnTo>
                      <a:pt x="238" y="542"/>
                    </a:lnTo>
                    <a:lnTo>
                      <a:pt x="238" y="544"/>
                    </a:lnTo>
                    <a:lnTo>
                      <a:pt x="239" y="545"/>
                    </a:lnTo>
                    <a:lnTo>
                      <a:pt x="241" y="545"/>
                    </a:lnTo>
                    <a:lnTo>
                      <a:pt x="239" y="547"/>
                    </a:lnTo>
                    <a:lnTo>
                      <a:pt x="238" y="547"/>
                    </a:lnTo>
                    <a:lnTo>
                      <a:pt x="235" y="548"/>
                    </a:lnTo>
                    <a:lnTo>
                      <a:pt x="235" y="550"/>
                    </a:lnTo>
                    <a:lnTo>
                      <a:pt x="233" y="548"/>
                    </a:lnTo>
                    <a:lnTo>
                      <a:pt x="233" y="550"/>
                    </a:lnTo>
                    <a:lnTo>
                      <a:pt x="230" y="553"/>
                    </a:lnTo>
                    <a:lnTo>
                      <a:pt x="230" y="554"/>
                    </a:lnTo>
                    <a:lnTo>
                      <a:pt x="227" y="556"/>
                    </a:lnTo>
                    <a:lnTo>
                      <a:pt x="227" y="558"/>
                    </a:lnTo>
                    <a:lnTo>
                      <a:pt x="226" y="559"/>
                    </a:lnTo>
                    <a:lnTo>
                      <a:pt x="226" y="558"/>
                    </a:lnTo>
                    <a:lnTo>
                      <a:pt x="226" y="559"/>
                    </a:lnTo>
                    <a:lnTo>
                      <a:pt x="226" y="561"/>
                    </a:lnTo>
                    <a:lnTo>
                      <a:pt x="224" y="562"/>
                    </a:lnTo>
                    <a:lnTo>
                      <a:pt x="223" y="564"/>
                    </a:lnTo>
                    <a:lnTo>
                      <a:pt x="219" y="564"/>
                    </a:lnTo>
                    <a:lnTo>
                      <a:pt x="216" y="562"/>
                    </a:lnTo>
                    <a:lnTo>
                      <a:pt x="213" y="562"/>
                    </a:lnTo>
                    <a:lnTo>
                      <a:pt x="212" y="562"/>
                    </a:lnTo>
                    <a:lnTo>
                      <a:pt x="212" y="561"/>
                    </a:lnTo>
                    <a:lnTo>
                      <a:pt x="210" y="561"/>
                    </a:lnTo>
                    <a:lnTo>
                      <a:pt x="210" y="559"/>
                    </a:lnTo>
                    <a:lnTo>
                      <a:pt x="209" y="561"/>
                    </a:lnTo>
                    <a:lnTo>
                      <a:pt x="207" y="561"/>
                    </a:lnTo>
                    <a:lnTo>
                      <a:pt x="206" y="559"/>
                    </a:lnTo>
                    <a:lnTo>
                      <a:pt x="204" y="558"/>
                    </a:lnTo>
                    <a:lnTo>
                      <a:pt x="201" y="556"/>
                    </a:lnTo>
                    <a:lnTo>
                      <a:pt x="198" y="553"/>
                    </a:lnTo>
                    <a:lnTo>
                      <a:pt x="198" y="551"/>
                    </a:lnTo>
                    <a:lnTo>
                      <a:pt x="196" y="551"/>
                    </a:lnTo>
                    <a:lnTo>
                      <a:pt x="195" y="551"/>
                    </a:lnTo>
                    <a:lnTo>
                      <a:pt x="189" y="550"/>
                    </a:lnTo>
                    <a:lnTo>
                      <a:pt x="187" y="548"/>
                    </a:lnTo>
                    <a:lnTo>
                      <a:pt x="184" y="547"/>
                    </a:lnTo>
                    <a:lnTo>
                      <a:pt x="183" y="545"/>
                    </a:lnTo>
                    <a:lnTo>
                      <a:pt x="183" y="544"/>
                    </a:lnTo>
                    <a:lnTo>
                      <a:pt x="183" y="542"/>
                    </a:lnTo>
                    <a:lnTo>
                      <a:pt x="181" y="542"/>
                    </a:lnTo>
                    <a:lnTo>
                      <a:pt x="178" y="542"/>
                    </a:lnTo>
                    <a:lnTo>
                      <a:pt x="174" y="541"/>
                    </a:lnTo>
                    <a:lnTo>
                      <a:pt x="167" y="539"/>
                    </a:lnTo>
                    <a:lnTo>
                      <a:pt x="166" y="538"/>
                    </a:lnTo>
                    <a:lnTo>
                      <a:pt x="163" y="535"/>
                    </a:lnTo>
                    <a:lnTo>
                      <a:pt x="160" y="533"/>
                    </a:lnTo>
                    <a:lnTo>
                      <a:pt x="158" y="533"/>
                    </a:lnTo>
                    <a:lnTo>
                      <a:pt x="157" y="530"/>
                    </a:lnTo>
                    <a:lnTo>
                      <a:pt x="155" y="527"/>
                    </a:lnTo>
                    <a:lnTo>
                      <a:pt x="154" y="525"/>
                    </a:lnTo>
                    <a:lnTo>
                      <a:pt x="152" y="524"/>
                    </a:lnTo>
                    <a:lnTo>
                      <a:pt x="151" y="524"/>
                    </a:lnTo>
                    <a:lnTo>
                      <a:pt x="149" y="524"/>
                    </a:lnTo>
                    <a:lnTo>
                      <a:pt x="147" y="525"/>
                    </a:lnTo>
                    <a:lnTo>
                      <a:pt x="147" y="524"/>
                    </a:lnTo>
                    <a:lnTo>
                      <a:pt x="141" y="521"/>
                    </a:lnTo>
                    <a:lnTo>
                      <a:pt x="141" y="519"/>
                    </a:lnTo>
                    <a:lnTo>
                      <a:pt x="140" y="519"/>
                    </a:lnTo>
                    <a:lnTo>
                      <a:pt x="140" y="518"/>
                    </a:lnTo>
                    <a:lnTo>
                      <a:pt x="137" y="515"/>
                    </a:lnTo>
                    <a:lnTo>
                      <a:pt x="135" y="515"/>
                    </a:lnTo>
                    <a:lnTo>
                      <a:pt x="135" y="513"/>
                    </a:lnTo>
                    <a:lnTo>
                      <a:pt x="135" y="512"/>
                    </a:lnTo>
                    <a:lnTo>
                      <a:pt x="135" y="510"/>
                    </a:lnTo>
                    <a:lnTo>
                      <a:pt x="134" y="508"/>
                    </a:lnTo>
                    <a:lnTo>
                      <a:pt x="132" y="505"/>
                    </a:lnTo>
                    <a:lnTo>
                      <a:pt x="132" y="504"/>
                    </a:lnTo>
                    <a:lnTo>
                      <a:pt x="131" y="504"/>
                    </a:lnTo>
                    <a:lnTo>
                      <a:pt x="129" y="502"/>
                    </a:lnTo>
                    <a:lnTo>
                      <a:pt x="129" y="498"/>
                    </a:lnTo>
                    <a:lnTo>
                      <a:pt x="128" y="496"/>
                    </a:lnTo>
                    <a:lnTo>
                      <a:pt x="126" y="495"/>
                    </a:lnTo>
                    <a:lnTo>
                      <a:pt x="126" y="493"/>
                    </a:lnTo>
                    <a:lnTo>
                      <a:pt x="126" y="492"/>
                    </a:lnTo>
                    <a:lnTo>
                      <a:pt x="124" y="489"/>
                    </a:lnTo>
                    <a:lnTo>
                      <a:pt x="124" y="486"/>
                    </a:lnTo>
                    <a:lnTo>
                      <a:pt x="124" y="484"/>
                    </a:lnTo>
                    <a:lnTo>
                      <a:pt x="126" y="482"/>
                    </a:lnTo>
                    <a:lnTo>
                      <a:pt x="126" y="481"/>
                    </a:lnTo>
                    <a:lnTo>
                      <a:pt x="126" y="478"/>
                    </a:lnTo>
                    <a:lnTo>
                      <a:pt x="126" y="476"/>
                    </a:lnTo>
                    <a:lnTo>
                      <a:pt x="124" y="475"/>
                    </a:lnTo>
                    <a:lnTo>
                      <a:pt x="123" y="472"/>
                    </a:lnTo>
                    <a:lnTo>
                      <a:pt x="121" y="472"/>
                    </a:lnTo>
                    <a:lnTo>
                      <a:pt x="121" y="470"/>
                    </a:lnTo>
                    <a:lnTo>
                      <a:pt x="121" y="469"/>
                    </a:lnTo>
                    <a:lnTo>
                      <a:pt x="120" y="467"/>
                    </a:lnTo>
                    <a:lnTo>
                      <a:pt x="118" y="466"/>
                    </a:lnTo>
                    <a:lnTo>
                      <a:pt x="117" y="464"/>
                    </a:lnTo>
                    <a:lnTo>
                      <a:pt x="117" y="463"/>
                    </a:lnTo>
                    <a:lnTo>
                      <a:pt x="115" y="461"/>
                    </a:lnTo>
                    <a:lnTo>
                      <a:pt x="115" y="459"/>
                    </a:lnTo>
                    <a:lnTo>
                      <a:pt x="115" y="458"/>
                    </a:lnTo>
                    <a:lnTo>
                      <a:pt x="114" y="456"/>
                    </a:lnTo>
                    <a:lnTo>
                      <a:pt x="114" y="455"/>
                    </a:lnTo>
                    <a:lnTo>
                      <a:pt x="115" y="455"/>
                    </a:lnTo>
                    <a:lnTo>
                      <a:pt x="115" y="453"/>
                    </a:lnTo>
                    <a:lnTo>
                      <a:pt x="114" y="453"/>
                    </a:lnTo>
                    <a:lnTo>
                      <a:pt x="114" y="452"/>
                    </a:lnTo>
                    <a:lnTo>
                      <a:pt x="114" y="450"/>
                    </a:lnTo>
                    <a:lnTo>
                      <a:pt x="112" y="450"/>
                    </a:lnTo>
                    <a:lnTo>
                      <a:pt x="112" y="449"/>
                    </a:lnTo>
                    <a:lnTo>
                      <a:pt x="111" y="446"/>
                    </a:lnTo>
                    <a:lnTo>
                      <a:pt x="109" y="446"/>
                    </a:lnTo>
                    <a:lnTo>
                      <a:pt x="108" y="446"/>
                    </a:lnTo>
                    <a:lnTo>
                      <a:pt x="106" y="444"/>
                    </a:lnTo>
                    <a:lnTo>
                      <a:pt x="106" y="443"/>
                    </a:lnTo>
                    <a:lnTo>
                      <a:pt x="106" y="441"/>
                    </a:lnTo>
                    <a:lnTo>
                      <a:pt x="105" y="441"/>
                    </a:lnTo>
                    <a:lnTo>
                      <a:pt x="105" y="440"/>
                    </a:lnTo>
                    <a:lnTo>
                      <a:pt x="103" y="440"/>
                    </a:lnTo>
                    <a:lnTo>
                      <a:pt x="102" y="440"/>
                    </a:lnTo>
                    <a:lnTo>
                      <a:pt x="100" y="438"/>
                    </a:lnTo>
                    <a:lnTo>
                      <a:pt x="97" y="435"/>
                    </a:lnTo>
                    <a:lnTo>
                      <a:pt x="95" y="435"/>
                    </a:lnTo>
                    <a:lnTo>
                      <a:pt x="95" y="433"/>
                    </a:lnTo>
                    <a:lnTo>
                      <a:pt x="95" y="435"/>
                    </a:lnTo>
                    <a:lnTo>
                      <a:pt x="95" y="433"/>
                    </a:lnTo>
                    <a:lnTo>
                      <a:pt x="94" y="433"/>
                    </a:lnTo>
                    <a:lnTo>
                      <a:pt x="94" y="432"/>
                    </a:lnTo>
                    <a:lnTo>
                      <a:pt x="92" y="432"/>
                    </a:lnTo>
                    <a:lnTo>
                      <a:pt x="91" y="430"/>
                    </a:lnTo>
                    <a:lnTo>
                      <a:pt x="91" y="432"/>
                    </a:lnTo>
                    <a:lnTo>
                      <a:pt x="89" y="432"/>
                    </a:lnTo>
                    <a:lnTo>
                      <a:pt x="89" y="430"/>
                    </a:lnTo>
                    <a:lnTo>
                      <a:pt x="88" y="430"/>
                    </a:lnTo>
                    <a:lnTo>
                      <a:pt x="85" y="429"/>
                    </a:lnTo>
                    <a:lnTo>
                      <a:pt x="83" y="427"/>
                    </a:lnTo>
                    <a:lnTo>
                      <a:pt x="82" y="427"/>
                    </a:lnTo>
                    <a:lnTo>
                      <a:pt x="80" y="424"/>
                    </a:lnTo>
                    <a:lnTo>
                      <a:pt x="74" y="420"/>
                    </a:lnTo>
                    <a:lnTo>
                      <a:pt x="72" y="418"/>
                    </a:lnTo>
                    <a:lnTo>
                      <a:pt x="71" y="417"/>
                    </a:lnTo>
                    <a:lnTo>
                      <a:pt x="69" y="415"/>
                    </a:lnTo>
                    <a:lnTo>
                      <a:pt x="69" y="413"/>
                    </a:lnTo>
                    <a:lnTo>
                      <a:pt x="68" y="412"/>
                    </a:lnTo>
                    <a:lnTo>
                      <a:pt x="68" y="410"/>
                    </a:lnTo>
                    <a:lnTo>
                      <a:pt x="66" y="410"/>
                    </a:lnTo>
                    <a:lnTo>
                      <a:pt x="65" y="409"/>
                    </a:lnTo>
                    <a:lnTo>
                      <a:pt x="63" y="407"/>
                    </a:lnTo>
                    <a:lnTo>
                      <a:pt x="62" y="407"/>
                    </a:lnTo>
                    <a:lnTo>
                      <a:pt x="57" y="404"/>
                    </a:lnTo>
                    <a:lnTo>
                      <a:pt x="57" y="403"/>
                    </a:lnTo>
                    <a:lnTo>
                      <a:pt x="56" y="401"/>
                    </a:lnTo>
                    <a:lnTo>
                      <a:pt x="51" y="395"/>
                    </a:lnTo>
                    <a:lnTo>
                      <a:pt x="49" y="395"/>
                    </a:lnTo>
                    <a:lnTo>
                      <a:pt x="49" y="394"/>
                    </a:lnTo>
                    <a:lnTo>
                      <a:pt x="48" y="394"/>
                    </a:lnTo>
                    <a:lnTo>
                      <a:pt x="46" y="392"/>
                    </a:lnTo>
                    <a:lnTo>
                      <a:pt x="46" y="391"/>
                    </a:lnTo>
                    <a:lnTo>
                      <a:pt x="45" y="389"/>
                    </a:lnTo>
                    <a:lnTo>
                      <a:pt x="42" y="387"/>
                    </a:lnTo>
                    <a:lnTo>
                      <a:pt x="40" y="387"/>
                    </a:lnTo>
                    <a:lnTo>
                      <a:pt x="39" y="386"/>
                    </a:lnTo>
                    <a:lnTo>
                      <a:pt x="37" y="386"/>
                    </a:lnTo>
                    <a:lnTo>
                      <a:pt x="34" y="384"/>
                    </a:lnTo>
                    <a:lnTo>
                      <a:pt x="33" y="384"/>
                    </a:lnTo>
                    <a:lnTo>
                      <a:pt x="31" y="383"/>
                    </a:lnTo>
                    <a:lnTo>
                      <a:pt x="30" y="381"/>
                    </a:lnTo>
                    <a:lnTo>
                      <a:pt x="30" y="380"/>
                    </a:lnTo>
                    <a:lnTo>
                      <a:pt x="28" y="380"/>
                    </a:lnTo>
                    <a:lnTo>
                      <a:pt x="28" y="378"/>
                    </a:lnTo>
                    <a:lnTo>
                      <a:pt x="25" y="375"/>
                    </a:lnTo>
                    <a:lnTo>
                      <a:pt x="25" y="374"/>
                    </a:lnTo>
                    <a:lnTo>
                      <a:pt x="23" y="369"/>
                    </a:lnTo>
                    <a:lnTo>
                      <a:pt x="22" y="366"/>
                    </a:lnTo>
                    <a:lnTo>
                      <a:pt x="20" y="364"/>
                    </a:lnTo>
                    <a:lnTo>
                      <a:pt x="19" y="361"/>
                    </a:lnTo>
                    <a:lnTo>
                      <a:pt x="16" y="361"/>
                    </a:lnTo>
                    <a:lnTo>
                      <a:pt x="13" y="361"/>
                    </a:lnTo>
                    <a:lnTo>
                      <a:pt x="11" y="361"/>
                    </a:lnTo>
                    <a:lnTo>
                      <a:pt x="11" y="360"/>
                    </a:lnTo>
                    <a:lnTo>
                      <a:pt x="8" y="357"/>
                    </a:lnTo>
                    <a:lnTo>
                      <a:pt x="7" y="357"/>
                    </a:lnTo>
                    <a:lnTo>
                      <a:pt x="5" y="355"/>
                    </a:lnTo>
                    <a:lnTo>
                      <a:pt x="5" y="354"/>
                    </a:lnTo>
                    <a:lnTo>
                      <a:pt x="3" y="352"/>
                    </a:lnTo>
                    <a:lnTo>
                      <a:pt x="3" y="351"/>
                    </a:lnTo>
                    <a:lnTo>
                      <a:pt x="2" y="349"/>
                    </a:lnTo>
                    <a:lnTo>
                      <a:pt x="2" y="348"/>
                    </a:lnTo>
                    <a:lnTo>
                      <a:pt x="0" y="345"/>
                    </a:lnTo>
                    <a:lnTo>
                      <a:pt x="0" y="343"/>
                    </a:lnTo>
                    <a:lnTo>
                      <a:pt x="2" y="343"/>
                    </a:lnTo>
                    <a:lnTo>
                      <a:pt x="3" y="343"/>
                    </a:lnTo>
                    <a:lnTo>
                      <a:pt x="17" y="343"/>
                    </a:lnTo>
                    <a:lnTo>
                      <a:pt x="31" y="343"/>
                    </a:lnTo>
                    <a:lnTo>
                      <a:pt x="46" y="343"/>
                    </a:lnTo>
                    <a:lnTo>
                      <a:pt x="60" y="343"/>
                    </a:lnTo>
                    <a:lnTo>
                      <a:pt x="74" y="343"/>
                    </a:lnTo>
                    <a:lnTo>
                      <a:pt x="88" y="343"/>
                    </a:lnTo>
                    <a:lnTo>
                      <a:pt x="102" y="343"/>
                    </a:lnTo>
                    <a:lnTo>
                      <a:pt x="115" y="343"/>
                    </a:lnTo>
                    <a:lnTo>
                      <a:pt x="129" y="343"/>
                    </a:lnTo>
                    <a:lnTo>
                      <a:pt x="144" y="343"/>
                    </a:lnTo>
                    <a:lnTo>
                      <a:pt x="158" y="343"/>
                    </a:lnTo>
                    <a:lnTo>
                      <a:pt x="172" y="343"/>
                    </a:lnTo>
                    <a:lnTo>
                      <a:pt x="186" y="343"/>
                    </a:lnTo>
                    <a:lnTo>
                      <a:pt x="200" y="343"/>
                    </a:lnTo>
                    <a:lnTo>
                      <a:pt x="213" y="343"/>
                    </a:lnTo>
                    <a:lnTo>
                      <a:pt x="227" y="343"/>
                    </a:lnTo>
                    <a:lnTo>
                      <a:pt x="227" y="332"/>
                    </a:lnTo>
                    <a:lnTo>
                      <a:pt x="227" y="322"/>
                    </a:lnTo>
                    <a:lnTo>
                      <a:pt x="227" y="312"/>
                    </a:lnTo>
                    <a:lnTo>
                      <a:pt x="227" y="302"/>
                    </a:lnTo>
                    <a:lnTo>
                      <a:pt x="229" y="291"/>
                    </a:lnTo>
                    <a:lnTo>
                      <a:pt x="229" y="280"/>
                    </a:lnTo>
                    <a:lnTo>
                      <a:pt x="229" y="269"/>
                    </a:lnTo>
                    <a:lnTo>
                      <a:pt x="229" y="260"/>
                    </a:lnTo>
                    <a:lnTo>
                      <a:pt x="229" y="250"/>
                    </a:lnTo>
                    <a:lnTo>
                      <a:pt x="229" y="239"/>
                    </a:lnTo>
                    <a:lnTo>
                      <a:pt x="229" y="228"/>
                    </a:lnTo>
                    <a:lnTo>
                      <a:pt x="229" y="217"/>
                    </a:lnTo>
                    <a:lnTo>
                      <a:pt x="229" y="207"/>
                    </a:lnTo>
                    <a:lnTo>
                      <a:pt x="229" y="196"/>
                    </a:lnTo>
                    <a:lnTo>
                      <a:pt x="229" y="187"/>
                    </a:lnTo>
                    <a:lnTo>
                      <a:pt x="229" y="176"/>
                    </a:lnTo>
                    <a:lnTo>
                      <a:pt x="229" y="165"/>
                    </a:lnTo>
                    <a:lnTo>
                      <a:pt x="229" y="155"/>
                    </a:lnTo>
                    <a:lnTo>
                      <a:pt x="229" y="144"/>
                    </a:lnTo>
                    <a:lnTo>
                      <a:pt x="229" y="133"/>
                    </a:lnTo>
                    <a:lnTo>
                      <a:pt x="229" y="122"/>
                    </a:lnTo>
                    <a:lnTo>
                      <a:pt x="229" y="112"/>
                    </a:lnTo>
                    <a:lnTo>
                      <a:pt x="229" y="101"/>
                    </a:lnTo>
                    <a:lnTo>
                      <a:pt x="229" y="90"/>
                    </a:lnTo>
                    <a:lnTo>
                      <a:pt x="229" y="79"/>
                    </a:lnTo>
                    <a:lnTo>
                      <a:pt x="229" y="69"/>
                    </a:lnTo>
                    <a:lnTo>
                      <a:pt x="229" y="58"/>
                    </a:lnTo>
                    <a:lnTo>
                      <a:pt x="229" y="47"/>
                    </a:lnTo>
                    <a:lnTo>
                      <a:pt x="229" y="37"/>
                    </a:lnTo>
                    <a:lnTo>
                      <a:pt x="229" y="26"/>
                    </a:lnTo>
                    <a:lnTo>
                      <a:pt x="229" y="15"/>
                    </a:lnTo>
                    <a:lnTo>
                      <a:pt x="229" y="3"/>
                    </a:lnTo>
                    <a:lnTo>
                      <a:pt x="229" y="1"/>
                    </a:lnTo>
                    <a:lnTo>
                      <a:pt x="229" y="0"/>
                    </a:lnTo>
                    <a:lnTo>
                      <a:pt x="232" y="0"/>
                    </a:lnTo>
                    <a:lnTo>
                      <a:pt x="233" y="0"/>
                    </a:lnTo>
                    <a:lnTo>
                      <a:pt x="239" y="0"/>
                    </a:lnTo>
                    <a:lnTo>
                      <a:pt x="249" y="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6" name="Freeform 301">
                <a:extLst>
                  <a:ext uri="{FF2B5EF4-FFF2-40B4-BE49-F238E27FC236}">
                    <a16:creationId xmlns:a16="http://schemas.microsoft.com/office/drawing/2014/main" id="{9053DA2E-DC87-44BE-F2C2-F71B272D5CF2}"/>
                  </a:ext>
                </a:extLst>
              </p:cNvPr>
              <p:cNvSpPr>
                <a:spLocks/>
              </p:cNvSpPr>
              <p:nvPr/>
            </p:nvSpPr>
            <p:spPr bwMode="auto">
              <a:xfrm>
                <a:off x="8575676" y="3333750"/>
                <a:ext cx="192088" cy="141287"/>
              </a:xfrm>
              <a:custGeom>
                <a:avLst/>
                <a:gdLst>
                  <a:gd name="T0" fmla="*/ 121 w 121"/>
                  <a:gd name="T1" fmla="*/ 19 h 89"/>
                  <a:gd name="T2" fmla="*/ 121 w 121"/>
                  <a:gd name="T3" fmla="*/ 39 h 89"/>
                  <a:gd name="T4" fmla="*/ 121 w 121"/>
                  <a:gd name="T5" fmla="*/ 55 h 89"/>
                  <a:gd name="T6" fmla="*/ 118 w 121"/>
                  <a:gd name="T7" fmla="*/ 62 h 89"/>
                  <a:gd name="T8" fmla="*/ 117 w 121"/>
                  <a:gd name="T9" fmla="*/ 63 h 89"/>
                  <a:gd name="T10" fmla="*/ 115 w 121"/>
                  <a:gd name="T11" fmla="*/ 62 h 89"/>
                  <a:gd name="T12" fmla="*/ 106 w 121"/>
                  <a:gd name="T13" fmla="*/ 63 h 89"/>
                  <a:gd name="T14" fmla="*/ 102 w 121"/>
                  <a:gd name="T15" fmla="*/ 63 h 89"/>
                  <a:gd name="T16" fmla="*/ 95 w 121"/>
                  <a:gd name="T17" fmla="*/ 65 h 89"/>
                  <a:gd name="T18" fmla="*/ 88 w 121"/>
                  <a:gd name="T19" fmla="*/ 65 h 89"/>
                  <a:gd name="T20" fmla="*/ 86 w 121"/>
                  <a:gd name="T21" fmla="*/ 63 h 89"/>
                  <a:gd name="T22" fmla="*/ 86 w 121"/>
                  <a:gd name="T23" fmla="*/ 60 h 89"/>
                  <a:gd name="T24" fmla="*/ 86 w 121"/>
                  <a:gd name="T25" fmla="*/ 62 h 89"/>
                  <a:gd name="T26" fmla="*/ 86 w 121"/>
                  <a:gd name="T27" fmla="*/ 66 h 89"/>
                  <a:gd name="T28" fmla="*/ 80 w 121"/>
                  <a:gd name="T29" fmla="*/ 66 h 89"/>
                  <a:gd name="T30" fmla="*/ 75 w 121"/>
                  <a:gd name="T31" fmla="*/ 68 h 89"/>
                  <a:gd name="T32" fmla="*/ 75 w 121"/>
                  <a:gd name="T33" fmla="*/ 68 h 89"/>
                  <a:gd name="T34" fmla="*/ 66 w 121"/>
                  <a:gd name="T35" fmla="*/ 66 h 89"/>
                  <a:gd name="T36" fmla="*/ 65 w 121"/>
                  <a:gd name="T37" fmla="*/ 68 h 89"/>
                  <a:gd name="T38" fmla="*/ 62 w 121"/>
                  <a:gd name="T39" fmla="*/ 66 h 89"/>
                  <a:gd name="T40" fmla="*/ 57 w 121"/>
                  <a:gd name="T41" fmla="*/ 68 h 89"/>
                  <a:gd name="T42" fmla="*/ 52 w 121"/>
                  <a:gd name="T43" fmla="*/ 69 h 89"/>
                  <a:gd name="T44" fmla="*/ 51 w 121"/>
                  <a:gd name="T45" fmla="*/ 65 h 89"/>
                  <a:gd name="T46" fmla="*/ 49 w 121"/>
                  <a:gd name="T47" fmla="*/ 66 h 89"/>
                  <a:gd name="T48" fmla="*/ 45 w 121"/>
                  <a:gd name="T49" fmla="*/ 72 h 89"/>
                  <a:gd name="T50" fmla="*/ 40 w 121"/>
                  <a:gd name="T51" fmla="*/ 74 h 89"/>
                  <a:gd name="T52" fmla="*/ 39 w 121"/>
                  <a:gd name="T53" fmla="*/ 77 h 89"/>
                  <a:gd name="T54" fmla="*/ 36 w 121"/>
                  <a:gd name="T55" fmla="*/ 75 h 89"/>
                  <a:gd name="T56" fmla="*/ 33 w 121"/>
                  <a:gd name="T57" fmla="*/ 77 h 89"/>
                  <a:gd name="T58" fmla="*/ 31 w 121"/>
                  <a:gd name="T59" fmla="*/ 75 h 89"/>
                  <a:gd name="T60" fmla="*/ 30 w 121"/>
                  <a:gd name="T61" fmla="*/ 78 h 89"/>
                  <a:gd name="T62" fmla="*/ 28 w 121"/>
                  <a:gd name="T63" fmla="*/ 78 h 89"/>
                  <a:gd name="T64" fmla="*/ 25 w 121"/>
                  <a:gd name="T65" fmla="*/ 80 h 89"/>
                  <a:gd name="T66" fmla="*/ 22 w 121"/>
                  <a:gd name="T67" fmla="*/ 81 h 89"/>
                  <a:gd name="T68" fmla="*/ 14 w 121"/>
                  <a:gd name="T69" fmla="*/ 85 h 89"/>
                  <a:gd name="T70" fmla="*/ 11 w 121"/>
                  <a:gd name="T71" fmla="*/ 88 h 89"/>
                  <a:gd name="T72" fmla="*/ 8 w 121"/>
                  <a:gd name="T73" fmla="*/ 88 h 89"/>
                  <a:gd name="T74" fmla="*/ 5 w 121"/>
                  <a:gd name="T75" fmla="*/ 89 h 89"/>
                  <a:gd name="T76" fmla="*/ 3 w 121"/>
                  <a:gd name="T77" fmla="*/ 88 h 89"/>
                  <a:gd name="T78" fmla="*/ 3 w 121"/>
                  <a:gd name="T79" fmla="*/ 86 h 89"/>
                  <a:gd name="T80" fmla="*/ 0 w 121"/>
                  <a:gd name="T81" fmla="*/ 80 h 89"/>
                  <a:gd name="T82" fmla="*/ 14 w 121"/>
                  <a:gd name="T83" fmla="*/ 72 h 89"/>
                  <a:gd name="T84" fmla="*/ 13 w 121"/>
                  <a:gd name="T85" fmla="*/ 68 h 89"/>
                  <a:gd name="T86" fmla="*/ 11 w 121"/>
                  <a:gd name="T87" fmla="*/ 55 h 89"/>
                  <a:gd name="T88" fmla="*/ 13 w 121"/>
                  <a:gd name="T89" fmla="*/ 40 h 89"/>
                  <a:gd name="T90" fmla="*/ 14 w 121"/>
                  <a:gd name="T91" fmla="*/ 25 h 89"/>
                  <a:gd name="T92" fmla="*/ 14 w 121"/>
                  <a:gd name="T93" fmla="*/ 9 h 89"/>
                  <a:gd name="T94" fmla="*/ 31 w 121"/>
                  <a:gd name="T95" fmla="*/ 2 h 89"/>
                  <a:gd name="T96" fmla="*/ 54 w 121"/>
                  <a:gd name="T97" fmla="*/ 2 h 89"/>
                  <a:gd name="T98" fmla="*/ 60 w 121"/>
                  <a:gd name="T99" fmla="*/ 3 h 89"/>
                  <a:gd name="T100" fmla="*/ 72 w 121"/>
                  <a:gd name="T101" fmla="*/ 3 h 89"/>
                  <a:gd name="T102" fmla="*/ 95 w 121"/>
                  <a:gd name="T103" fmla="*/ 3 h 89"/>
                  <a:gd name="T104" fmla="*/ 121 w 121"/>
                  <a:gd name="T105" fmla="*/ 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1" h="89">
                    <a:moveTo>
                      <a:pt x="121" y="5"/>
                    </a:moveTo>
                    <a:lnTo>
                      <a:pt x="121" y="9"/>
                    </a:lnTo>
                    <a:lnTo>
                      <a:pt x="121" y="14"/>
                    </a:lnTo>
                    <a:lnTo>
                      <a:pt x="121" y="19"/>
                    </a:lnTo>
                    <a:lnTo>
                      <a:pt x="121" y="25"/>
                    </a:lnTo>
                    <a:lnTo>
                      <a:pt x="121" y="29"/>
                    </a:lnTo>
                    <a:lnTo>
                      <a:pt x="121" y="34"/>
                    </a:lnTo>
                    <a:lnTo>
                      <a:pt x="121" y="39"/>
                    </a:lnTo>
                    <a:lnTo>
                      <a:pt x="121" y="43"/>
                    </a:lnTo>
                    <a:lnTo>
                      <a:pt x="121" y="46"/>
                    </a:lnTo>
                    <a:lnTo>
                      <a:pt x="121" y="49"/>
                    </a:lnTo>
                    <a:lnTo>
                      <a:pt x="121" y="55"/>
                    </a:lnTo>
                    <a:lnTo>
                      <a:pt x="120" y="55"/>
                    </a:lnTo>
                    <a:lnTo>
                      <a:pt x="120" y="55"/>
                    </a:lnTo>
                    <a:lnTo>
                      <a:pt x="120" y="57"/>
                    </a:lnTo>
                    <a:lnTo>
                      <a:pt x="118" y="62"/>
                    </a:lnTo>
                    <a:lnTo>
                      <a:pt x="118" y="63"/>
                    </a:lnTo>
                    <a:lnTo>
                      <a:pt x="118" y="63"/>
                    </a:lnTo>
                    <a:lnTo>
                      <a:pt x="117" y="65"/>
                    </a:lnTo>
                    <a:lnTo>
                      <a:pt x="117" y="63"/>
                    </a:lnTo>
                    <a:lnTo>
                      <a:pt x="117" y="63"/>
                    </a:lnTo>
                    <a:lnTo>
                      <a:pt x="117" y="62"/>
                    </a:lnTo>
                    <a:lnTo>
                      <a:pt x="117" y="62"/>
                    </a:lnTo>
                    <a:lnTo>
                      <a:pt x="115" y="62"/>
                    </a:lnTo>
                    <a:lnTo>
                      <a:pt x="115" y="60"/>
                    </a:lnTo>
                    <a:lnTo>
                      <a:pt x="111" y="60"/>
                    </a:lnTo>
                    <a:lnTo>
                      <a:pt x="111" y="62"/>
                    </a:lnTo>
                    <a:lnTo>
                      <a:pt x="106" y="63"/>
                    </a:lnTo>
                    <a:lnTo>
                      <a:pt x="103" y="60"/>
                    </a:lnTo>
                    <a:lnTo>
                      <a:pt x="103" y="60"/>
                    </a:lnTo>
                    <a:lnTo>
                      <a:pt x="102" y="63"/>
                    </a:lnTo>
                    <a:lnTo>
                      <a:pt x="102" y="63"/>
                    </a:lnTo>
                    <a:lnTo>
                      <a:pt x="100" y="63"/>
                    </a:lnTo>
                    <a:lnTo>
                      <a:pt x="98" y="63"/>
                    </a:lnTo>
                    <a:lnTo>
                      <a:pt x="97" y="63"/>
                    </a:lnTo>
                    <a:lnTo>
                      <a:pt x="95" y="65"/>
                    </a:lnTo>
                    <a:lnTo>
                      <a:pt x="94" y="63"/>
                    </a:lnTo>
                    <a:lnTo>
                      <a:pt x="91" y="66"/>
                    </a:lnTo>
                    <a:lnTo>
                      <a:pt x="88" y="65"/>
                    </a:lnTo>
                    <a:lnTo>
                      <a:pt x="88" y="65"/>
                    </a:lnTo>
                    <a:lnTo>
                      <a:pt x="88" y="65"/>
                    </a:lnTo>
                    <a:lnTo>
                      <a:pt x="86" y="65"/>
                    </a:lnTo>
                    <a:lnTo>
                      <a:pt x="86" y="63"/>
                    </a:lnTo>
                    <a:lnTo>
                      <a:pt x="86" y="63"/>
                    </a:lnTo>
                    <a:lnTo>
                      <a:pt x="86" y="62"/>
                    </a:lnTo>
                    <a:lnTo>
                      <a:pt x="86" y="62"/>
                    </a:lnTo>
                    <a:lnTo>
                      <a:pt x="86" y="60"/>
                    </a:lnTo>
                    <a:lnTo>
                      <a:pt x="86" y="60"/>
                    </a:lnTo>
                    <a:lnTo>
                      <a:pt x="85" y="59"/>
                    </a:lnTo>
                    <a:lnTo>
                      <a:pt x="83" y="59"/>
                    </a:lnTo>
                    <a:lnTo>
                      <a:pt x="85" y="60"/>
                    </a:lnTo>
                    <a:lnTo>
                      <a:pt x="86" y="62"/>
                    </a:lnTo>
                    <a:lnTo>
                      <a:pt x="86" y="63"/>
                    </a:lnTo>
                    <a:lnTo>
                      <a:pt x="86" y="65"/>
                    </a:lnTo>
                    <a:lnTo>
                      <a:pt x="86" y="65"/>
                    </a:lnTo>
                    <a:lnTo>
                      <a:pt x="86" y="66"/>
                    </a:lnTo>
                    <a:lnTo>
                      <a:pt x="85" y="66"/>
                    </a:lnTo>
                    <a:lnTo>
                      <a:pt x="83" y="66"/>
                    </a:lnTo>
                    <a:lnTo>
                      <a:pt x="82" y="66"/>
                    </a:lnTo>
                    <a:lnTo>
                      <a:pt x="80" y="66"/>
                    </a:lnTo>
                    <a:lnTo>
                      <a:pt x="79" y="66"/>
                    </a:lnTo>
                    <a:lnTo>
                      <a:pt x="77" y="68"/>
                    </a:lnTo>
                    <a:lnTo>
                      <a:pt x="77" y="68"/>
                    </a:lnTo>
                    <a:lnTo>
                      <a:pt x="75" y="68"/>
                    </a:lnTo>
                    <a:lnTo>
                      <a:pt x="75" y="68"/>
                    </a:lnTo>
                    <a:lnTo>
                      <a:pt x="75" y="68"/>
                    </a:lnTo>
                    <a:lnTo>
                      <a:pt x="75" y="68"/>
                    </a:lnTo>
                    <a:lnTo>
                      <a:pt x="75" y="68"/>
                    </a:lnTo>
                    <a:lnTo>
                      <a:pt x="74" y="68"/>
                    </a:lnTo>
                    <a:lnTo>
                      <a:pt x="72" y="66"/>
                    </a:lnTo>
                    <a:lnTo>
                      <a:pt x="71" y="66"/>
                    </a:lnTo>
                    <a:lnTo>
                      <a:pt x="66" y="66"/>
                    </a:lnTo>
                    <a:lnTo>
                      <a:pt x="66" y="68"/>
                    </a:lnTo>
                    <a:lnTo>
                      <a:pt x="66" y="68"/>
                    </a:lnTo>
                    <a:lnTo>
                      <a:pt x="65" y="68"/>
                    </a:lnTo>
                    <a:lnTo>
                      <a:pt x="65" y="68"/>
                    </a:lnTo>
                    <a:lnTo>
                      <a:pt x="63" y="68"/>
                    </a:lnTo>
                    <a:lnTo>
                      <a:pt x="63" y="68"/>
                    </a:lnTo>
                    <a:lnTo>
                      <a:pt x="63" y="68"/>
                    </a:lnTo>
                    <a:lnTo>
                      <a:pt x="62" y="66"/>
                    </a:lnTo>
                    <a:lnTo>
                      <a:pt x="59" y="68"/>
                    </a:lnTo>
                    <a:lnTo>
                      <a:pt x="59" y="68"/>
                    </a:lnTo>
                    <a:lnTo>
                      <a:pt x="57" y="68"/>
                    </a:lnTo>
                    <a:lnTo>
                      <a:pt x="57" y="68"/>
                    </a:lnTo>
                    <a:lnTo>
                      <a:pt x="57" y="68"/>
                    </a:lnTo>
                    <a:lnTo>
                      <a:pt x="56" y="68"/>
                    </a:lnTo>
                    <a:lnTo>
                      <a:pt x="54" y="69"/>
                    </a:lnTo>
                    <a:lnTo>
                      <a:pt x="52" y="69"/>
                    </a:lnTo>
                    <a:lnTo>
                      <a:pt x="52" y="68"/>
                    </a:lnTo>
                    <a:lnTo>
                      <a:pt x="52" y="68"/>
                    </a:lnTo>
                    <a:lnTo>
                      <a:pt x="51" y="66"/>
                    </a:lnTo>
                    <a:lnTo>
                      <a:pt x="51" y="65"/>
                    </a:lnTo>
                    <a:lnTo>
                      <a:pt x="51" y="65"/>
                    </a:lnTo>
                    <a:lnTo>
                      <a:pt x="51" y="65"/>
                    </a:lnTo>
                    <a:lnTo>
                      <a:pt x="49" y="66"/>
                    </a:lnTo>
                    <a:lnTo>
                      <a:pt x="49" y="66"/>
                    </a:lnTo>
                    <a:lnTo>
                      <a:pt x="48" y="68"/>
                    </a:lnTo>
                    <a:lnTo>
                      <a:pt x="46" y="71"/>
                    </a:lnTo>
                    <a:lnTo>
                      <a:pt x="45" y="71"/>
                    </a:lnTo>
                    <a:lnTo>
                      <a:pt x="45" y="72"/>
                    </a:lnTo>
                    <a:lnTo>
                      <a:pt x="43" y="72"/>
                    </a:lnTo>
                    <a:lnTo>
                      <a:pt x="42" y="72"/>
                    </a:lnTo>
                    <a:lnTo>
                      <a:pt x="42" y="72"/>
                    </a:lnTo>
                    <a:lnTo>
                      <a:pt x="40" y="74"/>
                    </a:lnTo>
                    <a:lnTo>
                      <a:pt x="40" y="74"/>
                    </a:lnTo>
                    <a:lnTo>
                      <a:pt x="39" y="75"/>
                    </a:lnTo>
                    <a:lnTo>
                      <a:pt x="39" y="75"/>
                    </a:lnTo>
                    <a:lnTo>
                      <a:pt x="39" y="77"/>
                    </a:lnTo>
                    <a:lnTo>
                      <a:pt x="39" y="77"/>
                    </a:lnTo>
                    <a:lnTo>
                      <a:pt x="37" y="77"/>
                    </a:lnTo>
                    <a:lnTo>
                      <a:pt x="36" y="77"/>
                    </a:lnTo>
                    <a:lnTo>
                      <a:pt x="36" y="75"/>
                    </a:lnTo>
                    <a:lnTo>
                      <a:pt x="34" y="75"/>
                    </a:lnTo>
                    <a:lnTo>
                      <a:pt x="34" y="75"/>
                    </a:lnTo>
                    <a:lnTo>
                      <a:pt x="34" y="77"/>
                    </a:lnTo>
                    <a:lnTo>
                      <a:pt x="33" y="77"/>
                    </a:lnTo>
                    <a:lnTo>
                      <a:pt x="33" y="75"/>
                    </a:lnTo>
                    <a:lnTo>
                      <a:pt x="31" y="75"/>
                    </a:lnTo>
                    <a:lnTo>
                      <a:pt x="31" y="75"/>
                    </a:lnTo>
                    <a:lnTo>
                      <a:pt x="31" y="75"/>
                    </a:lnTo>
                    <a:lnTo>
                      <a:pt x="31" y="77"/>
                    </a:lnTo>
                    <a:lnTo>
                      <a:pt x="31" y="78"/>
                    </a:lnTo>
                    <a:lnTo>
                      <a:pt x="31" y="78"/>
                    </a:lnTo>
                    <a:lnTo>
                      <a:pt x="30" y="78"/>
                    </a:lnTo>
                    <a:lnTo>
                      <a:pt x="30" y="80"/>
                    </a:lnTo>
                    <a:lnTo>
                      <a:pt x="28" y="80"/>
                    </a:lnTo>
                    <a:lnTo>
                      <a:pt x="28" y="78"/>
                    </a:lnTo>
                    <a:lnTo>
                      <a:pt x="28" y="78"/>
                    </a:lnTo>
                    <a:lnTo>
                      <a:pt x="26" y="80"/>
                    </a:lnTo>
                    <a:lnTo>
                      <a:pt x="26" y="80"/>
                    </a:lnTo>
                    <a:lnTo>
                      <a:pt x="25" y="80"/>
                    </a:lnTo>
                    <a:lnTo>
                      <a:pt x="25" y="80"/>
                    </a:lnTo>
                    <a:lnTo>
                      <a:pt x="23" y="81"/>
                    </a:lnTo>
                    <a:lnTo>
                      <a:pt x="22" y="81"/>
                    </a:lnTo>
                    <a:lnTo>
                      <a:pt x="22" y="81"/>
                    </a:lnTo>
                    <a:lnTo>
                      <a:pt x="22" y="81"/>
                    </a:lnTo>
                    <a:lnTo>
                      <a:pt x="19" y="83"/>
                    </a:lnTo>
                    <a:lnTo>
                      <a:pt x="17" y="83"/>
                    </a:lnTo>
                    <a:lnTo>
                      <a:pt x="16" y="85"/>
                    </a:lnTo>
                    <a:lnTo>
                      <a:pt x="14" y="85"/>
                    </a:lnTo>
                    <a:lnTo>
                      <a:pt x="14" y="86"/>
                    </a:lnTo>
                    <a:lnTo>
                      <a:pt x="13" y="88"/>
                    </a:lnTo>
                    <a:lnTo>
                      <a:pt x="11" y="88"/>
                    </a:lnTo>
                    <a:lnTo>
                      <a:pt x="11" y="88"/>
                    </a:lnTo>
                    <a:lnTo>
                      <a:pt x="10" y="88"/>
                    </a:lnTo>
                    <a:lnTo>
                      <a:pt x="8" y="89"/>
                    </a:lnTo>
                    <a:lnTo>
                      <a:pt x="8" y="88"/>
                    </a:lnTo>
                    <a:lnTo>
                      <a:pt x="8" y="88"/>
                    </a:lnTo>
                    <a:lnTo>
                      <a:pt x="7" y="89"/>
                    </a:lnTo>
                    <a:lnTo>
                      <a:pt x="7" y="89"/>
                    </a:lnTo>
                    <a:lnTo>
                      <a:pt x="5" y="89"/>
                    </a:lnTo>
                    <a:lnTo>
                      <a:pt x="5" y="89"/>
                    </a:lnTo>
                    <a:lnTo>
                      <a:pt x="5" y="89"/>
                    </a:lnTo>
                    <a:lnTo>
                      <a:pt x="5" y="89"/>
                    </a:lnTo>
                    <a:lnTo>
                      <a:pt x="5" y="88"/>
                    </a:lnTo>
                    <a:lnTo>
                      <a:pt x="3" y="88"/>
                    </a:lnTo>
                    <a:lnTo>
                      <a:pt x="3" y="88"/>
                    </a:lnTo>
                    <a:lnTo>
                      <a:pt x="3" y="88"/>
                    </a:lnTo>
                    <a:lnTo>
                      <a:pt x="3" y="86"/>
                    </a:lnTo>
                    <a:lnTo>
                      <a:pt x="3" y="86"/>
                    </a:lnTo>
                    <a:lnTo>
                      <a:pt x="2" y="85"/>
                    </a:lnTo>
                    <a:lnTo>
                      <a:pt x="0" y="81"/>
                    </a:lnTo>
                    <a:lnTo>
                      <a:pt x="0" y="81"/>
                    </a:lnTo>
                    <a:lnTo>
                      <a:pt x="0" y="80"/>
                    </a:lnTo>
                    <a:lnTo>
                      <a:pt x="3" y="78"/>
                    </a:lnTo>
                    <a:lnTo>
                      <a:pt x="7" y="77"/>
                    </a:lnTo>
                    <a:lnTo>
                      <a:pt x="11" y="74"/>
                    </a:lnTo>
                    <a:lnTo>
                      <a:pt x="14" y="72"/>
                    </a:lnTo>
                    <a:lnTo>
                      <a:pt x="14" y="71"/>
                    </a:lnTo>
                    <a:lnTo>
                      <a:pt x="14" y="71"/>
                    </a:lnTo>
                    <a:lnTo>
                      <a:pt x="13" y="69"/>
                    </a:lnTo>
                    <a:lnTo>
                      <a:pt x="13" y="68"/>
                    </a:lnTo>
                    <a:lnTo>
                      <a:pt x="11" y="65"/>
                    </a:lnTo>
                    <a:lnTo>
                      <a:pt x="11" y="63"/>
                    </a:lnTo>
                    <a:lnTo>
                      <a:pt x="11" y="60"/>
                    </a:lnTo>
                    <a:lnTo>
                      <a:pt x="11" y="55"/>
                    </a:lnTo>
                    <a:lnTo>
                      <a:pt x="13" y="52"/>
                    </a:lnTo>
                    <a:lnTo>
                      <a:pt x="13" y="48"/>
                    </a:lnTo>
                    <a:lnTo>
                      <a:pt x="13" y="43"/>
                    </a:lnTo>
                    <a:lnTo>
                      <a:pt x="13" y="40"/>
                    </a:lnTo>
                    <a:lnTo>
                      <a:pt x="13" y="36"/>
                    </a:lnTo>
                    <a:lnTo>
                      <a:pt x="13" y="32"/>
                    </a:lnTo>
                    <a:lnTo>
                      <a:pt x="14" y="28"/>
                    </a:lnTo>
                    <a:lnTo>
                      <a:pt x="14" y="25"/>
                    </a:lnTo>
                    <a:lnTo>
                      <a:pt x="14" y="20"/>
                    </a:lnTo>
                    <a:lnTo>
                      <a:pt x="14" y="17"/>
                    </a:lnTo>
                    <a:lnTo>
                      <a:pt x="14" y="13"/>
                    </a:lnTo>
                    <a:lnTo>
                      <a:pt x="14" y="9"/>
                    </a:lnTo>
                    <a:lnTo>
                      <a:pt x="14" y="5"/>
                    </a:lnTo>
                    <a:lnTo>
                      <a:pt x="16" y="0"/>
                    </a:lnTo>
                    <a:lnTo>
                      <a:pt x="23" y="2"/>
                    </a:lnTo>
                    <a:lnTo>
                      <a:pt x="31" y="2"/>
                    </a:lnTo>
                    <a:lnTo>
                      <a:pt x="39" y="2"/>
                    </a:lnTo>
                    <a:lnTo>
                      <a:pt x="46" y="2"/>
                    </a:lnTo>
                    <a:lnTo>
                      <a:pt x="49" y="2"/>
                    </a:lnTo>
                    <a:lnTo>
                      <a:pt x="54" y="2"/>
                    </a:lnTo>
                    <a:lnTo>
                      <a:pt x="57" y="3"/>
                    </a:lnTo>
                    <a:lnTo>
                      <a:pt x="57" y="5"/>
                    </a:lnTo>
                    <a:lnTo>
                      <a:pt x="60" y="5"/>
                    </a:lnTo>
                    <a:lnTo>
                      <a:pt x="60" y="3"/>
                    </a:lnTo>
                    <a:lnTo>
                      <a:pt x="69" y="3"/>
                    </a:lnTo>
                    <a:lnTo>
                      <a:pt x="71" y="3"/>
                    </a:lnTo>
                    <a:lnTo>
                      <a:pt x="72" y="3"/>
                    </a:lnTo>
                    <a:lnTo>
                      <a:pt x="72" y="3"/>
                    </a:lnTo>
                    <a:lnTo>
                      <a:pt x="74" y="3"/>
                    </a:lnTo>
                    <a:lnTo>
                      <a:pt x="77" y="3"/>
                    </a:lnTo>
                    <a:lnTo>
                      <a:pt x="86" y="3"/>
                    </a:lnTo>
                    <a:lnTo>
                      <a:pt x="95" y="3"/>
                    </a:lnTo>
                    <a:lnTo>
                      <a:pt x="105" y="3"/>
                    </a:lnTo>
                    <a:lnTo>
                      <a:pt x="114" y="3"/>
                    </a:lnTo>
                    <a:lnTo>
                      <a:pt x="121" y="3"/>
                    </a:lnTo>
                    <a:lnTo>
                      <a:pt x="121" y="5"/>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7" name="Freeform 302">
                <a:extLst>
                  <a:ext uri="{FF2B5EF4-FFF2-40B4-BE49-F238E27FC236}">
                    <a16:creationId xmlns:a16="http://schemas.microsoft.com/office/drawing/2014/main" id="{06C540D2-2CF3-B868-331B-0A5043E093EA}"/>
                  </a:ext>
                </a:extLst>
              </p:cNvPr>
              <p:cNvSpPr>
                <a:spLocks/>
              </p:cNvSpPr>
              <p:nvPr/>
            </p:nvSpPr>
            <p:spPr bwMode="auto">
              <a:xfrm>
                <a:off x="8693151" y="2884488"/>
                <a:ext cx="184150" cy="361950"/>
              </a:xfrm>
              <a:custGeom>
                <a:avLst/>
                <a:gdLst>
                  <a:gd name="T0" fmla="*/ 116 w 116"/>
                  <a:gd name="T1" fmla="*/ 197 h 228"/>
                  <a:gd name="T2" fmla="*/ 112 w 116"/>
                  <a:gd name="T3" fmla="*/ 207 h 228"/>
                  <a:gd name="T4" fmla="*/ 107 w 116"/>
                  <a:gd name="T5" fmla="*/ 214 h 228"/>
                  <a:gd name="T6" fmla="*/ 96 w 116"/>
                  <a:gd name="T7" fmla="*/ 216 h 228"/>
                  <a:gd name="T8" fmla="*/ 93 w 116"/>
                  <a:gd name="T9" fmla="*/ 219 h 228"/>
                  <a:gd name="T10" fmla="*/ 89 w 116"/>
                  <a:gd name="T11" fmla="*/ 219 h 228"/>
                  <a:gd name="T12" fmla="*/ 87 w 116"/>
                  <a:gd name="T13" fmla="*/ 220 h 228"/>
                  <a:gd name="T14" fmla="*/ 84 w 116"/>
                  <a:gd name="T15" fmla="*/ 225 h 228"/>
                  <a:gd name="T16" fmla="*/ 80 w 116"/>
                  <a:gd name="T17" fmla="*/ 228 h 228"/>
                  <a:gd name="T18" fmla="*/ 72 w 116"/>
                  <a:gd name="T19" fmla="*/ 228 h 228"/>
                  <a:gd name="T20" fmla="*/ 50 w 116"/>
                  <a:gd name="T21" fmla="*/ 228 h 228"/>
                  <a:gd name="T22" fmla="*/ 28 w 116"/>
                  <a:gd name="T23" fmla="*/ 227 h 228"/>
                  <a:gd name="T24" fmla="*/ 5 w 116"/>
                  <a:gd name="T25" fmla="*/ 227 h 228"/>
                  <a:gd name="T26" fmla="*/ 5 w 116"/>
                  <a:gd name="T27" fmla="*/ 227 h 228"/>
                  <a:gd name="T28" fmla="*/ 5 w 116"/>
                  <a:gd name="T29" fmla="*/ 227 h 228"/>
                  <a:gd name="T30" fmla="*/ 5 w 116"/>
                  <a:gd name="T31" fmla="*/ 227 h 228"/>
                  <a:gd name="T32" fmla="*/ 1 w 116"/>
                  <a:gd name="T33" fmla="*/ 219 h 228"/>
                  <a:gd name="T34" fmla="*/ 0 w 116"/>
                  <a:gd name="T35" fmla="*/ 213 h 228"/>
                  <a:gd name="T36" fmla="*/ 1 w 116"/>
                  <a:gd name="T37" fmla="*/ 205 h 228"/>
                  <a:gd name="T38" fmla="*/ 6 w 116"/>
                  <a:gd name="T39" fmla="*/ 194 h 228"/>
                  <a:gd name="T40" fmla="*/ 6 w 116"/>
                  <a:gd name="T41" fmla="*/ 184 h 228"/>
                  <a:gd name="T42" fmla="*/ 6 w 116"/>
                  <a:gd name="T43" fmla="*/ 182 h 228"/>
                  <a:gd name="T44" fmla="*/ 8 w 116"/>
                  <a:gd name="T45" fmla="*/ 179 h 228"/>
                  <a:gd name="T46" fmla="*/ 9 w 116"/>
                  <a:gd name="T47" fmla="*/ 155 h 228"/>
                  <a:gd name="T48" fmla="*/ 15 w 116"/>
                  <a:gd name="T49" fmla="*/ 144 h 228"/>
                  <a:gd name="T50" fmla="*/ 21 w 116"/>
                  <a:gd name="T51" fmla="*/ 135 h 228"/>
                  <a:gd name="T52" fmla="*/ 23 w 116"/>
                  <a:gd name="T53" fmla="*/ 125 h 228"/>
                  <a:gd name="T54" fmla="*/ 28 w 116"/>
                  <a:gd name="T55" fmla="*/ 116 h 228"/>
                  <a:gd name="T56" fmla="*/ 32 w 116"/>
                  <a:gd name="T57" fmla="*/ 104 h 228"/>
                  <a:gd name="T58" fmla="*/ 38 w 116"/>
                  <a:gd name="T59" fmla="*/ 86 h 228"/>
                  <a:gd name="T60" fmla="*/ 47 w 116"/>
                  <a:gd name="T61" fmla="*/ 81 h 228"/>
                  <a:gd name="T62" fmla="*/ 58 w 116"/>
                  <a:gd name="T63" fmla="*/ 72 h 228"/>
                  <a:gd name="T64" fmla="*/ 61 w 116"/>
                  <a:gd name="T65" fmla="*/ 66 h 228"/>
                  <a:gd name="T66" fmla="*/ 63 w 116"/>
                  <a:gd name="T67" fmla="*/ 63 h 228"/>
                  <a:gd name="T68" fmla="*/ 58 w 116"/>
                  <a:gd name="T69" fmla="*/ 52 h 228"/>
                  <a:gd name="T70" fmla="*/ 66 w 116"/>
                  <a:gd name="T71" fmla="*/ 37 h 228"/>
                  <a:gd name="T72" fmla="*/ 64 w 116"/>
                  <a:gd name="T73" fmla="*/ 27 h 228"/>
                  <a:gd name="T74" fmla="*/ 66 w 116"/>
                  <a:gd name="T75" fmla="*/ 23 h 228"/>
                  <a:gd name="T76" fmla="*/ 70 w 116"/>
                  <a:gd name="T77" fmla="*/ 14 h 228"/>
                  <a:gd name="T78" fmla="*/ 70 w 116"/>
                  <a:gd name="T79" fmla="*/ 7 h 228"/>
                  <a:gd name="T80" fmla="*/ 78 w 116"/>
                  <a:gd name="T81" fmla="*/ 1 h 228"/>
                  <a:gd name="T82" fmla="*/ 89 w 116"/>
                  <a:gd name="T83" fmla="*/ 4 h 228"/>
                  <a:gd name="T84" fmla="*/ 92 w 116"/>
                  <a:gd name="T85" fmla="*/ 6 h 228"/>
                  <a:gd name="T86" fmla="*/ 93 w 116"/>
                  <a:gd name="T87" fmla="*/ 29 h 228"/>
                  <a:gd name="T88" fmla="*/ 95 w 116"/>
                  <a:gd name="T89" fmla="*/ 53 h 228"/>
                  <a:gd name="T90" fmla="*/ 96 w 116"/>
                  <a:gd name="T91" fmla="*/ 76 h 228"/>
                  <a:gd name="T92" fmla="*/ 98 w 116"/>
                  <a:gd name="T93" fmla="*/ 101 h 228"/>
                  <a:gd name="T94" fmla="*/ 98 w 116"/>
                  <a:gd name="T95" fmla="*/ 124 h 228"/>
                  <a:gd name="T96" fmla="*/ 99 w 116"/>
                  <a:gd name="T97" fmla="*/ 147 h 228"/>
                  <a:gd name="T98" fmla="*/ 99 w 116"/>
                  <a:gd name="T99" fmla="*/ 159 h 228"/>
                  <a:gd name="T100" fmla="*/ 99 w 116"/>
                  <a:gd name="T101" fmla="*/ 164 h 228"/>
                  <a:gd name="T102" fmla="*/ 99 w 116"/>
                  <a:gd name="T103" fmla="*/ 168 h 228"/>
                  <a:gd name="T104" fmla="*/ 104 w 116"/>
                  <a:gd name="T105" fmla="*/ 176 h 228"/>
                  <a:gd name="T106" fmla="*/ 109 w 116"/>
                  <a:gd name="T107" fmla="*/ 184 h 228"/>
                  <a:gd name="T108" fmla="*/ 109 w 116"/>
                  <a:gd name="T109"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6" h="228">
                    <a:moveTo>
                      <a:pt x="113" y="196"/>
                    </a:moveTo>
                    <a:lnTo>
                      <a:pt x="113" y="197"/>
                    </a:lnTo>
                    <a:lnTo>
                      <a:pt x="115" y="197"/>
                    </a:lnTo>
                    <a:lnTo>
                      <a:pt x="116" y="197"/>
                    </a:lnTo>
                    <a:lnTo>
                      <a:pt x="116" y="197"/>
                    </a:lnTo>
                    <a:lnTo>
                      <a:pt x="116" y="199"/>
                    </a:lnTo>
                    <a:lnTo>
                      <a:pt x="115" y="201"/>
                    </a:lnTo>
                    <a:lnTo>
                      <a:pt x="115" y="201"/>
                    </a:lnTo>
                    <a:lnTo>
                      <a:pt x="115" y="202"/>
                    </a:lnTo>
                    <a:lnTo>
                      <a:pt x="112" y="207"/>
                    </a:lnTo>
                    <a:lnTo>
                      <a:pt x="110" y="210"/>
                    </a:lnTo>
                    <a:lnTo>
                      <a:pt x="109" y="213"/>
                    </a:lnTo>
                    <a:lnTo>
                      <a:pt x="109" y="213"/>
                    </a:lnTo>
                    <a:lnTo>
                      <a:pt x="109" y="213"/>
                    </a:lnTo>
                    <a:lnTo>
                      <a:pt x="107" y="214"/>
                    </a:lnTo>
                    <a:lnTo>
                      <a:pt x="106" y="214"/>
                    </a:lnTo>
                    <a:lnTo>
                      <a:pt x="104" y="213"/>
                    </a:lnTo>
                    <a:lnTo>
                      <a:pt x="103" y="213"/>
                    </a:lnTo>
                    <a:lnTo>
                      <a:pt x="103" y="213"/>
                    </a:lnTo>
                    <a:lnTo>
                      <a:pt x="96" y="216"/>
                    </a:lnTo>
                    <a:lnTo>
                      <a:pt x="95" y="216"/>
                    </a:lnTo>
                    <a:lnTo>
                      <a:pt x="95" y="216"/>
                    </a:lnTo>
                    <a:lnTo>
                      <a:pt x="93" y="217"/>
                    </a:lnTo>
                    <a:lnTo>
                      <a:pt x="93" y="217"/>
                    </a:lnTo>
                    <a:lnTo>
                      <a:pt x="93" y="219"/>
                    </a:lnTo>
                    <a:lnTo>
                      <a:pt x="92" y="219"/>
                    </a:lnTo>
                    <a:lnTo>
                      <a:pt x="92" y="219"/>
                    </a:lnTo>
                    <a:lnTo>
                      <a:pt x="90" y="219"/>
                    </a:lnTo>
                    <a:lnTo>
                      <a:pt x="90" y="219"/>
                    </a:lnTo>
                    <a:lnTo>
                      <a:pt x="89" y="219"/>
                    </a:lnTo>
                    <a:lnTo>
                      <a:pt x="89" y="219"/>
                    </a:lnTo>
                    <a:lnTo>
                      <a:pt x="89" y="219"/>
                    </a:lnTo>
                    <a:lnTo>
                      <a:pt x="87" y="219"/>
                    </a:lnTo>
                    <a:lnTo>
                      <a:pt x="87" y="220"/>
                    </a:lnTo>
                    <a:lnTo>
                      <a:pt x="87" y="220"/>
                    </a:lnTo>
                    <a:lnTo>
                      <a:pt x="87" y="222"/>
                    </a:lnTo>
                    <a:lnTo>
                      <a:pt x="86" y="224"/>
                    </a:lnTo>
                    <a:lnTo>
                      <a:pt x="86" y="224"/>
                    </a:lnTo>
                    <a:lnTo>
                      <a:pt x="86" y="225"/>
                    </a:lnTo>
                    <a:lnTo>
                      <a:pt x="84" y="225"/>
                    </a:lnTo>
                    <a:lnTo>
                      <a:pt x="83" y="225"/>
                    </a:lnTo>
                    <a:lnTo>
                      <a:pt x="83" y="225"/>
                    </a:lnTo>
                    <a:lnTo>
                      <a:pt x="83" y="225"/>
                    </a:lnTo>
                    <a:lnTo>
                      <a:pt x="81" y="227"/>
                    </a:lnTo>
                    <a:lnTo>
                      <a:pt x="80" y="228"/>
                    </a:lnTo>
                    <a:lnTo>
                      <a:pt x="80" y="228"/>
                    </a:lnTo>
                    <a:lnTo>
                      <a:pt x="78" y="228"/>
                    </a:lnTo>
                    <a:lnTo>
                      <a:pt x="78" y="228"/>
                    </a:lnTo>
                    <a:lnTo>
                      <a:pt x="77" y="228"/>
                    </a:lnTo>
                    <a:lnTo>
                      <a:pt x="72" y="228"/>
                    </a:lnTo>
                    <a:lnTo>
                      <a:pt x="67" y="228"/>
                    </a:lnTo>
                    <a:lnTo>
                      <a:pt x="63" y="228"/>
                    </a:lnTo>
                    <a:lnTo>
                      <a:pt x="58" y="228"/>
                    </a:lnTo>
                    <a:lnTo>
                      <a:pt x="55" y="228"/>
                    </a:lnTo>
                    <a:lnTo>
                      <a:pt x="50" y="228"/>
                    </a:lnTo>
                    <a:lnTo>
                      <a:pt x="46" y="228"/>
                    </a:lnTo>
                    <a:lnTo>
                      <a:pt x="41" y="228"/>
                    </a:lnTo>
                    <a:lnTo>
                      <a:pt x="37" y="227"/>
                    </a:lnTo>
                    <a:lnTo>
                      <a:pt x="32" y="227"/>
                    </a:lnTo>
                    <a:lnTo>
                      <a:pt x="28" y="227"/>
                    </a:lnTo>
                    <a:lnTo>
                      <a:pt x="23" y="227"/>
                    </a:lnTo>
                    <a:lnTo>
                      <a:pt x="18" y="227"/>
                    </a:lnTo>
                    <a:lnTo>
                      <a:pt x="14" y="227"/>
                    </a:lnTo>
                    <a:lnTo>
                      <a:pt x="9"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7"/>
                    </a:lnTo>
                    <a:lnTo>
                      <a:pt x="5" y="224"/>
                    </a:lnTo>
                    <a:lnTo>
                      <a:pt x="3" y="222"/>
                    </a:lnTo>
                    <a:lnTo>
                      <a:pt x="1" y="219"/>
                    </a:lnTo>
                    <a:lnTo>
                      <a:pt x="0" y="219"/>
                    </a:lnTo>
                    <a:lnTo>
                      <a:pt x="0" y="217"/>
                    </a:lnTo>
                    <a:lnTo>
                      <a:pt x="0" y="216"/>
                    </a:lnTo>
                    <a:lnTo>
                      <a:pt x="0" y="214"/>
                    </a:lnTo>
                    <a:lnTo>
                      <a:pt x="0" y="213"/>
                    </a:lnTo>
                    <a:lnTo>
                      <a:pt x="0" y="213"/>
                    </a:lnTo>
                    <a:lnTo>
                      <a:pt x="0" y="211"/>
                    </a:lnTo>
                    <a:lnTo>
                      <a:pt x="1" y="210"/>
                    </a:lnTo>
                    <a:lnTo>
                      <a:pt x="1" y="207"/>
                    </a:lnTo>
                    <a:lnTo>
                      <a:pt x="1" y="205"/>
                    </a:lnTo>
                    <a:lnTo>
                      <a:pt x="3" y="205"/>
                    </a:lnTo>
                    <a:lnTo>
                      <a:pt x="5" y="204"/>
                    </a:lnTo>
                    <a:lnTo>
                      <a:pt x="5" y="202"/>
                    </a:lnTo>
                    <a:lnTo>
                      <a:pt x="5" y="199"/>
                    </a:lnTo>
                    <a:lnTo>
                      <a:pt x="6" y="194"/>
                    </a:lnTo>
                    <a:lnTo>
                      <a:pt x="6" y="191"/>
                    </a:lnTo>
                    <a:lnTo>
                      <a:pt x="6" y="190"/>
                    </a:lnTo>
                    <a:lnTo>
                      <a:pt x="6" y="188"/>
                    </a:lnTo>
                    <a:lnTo>
                      <a:pt x="6" y="185"/>
                    </a:lnTo>
                    <a:lnTo>
                      <a:pt x="6" y="184"/>
                    </a:lnTo>
                    <a:lnTo>
                      <a:pt x="8" y="184"/>
                    </a:lnTo>
                    <a:lnTo>
                      <a:pt x="8" y="184"/>
                    </a:lnTo>
                    <a:lnTo>
                      <a:pt x="8" y="184"/>
                    </a:lnTo>
                    <a:lnTo>
                      <a:pt x="8" y="182"/>
                    </a:lnTo>
                    <a:lnTo>
                      <a:pt x="6" y="182"/>
                    </a:lnTo>
                    <a:lnTo>
                      <a:pt x="6" y="182"/>
                    </a:lnTo>
                    <a:lnTo>
                      <a:pt x="8" y="181"/>
                    </a:lnTo>
                    <a:lnTo>
                      <a:pt x="8" y="181"/>
                    </a:lnTo>
                    <a:lnTo>
                      <a:pt x="8" y="179"/>
                    </a:lnTo>
                    <a:lnTo>
                      <a:pt x="8" y="179"/>
                    </a:lnTo>
                    <a:lnTo>
                      <a:pt x="9" y="178"/>
                    </a:lnTo>
                    <a:lnTo>
                      <a:pt x="9" y="174"/>
                    </a:lnTo>
                    <a:lnTo>
                      <a:pt x="9" y="171"/>
                    </a:lnTo>
                    <a:lnTo>
                      <a:pt x="9" y="158"/>
                    </a:lnTo>
                    <a:lnTo>
                      <a:pt x="9" y="155"/>
                    </a:lnTo>
                    <a:lnTo>
                      <a:pt x="11" y="153"/>
                    </a:lnTo>
                    <a:lnTo>
                      <a:pt x="12" y="152"/>
                    </a:lnTo>
                    <a:lnTo>
                      <a:pt x="14" y="150"/>
                    </a:lnTo>
                    <a:lnTo>
                      <a:pt x="14" y="148"/>
                    </a:lnTo>
                    <a:lnTo>
                      <a:pt x="15" y="144"/>
                    </a:lnTo>
                    <a:lnTo>
                      <a:pt x="15" y="141"/>
                    </a:lnTo>
                    <a:lnTo>
                      <a:pt x="15" y="141"/>
                    </a:lnTo>
                    <a:lnTo>
                      <a:pt x="17" y="139"/>
                    </a:lnTo>
                    <a:lnTo>
                      <a:pt x="18" y="138"/>
                    </a:lnTo>
                    <a:lnTo>
                      <a:pt x="21" y="135"/>
                    </a:lnTo>
                    <a:lnTo>
                      <a:pt x="21" y="133"/>
                    </a:lnTo>
                    <a:lnTo>
                      <a:pt x="23" y="132"/>
                    </a:lnTo>
                    <a:lnTo>
                      <a:pt x="23" y="130"/>
                    </a:lnTo>
                    <a:lnTo>
                      <a:pt x="23" y="129"/>
                    </a:lnTo>
                    <a:lnTo>
                      <a:pt x="23" y="125"/>
                    </a:lnTo>
                    <a:lnTo>
                      <a:pt x="24" y="124"/>
                    </a:lnTo>
                    <a:lnTo>
                      <a:pt x="28" y="118"/>
                    </a:lnTo>
                    <a:lnTo>
                      <a:pt x="28" y="118"/>
                    </a:lnTo>
                    <a:lnTo>
                      <a:pt x="28" y="118"/>
                    </a:lnTo>
                    <a:lnTo>
                      <a:pt x="28" y="116"/>
                    </a:lnTo>
                    <a:lnTo>
                      <a:pt x="28" y="116"/>
                    </a:lnTo>
                    <a:lnTo>
                      <a:pt x="28" y="115"/>
                    </a:lnTo>
                    <a:lnTo>
                      <a:pt x="31" y="110"/>
                    </a:lnTo>
                    <a:lnTo>
                      <a:pt x="31" y="107"/>
                    </a:lnTo>
                    <a:lnTo>
                      <a:pt x="32" y="104"/>
                    </a:lnTo>
                    <a:lnTo>
                      <a:pt x="31" y="96"/>
                    </a:lnTo>
                    <a:lnTo>
                      <a:pt x="32" y="92"/>
                    </a:lnTo>
                    <a:lnTo>
                      <a:pt x="34" y="89"/>
                    </a:lnTo>
                    <a:lnTo>
                      <a:pt x="35" y="86"/>
                    </a:lnTo>
                    <a:lnTo>
                      <a:pt x="38" y="86"/>
                    </a:lnTo>
                    <a:lnTo>
                      <a:pt x="41" y="86"/>
                    </a:lnTo>
                    <a:lnTo>
                      <a:pt x="43" y="86"/>
                    </a:lnTo>
                    <a:lnTo>
                      <a:pt x="44" y="84"/>
                    </a:lnTo>
                    <a:lnTo>
                      <a:pt x="46" y="83"/>
                    </a:lnTo>
                    <a:lnTo>
                      <a:pt x="47" y="81"/>
                    </a:lnTo>
                    <a:lnTo>
                      <a:pt x="54" y="78"/>
                    </a:lnTo>
                    <a:lnTo>
                      <a:pt x="55" y="76"/>
                    </a:lnTo>
                    <a:lnTo>
                      <a:pt x="55" y="76"/>
                    </a:lnTo>
                    <a:lnTo>
                      <a:pt x="57" y="75"/>
                    </a:lnTo>
                    <a:lnTo>
                      <a:pt x="58" y="72"/>
                    </a:lnTo>
                    <a:lnTo>
                      <a:pt x="60" y="70"/>
                    </a:lnTo>
                    <a:lnTo>
                      <a:pt x="60" y="69"/>
                    </a:lnTo>
                    <a:lnTo>
                      <a:pt x="60" y="67"/>
                    </a:lnTo>
                    <a:lnTo>
                      <a:pt x="60" y="66"/>
                    </a:lnTo>
                    <a:lnTo>
                      <a:pt x="61" y="66"/>
                    </a:lnTo>
                    <a:lnTo>
                      <a:pt x="61" y="66"/>
                    </a:lnTo>
                    <a:lnTo>
                      <a:pt x="63" y="66"/>
                    </a:lnTo>
                    <a:lnTo>
                      <a:pt x="63" y="64"/>
                    </a:lnTo>
                    <a:lnTo>
                      <a:pt x="63" y="64"/>
                    </a:lnTo>
                    <a:lnTo>
                      <a:pt x="63" y="63"/>
                    </a:lnTo>
                    <a:lnTo>
                      <a:pt x="61" y="61"/>
                    </a:lnTo>
                    <a:lnTo>
                      <a:pt x="60" y="57"/>
                    </a:lnTo>
                    <a:lnTo>
                      <a:pt x="60" y="55"/>
                    </a:lnTo>
                    <a:lnTo>
                      <a:pt x="60" y="53"/>
                    </a:lnTo>
                    <a:lnTo>
                      <a:pt x="58" y="52"/>
                    </a:lnTo>
                    <a:lnTo>
                      <a:pt x="58" y="50"/>
                    </a:lnTo>
                    <a:lnTo>
                      <a:pt x="58" y="49"/>
                    </a:lnTo>
                    <a:lnTo>
                      <a:pt x="60" y="46"/>
                    </a:lnTo>
                    <a:lnTo>
                      <a:pt x="63" y="41"/>
                    </a:lnTo>
                    <a:lnTo>
                      <a:pt x="66" y="37"/>
                    </a:lnTo>
                    <a:lnTo>
                      <a:pt x="66" y="35"/>
                    </a:lnTo>
                    <a:lnTo>
                      <a:pt x="66" y="34"/>
                    </a:lnTo>
                    <a:lnTo>
                      <a:pt x="64" y="32"/>
                    </a:lnTo>
                    <a:lnTo>
                      <a:pt x="64" y="30"/>
                    </a:lnTo>
                    <a:lnTo>
                      <a:pt x="64" y="27"/>
                    </a:lnTo>
                    <a:lnTo>
                      <a:pt x="64" y="27"/>
                    </a:lnTo>
                    <a:lnTo>
                      <a:pt x="66" y="26"/>
                    </a:lnTo>
                    <a:lnTo>
                      <a:pt x="66" y="26"/>
                    </a:lnTo>
                    <a:lnTo>
                      <a:pt x="66" y="24"/>
                    </a:lnTo>
                    <a:lnTo>
                      <a:pt x="66" y="23"/>
                    </a:lnTo>
                    <a:lnTo>
                      <a:pt x="66" y="21"/>
                    </a:lnTo>
                    <a:lnTo>
                      <a:pt x="69" y="18"/>
                    </a:lnTo>
                    <a:lnTo>
                      <a:pt x="69" y="17"/>
                    </a:lnTo>
                    <a:lnTo>
                      <a:pt x="69" y="15"/>
                    </a:lnTo>
                    <a:lnTo>
                      <a:pt x="70" y="14"/>
                    </a:lnTo>
                    <a:lnTo>
                      <a:pt x="72" y="11"/>
                    </a:lnTo>
                    <a:lnTo>
                      <a:pt x="72" y="9"/>
                    </a:lnTo>
                    <a:lnTo>
                      <a:pt x="70" y="9"/>
                    </a:lnTo>
                    <a:lnTo>
                      <a:pt x="69" y="7"/>
                    </a:lnTo>
                    <a:lnTo>
                      <a:pt x="70" y="7"/>
                    </a:lnTo>
                    <a:lnTo>
                      <a:pt x="72" y="6"/>
                    </a:lnTo>
                    <a:lnTo>
                      <a:pt x="73" y="6"/>
                    </a:lnTo>
                    <a:lnTo>
                      <a:pt x="75" y="3"/>
                    </a:lnTo>
                    <a:lnTo>
                      <a:pt x="77" y="1"/>
                    </a:lnTo>
                    <a:lnTo>
                      <a:pt x="78" y="1"/>
                    </a:lnTo>
                    <a:lnTo>
                      <a:pt x="80" y="1"/>
                    </a:lnTo>
                    <a:lnTo>
                      <a:pt x="84" y="4"/>
                    </a:lnTo>
                    <a:lnTo>
                      <a:pt x="86" y="6"/>
                    </a:lnTo>
                    <a:lnTo>
                      <a:pt x="87" y="6"/>
                    </a:lnTo>
                    <a:lnTo>
                      <a:pt x="89" y="4"/>
                    </a:lnTo>
                    <a:lnTo>
                      <a:pt x="90" y="1"/>
                    </a:lnTo>
                    <a:lnTo>
                      <a:pt x="92" y="1"/>
                    </a:lnTo>
                    <a:lnTo>
                      <a:pt x="92" y="0"/>
                    </a:lnTo>
                    <a:lnTo>
                      <a:pt x="92" y="0"/>
                    </a:lnTo>
                    <a:lnTo>
                      <a:pt x="92" y="6"/>
                    </a:lnTo>
                    <a:lnTo>
                      <a:pt x="93" y="11"/>
                    </a:lnTo>
                    <a:lnTo>
                      <a:pt x="93" y="15"/>
                    </a:lnTo>
                    <a:lnTo>
                      <a:pt x="93" y="20"/>
                    </a:lnTo>
                    <a:lnTo>
                      <a:pt x="93" y="24"/>
                    </a:lnTo>
                    <a:lnTo>
                      <a:pt x="93" y="29"/>
                    </a:lnTo>
                    <a:lnTo>
                      <a:pt x="93" y="34"/>
                    </a:lnTo>
                    <a:lnTo>
                      <a:pt x="93" y="38"/>
                    </a:lnTo>
                    <a:lnTo>
                      <a:pt x="95" y="43"/>
                    </a:lnTo>
                    <a:lnTo>
                      <a:pt x="95" y="49"/>
                    </a:lnTo>
                    <a:lnTo>
                      <a:pt x="95" y="53"/>
                    </a:lnTo>
                    <a:lnTo>
                      <a:pt x="95" y="58"/>
                    </a:lnTo>
                    <a:lnTo>
                      <a:pt x="95" y="63"/>
                    </a:lnTo>
                    <a:lnTo>
                      <a:pt x="95" y="67"/>
                    </a:lnTo>
                    <a:lnTo>
                      <a:pt x="96" y="72"/>
                    </a:lnTo>
                    <a:lnTo>
                      <a:pt x="96" y="76"/>
                    </a:lnTo>
                    <a:lnTo>
                      <a:pt x="96" y="81"/>
                    </a:lnTo>
                    <a:lnTo>
                      <a:pt x="96" y="86"/>
                    </a:lnTo>
                    <a:lnTo>
                      <a:pt x="96" y="90"/>
                    </a:lnTo>
                    <a:lnTo>
                      <a:pt x="96" y="95"/>
                    </a:lnTo>
                    <a:lnTo>
                      <a:pt x="98" y="101"/>
                    </a:lnTo>
                    <a:lnTo>
                      <a:pt x="98" y="106"/>
                    </a:lnTo>
                    <a:lnTo>
                      <a:pt x="98" y="110"/>
                    </a:lnTo>
                    <a:lnTo>
                      <a:pt x="98" y="115"/>
                    </a:lnTo>
                    <a:lnTo>
                      <a:pt x="98" y="119"/>
                    </a:lnTo>
                    <a:lnTo>
                      <a:pt x="98" y="124"/>
                    </a:lnTo>
                    <a:lnTo>
                      <a:pt x="99" y="129"/>
                    </a:lnTo>
                    <a:lnTo>
                      <a:pt x="99" y="133"/>
                    </a:lnTo>
                    <a:lnTo>
                      <a:pt x="99" y="138"/>
                    </a:lnTo>
                    <a:lnTo>
                      <a:pt x="99" y="142"/>
                    </a:lnTo>
                    <a:lnTo>
                      <a:pt x="99" y="147"/>
                    </a:lnTo>
                    <a:lnTo>
                      <a:pt x="99" y="152"/>
                    </a:lnTo>
                    <a:lnTo>
                      <a:pt x="99" y="155"/>
                    </a:lnTo>
                    <a:lnTo>
                      <a:pt x="99" y="158"/>
                    </a:lnTo>
                    <a:lnTo>
                      <a:pt x="99" y="158"/>
                    </a:lnTo>
                    <a:lnTo>
                      <a:pt x="99" y="159"/>
                    </a:lnTo>
                    <a:lnTo>
                      <a:pt x="99" y="161"/>
                    </a:lnTo>
                    <a:lnTo>
                      <a:pt x="99" y="161"/>
                    </a:lnTo>
                    <a:lnTo>
                      <a:pt x="99" y="161"/>
                    </a:lnTo>
                    <a:lnTo>
                      <a:pt x="99" y="162"/>
                    </a:lnTo>
                    <a:lnTo>
                      <a:pt x="99" y="164"/>
                    </a:lnTo>
                    <a:lnTo>
                      <a:pt x="99" y="165"/>
                    </a:lnTo>
                    <a:lnTo>
                      <a:pt x="99" y="167"/>
                    </a:lnTo>
                    <a:lnTo>
                      <a:pt x="99" y="168"/>
                    </a:lnTo>
                    <a:lnTo>
                      <a:pt x="99" y="168"/>
                    </a:lnTo>
                    <a:lnTo>
                      <a:pt x="99" y="168"/>
                    </a:lnTo>
                    <a:lnTo>
                      <a:pt x="99" y="170"/>
                    </a:lnTo>
                    <a:lnTo>
                      <a:pt x="99" y="170"/>
                    </a:lnTo>
                    <a:lnTo>
                      <a:pt x="99" y="171"/>
                    </a:lnTo>
                    <a:lnTo>
                      <a:pt x="103" y="173"/>
                    </a:lnTo>
                    <a:lnTo>
                      <a:pt x="104" y="176"/>
                    </a:lnTo>
                    <a:lnTo>
                      <a:pt x="106" y="179"/>
                    </a:lnTo>
                    <a:lnTo>
                      <a:pt x="109" y="181"/>
                    </a:lnTo>
                    <a:lnTo>
                      <a:pt x="109" y="182"/>
                    </a:lnTo>
                    <a:lnTo>
                      <a:pt x="109" y="182"/>
                    </a:lnTo>
                    <a:lnTo>
                      <a:pt x="109" y="184"/>
                    </a:lnTo>
                    <a:lnTo>
                      <a:pt x="109" y="184"/>
                    </a:lnTo>
                    <a:lnTo>
                      <a:pt x="109" y="185"/>
                    </a:lnTo>
                    <a:lnTo>
                      <a:pt x="109" y="188"/>
                    </a:lnTo>
                    <a:lnTo>
                      <a:pt x="109" y="188"/>
                    </a:lnTo>
                    <a:lnTo>
                      <a:pt x="109" y="190"/>
                    </a:lnTo>
                    <a:lnTo>
                      <a:pt x="110" y="191"/>
                    </a:lnTo>
                    <a:lnTo>
                      <a:pt x="112" y="194"/>
                    </a:lnTo>
                    <a:lnTo>
                      <a:pt x="113" y="196"/>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8" name="Freeform 303">
                <a:extLst>
                  <a:ext uri="{FF2B5EF4-FFF2-40B4-BE49-F238E27FC236}">
                    <a16:creationId xmlns:a16="http://schemas.microsoft.com/office/drawing/2014/main" id="{E5705831-849C-84BF-3C36-7329B72A9618}"/>
                  </a:ext>
                </a:extLst>
              </p:cNvPr>
              <p:cNvSpPr>
                <a:spLocks noEditPoints="1"/>
              </p:cNvSpPr>
              <p:nvPr/>
            </p:nvSpPr>
            <p:spPr bwMode="auto">
              <a:xfrm>
                <a:off x="8763001" y="3341688"/>
                <a:ext cx="73025" cy="114300"/>
              </a:xfrm>
              <a:custGeom>
                <a:avLst/>
                <a:gdLst>
                  <a:gd name="T0" fmla="*/ 14 w 46"/>
                  <a:gd name="T1" fmla="*/ 70 h 72"/>
                  <a:gd name="T2" fmla="*/ 17 w 46"/>
                  <a:gd name="T3" fmla="*/ 67 h 72"/>
                  <a:gd name="T4" fmla="*/ 17 w 46"/>
                  <a:gd name="T5" fmla="*/ 66 h 72"/>
                  <a:gd name="T6" fmla="*/ 19 w 46"/>
                  <a:gd name="T7" fmla="*/ 69 h 72"/>
                  <a:gd name="T8" fmla="*/ 17 w 46"/>
                  <a:gd name="T9" fmla="*/ 72 h 72"/>
                  <a:gd name="T10" fmla="*/ 28 w 46"/>
                  <a:gd name="T11" fmla="*/ 43 h 72"/>
                  <a:gd name="T12" fmla="*/ 29 w 46"/>
                  <a:gd name="T13" fmla="*/ 41 h 72"/>
                  <a:gd name="T14" fmla="*/ 29 w 46"/>
                  <a:gd name="T15" fmla="*/ 37 h 72"/>
                  <a:gd name="T16" fmla="*/ 31 w 46"/>
                  <a:gd name="T17" fmla="*/ 38 h 72"/>
                  <a:gd name="T18" fmla="*/ 29 w 46"/>
                  <a:gd name="T19" fmla="*/ 44 h 72"/>
                  <a:gd name="T20" fmla="*/ 39 w 46"/>
                  <a:gd name="T21" fmla="*/ 43 h 72"/>
                  <a:gd name="T22" fmla="*/ 34 w 46"/>
                  <a:gd name="T23" fmla="*/ 46 h 72"/>
                  <a:gd name="T24" fmla="*/ 31 w 46"/>
                  <a:gd name="T25" fmla="*/ 46 h 72"/>
                  <a:gd name="T26" fmla="*/ 34 w 46"/>
                  <a:gd name="T27" fmla="*/ 43 h 72"/>
                  <a:gd name="T28" fmla="*/ 34 w 46"/>
                  <a:gd name="T29" fmla="*/ 40 h 72"/>
                  <a:gd name="T30" fmla="*/ 34 w 46"/>
                  <a:gd name="T31" fmla="*/ 37 h 72"/>
                  <a:gd name="T32" fmla="*/ 36 w 46"/>
                  <a:gd name="T33" fmla="*/ 32 h 72"/>
                  <a:gd name="T34" fmla="*/ 40 w 46"/>
                  <a:gd name="T35" fmla="*/ 29 h 72"/>
                  <a:gd name="T36" fmla="*/ 39 w 46"/>
                  <a:gd name="T37" fmla="*/ 41 h 72"/>
                  <a:gd name="T38" fmla="*/ 33 w 46"/>
                  <a:gd name="T39" fmla="*/ 37 h 72"/>
                  <a:gd name="T40" fmla="*/ 33 w 46"/>
                  <a:gd name="T41" fmla="*/ 32 h 72"/>
                  <a:gd name="T42" fmla="*/ 33 w 46"/>
                  <a:gd name="T43" fmla="*/ 29 h 72"/>
                  <a:gd name="T44" fmla="*/ 34 w 46"/>
                  <a:gd name="T45" fmla="*/ 32 h 72"/>
                  <a:gd name="T46" fmla="*/ 42 w 46"/>
                  <a:gd name="T47" fmla="*/ 46 h 72"/>
                  <a:gd name="T48" fmla="*/ 42 w 46"/>
                  <a:gd name="T49" fmla="*/ 41 h 72"/>
                  <a:gd name="T50" fmla="*/ 40 w 46"/>
                  <a:gd name="T51" fmla="*/ 31 h 72"/>
                  <a:gd name="T52" fmla="*/ 43 w 46"/>
                  <a:gd name="T53" fmla="*/ 29 h 72"/>
                  <a:gd name="T54" fmla="*/ 45 w 46"/>
                  <a:gd name="T55" fmla="*/ 32 h 72"/>
                  <a:gd name="T56" fmla="*/ 45 w 46"/>
                  <a:gd name="T57" fmla="*/ 34 h 72"/>
                  <a:gd name="T58" fmla="*/ 46 w 46"/>
                  <a:gd name="T59" fmla="*/ 38 h 72"/>
                  <a:gd name="T60" fmla="*/ 29 w 46"/>
                  <a:gd name="T61" fmla="*/ 9 h 72"/>
                  <a:gd name="T62" fmla="*/ 33 w 46"/>
                  <a:gd name="T63" fmla="*/ 9 h 72"/>
                  <a:gd name="T64" fmla="*/ 33 w 46"/>
                  <a:gd name="T65" fmla="*/ 12 h 72"/>
                  <a:gd name="T66" fmla="*/ 33 w 46"/>
                  <a:gd name="T67" fmla="*/ 17 h 72"/>
                  <a:gd name="T68" fmla="*/ 34 w 46"/>
                  <a:gd name="T69" fmla="*/ 20 h 72"/>
                  <a:gd name="T70" fmla="*/ 39 w 46"/>
                  <a:gd name="T71" fmla="*/ 24 h 72"/>
                  <a:gd name="T72" fmla="*/ 39 w 46"/>
                  <a:gd name="T73" fmla="*/ 27 h 72"/>
                  <a:gd name="T74" fmla="*/ 34 w 46"/>
                  <a:gd name="T75" fmla="*/ 29 h 72"/>
                  <a:gd name="T76" fmla="*/ 36 w 46"/>
                  <a:gd name="T77" fmla="*/ 24 h 72"/>
                  <a:gd name="T78" fmla="*/ 34 w 46"/>
                  <a:gd name="T79" fmla="*/ 21 h 72"/>
                  <a:gd name="T80" fmla="*/ 34 w 46"/>
                  <a:gd name="T81" fmla="*/ 24 h 72"/>
                  <a:gd name="T82" fmla="*/ 31 w 46"/>
                  <a:gd name="T83" fmla="*/ 20 h 72"/>
                  <a:gd name="T84" fmla="*/ 28 w 46"/>
                  <a:gd name="T85" fmla="*/ 17 h 72"/>
                  <a:gd name="T86" fmla="*/ 29 w 46"/>
                  <a:gd name="T87" fmla="*/ 23 h 72"/>
                  <a:gd name="T88" fmla="*/ 31 w 46"/>
                  <a:gd name="T89" fmla="*/ 26 h 72"/>
                  <a:gd name="T90" fmla="*/ 28 w 46"/>
                  <a:gd name="T91" fmla="*/ 27 h 72"/>
                  <a:gd name="T92" fmla="*/ 26 w 46"/>
                  <a:gd name="T93" fmla="*/ 27 h 72"/>
                  <a:gd name="T94" fmla="*/ 28 w 46"/>
                  <a:gd name="T95" fmla="*/ 32 h 72"/>
                  <a:gd name="T96" fmla="*/ 25 w 46"/>
                  <a:gd name="T97" fmla="*/ 37 h 72"/>
                  <a:gd name="T98" fmla="*/ 26 w 46"/>
                  <a:gd name="T99" fmla="*/ 46 h 72"/>
                  <a:gd name="T100" fmla="*/ 23 w 46"/>
                  <a:gd name="T101" fmla="*/ 54 h 72"/>
                  <a:gd name="T102" fmla="*/ 19 w 46"/>
                  <a:gd name="T103" fmla="*/ 54 h 72"/>
                  <a:gd name="T104" fmla="*/ 0 w 46"/>
                  <a:gd name="T105" fmla="*/ 58 h 72"/>
                  <a:gd name="T106" fmla="*/ 2 w 46"/>
                  <a:gd name="T107" fmla="*/ 50 h 72"/>
                  <a:gd name="T108" fmla="*/ 3 w 46"/>
                  <a:gd name="T109" fmla="*/ 41 h 72"/>
                  <a:gd name="T110" fmla="*/ 3 w 46"/>
                  <a:gd name="T111" fmla="*/ 24 h 72"/>
                  <a:gd name="T112" fmla="*/ 3 w 46"/>
                  <a:gd name="T113" fmla="*/ 4 h 72"/>
                  <a:gd name="T114" fmla="*/ 20 w 46"/>
                  <a:gd name="T115" fmla="*/ 0 h 72"/>
                  <a:gd name="T116" fmla="*/ 29 w 46"/>
                  <a:gd name="T117"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6" h="72">
                    <a:moveTo>
                      <a:pt x="17" y="72"/>
                    </a:moveTo>
                    <a:lnTo>
                      <a:pt x="16" y="72"/>
                    </a:lnTo>
                    <a:lnTo>
                      <a:pt x="14" y="72"/>
                    </a:lnTo>
                    <a:lnTo>
                      <a:pt x="14" y="70"/>
                    </a:lnTo>
                    <a:lnTo>
                      <a:pt x="16" y="69"/>
                    </a:lnTo>
                    <a:lnTo>
                      <a:pt x="16" y="69"/>
                    </a:lnTo>
                    <a:lnTo>
                      <a:pt x="16" y="69"/>
                    </a:lnTo>
                    <a:lnTo>
                      <a:pt x="17" y="67"/>
                    </a:lnTo>
                    <a:lnTo>
                      <a:pt x="17" y="67"/>
                    </a:lnTo>
                    <a:lnTo>
                      <a:pt x="17" y="66"/>
                    </a:lnTo>
                    <a:lnTo>
                      <a:pt x="17" y="66"/>
                    </a:lnTo>
                    <a:lnTo>
                      <a:pt x="17" y="66"/>
                    </a:lnTo>
                    <a:lnTo>
                      <a:pt x="19" y="67"/>
                    </a:lnTo>
                    <a:lnTo>
                      <a:pt x="19" y="67"/>
                    </a:lnTo>
                    <a:lnTo>
                      <a:pt x="17" y="69"/>
                    </a:lnTo>
                    <a:lnTo>
                      <a:pt x="19" y="69"/>
                    </a:lnTo>
                    <a:lnTo>
                      <a:pt x="19" y="70"/>
                    </a:lnTo>
                    <a:lnTo>
                      <a:pt x="19" y="70"/>
                    </a:lnTo>
                    <a:lnTo>
                      <a:pt x="19" y="72"/>
                    </a:lnTo>
                    <a:lnTo>
                      <a:pt x="17" y="72"/>
                    </a:lnTo>
                    <a:close/>
                    <a:moveTo>
                      <a:pt x="29" y="46"/>
                    </a:moveTo>
                    <a:lnTo>
                      <a:pt x="28" y="46"/>
                    </a:lnTo>
                    <a:lnTo>
                      <a:pt x="28" y="46"/>
                    </a:lnTo>
                    <a:lnTo>
                      <a:pt x="28" y="43"/>
                    </a:lnTo>
                    <a:lnTo>
                      <a:pt x="28" y="43"/>
                    </a:lnTo>
                    <a:lnTo>
                      <a:pt x="29" y="43"/>
                    </a:lnTo>
                    <a:lnTo>
                      <a:pt x="29" y="41"/>
                    </a:lnTo>
                    <a:lnTo>
                      <a:pt x="29" y="41"/>
                    </a:lnTo>
                    <a:lnTo>
                      <a:pt x="29" y="41"/>
                    </a:lnTo>
                    <a:lnTo>
                      <a:pt x="28" y="41"/>
                    </a:lnTo>
                    <a:lnTo>
                      <a:pt x="29" y="40"/>
                    </a:lnTo>
                    <a:lnTo>
                      <a:pt x="29" y="37"/>
                    </a:lnTo>
                    <a:lnTo>
                      <a:pt x="31" y="37"/>
                    </a:lnTo>
                    <a:lnTo>
                      <a:pt x="31" y="37"/>
                    </a:lnTo>
                    <a:lnTo>
                      <a:pt x="31" y="37"/>
                    </a:lnTo>
                    <a:lnTo>
                      <a:pt x="31" y="38"/>
                    </a:lnTo>
                    <a:lnTo>
                      <a:pt x="31" y="40"/>
                    </a:lnTo>
                    <a:lnTo>
                      <a:pt x="31" y="41"/>
                    </a:lnTo>
                    <a:lnTo>
                      <a:pt x="31" y="43"/>
                    </a:lnTo>
                    <a:lnTo>
                      <a:pt x="29" y="44"/>
                    </a:lnTo>
                    <a:lnTo>
                      <a:pt x="29" y="44"/>
                    </a:lnTo>
                    <a:lnTo>
                      <a:pt x="29" y="46"/>
                    </a:lnTo>
                    <a:lnTo>
                      <a:pt x="29" y="46"/>
                    </a:lnTo>
                    <a:close/>
                    <a:moveTo>
                      <a:pt x="39" y="43"/>
                    </a:moveTo>
                    <a:lnTo>
                      <a:pt x="39" y="44"/>
                    </a:lnTo>
                    <a:lnTo>
                      <a:pt x="37" y="43"/>
                    </a:lnTo>
                    <a:lnTo>
                      <a:pt x="36" y="44"/>
                    </a:lnTo>
                    <a:lnTo>
                      <a:pt x="34" y="46"/>
                    </a:lnTo>
                    <a:lnTo>
                      <a:pt x="33" y="46"/>
                    </a:lnTo>
                    <a:lnTo>
                      <a:pt x="33" y="46"/>
                    </a:lnTo>
                    <a:lnTo>
                      <a:pt x="31" y="46"/>
                    </a:lnTo>
                    <a:lnTo>
                      <a:pt x="31" y="46"/>
                    </a:lnTo>
                    <a:lnTo>
                      <a:pt x="31" y="44"/>
                    </a:lnTo>
                    <a:lnTo>
                      <a:pt x="31" y="44"/>
                    </a:lnTo>
                    <a:lnTo>
                      <a:pt x="34" y="44"/>
                    </a:lnTo>
                    <a:lnTo>
                      <a:pt x="34" y="43"/>
                    </a:lnTo>
                    <a:lnTo>
                      <a:pt x="33" y="43"/>
                    </a:lnTo>
                    <a:lnTo>
                      <a:pt x="33" y="41"/>
                    </a:lnTo>
                    <a:lnTo>
                      <a:pt x="33" y="40"/>
                    </a:lnTo>
                    <a:lnTo>
                      <a:pt x="34" y="40"/>
                    </a:lnTo>
                    <a:lnTo>
                      <a:pt x="34" y="38"/>
                    </a:lnTo>
                    <a:lnTo>
                      <a:pt x="34" y="38"/>
                    </a:lnTo>
                    <a:lnTo>
                      <a:pt x="34" y="37"/>
                    </a:lnTo>
                    <a:lnTo>
                      <a:pt x="34" y="37"/>
                    </a:lnTo>
                    <a:lnTo>
                      <a:pt x="36" y="37"/>
                    </a:lnTo>
                    <a:lnTo>
                      <a:pt x="36" y="35"/>
                    </a:lnTo>
                    <a:lnTo>
                      <a:pt x="36" y="35"/>
                    </a:lnTo>
                    <a:lnTo>
                      <a:pt x="36" y="32"/>
                    </a:lnTo>
                    <a:lnTo>
                      <a:pt x="37" y="32"/>
                    </a:lnTo>
                    <a:lnTo>
                      <a:pt x="37" y="31"/>
                    </a:lnTo>
                    <a:lnTo>
                      <a:pt x="39" y="31"/>
                    </a:lnTo>
                    <a:lnTo>
                      <a:pt x="40" y="29"/>
                    </a:lnTo>
                    <a:lnTo>
                      <a:pt x="40" y="31"/>
                    </a:lnTo>
                    <a:lnTo>
                      <a:pt x="39" y="34"/>
                    </a:lnTo>
                    <a:lnTo>
                      <a:pt x="39" y="40"/>
                    </a:lnTo>
                    <a:lnTo>
                      <a:pt x="39" y="41"/>
                    </a:lnTo>
                    <a:lnTo>
                      <a:pt x="39" y="41"/>
                    </a:lnTo>
                    <a:lnTo>
                      <a:pt x="39" y="43"/>
                    </a:lnTo>
                    <a:close/>
                    <a:moveTo>
                      <a:pt x="34" y="37"/>
                    </a:moveTo>
                    <a:lnTo>
                      <a:pt x="33" y="37"/>
                    </a:lnTo>
                    <a:lnTo>
                      <a:pt x="33" y="35"/>
                    </a:lnTo>
                    <a:lnTo>
                      <a:pt x="33" y="35"/>
                    </a:lnTo>
                    <a:lnTo>
                      <a:pt x="33" y="34"/>
                    </a:lnTo>
                    <a:lnTo>
                      <a:pt x="33" y="32"/>
                    </a:lnTo>
                    <a:lnTo>
                      <a:pt x="31" y="32"/>
                    </a:lnTo>
                    <a:lnTo>
                      <a:pt x="31" y="31"/>
                    </a:lnTo>
                    <a:lnTo>
                      <a:pt x="31" y="29"/>
                    </a:lnTo>
                    <a:lnTo>
                      <a:pt x="33" y="29"/>
                    </a:lnTo>
                    <a:lnTo>
                      <a:pt x="33" y="29"/>
                    </a:lnTo>
                    <a:lnTo>
                      <a:pt x="33" y="31"/>
                    </a:lnTo>
                    <a:lnTo>
                      <a:pt x="34" y="32"/>
                    </a:lnTo>
                    <a:lnTo>
                      <a:pt x="34" y="32"/>
                    </a:lnTo>
                    <a:lnTo>
                      <a:pt x="34" y="34"/>
                    </a:lnTo>
                    <a:lnTo>
                      <a:pt x="34" y="37"/>
                    </a:lnTo>
                    <a:close/>
                    <a:moveTo>
                      <a:pt x="46" y="41"/>
                    </a:moveTo>
                    <a:lnTo>
                      <a:pt x="42" y="46"/>
                    </a:lnTo>
                    <a:lnTo>
                      <a:pt x="40" y="43"/>
                    </a:lnTo>
                    <a:lnTo>
                      <a:pt x="40" y="43"/>
                    </a:lnTo>
                    <a:lnTo>
                      <a:pt x="42" y="41"/>
                    </a:lnTo>
                    <a:lnTo>
                      <a:pt x="42" y="41"/>
                    </a:lnTo>
                    <a:lnTo>
                      <a:pt x="40" y="38"/>
                    </a:lnTo>
                    <a:lnTo>
                      <a:pt x="40" y="34"/>
                    </a:lnTo>
                    <a:lnTo>
                      <a:pt x="40" y="32"/>
                    </a:lnTo>
                    <a:lnTo>
                      <a:pt x="40" y="31"/>
                    </a:lnTo>
                    <a:lnTo>
                      <a:pt x="42" y="27"/>
                    </a:lnTo>
                    <a:lnTo>
                      <a:pt x="42" y="27"/>
                    </a:lnTo>
                    <a:lnTo>
                      <a:pt x="42" y="27"/>
                    </a:lnTo>
                    <a:lnTo>
                      <a:pt x="43" y="29"/>
                    </a:lnTo>
                    <a:lnTo>
                      <a:pt x="45" y="29"/>
                    </a:lnTo>
                    <a:lnTo>
                      <a:pt x="45" y="29"/>
                    </a:lnTo>
                    <a:lnTo>
                      <a:pt x="45" y="31"/>
                    </a:lnTo>
                    <a:lnTo>
                      <a:pt x="45" y="32"/>
                    </a:lnTo>
                    <a:lnTo>
                      <a:pt x="45" y="32"/>
                    </a:lnTo>
                    <a:lnTo>
                      <a:pt x="45" y="34"/>
                    </a:lnTo>
                    <a:lnTo>
                      <a:pt x="45" y="34"/>
                    </a:lnTo>
                    <a:lnTo>
                      <a:pt x="45" y="34"/>
                    </a:lnTo>
                    <a:lnTo>
                      <a:pt x="45" y="35"/>
                    </a:lnTo>
                    <a:lnTo>
                      <a:pt x="45" y="35"/>
                    </a:lnTo>
                    <a:lnTo>
                      <a:pt x="45" y="37"/>
                    </a:lnTo>
                    <a:lnTo>
                      <a:pt x="46" y="38"/>
                    </a:lnTo>
                    <a:lnTo>
                      <a:pt x="46" y="41"/>
                    </a:lnTo>
                    <a:lnTo>
                      <a:pt x="46" y="41"/>
                    </a:lnTo>
                    <a:lnTo>
                      <a:pt x="46" y="41"/>
                    </a:lnTo>
                    <a:close/>
                    <a:moveTo>
                      <a:pt x="29" y="9"/>
                    </a:moveTo>
                    <a:lnTo>
                      <a:pt x="31" y="9"/>
                    </a:lnTo>
                    <a:lnTo>
                      <a:pt x="31" y="9"/>
                    </a:lnTo>
                    <a:lnTo>
                      <a:pt x="33" y="9"/>
                    </a:lnTo>
                    <a:lnTo>
                      <a:pt x="33" y="9"/>
                    </a:lnTo>
                    <a:lnTo>
                      <a:pt x="33" y="11"/>
                    </a:lnTo>
                    <a:lnTo>
                      <a:pt x="33" y="11"/>
                    </a:lnTo>
                    <a:lnTo>
                      <a:pt x="33" y="12"/>
                    </a:lnTo>
                    <a:lnTo>
                      <a:pt x="33" y="12"/>
                    </a:lnTo>
                    <a:lnTo>
                      <a:pt x="33" y="14"/>
                    </a:lnTo>
                    <a:lnTo>
                      <a:pt x="33" y="14"/>
                    </a:lnTo>
                    <a:lnTo>
                      <a:pt x="33" y="17"/>
                    </a:lnTo>
                    <a:lnTo>
                      <a:pt x="33" y="17"/>
                    </a:lnTo>
                    <a:lnTo>
                      <a:pt x="33" y="18"/>
                    </a:lnTo>
                    <a:lnTo>
                      <a:pt x="33" y="18"/>
                    </a:lnTo>
                    <a:lnTo>
                      <a:pt x="33" y="20"/>
                    </a:lnTo>
                    <a:lnTo>
                      <a:pt x="34" y="20"/>
                    </a:lnTo>
                    <a:lnTo>
                      <a:pt x="36" y="20"/>
                    </a:lnTo>
                    <a:lnTo>
                      <a:pt x="36" y="21"/>
                    </a:lnTo>
                    <a:lnTo>
                      <a:pt x="37" y="21"/>
                    </a:lnTo>
                    <a:lnTo>
                      <a:pt x="39" y="24"/>
                    </a:lnTo>
                    <a:lnTo>
                      <a:pt x="39" y="26"/>
                    </a:lnTo>
                    <a:lnTo>
                      <a:pt x="39" y="26"/>
                    </a:lnTo>
                    <a:lnTo>
                      <a:pt x="39" y="27"/>
                    </a:lnTo>
                    <a:lnTo>
                      <a:pt x="39" y="27"/>
                    </a:lnTo>
                    <a:lnTo>
                      <a:pt x="39" y="27"/>
                    </a:lnTo>
                    <a:lnTo>
                      <a:pt x="37" y="31"/>
                    </a:lnTo>
                    <a:lnTo>
                      <a:pt x="36" y="29"/>
                    </a:lnTo>
                    <a:lnTo>
                      <a:pt x="34" y="29"/>
                    </a:lnTo>
                    <a:lnTo>
                      <a:pt x="34" y="29"/>
                    </a:lnTo>
                    <a:lnTo>
                      <a:pt x="34" y="27"/>
                    </a:lnTo>
                    <a:lnTo>
                      <a:pt x="34" y="26"/>
                    </a:lnTo>
                    <a:lnTo>
                      <a:pt x="36" y="24"/>
                    </a:lnTo>
                    <a:lnTo>
                      <a:pt x="36" y="23"/>
                    </a:lnTo>
                    <a:lnTo>
                      <a:pt x="36" y="21"/>
                    </a:lnTo>
                    <a:lnTo>
                      <a:pt x="36" y="21"/>
                    </a:lnTo>
                    <a:lnTo>
                      <a:pt x="34" y="21"/>
                    </a:lnTo>
                    <a:lnTo>
                      <a:pt x="34" y="21"/>
                    </a:lnTo>
                    <a:lnTo>
                      <a:pt x="34" y="23"/>
                    </a:lnTo>
                    <a:lnTo>
                      <a:pt x="34" y="24"/>
                    </a:lnTo>
                    <a:lnTo>
                      <a:pt x="34" y="24"/>
                    </a:lnTo>
                    <a:lnTo>
                      <a:pt x="33" y="23"/>
                    </a:lnTo>
                    <a:lnTo>
                      <a:pt x="31" y="21"/>
                    </a:lnTo>
                    <a:lnTo>
                      <a:pt x="31" y="21"/>
                    </a:lnTo>
                    <a:lnTo>
                      <a:pt x="31" y="20"/>
                    </a:lnTo>
                    <a:lnTo>
                      <a:pt x="29" y="18"/>
                    </a:lnTo>
                    <a:lnTo>
                      <a:pt x="29" y="17"/>
                    </a:lnTo>
                    <a:lnTo>
                      <a:pt x="29" y="15"/>
                    </a:lnTo>
                    <a:lnTo>
                      <a:pt x="28" y="17"/>
                    </a:lnTo>
                    <a:lnTo>
                      <a:pt x="28" y="18"/>
                    </a:lnTo>
                    <a:lnTo>
                      <a:pt x="28" y="21"/>
                    </a:lnTo>
                    <a:lnTo>
                      <a:pt x="29" y="23"/>
                    </a:lnTo>
                    <a:lnTo>
                      <a:pt x="29" y="23"/>
                    </a:lnTo>
                    <a:lnTo>
                      <a:pt x="29" y="23"/>
                    </a:lnTo>
                    <a:lnTo>
                      <a:pt x="31" y="24"/>
                    </a:lnTo>
                    <a:lnTo>
                      <a:pt x="31" y="24"/>
                    </a:lnTo>
                    <a:lnTo>
                      <a:pt x="31" y="26"/>
                    </a:lnTo>
                    <a:lnTo>
                      <a:pt x="29" y="27"/>
                    </a:lnTo>
                    <a:lnTo>
                      <a:pt x="29" y="27"/>
                    </a:lnTo>
                    <a:lnTo>
                      <a:pt x="29" y="27"/>
                    </a:lnTo>
                    <a:lnTo>
                      <a:pt x="28" y="27"/>
                    </a:lnTo>
                    <a:lnTo>
                      <a:pt x="28" y="26"/>
                    </a:lnTo>
                    <a:lnTo>
                      <a:pt x="26" y="26"/>
                    </a:lnTo>
                    <a:lnTo>
                      <a:pt x="26" y="26"/>
                    </a:lnTo>
                    <a:lnTo>
                      <a:pt x="26" y="27"/>
                    </a:lnTo>
                    <a:lnTo>
                      <a:pt x="25" y="27"/>
                    </a:lnTo>
                    <a:lnTo>
                      <a:pt x="26" y="29"/>
                    </a:lnTo>
                    <a:lnTo>
                      <a:pt x="28" y="31"/>
                    </a:lnTo>
                    <a:lnTo>
                      <a:pt x="28" y="32"/>
                    </a:lnTo>
                    <a:lnTo>
                      <a:pt x="28" y="34"/>
                    </a:lnTo>
                    <a:lnTo>
                      <a:pt x="26" y="35"/>
                    </a:lnTo>
                    <a:lnTo>
                      <a:pt x="26" y="35"/>
                    </a:lnTo>
                    <a:lnTo>
                      <a:pt x="25" y="37"/>
                    </a:lnTo>
                    <a:lnTo>
                      <a:pt x="26" y="38"/>
                    </a:lnTo>
                    <a:lnTo>
                      <a:pt x="26" y="40"/>
                    </a:lnTo>
                    <a:lnTo>
                      <a:pt x="26" y="44"/>
                    </a:lnTo>
                    <a:lnTo>
                      <a:pt x="26" y="46"/>
                    </a:lnTo>
                    <a:lnTo>
                      <a:pt x="25" y="50"/>
                    </a:lnTo>
                    <a:lnTo>
                      <a:pt x="23" y="52"/>
                    </a:lnTo>
                    <a:lnTo>
                      <a:pt x="23" y="54"/>
                    </a:lnTo>
                    <a:lnTo>
                      <a:pt x="23" y="54"/>
                    </a:lnTo>
                    <a:lnTo>
                      <a:pt x="22" y="54"/>
                    </a:lnTo>
                    <a:lnTo>
                      <a:pt x="22" y="54"/>
                    </a:lnTo>
                    <a:lnTo>
                      <a:pt x="20" y="54"/>
                    </a:lnTo>
                    <a:lnTo>
                      <a:pt x="19" y="54"/>
                    </a:lnTo>
                    <a:lnTo>
                      <a:pt x="16" y="54"/>
                    </a:lnTo>
                    <a:lnTo>
                      <a:pt x="6" y="57"/>
                    </a:lnTo>
                    <a:lnTo>
                      <a:pt x="2" y="58"/>
                    </a:lnTo>
                    <a:lnTo>
                      <a:pt x="0" y="58"/>
                    </a:lnTo>
                    <a:lnTo>
                      <a:pt x="0" y="58"/>
                    </a:lnTo>
                    <a:lnTo>
                      <a:pt x="0" y="57"/>
                    </a:lnTo>
                    <a:lnTo>
                      <a:pt x="2" y="52"/>
                    </a:lnTo>
                    <a:lnTo>
                      <a:pt x="2" y="50"/>
                    </a:lnTo>
                    <a:lnTo>
                      <a:pt x="2" y="50"/>
                    </a:lnTo>
                    <a:lnTo>
                      <a:pt x="3" y="50"/>
                    </a:lnTo>
                    <a:lnTo>
                      <a:pt x="3" y="44"/>
                    </a:lnTo>
                    <a:lnTo>
                      <a:pt x="3" y="41"/>
                    </a:lnTo>
                    <a:lnTo>
                      <a:pt x="3" y="38"/>
                    </a:lnTo>
                    <a:lnTo>
                      <a:pt x="3" y="34"/>
                    </a:lnTo>
                    <a:lnTo>
                      <a:pt x="3" y="29"/>
                    </a:lnTo>
                    <a:lnTo>
                      <a:pt x="3" y="24"/>
                    </a:lnTo>
                    <a:lnTo>
                      <a:pt x="3" y="20"/>
                    </a:lnTo>
                    <a:lnTo>
                      <a:pt x="3" y="14"/>
                    </a:lnTo>
                    <a:lnTo>
                      <a:pt x="3" y="9"/>
                    </a:lnTo>
                    <a:lnTo>
                      <a:pt x="3" y="4"/>
                    </a:lnTo>
                    <a:lnTo>
                      <a:pt x="3" y="0"/>
                    </a:lnTo>
                    <a:lnTo>
                      <a:pt x="8" y="0"/>
                    </a:lnTo>
                    <a:lnTo>
                      <a:pt x="14" y="0"/>
                    </a:lnTo>
                    <a:lnTo>
                      <a:pt x="20" y="0"/>
                    </a:lnTo>
                    <a:lnTo>
                      <a:pt x="26" y="0"/>
                    </a:lnTo>
                    <a:lnTo>
                      <a:pt x="29" y="0"/>
                    </a:lnTo>
                    <a:lnTo>
                      <a:pt x="29" y="0"/>
                    </a:lnTo>
                    <a:lnTo>
                      <a:pt x="29" y="3"/>
                    </a:lnTo>
                    <a:lnTo>
                      <a:pt x="29" y="9"/>
                    </a:lnTo>
                    <a:lnTo>
                      <a:pt x="29" y="9"/>
                    </a:lnTo>
                    <a:lnTo>
                      <a:pt x="29" y="9"/>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89" name="Freeform 304">
                <a:extLst>
                  <a:ext uri="{FF2B5EF4-FFF2-40B4-BE49-F238E27FC236}">
                    <a16:creationId xmlns:a16="http://schemas.microsoft.com/office/drawing/2014/main" id="{58F89270-680D-3B6C-70C1-3FB39E4693AD}"/>
                  </a:ext>
                </a:extLst>
              </p:cNvPr>
              <p:cNvSpPr>
                <a:spLocks/>
              </p:cNvSpPr>
              <p:nvPr/>
            </p:nvSpPr>
            <p:spPr bwMode="auto">
              <a:xfrm>
                <a:off x="8602663" y="2925763"/>
                <a:ext cx="195263" cy="319087"/>
              </a:xfrm>
              <a:custGeom>
                <a:avLst/>
                <a:gdLst>
                  <a:gd name="T0" fmla="*/ 49 w 123"/>
                  <a:gd name="T1" fmla="*/ 199 h 201"/>
                  <a:gd name="T2" fmla="*/ 34 w 123"/>
                  <a:gd name="T3" fmla="*/ 199 h 201"/>
                  <a:gd name="T4" fmla="*/ 19 w 123"/>
                  <a:gd name="T5" fmla="*/ 199 h 201"/>
                  <a:gd name="T6" fmla="*/ 11 w 123"/>
                  <a:gd name="T7" fmla="*/ 193 h 201"/>
                  <a:gd name="T8" fmla="*/ 11 w 123"/>
                  <a:gd name="T9" fmla="*/ 185 h 201"/>
                  <a:gd name="T10" fmla="*/ 13 w 123"/>
                  <a:gd name="T11" fmla="*/ 165 h 201"/>
                  <a:gd name="T12" fmla="*/ 13 w 123"/>
                  <a:gd name="T13" fmla="*/ 139 h 201"/>
                  <a:gd name="T14" fmla="*/ 13 w 123"/>
                  <a:gd name="T15" fmla="*/ 129 h 201"/>
                  <a:gd name="T16" fmla="*/ 9 w 123"/>
                  <a:gd name="T17" fmla="*/ 124 h 201"/>
                  <a:gd name="T18" fmla="*/ 8 w 123"/>
                  <a:gd name="T19" fmla="*/ 122 h 201"/>
                  <a:gd name="T20" fmla="*/ 6 w 123"/>
                  <a:gd name="T21" fmla="*/ 124 h 201"/>
                  <a:gd name="T22" fmla="*/ 5 w 123"/>
                  <a:gd name="T23" fmla="*/ 127 h 201"/>
                  <a:gd name="T24" fmla="*/ 2 w 123"/>
                  <a:gd name="T25" fmla="*/ 127 h 201"/>
                  <a:gd name="T26" fmla="*/ 2 w 123"/>
                  <a:gd name="T27" fmla="*/ 121 h 201"/>
                  <a:gd name="T28" fmla="*/ 5 w 123"/>
                  <a:gd name="T29" fmla="*/ 109 h 201"/>
                  <a:gd name="T30" fmla="*/ 3 w 123"/>
                  <a:gd name="T31" fmla="*/ 104 h 201"/>
                  <a:gd name="T32" fmla="*/ 5 w 123"/>
                  <a:gd name="T33" fmla="*/ 99 h 201"/>
                  <a:gd name="T34" fmla="*/ 3 w 123"/>
                  <a:gd name="T35" fmla="*/ 93 h 201"/>
                  <a:gd name="T36" fmla="*/ 2 w 123"/>
                  <a:gd name="T37" fmla="*/ 87 h 201"/>
                  <a:gd name="T38" fmla="*/ 0 w 123"/>
                  <a:gd name="T39" fmla="*/ 84 h 201"/>
                  <a:gd name="T40" fmla="*/ 5 w 123"/>
                  <a:gd name="T41" fmla="*/ 72 h 201"/>
                  <a:gd name="T42" fmla="*/ 6 w 123"/>
                  <a:gd name="T43" fmla="*/ 70 h 201"/>
                  <a:gd name="T44" fmla="*/ 8 w 123"/>
                  <a:gd name="T45" fmla="*/ 64 h 201"/>
                  <a:gd name="T46" fmla="*/ 8 w 123"/>
                  <a:gd name="T47" fmla="*/ 58 h 201"/>
                  <a:gd name="T48" fmla="*/ 9 w 123"/>
                  <a:gd name="T49" fmla="*/ 50 h 201"/>
                  <a:gd name="T50" fmla="*/ 9 w 123"/>
                  <a:gd name="T51" fmla="*/ 46 h 201"/>
                  <a:gd name="T52" fmla="*/ 5 w 123"/>
                  <a:gd name="T53" fmla="*/ 34 h 201"/>
                  <a:gd name="T54" fmla="*/ 6 w 123"/>
                  <a:gd name="T55" fmla="*/ 26 h 201"/>
                  <a:gd name="T56" fmla="*/ 8 w 123"/>
                  <a:gd name="T57" fmla="*/ 20 h 201"/>
                  <a:gd name="T58" fmla="*/ 6 w 123"/>
                  <a:gd name="T59" fmla="*/ 17 h 201"/>
                  <a:gd name="T60" fmla="*/ 5 w 123"/>
                  <a:gd name="T61" fmla="*/ 15 h 201"/>
                  <a:gd name="T62" fmla="*/ 6 w 123"/>
                  <a:gd name="T63" fmla="*/ 9 h 201"/>
                  <a:gd name="T64" fmla="*/ 8 w 123"/>
                  <a:gd name="T65" fmla="*/ 6 h 201"/>
                  <a:gd name="T66" fmla="*/ 16 w 123"/>
                  <a:gd name="T67" fmla="*/ 1 h 201"/>
                  <a:gd name="T68" fmla="*/ 48 w 123"/>
                  <a:gd name="T69" fmla="*/ 1 h 201"/>
                  <a:gd name="T70" fmla="*/ 78 w 123"/>
                  <a:gd name="T71" fmla="*/ 1 h 201"/>
                  <a:gd name="T72" fmla="*/ 111 w 123"/>
                  <a:gd name="T73" fmla="*/ 0 h 201"/>
                  <a:gd name="T74" fmla="*/ 121 w 123"/>
                  <a:gd name="T75" fmla="*/ 4 h 201"/>
                  <a:gd name="T76" fmla="*/ 120 w 123"/>
                  <a:gd name="T77" fmla="*/ 15 h 201"/>
                  <a:gd name="T78" fmla="*/ 117 w 123"/>
                  <a:gd name="T79" fmla="*/ 27 h 201"/>
                  <a:gd name="T80" fmla="*/ 120 w 123"/>
                  <a:gd name="T81" fmla="*/ 38 h 201"/>
                  <a:gd name="T82" fmla="*/ 117 w 123"/>
                  <a:gd name="T83" fmla="*/ 40 h 201"/>
                  <a:gd name="T84" fmla="*/ 114 w 123"/>
                  <a:gd name="T85" fmla="*/ 49 h 201"/>
                  <a:gd name="T86" fmla="*/ 103 w 123"/>
                  <a:gd name="T87" fmla="*/ 57 h 201"/>
                  <a:gd name="T88" fmla="*/ 92 w 123"/>
                  <a:gd name="T89" fmla="*/ 60 h 201"/>
                  <a:gd name="T90" fmla="*/ 88 w 123"/>
                  <a:gd name="T91" fmla="*/ 81 h 201"/>
                  <a:gd name="T92" fmla="*/ 85 w 123"/>
                  <a:gd name="T93" fmla="*/ 92 h 201"/>
                  <a:gd name="T94" fmla="*/ 80 w 123"/>
                  <a:gd name="T95" fmla="*/ 103 h 201"/>
                  <a:gd name="T96" fmla="*/ 75 w 123"/>
                  <a:gd name="T97" fmla="*/ 112 h 201"/>
                  <a:gd name="T98" fmla="*/ 71 w 123"/>
                  <a:gd name="T99" fmla="*/ 122 h 201"/>
                  <a:gd name="T100" fmla="*/ 66 w 123"/>
                  <a:gd name="T101" fmla="*/ 132 h 201"/>
                  <a:gd name="T102" fmla="*/ 65 w 123"/>
                  <a:gd name="T103" fmla="*/ 153 h 201"/>
                  <a:gd name="T104" fmla="*/ 65 w 123"/>
                  <a:gd name="T105" fmla="*/ 156 h 201"/>
                  <a:gd name="T106" fmla="*/ 63 w 123"/>
                  <a:gd name="T107" fmla="*/ 159 h 201"/>
                  <a:gd name="T108" fmla="*/ 62 w 123"/>
                  <a:gd name="T109" fmla="*/ 173 h 201"/>
                  <a:gd name="T110" fmla="*/ 58 w 123"/>
                  <a:gd name="T111" fmla="*/ 181 h 201"/>
                  <a:gd name="T112" fmla="*/ 57 w 123"/>
                  <a:gd name="T113" fmla="*/ 188 h 201"/>
                  <a:gd name="T114" fmla="*/ 60 w 123"/>
                  <a:gd name="T115"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201">
                    <a:moveTo>
                      <a:pt x="62" y="201"/>
                    </a:moveTo>
                    <a:lnTo>
                      <a:pt x="58" y="201"/>
                    </a:lnTo>
                    <a:lnTo>
                      <a:pt x="55" y="201"/>
                    </a:lnTo>
                    <a:lnTo>
                      <a:pt x="52" y="201"/>
                    </a:lnTo>
                    <a:lnTo>
                      <a:pt x="49" y="199"/>
                    </a:lnTo>
                    <a:lnTo>
                      <a:pt x="46" y="199"/>
                    </a:lnTo>
                    <a:lnTo>
                      <a:pt x="43" y="199"/>
                    </a:lnTo>
                    <a:lnTo>
                      <a:pt x="40" y="199"/>
                    </a:lnTo>
                    <a:lnTo>
                      <a:pt x="37" y="199"/>
                    </a:lnTo>
                    <a:lnTo>
                      <a:pt x="34" y="199"/>
                    </a:lnTo>
                    <a:lnTo>
                      <a:pt x="31" y="199"/>
                    </a:lnTo>
                    <a:lnTo>
                      <a:pt x="28" y="199"/>
                    </a:lnTo>
                    <a:lnTo>
                      <a:pt x="25" y="199"/>
                    </a:lnTo>
                    <a:lnTo>
                      <a:pt x="22" y="199"/>
                    </a:lnTo>
                    <a:lnTo>
                      <a:pt x="19" y="199"/>
                    </a:lnTo>
                    <a:lnTo>
                      <a:pt x="16" y="199"/>
                    </a:lnTo>
                    <a:lnTo>
                      <a:pt x="11" y="199"/>
                    </a:lnTo>
                    <a:lnTo>
                      <a:pt x="11" y="199"/>
                    </a:lnTo>
                    <a:lnTo>
                      <a:pt x="11" y="194"/>
                    </a:lnTo>
                    <a:lnTo>
                      <a:pt x="11" y="193"/>
                    </a:lnTo>
                    <a:lnTo>
                      <a:pt x="11" y="190"/>
                    </a:lnTo>
                    <a:lnTo>
                      <a:pt x="11" y="188"/>
                    </a:lnTo>
                    <a:lnTo>
                      <a:pt x="11" y="188"/>
                    </a:lnTo>
                    <a:lnTo>
                      <a:pt x="11" y="187"/>
                    </a:lnTo>
                    <a:lnTo>
                      <a:pt x="11" y="185"/>
                    </a:lnTo>
                    <a:lnTo>
                      <a:pt x="13" y="182"/>
                    </a:lnTo>
                    <a:lnTo>
                      <a:pt x="13" y="179"/>
                    </a:lnTo>
                    <a:lnTo>
                      <a:pt x="13" y="175"/>
                    </a:lnTo>
                    <a:lnTo>
                      <a:pt x="13" y="170"/>
                    </a:lnTo>
                    <a:lnTo>
                      <a:pt x="13" y="165"/>
                    </a:lnTo>
                    <a:lnTo>
                      <a:pt x="13" y="159"/>
                    </a:lnTo>
                    <a:lnTo>
                      <a:pt x="13" y="155"/>
                    </a:lnTo>
                    <a:lnTo>
                      <a:pt x="13" y="148"/>
                    </a:lnTo>
                    <a:lnTo>
                      <a:pt x="13" y="144"/>
                    </a:lnTo>
                    <a:lnTo>
                      <a:pt x="13" y="139"/>
                    </a:lnTo>
                    <a:lnTo>
                      <a:pt x="13" y="136"/>
                    </a:lnTo>
                    <a:lnTo>
                      <a:pt x="13" y="133"/>
                    </a:lnTo>
                    <a:lnTo>
                      <a:pt x="13" y="132"/>
                    </a:lnTo>
                    <a:lnTo>
                      <a:pt x="13" y="132"/>
                    </a:lnTo>
                    <a:lnTo>
                      <a:pt x="13" y="129"/>
                    </a:lnTo>
                    <a:lnTo>
                      <a:pt x="13" y="129"/>
                    </a:lnTo>
                    <a:lnTo>
                      <a:pt x="13" y="129"/>
                    </a:lnTo>
                    <a:lnTo>
                      <a:pt x="11" y="127"/>
                    </a:lnTo>
                    <a:lnTo>
                      <a:pt x="11" y="127"/>
                    </a:lnTo>
                    <a:lnTo>
                      <a:pt x="9" y="124"/>
                    </a:lnTo>
                    <a:lnTo>
                      <a:pt x="9" y="124"/>
                    </a:lnTo>
                    <a:lnTo>
                      <a:pt x="9" y="122"/>
                    </a:lnTo>
                    <a:lnTo>
                      <a:pt x="9" y="122"/>
                    </a:lnTo>
                    <a:lnTo>
                      <a:pt x="8" y="122"/>
                    </a:lnTo>
                    <a:lnTo>
                      <a:pt x="8" y="122"/>
                    </a:lnTo>
                    <a:lnTo>
                      <a:pt x="6" y="122"/>
                    </a:lnTo>
                    <a:lnTo>
                      <a:pt x="6" y="122"/>
                    </a:lnTo>
                    <a:lnTo>
                      <a:pt x="6" y="122"/>
                    </a:lnTo>
                    <a:lnTo>
                      <a:pt x="6" y="122"/>
                    </a:lnTo>
                    <a:lnTo>
                      <a:pt x="6" y="124"/>
                    </a:lnTo>
                    <a:lnTo>
                      <a:pt x="5" y="124"/>
                    </a:lnTo>
                    <a:lnTo>
                      <a:pt x="5" y="126"/>
                    </a:lnTo>
                    <a:lnTo>
                      <a:pt x="5" y="126"/>
                    </a:lnTo>
                    <a:lnTo>
                      <a:pt x="5" y="127"/>
                    </a:lnTo>
                    <a:lnTo>
                      <a:pt x="5" y="127"/>
                    </a:lnTo>
                    <a:lnTo>
                      <a:pt x="3" y="127"/>
                    </a:lnTo>
                    <a:lnTo>
                      <a:pt x="3" y="127"/>
                    </a:lnTo>
                    <a:lnTo>
                      <a:pt x="3" y="127"/>
                    </a:lnTo>
                    <a:lnTo>
                      <a:pt x="3" y="127"/>
                    </a:lnTo>
                    <a:lnTo>
                      <a:pt x="2" y="127"/>
                    </a:lnTo>
                    <a:lnTo>
                      <a:pt x="2" y="127"/>
                    </a:lnTo>
                    <a:lnTo>
                      <a:pt x="2" y="126"/>
                    </a:lnTo>
                    <a:lnTo>
                      <a:pt x="2" y="124"/>
                    </a:lnTo>
                    <a:lnTo>
                      <a:pt x="2" y="122"/>
                    </a:lnTo>
                    <a:lnTo>
                      <a:pt x="2" y="121"/>
                    </a:lnTo>
                    <a:lnTo>
                      <a:pt x="2" y="121"/>
                    </a:lnTo>
                    <a:lnTo>
                      <a:pt x="5" y="112"/>
                    </a:lnTo>
                    <a:lnTo>
                      <a:pt x="5" y="112"/>
                    </a:lnTo>
                    <a:lnTo>
                      <a:pt x="5" y="109"/>
                    </a:lnTo>
                    <a:lnTo>
                      <a:pt x="5" y="109"/>
                    </a:lnTo>
                    <a:lnTo>
                      <a:pt x="5" y="107"/>
                    </a:lnTo>
                    <a:lnTo>
                      <a:pt x="5" y="107"/>
                    </a:lnTo>
                    <a:lnTo>
                      <a:pt x="3" y="106"/>
                    </a:lnTo>
                    <a:lnTo>
                      <a:pt x="3" y="104"/>
                    </a:lnTo>
                    <a:lnTo>
                      <a:pt x="3" y="104"/>
                    </a:lnTo>
                    <a:lnTo>
                      <a:pt x="5" y="103"/>
                    </a:lnTo>
                    <a:lnTo>
                      <a:pt x="5" y="101"/>
                    </a:lnTo>
                    <a:lnTo>
                      <a:pt x="5" y="101"/>
                    </a:lnTo>
                    <a:lnTo>
                      <a:pt x="5" y="101"/>
                    </a:lnTo>
                    <a:lnTo>
                      <a:pt x="5" y="99"/>
                    </a:lnTo>
                    <a:lnTo>
                      <a:pt x="5" y="99"/>
                    </a:lnTo>
                    <a:lnTo>
                      <a:pt x="3" y="99"/>
                    </a:lnTo>
                    <a:lnTo>
                      <a:pt x="3" y="98"/>
                    </a:lnTo>
                    <a:lnTo>
                      <a:pt x="3" y="96"/>
                    </a:lnTo>
                    <a:lnTo>
                      <a:pt x="3" y="93"/>
                    </a:lnTo>
                    <a:lnTo>
                      <a:pt x="2" y="92"/>
                    </a:lnTo>
                    <a:lnTo>
                      <a:pt x="3" y="90"/>
                    </a:lnTo>
                    <a:lnTo>
                      <a:pt x="2" y="89"/>
                    </a:lnTo>
                    <a:lnTo>
                      <a:pt x="2" y="89"/>
                    </a:lnTo>
                    <a:lnTo>
                      <a:pt x="2" y="87"/>
                    </a:lnTo>
                    <a:lnTo>
                      <a:pt x="2" y="87"/>
                    </a:lnTo>
                    <a:lnTo>
                      <a:pt x="2" y="86"/>
                    </a:lnTo>
                    <a:lnTo>
                      <a:pt x="0" y="86"/>
                    </a:lnTo>
                    <a:lnTo>
                      <a:pt x="0" y="84"/>
                    </a:lnTo>
                    <a:lnTo>
                      <a:pt x="0" y="84"/>
                    </a:lnTo>
                    <a:lnTo>
                      <a:pt x="2" y="83"/>
                    </a:lnTo>
                    <a:lnTo>
                      <a:pt x="3" y="76"/>
                    </a:lnTo>
                    <a:lnTo>
                      <a:pt x="5" y="75"/>
                    </a:lnTo>
                    <a:lnTo>
                      <a:pt x="5" y="73"/>
                    </a:lnTo>
                    <a:lnTo>
                      <a:pt x="5" y="72"/>
                    </a:lnTo>
                    <a:lnTo>
                      <a:pt x="5" y="72"/>
                    </a:lnTo>
                    <a:lnTo>
                      <a:pt x="5" y="72"/>
                    </a:lnTo>
                    <a:lnTo>
                      <a:pt x="5" y="70"/>
                    </a:lnTo>
                    <a:lnTo>
                      <a:pt x="6" y="70"/>
                    </a:lnTo>
                    <a:lnTo>
                      <a:pt x="6" y="70"/>
                    </a:lnTo>
                    <a:lnTo>
                      <a:pt x="8" y="69"/>
                    </a:lnTo>
                    <a:lnTo>
                      <a:pt x="8" y="69"/>
                    </a:lnTo>
                    <a:lnTo>
                      <a:pt x="8" y="67"/>
                    </a:lnTo>
                    <a:lnTo>
                      <a:pt x="8" y="66"/>
                    </a:lnTo>
                    <a:lnTo>
                      <a:pt x="8" y="64"/>
                    </a:lnTo>
                    <a:lnTo>
                      <a:pt x="8" y="63"/>
                    </a:lnTo>
                    <a:lnTo>
                      <a:pt x="8" y="60"/>
                    </a:lnTo>
                    <a:lnTo>
                      <a:pt x="8" y="58"/>
                    </a:lnTo>
                    <a:lnTo>
                      <a:pt x="8" y="58"/>
                    </a:lnTo>
                    <a:lnTo>
                      <a:pt x="8" y="58"/>
                    </a:lnTo>
                    <a:lnTo>
                      <a:pt x="8" y="57"/>
                    </a:lnTo>
                    <a:lnTo>
                      <a:pt x="9" y="55"/>
                    </a:lnTo>
                    <a:lnTo>
                      <a:pt x="9" y="54"/>
                    </a:lnTo>
                    <a:lnTo>
                      <a:pt x="9" y="52"/>
                    </a:lnTo>
                    <a:lnTo>
                      <a:pt x="9" y="50"/>
                    </a:lnTo>
                    <a:lnTo>
                      <a:pt x="9" y="50"/>
                    </a:lnTo>
                    <a:lnTo>
                      <a:pt x="9" y="49"/>
                    </a:lnTo>
                    <a:lnTo>
                      <a:pt x="9" y="49"/>
                    </a:lnTo>
                    <a:lnTo>
                      <a:pt x="9" y="47"/>
                    </a:lnTo>
                    <a:lnTo>
                      <a:pt x="9" y="46"/>
                    </a:lnTo>
                    <a:lnTo>
                      <a:pt x="6" y="41"/>
                    </a:lnTo>
                    <a:lnTo>
                      <a:pt x="5" y="40"/>
                    </a:lnTo>
                    <a:lnTo>
                      <a:pt x="5" y="38"/>
                    </a:lnTo>
                    <a:lnTo>
                      <a:pt x="5" y="35"/>
                    </a:lnTo>
                    <a:lnTo>
                      <a:pt x="5" y="34"/>
                    </a:lnTo>
                    <a:lnTo>
                      <a:pt x="5" y="34"/>
                    </a:lnTo>
                    <a:lnTo>
                      <a:pt x="5" y="32"/>
                    </a:lnTo>
                    <a:lnTo>
                      <a:pt x="6" y="29"/>
                    </a:lnTo>
                    <a:lnTo>
                      <a:pt x="6" y="27"/>
                    </a:lnTo>
                    <a:lnTo>
                      <a:pt x="6" y="26"/>
                    </a:lnTo>
                    <a:lnTo>
                      <a:pt x="6" y="24"/>
                    </a:lnTo>
                    <a:lnTo>
                      <a:pt x="6" y="23"/>
                    </a:lnTo>
                    <a:lnTo>
                      <a:pt x="6" y="23"/>
                    </a:lnTo>
                    <a:lnTo>
                      <a:pt x="8" y="21"/>
                    </a:lnTo>
                    <a:lnTo>
                      <a:pt x="8" y="20"/>
                    </a:lnTo>
                    <a:lnTo>
                      <a:pt x="8" y="20"/>
                    </a:lnTo>
                    <a:lnTo>
                      <a:pt x="6" y="20"/>
                    </a:lnTo>
                    <a:lnTo>
                      <a:pt x="6" y="18"/>
                    </a:lnTo>
                    <a:lnTo>
                      <a:pt x="6" y="18"/>
                    </a:lnTo>
                    <a:lnTo>
                      <a:pt x="6" y="17"/>
                    </a:lnTo>
                    <a:lnTo>
                      <a:pt x="5" y="17"/>
                    </a:lnTo>
                    <a:lnTo>
                      <a:pt x="5" y="17"/>
                    </a:lnTo>
                    <a:lnTo>
                      <a:pt x="5" y="15"/>
                    </a:lnTo>
                    <a:lnTo>
                      <a:pt x="5" y="15"/>
                    </a:lnTo>
                    <a:lnTo>
                      <a:pt x="5" y="15"/>
                    </a:lnTo>
                    <a:lnTo>
                      <a:pt x="5" y="14"/>
                    </a:lnTo>
                    <a:lnTo>
                      <a:pt x="5" y="12"/>
                    </a:lnTo>
                    <a:lnTo>
                      <a:pt x="5" y="12"/>
                    </a:lnTo>
                    <a:lnTo>
                      <a:pt x="5" y="11"/>
                    </a:lnTo>
                    <a:lnTo>
                      <a:pt x="6" y="9"/>
                    </a:lnTo>
                    <a:lnTo>
                      <a:pt x="6" y="9"/>
                    </a:lnTo>
                    <a:lnTo>
                      <a:pt x="6" y="8"/>
                    </a:lnTo>
                    <a:lnTo>
                      <a:pt x="8" y="8"/>
                    </a:lnTo>
                    <a:lnTo>
                      <a:pt x="8" y="6"/>
                    </a:lnTo>
                    <a:lnTo>
                      <a:pt x="8" y="6"/>
                    </a:lnTo>
                    <a:lnTo>
                      <a:pt x="6" y="4"/>
                    </a:lnTo>
                    <a:lnTo>
                      <a:pt x="6" y="3"/>
                    </a:lnTo>
                    <a:lnTo>
                      <a:pt x="6" y="1"/>
                    </a:lnTo>
                    <a:lnTo>
                      <a:pt x="9" y="1"/>
                    </a:lnTo>
                    <a:lnTo>
                      <a:pt x="16" y="1"/>
                    </a:lnTo>
                    <a:lnTo>
                      <a:pt x="22" y="1"/>
                    </a:lnTo>
                    <a:lnTo>
                      <a:pt x="28" y="1"/>
                    </a:lnTo>
                    <a:lnTo>
                      <a:pt x="34" y="1"/>
                    </a:lnTo>
                    <a:lnTo>
                      <a:pt x="42" y="1"/>
                    </a:lnTo>
                    <a:lnTo>
                      <a:pt x="48" y="1"/>
                    </a:lnTo>
                    <a:lnTo>
                      <a:pt x="54" y="1"/>
                    </a:lnTo>
                    <a:lnTo>
                      <a:pt x="60" y="1"/>
                    </a:lnTo>
                    <a:lnTo>
                      <a:pt x="66" y="1"/>
                    </a:lnTo>
                    <a:lnTo>
                      <a:pt x="72" y="1"/>
                    </a:lnTo>
                    <a:lnTo>
                      <a:pt x="78" y="1"/>
                    </a:lnTo>
                    <a:lnTo>
                      <a:pt x="85" y="1"/>
                    </a:lnTo>
                    <a:lnTo>
                      <a:pt x="91" y="1"/>
                    </a:lnTo>
                    <a:lnTo>
                      <a:pt x="98" y="1"/>
                    </a:lnTo>
                    <a:lnTo>
                      <a:pt x="104" y="0"/>
                    </a:lnTo>
                    <a:lnTo>
                      <a:pt x="111" y="0"/>
                    </a:lnTo>
                    <a:lnTo>
                      <a:pt x="117" y="0"/>
                    </a:lnTo>
                    <a:lnTo>
                      <a:pt x="123" y="0"/>
                    </a:lnTo>
                    <a:lnTo>
                      <a:pt x="121" y="1"/>
                    </a:lnTo>
                    <a:lnTo>
                      <a:pt x="121" y="1"/>
                    </a:lnTo>
                    <a:lnTo>
                      <a:pt x="121" y="4"/>
                    </a:lnTo>
                    <a:lnTo>
                      <a:pt x="121" y="6"/>
                    </a:lnTo>
                    <a:lnTo>
                      <a:pt x="123" y="8"/>
                    </a:lnTo>
                    <a:lnTo>
                      <a:pt x="123" y="9"/>
                    </a:lnTo>
                    <a:lnTo>
                      <a:pt x="123" y="11"/>
                    </a:lnTo>
                    <a:lnTo>
                      <a:pt x="120" y="15"/>
                    </a:lnTo>
                    <a:lnTo>
                      <a:pt x="117" y="20"/>
                    </a:lnTo>
                    <a:lnTo>
                      <a:pt x="115" y="23"/>
                    </a:lnTo>
                    <a:lnTo>
                      <a:pt x="115" y="24"/>
                    </a:lnTo>
                    <a:lnTo>
                      <a:pt x="115" y="26"/>
                    </a:lnTo>
                    <a:lnTo>
                      <a:pt x="117" y="27"/>
                    </a:lnTo>
                    <a:lnTo>
                      <a:pt x="117" y="29"/>
                    </a:lnTo>
                    <a:lnTo>
                      <a:pt x="117" y="31"/>
                    </a:lnTo>
                    <a:lnTo>
                      <a:pt x="118" y="35"/>
                    </a:lnTo>
                    <a:lnTo>
                      <a:pt x="120" y="37"/>
                    </a:lnTo>
                    <a:lnTo>
                      <a:pt x="120" y="38"/>
                    </a:lnTo>
                    <a:lnTo>
                      <a:pt x="120" y="38"/>
                    </a:lnTo>
                    <a:lnTo>
                      <a:pt x="120" y="40"/>
                    </a:lnTo>
                    <a:lnTo>
                      <a:pt x="118" y="40"/>
                    </a:lnTo>
                    <a:lnTo>
                      <a:pt x="118" y="40"/>
                    </a:lnTo>
                    <a:lnTo>
                      <a:pt x="117" y="40"/>
                    </a:lnTo>
                    <a:lnTo>
                      <a:pt x="117" y="41"/>
                    </a:lnTo>
                    <a:lnTo>
                      <a:pt x="117" y="43"/>
                    </a:lnTo>
                    <a:lnTo>
                      <a:pt x="117" y="44"/>
                    </a:lnTo>
                    <a:lnTo>
                      <a:pt x="115" y="46"/>
                    </a:lnTo>
                    <a:lnTo>
                      <a:pt x="114" y="49"/>
                    </a:lnTo>
                    <a:lnTo>
                      <a:pt x="112" y="50"/>
                    </a:lnTo>
                    <a:lnTo>
                      <a:pt x="112" y="50"/>
                    </a:lnTo>
                    <a:lnTo>
                      <a:pt x="111" y="52"/>
                    </a:lnTo>
                    <a:lnTo>
                      <a:pt x="104" y="55"/>
                    </a:lnTo>
                    <a:lnTo>
                      <a:pt x="103" y="57"/>
                    </a:lnTo>
                    <a:lnTo>
                      <a:pt x="101" y="58"/>
                    </a:lnTo>
                    <a:lnTo>
                      <a:pt x="100" y="60"/>
                    </a:lnTo>
                    <a:lnTo>
                      <a:pt x="98" y="60"/>
                    </a:lnTo>
                    <a:lnTo>
                      <a:pt x="95" y="60"/>
                    </a:lnTo>
                    <a:lnTo>
                      <a:pt x="92" y="60"/>
                    </a:lnTo>
                    <a:lnTo>
                      <a:pt x="91" y="63"/>
                    </a:lnTo>
                    <a:lnTo>
                      <a:pt x="89" y="66"/>
                    </a:lnTo>
                    <a:lnTo>
                      <a:pt x="88" y="70"/>
                    </a:lnTo>
                    <a:lnTo>
                      <a:pt x="89" y="78"/>
                    </a:lnTo>
                    <a:lnTo>
                      <a:pt x="88" y="81"/>
                    </a:lnTo>
                    <a:lnTo>
                      <a:pt x="88" y="84"/>
                    </a:lnTo>
                    <a:lnTo>
                      <a:pt x="85" y="89"/>
                    </a:lnTo>
                    <a:lnTo>
                      <a:pt x="85" y="90"/>
                    </a:lnTo>
                    <a:lnTo>
                      <a:pt x="85" y="90"/>
                    </a:lnTo>
                    <a:lnTo>
                      <a:pt x="85" y="92"/>
                    </a:lnTo>
                    <a:lnTo>
                      <a:pt x="85" y="92"/>
                    </a:lnTo>
                    <a:lnTo>
                      <a:pt x="85" y="92"/>
                    </a:lnTo>
                    <a:lnTo>
                      <a:pt x="81" y="98"/>
                    </a:lnTo>
                    <a:lnTo>
                      <a:pt x="80" y="99"/>
                    </a:lnTo>
                    <a:lnTo>
                      <a:pt x="80" y="103"/>
                    </a:lnTo>
                    <a:lnTo>
                      <a:pt x="80" y="104"/>
                    </a:lnTo>
                    <a:lnTo>
                      <a:pt x="80" y="106"/>
                    </a:lnTo>
                    <a:lnTo>
                      <a:pt x="78" y="107"/>
                    </a:lnTo>
                    <a:lnTo>
                      <a:pt x="78" y="109"/>
                    </a:lnTo>
                    <a:lnTo>
                      <a:pt x="75" y="112"/>
                    </a:lnTo>
                    <a:lnTo>
                      <a:pt x="74" y="113"/>
                    </a:lnTo>
                    <a:lnTo>
                      <a:pt x="72" y="115"/>
                    </a:lnTo>
                    <a:lnTo>
                      <a:pt x="72" y="115"/>
                    </a:lnTo>
                    <a:lnTo>
                      <a:pt x="72" y="118"/>
                    </a:lnTo>
                    <a:lnTo>
                      <a:pt x="71" y="122"/>
                    </a:lnTo>
                    <a:lnTo>
                      <a:pt x="71" y="124"/>
                    </a:lnTo>
                    <a:lnTo>
                      <a:pt x="69" y="126"/>
                    </a:lnTo>
                    <a:lnTo>
                      <a:pt x="68" y="127"/>
                    </a:lnTo>
                    <a:lnTo>
                      <a:pt x="66" y="129"/>
                    </a:lnTo>
                    <a:lnTo>
                      <a:pt x="66" y="132"/>
                    </a:lnTo>
                    <a:lnTo>
                      <a:pt x="66" y="145"/>
                    </a:lnTo>
                    <a:lnTo>
                      <a:pt x="66" y="148"/>
                    </a:lnTo>
                    <a:lnTo>
                      <a:pt x="66" y="152"/>
                    </a:lnTo>
                    <a:lnTo>
                      <a:pt x="65" y="153"/>
                    </a:lnTo>
                    <a:lnTo>
                      <a:pt x="65" y="153"/>
                    </a:lnTo>
                    <a:lnTo>
                      <a:pt x="65" y="155"/>
                    </a:lnTo>
                    <a:lnTo>
                      <a:pt x="65" y="155"/>
                    </a:lnTo>
                    <a:lnTo>
                      <a:pt x="63" y="156"/>
                    </a:lnTo>
                    <a:lnTo>
                      <a:pt x="63" y="156"/>
                    </a:lnTo>
                    <a:lnTo>
                      <a:pt x="65" y="156"/>
                    </a:lnTo>
                    <a:lnTo>
                      <a:pt x="65" y="158"/>
                    </a:lnTo>
                    <a:lnTo>
                      <a:pt x="65" y="158"/>
                    </a:lnTo>
                    <a:lnTo>
                      <a:pt x="65" y="158"/>
                    </a:lnTo>
                    <a:lnTo>
                      <a:pt x="63" y="158"/>
                    </a:lnTo>
                    <a:lnTo>
                      <a:pt x="63" y="159"/>
                    </a:lnTo>
                    <a:lnTo>
                      <a:pt x="63" y="162"/>
                    </a:lnTo>
                    <a:lnTo>
                      <a:pt x="63" y="164"/>
                    </a:lnTo>
                    <a:lnTo>
                      <a:pt x="63" y="165"/>
                    </a:lnTo>
                    <a:lnTo>
                      <a:pt x="63" y="168"/>
                    </a:lnTo>
                    <a:lnTo>
                      <a:pt x="62" y="173"/>
                    </a:lnTo>
                    <a:lnTo>
                      <a:pt x="62" y="176"/>
                    </a:lnTo>
                    <a:lnTo>
                      <a:pt x="62" y="178"/>
                    </a:lnTo>
                    <a:lnTo>
                      <a:pt x="60" y="179"/>
                    </a:lnTo>
                    <a:lnTo>
                      <a:pt x="58" y="179"/>
                    </a:lnTo>
                    <a:lnTo>
                      <a:pt x="58" y="181"/>
                    </a:lnTo>
                    <a:lnTo>
                      <a:pt x="58" y="184"/>
                    </a:lnTo>
                    <a:lnTo>
                      <a:pt x="57" y="185"/>
                    </a:lnTo>
                    <a:lnTo>
                      <a:pt x="57" y="187"/>
                    </a:lnTo>
                    <a:lnTo>
                      <a:pt x="57" y="187"/>
                    </a:lnTo>
                    <a:lnTo>
                      <a:pt x="57" y="188"/>
                    </a:lnTo>
                    <a:lnTo>
                      <a:pt x="57" y="190"/>
                    </a:lnTo>
                    <a:lnTo>
                      <a:pt x="57" y="191"/>
                    </a:lnTo>
                    <a:lnTo>
                      <a:pt x="57" y="193"/>
                    </a:lnTo>
                    <a:lnTo>
                      <a:pt x="58" y="193"/>
                    </a:lnTo>
                    <a:lnTo>
                      <a:pt x="60" y="196"/>
                    </a:lnTo>
                    <a:lnTo>
                      <a:pt x="62" y="198"/>
                    </a:lnTo>
                    <a:lnTo>
                      <a:pt x="62" y="201"/>
                    </a:lnTo>
                    <a:lnTo>
                      <a:pt x="62" y="201"/>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0" name="Freeform 305">
                <a:extLst>
                  <a:ext uri="{FF2B5EF4-FFF2-40B4-BE49-F238E27FC236}">
                    <a16:creationId xmlns:a16="http://schemas.microsoft.com/office/drawing/2014/main" id="{2E26428F-E008-D244-0B6F-EC44410DEF6A}"/>
                  </a:ext>
                </a:extLst>
              </p:cNvPr>
              <p:cNvSpPr>
                <a:spLocks noEditPoints="1"/>
              </p:cNvSpPr>
              <p:nvPr/>
            </p:nvSpPr>
            <p:spPr bwMode="auto">
              <a:xfrm>
                <a:off x="7097713" y="4237038"/>
                <a:ext cx="360363" cy="568325"/>
              </a:xfrm>
              <a:custGeom>
                <a:avLst/>
                <a:gdLst>
                  <a:gd name="T0" fmla="*/ 23 w 227"/>
                  <a:gd name="T1" fmla="*/ 355 h 358"/>
                  <a:gd name="T2" fmla="*/ 41 w 227"/>
                  <a:gd name="T3" fmla="*/ 1 h 358"/>
                  <a:gd name="T4" fmla="*/ 112 w 227"/>
                  <a:gd name="T5" fmla="*/ 1 h 358"/>
                  <a:gd name="T6" fmla="*/ 182 w 227"/>
                  <a:gd name="T7" fmla="*/ 3 h 358"/>
                  <a:gd name="T8" fmla="*/ 185 w 227"/>
                  <a:gd name="T9" fmla="*/ 20 h 358"/>
                  <a:gd name="T10" fmla="*/ 193 w 227"/>
                  <a:gd name="T11" fmla="*/ 64 h 358"/>
                  <a:gd name="T12" fmla="*/ 201 w 227"/>
                  <a:gd name="T13" fmla="*/ 113 h 358"/>
                  <a:gd name="T14" fmla="*/ 205 w 227"/>
                  <a:gd name="T15" fmla="*/ 148 h 358"/>
                  <a:gd name="T16" fmla="*/ 210 w 227"/>
                  <a:gd name="T17" fmla="*/ 164 h 358"/>
                  <a:gd name="T18" fmla="*/ 212 w 227"/>
                  <a:gd name="T19" fmla="*/ 170 h 358"/>
                  <a:gd name="T20" fmla="*/ 213 w 227"/>
                  <a:gd name="T21" fmla="*/ 177 h 358"/>
                  <a:gd name="T22" fmla="*/ 221 w 227"/>
                  <a:gd name="T23" fmla="*/ 190 h 358"/>
                  <a:gd name="T24" fmla="*/ 222 w 227"/>
                  <a:gd name="T25" fmla="*/ 197 h 358"/>
                  <a:gd name="T26" fmla="*/ 225 w 227"/>
                  <a:gd name="T27" fmla="*/ 207 h 358"/>
                  <a:gd name="T28" fmla="*/ 225 w 227"/>
                  <a:gd name="T29" fmla="*/ 210 h 358"/>
                  <a:gd name="T30" fmla="*/ 222 w 227"/>
                  <a:gd name="T31" fmla="*/ 211 h 358"/>
                  <a:gd name="T32" fmla="*/ 219 w 227"/>
                  <a:gd name="T33" fmla="*/ 214 h 358"/>
                  <a:gd name="T34" fmla="*/ 216 w 227"/>
                  <a:gd name="T35" fmla="*/ 222 h 358"/>
                  <a:gd name="T36" fmla="*/ 213 w 227"/>
                  <a:gd name="T37" fmla="*/ 233 h 358"/>
                  <a:gd name="T38" fmla="*/ 212 w 227"/>
                  <a:gd name="T39" fmla="*/ 243 h 358"/>
                  <a:gd name="T40" fmla="*/ 216 w 227"/>
                  <a:gd name="T41" fmla="*/ 260 h 358"/>
                  <a:gd name="T42" fmla="*/ 216 w 227"/>
                  <a:gd name="T43" fmla="*/ 271 h 358"/>
                  <a:gd name="T44" fmla="*/ 215 w 227"/>
                  <a:gd name="T45" fmla="*/ 285 h 358"/>
                  <a:gd name="T46" fmla="*/ 219 w 227"/>
                  <a:gd name="T47" fmla="*/ 295 h 358"/>
                  <a:gd name="T48" fmla="*/ 210 w 227"/>
                  <a:gd name="T49" fmla="*/ 302 h 358"/>
                  <a:gd name="T50" fmla="*/ 140 w 227"/>
                  <a:gd name="T51" fmla="*/ 302 h 358"/>
                  <a:gd name="T52" fmla="*/ 69 w 227"/>
                  <a:gd name="T53" fmla="*/ 302 h 358"/>
                  <a:gd name="T54" fmla="*/ 55 w 227"/>
                  <a:gd name="T55" fmla="*/ 311 h 358"/>
                  <a:gd name="T56" fmla="*/ 60 w 227"/>
                  <a:gd name="T57" fmla="*/ 317 h 358"/>
                  <a:gd name="T58" fmla="*/ 69 w 227"/>
                  <a:gd name="T59" fmla="*/ 326 h 358"/>
                  <a:gd name="T60" fmla="*/ 66 w 227"/>
                  <a:gd name="T61" fmla="*/ 335 h 358"/>
                  <a:gd name="T62" fmla="*/ 68 w 227"/>
                  <a:gd name="T63" fmla="*/ 340 h 358"/>
                  <a:gd name="T64" fmla="*/ 66 w 227"/>
                  <a:gd name="T65" fmla="*/ 346 h 358"/>
                  <a:gd name="T66" fmla="*/ 60 w 227"/>
                  <a:gd name="T67" fmla="*/ 352 h 358"/>
                  <a:gd name="T68" fmla="*/ 55 w 227"/>
                  <a:gd name="T69" fmla="*/ 349 h 358"/>
                  <a:gd name="T70" fmla="*/ 57 w 227"/>
                  <a:gd name="T71" fmla="*/ 352 h 358"/>
                  <a:gd name="T72" fmla="*/ 31 w 227"/>
                  <a:gd name="T73" fmla="*/ 358 h 358"/>
                  <a:gd name="T74" fmla="*/ 35 w 227"/>
                  <a:gd name="T75" fmla="*/ 355 h 358"/>
                  <a:gd name="T76" fmla="*/ 41 w 227"/>
                  <a:gd name="T77" fmla="*/ 349 h 358"/>
                  <a:gd name="T78" fmla="*/ 41 w 227"/>
                  <a:gd name="T79" fmla="*/ 346 h 358"/>
                  <a:gd name="T80" fmla="*/ 38 w 227"/>
                  <a:gd name="T81" fmla="*/ 346 h 358"/>
                  <a:gd name="T82" fmla="*/ 35 w 227"/>
                  <a:gd name="T83" fmla="*/ 341 h 358"/>
                  <a:gd name="T84" fmla="*/ 37 w 227"/>
                  <a:gd name="T85" fmla="*/ 334 h 358"/>
                  <a:gd name="T86" fmla="*/ 31 w 227"/>
                  <a:gd name="T87" fmla="*/ 325 h 358"/>
                  <a:gd name="T88" fmla="*/ 29 w 227"/>
                  <a:gd name="T89" fmla="*/ 323 h 358"/>
                  <a:gd name="T90" fmla="*/ 28 w 227"/>
                  <a:gd name="T91" fmla="*/ 331 h 358"/>
                  <a:gd name="T92" fmla="*/ 26 w 227"/>
                  <a:gd name="T93" fmla="*/ 335 h 358"/>
                  <a:gd name="T94" fmla="*/ 23 w 227"/>
                  <a:gd name="T95" fmla="*/ 351 h 358"/>
                  <a:gd name="T96" fmla="*/ 20 w 227"/>
                  <a:gd name="T97" fmla="*/ 351 h 358"/>
                  <a:gd name="T98" fmla="*/ 12 w 227"/>
                  <a:gd name="T99" fmla="*/ 346 h 358"/>
                  <a:gd name="T100" fmla="*/ 9 w 227"/>
                  <a:gd name="T101" fmla="*/ 346 h 358"/>
                  <a:gd name="T102" fmla="*/ 5 w 227"/>
                  <a:gd name="T103" fmla="*/ 320 h 358"/>
                  <a:gd name="T104" fmla="*/ 2 w 227"/>
                  <a:gd name="T105" fmla="*/ 271 h 358"/>
                  <a:gd name="T106" fmla="*/ 0 w 227"/>
                  <a:gd name="T107" fmla="*/ 234 h 358"/>
                  <a:gd name="T108" fmla="*/ 5 w 227"/>
                  <a:gd name="T109" fmla="*/ 194 h 358"/>
                  <a:gd name="T110" fmla="*/ 12 w 227"/>
                  <a:gd name="T111" fmla="*/ 125 h 358"/>
                  <a:gd name="T112" fmla="*/ 20 w 227"/>
                  <a:gd name="T113" fmla="*/ 56 h 358"/>
                  <a:gd name="T114" fmla="*/ 25 w 227"/>
                  <a:gd name="T115" fmla="*/ 15 h 358"/>
                  <a:gd name="T116" fmla="*/ 22 w 227"/>
                  <a:gd name="T117" fmla="*/ 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7" h="358">
                    <a:moveTo>
                      <a:pt x="25" y="357"/>
                    </a:moveTo>
                    <a:lnTo>
                      <a:pt x="11" y="358"/>
                    </a:lnTo>
                    <a:lnTo>
                      <a:pt x="12" y="357"/>
                    </a:lnTo>
                    <a:lnTo>
                      <a:pt x="19" y="357"/>
                    </a:lnTo>
                    <a:lnTo>
                      <a:pt x="22" y="357"/>
                    </a:lnTo>
                    <a:lnTo>
                      <a:pt x="23" y="357"/>
                    </a:lnTo>
                    <a:lnTo>
                      <a:pt x="23" y="355"/>
                    </a:lnTo>
                    <a:lnTo>
                      <a:pt x="23" y="355"/>
                    </a:lnTo>
                    <a:lnTo>
                      <a:pt x="25" y="355"/>
                    </a:lnTo>
                    <a:lnTo>
                      <a:pt x="26" y="357"/>
                    </a:lnTo>
                    <a:lnTo>
                      <a:pt x="26" y="357"/>
                    </a:lnTo>
                    <a:lnTo>
                      <a:pt x="26" y="357"/>
                    </a:lnTo>
                    <a:lnTo>
                      <a:pt x="25" y="357"/>
                    </a:lnTo>
                    <a:close/>
                    <a:moveTo>
                      <a:pt x="41" y="1"/>
                    </a:moveTo>
                    <a:lnTo>
                      <a:pt x="52" y="1"/>
                    </a:lnTo>
                    <a:lnTo>
                      <a:pt x="61" y="1"/>
                    </a:lnTo>
                    <a:lnTo>
                      <a:pt x="72" y="1"/>
                    </a:lnTo>
                    <a:lnTo>
                      <a:pt x="81" y="1"/>
                    </a:lnTo>
                    <a:lnTo>
                      <a:pt x="92" y="1"/>
                    </a:lnTo>
                    <a:lnTo>
                      <a:pt x="101" y="1"/>
                    </a:lnTo>
                    <a:lnTo>
                      <a:pt x="112" y="1"/>
                    </a:lnTo>
                    <a:lnTo>
                      <a:pt x="121" y="1"/>
                    </a:lnTo>
                    <a:lnTo>
                      <a:pt x="132" y="1"/>
                    </a:lnTo>
                    <a:lnTo>
                      <a:pt x="141" y="1"/>
                    </a:lnTo>
                    <a:lnTo>
                      <a:pt x="152" y="1"/>
                    </a:lnTo>
                    <a:lnTo>
                      <a:pt x="161" y="1"/>
                    </a:lnTo>
                    <a:lnTo>
                      <a:pt x="172" y="3"/>
                    </a:lnTo>
                    <a:lnTo>
                      <a:pt x="182" y="3"/>
                    </a:lnTo>
                    <a:lnTo>
                      <a:pt x="182" y="3"/>
                    </a:lnTo>
                    <a:lnTo>
                      <a:pt x="182" y="4"/>
                    </a:lnTo>
                    <a:lnTo>
                      <a:pt x="182" y="4"/>
                    </a:lnTo>
                    <a:lnTo>
                      <a:pt x="182" y="7"/>
                    </a:lnTo>
                    <a:lnTo>
                      <a:pt x="184" y="12"/>
                    </a:lnTo>
                    <a:lnTo>
                      <a:pt x="184" y="15"/>
                    </a:lnTo>
                    <a:lnTo>
                      <a:pt x="185" y="20"/>
                    </a:lnTo>
                    <a:lnTo>
                      <a:pt x="185" y="26"/>
                    </a:lnTo>
                    <a:lnTo>
                      <a:pt x="187" y="30"/>
                    </a:lnTo>
                    <a:lnTo>
                      <a:pt x="187" y="36"/>
                    </a:lnTo>
                    <a:lnTo>
                      <a:pt x="189" y="44"/>
                    </a:lnTo>
                    <a:lnTo>
                      <a:pt x="190" y="50"/>
                    </a:lnTo>
                    <a:lnTo>
                      <a:pt x="192" y="56"/>
                    </a:lnTo>
                    <a:lnTo>
                      <a:pt x="193" y="64"/>
                    </a:lnTo>
                    <a:lnTo>
                      <a:pt x="193" y="72"/>
                    </a:lnTo>
                    <a:lnTo>
                      <a:pt x="195" y="78"/>
                    </a:lnTo>
                    <a:lnTo>
                      <a:pt x="196" y="86"/>
                    </a:lnTo>
                    <a:lnTo>
                      <a:pt x="198" y="93"/>
                    </a:lnTo>
                    <a:lnTo>
                      <a:pt x="198" y="99"/>
                    </a:lnTo>
                    <a:lnTo>
                      <a:pt x="199" y="107"/>
                    </a:lnTo>
                    <a:lnTo>
                      <a:pt x="201" y="113"/>
                    </a:lnTo>
                    <a:lnTo>
                      <a:pt x="201" y="119"/>
                    </a:lnTo>
                    <a:lnTo>
                      <a:pt x="202" y="125"/>
                    </a:lnTo>
                    <a:lnTo>
                      <a:pt x="204" y="131"/>
                    </a:lnTo>
                    <a:lnTo>
                      <a:pt x="204" y="136"/>
                    </a:lnTo>
                    <a:lnTo>
                      <a:pt x="205" y="141"/>
                    </a:lnTo>
                    <a:lnTo>
                      <a:pt x="205" y="145"/>
                    </a:lnTo>
                    <a:lnTo>
                      <a:pt x="205" y="148"/>
                    </a:lnTo>
                    <a:lnTo>
                      <a:pt x="207" y="151"/>
                    </a:lnTo>
                    <a:lnTo>
                      <a:pt x="207" y="153"/>
                    </a:lnTo>
                    <a:lnTo>
                      <a:pt x="207" y="154"/>
                    </a:lnTo>
                    <a:lnTo>
                      <a:pt x="207" y="154"/>
                    </a:lnTo>
                    <a:lnTo>
                      <a:pt x="207" y="158"/>
                    </a:lnTo>
                    <a:lnTo>
                      <a:pt x="207" y="158"/>
                    </a:lnTo>
                    <a:lnTo>
                      <a:pt x="210" y="164"/>
                    </a:lnTo>
                    <a:lnTo>
                      <a:pt x="210" y="165"/>
                    </a:lnTo>
                    <a:lnTo>
                      <a:pt x="210" y="167"/>
                    </a:lnTo>
                    <a:lnTo>
                      <a:pt x="210" y="167"/>
                    </a:lnTo>
                    <a:lnTo>
                      <a:pt x="210" y="167"/>
                    </a:lnTo>
                    <a:lnTo>
                      <a:pt x="210" y="168"/>
                    </a:lnTo>
                    <a:lnTo>
                      <a:pt x="212" y="170"/>
                    </a:lnTo>
                    <a:lnTo>
                      <a:pt x="212" y="170"/>
                    </a:lnTo>
                    <a:lnTo>
                      <a:pt x="212" y="170"/>
                    </a:lnTo>
                    <a:lnTo>
                      <a:pt x="212" y="171"/>
                    </a:lnTo>
                    <a:lnTo>
                      <a:pt x="212" y="171"/>
                    </a:lnTo>
                    <a:lnTo>
                      <a:pt x="213" y="173"/>
                    </a:lnTo>
                    <a:lnTo>
                      <a:pt x="213" y="176"/>
                    </a:lnTo>
                    <a:lnTo>
                      <a:pt x="213" y="177"/>
                    </a:lnTo>
                    <a:lnTo>
                      <a:pt x="213" y="177"/>
                    </a:lnTo>
                    <a:lnTo>
                      <a:pt x="213" y="179"/>
                    </a:lnTo>
                    <a:lnTo>
                      <a:pt x="215" y="181"/>
                    </a:lnTo>
                    <a:lnTo>
                      <a:pt x="215" y="181"/>
                    </a:lnTo>
                    <a:lnTo>
                      <a:pt x="215" y="181"/>
                    </a:lnTo>
                    <a:lnTo>
                      <a:pt x="215" y="182"/>
                    </a:lnTo>
                    <a:lnTo>
                      <a:pt x="219" y="188"/>
                    </a:lnTo>
                    <a:lnTo>
                      <a:pt x="221" y="190"/>
                    </a:lnTo>
                    <a:lnTo>
                      <a:pt x="221" y="190"/>
                    </a:lnTo>
                    <a:lnTo>
                      <a:pt x="221" y="193"/>
                    </a:lnTo>
                    <a:lnTo>
                      <a:pt x="221" y="194"/>
                    </a:lnTo>
                    <a:lnTo>
                      <a:pt x="222" y="194"/>
                    </a:lnTo>
                    <a:lnTo>
                      <a:pt x="222" y="196"/>
                    </a:lnTo>
                    <a:lnTo>
                      <a:pt x="222" y="197"/>
                    </a:lnTo>
                    <a:lnTo>
                      <a:pt x="222" y="197"/>
                    </a:lnTo>
                    <a:lnTo>
                      <a:pt x="222" y="199"/>
                    </a:lnTo>
                    <a:lnTo>
                      <a:pt x="222" y="199"/>
                    </a:lnTo>
                    <a:lnTo>
                      <a:pt x="222" y="200"/>
                    </a:lnTo>
                    <a:lnTo>
                      <a:pt x="221" y="202"/>
                    </a:lnTo>
                    <a:lnTo>
                      <a:pt x="221" y="203"/>
                    </a:lnTo>
                    <a:lnTo>
                      <a:pt x="222" y="203"/>
                    </a:lnTo>
                    <a:lnTo>
                      <a:pt x="225" y="207"/>
                    </a:lnTo>
                    <a:lnTo>
                      <a:pt x="225" y="207"/>
                    </a:lnTo>
                    <a:lnTo>
                      <a:pt x="225" y="207"/>
                    </a:lnTo>
                    <a:lnTo>
                      <a:pt x="227" y="207"/>
                    </a:lnTo>
                    <a:lnTo>
                      <a:pt x="227" y="208"/>
                    </a:lnTo>
                    <a:lnTo>
                      <a:pt x="227" y="208"/>
                    </a:lnTo>
                    <a:lnTo>
                      <a:pt x="227" y="208"/>
                    </a:lnTo>
                    <a:lnTo>
                      <a:pt x="225" y="210"/>
                    </a:lnTo>
                    <a:lnTo>
                      <a:pt x="225" y="210"/>
                    </a:lnTo>
                    <a:lnTo>
                      <a:pt x="225" y="210"/>
                    </a:lnTo>
                    <a:lnTo>
                      <a:pt x="225" y="210"/>
                    </a:lnTo>
                    <a:lnTo>
                      <a:pt x="225" y="211"/>
                    </a:lnTo>
                    <a:lnTo>
                      <a:pt x="225" y="211"/>
                    </a:lnTo>
                    <a:lnTo>
                      <a:pt x="224" y="211"/>
                    </a:lnTo>
                    <a:lnTo>
                      <a:pt x="222" y="211"/>
                    </a:lnTo>
                    <a:lnTo>
                      <a:pt x="222" y="211"/>
                    </a:lnTo>
                    <a:lnTo>
                      <a:pt x="222" y="213"/>
                    </a:lnTo>
                    <a:lnTo>
                      <a:pt x="222" y="213"/>
                    </a:lnTo>
                    <a:lnTo>
                      <a:pt x="222" y="213"/>
                    </a:lnTo>
                    <a:lnTo>
                      <a:pt x="221" y="214"/>
                    </a:lnTo>
                    <a:lnTo>
                      <a:pt x="219" y="214"/>
                    </a:lnTo>
                    <a:lnTo>
                      <a:pt x="219" y="214"/>
                    </a:lnTo>
                    <a:lnTo>
                      <a:pt x="219" y="214"/>
                    </a:lnTo>
                    <a:lnTo>
                      <a:pt x="218" y="216"/>
                    </a:lnTo>
                    <a:lnTo>
                      <a:pt x="218" y="217"/>
                    </a:lnTo>
                    <a:lnTo>
                      <a:pt x="218" y="219"/>
                    </a:lnTo>
                    <a:lnTo>
                      <a:pt x="218" y="220"/>
                    </a:lnTo>
                    <a:lnTo>
                      <a:pt x="218" y="222"/>
                    </a:lnTo>
                    <a:lnTo>
                      <a:pt x="216" y="222"/>
                    </a:lnTo>
                    <a:lnTo>
                      <a:pt x="216" y="225"/>
                    </a:lnTo>
                    <a:lnTo>
                      <a:pt x="216" y="226"/>
                    </a:lnTo>
                    <a:lnTo>
                      <a:pt x="216" y="228"/>
                    </a:lnTo>
                    <a:lnTo>
                      <a:pt x="216" y="228"/>
                    </a:lnTo>
                    <a:lnTo>
                      <a:pt x="216" y="230"/>
                    </a:lnTo>
                    <a:lnTo>
                      <a:pt x="216" y="230"/>
                    </a:lnTo>
                    <a:lnTo>
                      <a:pt x="213" y="233"/>
                    </a:lnTo>
                    <a:lnTo>
                      <a:pt x="213" y="236"/>
                    </a:lnTo>
                    <a:lnTo>
                      <a:pt x="212" y="237"/>
                    </a:lnTo>
                    <a:lnTo>
                      <a:pt x="212" y="239"/>
                    </a:lnTo>
                    <a:lnTo>
                      <a:pt x="212" y="239"/>
                    </a:lnTo>
                    <a:lnTo>
                      <a:pt x="212" y="240"/>
                    </a:lnTo>
                    <a:lnTo>
                      <a:pt x="212" y="242"/>
                    </a:lnTo>
                    <a:lnTo>
                      <a:pt x="212" y="243"/>
                    </a:lnTo>
                    <a:lnTo>
                      <a:pt x="213" y="251"/>
                    </a:lnTo>
                    <a:lnTo>
                      <a:pt x="213" y="253"/>
                    </a:lnTo>
                    <a:lnTo>
                      <a:pt x="216" y="256"/>
                    </a:lnTo>
                    <a:lnTo>
                      <a:pt x="216" y="257"/>
                    </a:lnTo>
                    <a:lnTo>
                      <a:pt x="216" y="257"/>
                    </a:lnTo>
                    <a:lnTo>
                      <a:pt x="216" y="259"/>
                    </a:lnTo>
                    <a:lnTo>
                      <a:pt x="216" y="260"/>
                    </a:lnTo>
                    <a:lnTo>
                      <a:pt x="218" y="262"/>
                    </a:lnTo>
                    <a:lnTo>
                      <a:pt x="218" y="262"/>
                    </a:lnTo>
                    <a:lnTo>
                      <a:pt x="218" y="265"/>
                    </a:lnTo>
                    <a:lnTo>
                      <a:pt x="216" y="266"/>
                    </a:lnTo>
                    <a:lnTo>
                      <a:pt x="216" y="268"/>
                    </a:lnTo>
                    <a:lnTo>
                      <a:pt x="216" y="269"/>
                    </a:lnTo>
                    <a:lnTo>
                      <a:pt x="216" y="271"/>
                    </a:lnTo>
                    <a:lnTo>
                      <a:pt x="215" y="274"/>
                    </a:lnTo>
                    <a:lnTo>
                      <a:pt x="215" y="280"/>
                    </a:lnTo>
                    <a:lnTo>
                      <a:pt x="215" y="280"/>
                    </a:lnTo>
                    <a:lnTo>
                      <a:pt x="213" y="282"/>
                    </a:lnTo>
                    <a:lnTo>
                      <a:pt x="213" y="282"/>
                    </a:lnTo>
                    <a:lnTo>
                      <a:pt x="213" y="283"/>
                    </a:lnTo>
                    <a:lnTo>
                      <a:pt x="215" y="285"/>
                    </a:lnTo>
                    <a:lnTo>
                      <a:pt x="215" y="285"/>
                    </a:lnTo>
                    <a:lnTo>
                      <a:pt x="213" y="288"/>
                    </a:lnTo>
                    <a:lnTo>
                      <a:pt x="215" y="288"/>
                    </a:lnTo>
                    <a:lnTo>
                      <a:pt x="215" y="289"/>
                    </a:lnTo>
                    <a:lnTo>
                      <a:pt x="216" y="291"/>
                    </a:lnTo>
                    <a:lnTo>
                      <a:pt x="218" y="292"/>
                    </a:lnTo>
                    <a:lnTo>
                      <a:pt x="219" y="295"/>
                    </a:lnTo>
                    <a:lnTo>
                      <a:pt x="219" y="298"/>
                    </a:lnTo>
                    <a:lnTo>
                      <a:pt x="221" y="300"/>
                    </a:lnTo>
                    <a:lnTo>
                      <a:pt x="221" y="300"/>
                    </a:lnTo>
                    <a:lnTo>
                      <a:pt x="221" y="302"/>
                    </a:lnTo>
                    <a:lnTo>
                      <a:pt x="221" y="302"/>
                    </a:lnTo>
                    <a:lnTo>
                      <a:pt x="219" y="302"/>
                    </a:lnTo>
                    <a:lnTo>
                      <a:pt x="210" y="302"/>
                    </a:lnTo>
                    <a:lnTo>
                      <a:pt x="199" y="302"/>
                    </a:lnTo>
                    <a:lnTo>
                      <a:pt x="190" y="302"/>
                    </a:lnTo>
                    <a:lnTo>
                      <a:pt x="179" y="302"/>
                    </a:lnTo>
                    <a:lnTo>
                      <a:pt x="170" y="302"/>
                    </a:lnTo>
                    <a:lnTo>
                      <a:pt x="159" y="302"/>
                    </a:lnTo>
                    <a:lnTo>
                      <a:pt x="150" y="302"/>
                    </a:lnTo>
                    <a:lnTo>
                      <a:pt x="140" y="302"/>
                    </a:lnTo>
                    <a:lnTo>
                      <a:pt x="130" y="302"/>
                    </a:lnTo>
                    <a:lnTo>
                      <a:pt x="120" y="302"/>
                    </a:lnTo>
                    <a:lnTo>
                      <a:pt x="109" y="302"/>
                    </a:lnTo>
                    <a:lnTo>
                      <a:pt x="100" y="302"/>
                    </a:lnTo>
                    <a:lnTo>
                      <a:pt x="89" y="302"/>
                    </a:lnTo>
                    <a:lnTo>
                      <a:pt x="80" y="302"/>
                    </a:lnTo>
                    <a:lnTo>
                      <a:pt x="69" y="302"/>
                    </a:lnTo>
                    <a:lnTo>
                      <a:pt x="60" y="302"/>
                    </a:lnTo>
                    <a:lnTo>
                      <a:pt x="57" y="302"/>
                    </a:lnTo>
                    <a:lnTo>
                      <a:pt x="57" y="303"/>
                    </a:lnTo>
                    <a:lnTo>
                      <a:pt x="57" y="306"/>
                    </a:lnTo>
                    <a:lnTo>
                      <a:pt x="57" y="306"/>
                    </a:lnTo>
                    <a:lnTo>
                      <a:pt x="55" y="309"/>
                    </a:lnTo>
                    <a:lnTo>
                      <a:pt x="55" y="311"/>
                    </a:lnTo>
                    <a:lnTo>
                      <a:pt x="55" y="311"/>
                    </a:lnTo>
                    <a:lnTo>
                      <a:pt x="55" y="311"/>
                    </a:lnTo>
                    <a:lnTo>
                      <a:pt x="55" y="312"/>
                    </a:lnTo>
                    <a:lnTo>
                      <a:pt x="55" y="312"/>
                    </a:lnTo>
                    <a:lnTo>
                      <a:pt x="55" y="314"/>
                    </a:lnTo>
                    <a:lnTo>
                      <a:pt x="57" y="314"/>
                    </a:lnTo>
                    <a:lnTo>
                      <a:pt x="60" y="317"/>
                    </a:lnTo>
                    <a:lnTo>
                      <a:pt x="60" y="318"/>
                    </a:lnTo>
                    <a:lnTo>
                      <a:pt x="61" y="320"/>
                    </a:lnTo>
                    <a:lnTo>
                      <a:pt x="61" y="321"/>
                    </a:lnTo>
                    <a:lnTo>
                      <a:pt x="63" y="323"/>
                    </a:lnTo>
                    <a:lnTo>
                      <a:pt x="68" y="326"/>
                    </a:lnTo>
                    <a:lnTo>
                      <a:pt x="69" y="326"/>
                    </a:lnTo>
                    <a:lnTo>
                      <a:pt x="69" y="326"/>
                    </a:lnTo>
                    <a:lnTo>
                      <a:pt x="69" y="328"/>
                    </a:lnTo>
                    <a:lnTo>
                      <a:pt x="69" y="328"/>
                    </a:lnTo>
                    <a:lnTo>
                      <a:pt x="68" y="331"/>
                    </a:lnTo>
                    <a:lnTo>
                      <a:pt x="68" y="332"/>
                    </a:lnTo>
                    <a:lnTo>
                      <a:pt x="66" y="334"/>
                    </a:lnTo>
                    <a:lnTo>
                      <a:pt x="66" y="335"/>
                    </a:lnTo>
                    <a:lnTo>
                      <a:pt x="66" y="335"/>
                    </a:lnTo>
                    <a:lnTo>
                      <a:pt x="66" y="337"/>
                    </a:lnTo>
                    <a:lnTo>
                      <a:pt x="68" y="340"/>
                    </a:lnTo>
                    <a:lnTo>
                      <a:pt x="68" y="340"/>
                    </a:lnTo>
                    <a:lnTo>
                      <a:pt x="68" y="340"/>
                    </a:lnTo>
                    <a:lnTo>
                      <a:pt x="68" y="340"/>
                    </a:lnTo>
                    <a:lnTo>
                      <a:pt x="68" y="340"/>
                    </a:lnTo>
                    <a:lnTo>
                      <a:pt x="68" y="340"/>
                    </a:lnTo>
                    <a:lnTo>
                      <a:pt x="68" y="341"/>
                    </a:lnTo>
                    <a:lnTo>
                      <a:pt x="68" y="341"/>
                    </a:lnTo>
                    <a:lnTo>
                      <a:pt x="69" y="341"/>
                    </a:lnTo>
                    <a:lnTo>
                      <a:pt x="69" y="343"/>
                    </a:lnTo>
                    <a:lnTo>
                      <a:pt x="69" y="343"/>
                    </a:lnTo>
                    <a:lnTo>
                      <a:pt x="69" y="343"/>
                    </a:lnTo>
                    <a:lnTo>
                      <a:pt x="66" y="346"/>
                    </a:lnTo>
                    <a:lnTo>
                      <a:pt x="66" y="348"/>
                    </a:lnTo>
                    <a:lnTo>
                      <a:pt x="64" y="348"/>
                    </a:lnTo>
                    <a:lnTo>
                      <a:pt x="64" y="349"/>
                    </a:lnTo>
                    <a:lnTo>
                      <a:pt x="63" y="349"/>
                    </a:lnTo>
                    <a:lnTo>
                      <a:pt x="61" y="349"/>
                    </a:lnTo>
                    <a:lnTo>
                      <a:pt x="61" y="351"/>
                    </a:lnTo>
                    <a:lnTo>
                      <a:pt x="60" y="352"/>
                    </a:lnTo>
                    <a:lnTo>
                      <a:pt x="58" y="352"/>
                    </a:lnTo>
                    <a:lnTo>
                      <a:pt x="58" y="352"/>
                    </a:lnTo>
                    <a:lnTo>
                      <a:pt x="58" y="352"/>
                    </a:lnTo>
                    <a:lnTo>
                      <a:pt x="58" y="351"/>
                    </a:lnTo>
                    <a:lnTo>
                      <a:pt x="57" y="351"/>
                    </a:lnTo>
                    <a:lnTo>
                      <a:pt x="57" y="349"/>
                    </a:lnTo>
                    <a:lnTo>
                      <a:pt x="55" y="349"/>
                    </a:lnTo>
                    <a:lnTo>
                      <a:pt x="55" y="349"/>
                    </a:lnTo>
                    <a:lnTo>
                      <a:pt x="55" y="351"/>
                    </a:lnTo>
                    <a:lnTo>
                      <a:pt x="57" y="351"/>
                    </a:lnTo>
                    <a:lnTo>
                      <a:pt x="57" y="352"/>
                    </a:lnTo>
                    <a:lnTo>
                      <a:pt x="55" y="352"/>
                    </a:lnTo>
                    <a:lnTo>
                      <a:pt x="57" y="354"/>
                    </a:lnTo>
                    <a:lnTo>
                      <a:pt x="57" y="352"/>
                    </a:lnTo>
                    <a:lnTo>
                      <a:pt x="58" y="352"/>
                    </a:lnTo>
                    <a:lnTo>
                      <a:pt x="58" y="352"/>
                    </a:lnTo>
                    <a:lnTo>
                      <a:pt x="57" y="355"/>
                    </a:lnTo>
                    <a:lnTo>
                      <a:pt x="52" y="357"/>
                    </a:lnTo>
                    <a:lnTo>
                      <a:pt x="45" y="358"/>
                    </a:lnTo>
                    <a:lnTo>
                      <a:pt x="37" y="358"/>
                    </a:lnTo>
                    <a:lnTo>
                      <a:pt x="31" y="358"/>
                    </a:lnTo>
                    <a:lnTo>
                      <a:pt x="29" y="358"/>
                    </a:lnTo>
                    <a:lnTo>
                      <a:pt x="29" y="358"/>
                    </a:lnTo>
                    <a:lnTo>
                      <a:pt x="31" y="357"/>
                    </a:lnTo>
                    <a:lnTo>
                      <a:pt x="34" y="357"/>
                    </a:lnTo>
                    <a:lnTo>
                      <a:pt x="34" y="357"/>
                    </a:lnTo>
                    <a:lnTo>
                      <a:pt x="35" y="357"/>
                    </a:lnTo>
                    <a:lnTo>
                      <a:pt x="35" y="355"/>
                    </a:lnTo>
                    <a:lnTo>
                      <a:pt x="37" y="357"/>
                    </a:lnTo>
                    <a:lnTo>
                      <a:pt x="38" y="358"/>
                    </a:lnTo>
                    <a:lnTo>
                      <a:pt x="41" y="357"/>
                    </a:lnTo>
                    <a:lnTo>
                      <a:pt x="45" y="357"/>
                    </a:lnTo>
                    <a:lnTo>
                      <a:pt x="46" y="355"/>
                    </a:lnTo>
                    <a:lnTo>
                      <a:pt x="45" y="352"/>
                    </a:lnTo>
                    <a:lnTo>
                      <a:pt x="41" y="349"/>
                    </a:lnTo>
                    <a:lnTo>
                      <a:pt x="41" y="349"/>
                    </a:lnTo>
                    <a:lnTo>
                      <a:pt x="41" y="348"/>
                    </a:lnTo>
                    <a:lnTo>
                      <a:pt x="43" y="346"/>
                    </a:lnTo>
                    <a:lnTo>
                      <a:pt x="43" y="346"/>
                    </a:lnTo>
                    <a:lnTo>
                      <a:pt x="41" y="344"/>
                    </a:lnTo>
                    <a:lnTo>
                      <a:pt x="41" y="344"/>
                    </a:lnTo>
                    <a:lnTo>
                      <a:pt x="41" y="346"/>
                    </a:lnTo>
                    <a:lnTo>
                      <a:pt x="40" y="346"/>
                    </a:lnTo>
                    <a:lnTo>
                      <a:pt x="40" y="348"/>
                    </a:lnTo>
                    <a:lnTo>
                      <a:pt x="40" y="348"/>
                    </a:lnTo>
                    <a:lnTo>
                      <a:pt x="40" y="348"/>
                    </a:lnTo>
                    <a:lnTo>
                      <a:pt x="38" y="346"/>
                    </a:lnTo>
                    <a:lnTo>
                      <a:pt x="38" y="346"/>
                    </a:lnTo>
                    <a:lnTo>
                      <a:pt x="38" y="346"/>
                    </a:lnTo>
                    <a:lnTo>
                      <a:pt x="37" y="346"/>
                    </a:lnTo>
                    <a:lnTo>
                      <a:pt x="37" y="344"/>
                    </a:lnTo>
                    <a:lnTo>
                      <a:pt x="37" y="344"/>
                    </a:lnTo>
                    <a:lnTo>
                      <a:pt x="37" y="343"/>
                    </a:lnTo>
                    <a:lnTo>
                      <a:pt x="37" y="343"/>
                    </a:lnTo>
                    <a:lnTo>
                      <a:pt x="35" y="341"/>
                    </a:lnTo>
                    <a:lnTo>
                      <a:pt x="35" y="341"/>
                    </a:lnTo>
                    <a:lnTo>
                      <a:pt x="35" y="340"/>
                    </a:lnTo>
                    <a:lnTo>
                      <a:pt x="35" y="340"/>
                    </a:lnTo>
                    <a:lnTo>
                      <a:pt x="35" y="338"/>
                    </a:lnTo>
                    <a:lnTo>
                      <a:pt x="35" y="337"/>
                    </a:lnTo>
                    <a:lnTo>
                      <a:pt x="37" y="335"/>
                    </a:lnTo>
                    <a:lnTo>
                      <a:pt x="37" y="335"/>
                    </a:lnTo>
                    <a:lnTo>
                      <a:pt x="37" y="334"/>
                    </a:lnTo>
                    <a:lnTo>
                      <a:pt x="37" y="332"/>
                    </a:lnTo>
                    <a:lnTo>
                      <a:pt x="35" y="328"/>
                    </a:lnTo>
                    <a:lnTo>
                      <a:pt x="34" y="326"/>
                    </a:lnTo>
                    <a:lnTo>
                      <a:pt x="32" y="325"/>
                    </a:lnTo>
                    <a:lnTo>
                      <a:pt x="32" y="325"/>
                    </a:lnTo>
                    <a:lnTo>
                      <a:pt x="31" y="325"/>
                    </a:lnTo>
                    <a:lnTo>
                      <a:pt x="31" y="325"/>
                    </a:lnTo>
                    <a:lnTo>
                      <a:pt x="31" y="325"/>
                    </a:lnTo>
                    <a:lnTo>
                      <a:pt x="31" y="323"/>
                    </a:lnTo>
                    <a:lnTo>
                      <a:pt x="31" y="321"/>
                    </a:lnTo>
                    <a:lnTo>
                      <a:pt x="31" y="321"/>
                    </a:lnTo>
                    <a:lnTo>
                      <a:pt x="29" y="321"/>
                    </a:lnTo>
                    <a:lnTo>
                      <a:pt x="29" y="323"/>
                    </a:lnTo>
                    <a:lnTo>
                      <a:pt x="29" y="323"/>
                    </a:lnTo>
                    <a:lnTo>
                      <a:pt x="29" y="325"/>
                    </a:lnTo>
                    <a:lnTo>
                      <a:pt x="28" y="325"/>
                    </a:lnTo>
                    <a:lnTo>
                      <a:pt x="29" y="326"/>
                    </a:lnTo>
                    <a:lnTo>
                      <a:pt x="28" y="326"/>
                    </a:lnTo>
                    <a:lnTo>
                      <a:pt x="28" y="328"/>
                    </a:lnTo>
                    <a:lnTo>
                      <a:pt x="28" y="329"/>
                    </a:lnTo>
                    <a:lnTo>
                      <a:pt x="28" y="331"/>
                    </a:lnTo>
                    <a:lnTo>
                      <a:pt x="28" y="331"/>
                    </a:lnTo>
                    <a:lnTo>
                      <a:pt x="26" y="332"/>
                    </a:lnTo>
                    <a:lnTo>
                      <a:pt x="26" y="332"/>
                    </a:lnTo>
                    <a:lnTo>
                      <a:pt x="26" y="334"/>
                    </a:lnTo>
                    <a:lnTo>
                      <a:pt x="26" y="334"/>
                    </a:lnTo>
                    <a:lnTo>
                      <a:pt x="26" y="335"/>
                    </a:lnTo>
                    <a:lnTo>
                      <a:pt x="26" y="335"/>
                    </a:lnTo>
                    <a:lnTo>
                      <a:pt x="25" y="337"/>
                    </a:lnTo>
                    <a:lnTo>
                      <a:pt x="25" y="337"/>
                    </a:lnTo>
                    <a:lnTo>
                      <a:pt x="25" y="338"/>
                    </a:lnTo>
                    <a:lnTo>
                      <a:pt x="25" y="341"/>
                    </a:lnTo>
                    <a:lnTo>
                      <a:pt x="25" y="341"/>
                    </a:lnTo>
                    <a:lnTo>
                      <a:pt x="25" y="344"/>
                    </a:lnTo>
                    <a:lnTo>
                      <a:pt x="23" y="351"/>
                    </a:lnTo>
                    <a:lnTo>
                      <a:pt x="23" y="351"/>
                    </a:lnTo>
                    <a:lnTo>
                      <a:pt x="23" y="352"/>
                    </a:lnTo>
                    <a:lnTo>
                      <a:pt x="22" y="352"/>
                    </a:lnTo>
                    <a:lnTo>
                      <a:pt x="22" y="351"/>
                    </a:lnTo>
                    <a:lnTo>
                      <a:pt x="22" y="351"/>
                    </a:lnTo>
                    <a:lnTo>
                      <a:pt x="20" y="351"/>
                    </a:lnTo>
                    <a:lnTo>
                      <a:pt x="20" y="351"/>
                    </a:lnTo>
                    <a:lnTo>
                      <a:pt x="20" y="351"/>
                    </a:lnTo>
                    <a:lnTo>
                      <a:pt x="19" y="351"/>
                    </a:lnTo>
                    <a:lnTo>
                      <a:pt x="19" y="351"/>
                    </a:lnTo>
                    <a:lnTo>
                      <a:pt x="20" y="349"/>
                    </a:lnTo>
                    <a:lnTo>
                      <a:pt x="17" y="348"/>
                    </a:lnTo>
                    <a:lnTo>
                      <a:pt x="14" y="346"/>
                    </a:lnTo>
                    <a:lnTo>
                      <a:pt x="12" y="346"/>
                    </a:lnTo>
                    <a:lnTo>
                      <a:pt x="12" y="346"/>
                    </a:lnTo>
                    <a:lnTo>
                      <a:pt x="12" y="346"/>
                    </a:lnTo>
                    <a:lnTo>
                      <a:pt x="12" y="348"/>
                    </a:lnTo>
                    <a:lnTo>
                      <a:pt x="11" y="348"/>
                    </a:lnTo>
                    <a:lnTo>
                      <a:pt x="11" y="348"/>
                    </a:lnTo>
                    <a:lnTo>
                      <a:pt x="9" y="346"/>
                    </a:lnTo>
                    <a:lnTo>
                      <a:pt x="9" y="346"/>
                    </a:lnTo>
                    <a:lnTo>
                      <a:pt x="8" y="346"/>
                    </a:lnTo>
                    <a:lnTo>
                      <a:pt x="6" y="348"/>
                    </a:lnTo>
                    <a:lnTo>
                      <a:pt x="6" y="348"/>
                    </a:lnTo>
                    <a:lnTo>
                      <a:pt x="5" y="340"/>
                    </a:lnTo>
                    <a:lnTo>
                      <a:pt x="5" y="334"/>
                    </a:lnTo>
                    <a:lnTo>
                      <a:pt x="5" y="326"/>
                    </a:lnTo>
                    <a:lnTo>
                      <a:pt x="5" y="320"/>
                    </a:lnTo>
                    <a:lnTo>
                      <a:pt x="5" y="312"/>
                    </a:lnTo>
                    <a:lnTo>
                      <a:pt x="3" y="306"/>
                    </a:lnTo>
                    <a:lnTo>
                      <a:pt x="3" y="298"/>
                    </a:lnTo>
                    <a:lnTo>
                      <a:pt x="3" y="292"/>
                    </a:lnTo>
                    <a:lnTo>
                      <a:pt x="3" y="285"/>
                    </a:lnTo>
                    <a:lnTo>
                      <a:pt x="3" y="279"/>
                    </a:lnTo>
                    <a:lnTo>
                      <a:pt x="2" y="271"/>
                    </a:lnTo>
                    <a:lnTo>
                      <a:pt x="2" y="265"/>
                    </a:lnTo>
                    <a:lnTo>
                      <a:pt x="2" y="257"/>
                    </a:lnTo>
                    <a:lnTo>
                      <a:pt x="2" y="249"/>
                    </a:lnTo>
                    <a:lnTo>
                      <a:pt x="0" y="243"/>
                    </a:lnTo>
                    <a:lnTo>
                      <a:pt x="0" y="236"/>
                    </a:lnTo>
                    <a:lnTo>
                      <a:pt x="0" y="236"/>
                    </a:lnTo>
                    <a:lnTo>
                      <a:pt x="0" y="234"/>
                    </a:lnTo>
                    <a:lnTo>
                      <a:pt x="2" y="231"/>
                    </a:lnTo>
                    <a:lnTo>
                      <a:pt x="2" y="226"/>
                    </a:lnTo>
                    <a:lnTo>
                      <a:pt x="2" y="222"/>
                    </a:lnTo>
                    <a:lnTo>
                      <a:pt x="3" y="216"/>
                    </a:lnTo>
                    <a:lnTo>
                      <a:pt x="3" y="210"/>
                    </a:lnTo>
                    <a:lnTo>
                      <a:pt x="5" y="202"/>
                    </a:lnTo>
                    <a:lnTo>
                      <a:pt x="5" y="194"/>
                    </a:lnTo>
                    <a:lnTo>
                      <a:pt x="6" y="185"/>
                    </a:lnTo>
                    <a:lnTo>
                      <a:pt x="8" y="176"/>
                    </a:lnTo>
                    <a:lnTo>
                      <a:pt x="8" y="167"/>
                    </a:lnTo>
                    <a:lnTo>
                      <a:pt x="9" y="156"/>
                    </a:lnTo>
                    <a:lnTo>
                      <a:pt x="11" y="145"/>
                    </a:lnTo>
                    <a:lnTo>
                      <a:pt x="12" y="136"/>
                    </a:lnTo>
                    <a:lnTo>
                      <a:pt x="12" y="125"/>
                    </a:lnTo>
                    <a:lnTo>
                      <a:pt x="14" y="115"/>
                    </a:lnTo>
                    <a:lnTo>
                      <a:pt x="15" y="104"/>
                    </a:lnTo>
                    <a:lnTo>
                      <a:pt x="17" y="95"/>
                    </a:lnTo>
                    <a:lnTo>
                      <a:pt x="17" y="84"/>
                    </a:lnTo>
                    <a:lnTo>
                      <a:pt x="19" y="75"/>
                    </a:lnTo>
                    <a:lnTo>
                      <a:pt x="20" y="66"/>
                    </a:lnTo>
                    <a:lnTo>
                      <a:pt x="20" y="56"/>
                    </a:lnTo>
                    <a:lnTo>
                      <a:pt x="22" y="47"/>
                    </a:lnTo>
                    <a:lnTo>
                      <a:pt x="22" y="40"/>
                    </a:lnTo>
                    <a:lnTo>
                      <a:pt x="23" y="33"/>
                    </a:lnTo>
                    <a:lnTo>
                      <a:pt x="23" y="27"/>
                    </a:lnTo>
                    <a:lnTo>
                      <a:pt x="25" y="23"/>
                    </a:lnTo>
                    <a:lnTo>
                      <a:pt x="25" y="18"/>
                    </a:lnTo>
                    <a:lnTo>
                      <a:pt x="25" y="15"/>
                    </a:lnTo>
                    <a:lnTo>
                      <a:pt x="25" y="14"/>
                    </a:lnTo>
                    <a:lnTo>
                      <a:pt x="25" y="12"/>
                    </a:lnTo>
                    <a:lnTo>
                      <a:pt x="26" y="9"/>
                    </a:lnTo>
                    <a:lnTo>
                      <a:pt x="26" y="9"/>
                    </a:lnTo>
                    <a:lnTo>
                      <a:pt x="25" y="7"/>
                    </a:lnTo>
                    <a:lnTo>
                      <a:pt x="23" y="7"/>
                    </a:lnTo>
                    <a:lnTo>
                      <a:pt x="22" y="4"/>
                    </a:lnTo>
                    <a:lnTo>
                      <a:pt x="20" y="1"/>
                    </a:lnTo>
                    <a:lnTo>
                      <a:pt x="20" y="0"/>
                    </a:lnTo>
                    <a:lnTo>
                      <a:pt x="20" y="0"/>
                    </a:lnTo>
                    <a:lnTo>
                      <a:pt x="22" y="0"/>
                    </a:lnTo>
                    <a:lnTo>
                      <a:pt x="32" y="1"/>
                    </a:lnTo>
                    <a:lnTo>
                      <a:pt x="41" y="1"/>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1" name="Freeform 306">
                <a:extLst>
                  <a:ext uri="{FF2B5EF4-FFF2-40B4-BE49-F238E27FC236}">
                    <a16:creationId xmlns:a16="http://schemas.microsoft.com/office/drawing/2014/main" id="{76C8A132-F50C-C376-C0AB-D1895562B87B}"/>
                  </a:ext>
                </a:extLst>
              </p:cNvPr>
              <p:cNvSpPr>
                <a:spLocks noEditPoints="1"/>
              </p:cNvSpPr>
              <p:nvPr/>
            </p:nvSpPr>
            <p:spPr bwMode="auto">
              <a:xfrm>
                <a:off x="7185026" y="4716463"/>
                <a:ext cx="758825" cy="731837"/>
              </a:xfrm>
              <a:custGeom>
                <a:avLst/>
                <a:gdLst>
                  <a:gd name="T0" fmla="*/ 345 w 478"/>
                  <a:gd name="T1" fmla="*/ 458 h 461"/>
                  <a:gd name="T2" fmla="*/ 380 w 478"/>
                  <a:gd name="T3" fmla="*/ 456 h 461"/>
                  <a:gd name="T4" fmla="*/ 397 w 478"/>
                  <a:gd name="T5" fmla="*/ 450 h 461"/>
                  <a:gd name="T6" fmla="*/ 426 w 478"/>
                  <a:gd name="T7" fmla="*/ 442 h 461"/>
                  <a:gd name="T8" fmla="*/ 440 w 478"/>
                  <a:gd name="T9" fmla="*/ 422 h 461"/>
                  <a:gd name="T10" fmla="*/ 446 w 478"/>
                  <a:gd name="T11" fmla="*/ 415 h 461"/>
                  <a:gd name="T12" fmla="*/ 415 w 478"/>
                  <a:gd name="T13" fmla="*/ 406 h 461"/>
                  <a:gd name="T14" fmla="*/ 451 w 478"/>
                  <a:gd name="T15" fmla="*/ 422 h 461"/>
                  <a:gd name="T16" fmla="*/ 412 w 478"/>
                  <a:gd name="T17" fmla="*/ 404 h 461"/>
                  <a:gd name="T18" fmla="*/ 394 w 478"/>
                  <a:gd name="T19" fmla="*/ 372 h 461"/>
                  <a:gd name="T20" fmla="*/ 376 w 478"/>
                  <a:gd name="T21" fmla="*/ 367 h 461"/>
                  <a:gd name="T22" fmla="*/ 343 w 478"/>
                  <a:gd name="T23" fmla="*/ 323 h 461"/>
                  <a:gd name="T24" fmla="*/ 348 w 478"/>
                  <a:gd name="T25" fmla="*/ 317 h 461"/>
                  <a:gd name="T26" fmla="*/ 467 w 478"/>
                  <a:gd name="T27" fmla="*/ 269 h 461"/>
                  <a:gd name="T28" fmla="*/ 440 w 478"/>
                  <a:gd name="T29" fmla="*/ 203 h 461"/>
                  <a:gd name="T30" fmla="*/ 438 w 478"/>
                  <a:gd name="T31" fmla="*/ 174 h 461"/>
                  <a:gd name="T32" fmla="*/ 307 w 478"/>
                  <a:gd name="T33" fmla="*/ 160 h 461"/>
                  <a:gd name="T34" fmla="*/ 304 w 478"/>
                  <a:gd name="T35" fmla="*/ 137 h 461"/>
                  <a:gd name="T36" fmla="*/ 179 w 478"/>
                  <a:gd name="T37" fmla="*/ 95 h 461"/>
                  <a:gd name="T38" fmla="*/ 22 w 478"/>
                  <a:gd name="T39" fmla="*/ 49 h 461"/>
                  <a:gd name="T40" fmla="*/ 215 w 478"/>
                  <a:gd name="T41" fmla="*/ 24 h 461"/>
                  <a:gd name="T42" fmla="*/ 342 w 478"/>
                  <a:gd name="T43" fmla="*/ 39 h 461"/>
                  <a:gd name="T44" fmla="*/ 356 w 478"/>
                  <a:gd name="T45" fmla="*/ 13 h 461"/>
                  <a:gd name="T46" fmla="*/ 386 w 478"/>
                  <a:gd name="T47" fmla="*/ 27 h 461"/>
                  <a:gd name="T48" fmla="*/ 402 w 478"/>
                  <a:gd name="T49" fmla="*/ 91 h 461"/>
                  <a:gd name="T50" fmla="*/ 443 w 478"/>
                  <a:gd name="T51" fmla="*/ 196 h 461"/>
                  <a:gd name="T52" fmla="*/ 434 w 478"/>
                  <a:gd name="T53" fmla="*/ 174 h 461"/>
                  <a:gd name="T54" fmla="*/ 467 w 478"/>
                  <a:gd name="T55" fmla="*/ 274 h 461"/>
                  <a:gd name="T56" fmla="*/ 478 w 478"/>
                  <a:gd name="T57" fmla="*/ 303 h 461"/>
                  <a:gd name="T58" fmla="*/ 464 w 478"/>
                  <a:gd name="T59" fmla="*/ 378 h 461"/>
                  <a:gd name="T60" fmla="*/ 452 w 478"/>
                  <a:gd name="T61" fmla="*/ 412 h 461"/>
                  <a:gd name="T62" fmla="*/ 437 w 478"/>
                  <a:gd name="T63" fmla="*/ 418 h 461"/>
                  <a:gd name="T64" fmla="*/ 411 w 478"/>
                  <a:gd name="T65" fmla="*/ 407 h 461"/>
                  <a:gd name="T66" fmla="*/ 403 w 478"/>
                  <a:gd name="T67" fmla="*/ 390 h 461"/>
                  <a:gd name="T68" fmla="*/ 377 w 478"/>
                  <a:gd name="T69" fmla="*/ 363 h 461"/>
                  <a:gd name="T70" fmla="*/ 363 w 478"/>
                  <a:gd name="T71" fmla="*/ 335 h 461"/>
                  <a:gd name="T72" fmla="*/ 368 w 478"/>
                  <a:gd name="T73" fmla="*/ 311 h 461"/>
                  <a:gd name="T74" fmla="*/ 353 w 478"/>
                  <a:gd name="T75" fmla="*/ 292 h 461"/>
                  <a:gd name="T76" fmla="*/ 345 w 478"/>
                  <a:gd name="T77" fmla="*/ 301 h 461"/>
                  <a:gd name="T78" fmla="*/ 322 w 478"/>
                  <a:gd name="T79" fmla="*/ 274 h 461"/>
                  <a:gd name="T80" fmla="*/ 314 w 478"/>
                  <a:gd name="T81" fmla="*/ 251 h 461"/>
                  <a:gd name="T82" fmla="*/ 325 w 478"/>
                  <a:gd name="T83" fmla="*/ 223 h 461"/>
                  <a:gd name="T84" fmla="*/ 311 w 478"/>
                  <a:gd name="T85" fmla="*/ 223 h 461"/>
                  <a:gd name="T86" fmla="*/ 308 w 478"/>
                  <a:gd name="T87" fmla="*/ 237 h 461"/>
                  <a:gd name="T88" fmla="*/ 305 w 478"/>
                  <a:gd name="T89" fmla="*/ 203 h 461"/>
                  <a:gd name="T90" fmla="*/ 314 w 478"/>
                  <a:gd name="T91" fmla="*/ 153 h 461"/>
                  <a:gd name="T92" fmla="*/ 291 w 478"/>
                  <a:gd name="T93" fmla="*/ 133 h 461"/>
                  <a:gd name="T94" fmla="*/ 267 w 478"/>
                  <a:gd name="T95" fmla="*/ 99 h 461"/>
                  <a:gd name="T96" fmla="*/ 225 w 478"/>
                  <a:gd name="T97" fmla="*/ 65 h 461"/>
                  <a:gd name="T98" fmla="*/ 201 w 478"/>
                  <a:gd name="T99" fmla="*/ 73 h 461"/>
                  <a:gd name="T100" fmla="*/ 175 w 478"/>
                  <a:gd name="T101" fmla="*/ 91 h 461"/>
                  <a:gd name="T102" fmla="*/ 140 w 478"/>
                  <a:gd name="T103" fmla="*/ 90 h 461"/>
                  <a:gd name="T104" fmla="*/ 130 w 478"/>
                  <a:gd name="T105" fmla="*/ 67 h 461"/>
                  <a:gd name="T106" fmla="*/ 123 w 478"/>
                  <a:gd name="T107" fmla="*/ 61 h 461"/>
                  <a:gd name="T108" fmla="*/ 112 w 478"/>
                  <a:gd name="T109" fmla="*/ 56 h 461"/>
                  <a:gd name="T110" fmla="*/ 81 w 478"/>
                  <a:gd name="T111" fmla="*/ 42 h 461"/>
                  <a:gd name="T112" fmla="*/ 80 w 478"/>
                  <a:gd name="T113" fmla="*/ 38 h 461"/>
                  <a:gd name="T114" fmla="*/ 46 w 478"/>
                  <a:gd name="T115" fmla="*/ 44 h 461"/>
                  <a:gd name="T116" fmla="*/ 37 w 478"/>
                  <a:gd name="T117" fmla="*/ 30 h 461"/>
                  <a:gd name="T118" fmla="*/ 23 w 478"/>
                  <a:gd name="T119" fmla="*/ 44 h 461"/>
                  <a:gd name="T120" fmla="*/ 13 w 478"/>
                  <a:gd name="T121" fmla="*/ 38 h 461"/>
                  <a:gd name="T122" fmla="*/ 54 w 478"/>
                  <a:gd name="T123" fmla="*/ 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8" h="461">
                    <a:moveTo>
                      <a:pt x="345" y="459"/>
                    </a:moveTo>
                    <a:lnTo>
                      <a:pt x="345" y="461"/>
                    </a:lnTo>
                    <a:lnTo>
                      <a:pt x="345" y="459"/>
                    </a:lnTo>
                    <a:close/>
                    <a:moveTo>
                      <a:pt x="371" y="458"/>
                    </a:moveTo>
                    <a:lnTo>
                      <a:pt x="371" y="459"/>
                    </a:lnTo>
                    <a:lnTo>
                      <a:pt x="369" y="459"/>
                    </a:lnTo>
                    <a:lnTo>
                      <a:pt x="368" y="461"/>
                    </a:lnTo>
                    <a:lnTo>
                      <a:pt x="366" y="461"/>
                    </a:lnTo>
                    <a:lnTo>
                      <a:pt x="366" y="459"/>
                    </a:lnTo>
                    <a:lnTo>
                      <a:pt x="368" y="459"/>
                    </a:lnTo>
                    <a:lnTo>
                      <a:pt x="369" y="458"/>
                    </a:lnTo>
                    <a:lnTo>
                      <a:pt x="371" y="458"/>
                    </a:lnTo>
                    <a:close/>
                    <a:moveTo>
                      <a:pt x="376" y="456"/>
                    </a:moveTo>
                    <a:lnTo>
                      <a:pt x="376" y="458"/>
                    </a:lnTo>
                    <a:lnTo>
                      <a:pt x="371" y="459"/>
                    </a:lnTo>
                    <a:lnTo>
                      <a:pt x="372" y="459"/>
                    </a:lnTo>
                    <a:lnTo>
                      <a:pt x="372" y="458"/>
                    </a:lnTo>
                    <a:lnTo>
                      <a:pt x="372" y="456"/>
                    </a:lnTo>
                    <a:lnTo>
                      <a:pt x="374" y="458"/>
                    </a:lnTo>
                    <a:lnTo>
                      <a:pt x="376" y="456"/>
                    </a:lnTo>
                    <a:close/>
                    <a:moveTo>
                      <a:pt x="346" y="456"/>
                    </a:moveTo>
                    <a:lnTo>
                      <a:pt x="348" y="458"/>
                    </a:lnTo>
                    <a:lnTo>
                      <a:pt x="348" y="459"/>
                    </a:lnTo>
                    <a:lnTo>
                      <a:pt x="348" y="458"/>
                    </a:lnTo>
                    <a:lnTo>
                      <a:pt x="346" y="458"/>
                    </a:lnTo>
                    <a:lnTo>
                      <a:pt x="345" y="456"/>
                    </a:lnTo>
                    <a:lnTo>
                      <a:pt x="345" y="458"/>
                    </a:lnTo>
                    <a:lnTo>
                      <a:pt x="345" y="456"/>
                    </a:lnTo>
                    <a:lnTo>
                      <a:pt x="346" y="456"/>
                    </a:lnTo>
                    <a:close/>
                    <a:moveTo>
                      <a:pt x="391" y="453"/>
                    </a:moveTo>
                    <a:lnTo>
                      <a:pt x="391" y="452"/>
                    </a:lnTo>
                    <a:lnTo>
                      <a:pt x="391" y="453"/>
                    </a:lnTo>
                    <a:close/>
                    <a:moveTo>
                      <a:pt x="400" y="452"/>
                    </a:moveTo>
                    <a:lnTo>
                      <a:pt x="400" y="453"/>
                    </a:lnTo>
                    <a:lnTo>
                      <a:pt x="400" y="452"/>
                    </a:lnTo>
                    <a:lnTo>
                      <a:pt x="402" y="452"/>
                    </a:lnTo>
                    <a:lnTo>
                      <a:pt x="400" y="452"/>
                    </a:lnTo>
                    <a:close/>
                    <a:moveTo>
                      <a:pt x="389" y="452"/>
                    </a:moveTo>
                    <a:lnTo>
                      <a:pt x="389" y="453"/>
                    </a:lnTo>
                    <a:lnTo>
                      <a:pt x="388" y="452"/>
                    </a:lnTo>
                    <a:lnTo>
                      <a:pt x="389" y="452"/>
                    </a:lnTo>
                    <a:lnTo>
                      <a:pt x="388" y="452"/>
                    </a:lnTo>
                    <a:lnTo>
                      <a:pt x="389" y="450"/>
                    </a:lnTo>
                    <a:lnTo>
                      <a:pt x="389" y="452"/>
                    </a:lnTo>
                    <a:close/>
                    <a:moveTo>
                      <a:pt x="382" y="450"/>
                    </a:moveTo>
                    <a:lnTo>
                      <a:pt x="383" y="450"/>
                    </a:lnTo>
                    <a:lnTo>
                      <a:pt x="383" y="452"/>
                    </a:lnTo>
                    <a:lnTo>
                      <a:pt x="385" y="453"/>
                    </a:lnTo>
                    <a:lnTo>
                      <a:pt x="385" y="455"/>
                    </a:lnTo>
                    <a:lnTo>
                      <a:pt x="383" y="455"/>
                    </a:lnTo>
                    <a:lnTo>
                      <a:pt x="382" y="456"/>
                    </a:lnTo>
                    <a:lnTo>
                      <a:pt x="377" y="458"/>
                    </a:lnTo>
                    <a:lnTo>
                      <a:pt x="379" y="456"/>
                    </a:lnTo>
                    <a:lnTo>
                      <a:pt x="380" y="456"/>
                    </a:lnTo>
                    <a:lnTo>
                      <a:pt x="382" y="456"/>
                    </a:lnTo>
                    <a:lnTo>
                      <a:pt x="382" y="455"/>
                    </a:lnTo>
                    <a:lnTo>
                      <a:pt x="382" y="453"/>
                    </a:lnTo>
                    <a:lnTo>
                      <a:pt x="380" y="453"/>
                    </a:lnTo>
                    <a:lnTo>
                      <a:pt x="383" y="453"/>
                    </a:lnTo>
                    <a:lnTo>
                      <a:pt x="383" y="455"/>
                    </a:lnTo>
                    <a:lnTo>
                      <a:pt x="385" y="455"/>
                    </a:lnTo>
                    <a:lnTo>
                      <a:pt x="385" y="453"/>
                    </a:lnTo>
                    <a:lnTo>
                      <a:pt x="383" y="453"/>
                    </a:lnTo>
                    <a:lnTo>
                      <a:pt x="382" y="453"/>
                    </a:lnTo>
                    <a:lnTo>
                      <a:pt x="382" y="452"/>
                    </a:lnTo>
                    <a:lnTo>
                      <a:pt x="383" y="452"/>
                    </a:lnTo>
                    <a:lnTo>
                      <a:pt x="382" y="452"/>
                    </a:lnTo>
                    <a:lnTo>
                      <a:pt x="382" y="450"/>
                    </a:lnTo>
                    <a:close/>
                    <a:moveTo>
                      <a:pt x="388" y="452"/>
                    </a:moveTo>
                    <a:lnTo>
                      <a:pt x="388" y="453"/>
                    </a:lnTo>
                    <a:lnTo>
                      <a:pt x="386" y="453"/>
                    </a:lnTo>
                    <a:lnTo>
                      <a:pt x="386" y="452"/>
                    </a:lnTo>
                    <a:lnTo>
                      <a:pt x="385" y="452"/>
                    </a:lnTo>
                    <a:lnTo>
                      <a:pt x="385" y="450"/>
                    </a:lnTo>
                    <a:lnTo>
                      <a:pt x="386" y="450"/>
                    </a:lnTo>
                    <a:lnTo>
                      <a:pt x="388" y="452"/>
                    </a:lnTo>
                    <a:close/>
                    <a:moveTo>
                      <a:pt x="397" y="452"/>
                    </a:moveTo>
                    <a:lnTo>
                      <a:pt x="397" y="450"/>
                    </a:lnTo>
                    <a:lnTo>
                      <a:pt x="395" y="450"/>
                    </a:lnTo>
                    <a:lnTo>
                      <a:pt x="395" y="448"/>
                    </a:lnTo>
                    <a:lnTo>
                      <a:pt x="397" y="450"/>
                    </a:lnTo>
                    <a:lnTo>
                      <a:pt x="397" y="452"/>
                    </a:lnTo>
                    <a:close/>
                    <a:moveTo>
                      <a:pt x="412" y="450"/>
                    </a:moveTo>
                    <a:lnTo>
                      <a:pt x="411" y="450"/>
                    </a:lnTo>
                    <a:lnTo>
                      <a:pt x="411" y="448"/>
                    </a:lnTo>
                    <a:lnTo>
                      <a:pt x="409" y="448"/>
                    </a:lnTo>
                    <a:lnTo>
                      <a:pt x="414" y="447"/>
                    </a:lnTo>
                    <a:lnTo>
                      <a:pt x="415" y="447"/>
                    </a:lnTo>
                    <a:lnTo>
                      <a:pt x="414" y="448"/>
                    </a:lnTo>
                    <a:lnTo>
                      <a:pt x="412" y="448"/>
                    </a:lnTo>
                    <a:lnTo>
                      <a:pt x="412" y="450"/>
                    </a:lnTo>
                    <a:close/>
                    <a:moveTo>
                      <a:pt x="395" y="453"/>
                    </a:moveTo>
                    <a:lnTo>
                      <a:pt x="394" y="455"/>
                    </a:lnTo>
                    <a:lnTo>
                      <a:pt x="394" y="452"/>
                    </a:lnTo>
                    <a:lnTo>
                      <a:pt x="391" y="445"/>
                    </a:lnTo>
                    <a:lnTo>
                      <a:pt x="392" y="447"/>
                    </a:lnTo>
                    <a:lnTo>
                      <a:pt x="395" y="450"/>
                    </a:lnTo>
                    <a:lnTo>
                      <a:pt x="395" y="453"/>
                    </a:lnTo>
                    <a:close/>
                    <a:moveTo>
                      <a:pt x="420" y="445"/>
                    </a:moveTo>
                    <a:lnTo>
                      <a:pt x="415" y="448"/>
                    </a:lnTo>
                    <a:lnTo>
                      <a:pt x="420" y="445"/>
                    </a:lnTo>
                    <a:lnTo>
                      <a:pt x="421" y="444"/>
                    </a:lnTo>
                    <a:lnTo>
                      <a:pt x="421" y="445"/>
                    </a:lnTo>
                    <a:lnTo>
                      <a:pt x="420" y="445"/>
                    </a:lnTo>
                    <a:close/>
                    <a:moveTo>
                      <a:pt x="429" y="441"/>
                    </a:moveTo>
                    <a:lnTo>
                      <a:pt x="431" y="441"/>
                    </a:lnTo>
                    <a:lnTo>
                      <a:pt x="429" y="442"/>
                    </a:lnTo>
                    <a:lnTo>
                      <a:pt x="426" y="442"/>
                    </a:lnTo>
                    <a:lnTo>
                      <a:pt x="428" y="441"/>
                    </a:lnTo>
                    <a:lnTo>
                      <a:pt x="429" y="439"/>
                    </a:lnTo>
                    <a:lnTo>
                      <a:pt x="429" y="441"/>
                    </a:lnTo>
                    <a:close/>
                    <a:moveTo>
                      <a:pt x="435" y="438"/>
                    </a:moveTo>
                    <a:lnTo>
                      <a:pt x="434" y="439"/>
                    </a:lnTo>
                    <a:lnTo>
                      <a:pt x="434" y="438"/>
                    </a:lnTo>
                    <a:lnTo>
                      <a:pt x="435" y="438"/>
                    </a:lnTo>
                    <a:lnTo>
                      <a:pt x="437" y="436"/>
                    </a:lnTo>
                    <a:lnTo>
                      <a:pt x="437" y="438"/>
                    </a:lnTo>
                    <a:lnTo>
                      <a:pt x="435" y="438"/>
                    </a:lnTo>
                    <a:close/>
                    <a:moveTo>
                      <a:pt x="437" y="435"/>
                    </a:moveTo>
                    <a:lnTo>
                      <a:pt x="437" y="436"/>
                    </a:lnTo>
                    <a:lnTo>
                      <a:pt x="437" y="435"/>
                    </a:lnTo>
                    <a:close/>
                    <a:moveTo>
                      <a:pt x="440" y="435"/>
                    </a:moveTo>
                    <a:lnTo>
                      <a:pt x="438" y="436"/>
                    </a:lnTo>
                    <a:lnTo>
                      <a:pt x="441" y="433"/>
                    </a:lnTo>
                    <a:lnTo>
                      <a:pt x="440" y="435"/>
                    </a:lnTo>
                    <a:close/>
                    <a:moveTo>
                      <a:pt x="435" y="429"/>
                    </a:moveTo>
                    <a:lnTo>
                      <a:pt x="434" y="429"/>
                    </a:lnTo>
                    <a:lnTo>
                      <a:pt x="435" y="429"/>
                    </a:lnTo>
                    <a:close/>
                    <a:moveTo>
                      <a:pt x="426" y="427"/>
                    </a:moveTo>
                    <a:lnTo>
                      <a:pt x="426" y="426"/>
                    </a:lnTo>
                    <a:lnTo>
                      <a:pt x="426" y="427"/>
                    </a:lnTo>
                    <a:close/>
                    <a:moveTo>
                      <a:pt x="432" y="427"/>
                    </a:moveTo>
                    <a:lnTo>
                      <a:pt x="432" y="426"/>
                    </a:lnTo>
                    <a:lnTo>
                      <a:pt x="432" y="427"/>
                    </a:lnTo>
                    <a:close/>
                    <a:moveTo>
                      <a:pt x="440" y="422"/>
                    </a:moveTo>
                    <a:lnTo>
                      <a:pt x="440" y="424"/>
                    </a:lnTo>
                    <a:lnTo>
                      <a:pt x="440" y="422"/>
                    </a:lnTo>
                    <a:close/>
                    <a:moveTo>
                      <a:pt x="438" y="421"/>
                    </a:moveTo>
                    <a:lnTo>
                      <a:pt x="438" y="422"/>
                    </a:lnTo>
                    <a:lnTo>
                      <a:pt x="437" y="421"/>
                    </a:lnTo>
                    <a:lnTo>
                      <a:pt x="438" y="421"/>
                    </a:lnTo>
                    <a:close/>
                    <a:moveTo>
                      <a:pt x="440" y="422"/>
                    </a:moveTo>
                    <a:lnTo>
                      <a:pt x="438" y="421"/>
                    </a:lnTo>
                    <a:lnTo>
                      <a:pt x="440" y="421"/>
                    </a:lnTo>
                    <a:lnTo>
                      <a:pt x="440" y="422"/>
                    </a:lnTo>
                    <a:close/>
                    <a:moveTo>
                      <a:pt x="437" y="421"/>
                    </a:moveTo>
                    <a:lnTo>
                      <a:pt x="437" y="419"/>
                    </a:lnTo>
                    <a:lnTo>
                      <a:pt x="437" y="421"/>
                    </a:lnTo>
                    <a:close/>
                    <a:moveTo>
                      <a:pt x="451" y="421"/>
                    </a:moveTo>
                    <a:lnTo>
                      <a:pt x="449" y="422"/>
                    </a:lnTo>
                    <a:lnTo>
                      <a:pt x="449" y="421"/>
                    </a:lnTo>
                    <a:lnTo>
                      <a:pt x="451" y="419"/>
                    </a:lnTo>
                    <a:lnTo>
                      <a:pt x="451" y="421"/>
                    </a:lnTo>
                    <a:close/>
                    <a:moveTo>
                      <a:pt x="440" y="421"/>
                    </a:moveTo>
                    <a:lnTo>
                      <a:pt x="440" y="419"/>
                    </a:lnTo>
                    <a:lnTo>
                      <a:pt x="440" y="421"/>
                    </a:lnTo>
                    <a:close/>
                    <a:moveTo>
                      <a:pt x="443" y="416"/>
                    </a:moveTo>
                    <a:lnTo>
                      <a:pt x="443" y="418"/>
                    </a:lnTo>
                    <a:lnTo>
                      <a:pt x="441" y="416"/>
                    </a:lnTo>
                    <a:lnTo>
                      <a:pt x="443" y="416"/>
                    </a:lnTo>
                    <a:close/>
                    <a:moveTo>
                      <a:pt x="446" y="416"/>
                    </a:moveTo>
                    <a:lnTo>
                      <a:pt x="446" y="415"/>
                    </a:lnTo>
                    <a:lnTo>
                      <a:pt x="446" y="416"/>
                    </a:lnTo>
                    <a:close/>
                    <a:moveTo>
                      <a:pt x="420" y="413"/>
                    </a:moveTo>
                    <a:lnTo>
                      <a:pt x="420" y="412"/>
                    </a:lnTo>
                    <a:lnTo>
                      <a:pt x="421" y="412"/>
                    </a:lnTo>
                    <a:lnTo>
                      <a:pt x="421" y="413"/>
                    </a:lnTo>
                    <a:lnTo>
                      <a:pt x="420" y="413"/>
                    </a:lnTo>
                    <a:close/>
                    <a:moveTo>
                      <a:pt x="418" y="410"/>
                    </a:moveTo>
                    <a:lnTo>
                      <a:pt x="418" y="412"/>
                    </a:lnTo>
                    <a:lnTo>
                      <a:pt x="418" y="410"/>
                    </a:lnTo>
                    <a:lnTo>
                      <a:pt x="420" y="410"/>
                    </a:lnTo>
                    <a:lnTo>
                      <a:pt x="418" y="410"/>
                    </a:lnTo>
                    <a:close/>
                    <a:moveTo>
                      <a:pt x="421" y="410"/>
                    </a:moveTo>
                    <a:lnTo>
                      <a:pt x="421" y="412"/>
                    </a:lnTo>
                    <a:lnTo>
                      <a:pt x="421" y="413"/>
                    </a:lnTo>
                    <a:lnTo>
                      <a:pt x="421" y="412"/>
                    </a:lnTo>
                    <a:lnTo>
                      <a:pt x="421" y="410"/>
                    </a:lnTo>
                    <a:close/>
                    <a:moveTo>
                      <a:pt x="414" y="409"/>
                    </a:moveTo>
                    <a:lnTo>
                      <a:pt x="414" y="410"/>
                    </a:lnTo>
                    <a:lnTo>
                      <a:pt x="412" y="409"/>
                    </a:lnTo>
                    <a:lnTo>
                      <a:pt x="412" y="407"/>
                    </a:lnTo>
                    <a:lnTo>
                      <a:pt x="414" y="407"/>
                    </a:lnTo>
                    <a:lnTo>
                      <a:pt x="415" y="409"/>
                    </a:lnTo>
                    <a:lnTo>
                      <a:pt x="414" y="409"/>
                    </a:lnTo>
                    <a:close/>
                    <a:moveTo>
                      <a:pt x="414" y="407"/>
                    </a:moveTo>
                    <a:lnTo>
                      <a:pt x="412" y="406"/>
                    </a:lnTo>
                    <a:lnTo>
                      <a:pt x="414" y="406"/>
                    </a:lnTo>
                    <a:lnTo>
                      <a:pt x="415" y="406"/>
                    </a:lnTo>
                    <a:lnTo>
                      <a:pt x="414" y="407"/>
                    </a:lnTo>
                    <a:close/>
                    <a:moveTo>
                      <a:pt x="411" y="406"/>
                    </a:moveTo>
                    <a:lnTo>
                      <a:pt x="412" y="406"/>
                    </a:lnTo>
                    <a:lnTo>
                      <a:pt x="412" y="407"/>
                    </a:lnTo>
                    <a:lnTo>
                      <a:pt x="411" y="407"/>
                    </a:lnTo>
                    <a:lnTo>
                      <a:pt x="411" y="406"/>
                    </a:lnTo>
                    <a:lnTo>
                      <a:pt x="409" y="406"/>
                    </a:lnTo>
                    <a:lnTo>
                      <a:pt x="411" y="406"/>
                    </a:lnTo>
                    <a:close/>
                    <a:moveTo>
                      <a:pt x="458" y="418"/>
                    </a:moveTo>
                    <a:lnTo>
                      <a:pt x="452" y="422"/>
                    </a:lnTo>
                    <a:lnTo>
                      <a:pt x="451" y="422"/>
                    </a:lnTo>
                    <a:lnTo>
                      <a:pt x="451" y="424"/>
                    </a:lnTo>
                    <a:lnTo>
                      <a:pt x="451" y="426"/>
                    </a:lnTo>
                    <a:lnTo>
                      <a:pt x="449" y="426"/>
                    </a:lnTo>
                    <a:lnTo>
                      <a:pt x="448" y="427"/>
                    </a:lnTo>
                    <a:lnTo>
                      <a:pt x="446" y="430"/>
                    </a:lnTo>
                    <a:lnTo>
                      <a:pt x="444" y="432"/>
                    </a:lnTo>
                    <a:lnTo>
                      <a:pt x="443" y="432"/>
                    </a:lnTo>
                    <a:lnTo>
                      <a:pt x="444" y="430"/>
                    </a:lnTo>
                    <a:lnTo>
                      <a:pt x="446" y="429"/>
                    </a:lnTo>
                    <a:lnTo>
                      <a:pt x="446" y="427"/>
                    </a:lnTo>
                    <a:lnTo>
                      <a:pt x="448" y="427"/>
                    </a:lnTo>
                    <a:lnTo>
                      <a:pt x="448" y="426"/>
                    </a:lnTo>
                    <a:lnTo>
                      <a:pt x="449" y="424"/>
                    </a:lnTo>
                    <a:lnTo>
                      <a:pt x="451" y="422"/>
                    </a:lnTo>
                    <a:lnTo>
                      <a:pt x="449" y="422"/>
                    </a:lnTo>
                    <a:lnTo>
                      <a:pt x="451" y="422"/>
                    </a:lnTo>
                    <a:lnTo>
                      <a:pt x="452" y="422"/>
                    </a:lnTo>
                    <a:lnTo>
                      <a:pt x="452" y="421"/>
                    </a:lnTo>
                    <a:lnTo>
                      <a:pt x="454" y="419"/>
                    </a:lnTo>
                    <a:lnTo>
                      <a:pt x="452" y="419"/>
                    </a:lnTo>
                    <a:lnTo>
                      <a:pt x="451" y="419"/>
                    </a:lnTo>
                    <a:lnTo>
                      <a:pt x="452" y="418"/>
                    </a:lnTo>
                    <a:lnTo>
                      <a:pt x="454" y="418"/>
                    </a:lnTo>
                    <a:lnTo>
                      <a:pt x="455" y="415"/>
                    </a:lnTo>
                    <a:lnTo>
                      <a:pt x="458" y="413"/>
                    </a:lnTo>
                    <a:lnTo>
                      <a:pt x="458" y="412"/>
                    </a:lnTo>
                    <a:lnTo>
                      <a:pt x="458" y="410"/>
                    </a:lnTo>
                    <a:lnTo>
                      <a:pt x="457" y="410"/>
                    </a:lnTo>
                    <a:lnTo>
                      <a:pt x="457" y="409"/>
                    </a:lnTo>
                    <a:lnTo>
                      <a:pt x="460" y="407"/>
                    </a:lnTo>
                    <a:lnTo>
                      <a:pt x="461" y="404"/>
                    </a:lnTo>
                    <a:lnTo>
                      <a:pt x="463" y="404"/>
                    </a:lnTo>
                    <a:lnTo>
                      <a:pt x="464" y="404"/>
                    </a:lnTo>
                    <a:lnTo>
                      <a:pt x="464" y="406"/>
                    </a:lnTo>
                    <a:lnTo>
                      <a:pt x="463" y="406"/>
                    </a:lnTo>
                    <a:lnTo>
                      <a:pt x="463" y="407"/>
                    </a:lnTo>
                    <a:lnTo>
                      <a:pt x="463" y="409"/>
                    </a:lnTo>
                    <a:lnTo>
                      <a:pt x="461" y="409"/>
                    </a:lnTo>
                    <a:lnTo>
                      <a:pt x="460" y="412"/>
                    </a:lnTo>
                    <a:lnTo>
                      <a:pt x="458" y="415"/>
                    </a:lnTo>
                    <a:lnTo>
                      <a:pt x="457" y="416"/>
                    </a:lnTo>
                    <a:lnTo>
                      <a:pt x="458" y="418"/>
                    </a:lnTo>
                    <a:close/>
                    <a:moveTo>
                      <a:pt x="412" y="404"/>
                    </a:moveTo>
                    <a:lnTo>
                      <a:pt x="411" y="404"/>
                    </a:lnTo>
                    <a:lnTo>
                      <a:pt x="409" y="404"/>
                    </a:lnTo>
                    <a:lnTo>
                      <a:pt x="411" y="404"/>
                    </a:lnTo>
                    <a:lnTo>
                      <a:pt x="412" y="404"/>
                    </a:lnTo>
                    <a:close/>
                    <a:moveTo>
                      <a:pt x="466" y="399"/>
                    </a:moveTo>
                    <a:lnTo>
                      <a:pt x="466" y="401"/>
                    </a:lnTo>
                    <a:lnTo>
                      <a:pt x="466" y="399"/>
                    </a:lnTo>
                    <a:lnTo>
                      <a:pt x="467" y="398"/>
                    </a:lnTo>
                    <a:lnTo>
                      <a:pt x="467" y="395"/>
                    </a:lnTo>
                    <a:lnTo>
                      <a:pt x="469" y="393"/>
                    </a:lnTo>
                    <a:lnTo>
                      <a:pt x="469" y="395"/>
                    </a:lnTo>
                    <a:lnTo>
                      <a:pt x="467" y="396"/>
                    </a:lnTo>
                    <a:lnTo>
                      <a:pt x="467" y="398"/>
                    </a:lnTo>
                    <a:lnTo>
                      <a:pt x="466" y="399"/>
                    </a:lnTo>
                    <a:close/>
                    <a:moveTo>
                      <a:pt x="471" y="381"/>
                    </a:moveTo>
                    <a:lnTo>
                      <a:pt x="469" y="381"/>
                    </a:lnTo>
                    <a:lnTo>
                      <a:pt x="469" y="380"/>
                    </a:lnTo>
                    <a:lnTo>
                      <a:pt x="469" y="378"/>
                    </a:lnTo>
                    <a:lnTo>
                      <a:pt x="471" y="378"/>
                    </a:lnTo>
                    <a:lnTo>
                      <a:pt x="471" y="381"/>
                    </a:lnTo>
                    <a:close/>
                    <a:moveTo>
                      <a:pt x="394" y="373"/>
                    </a:moveTo>
                    <a:lnTo>
                      <a:pt x="395" y="373"/>
                    </a:lnTo>
                    <a:lnTo>
                      <a:pt x="394" y="373"/>
                    </a:lnTo>
                    <a:lnTo>
                      <a:pt x="392" y="373"/>
                    </a:lnTo>
                    <a:lnTo>
                      <a:pt x="394" y="372"/>
                    </a:lnTo>
                    <a:lnTo>
                      <a:pt x="394" y="373"/>
                    </a:lnTo>
                    <a:close/>
                    <a:moveTo>
                      <a:pt x="394" y="372"/>
                    </a:moveTo>
                    <a:lnTo>
                      <a:pt x="392" y="372"/>
                    </a:lnTo>
                    <a:lnTo>
                      <a:pt x="392" y="373"/>
                    </a:lnTo>
                    <a:lnTo>
                      <a:pt x="391" y="372"/>
                    </a:lnTo>
                    <a:lnTo>
                      <a:pt x="389" y="372"/>
                    </a:lnTo>
                    <a:lnTo>
                      <a:pt x="389" y="370"/>
                    </a:lnTo>
                    <a:lnTo>
                      <a:pt x="391" y="369"/>
                    </a:lnTo>
                    <a:lnTo>
                      <a:pt x="391" y="370"/>
                    </a:lnTo>
                    <a:lnTo>
                      <a:pt x="392" y="370"/>
                    </a:lnTo>
                    <a:lnTo>
                      <a:pt x="392" y="372"/>
                    </a:lnTo>
                    <a:lnTo>
                      <a:pt x="394" y="372"/>
                    </a:lnTo>
                    <a:close/>
                    <a:moveTo>
                      <a:pt x="388" y="369"/>
                    </a:moveTo>
                    <a:lnTo>
                      <a:pt x="388" y="370"/>
                    </a:lnTo>
                    <a:lnTo>
                      <a:pt x="389" y="370"/>
                    </a:lnTo>
                    <a:lnTo>
                      <a:pt x="388" y="372"/>
                    </a:lnTo>
                    <a:lnTo>
                      <a:pt x="388" y="370"/>
                    </a:lnTo>
                    <a:lnTo>
                      <a:pt x="388" y="369"/>
                    </a:lnTo>
                    <a:lnTo>
                      <a:pt x="386" y="369"/>
                    </a:lnTo>
                    <a:lnTo>
                      <a:pt x="385" y="369"/>
                    </a:lnTo>
                    <a:lnTo>
                      <a:pt x="385" y="370"/>
                    </a:lnTo>
                    <a:lnTo>
                      <a:pt x="385" y="369"/>
                    </a:lnTo>
                    <a:lnTo>
                      <a:pt x="386" y="369"/>
                    </a:lnTo>
                    <a:lnTo>
                      <a:pt x="386" y="367"/>
                    </a:lnTo>
                    <a:lnTo>
                      <a:pt x="388" y="367"/>
                    </a:lnTo>
                    <a:lnTo>
                      <a:pt x="388" y="369"/>
                    </a:lnTo>
                    <a:close/>
                    <a:moveTo>
                      <a:pt x="374" y="366"/>
                    </a:moveTo>
                    <a:lnTo>
                      <a:pt x="376" y="366"/>
                    </a:lnTo>
                    <a:lnTo>
                      <a:pt x="376" y="367"/>
                    </a:lnTo>
                    <a:lnTo>
                      <a:pt x="376" y="369"/>
                    </a:lnTo>
                    <a:lnTo>
                      <a:pt x="374" y="369"/>
                    </a:lnTo>
                    <a:lnTo>
                      <a:pt x="372" y="367"/>
                    </a:lnTo>
                    <a:lnTo>
                      <a:pt x="372" y="366"/>
                    </a:lnTo>
                    <a:lnTo>
                      <a:pt x="374" y="366"/>
                    </a:lnTo>
                    <a:close/>
                    <a:moveTo>
                      <a:pt x="383" y="367"/>
                    </a:moveTo>
                    <a:lnTo>
                      <a:pt x="383" y="369"/>
                    </a:lnTo>
                    <a:lnTo>
                      <a:pt x="383" y="367"/>
                    </a:lnTo>
                    <a:lnTo>
                      <a:pt x="382" y="367"/>
                    </a:lnTo>
                    <a:lnTo>
                      <a:pt x="382" y="366"/>
                    </a:lnTo>
                    <a:lnTo>
                      <a:pt x="383" y="366"/>
                    </a:lnTo>
                    <a:lnTo>
                      <a:pt x="383" y="367"/>
                    </a:lnTo>
                    <a:close/>
                    <a:moveTo>
                      <a:pt x="346" y="326"/>
                    </a:moveTo>
                    <a:lnTo>
                      <a:pt x="348" y="327"/>
                    </a:lnTo>
                    <a:lnTo>
                      <a:pt x="350" y="327"/>
                    </a:lnTo>
                    <a:lnTo>
                      <a:pt x="350" y="326"/>
                    </a:lnTo>
                    <a:lnTo>
                      <a:pt x="353" y="327"/>
                    </a:lnTo>
                    <a:lnTo>
                      <a:pt x="351" y="327"/>
                    </a:lnTo>
                    <a:lnTo>
                      <a:pt x="350" y="329"/>
                    </a:lnTo>
                    <a:lnTo>
                      <a:pt x="348" y="329"/>
                    </a:lnTo>
                    <a:lnTo>
                      <a:pt x="343" y="327"/>
                    </a:lnTo>
                    <a:lnTo>
                      <a:pt x="343" y="326"/>
                    </a:lnTo>
                    <a:lnTo>
                      <a:pt x="342" y="324"/>
                    </a:lnTo>
                    <a:lnTo>
                      <a:pt x="342" y="323"/>
                    </a:lnTo>
                    <a:lnTo>
                      <a:pt x="342" y="320"/>
                    </a:lnTo>
                    <a:lnTo>
                      <a:pt x="342" y="321"/>
                    </a:lnTo>
                    <a:lnTo>
                      <a:pt x="343" y="323"/>
                    </a:lnTo>
                    <a:lnTo>
                      <a:pt x="343" y="324"/>
                    </a:lnTo>
                    <a:lnTo>
                      <a:pt x="345" y="326"/>
                    </a:lnTo>
                    <a:lnTo>
                      <a:pt x="346" y="326"/>
                    </a:lnTo>
                    <a:close/>
                    <a:moveTo>
                      <a:pt x="340" y="314"/>
                    </a:moveTo>
                    <a:lnTo>
                      <a:pt x="340" y="315"/>
                    </a:lnTo>
                    <a:lnTo>
                      <a:pt x="339" y="314"/>
                    </a:lnTo>
                    <a:lnTo>
                      <a:pt x="339" y="312"/>
                    </a:lnTo>
                    <a:lnTo>
                      <a:pt x="337" y="309"/>
                    </a:lnTo>
                    <a:lnTo>
                      <a:pt x="339" y="309"/>
                    </a:lnTo>
                    <a:lnTo>
                      <a:pt x="339" y="311"/>
                    </a:lnTo>
                    <a:lnTo>
                      <a:pt x="339" y="312"/>
                    </a:lnTo>
                    <a:lnTo>
                      <a:pt x="340" y="314"/>
                    </a:lnTo>
                    <a:close/>
                    <a:moveTo>
                      <a:pt x="350" y="323"/>
                    </a:moveTo>
                    <a:lnTo>
                      <a:pt x="350" y="324"/>
                    </a:lnTo>
                    <a:lnTo>
                      <a:pt x="348" y="324"/>
                    </a:lnTo>
                    <a:lnTo>
                      <a:pt x="348" y="323"/>
                    </a:lnTo>
                    <a:lnTo>
                      <a:pt x="346" y="320"/>
                    </a:lnTo>
                    <a:lnTo>
                      <a:pt x="345" y="318"/>
                    </a:lnTo>
                    <a:lnTo>
                      <a:pt x="346" y="315"/>
                    </a:lnTo>
                    <a:lnTo>
                      <a:pt x="345" y="314"/>
                    </a:lnTo>
                    <a:lnTo>
                      <a:pt x="343" y="312"/>
                    </a:lnTo>
                    <a:lnTo>
                      <a:pt x="343" y="309"/>
                    </a:lnTo>
                    <a:lnTo>
                      <a:pt x="345" y="311"/>
                    </a:lnTo>
                    <a:lnTo>
                      <a:pt x="346" y="311"/>
                    </a:lnTo>
                    <a:lnTo>
                      <a:pt x="346" y="312"/>
                    </a:lnTo>
                    <a:lnTo>
                      <a:pt x="346" y="315"/>
                    </a:lnTo>
                    <a:lnTo>
                      <a:pt x="348" y="317"/>
                    </a:lnTo>
                    <a:lnTo>
                      <a:pt x="348" y="318"/>
                    </a:lnTo>
                    <a:lnTo>
                      <a:pt x="348" y="320"/>
                    </a:lnTo>
                    <a:lnTo>
                      <a:pt x="350" y="323"/>
                    </a:lnTo>
                    <a:close/>
                    <a:moveTo>
                      <a:pt x="337" y="308"/>
                    </a:moveTo>
                    <a:lnTo>
                      <a:pt x="337" y="309"/>
                    </a:lnTo>
                    <a:lnTo>
                      <a:pt x="337" y="308"/>
                    </a:lnTo>
                    <a:lnTo>
                      <a:pt x="337" y="303"/>
                    </a:lnTo>
                    <a:lnTo>
                      <a:pt x="336" y="303"/>
                    </a:lnTo>
                    <a:lnTo>
                      <a:pt x="337" y="301"/>
                    </a:lnTo>
                    <a:lnTo>
                      <a:pt x="337" y="303"/>
                    </a:lnTo>
                    <a:lnTo>
                      <a:pt x="337" y="304"/>
                    </a:lnTo>
                    <a:lnTo>
                      <a:pt x="337" y="306"/>
                    </a:lnTo>
                    <a:lnTo>
                      <a:pt x="337" y="308"/>
                    </a:lnTo>
                    <a:close/>
                    <a:moveTo>
                      <a:pt x="317" y="265"/>
                    </a:moveTo>
                    <a:lnTo>
                      <a:pt x="316" y="265"/>
                    </a:lnTo>
                    <a:lnTo>
                      <a:pt x="313" y="262"/>
                    </a:lnTo>
                    <a:lnTo>
                      <a:pt x="313" y="260"/>
                    </a:lnTo>
                    <a:lnTo>
                      <a:pt x="311" y="258"/>
                    </a:lnTo>
                    <a:lnTo>
                      <a:pt x="311" y="257"/>
                    </a:lnTo>
                    <a:lnTo>
                      <a:pt x="313" y="258"/>
                    </a:lnTo>
                    <a:lnTo>
                      <a:pt x="314" y="262"/>
                    </a:lnTo>
                    <a:lnTo>
                      <a:pt x="317" y="265"/>
                    </a:lnTo>
                    <a:close/>
                    <a:moveTo>
                      <a:pt x="471" y="274"/>
                    </a:moveTo>
                    <a:lnTo>
                      <a:pt x="471" y="275"/>
                    </a:lnTo>
                    <a:lnTo>
                      <a:pt x="469" y="274"/>
                    </a:lnTo>
                    <a:lnTo>
                      <a:pt x="467" y="272"/>
                    </a:lnTo>
                    <a:lnTo>
                      <a:pt x="467" y="269"/>
                    </a:lnTo>
                    <a:lnTo>
                      <a:pt x="463" y="262"/>
                    </a:lnTo>
                    <a:lnTo>
                      <a:pt x="463" y="260"/>
                    </a:lnTo>
                    <a:lnTo>
                      <a:pt x="461" y="258"/>
                    </a:lnTo>
                    <a:lnTo>
                      <a:pt x="461" y="255"/>
                    </a:lnTo>
                    <a:lnTo>
                      <a:pt x="458" y="245"/>
                    </a:lnTo>
                    <a:lnTo>
                      <a:pt x="458" y="243"/>
                    </a:lnTo>
                    <a:lnTo>
                      <a:pt x="457" y="243"/>
                    </a:lnTo>
                    <a:lnTo>
                      <a:pt x="457" y="242"/>
                    </a:lnTo>
                    <a:lnTo>
                      <a:pt x="457" y="240"/>
                    </a:lnTo>
                    <a:lnTo>
                      <a:pt x="455" y="239"/>
                    </a:lnTo>
                    <a:lnTo>
                      <a:pt x="455" y="237"/>
                    </a:lnTo>
                    <a:lnTo>
                      <a:pt x="455" y="234"/>
                    </a:lnTo>
                    <a:lnTo>
                      <a:pt x="452" y="229"/>
                    </a:lnTo>
                    <a:lnTo>
                      <a:pt x="452" y="228"/>
                    </a:lnTo>
                    <a:lnTo>
                      <a:pt x="454" y="228"/>
                    </a:lnTo>
                    <a:lnTo>
                      <a:pt x="454" y="231"/>
                    </a:lnTo>
                    <a:lnTo>
                      <a:pt x="455" y="234"/>
                    </a:lnTo>
                    <a:lnTo>
                      <a:pt x="458" y="239"/>
                    </a:lnTo>
                    <a:lnTo>
                      <a:pt x="458" y="242"/>
                    </a:lnTo>
                    <a:lnTo>
                      <a:pt x="458" y="243"/>
                    </a:lnTo>
                    <a:lnTo>
                      <a:pt x="458" y="245"/>
                    </a:lnTo>
                    <a:lnTo>
                      <a:pt x="471" y="274"/>
                    </a:lnTo>
                    <a:close/>
                    <a:moveTo>
                      <a:pt x="441" y="205"/>
                    </a:moveTo>
                    <a:lnTo>
                      <a:pt x="440" y="205"/>
                    </a:lnTo>
                    <a:lnTo>
                      <a:pt x="440" y="203"/>
                    </a:lnTo>
                    <a:lnTo>
                      <a:pt x="440" y="202"/>
                    </a:lnTo>
                    <a:lnTo>
                      <a:pt x="440" y="203"/>
                    </a:lnTo>
                    <a:lnTo>
                      <a:pt x="441" y="205"/>
                    </a:lnTo>
                    <a:close/>
                    <a:moveTo>
                      <a:pt x="313" y="179"/>
                    </a:moveTo>
                    <a:lnTo>
                      <a:pt x="313" y="177"/>
                    </a:lnTo>
                    <a:lnTo>
                      <a:pt x="313" y="179"/>
                    </a:lnTo>
                    <a:close/>
                    <a:moveTo>
                      <a:pt x="441" y="177"/>
                    </a:moveTo>
                    <a:lnTo>
                      <a:pt x="441" y="179"/>
                    </a:lnTo>
                    <a:lnTo>
                      <a:pt x="440" y="183"/>
                    </a:lnTo>
                    <a:lnTo>
                      <a:pt x="438" y="186"/>
                    </a:lnTo>
                    <a:lnTo>
                      <a:pt x="438" y="194"/>
                    </a:lnTo>
                    <a:lnTo>
                      <a:pt x="438" y="196"/>
                    </a:lnTo>
                    <a:lnTo>
                      <a:pt x="438" y="197"/>
                    </a:lnTo>
                    <a:lnTo>
                      <a:pt x="438" y="199"/>
                    </a:lnTo>
                    <a:lnTo>
                      <a:pt x="440" y="200"/>
                    </a:lnTo>
                    <a:lnTo>
                      <a:pt x="440" y="202"/>
                    </a:lnTo>
                    <a:lnTo>
                      <a:pt x="438" y="199"/>
                    </a:lnTo>
                    <a:lnTo>
                      <a:pt x="437" y="193"/>
                    </a:lnTo>
                    <a:lnTo>
                      <a:pt x="435" y="191"/>
                    </a:lnTo>
                    <a:lnTo>
                      <a:pt x="435" y="190"/>
                    </a:lnTo>
                    <a:lnTo>
                      <a:pt x="434" y="183"/>
                    </a:lnTo>
                    <a:lnTo>
                      <a:pt x="434" y="182"/>
                    </a:lnTo>
                    <a:lnTo>
                      <a:pt x="434" y="180"/>
                    </a:lnTo>
                    <a:lnTo>
                      <a:pt x="434" y="179"/>
                    </a:lnTo>
                    <a:lnTo>
                      <a:pt x="435" y="179"/>
                    </a:lnTo>
                    <a:lnTo>
                      <a:pt x="435" y="177"/>
                    </a:lnTo>
                    <a:lnTo>
                      <a:pt x="437" y="177"/>
                    </a:lnTo>
                    <a:lnTo>
                      <a:pt x="438" y="176"/>
                    </a:lnTo>
                    <a:lnTo>
                      <a:pt x="438" y="174"/>
                    </a:lnTo>
                    <a:lnTo>
                      <a:pt x="440" y="174"/>
                    </a:lnTo>
                    <a:lnTo>
                      <a:pt x="441" y="174"/>
                    </a:lnTo>
                    <a:lnTo>
                      <a:pt x="441" y="177"/>
                    </a:lnTo>
                    <a:close/>
                    <a:moveTo>
                      <a:pt x="313" y="173"/>
                    </a:moveTo>
                    <a:lnTo>
                      <a:pt x="313" y="171"/>
                    </a:lnTo>
                    <a:lnTo>
                      <a:pt x="311" y="171"/>
                    </a:lnTo>
                    <a:lnTo>
                      <a:pt x="313" y="171"/>
                    </a:lnTo>
                    <a:lnTo>
                      <a:pt x="313" y="173"/>
                    </a:lnTo>
                    <a:close/>
                    <a:moveTo>
                      <a:pt x="313" y="167"/>
                    </a:moveTo>
                    <a:lnTo>
                      <a:pt x="311" y="167"/>
                    </a:lnTo>
                    <a:lnTo>
                      <a:pt x="313" y="167"/>
                    </a:lnTo>
                    <a:close/>
                    <a:moveTo>
                      <a:pt x="311" y="165"/>
                    </a:moveTo>
                    <a:lnTo>
                      <a:pt x="313" y="165"/>
                    </a:lnTo>
                    <a:lnTo>
                      <a:pt x="311" y="167"/>
                    </a:lnTo>
                    <a:lnTo>
                      <a:pt x="311" y="165"/>
                    </a:lnTo>
                    <a:lnTo>
                      <a:pt x="310" y="165"/>
                    </a:lnTo>
                    <a:lnTo>
                      <a:pt x="311" y="165"/>
                    </a:lnTo>
                    <a:close/>
                    <a:moveTo>
                      <a:pt x="311" y="163"/>
                    </a:moveTo>
                    <a:lnTo>
                      <a:pt x="310" y="162"/>
                    </a:lnTo>
                    <a:lnTo>
                      <a:pt x="311" y="162"/>
                    </a:lnTo>
                    <a:lnTo>
                      <a:pt x="310" y="162"/>
                    </a:lnTo>
                    <a:lnTo>
                      <a:pt x="311" y="160"/>
                    </a:lnTo>
                    <a:lnTo>
                      <a:pt x="311" y="162"/>
                    </a:lnTo>
                    <a:lnTo>
                      <a:pt x="311" y="163"/>
                    </a:lnTo>
                    <a:close/>
                    <a:moveTo>
                      <a:pt x="307" y="160"/>
                    </a:moveTo>
                    <a:lnTo>
                      <a:pt x="308" y="160"/>
                    </a:lnTo>
                    <a:lnTo>
                      <a:pt x="307" y="160"/>
                    </a:lnTo>
                    <a:close/>
                    <a:moveTo>
                      <a:pt x="310" y="159"/>
                    </a:moveTo>
                    <a:lnTo>
                      <a:pt x="308" y="159"/>
                    </a:lnTo>
                    <a:lnTo>
                      <a:pt x="310" y="159"/>
                    </a:lnTo>
                    <a:close/>
                    <a:moveTo>
                      <a:pt x="310" y="154"/>
                    </a:moveTo>
                    <a:lnTo>
                      <a:pt x="310" y="156"/>
                    </a:lnTo>
                    <a:lnTo>
                      <a:pt x="310" y="154"/>
                    </a:lnTo>
                    <a:lnTo>
                      <a:pt x="308" y="156"/>
                    </a:lnTo>
                    <a:lnTo>
                      <a:pt x="308" y="154"/>
                    </a:lnTo>
                    <a:lnTo>
                      <a:pt x="310" y="154"/>
                    </a:lnTo>
                    <a:close/>
                    <a:moveTo>
                      <a:pt x="313" y="154"/>
                    </a:moveTo>
                    <a:lnTo>
                      <a:pt x="313" y="156"/>
                    </a:lnTo>
                    <a:lnTo>
                      <a:pt x="311" y="154"/>
                    </a:lnTo>
                    <a:lnTo>
                      <a:pt x="311" y="156"/>
                    </a:lnTo>
                    <a:lnTo>
                      <a:pt x="311" y="154"/>
                    </a:lnTo>
                    <a:lnTo>
                      <a:pt x="313" y="154"/>
                    </a:lnTo>
                    <a:close/>
                    <a:moveTo>
                      <a:pt x="314" y="156"/>
                    </a:moveTo>
                    <a:lnTo>
                      <a:pt x="313" y="156"/>
                    </a:lnTo>
                    <a:lnTo>
                      <a:pt x="313" y="154"/>
                    </a:lnTo>
                    <a:lnTo>
                      <a:pt x="314" y="154"/>
                    </a:lnTo>
                    <a:lnTo>
                      <a:pt x="314" y="156"/>
                    </a:lnTo>
                    <a:close/>
                    <a:moveTo>
                      <a:pt x="311" y="153"/>
                    </a:moveTo>
                    <a:lnTo>
                      <a:pt x="313" y="153"/>
                    </a:lnTo>
                    <a:lnTo>
                      <a:pt x="311" y="153"/>
                    </a:lnTo>
                    <a:close/>
                    <a:moveTo>
                      <a:pt x="304" y="139"/>
                    </a:moveTo>
                    <a:lnTo>
                      <a:pt x="302" y="139"/>
                    </a:lnTo>
                    <a:lnTo>
                      <a:pt x="302" y="137"/>
                    </a:lnTo>
                    <a:lnTo>
                      <a:pt x="304" y="137"/>
                    </a:lnTo>
                    <a:lnTo>
                      <a:pt x="304" y="139"/>
                    </a:lnTo>
                    <a:close/>
                    <a:moveTo>
                      <a:pt x="288" y="136"/>
                    </a:moveTo>
                    <a:lnTo>
                      <a:pt x="288" y="134"/>
                    </a:lnTo>
                    <a:lnTo>
                      <a:pt x="290" y="136"/>
                    </a:lnTo>
                    <a:lnTo>
                      <a:pt x="288" y="136"/>
                    </a:lnTo>
                    <a:close/>
                    <a:moveTo>
                      <a:pt x="160" y="96"/>
                    </a:moveTo>
                    <a:lnTo>
                      <a:pt x="160" y="98"/>
                    </a:lnTo>
                    <a:lnTo>
                      <a:pt x="158" y="98"/>
                    </a:lnTo>
                    <a:lnTo>
                      <a:pt x="158" y="99"/>
                    </a:lnTo>
                    <a:lnTo>
                      <a:pt x="157" y="99"/>
                    </a:lnTo>
                    <a:lnTo>
                      <a:pt x="155" y="99"/>
                    </a:lnTo>
                    <a:lnTo>
                      <a:pt x="155" y="98"/>
                    </a:lnTo>
                    <a:lnTo>
                      <a:pt x="153" y="96"/>
                    </a:lnTo>
                    <a:lnTo>
                      <a:pt x="152" y="96"/>
                    </a:lnTo>
                    <a:lnTo>
                      <a:pt x="155" y="96"/>
                    </a:lnTo>
                    <a:lnTo>
                      <a:pt x="157" y="95"/>
                    </a:lnTo>
                    <a:lnTo>
                      <a:pt x="158" y="96"/>
                    </a:lnTo>
                    <a:lnTo>
                      <a:pt x="160" y="96"/>
                    </a:lnTo>
                    <a:close/>
                    <a:moveTo>
                      <a:pt x="167" y="101"/>
                    </a:moveTo>
                    <a:lnTo>
                      <a:pt x="166" y="102"/>
                    </a:lnTo>
                    <a:lnTo>
                      <a:pt x="163" y="102"/>
                    </a:lnTo>
                    <a:lnTo>
                      <a:pt x="161" y="101"/>
                    </a:lnTo>
                    <a:lnTo>
                      <a:pt x="160" y="101"/>
                    </a:lnTo>
                    <a:lnTo>
                      <a:pt x="161" y="102"/>
                    </a:lnTo>
                    <a:lnTo>
                      <a:pt x="163" y="101"/>
                    </a:lnTo>
                    <a:lnTo>
                      <a:pt x="166" y="101"/>
                    </a:lnTo>
                    <a:lnTo>
                      <a:pt x="179" y="95"/>
                    </a:lnTo>
                    <a:lnTo>
                      <a:pt x="179" y="93"/>
                    </a:lnTo>
                    <a:lnTo>
                      <a:pt x="181" y="93"/>
                    </a:lnTo>
                    <a:lnTo>
                      <a:pt x="183" y="91"/>
                    </a:lnTo>
                    <a:lnTo>
                      <a:pt x="184" y="90"/>
                    </a:lnTo>
                    <a:lnTo>
                      <a:pt x="184" y="91"/>
                    </a:lnTo>
                    <a:lnTo>
                      <a:pt x="183" y="93"/>
                    </a:lnTo>
                    <a:lnTo>
                      <a:pt x="178" y="95"/>
                    </a:lnTo>
                    <a:lnTo>
                      <a:pt x="172" y="98"/>
                    </a:lnTo>
                    <a:lnTo>
                      <a:pt x="170" y="99"/>
                    </a:lnTo>
                    <a:lnTo>
                      <a:pt x="167" y="101"/>
                    </a:lnTo>
                    <a:close/>
                    <a:moveTo>
                      <a:pt x="190" y="88"/>
                    </a:moveTo>
                    <a:lnTo>
                      <a:pt x="186" y="90"/>
                    </a:lnTo>
                    <a:lnTo>
                      <a:pt x="187" y="88"/>
                    </a:lnTo>
                    <a:lnTo>
                      <a:pt x="189" y="87"/>
                    </a:lnTo>
                    <a:lnTo>
                      <a:pt x="190" y="87"/>
                    </a:lnTo>
                    <a:lnTo>
                      <a:pt x="192" y="85"/>
                    </a:lnTo>
                    <a:lnTo>
                      <a:pt x="192" y="87"/>
                    </a:lnTo>
                    <a:lnTo>
                      <a:pt x="192" y="88"/>
                    </a:lnTo>
                    <a:lnTo>
                      <a:pt x="190" y="88"/>
                    </a:lnTo>
                    <a:close/>
                    <a:moveTo>
                      <a:pt x="63" y="42"/>
                    </a:moveTo>
                    <a:lnTo>
                      <a:pt x="69" y="44"/>
                    </a:lnTo>
                    <a:lnTo>
                      <a:pt x="68" y="44"/>
                    </a:lnTo>
                    <a:lnTo>
                      <a:pt x="66" y="44"/>
                    </a:lnTo>
                    <a:lnTo>
                      <a:pt x="45" y="47"/>
                    </a:lnTo>
                    <a:lnTo>
                      <a:pt x="23" y="49"/>
                    </a:lnTo>
                    <a:lnTo>
                      <a:pt x="20" y="49"/>
                    </a:lnTo>
                    <a:lnTo>
                      <a:pt x="22" y="49"/>
                    </a:lnTo>
                    <a:lnTo>
                      <a:pt x="26" y="49"/>
                    </a:lnTo>
                    <a:lnTo>
                      <a:pt x="34" y="47"/>
                    </a:lnTo>
                    <a:lnTo>
                      <a:pt x="37" y="46"/>
                    </a:lnTo>
                    <a:lnTo>
                      <a:pt x="42" y="46"/>
                    </a:lnTo>
                    <a:lnTo>
                      <a:pt x="43" y="46"/>
                    </a:lnTo>
                    <a:lnTo>
                      <a:pt x="45" y="46"/>
                    </a:lnTo>
                    <a:lnTo>
                      <a:pt x="46" y="44"/>
                    </a:lnTo>
                    <a:lnTo>
                      <a:pt x="48" y="44"/>
                    </a:lnTo>
                    <a:lnTo>
                      <a:pt x="49" y="44"/>
                    </a:lnTo>
                    <a:lnTo>
                      <a:pt x="57" y="44"/>
                    </a:lnTo>
                    <a:lnTo>
                      <a:pt x="58" y="42"/>
                    </a:lnTo>
                    <a:lnTo>
                      <a:pt x="58" y="44"/>
                    </a:lnTo>
                    <a:lnTo>
                      <a:pt x="60" y="42"/>
                    </a:lnTo>
                    <a:lnTo>
                      <a:pt x="63" y="42"/>
                    </a:lnTo>
                    <a:close/>
                    <a:moveTo>
                      <a:pt x="170" y="18"/>
                    </a:moveTo>
                    <a:lnTo>
                      <a:pt x="173" y="21"/>
                    </a:lnTo>
                    <a:lnTo>
                      <a:pt x="175" y="21"/>
                    </a:lnTo>
                    <a:lnTo>
                      <a:pt x="176" y="21"/>
                    </a:lnTo>
                    <a:lnTo>
                      <a:pt x="179" y="21"/>
                    </a:lnTo>
                    <a:lnTo>
                      <a:pt x="181" y="21"/>
                    </a:lnTo>
                    <a:lnTo>
                      <a:pt x="184" y="21"/>
                    </a:lnTo>
                    <a:lnTo>
                      <a:pt x="189" y="21"/>
                    </a:lnTo>
                    <a:lnTo>
                      <a:pt x="193" y="23"/>
                    </a:lnTo>
                    <a:lnTo>
                      <a:pt x="198" y="23"/>
                    </a:lnTo>
                    <a:lnTo>
                      <a:pt x="202" y="23"/>
                    </a:lnTo>
                    <a:lnTo>
                      <a:pt x="209" y="23"/>
                    </a:lnTo>
                    <a:lnTo>
                      <a:pt x="215" y="24"/>
                    </a:lnTo>
                    <a:lnTo>
                      <a:pt x="221" y="24"/>
                    </a:lnTo>
                    <a:lnTo>
                      <a:pt x="227" y="24"/>
                    </a:lnTo>
                    <a:lnTo>
                      <a:pt x="235" y="24"/>
                    </a:lnTo>
                    <a:lnTo>
                      <a:pt x="241" y="26"/>
                    </a:lnTo>
                    <a:lnTo>
                      <a:pt x="248" y="26"/>
                    </a:lnTo>
                    <a:lnTo>
                      <a:pt x="255" y="26"/>
                    </a:lnTo>
                    <a:lnTo>
                      <a:pt x="262" y="27"/>
                    </a:lnTo>
                    <a:lnTo>
                      <a:pt x="270" y="27"/>
                    </a:lnTo>
                    <a:lnTo>
                      <a:pt x="276" y="27"/>
                    </a:lnTo>
                    <a:lnTo>
                      <a:pt x="284" y="29"/>
                    </a:lnTo>
                    <a:lnTo>
                      <a:pt x="290" y="29"/>
                    </a:lnTo>
                    <a:lnTo>
                      <a:pt x="296" y="29"/>
                    </a:lnTo>
                    <a:lnTo>
                      <a:pt x="302" y="29"/>
                    </a:lnTo>
                    <a:lnTo>
                      <a:pt x="308" y="30"/>
                    </a:lnTo>
                    <a:lnTo>
                      <a:pt x="314" y="30"/>
                    </a:lnTo>
                    <a:lnTo>
                      <a:pt x="319" y="30"/>
                    </a:lnTo>
                    <a:lnTo>
                      <a:pt x="323" y="30"/>
                    </a:lnTo>
                    <a:lnTo>
                      <a:pt x="328" y="32"/>
                    </a:lnTo>
                    <a:lnTo>
                      <a:pt x="331" y="32"/>
                    </a:lnTo>
                    <a:lnTo>
                      <a:pt x="334" y="32"/>
                    </a:lnTo>
                    <a:lnTo>
                      <a:pt x="337" y="32"/>
                    </a:lnTo>
                    <a:lnTo>
                      <a:pt x="339" y="32"/>
                    </a:lnTo>
                    <a:lnTo>
                      <a:pt x="339" y="33"/>
                    </a:lnTo>
                    <a:lnTo>
                      <a:pt x="339" y="35"/>
                    </a:lnTo>
                    <a:lnTo>
                      <a:pt x="340" y="36"/>
                    </a:lnTo>
                    <a:lnTo>
                      <a:pt x="342" y="38"/>
                    </a:lnTo>
                    <a:lnTo>
                      <a:pt x="342" y="39"/>
                    </a:lnTo>
                    <a:lnTo>
                      <a:pt x="340" y="41"/>
                    </a:lnTo>
                    <a:lnTo>
                      <a:pt x="340" y="42"/>
                    </a:lnTo>
                    <a:lnTo>
                      <a:pt x="342" y="46"/>
                    </a:lnTo>
                    <a:lnTo>
                      <a:pt x="343" y="47"/>
                    </a:lnTo>
                    <a:lnTo>
                      <a:pt x="346" y="46"/>
                    </a:lnTo>
                    <a:lnTo>
                      <a:pt x="348" y="47"/>
                    </a:lnTo>
                    <a:lnTo>
                      <a:pt x="350" y="47"/>
                    </a:lnTo>
                    <a:lnTo>
                      <a:pt x="351" y="46"/>
                    </a:lnTo>
                    <a:lnTo>
                      <a:pt x="351" y="44"/>
                    </a:lnTo>
                    <a:lnTo>
                      <a:pt x="351" y="42"/>
                    </a:lnTo>
                    <a:lnTo>
                      <a:pt x="351" y="41"/>
                    </a:lnTo>
                    <a:lnTo>
                      <a:pt x="353" y="36"/>
                    </a:lnTo>
                    <a:lnTo>
                      <a:pt x="354" y="32"/>
                    </a:lnTo>
                    <a:lnTo>
                      <a:pt x="354" y="30"/>
                    </a:lnTo>
                    <a:lnTo>
                      <a:pt x="353" y="29"/>
                    </a:lnTo>
                    <a:lnTo>
                      <a:pt x="353" y="27"/>
                    </a:lnTo>
                    <a:lnTo>
                      <a:pt x="351" y="27"/>
                    </a:lnTo>
                    <a:lnTo>
                      <a:pt x="351" y="26"/>
                    </a:lnTo>
                    <a:lnTo>
                      <a:pt x="351" y="24"/>
                    </a:lnTo>
                    <a:lnTo>
                      <a:pt x="351" y="23"/>
                    </a:lnTo>
                    <a:lnTo>
                      <a:pt x="351" y="19"/>
                    </a:lnTo>
                    <a:lnTo>
                      <a:pt x="353" y="18"/>
                    </a:lnTo>
                    <a:lnTo>
                      <a:pt x="353" y="16"/>
                    </a:lnTo>
                    <a:lnTo>
                      <a:pt x="354" y="16"/>
                    </a:lnTo>
                    <a:lnTo>
                      <a:pt x="356" y="16"/>
                    </a:lnTo>
                    <a:lnTo>
                      <a:pt x="356" y="15"/>
                    </a:lnTo>
                    <a:lnTo>
                      <a:pt x="356" y="13"/>
                    </a:lnTo>
                    <a:lnTo>
                      <a:pt x="357" y="13"/>
                    </a:lnTo>
                    <a:lnTo>
                      <a:pt x="359" y="13"/>
                    </a:lnTo>
                    <a:lnTo>
                      <a:pt x="360" y="13"/>
                    </a:lnTo>
                    <a:lnTo>
                      <a:pt x="362" y="15"/>
                    </a:lnTo>
                    <a:lnTo>
                      <a:pt x="368" y="16"/>
                    </a:lnTo>
                    <a:lnTo>
                      <a:pt x="369" y="16"/>
                    </a:lnTo>
                    <a:lnTo>
                      <a:pt x="369" y="18"/>
                    </a:lnTo>
                    <a:lnTo>
                      <a:pt x="371" y="18"/>
                    </a:lnTo>
                    <a:lnTo>
                      <a:pt x="372" y="19"/>
                    </a:lnTo>
                    <a:lnTo>
                      <a:pt x="376" y="19"/>
                    </a:lnTo>
                    <a:lnTo>
                      <a:pt x="377" y="19"/>
                    </a:lnTo>
                    <a:lnTo>
                      <a:pt x="379" y="21"/>
                    </a:lnTo>
                    <a:lnTo>
                      <a:pt x="382" y="21"/>
                    </a:lnTo>
                    <a:lnTo>
                      <a:pt x="385" y="21"/>
                    </a:lnTo>
                    <a:lnTo>
                      <a:pt x="386" y="21"/>
                    </a:lnTo>
                    <a:lnTo>
                      <a:pt x="388" y="23"/>
                    </a:lnTo>
                    <a:lnTo>
                      <a:pt x="389" y="21"/>
                    </a:lnTo>
                    <a:lnTo>
                      <a:pt x="389" y="23"/>
                    </a:lnTo>
                    <a:lnTo>
                      <a:pt x="391" y="24"/>
                    </a:lnTo>
                    <a:lnTo>
                      <a:pt x="389" y="27"/>
                    </a:lnTo>
                    <a:lnTo>
                      <a:pt x="389" y="33"/>
                    </a:lnTo>
                    <a:lnTo>
                      <a:pt x="389" y="35"/>
                    </a:lnTo>
                    <a:lnTo>
                      <a:pt x="388" y="33"/>
                    </a:lnTo>
                    <a:lnTo>
                      <a:pt x="388" y="32"/>
                    </a:lnTo>
                    <a:lnTo>
                      <a:pt x="388" y="30"/>
                    </a:lnTo>
                    <a:lnTo>
                      <a:pt x="388" y="29"/>
                    </a:lnTo>
                    <a:lnTo>
                      <a:pt x="386" y="27"/>
                    </a:lnTo>
                    <a:lnTo>
                      <a:pt x="386" y="29"/>
                    </a:lnTo>
                    <a:lnTo>
                      <a:pt x="386" y="30"/>
                    </a:lnTo>
                    <a:lnTo>
                      <a:pt x="386" y="32"/>
                    </a:lnTo>
                    <a:lnTo>
                      <a:pt x="386" y="33"/>
                    </a:lnTo>
                    <a:lnTo>
                      <a:pt x="388" y="35"/>
                    </a:lnTo>
                    <a:lnTo>
                      <a:pt x="389" y="36"/>
                    </a:lnTo>
                    <a:lnTo>
                      <a:pt x="389" y="38"/>
                    </a:lnTo>
                    <a:lnTo>
                      <a:pt x="391" y="38"/>
                    </a:lnTo>
                    <a:lnTo>
                      <a:pt x="391" y="39"/>
                    </a:lnTo>
                    <a:lnTo>
                      <a:pt x="392" y="41"/>
                    </a:lnTo>
                    <a:lnTo>
                      <a:pt x="391" y="42"/>
                    </a:lnTo>
                    <a:lnTo>
                      <a:pt x="392" y="44"/>
                    </a:lnTo>
                    <a:lnTo>
                      <a:pt x="392" y="46"/>
                    </a:lnTo>
                    <a:lnTo>
                      <a:pt x="392" y="49"/>
                    </a:lnTo>
                    <a:lnTo>
                      <a:pt x="392" y="52"/>
                    </a:lnTo>
                    <a:lnTo>
                      <a:pt x="394" y="59"/>
                    </a:lnTo>
                    <a:lnTo>
                      <a:pt x="395" y="61"/>
                    </a:lnTo>
                    <a:lnTo>
                      <a:pt x="397" y="69"/>
                    </a:lnTo>
                    <a:lnTo>
                      <a:pt x="399" y="79"/>
                    </a:lnTo>
                    <a:lnTo>
                      <a:pt x="399" y="81"/>
                    </a:lnTo>
                    <a:lnTo>
                      <a:pt x="400" y="81"/>
                    </a:lnTo>
                    <a:lnTo>
                      <a:pt x="400" y="82"/>
                    </a:lnTo>
                    <a:lnTo>
                      <a:pt x="400" y="84"/>
                    </a:lnTo>
                    <a:lnTo>
                      <a:pt x="400" y="85"/>
                    </a:lnTo>
                    <a:lnTo>
                      <a:pt x="402" y="88"/>
                    </a:lnTo>
                    <a:lnTo>
                      <a:pt x="402" y="90"/>
                    </a:lnTo>
                    <a:lnTo>
                      <a:pt x="402" y="91"/>
                    </a:lnTo>
                    <a:lnTo>
                      <a:pt x="403" y="95"/>
                    </a:lnTo>
                    <a:lnTo>
                      <a:pt x="405" y="98"/>
                    </a:lnTo>
                    <a:lnTo>
                      <a:pt x="405" y="101"/>
                    </a:lnTo>
                    <a:lnTo>
                      <a:pt x="406" y="102"/>
                    </a:lnTo>
                    <a:lnTo>
                      <a:pt x="406" y="104"/>
                    </a:lnTo>
                    <a:lnTo>
                      <a:pt x="409" y="108"/>
                    </a:lnTo>
                    <a:lnTo>
                      <a:pt x="412" y="119"/>
                    </a:lnTo>
                    <a:lnTo>
                      <a:pt x="417" y="128"/>
                    </a:lnTo>
                    <a:lnTo>
                      <a:pt x="420" y="134"/>
                    </a:lnTo>
                    <a:lnTo>
                      <a:pt x="421" y="139"/>
                    </a:lnTo>
                    <a:lnTo>
                      <a:pt x="423" y="139"/>
                    </a:lnTo>
                    <a:lnTo>
                      <a:pt x="421" y="141"/>
                    </a:lnTo>
                    <a:lnTo>
                      <a:pt x="423" y="142"/>
                    </a:lnTo>
                    <a:lnTo>
                      <a:pt x="425" y="142"/>
                    </a:lnTo>
                    <a:lnTo>
                      <a:pt x="425" y="144"/>
                    </a:lnTo>
                    <a:lnTo>
                      <a:pt x="425" y="145"/>
                    </a:lnTo>
                    <a:lnTo>
                      <a:pt x="434" y="159"/>
                    </a:lnTo>
                    <a:lnTo>
                      <a:pt x="437" y="167"/>
                    </a:lnTo>
                    <a:lnTo>
                      <a:pt x="441" y="171"/>
                    </a:lnTo>
                    <a:lnTo>
                      <a:pt x="444" y="177"/>
                    </a:lnTo>
                    <a:lnTo>
                      <a:pt x="446" y="182"/>
                    </a:lnTo>
                    <a:lnTo>
                      <a:pt x="448" y="183"/>
                    </a:lnTo>
                    <a:lnTo>
                      <a:pt x="446" y="185"/>
                    </a:lnTo>
                    <a:lnTo>
                      <a:pt x="444" y="186"/>
                    </a:lnTo>
                    <a:lnTo>
                      <a:pt x="444" y="188"/>
                    </a:lnTo>
                    <a:lnTo>
                      <a:pt x="443" y="188"/>
                    </a:lnTo>
                    <a:lnTo>
                      <a:pt x="443" y="196"/>
                    </a:lnTo>
                    <a:lnTo>
                      <a:pt x="443" y="197"/>
                    </a:lnTo>
                    <a:lnTo>
                      <a:pt x="443" y="199"/>
                    </a:lnTo>
                    <a:lnTo>
                      <a:pt x="443" y="202"/>
                    </a:lnTo>
                    <a:lnTo>
                      <a:pt x="444" y="209"/>
                    </a:lnTo>
                    <a:lnTo>
                      <a:pt x="444" y="211"/>
                    </a:lnTo>
                    <a:lnTo>
                      <a:pt x="446" y="213"/>
                    </a:lnTo>
                    <a:lnTo>
                      <a:pt x="446" y="216"/>
                    </a:lnTo>
                    <a:lnTo>
                      <a:pt x="452" y="223"/>
                    </a:lnTo>
                    <a:lnTo>
                      <a:pt x="452" y="226"/>
                    </a:lnTo>
                    <a:lnTo>
                      <a:pt x="451" y="223"/>
                    </a:lnTo>
                    <a:lnTo>
                      <a:pt x="448" y="220"/>
                    </a:lnTo>
                    <a:lnTo>
                      <a:pt x="448" y="219"/>
                    </a:lnTo>
                    <a:lnTo>
                      <a:pt x="443" y="211"/>
                    </a:lnTo>
                    <a:lnTo>
                      <a:pt x="441" y="205"/>
                    </a:lnTo>
                    <a:lnTo>
                      <a:pt x="441" y="202"/>
                    </a:lnTo>
                    <a:lnTo>
                      <a:pt x="441" y="190"/>
                    </a:lnTo>
                    <a:lnTo>
                      <a:pt x="443" y="180"/>
                    </a:lnTo>
                    <a:lnTo>
                      <a:pt x="443" y="179"/>
                    </a:lnTo>
                    <a:lnTo>
                      <a:pt x="443" y="176"/>
                    </a:lnTo>
                    <a:lnTo>
                      <a:pt x="443" y="174"/>
                    </a:lnTo>
                    <a:lnTo>
                      <a:pt x="441" y="174"/>
                    </a:lnTo>
                    <a:lnTo>
                      <a:pt x="441" y="173"/>
                    </a:lnTo>
                    <a:lnTo>
                      <a:pt x="440" y="173"/>
                    </a:lnTo>
                    <a:lnTo>
                      <a:pt x="438" y="173"/>
                    </a:lnTo>
                    <a:lnTo>
                      <a:pt x="438" y="174"/>
                    </a:lnTo>
                    <a:lnTo>
                      <a:pt x="437" y="174"/>
                    </a:lnTo>
                    <a:lnTo>
                      <a:pt x="434" y="174"/>
                    </a:lnTo>
                    <a:lnTo>
                      <a:pt x="432" y="173"/>
                    </a:lnTo>
                    <a:lnTo>
                      <a:pt x="431" y="173"/>
                    </a:lnTo>
                    <a:lnTo>
                      <a:pt x="431" y="171"/>
                    </a:lnTo>
                    <a:lnTo>
                      <a:pt x="431" y="170"/>
                    </a:lnTo>
                    <a:lnTo>
                      <a:pt x="431" y="168"/>
                    </a:lnTo>
                    <a:lnTo>
                      <a:pt x="432" y="168"/>
                    </a:lnTo>
                    <a:lnTo>
                      <a:pt x="432" y="167"/>
                    </a:lnTo>
                    <a:lnTo>
                      <a:pt x="434" y="165"/>
                    </a:lnTo>
                    <a:lnTo>
                      <a:pt x="432" y="163"/>
                    </a:lnTo>
                    <a:lnTo>
                      <a:pt x="431" y="163"/>
                    </a:lnTo>
                    <a:lnTo>
                      <a:pt x="428" y="160"/>
                    </a:lnTo>
                    <a:lnTo>
                      <a:pt x="426" y="160"/>
                    </a:lnTo>
                    <a:lnTo>
                      <a:pt x="428" y="167"/>
                    </a:lnTo>
                    <a:lnTo>
                      <a:pt x="429" y="170"/>
                    </a:lnTo>
                    <a:lnTo>
                      <a:pt x="428" y="170"/>
                    </a:lnTo>
                    <a:lnTo>
                      <a:pt x="431" y="174"/>
                    </a:lnTo>
                    <a:lnTo>
                      <a:pt x="431" y="176"/>
                    </a:lnTo>
                    <a:lnTo>
                      <a:pt x="431" y="179"/>
                    </a:lnTo>
                    <a:lnTo>
                      <a:pt x="432" y="185"/>
                    </a:lnTo>
                    <a:lnTo>
                      <a:pt x="432" y="186"/>
                    </a:lnTo>
                    <a:lnTo>
                      <a:pt x="434" y="191"/>
                    </a:lnTo>
                    <a:lnTo>
                      <a:pt x="435" y="194"/>
                    </a:lnTo>
                    <a:lnTo>
                      <a:pt x="437" y="196"/>
                    </a:lnTo>
                    <a:lnTo>
                      <a:pt x="446" y="219"/>
                    </a:lnTo>
                    <a:lnTo>
                      <a:pt x="457" y="242"/>
                    </a:lnTo>
                    <a:lnTo>
                      <a:pt x="458" y="252"/>
                    </a:lnTo>
                    <a:lnTo>
                      <a:pt x="467" y="274"/>
                    </a:lnTo>
                    <a:lnTo>
                      <a:pt x="467" y="275"/>
                    </a:lnTo>
                    <a:lnTo>
                      <a:pt x="467" y="274"/>
                    </a:lnTo>
                    <a:lnTo>
                      <a:pt x="466" y="274"/>
                    </a:lnTo>
                    <a:lnTo>
                      <a:pt x="464" y="272"/>
                    </a:lnTo>
                    <a:lnTo>
                      <a:pt x="463" y="272"/>
                    </a:lnTo>
                    <a:lnTo>
                      <a:pt x="461" y="271"/>
                    </a:lnTo>
                    <a:lnTo>
                      <a:pt x="460" y="271"/>
                    </a:lnTo>
                    <a:lnTo>
                      <a:pt x="461" y="272"/>
                    </a:lnTo>
                    <a:lnTo>
                      <a:pt x="463" y="274"/>
                    </a:lnTo>
                    <a:lnTo>
                      <a:pt x="464" y="274"/>
                    </a:lnTo>
                    <a:lnTo>
                      <a:pt x="464" y="275"/>
                    </a:lnTo>
                    <a:lnTo>
                      <a:pt x="466" y="274"/>
                    </a:lnTo>
                    <a:lnTo>
                      <a:pt x="469" y="277"/>
                    </a:lnTo>
                    <a:lnTo>
                      <a:pt x="469" y="278"/>
                    </a:lnTo>
                    <a:lnTo>
                      <a:pt x="471" y="278"/>
                    </a:lnTo>
                    <a:lnTo>
                      <a:pt x="472" y="280"/>
                    </a:lnTo>
                    <a:lnTo>
                      <a:pt x="472" y="281"/>
                    </a:lnTo>
                    <a:lnTo>
                      <a:pt x="474" y="285"/>
                    </a:lnTo>
                    <a:lnTo>
                      <a:pt x="474" y="288"/>
                    </a:lnTo>
                    <a:lnTo>
                      <a:pt x="475" y="291"/>
                    </a:lnTo>
                    <a:lnTo>
                      <a:pt x="475" y="292"/>
                    </a:lnTo>
                    <a:lnTo>
                      <a:pt x="474" y="292"/>
                    </a:lnTo>
                    <a:lnTo>
                      <a:pt x="474" y="294"/>
                    </a:lnTo>
                    <a:lnTo>
                      <a:pt x="475" y="294"/>
                    </a:lnTo>
                    <a:lnTo>
                      <a:pt x="477" y="295"/>
                    </a:lnTo>
                    <a:lnTo>
                      <a:pt x="478" y="301"/>
                    </a:lnTo>
                    <a:lnTo>
                      <a:pt x="478" y="303"/>
                    </a:lnTo>
                    <a:lnTo>
                      <a:pt x="477" y="304"/>
                    </a:lnTo>
                    <a:lnTo>
                      <a:pt x="478" y="306"/>
                    </a:lnTo>
                    <a:lnTo>
                      <a:pt x="478" y="309"/>
                    </a:lnTo>
                    <a:lnTo>
                      <a:pt x="478" y="318"/>
                    </a:lnTo>
                    <a:lnTo>
                      <a:pt x="478" y="320"/>
                    </a:lnTo>
                    <a:lnTo>
                      <a:pt x="477" y="320"/>
                    </a:lnTo>
                    <a:lnTo>
                      <a:pt x="477" y="329"/>
                    </a:lnTo>
                    <a:lnTo>
                      <a:pt x="475" y="332"/>
                    </a:lnTo>
                    <a:lnTo>
                      <a:pt x="475" y="335"/>
                    </a:lnTo>
                    <a:lnTo>
                      <a:pt x="475" y="337"/>
                    </a:lnTo>
                    <a:lnTo>
                      <a:pt x="475" y="338"/>
                    </a:lnTo>
                    <a:lnTo>
                      <a:pt x="474" y="349"/>
                    </a:lnTo>
                    <a:lnTo>
                      <a:pt x="474" y="350"/>
                    </a:lnTo>
                    <a:lnTo>
                      <a:pt x="472" y="352"/>
                    </a:lnTo>
                    <a:lnTo>
                      <a:pt x="474" y="353"/>
                    </a:lnTo>
                    <a:lnTo>
                      <a:pt x="472" y="375"/>
                    </a:lnTo>
                    <a:lnTo>
                      <a:pt x="472" y="372"/>
                    </a:lnTo>
                    <a:lnTo>
                      <a:pt x="472" y="369"/>
                    </a:lnTo>
                    <a:lnTo>
                      <a:pt x="472" y="367"/>
                    </a:lnTo>
                    <a:lnTo>
                      <a:pt x="472" y="366"/>
                    </a:lnTo>
                    <a:lnTo>
                      <a:pt x="469" y="369"/>
                    </a:lnTo>
                    <a:lnTo>
                      <a:pt x="469" y="372"/>
                    </a:lnTo>
                    <a:lnTo>
                      <a:pt x="467" y="373"/>
                    </a:lnTo>
                    <a:lnTo>
                      <a:pt x="467" y="376"/>
                    </a:lnTo>
                    <a:lnTo>
                      <a:pt x="467" y="378"/>
                    </a:lnTo>
                    <a:lnTo>
                      <a:pt x="466" y="378"/>
                    </a:lnTo>
                    <a:lnTo>
                      <a:pt x="464" y="378"/>
                    </a:lnTo>
                    <a:lnTo>
                      <a:pt x="464" y="380"/>
                    </a:lnTo>
                    <a:lnTo>
                      <a:pt x="464" y="381"/>
                    </a:lnTo>
                    <a:lnTo>
                      <a:pt x="463" y="384"/>
                    </a:lnTo>
                    <a:lnTo>
                      <a:pt x="461" y="386"/>
                    </a:lnTo>
                    <a:lnTo>
                      <a:pt x="461" y="387"/>
                    </a:lnTo>
                    <a:lnTo>
                      <a:pt x="461" y="390"/>
                    </a:lnTo>
                    <a:lnTo>
                      <a:pt x="460" y="392"/>
                    </a:lnTo>
                    <a:lnTo>
                      <a:pt x="460" y="393"/>
                    </a:lnTo>
                    <a:lnTo>
                      <a:pt x="458" y="395"/>
                    </a:lnTo>
                    <a:lnTo>
                      <a:pt x="458" y="396"/>
                    </a:lnTo>
                    <a:lnTo>
                      <a:pt x="460" y="398"/>
                    </a:lnTo>
                    <a:lnTo>
                      <a:pt x="460" y="399"/>
                    </a:lnTo>
                    <a:lnTo>
                      <a:pt x="458" y="401"/>
                    </a:lnTo>
                    <a:lnTo>
                      <a:pt x="460" y="401"/>
                    </a:lnTo>
                    <a:lnTo>
                      <a:pt x="461" y="403"/>
                    </a:lnTo>
                    <a:lnTo>
                      <a:pt x="460" y="403"/>
                    </a:lnTo>
                    <a:lnTo>
                      <a:pt x="458" y="404"/>
                    </a:lnTo>
                    <a:lnTo>
                      <a:pt x="455" y="409"/>
                    </a:lnTo>
                    <a:lnTo>
                      <a:pt x="455" y="410"/>
                    </a:lnTo>
                    <a:lnTo>
                      <a:pt x="454" y="412"/>
                    </a:lnTo>
                    <a:lnTo>
                      <a:pt x="454" y="413"/>
                    </a:lnTo>
                    <a:lnTo>
                      <a:pt x="454" y="415"/>
                    </a:lnTo>
                    <a:lnTo>
                      <a:pt x="455" y="415"/>
                    </a:lnTo>
                    <a:lnTo>
                      <a:pt x="455" y="416"/>
                    </a:lnTo>
                    <a:lnTo>
                      <a:pt x="454" y="415"/>
                    </a:lnTo>
                    <a:lnTo>
                      <a:pt x="452" y="413"/>
                    </a:lnTo>
                    <a:lnTo>
                      <a:pt x="452" y="412"/>
                    </a:lnTo>
                    <a:lnTo>
                      <a:pt x="451" y="412"/>
                    </a:lnTo>
                    <a:lnTo>
                      <a:pt x="449" y="412"/>
                    </a:lnTo>
                    <a:lnTo>
                      <a:pt x="449" y="413"/>
                    </a:lnTo>
                    <a:lnTo>
                      <a:pt x="451" y="413"/>
                    </a:lnTo>
                    <a:lnTo>
                      <a:pt x="452" y="415"/>
                    </a:lnTo>
                    <a:lnTo>
                      <a:pt x="452" y="416"/>
                    </a:lnTo>
                    <a:lnTo>
                      <a:pt x="452" y="415"/>
                    </a:lnTo>
                    <a:lnTo>
                      <a:pt x="451" y="415"/>
                    </a:lnTo>
                    <a:lnTo>
                      <a:pt x="449" y="413"/>
                    </a:lnTo>
                    <a:lnTo>
                      <a:pt x="449" y="415"/>
                    </a:lnTo>
                    <a:lnTo>
                      <a:pt x="448" y="415"/>
                    </a:lnTo>
                    <a:lnTo>
                      <a:pt x="448" y="413"/>
                    </a:lnTo>
                    <a:lnTo>
                      <a:pt x="448" y="412"/>
                    </a:lnTo>
                    <a:lnTo>
                      <a:pt x="449" y="412"/>
                    </a:lnTo>
                    <a:lnTo>
                      <a:pt x="448" y="412"/>
                    </a:lnTo>
                    <a:lnTo>
                      <a:pt x="444" y="412"/>
                    </a:lnTo>
                    <a:lnTo>
                      <a:pt x="443" y="412"/>
                    </a:lnTo>
                    <a:lnTo>
                      <a:pt x="443" y="413"/>
                    </a:lnTo>
                    <a:lnTo>
                      <a:pt x="443" y="415"/>
                    </a:lnTo>
                    <a:lnTo>
                      <a:pt x="441" y="415"/>
                    </a:lnTo>
                    <a:lnTo>
                      <a:pt x="440" y="415"/>
                    </a:lnTo>
                    <a:lnTo>
                      <a:pt x="438" y="415"/>
                    </a:lnTo>
                    <a:lnTo>
                      <a:pt x="438" y="416"/>
                    </a:lnTo>
                    <a:lnTo>
                      <a:pt x="440" y="416"/>
                    </a:lnTo>
                    <a:lnTo>
                      <a:pt x="438" y="418"/>
                    </a:lnTo>
                    <a:lnTo>
                      <a:pt x="437" y="416"/>
                    </a:lnTo>
                    <a:lnTo>
                      <a:pt x="437" y="418"/>
                    </a:lnTo>
                    <a:lnTo>
                      <a:pt x="435" y="418"/>
                    </a:lnTo>
                    <a:lnTo>
                      <a:pt x="435" y="419"/>
                    </a:lnTo>
                    <a:lnTo>
                      <a:pt x="434" y="419"/>
                    </a:lnTo>
                    <a:lnTo>
                      <a:pt x="432" y="418"/>
                    </a:lnTo>
                    <a:lnTo>
                      <a:pt x="431" y="418"/>
                    </a:lnTo>
                    <a:lnTo>
                      <a:pt x="429" y="418"/>
                    </a:lnTo>
                    <a:lnTo>
                      <a:pt x="429" y="416"/>
                    </a:lnTo>
                    <a:lnTo>
                      <a:pt x="428" y="416"/>
                    </a:lnTo>
                    <a:lnTo>
                      <a:pt x="426" y="416"/>
                    </a:lnTo>
                    <a:lnTo>
                      <a:pt x="425" y="416"/>
                    </a:lnTo>
                    <a:lnTo>
                      <a:pt x="423" y="418"/>
                    </a:lnTo>
                    <a:lnTo>
                      <a:pt x="421" y="419"/>
                    </a:lnTo>
                    <a:lnTo>
                      <a:pt x="420" y="419"/>
                    </a:lnTo>
                    <a:lnTo>
                      <a:pt x="417" y="419"/>
                    </a:lnTo>
                    <a:lnTo>
                      <a:pt x="415" y="419"/>
                    </a:lnTo>
                    <a:lnTo>
                      <a:pt x="412" y="421"/>
                    </a:lnTo>
                    <a:lnTo>
                      <a:pt x="411" y="419"/>
                    </a:lnTo>
                    <a:lnTo>
                      <a:pt x="408" y="418"/>
                    </a:lnTo>
                    <a:lnTo>
                      <a:pt x="406" y="415"/>
                    </a:lnTo>
                    <a:lnTo>
                      <a:pt x="406" y="413"/>
                    </a:lnTo>
                    <a:lnTo>
                      <a:pt x="406" y="410"/>
                    </a:lnTo>
                    <a:lnTo>
                      <a:pt x="406" y="409"/>
                    </a:lnTo>
                    <a:lnTo>
                      <a:pt x="408" y="406"/>
                    </a:lnTo>
                    <a:lnTo>
                      <a:pt x="409" y="404"/>
                    </a:lnTo>
                    <a:lnTo>
                      <a:pt x="409" y="406"/>
                    </a:lnTo>
                    <a:lnTo>
                      <a:pt x="411" y="406"/>
                    </a:lnTo>
                    <a:lnTo>
                      <a:pt x="411" y="407"/>
                    </a:lnTo>
                    <a:lnTo>
                      <a:pt x="412" y="410"/>
                    </a:lnTo>
                    <a:lnTo>
                      <a:pt x="414" y="410"/>
                    </a:lnTo>
                    <a:lnTo>
                      <a:pt x="418" y="412"/>
                    </a:lnTo>
                    <a:lnTo>
                      <a:pt x="418" y="413"/>
                    </a:lnTo>
                    <a:lnTo>
                      <a:pt x="417" y="413"/>
                    </a:lnTo>
                    <a:lnTo>
                      <a:pt x="418" y="415"/>
                    </a:lnTo>
                    <a:lnTo>
                      <a:pt x="420" y="415"/>
                    </a:lnTo>
                    <a:lnTo>
                      <a:pt x="421" y="413"/>
                    </a:lnTo>
                    <a:lnTo>
                      <a:pt x="423" y="412"/>
                    </a:lnTo>
                    <a:lnTo>
                      <a:pt x="421" y="410"/>
                    </a:lnTo>
                    <a:lnTo>
                      <a:pt x="418" y="407"/>
                    </a:lnTo>
                    <a:lnTo>
                      <a:pt x="417" y="406"/>
                    </a:lnTo>
                    <a:lnTo>
                      <a:pt x="415" y="406"/>
                    </a:lnTo>
                    <a:lnTo>
                      <a:pt x="414" y="404"/>
                    </a:lnTo>
                    <a:lnTo>
                      <a:pt x="411" y="404"/>
                    </a:lnTo>
                    <a:lnTo>
                      <a:pt x="408" y="403"/>
                    </a:lnTo>
                    <a:lnTo>
                      <a:pt x="408" y="401"/>
                    </a:lnTo>
                    <a:lnTo>
                      <a:pt x="408" y="399"/>
                    </a:lnTo>
                    <a:lnTo>
                      <a:pt x="408" y="398"/>
                    </a:lnTo>
                    <a:lnTo>
                      <a:pt x="406" y="395"/>
                    </a:lnTo>
                    <a:lnTo>
                      <a:pt x="405" y="393"/>
                    </a:lnTo>
                    <a:lnTo>
                      <a:pt x="403" y="392"/>
                    </a:lnTo>
                    <a:lnTo>
                      <a:pt x="405" y="392"/>
                    </a:lnTo>
                    <a:lnTo>
                      <a:pt x="405" y="390"/>
                    </a:lnTo>
                    <a:lnTo>
                      <a:pt x="406" y="390"/>
                    </a:lnTo>
                    <a:lnTo>
                      <a:pt x="405" y="389"/>
                    </a:lnTo>
                    <a:lnTo>
                      <a:pt x="403" y="390"/>
                    </a:lnTo>
                    <a:lnTo>
                      <a:pt x="403" y="389"/>
                    </a:lnTo>
                    <a:lnTo>
                      <a:pt x="402" y="386"/>
                    </a:lnTo>
                    <a:lnTo>
                      <a:pt x="400" y="383"/>
                    </a:lnTo>
                    <a:lnTo>
                      <a:pt x="400" y="381"/>
                    </a:lnTo>
                    <a:lnTo>
                      <a:pt x="400" y="380"/>
                    </a:lnTo>
                    <a:lnTo>
                      <a:pt x="397" y="380"/>
                    </a:lnTo>
                    <a:lnTo>
                      <a:pt x="397" y="378"/>
                    </a:lnTo>
                    <a:lnTo>
                      <a:pt x="395" y="376"/>
                    </a:lnTo>
                    <a:lnTo>
                      <a:pt x="395" y="375"/>
                    </a:lnTo>
                    <a:lnTo>
                      <a:pt x="397" y="373"/>
                    </a:lnTo>
                    <a:lnTo>
                      <a:pt x="395" y="372"/>
                    </a:lnTo>
                    <a:lnTo>
                      <a:pt x="394" y="370"/>
                    </a:lnTo>
                    <a:lnTo>
                      <a:pt x="392" y="369"/>
                    </a:lnTo>
                    <a:lnTo>
                      <a:pt x="391" y="369"/>
                    </a:lnTo>
                    <a:lnTo>
                      <a:pt x="389" y="369"/>
                    </a:lnTo>
                    <a:lnTo>
                      <a:pt x="388" y="367"/>
                    </a:lnTo>
                    <a:lnTo>
                      <a:pt x="388" y="366"/>
                    </a:lnTo>
                    <a:lnTo>
                      <a:pt x="386" y="366"/>
                    </a:lnTo>
                    <a:lnTo>
                      <a:pt x="386" y="367"/>
                    </a:lnTo>
                    <a:lnTo>
                      <a:pt x="385" y="366"/>
                    </a:lnTo>
                    <a:lnTo>
                      <a:pt x="383" y="366"/>
                    </a:lnTo>
                    <a:lnTo>
                      <a:pt x="382" y="364"/>
                    </a:lnTo>
                    <a:lnTo>
                      <a:pt x="380" y="366"/>
                    </a:lnTo>
                    <a:lnTo>
                      <a:pt x="380" y="364"/>
                    </a:lnTo>
                    <a:lnTo>
                      <a:pt x="379" y="364"/>
                    </a:lnTo>
                    <a:lnTo>
                      <a:pt x="379" y="363"/>
                    </a:lnTo>
                    <a:lnTo>
                      <a:pt x="377" y="363"/>
                    </a:lnTo>
                    <a:lnTo>
                      <a:pt x="377" y="364"/>
                    </a:lnTo>
                    <a:lnTo>
                      <a:pt x="376" y="364"/>
                    </a:lnTo>
                    <a:lnTo>
                      <a:pt x="374" y="364"/>
                    </a:lnTo>
                    <a:lnTo>
                      <a:pt x="372" y="364"/>
                    </a:lnTo>
                    <a:lnTo>
                      <a:pt x="372" y="366"/>
                    </a:lnTo>
                    <a:lnTo>
                      <a:pt x="371" y="364"/>
                    </a:lnTo>
                    <a:lnTo>
                      <a:pt x="371" y="361"/>
                    </a:lnTo>
                    <a:lnTo>
                      <a:pt x="372" y="361"/>
                    </a:lnTo>
                    <a:lnTo>
                      <a:pt x="372" y="363"/>
                    </a:lnTo>
                    <a:lnTo>
                      <a:pt x="374" y="363"/>
                    </a:lnTo>
                    <a:lnTo>
                      <a:pt x="374" y="361"/>
                    </a:lnTo>
                    <a:lnTo>
                      <a:pt x="376" y="361"/>
                    </a:lnTo>
                    <a:lnTo>
                      <a:pt x="376" y="360"/>
                    </a:lnTo>
                    <a:lnTo>
                      <a:pt x="374" y="360"/>
                    </a:lnTo>
                    <a:lnTo>
                      <a:pt x="372" y="360"/>
                    </a:lnTo>
                    <a:lnTo>
                      <a:pt x="371" y="358"/>
                    </a:lnTo>
                    <a:lnTo>
                      <a:pt x="371" y="357"/>
                    </a:lnTo>
                    <a:lnTo>
                      <a:pt x="369" y="357"/>
                    </a:lnTo>
                    <a:lnTo>
                      <a:pt x="369" y="353"/>
                    </a:lnTo>
                    <a:lnTo>
                      <a:pt x="368" y="349"/>
                    </a:lnTo>
                    <a:lnTo>
                      <a:pt x="368" y="350"/>
                    </a:lnTo>
                    <a:lnTo>
                      <a:pt x="368" y="352"/>
                    </a:lnTo>
                    <a:lnTo>
                      <a:pt x="366" y="352"/>
                    </a:lnTo>
                    <a:lnTo>
                      <a:pt x="366" y="347"/>
                    </a:lnTo>
                    <a:lnTo>
                      <a:pt x="365" y="341"/>
                    </a:lnTo>
                    <a:lnTo>
                      <a:pt x="365" y="338"/>
                    </a:lnTo>
                    <a:lnTo>
                      <a:pt x="363" y="335"/>
                    </a:lnTo>
                    <a:lnTo>
                      <a:pt x="363" y="334"/>
                    </a:lnTo>
                    <a:lnTo>
                      <a:pt x="365" y="334"/>
                    </a:lnTo>
                    <a:lnTo>
                      <a:pt x="365" y="329"/>
                    </a:lnTo>
                    <a:lnTo>
                      <a:pt x="363" y="329"/>
                    </a:lnTo>
                    <a:lnTo>
                      <a:pt x="363" y="327"/>
                    </a:lnTo>
                    <a:lnTo>
                      <a:pt x="362" y="324"/>
                    </a:lnTo>
                    <a:lnTo>
                      <a:pt x="362" y="327"/>
                    </a:lnTo>
                    <a:lnTo>
                      <a:pt x="360" y="327"/>
                    </a:lnTo>
                    <a:lnTo>
                      <a:pt x="359" y="327"/>
                    </a:lnTo>
                    <a:lnTo>
                      <a:pt x="356" y="324"/>
                    </a:lnTo>
                    <a:lnTo>
                      <a:pt x="354" y="326"/>
                    </a:lnTo>
                    <a:lnTo>
                      <a:pt x="354" y="324"/>
                    </a:lnTo>
                    <a:lnTo>
                      <a:pt x="354" y="326"/>
                    </a:lnTo>
                    <a:lnTo>
                      <a:pt x="354" y="324"/>
                    </a:lnTo>
                    <a:lnTo>
                      <a:pt x="354" y="323"/>
                    </a:lnTo>
                    <a:lnTo>
                      <a:pt x="354" y="321"/>
                    </a:lnTo>
                    <a:lnTo>
                      <a:pt x="356" y="323"/>
                    </a:lnTo>
                    <a:lnTo>
                      <a:pt x="357" y="323"/>
                    </a:lnTo>
                    <a:lnTo>
                      <a:pt x="359" y="321"/>
                    </a:lnTo>
                    <a:lnTo>
                      <a:pt x="360" y="320"/>
                    </a:lnTo>
                    <a:lnTo>
                      <a:pt x="360" y="318"/>
                    </a:lnTo>
                    <a:lnTo>
                      <a:pt x="360" y="315"/>
                    </a:lnTo>
                    <a:lnTo>
                      <a:pt x="362" y="315"/>
                    </a:lnTo>
                    <a:lnTo>
                      <a:pt x="365" y="312"/>
                    </a:lnTo>
                    <a:lnTo>
                      <a:pt x="365" y="311"/>
                    </a:lnTo>
                    <a:lnTo>
                      <a:pt x="366" y="311"/>
                    </a:lnTo>
                    <a:lnTo>
                      <a:pt x="368" y="311"/>
                    </a:lnTo>
                    <a:lnTo>
                      <a:pt x="368" y="309"/>
                    </a:lnTo>
                    <a:lnTo>
                      <a:pt x="366" y="309"/>
                    </a:lnTo>
                    <a:lnTo>
                      <a:pt x="365" y="311"/>
                    </a:lnTo>
                    <a:lnTo>
                      <a:pt x="363" y="311"/>
                    </a:lnTo>
                    <a:lnTo>
                      <a:pt x="362" y="312"/>
                    </a:lnTo>
                    <a:lnTo>
                      <a:pt x="360" y="314"/>
                    </a:lnTo>
                    <a:lnTo>
                      <a:pt x="359" y="315"/>
                    </a:lnTo>
                    <a:lnTo>
                      <a:pt x="357" y="320"/>
                    </a:lnTo>
                    <a:lnTo>
                      <a:pt x="357" y="321"/>
                    </a:lnTo>
                    <a:lnTo>
                      <a:pt x="356" y="321"/>
                    </a:lnTo>
                    <a:lnTo>
                      <a:pt x="354" y="321"/>
                    </a:lnTo>
                    <a:lnTo>
                      <a:pt x="353" y="321"/>
                    </a:lnTo>
                    <a:lnTo>
                      <a:pt x="351" y="321"/>
                    </a:lnTo>
                    <a:lnTo>
                      <a:pt x="350" y="320"/>
                    </a:lnTo>
                    <a:lnTo>
                      <a:pt x="351" y="318"/>
                    </a:lnTo>
                    <a:lnTo>
                      <a:pt x="351" y="317"/>
                    </a:lnTo>
                    <a:lnTo>
                      <a:pt x="351" y="315"/>
                    </a:lnTo>
                    <a:lnTo>
                      <a:pt x="350" y="312"/>
                    </a:lnTo>
                    <a:lnTo>
                      <a:pt x="350" y="311"/>
                    </a:lnTo>
                    <a:lnTo>
                      <a:pt x="350" y="309"/>
                    </a:lnTo>
                    <a:lnTo>
                      <a:pt x="351" y="301"/>
                    </a:lnTo>
                    <a:lnTo>
                      <a:pt x="351" y="300"/>
                    </a:lnTo>
                    <a:lnTo>
                      <a:pt x="351" y="298"/>
                    </a:lnTo>
                    <a:lnTo>
                      <a:pt x="350" y="297"/>
                    </a:lnTo>
                    <a:lnTo>
                      <a:pt x="348" y="295"/>
                    </a:lnTo>
                    <a:lnTo>
                      <a:pt x="350" y="294"/>
                    </a:lnTo>
                    <a:lnTo>
                      <a:pt x="353" y="292"/>
                    </a:lnTo>
                    <a:lnTo>
                      <a:pt x="354" y="292"/>
                    </a:lnTo>
                    <a:lnTo>
                      <a:pt x="354" y="291"/>
                    </a:lnTo>
                    <a:lnTo>
                      <a:pt x="356" y="289"/>
                    </a:lnTo>
                    <a:lnTo>
                      <a:pt x="354" y="289"/>
                    </a:lnTo>
                    <a:lnTo>
                      <a:pt x="353" y="291"/>
                    </a:lnTo>
                    <a:lnTo>
                      <a:pt x="351" y="291"/>
                    </a:lnTo>
                    <a:lnTo>
                      <a:pt x="350" y="291"/>
                    </a:lnTo>
                    <a:lnTo>
                      <a:pt x="348" y="292"/>
                    </a:lnTo>
                    <a:lnTo>
                      <a:pt x="346" y="291"/>
                    </a:lnTo>
                    <a:lnTo>
                      <a:pt x="346" y="292"/>
                    </a:lnTo>
                    <a:lnTo>
                      <a:pt x="345" y="292"/>
                    </a:lnTo>
                    <a:lnTo>
                      <a:pt x="345" y="294"/>
                    </a:lnTo>
                    <a:lnTo>
                      <a:pt x="343" y="292"/>
                    </a:lnTo>
                    <a:lnTo>
                      <a:pt x="343" y="291"/>
                    </a:lnTo>
                    <a:lnTo>
                      <a:pt x="342" y="291"/>
                    </a:lnTo>
                    <a:lnTo>
                      <a:pt x="340" y="291"/>
                    </a:lnTo>
                    <a:lnTo>
                      <a:pt x="339" y="289"/>
                    </a:lnTo>
                    <a:lnTo>
                      <a:pt x="339" y="288"/>
                    </a:lnTo>
                    <a:lnTo>
                      <a:pt x="337" y="288"/>
                    </a:lnTo>
                    <a:lnTo>
                      <a:pt x="337" y="289"/>
                    </a:lnTo>
                    <a:lnTo>
                      <a:pt x="340" y="291"/>
                    </a:lnTo>
                    <a:lnTo>
                      <a:pt x="340" y="292"/>
                    </a:lnTo>
                    <a:lnTo>
                      <a:pt x="342" y="292"/>
                    </a:lnTo>
                    <a:lnTo>
                      <a:pt x="342" y="294"/>
                    </a:lnTo>
                    <a:lnTo>
                      <a:pt x="343" y="295"/>
                    </a:lnTo>
                    <a:lnTo>
                      <a:pt x="345" y="298"/>
                    </a:lnTo>
                    <a:lnTo>
                      <a:pt x="345" y="301"/>
                    </a:lnTo>
                    <a:lnTo>
                      <a:pt x="345" y="303"/>
                    </a:lnTo>
                    <a:lnTo>
                      <a:pt x="343" y="303"/>
                    </a:lnTo>
                    <a:lnTo>
                      <a:pt x="343" y="301"/>
                    </a:lnTo>
                    <a:lnTo>
                      <a:pt x="342" y="301"/>
                    </a:lnTo>
                    <a:lnTo>
                      <a:pt x="342" y="303"/>
                    </a:lnTo>
                    <a:lnTo>
                      <a:pt x="342" y="301"/>
                    </a:lnTo>
                    <a:lnTo>
                      <a:pt x="340" y="301"/>
                    </a:lnTo>
                    <a:lnTo>
                      <a:pt x="339" y="301"/>
                    </a:lnTo>
                    <a:lnTo>
                      <a:pt x="337" y="300"/>
                    </a:lnTo>
                    <a:lnTo>
                      <a:pt x="336" y="300"/>
                    </a:lnTo>
                    <a:lnTo>
                      <a:pt x="334" y="298"/>
                    </a:lnTo>
                    <a:lnTo>
                      <a:pt x="333" y="292"/>
                    </a:lnTo>
                    <a:lnTo>
                      <a:pt x="331" y="291"/>
                    </a:lnTo>
                    <a:lnTo>
                      <a:pt x="331" y="292"/>
                    </a:lnTo>
                    <a:lnTo>
                      <a:pt x="333" y="294"/>
                    </a:lnTo>
                    <a:lnTo>
                      <a:pt x="333" y="295"/>
                    </a:lnTo>
                    <a:lnTo>
                      <a:pt x="331" y="294"/>
                    </a:lnTo>
                    <a:lnTo>
                      <a:pt x="331" y="292"/>
                    </a:lnTo>
                    <a:lnTo>
                      <a:pt x="325" y="281"/>
                    </a:lnTo>
                    <a:lnTo>
                      <a:pt x="323" y="278"/>
                    </a:lnTo>
                    <a:lnTo>
                      <a:pt x="322" y="275"/>
                    </a:lnTo>
                    <a:lnTo>
                      <a:pt x="322" y="274"/>
                    </a:lnTo>
                    <a:lnTo>
                      <a:pt x="322" y="275"/>
                    </a:lnTo>
                    <a:lnTo>
                      <a:pt x="323" y="275"/>
                    </a:lnTo>
                    <a:lnTo>
                      <a:pt x="323" y="274"/>
                    </a:lnTo>
                    <a:lnTo>
                      <a:pt x="322" y="272"/>
                    </a:lnTo>
                    <a:lnTo>
                      <a:pt x="322" y="274"/>
                    </a:lnTo>
                    <a:lnTo>
                      <a:pt x="320" y="272"/>
                    </a:lnTo>
                    <a:lnTo>
                      <a:pt x="319" y="271"/>
                    </a:lnTo>
                    <a:lnTo>
                      <a:pt x="319" y="269"/>
                    </a:lnTo>
                    <a:lnTo>
                      <a:pt x="319" y="268"/>
                    </a:lnTo>
                    <a:lnTo>
                      <a:pt x="320" y="268"/>
                    </a:lnTo>
                    <a:lnTo>
                      <a:pt x="320" y="266"/>
                    </a:lnTo>
                    <a:lnTo>
                      <a:pt x="319" y="263"/>
                    </a:lnTo>
                    <a:lnTo>
                      <a:pt x="317" y="260"/>
                    </a:lnTo>
                    <a:lnTo>
                      <a:pt x="316" y="258"/>
                    </a:lnTo>
                    <a:lnTo>
                      <a:pt x="314" y="257"/>
                    </a:lnTo>
                    <a:lnTo>
                      <a:pt x="311" y="257"/>
                    </a:lnTo>
                    <a:lnTo>
                      <a:pt x="310" y="255"/>
                    </a:lnTo>
                    <a:lnTo>
                      <a:pt x="308" y="252"/>
                    </a:lnTo>
                    <a:lnTo>
                      <a:pt x="308" y="251"/>
                    </a:lnTo>
                    <a:lnTo>
                      <a:pt x="310" y="252"/>
                    </a:lnTo>
                    <a:lnTo>
                      <a:pt x="310" y="254"/>
                    </a:lnTo>
                    <a:lnTo>
                      <a:pt x="311" y="254"/>
                    </a:lnTo>
                    <a:lnTo>
                      <a:pt x="313" y="255"/>
                    </a:lnTo>
                    <a:lnTo>
                      <a:pt x="314" y="254"/>
                    </a:lnTo>
                    <a:lnTo>
                      <a:pt x="313" y="254"/>
                    </a:lnTo>
                    <a:lnTo>
                      <a:pt x="311" y="252"/>
                    </a:lnTo>
                    <a:lnTo>
                      <a:pt x="313" y="251"/>
                    </a:lnTo>
                    <a:lnTo>
                      <a:pt x="314" y="252"/>
                    </a:lnTo>
                    <a:lnTo>
                      <a:pt x="316" y="252"/>
                    </a:lnTo>
                    <a:lnTo>
                      <a:pt x="317" y="252"/>
                    </a:lnTo>
                    <a:lnTo>
                      <a:pt x="316" y="252"/>
                    </a:lnTo>
                    <a:lnTo>
                      <a:pt x="314" y="251"/>
                    </a:lnTo>
                    <a:lnTo>
                      <a:pt x="316" y="251"/>
                    </a:lnTo>
                    <a:lnTo>
                      <a:pt x="317" y="251"/>
                    </a:lnTo>
                    <a:lnTo>
                      <a:pt x="317" y="249"/>
                    </a:lnTo>
                    <a:lnTo>
                      <a:pt x="319" y="249"/>
                    </a:lnTo>
                    <a:lnTo>
                      <a:pt x="317" y="249"/>
                    </a:lnTo>
                    <a:lnTo>
                      <a:pt x="316" y="249"/>
                    </a:lnTo>
                    <a:lnTo>
                      <a:pt x="314" y="249"/>
                    </a:lnTo>
                    <a:lnTo>
                      <a:pt x="316" y="249"/>
                    </a:lnTo>
                    <a:lnTo>
                      <a:pt x="317" y="248"/>
                    </a:lnTo>
                    <a:lnTo>
                      <a:pt x="317" y="246"/>
                    </a:lnTo>
                    <a:lnTo>
                      <a:pt x="319" y="245"/>
                    </a:lnTo>
                    <a:lnTo>
                      <a:pt x="319" y="243"/>
                    </a:lnTo>
                    <a:lnTo>
                      <a:pt x="320" y="242"/>
                    </a:lnTo>
                    <a:lnTo>
                      <a:pt x="322" y="240"/>
                    </a:lnTo>
                    <a:lnTo>
                      <a:pt x="322" y="239"/>
                    </a:lnTo>
                    <a:lnTo>
                      <a:pt x="323" y="239"/>
                    </a:lnTo>
                    <a:lnTo>
                      <a:pt x="325" y="237"/>
                    </a:lnTo>
                    <a:lnTo>
                      <a:pt x="325" y="236"/>
                    </a:lnTo>
                    <a:lnTo>
                      <a:pt x="327" y="236"/>
                    </a:lnTo>
                    <a:lnTo>
                      <a:pt x="327" y="234"/>
                    </a:lnTo>
                    <a:lnTo>
                      <a:pt x="330" y="232"/>
                    </a:lnTo>
                    <a:lnTo>
                      <a:pt x="330" y="231"/>
                    </a:lnTo>
                    <a:lnTo>
                      <a:pt x="330" y="229"/>
                    </a:lnTo>
                    <a:lnTo>
                      <a:pt x="328" y="226"/>
                    </a:lnTo>
                    <a:lnTo>
                      <a:pt x="328" y="223"/>
                    </a:lnTo>
                    <a:lnTo>
                      <a:pt x="327" y="222"/>
                    </a:lnTo>
                    <a:lnTo>
                      <a:pt x="325" y="223"/>
                    </a:lnTo>
                    <a:lnTo>
                      <a:pt x="323" y="223"/>
                    </a:lnTo>
                    <a:lnTo>
                      <a:pt x="323" y="225"/>
                    </a:lnTo>
                    <a:lnTo>
                      <a:pt x="323" y="228"/>
                    </a:lnTo>
                    <a:lnTo>
                      <a:pt x="323" y="229"/>
                    </a:lnTo>
                    <a:lnTo>
                      <a:pt x="322" y="229"/>
                    </a:lnTo>
                    <a:lnTo>
                      <a:pt x="320" y="229"/>
                    </a:lnTo>
                    <a:lnTo>
                      <a:pt x="320" y="228"/>
                    </a:lnTo>
                    <a:lnTo>
                      <a:pt x="320" y="226"/>
                    </a:lnTo>
                    <a:lnTo>
                      <a:pt x="320" y="223"/>
                    </a:lnTo>
                    <a:lnTo>
                      <a:pt x="320" y="222"/>
                    </a:lnTo>
                    <a:lnTo>
                      <a:pt x="319" y="220"/>
                    </a:lnTo>
                    <a:lnTo>
                      <a:pt x="317" y="220"/>
                    </a:lnTo>
                    <a:lnTo>
                      <a:pt x="316" y="220"/>
                    </a:lnTo>
                    <a:lnTo>
                      <a:pt x="317" y="219"/>
                    </a:lnTo>
                    <a:lnTo>
                      <a:pt x="314" y="217"/>
                    </a:lnTo>
                    <a:lnTo>
                      <a:pt x="314" y="216"/>
                    </a:lnTo>
                    <a:lnTo>
                      <a:pt x="313" y="216"/>
                    </a:lnTo>
                    <a:lnTo>
                      <a:pt x="313" y="217"/>
                    </a:lnTo>
                    <a:lnTo>
                      <a:pt x="311" y="214"/>
                    </a:lnTo>
                    <a:lnTo>
                      <a:pt x="311" y="216"/>
                    </a:lnTo>
                    <a:lnTo>
                      <a:pt x="311" y="217"/>
                    </a:lnTo>
                    <a:lnTo>
                      <a:pt x="311" y="219"/>
                    </a:lnTo>
                    <a:lnTo>
                      <a:pt x="311" y="220"/>
                    </a:lnTo>
                    <a:lnTo>
                      <a:pt x="314" y="220"/>
                    </a:lnTo>
                    <a:lnTo>
                      <a:pt x="313" y="220"/>
                    </a:lnTo>
                    <a:lnTo>
                      <a:pt x="310" y="222"/>
                    </a:lnTo>
                    <a:lnTo>
                      <a:pt x="311" y="223"/>
                    </a:lnTo>
                    <a:lnTo>
                      <a:pt x="314" y="225"/>
                    </a:lnTo>
                    <a:lnTo>
                      <a:pt x="316" y="226"/>
                    </a:lnTo>
                    <a:lnTo>
                      <a:pt x="319" y="225"/>
                    </a:lnTo>
                    <a:lnTo>
                      <a:pt x="319" y="226"/>
                    </a:lnTo>
                    <a:lnTo>
                      <a:pt x="316" y="226"/>
                    </a:lnTo>
                    <a:lnTo>
                      <a:pt x="316" y="228"/>
                    </a:lnTo>
                    <a:lnTo>
                      <a:pt x="317" y="229"/>
                    </a:lnTo>
                    <a:lnTo>
                      <a:pt x="317" y="231"/>
                    </a:lnTo>
                    <a:lnTo>
                      <a:pt x="316" y="231"/>
                    </a:lnTo>
                    <a:lnTo>
                      <a:pt x="316" y="232"/>
                    </a:lnTo>
                    <a:lnTo>
                      <a:pt x="314" y="236"/>
                    </a:lnTo>
                    <a:lnTo>
                      <a:pt x="314" y="237"/>
                    </a:lnTo>
                    <a:lnTo>
                      <a:pt x="314" y="239"/>
                    </a:lnTo>
                    <a:lnTo>
                      <a:pt x="313" y="239"/>
                    </a:lnTo>
                    <a:lnTo>
                      <a:pt x="311" y="239"/>
                    </a:lnTo>
                    <a:lnTo>
                      <a:pt x="311" y="237"/>
                    </a:lnTo>
                    <a:lnTo>
                      <a:pt x="311" y="236"/>
                    </a:lnTo>
                    <a:lnTo>
                      <a:pt x="310" y="236"/>
                    </a:lnTo>
                    <a:lnTo>
                      <a:pt x="308" y="236"/>
                    </a:lnTo>
                    <a:lnTo>
                      <a:pt x="308" y="234"/>
                    </a:lnTo>
                    <a:lnTo>
                      <a:pt x="307" y="232"/>
                    </a:lnTo>
                    <a:lnTo>
                      <a:pt x="304" y="231"/>
                    </a:lnTo>
                    <a:lnTo>
                      <a:pt x="304" y="229"/>
                    </a:lnTo>
                    <a:lnTo>
                      <a:pt x="302" y="231"/>
                    </a:lnTo>
                    <a:lnTo>
                      <a:pt x="304" y="231"/>
                    </a:lnTo>
                    <a:lnTo>
                      <a:pt x="307" y="236"/>
                    </a:lnTo>
                    <a:lnTo>
                      <a:pt x="308" y="237"/>
                    </a:lnTo>
                    <a:lnTo>
                      <a:pt x="308" y="239"/>
                    </a:lnTo>
                    <a:lnTo>
                      <a:pt x="310" y="240"/>
                    </a:lnTo>
                    <a:lnTo>
                      <a:pt x="310" y="242"/>
                    </a:lnTo>
                    <a:lnTo>
                      <a:pt x="308" y="242"/>
                    </a:lnTo>
                    <a:lnTo>
                      <a:pt x="308" y="240"/>
                    </a:lnTo>
                    <a:lnTo>
                      <a:pt x="307" y="239"/>
                    </a:lnTo>
                    <a:lnTo>
                      <a:pt x="307" y="237"/>
                    </a:lnTo>
                    <a:lnTo>
                      <a:pt x="307" y="236"/>
                    </a:lnTo>
                    <a:lnTo>
                      <a:pt x="302" y="231"/>
                    </a:lnTo>
                    <a:lnTo>
                      <a:pt x="300" y="229"/>
                    </a:lnTo>
                    <a:lnTo>
                      <a:pt x="300" y="228"/>
                    </a:lnTo>
                    <a:lnTo>
                      <a:pt x="300" y="226"/>
                    </a:lnTo>
                    <a:lnTo>
                      <a:pt x="300" y="225"/>
                    </a:lnTo>
                    <a:lnTo>
                      <a:pt x="300" y="223"/>
                    </a:lnTo>
                    <a:lnTo>
                      <a:pt x="302" y="222"/>
                    </a:lnTo>
                    <a:lnTo>
                      <a:pt x="302" y="223"/>
                    </a:lnTo>
                    <a:lnTo>
                      <a:pt x="302" y="225"/>
                    </a:lnTo>
                    <a:lnTo>
                      <a:pt x="304" y="220"/>
                    </a:lnTo>
                    <a:lnTo>
                      <a:pt x="305" y="213"/>
                    </a:lnTo>
                    <a:lnTo>
                      <a:pt x="305" y="211"/>
                    </a:lnTo>
                    <a:lnTo>
                      <a:pt x="307" y="209"/>
                    </a:lnTo>
                    <a:lnTo>
                      <a:pt x="305" y="208"/>
                    </a:lnTo>
                    <a:lnTo>
                      <a:pt x="305" y="206"/>
                    </a:lnTo>
                    <a:lnTo>
                      <a:pt x="305" y="205"/>
                    </a:lnTo>
                    <a:lnTo>
                      <a:pt x="305" y="203"/>
                    </a:lnTo>
                    <a:lnTo>
                      <a:pt x="305" y="202"/>
                    </a:lnTo>
                    <a:lnTo>
                      <a:pt x="305" y="203"/>
                    </a:lnTo>
                    <a:lnTo>
                      <a:pt x="307" y="202"/>
                    </a:lnTo>
                    <a:lnTo>
                      <a:pt x="307" y="200"/>
                    </a:lnTo>
                    <a:lnTo>
                      <a:pt x="307" y="199"/>
                    </a:lnTo>
                    <a:lnTo>
                      <a:pt x="308" y="197"/>
                    </a:lnTo>
                    <a:lnTo>
                      <a:pt x="310" y="196"/>
                    </a:lnTo>
                    <a:lnTo>
                      <a:pt x="308" y="196"/>
                    </a:lnTo>
                    <a:lnTo>
                      <a:pt x="310" y="190"/>
                    </a:lnTo>
                    <a:lnTo>
                      <a:pt x="311" y="188"/>
                    </a:lnTo>
                    <a:lnTo>
                      <a:pt x="313" y="185"/>
                    </a:lnTo>
                    <a:lnTo>
                      <a:pt x="313" y="182"/>
                    </a:lnTo>
                    <a:lnTo>
                      <a:pt x="313" y="180"/>
                    </a:lnTo>
                    <a:lnTo>
                      <a:pt x="313" y="179"/>
                    </a:lnTo>
                    <a:lnTo>
                      <a:pt x="313" y="173"/>
                    </a:lnTo>
                    <a:lnTo>
                      <a:pt x="314" y="171"/>
                    </a:lnTo>
                    <a:lnTo>
                      <a:pt x="314" y="170"/>
                    </a:lnTo>
                    <a:lnTo>
                      <a:pt x="314" y="168"/>
                    </a:lnTo>
                    <a:lnTo>
                      <a:pt x="314" y="167"/>
                    </a:lnTo>
                    <a:lnTo>
                      <a:pt x="314" y="163"/>
                    </a:lnTo>
                    <a:lnTo>
                      <a:pt x="313" y="163"/>
                    </a:lnTo>
                    <a:lnTo>
                      <a:pt x="313" y="162"/>
                    </a:lnTo>
                    <a:lnTo>
                      <a:pt x="311" y="160"/>
                    </a:lnTo>
                    <a:lnTo>
                      <a:pt x="311" y="159"/>
                    </a:lnTo>
                    <a:lnTo>
                      <a:pt x="313" y="159"/>
                    </a:lnTo>
                    <a:lnTo>
                      <a:pt x="314" y="160"/>
                    </a:lnTo>
                    <a:lnTo>
                      <a:pt x="314" y="159"/>
                    </a:lnTo>
                    <a:lnTo>
                      <a:pt x="314" y="154"/>
                    </a:lnTo>
                    <a:lnTo>
                      <a:pt x="314" y="153"/>
                    </a:lnTo>
                    <a:lnTo>
                      <a:pt x="313" y="153"/>
                    </a:lnTo>
                    <a:lnTo>
                      <a:pt x="311" y="153"/>
                    </a:lnTo>
                    <a:lnTo>
                      <a:pt x="311" y="151"/>
                    </a:lnTo>
                    <a:lnTo>
                      <a:pt x="308" y="148"/>
                    </a:lnTo>
                    <a:lnTo>
                      <a:pt x="308" y="147"/>
                    </a:lnTo>
                    <a:lnTo>
                      <a:pt x="308" y="145"/>
                    </a:lnTo>
                    <a:lnTo>
                      <a:pt x="307" y="145"/>
                    </a:lnTo>
                    <a:lnTo>
                      <a:pt x="307" y="144"/>
                    </a:lnTo>
                    <a:lnTo>
                      <a:pt x="307" y="141"/>
                    </a:lnTo>
                    <a:lnTo>
                      <a:pt x="305" y="139"/>
                    </a:lnTo>
                    <a:lnTo>
                      <a:pt x="304" y="137"/>
                    </a:lnTo>
                    <a:lnTo>
                      <a:pt x="305" y="137"/>
                    </a:lnTo>
                    <a:lnTo>
                      <a:pt x="305" y="136"/>
                    </a:lnTo>
                    <a:lnTo>
                      <a:pt x="304" y="136"/>
                    </a:lnTo>
                    <a:lnTo>
                      <a:pt x="304" y="134"/>
                    </a:lnTo>
                    <a:lnTo>
                      <a:pt x="304" y="133"/>
                    </a:lnTo>
                    <a:lnTo>
                      <a:pt x="302" y="133"/>
                    </a:lnTo>
                    <a:lnTo>
                      <a:pt x="302" y="134"/>
                    </a:lnTo>
                    <a:lnTo>
                      <a:pt x="302" y="133"/>
                    </a:lnTo>
                    <a:lnTo>
                      <a:pt x="300" y="133"/>
                    </a:lnTo>
                    <a:lnTo>
                      <a:pt x="299" y="133"/>
                    </a:lnTo>
                    <a:lnTo>
                      <a:pt x="297" y="133"/>
                    </a:lnTo>
                    <a:lnTo>
                      <a:pt x="296" y="133"/>
                    </a:lnTo>
                    <a:lnTo>
                      <a:pt x="296" y="131"/>
                    </a:lnTo>
                    <a:lnTo>
                      <a:pt x="294" y="133"/>
                    </a:lnTo>
                    <a:lnTo>
                      <a:pt x="293" y="133"/>
                    </a:lnTo>
                    <a:lnTo>
                      <a:pt x="291" y="133"/>
                    </a:lnTo>
                    <a:lnTo>
                      <a:pt x="290" y="133"/>
                    </a:lnTo>
                    <a:lnTo>
                      <a:pt x="288" y="133"/>
                    </a:lnTo>
                    <a:lnTo>
                      <a:pt x="288" y="131"/>
                    </a:lnTo>
                    <a:lnTo>
                      <a:pt x="288" y="130"/>
                    </a:lnTo>
                    <a:lnTo>
                      <a:pt x="287" y="130"/>
                    </a:lnTo>
                    <a:lnTo>
                      <a:pt x="287" y="128"/>
                    </a:lnTo>
                    <a:lnTo>
                      <a:pt x="287" y="127"/>
                    </a:lnTo>
                    <a:lnTo>
                      <a:pt x="285" y="125"/>
                    </a:lnTo>
                    <a:lnTo>
                      <a:pt x="284" y="125"/>
                    </a:lnTo>
                    <a:lnTo>
                      <a:pt x="282" y="124"/>
                    </a:lnTo>
                    <a:lnTo>
                      <a:pt x="281" y="124"/>
                    </a:lnTo>
                    <a:lnTo>
                      <a:pt x="281" y="122"/>
                    </a:lnTo>
                    <a:lnTo>
                      <a:pt x="281" y="121"/>
                    </a:lnTo>
                    <a:lnTo>
                      <a:pt x="279" y="119"/>
                    </a:lnTo>
                    <a:lnTo>
                      <a:pt x="278" y="116"/>
                    </a:lnTo>
                    <a:lnTo>
                      <a:pt x="276" y="114"/>
                    </a:lnTo>
                    <a:lnTo>
                      <a:pt x="276" y="113"/>
                    </a:lnTo>
                    <a:lnTo>
                      <a:pt x="274" y="114"/>
                    </a:lnTo>
                    <a:lnTo>
                      <a:pt x="271" y="113"/>
                    </a:lnTo>
                    <a:lnTo>
                      <a:pt x="268" y="108"/>
                    </a:lnTo>
                    <a:lnTo>
                      <a:pt x="267" y="108"/>
                    </a:lnTo>
                    <a:lnTo>
                      <a:pt x="265" y="107"/>
                    </a:lnTo>
                    <a:lnTo>
                      <a:pt x="265" y="105"/>
                    </a:lnTo>
                    <a:lnTo>
                      <a:pt x="265" y="104"/>
                    </a:lnTo>
                    <a:lnTo>
                      <a:pt x="265" y="102"/>
                    </a:lnTo>
                    <a:lnTo>
                      <a:pt x="267" y="101"/>
                    </a:lnTo>
                    <a:lnTo>
                      <a:pt x="267" y="99"/>
                    </a:lnTo>
                    <a:lnTo>
                      <a:pt x="267" y="98"/>
                    </a:lnTo>
                    <a:lnTo>
                      <a:pt x="265" y="98"/>
                    </a:lnTo>
                    <a:lnTo>
                      <a:pt x="264" y="98"/>
                    </a:lnTo>
                    <a:lnTo>
                      <a:pt x="264" y="96"/>
                    </a:lnTo>
                    <a:lnTo>
                      <a:pt x="262" y="96"/>
                    </a:lnTo>
                    <a:lnTo>
                      <a:pt x="261" y="96"/>
                    </a:lnTo>
                    <a:lnTo>
                      <a:pt x="261" y="95"/>
                    </a:lnTo>
                    <a:lnTo>
                      <a:pt x="258" y="93"/>
                    </a:lnTo>
                    <a:lnTo>
                      <a:pt x="256" y="91"/>
                    </a:lnTo>
                    <a:lnTo>
                      <a:pt x="255" y="90"/>
                    </a:lnTo>
                    <a:lnTo>
                      <a:pt x="255" y="88"/>
                    </a:lnTo>
                    <a:lnTo>
                      <a:pt x="255" y="87"/>
                    </a:lnTo>
                    <a:lnTo>
                      <a:pt x="255" y="85"/>
                    </a:lnTo>
                    <a:lnTo>
                      <a:pt x="253" y="85"/>
                    </a:lnTo>
                    <a:lnTo>
                      <a:pt x="253" y="84"/>
                    </a:lnTo>
                    <a:lnTo>
                      <a:pt x="251" y="82"/>
                    </a:lnTo>
                    <a:lnTo>
                      <a:pt x="250" y="81"/>
                    </a:lnTo>
                    <a:lnTo>
                      <a:pt x="248" y="79"/>
                    </a:lnTo>
                    <a:lnTo>
                      <a:pt x="245" y="76"/>
                    </a:lnTo>
                    <a:lnTo>
                      <a:pt x="244" y="76"/>
                    </a:lnTo>
                    <a:lnTo>
                      <a:pt x="242" y="75"/>
                    </a:lnTo>
                    <a:lnTo>
                      <a:pt x="242" y="73"/>
                    </a:lnTo>
                    <a:lnTo>
                      <a:pt x="241" y="75"/>
                    </a:lnTo>
                    <a:lnTo>
                      <a:pt x="238" y="73"/>
                    </a:lnTo>
                    <a:lnTo>
                      <a:pt x="232" y="69"/>
                    </a:lnTo>
                    <a:lnTo>
                      <a:pt x="227" y="65"/>
                    </a:lnTo>
                    <a:lnTo>
                      <a:pt x="225" y="65"/>
                    </a:lnTo>
                    <a:lnTo>
                      <a:pt x="224" y="67"/>
                    </a:lnTo>
                    <a:lnTo>
                      <a:pt x="219" y="67"/>
                    </a:lnTo>
                    <a:lnTo>
                      <a:pt x="218" y="67"/>
                    </a:lnTo>
                    <a:lnTo>
                      <a:pt x="216" y="69"/>
                    </a:lnTo>
                    <a:lnTo>
                      <a:pt x="216" y="67"/>
                    </a:lnTo>
                    <a:lnTo>
                      <a:pt x="216" y="65"/>
                    </a:lnTo>
                    <a:lnTo>
                      <a:pt x="215" y="65"/>
                    </a:lnTo>
                    <a:lnTo>
                      <a:pt x="213" y="67"/>
                    </a:lnTo>
                    <a:lnTo>
                      <a:pt x="213" y="65"/>
                    </a:lnTo>
                    <a:lnTo>
                      <a:pt x="212" y="65"/>
                    </a:lnTo>
                    <a:lnTo>
                      <a:pt x="212" y="67"/>
                    </a:lnTo>
                    <a:lnTo>
                      <a:pt x="210" y="67"/>
                    </a:lnTo>
                    <a:lnTo>
                      <a:pt x="210" y="69"/>
                    </a:lnTo>
                    <a:lnTo>
                      <a:pt x="209" y="69"/>
                    </a:lnTo>
                    <a:lnTo>
                      <a:pt x="207" y="69"/>
                    </a:lnTo>
                    <a:lnTo>
                      <a:pt x="206" y="70"/>
                    </a:lnTo>
                    <a:lnTo>
                      <a:pt x="206" y="72"/>
                    </a:lnTo>
                    <a:lnTo>
                      <a:pt x="204" y="72"/>
                    </a:lnTo>
                    <a:lnTo>
                      <a:pt x="204" y="70"/>
                    </a:lnTo>
                    <a:lnTo>
                      <a:pt x="204" y="72"/>
                    </a:lnTo>
                    <a:lnTo>
                      <a:pt x="204" y="73"/>
                    </a:lnTo>
                    <a:lnTo>
                      <a:pt x="206" y="73"/>
                    </a:lnTo>
                    <a:lnTo>
                      <a:pt x="207" y="75"/>
                    </a:lnTo>
                    <a:lnTo>
                      <a:pt x="206" y="75"/>
                    </a:lnTo>
                    <a:lnTo>
                      <a:pt x="204" y="75"/>
                    </a:lnTo>
                    <a:lnTo>
                      <a:pt x="202" y="73"/>
                    </a:lnTo>
                    <a:lnTo>
                      <a:pt x="201" y="73"/>
                    </a:lnTo>
                    <a:lnTo>
                      <a:pt x="199" y="73"/>
                    </a:lnTo>
                    <a:lnTo>
                      <a:pt x="199" y="75"/>
                    </a:lnTo>
                    <a:lnTo>
                      <a:pt x="199" y="76"/>
                    </a:lnTo>
                    <a:lnTo>
                      <a:pt x="201" y="76"/>
                    </a:lnTo>
                    <a:lnTo>
                      <a:pt x="204" y="76"/>
                    </a:lnTo>
                    <a:lnTo>
                      <a:pt x="207" y="78"/>
                    </a:lnTo>
                    <a:lnTo>
                      <a:pt x="207" y="79"/>
                    </a:lnTo>
                    <a:lnTo>
                      <a:pt x="206" y="81"/>
                    </a:lnTo>
                    <a:lnTo>
                      <a:pt x="204" y="81"/>
                    </a:lnTo>
                    <a:lnTo>
                      <a:pt x="206" y="81"/>
                    </a:lnTo>
                    <a:lnTo>
                      <a:pt x="206" y="79"/>
                    </a:lnTo>
                    <a:lnTo>
                      <a:pt x="202" y="79"/>
                    </a:lnTo>
                    <a:lnTo>
                      <a:pt x="201" y="79"/>
                    </a:lnTo>
                    <a:lnTo>
                      <a:pt x="199" y="79"/>
                    </a:lnTo>
                    <a:lnTo>
                      <a:pt x="198" y="79"/>
                    </a:lnTo>
                    <a:lnTo>
                      <a:pt x="196" y="79"/>
                    </a:lnTo>
                    <a:lnTo>
                      <a:pt x="193" y="81"/>
                    </a:lnTo>
                    <a:lnTo>
                      <a:pt x="190" y="82"/>
                    </a:lnTo>
                    <a:lnTo>
                      <a:pt x="187" y="84"/>
                    </a:lnTo>
                    <a:lnTo>
                      <a:pt x="186" y="85"/>
                    </a:lnTo>
                    <a:lnTo>
                      <a:pt x="183" y="88"/>
                    </a:lnTo>
                    <a:lnTo>
                      <a:pt x="181" y="88"/>
                    </a:lnTo>
                    <a:lnTo>
                      <a:pt x="179" y="88"/>
                    </a:lnTo>
                    <a:lnTo>
                      <a:pt x="178" y="90"/>
                    </a:lnTo>
                    <a:lnTo>
                      <a:pt x="176" y="90"/>
                    </a:lnTo>
                    <a:lnTo>
                      <a:pt x="176" y="91"/>
                    </a:lnTo>
                    <a:lnTo>
                      <a:pt x="175" y="91"/>
                    </a:lnTo>
                    <a:lnTo>
                      <a:pt x="173" y="91"/>
                    </a:lnTo>
                    <a:lnTo>
                      <a:pt x="173" y="93"/>
                    </a:lnTo>
                    <a:lnTo>
                      <a:pt x="172" y="93"/>
                    </a:lnTo>
                    <a:lnTo>
                      <a:pt x="172" y="91"/>
                    </a:lnTo>
                    <a:lnTo>
                      <a:pt x="175" y="88"/>
                    </a:lnTo>
                    <a:lnTo>
                      <a:pt x="173" y="87"/>
                    </a:lnTo>
                    <a:lnTo>
                      <a:pt x="172" y="88"/>
                    </a:lnTo>
                    <a:lnTo>
                      <a:pt x="170" y="88"/>
                    </a:lnTo>
                    <a:lnTo>
                      <a:pt x="170" y="90"/>
                    </a:lnTo>
                    <a:lnTo>
                      <a:pt x="169" y="91"/>
                    </a:lnTo>
                    <a:lnTo>
                      <a:pt x="167" y="91"/>
                    </a:lnTo>
                    <a:lnTo>
                      <a:pt x="166" y="93"/>
                    </a:lnTo>
                    <a:lnTo>
                      <a:pt x="164" y="93"/>
                    </a:lnTo>
                    <a:lnTo>
                      <a:pt x="160" y="93"/>
                    </a:lnTo>
                    <a:lnTo>
                      <a:pt x="158" y="93"/>
                    </a:lnTo>
                    <a:lnTo>
                      <a:pt x="150" y="96"/>
                    </a:lnTo>
                    <a:lnTo>
                      <a:pt x="149" y="96"/>
                    </a:lnTo>
                    <a:lnTo>
                      <a:pt x="147" y="96"/>
                    </a:lnTo>
                    <a:lnTo>
                      <a:pt x="146" y="96"/>
                    </a:lnTo>
                    <a:lnTo>
                      <a:pt x="143" y="96"/>
                    </a:lnTo>
                    <a:lnTo>
                      <a:pt x="141" y="95"/>
                    </a:lnTo>
                    <a:lnTo>
                      <a:pt x="141" y="93"/>
                    </a:lnTo>
                    <a:lnTo>
                      <a:pt x="140" y="87"/>
                    </a:lnTo>
                    <a:lnTo>
                      <a:pt x="140" y="84"/>
                    </a:lnTo>
                    <a:lnTo>
                      <a:pt x="140" y="82"/>
                    </a:lnTo>
                    <a:lnTo>
                      <a:pt x="140" y="88"/>
                    </a:lnTo>
                    <a:lnTo>
                      <a:pt x="140" y="90"/>
                    </a:lnTo>
                    <a:lnTo>
                      <a:pt x="141" y="91"/>
                    </a:lnTo>
                    <a:lnTo>
                      <a:pt x="141" y="93"/>
                    </a:lnTo>
                    <a:lnTo>
                      <a:pt x="143" y="96"/>
                    </a:lnTo>
                    <a:lnTo>
                      <a:pt x="144" y="96"/>
                    </a:lnTo>
                    <a:lnTo>
                      <a:pt x="146" y="95"/>
                    </a:lnTo>
                    <a:lnTo>
                      <a:pt x="146" y="93"/>
                    </a:lnTo>
                    <a:lnTo>
                      <a:pt x="146" y="88"/>
                    </a:lnTo>
                    <a:lnTo>
                      <a:pt x="146" y="87"/>
                    </a:lnTo>
                    <a:lnTo>
                      <a:pt x="144" y="84"/>
                    </a:lnTo>
                    <a:lnTo>
                      <a:pt x="143" y="82"/>
                    </a:lnTo>
                    <a:lnTo>
                      <a:pt x="143" y="81"/>
                    </a:lnTo>
                    <a:lnTo>
                      <a:pt x="141" y="79"/>
                    </a:lnTo>
                    <a:lnTo>
                      <a:pt x="140" y="78"/>
                    </a:lnTo>
                    <a:lnTo>
                      <a:pt x="132" y="75"/>
                    </a:lnTo>
                    <a:lnTo>
                      <a:pt x="130" y="73"/>
                    </a:lnTo>
                    <a:lnTo>
                      <a:pt x="130" y="72"/>
                    </a:lnTo>
                    <a:lnTo>
                      <a:pt x="130" y="70"/>
                    </a:lnTo>
                    <a:lnTo>
                      <a:pt x="130" y="72"/>
                    </a:lnTo>
                    <a:lnTo>
                      <a:pt x="132" y="73"/>
                    </a:lnTo>
                    <a:lnTo>
                      <a:pt x="134" y="75"/>
                    </a:lnTo>
                    <a:lnTo>
                      <a:pt x="135" y="75"/>
                    </a:lnTo>
                    <a:lnTo>
                      <a:pt x="127" y="67"/>
                    </a:lnTo>
                    <a:lnTo>
                      <a:pt x="126" y="67"/>
                    </a:lnTo>
                    <a:lnTo>
                      <a:pt x="123" y="64"/>
                    </a:lnTo>
                    <a:lnTo>
                      <a:pt x="127" y="64"/>
                    </a:lnTo>
                    <a:lnTo>
                      <a:pt x="127" y="65"/>
                    </a:lnTo>
                    <a:lnTo>
                      <a:pt x="130" y="67"/>
                    </a:lnTo>
                    <a:lnTo>
                      <a:pt x="132" y="67"/>
                    </a:lnTo>
                    <a:lnTo>
                      <a:pt x="134" y="69"/>
                    </a:lnTo>
                    <a:lnTo>
                      <a:pt x="135" y="70"/>
                    </a:lnTo>
                    <a:lnTo>
                      <a:pt x="137" y="72"/>
                    </a:lnTo>
                    <a:lnTo>
                      <a:pt x="138" y="72"/>
                    </a:lnTo>
                    <a:lnTo>
                      <a:pt x="138" y="70"/>
                    </a:lnTo>
                    <a:lnTo>
                      <a:pt x="140" y="70"/>
                    </a:lnTo>
                    <a:lnTo>
                      <a:pt x="141" y="70"/>
                    </a:lnTo>
                    <a:lnTo>
                      <a:pt x="140" y="69"/>
                    </a:lnTo>
                    <a:lnTo>
                      <a:pt x="138" y="69"/>
                    </a:lnTo>
                    <a:lnTo>
                      <a:pt x="137" y="70"/>
                    </a:lnTo>
                    <a:lnTo>
                      <a:pt x="135" y="70"/>
                    </a:lnTo>
                    <a:lnTo>
                      <a:pt x="135" y="69"/>
                    </a:lnTo>
                    <a:lnTo>
                      <a:pt x="135" y="67"/>
                    </a:lnTo>
                    <a:lnTo>
                      <a:pt x="135" y="65"/>
                    </a:lnTo>
                    <a:lnTo>
                      <a:pt x="134" y="65"/>
                    </a:lnTo>
                    <a:lnTo>
                      <a:pt x="134" y="64"/>
                    </a:lnTo>
                    <a:lnTo>
                      <a:pt x="134" y="62"/>
                    </a:lnTo>
                    <a:lnTo>
                      <a:pt x="132" y="64"/>
                    </a:lnTo>
                    <a:lnTo>
                      <a:pt x="130" y="64"/>
                    </a:lnTo>
                    <a:lnTo>
                      <a:pt x="129" y="64"/>
                    </a:lnTo>
                    <a:lnTo>
                      <a:pt x="129" y="65"/>
                    </a:lnTo>
                    <a:lnTo>
                      <a:pt x="129" y="64"/>
                    </a:lnTo>
                    <a:lnTo>
                      <a:pt x="127" y="64"/>
                    </a:lnTo>
                    <a:lnTo>
                      <a:pt x="126" y="62"/>
                    </a:lnTo>
                    <a:lnTo>
                      <a:pt x="124" y="62"/>
                    </a:lnTo>
                    <a:lnTo>
                      <a:pt x="123" y="61"/>
                    </a:lnTo>
                    <a:lnTo>
                      <a:pt x="121" y="61"/>
                    </a:lnTo>
                    <a:lnTo>
                      <a:pt x="121" y="59"/>
                    </a:lnTo>
                    <a:lnTo>
                      <a:pt x="120" y="59"/>
                    </a:lnTo>
                    <a:lnTo>
                      <a:pt x="121" y="58"/>
                    </a:lnTo>
                    <a:lnTo>
                      <a:pt x="124" y="55"/>
                    </a:lnTo>
                    <a:lnTo>
                      <a:pt x="126" y="55"/>
                    </a:lnTo>
                    <a:lnTo>
                      <a:pt x="129" y="52"/>
                    </a:lnTo>
                    <a:lnTo>
                      <a:pt x="130" y="52"/>
                    </a:lnTo>
                    <a:lnTo>
                      <a:pt x="129" y="50"/>
                    </a:lnTo>
                    <a:lnTo>
                      <a:pt x="129" y="49"/>
                    </a:lnTo>
                    <a:lnTo>
                      <a:pt x="127" y="50"/>
                    </a:lnTo>
                    <a:lnTo>
                      <a:pt x="126" y="53"/>
                    </a:lnTo>
                    <a:lnTo>
                      <a:pt x="124" y="53"/>
                    </a:lnTo>
                    <a:lnTo>
                      <a:pt x="124" y="52"/>
                    </a:lnTo>
                    <a:lnTo>
                      <a:pt x="124" y="53"/>
                    </a:lnTo>
                    <a:lnTo>
                      <a:pt x="123" y="53"/>
                    </a:lnTo>
                    <a:lnTo>
                      <a:pt x="121" y="53"/>
                    </a:lnTo>
                    <a:lnTo>
                      <a:pt x="121" y="55"/>
                    </a:lnTo>
                    <a:lnTo>
                      <a:pt x="120" y="55"/>
                    </a:lnTo>
                    <a:lnTo>
                      <a:pt x="120" y="53"/>
                    </a:lnTo>
                    <a:lnTo>
                      <a:pt x="118" y="52"/>
                    </a:lnTo>
                    <a:lnTo>
                      <a:pt x="118" y="50"/>
                    </a:lnTo>
                    <a:lnTo>
                      <a:pt x="117" y="52"/>
                    </a:lnTo>
                    <a:lnTo>
                      <a:pt x="114" y="52"/>
                    </a:lnTo>
                    <a:lnTo>
                      <a:pt x="112" y="53"/>
                    </a:lnTo>
                    <a:lnTo>
                      <a:pt x="112" y="55"/>
                    </a:lnTo>
                    <a:lnTo>
                      <a:pt x="112" y="56"/>
                    </a:lnTo>
                    <a:lnTo>
                      <a:pt x="114" y="56"/>
                    </a:lnTo>
                    <a:lnTo>
                      <a:pt x="115" y="55"/>
                    </a:lnTo>
                    <a:lnTo>
                      <a:pt x="117" y="56"/>
                    </a:lnTo>
                    <a:lnTo>
                      <a:pt x="118" y="56"/>
                    </a:lnTo>
                    <a:lnTo>
                      <a:pt x="118" y="58"/>
                    </a:lnTo>
                    <a:lnTo>
                      <a:pt x="118" y="59"/>
                    </a:lnTo>
                    <a:lnTo>
                      <a:pt x="118" y="61"/>
                    </a:lnTo>
                    <a:lnTo>
                      <a:pt x="120" y="61"/>
                    </a:lnTo>
                    <a:lnTo>
                      <a:pt x="121" y="62"/>
                    </a:lnTo>
                    <a:lnTo>
                      <a:pt x="120" y="62"/>
                    </a:lnTo>
                    <a:lnTo>
                      <a:pt x="118" y="62"/>
                    </a:lnTo>
                    <a:lnTo>
                      <a:pt x="120" y="62"/>
                    </a:lnTo>
                    <a:lnTo>
                      <a:pt x="120" y="64"/>
                    </a:lnTo>
                    <a:lnTo>
                      <a:pt x="118" y="62"/>
                    </a:lnTo>
                    <a:lnTo>
                      <a:pt x="111" y="58"/>
                    </a:lnTo>
                    <a:lnTo>
                      <a:pt x="106" y="55"/>
                    </a:lnTo>
                    <a:lnTo>
                      <a:pt x="98" y="50"/>
                    </a:lnTo>
                    <a:lnTo>
                      <a:pt x="91" y="49"/>
                    </a:lnTo>
                    <a:lnTo>
                      <a:pt x="80" y="46"/>
                    </a:lnTo>
                    <a:lnTo>
                      <a:pt x="72" y="44"/>
                    </a:lnTo>
                    <a:lnTo>
                      <a:pt x="69" y="44"/>
                    </a:lnTo>
                    <a:lnTo>
                      <a:pt x="71" y="44"/>
                    </a:lnTo>
                    <a:lnTo>
                      <a:pt x="71" y="42"/>
                    </a:lnTo>
                    <a:lnTo>
                      <a:pt x="77" y="44"/>
                    </a:lnTo>
                    <a:lnTo>
                      <a:pt x="80" y="44"/>
                    </a:lnTo>
                    <a:lnTo>
                      <a:pt x="81" y="44"/>
                    </a:lnTo>
                    <a:lnTo>
                      <a:pt x="81" y="42"/>
                    </a:lnTo>
                    <a:lnTo>
                      <a:pt x="81" y="41"/>
                    </a:lnTo>
                    <a:lnTo>
                      <a:pt x="83" y="41"/>
                    </a:lnTo>
                    <a:lnTo>
                      <a:pt x="83" y="42"/>
                    </a:lnTo>
                    <a:lnTo>
                      <a:pt x="85" y="44"/>
                    </a:lnTo>
                    <a:lnTo>
                      <a:pt x="88" y="44"/>
                    </a:lnTo>
                    <a:lnTo>
                      <a:pt x="88" y="42"/>
                    </a:lnTo>
                    <a:lnTo>
                      <a:pt x="86" y="42"/>
                    </a:lnTo>
                    <a:lnTo>
                      <a:pt x="86" y="41"/>
                    </a:lnTo>
                    <a:lnTo>
                      <a:pt x="88" y="41"/>
                    </a:lnTo>
                    <a:lnTo>
                      <a:pt x="88" y="42"/>
                    </a:lnTo>
                    <a:lnTo>
                      <a:pt x="91" y="44"/>
                    </a:lnTo>
                    <a:lnTo>
                      <a:pt x="94" y="44"/>
                    </a:lnTo>
                    <a:lnTo>
                      <a:pt x="95" y="46"/>
                    </a:lnTo>
                    <a:lnTo>
                      <a:pt x="95" y="44"/>
                    </a:lnTo>
                    <a:lnTo>
                      <a:pt x="95" y="42"/>
                    </a:lnTo>
                    <a:lnTo>
                      <a:pt x="94" y="41"/>
                    </a:lnTo>
                    <a:lnTo>
                      <a:pt x="92" y="39"/>
                    </a:lnTo>
                    <a:lnTo>
                      <a:pt x="94" y="39"/>
                    </a:lnTo>
                    <a:lnTo>
                      <a:pt x="94" y="38"/>
                    </a:lnTo>
                    <a:lnTo>
                      <a:pt x="92" y="39"/>
                    </a:lnTo>
                    <a:lnTo>
                      <a:pt x="91" y="39"/>
                    </a:lnTo>
                    <a:lnTo>
                      <a:pt x="89" y="38"/>
                    </a:lnTo>
                    <a:lnTo>
                      <a:pt x="89" y="36"/>
                    </a:lnTo>
                    <a:lnTo>
                      <a:pt x="88" y="38"/>
                    </a:lnTo>
                    <a:lnTo>
                      <a:pt x="85" y="36"/>
                    </a:lnTo>
                    <a:lnTo>
                      <a:pt x="83" y="36"/>
                    </a:lnTo>
                    <a:lnTo>
                      <a:pt x="80" y="38"/>
                    </a:lnTo>
                    <a:lnTo>
                      <a:pt x="78" y="38"/>
                    </a:lnTo>
                    <a:lnTo>
                      <a:pt x="77" y="39"/>
                    </a:lnTo>
                    <a:lnTo>
                      <a:pt x="75" y="39"/>
                    </a:lnTo>
                    <a:lnTo>
                      <a:pt x="74" y="38"/>
                    </a:lnTo>
                    <a:lnTo>
                      <a:pt x="75" y="38"/>
                    </a:lnTo>
                    <a:lnTo>
                      <a:pt x="77" y="35"/>
                    </a:lnTo>
                    <a:lnTo>
                      <a:pt x="75" y="35"/>
                    </a:lnTo>
                    <a:lnTo>
                      <a:pt x="74" y="35"/>
                    </a:lnTo>
                    <a:lnTo>
                      <a:pt x="74" y="36"/>
                    </a:lnTo>
                    <a:lnTo>
                      <a:pt x="72" y="36"/>
                    </a:lnTo>
                    <a:lnTo>
                      <a:pt x="71" y="35"/>
                    </a:lnTo>
                    <a:lnTo>
                      <a:pt x="71" y="36"/>
                    </a:lnTo>
                    <a:lnTo>
                      <a:pt x="72" y="38"/>
                    </a:lnTo>
                    <a:lnTo>
                      <a:pt x="71" y="38"/>
                    </a:lnTo>
                    <a:lnTo>
                      <a:pt x="71" y="39"/>
                    </a:lnTo>
                    <a:lnTo>
                      <a:pt x="69" y="39"/>
                    </a:lnTo>
                    <a:lnTo>
                      <a:pt x="68" y="39"/>
                    </a:lnTo>
                    <a:lnTo>
                      <a:pt x="68" y="41"/>
                    </a:lnTo>
                    <a:lnTo>
                      <a:pt x="66" y="41"/>
                    </a:lnTo>
                    <a:lnTo>
                      <a:pt x="65" y="41"/>
                    </a:lnTo>
                    <a:lnTo>
                      <a:pt x="65" y="42"/>
                    </a:lnTo>
                    <a:lnTo>
                      <a:pt x="60" y="42"/>
                    </a:lnTo>
                    <a:lnTo>
                      <a:pt x="54" y="42"/>
                    </a:lnTo>
                    <a:lnTo>
                      <a:pt x="52" y="42"/>
                    </a:lnTo>
                    <a:lnTo>
                      <a:pt x="51" y="42"/>
                    </a:lnTo>
                    <a:lnTo>
                      <a:pt x="49" y="44"/>
                    </a:lnTo>
                    <a:lnTo>
                      <a:pt x="46" y="44"/>
                    </a:lnTo>
                    <a:lnTo>
                      <a:pt x="37" y="44"/>
                    </a:lnTo>
                    <a:lnTo>
                      <a:pt x="29" y="47"/>
                    </a:lnTo>
                    <a:lnTo>
                      <a:pt x="26" y="47"/>
                    </a:lnTo>
                    <a:lnTo>
                      <a:pt x="28" y="46"/>
                    </a:lnTo>
                    <a:lnTo>
                      <a:pt x="31" y="44"/>
                    </a:lnTo>
                    <a:lnTo>
                      <a:pt x="34" y="44"/>
                    </a:lnTo>
                    <a:lnTo>
                      <a:pt x="37" y="44"/>
                    </a:lnTo>
                    <a:lnTo>
                      <a:pt x="39" y="42"/>
                    </a:lnTo>
                    <a:lnTo>
                      <a:pt x="43" y="39"/>
                    </a:lnTo>
                    <a:lnTo>
                      <a:pt x="45" y="41"/>
                    </a:lnTo>
                    <a:lnTo>
                      <a:pt x="46" y="41"/>
                    </a:lnTo>
                    <a:lnTo>
                      <a:pt x="45" y="39"/>
                    </a:lnTo>
                    <a:lnTo>
                      <a:pt x="43" y="39"/>
                    </a:lnTo>
                    <a:lnTo>
                      <a:pt x="43" y="38"/>
                    </a:lnTo>
                    <a:lnTo>
                      <a:pt x="42" y="38"/>
                    </a:lnTo>
                    <a:lnTo>
                      <a:pt x="40" y="38"/>
                    </a:lnTo>
                    <a:lnTo>
                      <a:pt x="40" y="36"/>
                    </a:lnTo>
                    <a:lnTo>
                      <a:pt x="39" y="36"/>
                    </a:lnTo>
                    <a:lnTo>
                      <a:pt x="39" y="35"/>
                    </a:lnTo>
                    <a:lnTo>
                      <a:pt x="40" y="33"/>
                    </a:lnTo>
                    <a:lnTo>
                      <a:pt x="42" y="32"/>
                    </a:lnTo>
                    <a:lnTo>
                      <a:pt x="40" y="32"/>
                    </a:lnTo>
                    <a:lnTo>
                      <a:pt x="39" y="32"/>
                    </a:lnTo>
                    <a:lnTo>
                      <a:pt x="39" y="30"/>
                    </a:lnTo>
                    <a:lnTo>
                      <a:pt x="37" y="29"/>
                    </a:lnTo>
                    <a:lnTo>
                      <a:pt x="39" y="30"/>
                    </a:lnTo>
                    <a:lnTo>
                      <a:pt x="37" y="30"/>
                    </a:lnTo>
                    <a:lnTo>
                      <a:pt x="37" y="32"/>
                    </a:lnTo>
                    <a:lnTo>
                      <a:pt x="36" y="35"/>
                    </a:lnTo>
                    <a:lnTo>
                      <a:pt x="36" y="36"/>
                    </a:lnTo>
                    <a:lnTo>
                      <a:pt x="36" y="39"/>
                    </a:lnTo>
                    <a:lnTo>
                      <a:pt x="34" y="41"/>
                    </a:lnTo>
                    <a:lnTo>
                      <a:pt x="32" y="39"/>
                    </a:lnTo>
                    <a:lnTo>
                      <a:pt x="32" y="38"/>
                    </a:lnTo>
                    <a:lnTo>
                      <a:pt x="34" y="38"/>
                    </a:lnTo>
                    <a:lnTo>
                      <a:pt x="32" y="36"/>
                    </a:lnTo>
                    <a:lnTo>
                      <a:pt x="32" y="35"/>
                    </a:lnTo>
                    <a:lnTo>
                      <a:pt x="32" y="33"/>
                    </a:lnTo>
                    <a:lnTo>
                      <a:pt x="31" y="33"/>
                    </a:lnTo>
                    <a:lnTo>
                      <a:pt x="31" y="32"/>
                    </a:lnTo>
                    <a:lnTo>
                      <a:pt x="29" y="32"/>
                    </a:lnTo>
                    <a:lnTo>
                      <a:pt x="29" y="30"/>
                    </a:lnTo>
                    <a:lnTo>
                      <a:pt x="28" y="30"/>
                    </a:lnTo>
                    <a:lnTo>
                      <a:pt x="28" y="32"/>
                    </a:lnTo>
                    <a:lnTo>
                      <a:pt x="28" y="33"/>
                    </a:lnTo>
                    <a:lnTo>
                      <a:pt x="28" y="35"/>
                    </a:lnTo>
                    <a:lnTo>
                      <a:pt x="29" y="36"/>
                    </a:lnTo>
                    <a:lnTo>
                      <a:pt x="29" y="38"/>
                    </a:lnTo>
                    <a:lnTo>
                      <a:pt x="28" y="41"/>
                    </a:lnTo>
                    <a:lnTo>
                      <a:pt x="26" y="41"/>
                    </a:lnTo>
                    <a:lnTo>
                      <a:pt x="26" y="42"/>
                    </a:lnTo>
                    <a:lnTo>
                      <a:pt x="25" y="42"/>
                    </a:lnTo>
                    <a:lnTo>
                      <a:pt x="23" y="42"/>
                    </a:lnTo>
                    <a:lnTo>
                      <a:pt x="23" y="44"/>
                    </a:lnTo>
                    <a:lnTo>
                      <a:pt x="22" y="44"/>
                    </a:lnTo>
                    <a:lnTo>
                      <a:pt x="23" y="47"/>
                    </a:lnTo>
                    <a:lnTo>
                      <a:pt x="22" y="47"/>
                    </a:lnTo>
                    <a:lnTo>
                      <a:pt x="20" y="47"/>
                    </a:lnTo>
                    <a:lnTo>
                      <a:pt x="20" y="49"/>
                    </a:lnTo>
                    <a:lnTo>
                      <a:pt x="19" y="50"/>
                    </a:lnTo>
                    <a:lnTo>
                      <a:pt x="9" y="52"/>
                    </a:lnTo>
                    <a:lnTo>
                      <a:pt x="8" y="52"/>
                    </a:lnTo>
                    <a:lnTo>
                      <a:pt x="6" y="53"/>
                    </a:lnTo>
                    <a:lnTo>
                      <a:pt x="6" y="52"/>
                    </a:lnTo>
                    <a:lnTo>
                      <a:pt x="8" y="52"/>
                    </a:lnTo>
                    <a:lnTo>
                      <a:pt x="8" y="50"/>
                    </a:lnTo>
                    <a:lnTo>
                      <a:pt x="11" y="50"/>
                    </a:lnTo>
                    <a:lnTo>
                      <a:pt x="9" y="50"/>
                    </a:lnTo>
                    <a:lnTo>
                      <a:pt x="9" y="49"/>
                    </a:lnTo>
                    <a:lnTo>
                      <a:pt x="11" y="49"/>
                    </a:lnTo>
                    <a:lnTo>
                      <a:pt x="13" y="49"/>
                    </a:lnTo>
                    <a:lnTo>
                      <a:pt x="13" y="47"/>
                    </a:lnTo>
                    <a:lnTo>
                      <a:pt x="13" y="46"/>
                    </a:lnTo>
                    <a:lnTo>
                      <a:pt x="14" y="44"/>
                    </a:lnTo>
                    <a:lnTo>
                      <a:pt x="16" y="42"/>
                    </a:lnTo>
                    <a:lnTo>
                      <a:pt x="17" y="42"/>
                    </a:lnTo>
                    <a:lnTo>
                      <a:pt x="17" y="41"/>
                    </a:lnTo>
                    <a:lnTo>
                      <a:pt x="17" y="39"/>
                    </a:lnTo>
                    <a:lnTo>
                      <a:pt x="16" y="39"/>
                    </a:lnTo>
                    <a:lnTo>
                      <a:pt x="14" y="39"/>
                    </a:lnTo>
                    <a:lnTo>
                      <a:pt x="13" y="38"/>
                    </a:lnTo>
                    <a:lnTo>
                      <a:pt x="11" y="35"/>
                    </a:lnTo>
                    <a:lnTo>
                      <a:pt x="11" y="33"/>
                    </a:lnTo>
                    <a:lnTo>
                      <a:pt x="11" y="32"/>
                    </a:lnTo>
                    <a:lnTo>
                      <a:pt x="13" y="30"/>
                    </a:lnTo>
                    <a:lnTo>
                      <a:pt x="13" y="29"/>
                    </a:lnTo>
                    <a:lnTo>
                      <a:pt x="14" y="26"/>
                    </a:lnTo>
                    <a:lnTo>
                      <a:pt x="14" y="24"/>
                    </a:lnTo>
                    <a:lnTo>
                      <a:pt x="13" y="24"/>
                    </a:lnTo>
                    <a:lnTo>
                      <a:pt x="8" y="21"/>
                    </a:lnTo>
                    <a:lnTo>
                      <a:pt x="6" y="19"/>
                    </a:lnTo>
                    <a:lnTo>
                      <a:pt x="6" y="18"/>
                    </a:lnTo>
                    <a:lnTo>
                      <a:pt x="5" y="16"/>
                    </a:lnTo>
                    <a:lnTo>
                      <a:pt x="5" y="15"/>
                    </a:lnTo>
                    <a:lnTo>
                      <a:pt x="2" y="12"/>
                    </a:lnTo>
                    <a:lnTo>
                      <a:pt x="0" y="12"/>
                    </a:lnTo>
                    <a:lnTo>
                      <a:pt x="0" y="10"/>
                    </a:lnTo>
                    <a:lnTo>
                      <a:pt x="0" y="9"/>
                    </a:lnTo>
                    <a:lnTo>
                      <a:pt x="0" y="7"/>
                    </a:lnTo>
                    <a:lnTo>
                      <a:pt x="2" y="4"/>
                    </a:lnTo>
                    <a:lnTo>
                      <a:pt x="2" y="1"/>
                    </a:lnTo>
                    <a:lnTo>
                      <a:pt x="2" y="0"/>
                    </a:lnTo>
                    <a:lnTo>
                      <a:pt x="5" y="0"/>
                    </a:lnTo>
                    <a:lnTo>
                      <a:pt x="14" y="0"/>
                    </a:lnTo>
                    <a:lnTo>
                      <a:pt x="25" y="0"/>
                    </a:lnTo>
                    <a:lnTo>
                      <a:pt x="34" y="0"/>
                    </a:lnTo>
                    <a:lnTo>
                      <a:pt x="45" y="0"/>
                    </a:lnTo>
                    <a:lnTo>
                      <a:pt x="54" y="0"/>
                    </a:lnTo>
                    <a:lnTo>
                      <a:pt x="65" y="0"/>
                    </a:lnTo>
                    <a:lnTo>
                      <a:pt x="75" y="0"/>
                    </a:lnTo>
                    <a:lnTo>
                      <a:pt x="85" y="0"/>
                    </a:lnTo>
                    <a:lnTo>
                      <a:pt x="95" y="0"/>
                    </a:lnTo>
                    <a:lnTo>
                      <a:pt x="104" y="0"/>
                    </a:lnTo>
                    <a:lnTo>
                      <a:pt x="115" y="0"/>
                    </a:lnTo>
                    <a:lnTo>
                      <a:pt x="124" y="0"/>
                    </a:lnTo>
                    <a:lnTo>
                      <a:pt x="135" y="0"/>
                    </a:lnTo>
                    <a:lnTo>
                      <a:pt x="144" y="0"/>
                    </a:lnTo>
                    <a:lnTo>
                      <a:pt x="155" y="0"/>
                    </a:lnTo>
                    <a:lnTo>
                      <a:pt x="164" y="0"/>
                    </a:lnTo>
                    <a:lnTo>
                      <a:pt x="164" y="1"/>
                    </a:lnTo>
                    <a:lnTo>
                      <a:pt x="166" y="1"/>
                    </a:lnTo>
                    <a:lnTo>
                      <a:pt x="166" y="3"/>
                    </a:lnTo>
                    <a:lnTo>
                      <a:pt x="167" y="4"/>
                    </a:lnTo>
                    <a:lnTo>
                      <a:pt x="167" y="6"/>
                    </a:lnTo>
                    <a:lnTo>
                      <a:pt x="169" y="7"/>
                    </a:lnTo>
                    <a:lnTo>
                      <a:pt x="169" y="10"/>
                    </a:lnTo>
                    <a:lnTo>
                      <a:pt x="169" y="13"/>
                    </a:lnTo>
                    <a:lnTo>
                      <a:pt x="170" y="18"/>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2" name="Freeform 377">
                <a:extLst>
                  <a:ext uri="{FF2B5EF4-FFF2-40B4-BE49-F238E27FC236}">
                    <a16:creationId xmlns:a16="http://schemas.microsoft.com/office/drawing/2014/main" id="{CE7AF444-9E1B-97AF-D462-A09A1E938830}"/>
                  </a:ext>
                </a:extLst>
              </p:cNvPr>
              <p:cNvSpPr>
                <a:spLocks noEditPoints="1"/>
              </p:cNvSpPr>
              <p:nvPr/>
            </p:nvSpPr>
            <p:spPr bwMode="auto">
              <a:xfrm>
                <a:off x="7386638" y="4238625"/>
                <a:ext cx="477838" cy="552450"/>
              </a:xfrm>
              <a:custGeom>
                <a:avLst/>
                <a:gdLst>
                  <a:gd name="T0" fmla="*/ 262 w 301"/>
                  <a:gd name="T1" fmla="*/ 305 h 348"/>
                  <a:gd name="T2" fmla="*/ 262 w 301"/>
                  <a:gd name="T3" fmla="*/ 319 h 348"/>
                  <a:gd name="T4" fmla="*/ 276 w 301"/>
                  <a:gd name="T5" fmla="*/ 262 h 348"/>
                  <a:gd name="T6" fmla="*/ 281 w 301"/>
                  <a:gd name="T7" fmla="*/ 259 h 348"/>
                  <a:gd name="T8" fmla="*/ 282 w 301"/>
                  <a:gd name="T9" fmla="*/ 252 h 348"/>
                  <a:gd name="T10" fmla="*/ 152 w 301"/>
                  <a:gd name="T11" fmla="*/ 6 h 348"/>
                  <a:gd name="T12" fmla="*/ 144 w 301"/>
                  <a:gd name="T13" fmla="*/ 17 h 348"/>
                  <a:gd name="T14" fmla="*/ 157 w 301"/>
                  <a:gd name="T15" fmla="*/ 32 h 348"/>
                  <a:gd name="T16" fmla="*/ 173 w 301"/>
                  <a:gd name="T17" fmla="*/ 43 h 348"/>
                  <a:gd name="T18" fmla="*/ 184 w 301"/>
                  <a:gd name="T19" fmla="*/ 66 h 348"/>
                  <a:gd name="T20" fmla="*/ 192 w 301"/>
                  <a:gd name="T21" fmla="*/ 78 h 348"/>
                  <a:gd name="T22" fmla="*/ 204 w 301"/>
                  <a:gd name="T23" fmla="*/ 89 h 348"/>
                  <a:gd name="T24" fmla="*/ 218 w 301"/>
                  <a:gd name="T25" fmla="*/ 108 h 348"/>
                  <a:gd name="T26" fmla="*/ 232 w 301"/>
                  <a:gd name="T27" fmla="*/ 120 h 348"/>
                  <a:gd name="T28" fmla="*/ 236 w 301"/>
                  <a:gd name="T29" fmla="*/ 129 h 348"/>
                  <a:gd name="T30" fmla="*/ 242 w 301"/>
                  <a:gd name="T31" fmla="*/ 141 h 348"/>
                  <a:gd name="T32" fmla="*/ 259 w 301"/>
                  <a:gd name="T33" fmla="*/ 153 h 348"/>
                  <a:gd name="T34" fmla="*/ 264 w 301"/>
                  <a:gd name="T35" fmla="*/ 173 h 348"/>
                  <a:gd name="T36" fmla="*/ 268 w 301"/>
                  <a:gd name="T37" fmla="*/ 184 h 348"/>
                  <a:gd name="T38" fmla="*/ 278 w 301"/>
                  <a:gd name="T39" fmla="*/ 192 h 348"/>
                  <a:gd name="T40" fmla="*/ 281 w 301"/>
                  <a:gd name="T41" fmla="*/ 209 h 348"/>
                  <a:gd name="T42" fmla="*/ 290 w 301"/>
                  <a:gd name="T43" fmla="*/ 221 h 348"/>
                  <a:gd name="T44" fmla="*/ 296 w 301"/>
                  <a:gd name="T45" fmla="*/ 230 h 348"/>
                  <a:gd name="T46" fmla="*/ 290 w 301"/>
                  <a:gd name="T47" fmla="*/ 236 h 348"/>
                  <a:gd name="T48" fmla="*/ 282 w 301"/>
                  <a:gd name="T49" fmla="*/ 236 h 348"/>
                  <a:gd name="T50" fmla="*/ 282 w 301"/>
                  <a:gd name="T51" fmla="*/ 247 h 348"/>
                  <a:gd name="T52" fmla="*/ 278 w 301"/>
                  <a:gd name="T53" fmla="*/ 248 h 348"/>
                  <a:gd name="T54" fmla="*/ 270 w 301"/>
                  <a:gd name="T55" fmla="*/ 264 h 348"/>
                  <a:gd name="T56" fmla="*/ 264 w 301"/>
                  <a:gd name="T57" fmla="*/ 275 h 348"/>
                  <a:gd name="T58" fmla="*/ 270 w 301"/>
                  <a:gd name="T59" fmla="*/ 278 h 348"/>
                  <a:gd name="T60" fmla="*/ 265 w 301"/>
                  <a:gd name="T61" fmla="*/ 290 h 348"/>
                  <a:gd name="T62" fmla="*/ 259 w 301"/>
                  <a:gd name="T63" fmla="*/ 293 h 348"/>
                  <a:gd name="T64" fmla="*/ 262 w 301"/>
                  <a:gd name="T65" fmla="*/ 297 h 348"/>
                  <a:gd name="T66" fmla="*/ 258 w 301"/>
                  <a:gd name="T67" fmla="*/ 302 h 348"/>
                  <a:gd name="T68" fmla="*/ 259 w 301"/>
                  <a:gd name="T69" fmla="*/ 311 h 348"/>
                  <a:gd name="T70" fmla="*/ 259 w 301"/>
                  <a:gd name="T71" fmla="*/ 317 h 348"/>
                  <a:gd name="T72" fmla="*/ 245 w 301"/>
                  <a:gd name="T73" fmla="*/ 320 h 348"/>
                  <a:gd name="T74" fmla="*/ 229 w 301"/>
                  <a:gd name="T75" fmla="*/ 314 h 348"/>
                  <a:gd name="T76" fmla="*/ 224 w 301"/>
                  <a:gd name="T77" fmla="*/ 327 h 348"/>
                  <a:gd name="T78" fmla="*/ 224 w 301"/>
                  <a:gd name="T79" fmla="*/ 345 h 348"/>
                  <a:gd name="T80" fmla="*/ 215 w 301"/>
                  <a:gd name="T81" fmla="*/ 340 h 348"/>
                  <a:gd name="T82" fmla="*/ 201 w 301"/>
                  <a:gd name="T83" fmla="*/ 333 h 348"/>
                  <a:gd name="T84" fmla="*/ 149 w 301"/>
                  <a:gd name="T85" fmla="*/ 328 h 348"/>
                  <a:gd name="T86" fmla="*/ 88 w 301"/>
                  <a:gd name="T87" fmla="*/ 325 h 348"/>
                  <a:gd name="T88" fmla="*/ 49 w 301"/>
                  <a:gd name="T89" fmla="*/ 322 h 348"/>
                  <a:gd name="T90" fmla="*/ 39 w 301"/>
                  <a:gd name="T91" fmla="*/ 304 h 348"/>
                  <a:gd name="T92" fmla="*/ 34 w 301"/>
                  <a:gd name="T93" fmla="*/ 290 h 348"/>
                  <a:gd name="T94" fmla="*/ 34 w 301"/>
                  <a:gd name="T95" fmla="*/ 270 h 348"/>
                  <a:gd name="T96" fmla="*/ 34 w 301"/>
                  <a:gd name="T97" fmla="*/ 255 h 348"/>
                  <a:gd name="T98" fmla="*/ 31 w 301"/>
                  <a:gd name="T99" fmla="*/ 232 h 348"/>
                  <a:gd name="T100" fmla="*/ 36 w 301"/>
                  <a:gd name="T101" fmla="*/ 216 h 348"/>
                  <a:gd name="T102" fmla="*/ 45 w 301"/>
                  <a:gd name="T103" fmla="*/ 207 h 348"/>
                  <a:gd name="T104" fmla="*/ 40 w 301"/>
                  <a:gd name="T105" fmla="*/ 195 h 348"/>
                  <a:gd name="T106" fmla="*/ 31 w 301"/>
                  <a:gd name="T107" fmla="*/ 176 h 348"/>
                  <a:gd name="T108" fmla="*/ 25 w 301"/>
                  <a:gd name="T109" fmla="*/ 157 h 348"/>
                  <a:gd name="T110" fmla="*/ 20 w 301"/>
                  <a:gd name="T111" fmla="*/ 124 h 348"/>
                  <a:gd name="T112" fmla="*/ 11 w 301"/>
                  <a:gd name="T113" fmla="*/ 63 h 348"/>
                  <a:gd name="T114" fmla="*/ 2 w 301"/>
                  <a:gd name="T115" fmla="*/ 11 h 348"/>
                  <a:gd name="T116" fmla="*/ 46 w 301"/>
                  <a:gd name="T117" fmla="*/ 2 h 348"/>
                  <a:gd name="T118" fmla="*/ 95 w 301"/>
                  <a:gd name="T119" fmla="*/ 0 h 348"/>
                  <a:gd name="T120" fmla="*/ 138 w 301"/>
                  <a:gd name="T12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1" h="348">
                    <a:moveTo>
                      <a:pt x="262" y="320"/>
                    </a:moveTo>
                    <a:lnTo>
                      <a:pt x="261" y="320"/>
                    </a:lnTo>
                    <a:lnTo>
                      <a:pt x="261" y="316"/>
                    </a:lnTo>
                    <a:lnTo>
                      <a:pt x="261" y="313"/>
                    </a:lnTo>
                    <a:lnTo>
                      <a:pt x="259" y="313"/>
                    </a:lnTo>
                    <a:lnTo>
                      <a:pt x="259" y="311"/>
                    </a:lnTo>
                    <a:lnTo>
                      <a:pt x="259" y="310"/>
                    </a:lnTo>
                    <a:lnTo>
                      <a:pt x="259" y="308"/>
                    </a:lnTo>
                    <a:lnTo>
                      <a:pt x="262" y="305"/>
                    </a:lnTo>
                    <a:lnTo>
                      <a:pt x="264" y="304"/>
                    </a:lnTo>
                    <a:lnTo>
                      <a:pt x="264" y="305"/>
                    </a:lnTo>
                    <a:lnTo>
                      <a:pt x="264" y="307"/>
                    </a:lnTo>
                    <a:lnTo>
                      <a:pt x="264" y="308"/>
                    </a:lnTo>
                    <a:lnTo>
                      <a:pt x="262" y="311"/>
                    </a:lnTo>
                    <a:lnTo>
                      <a:pt x="262" y="314"/>
                    </a:lnTo>
                    <a:lnTo>
                      <a:pt x="261" y="316"/>
                    </a:lnTo>
                    <a:lnTo>
                      <a:pt x="261" y="317"/>
                    </a:lnTo>
                    <a:lnTo>
                      <a:pt x="262" y="319"/>
                    </a:lnTo>
                    <a:lnTo>
                      <a:pt x="262" y="320"/>
                    </a:lnTo>
                    <a:close/>
                    <a:moveTo>
                      <a:pt x="273" y="273"/>
                    </a:moveTo>
                    <a:lnTo>
                      <a:pt x="272" y="271"/>
                    </a:lnTo>
                    <a:lnTo>
                      <a:pt x="272" y="270"/>
                    </a:lnTo>
                    <a:lnTo>
                      <a:pt x="272" y="268"/>
                    </a:lnTo>
                    <a:lnTo>
                      <a:pt x="273" y="267"/>
                    </a:lnTo>
                    <a:lnTo>
                      <a:pt x="275" y="265"/>
                    </a:lnTo>
                    <a:lnTo>
                      <a:pt x="275" y="264"/>
                    </a:lnTo>
                    <a:lnTo>
                      <a:pt x="276" y="262"/>
                    </a:lnTo>
                    <a:lnTo>
                      <a:pt x="278" y="262"/>
                    </a:lnTo>
                    <a:lnTo>
                      <a:pt x="279" y="262"/>
                    </a:lnTo>
                    <a:lnTo>
                      <a:pt x="279" y="264"/>
                    </a:lnTo>
                    <a:lnTo>
                      <a:pt x="278" y="265"/>
                    </a:lnTo>
                    <a:lnTo>
                      <a:pt x="276" y="267"/>
                    </a:lnTo>
                    <a:lnTo>
                      <a:pt x="276" y="268"/>
                    </a:lnTo>
                    <a:lnTo>
                      <a:pt x="273" y="273"/>
                    </a:lnTo>
                    <a:close/>
                    <a:moveTo>
                      <a:pt x="281" y="258"/>
                    </a:moveTo>
                    <a:lnTo>
                      <a:pt x="281" y="259"/>
                    </a:lnTo>
                    <a:lnTo>
                      <a:pt x="279" y="259"/>
                    </a:lnTo>
                    <a:lnTo>
                      <a:pt x="279" y="258"/>
                    </a:lnTo>
                    <a:lnTo>
                      <a:pt x="279" y="256"/>
                    </a:lnTo>
                    <a:lnTo>
                      <a:pt x="279" y="255"/>
                    </a:lnTo>
                    <a:lnTo>
                      <a:pt x="279" y="253"/>
                    </a:lnTo>
                    <a:lnTo>
                      <a:pt x="281" y="252"/>
                    </a:lnTo>
                    <a:lnTo>
                      <a:pt x="281" y="250"/>
                    </a:lnTo>
                    <a:lnTo>
                      <a:pt x="282" y="250"/>
                    </a:lnTo>
                    <a:lnTo>
                      <a:pt x="282" y="252"/>
                    </a:lnTo>
                    <a:lnTo>
                      <a:pt x="282" y="253"/>
                    </a:lnTo>
                    <a:lnTo>
                      <a:pt x="282" y="255"/>
                    </a:lnTo>
                    <a:lnTo>
                      <a:pt x="282" y="256"/>
                    </a:lnTo>
                    <a:lnTo>
                      <a:pt x="281" y="258"/>
                    </a:lnTo>
                    <a:close/>
                    <a:moveTo>
                      <a:pt x="157" y="2"/>
                    </a:moveTo>
                    <a:lnTo>
                      <a:pt x="157" y="3"/>
                    </a:lnTo>
                    <a:lnTo>
                      <a:pt x="155" y="5"/>
                    </a:lnTo>
                    <a:lnTo>
                      <a:pt x="154" y="5"/>
                    </a:lnTo>
                    <a:lnTo>
                      <a:pt x="152" y="6"/>
                    </a:lnTo>
                    <a:lnTo>
                      <a:pt x="152" y="8"/>
                    </a:lnTo>
                    <a:lnTo>
                      <a:pt x="151" y="9"/>
                    </a:lnTo>
                    <a:lnTo>
                      <a:pt x="149" y="9"/>
                    </a:lnTo>
                    <a:lnTo>
                      <a:pt x="147" y="11"/>
                    </a:lnTo>
                    <a:lnTo>
                      <a:pt x="147" y="13"/>
                    </a:lnTo>
                    <a:lnTo>
                      <a:pt x="146" y="13"/>
                    </a:lnTo>
                    <a:lnTo>
                      <a:pt x="144" y="14"/>
                    </a:lnTo>
                    <a:lnTo>
                      <a:pt x="144" y="16"/>
                    </a:lnTo>
                    <a:lnTo>
                      <a:pt x="144" y="17"/>
                    </a:lnTo>
                    <a:lnTo>
                      <a:pt x="143" y="19"/>
                    </a:lnTo>
                    <a:lnTo>
                      <a:pt x="141" y="23"/>
                    </a:lnTo>
                    <a:lnTo>
                      <a:pt x="144" y="25"/>
                    </a:lnTo>
                    <a:lnTo>
                      <a:pt x="149" y="29"/>
                    </a:lnTo>
                    <a:lnTo>
                      <a:pt x="152" y="31"/>
                    </a:lnTo>
                    <a:lnTo>
                      <a:pt x="154" y="29"/>
                    </a:lnTo>
                    <a:lnTo>
                      <a:pt x="154" y="31"/>
                    </a:lnTo>
                    <a:lnTo>
                      <a:pt x="154" y="32"/>
                    </a:lnTo>
                    <a:lnTo>
                      <a:pt x="157" y="32"/>
                    </a:lnTo>
                    <a:lnTo>
                      <a:pt x="158" y="35"/>
                    </a:lnTo>
                    <a:lnTo>
                      <a:pt x="160" y="35"/>
                    </a:lnTo>
                    <a:lnTo>
                      <a:pt x="160" y="37"/>
                    </a:lnTo>
                    <a:lnTo>
                      <a:pt x="161" y="39"/>
                    </a:lnTo>
                    <a:lnTo>
                      <a:pt x="163" y="40"/>
                    </a:lnTo>
                    <a:lnTo>
                      <a:pt x="166" y="40"/>
                    </a:lnTo>
                    <a:lnTo>
                      <a:pt x="170" y="40"/>
                    </a:lnTo>
                    <a:lnTo>
                      <a:pt x="173" y="42"/>
                    </a:lnTo>
                    <a:lnTo>
                      <a:pt x="173" y="43"/>
                    </a:lnTo>
                    <a:lnTo>
                      <a:pt x="173" y="46"/>
                    </a:lnTo>
                    <a:lnTo>
                      <a:pt x="175" y="48"/>
                    </a:lnTo>
                    <a:lnTo>
                      <a:pt x="175" y="49"/>
                    </a:lnTo>
                    <a:lnTo>
                      <a:pt x="180" y="54"/>
                    </a:lnTo>
                    <a:lnTo>
                      <a:pt x="180" y="55"/>
                    </a:lnTo>
                    <a:lnTo>
                      <a:pt x="181" y="63"/>
                    </a:lnTo>
                    <a:lnTo>
                      <a:pt x="181" y="65"/>
                    </a:lnTo>
                    <a:lnTo>
                      <a:pt x="183" y="66"/>
                    </a:lnTo>
                    <a:lnTo>
                      <a:pt x="184" y="66"/>
                    </a:lnTo>
                    <a:lnTo>
                      <a:pt x="186" y="66"/>
                    </a:lnTo>
                    <a:lnTo>
                      <a:pt x="186" y="68"/>
                    </a:lnTo>
                    <a:lnTo>
                      <a:pt x="187" y="71"/>
                    </a:lnTo>
                    <a:lnTo>
                      <a:pt x="187" y="72"/>
                    </a:lnTo>
                    <a:lnTo>
                      <a:pt x="189" y="72"/>
                    </a:lnTo>
                    <a:lnTo>
                      <a:pt x="189" y="74"/>
                    </a:lnTo>
                    <a:lnTo>
                      <a:pt x="190" y="75"/>
                    </a:lnTo>
                    <a:lnTo>
                      <a:pt x="190" y="77"/>
                    </a:lnTo>
                    <a:lnTo>
                      <a:pt x="192" y="78"/>
                    </a:lnTo>
                    <a:lnTo>
                      <a:pt x="192" y="80"/>
                    </a:lnTo>
                    <a:lnTo>
                      <a:pt x="193" y="80"/>
                    </a:lnTo>
                    <a:lnTo>
                      <a:pt x="195" y="80"/>
                    </a:lnTo>
                    <a:lnTo>
                      <a:pt x="195" y="81"/>
                    </a:lnTo>
                    <a:lnTo>
                      <a:pt x="196" y="83"/>
                    </a:lnTo>
                    <a:lnTo>
                      <a:pt x="198" y="85"/>
                    </a:lnTo>
                    <a:lnTo>
                      <a:pt x="200" y="86"/>
                    </a:lnTo>
                    <a:lnTo>
                      <a:pt x="203" y="88"/>
                    </a:lnTo>
                    <a:lnTo>
                      <a:pt x="204" y="89"/>
                    </a:lnTo>
                    <a:lnTo>
                      <a:pt x="207" y="91"/>
                    </a:lnTo>
                    <a:lnTo>
                      <a:pt x="210" y="94"/>
                    </a:lnTo>
                    <a:lnTo>
                      <a:pt x="212" y="95"/>
                    </a:lnTo>
                    <a:lnTo>
                      <a:pt x="213" y="98"/>
                    </a:lnTo>
                    <a:lnTo>
                      <a:pt x="213" y="100"/>
                    </a:lnTo>
                    <a:lnTo>
                      <a:pt x="215" y="103"/>
                    </a:lnTo>
                    <a:lnTo>
                      <a:pt x="215" y="104"/>
                    </a:lnTo>
                    <a:lnTo>
                      <a:pt x="216" y="106"/>
                    </a:lnTo>
                    <a:lnTo>
                      <a:pt x="218" y="108"/>
                    </a:lnTo>
                    <a:lnTo>
                      <a:pt x="219" y="108"/>
                    </a:lnTo>
                    <a:lnTo>
                      <a:pt x="223" y="109"/>
                    </a:lnTo>
                    <a:lnTo>
                      <a:pt x="224" y="109"/>
                    </a:lnTo>
                    <a:lnTo>
                      <a:pt x="224" y="111"/>
                    </a:lnTo>
                    <a:lnTo>
                      <a:pt x="227" y="114"/>
                    </a:lnTo>
                    <a:lnTo>
                      <a:pt x="229" y="115"/>
                    </a:lnTo>
                    <a:lnTo>
                      <a:pt x="232" y="117"/>
                    </a:lnTo>
                    <a:lnTo>
                      <a:pt x="232" y="118"/>
                    </a:lnTo>
                    <a:lnTo>
                      <a:pt x="232" y="120"/>
                    </a:lnTo>
                    <a:lnTo>
                      <a:pt x="232" y="121"/>
                    </a:lnTo>
                    <a:lnTo>
                      <a:pt x="232" y="123"/>
                    </a:lnTo>
                    <a:lnTo>
                      <a:pt x="232" y="124"/>
                    </a:lnTo>
                    <a:lnTo>
                      <a:pt x="235" y="129"/>
                    </a:lnTo>
                    <a:lnTo>
                      <a:pt x="235" y="127"/>
                    </a:lnTo>
                    <a:lnTo>
                      <a:pt x="236" y="127"/>
                    </a:lnTo>
                    <a:lnTo>
                      <a:pt x="236" y="129"/>
                    </a:lnTo>
                    <a:lnTo>
                      <a:pt x="238" y="129"/>
                    </a:lnTo>
                    <a:lnTo>
                      <a:pt x="236" y="129"/>
                    </a:lnTo>
                    <a:lnTo>
                      <a:pt x="238" y="130"/>
                    </a:lnTo>
                    <a:lnTo>
                      <a:pt x="238" y="132"/>
                    </a:lnTo>
                    <a:lnTo>
                      <a:pt x="236" y="132"/>
                    </a:lnTo>
                    <a:lnTo>
                      <a:pt x="238" y="135"/>
                    </a:lnTo>
                    <a:lnTo>
                      <a:pt x="239" y="135"/>
                    </a:lnTo>
                    <a:lnTo>
                      <a:pt x="241" y="137"/>
                    </a:lnTo>
                    <a:lnTo>
                      <a:pt x="242" y="137"/>
                    </a:lnTo>
                    <a:lnTo>
                      <a:pt x="242" y="140"/>
                    </a:lnTo>
                    <a:lnTo>
                      <a:pt x="242" y="141"/>
                    </a:lnTo>
                    <a:lnTo>
                      <a:pt x="244" y="143"/>
                    </a:lnTo>
                    <a:lnTo>
                      <a:pt x="250" y="144"/>
                    </a:lnTo>
                    <a:lnTo>
                      <a:pt x="253" y="146"/>
                    </a:lnTo>
                    <a:lnTo>
                      <a:pt x="255" y="147"/>
                    </a:lnTo>
                    <a:lnTo>
                      <a:pt x="256" y="149"/>
                    </a:lnTo>
                    <a:lnTo>
                      <a:pt x="258" y="149"/>
                    </a:lnTo>
                    <a:lnTo>
                      <a:pt x="258" y="150"/>
                    </a:lnTo>
                    <a:lnTo>
                      <a:pt x="259" y="152"/>
                    </a:lnTo>
                    <a:lnTo>
                      <a:pt x="259" y="153"/>
                    </a:lnTo>
                    <a:lnTo>
                      <a:pt x="259" y="157"/>
                    </a:lnTo>
                    <a:lnTo>
                      <a:pt x="259" y="158"/>
                    </a:lnTo>
                    <a:lnTo>
                      <a:pt x="262" y="164"/>
                    </a:lnTo>
                    <a:lnTo>
                      <a:pt x="264" y="166"/>
                    </a:lnTo>
                    <a:lnTo>
                      <a:pt x="264" y="167"/>
                    </a:lnTo>
                    <a:lnTo>
                      <a:pt x="264" y="169"/>
                    </a:lnTo>
                    <a:lnTo>
                      <a:pt x="264" y="170"/>
                    </a:lnTo>
                    <a:lnTo>
                      <a:pt x="265" y="172"/>
                    </a:lnTo>
                    <a:lnTo>
                      <a:pt x="264" y="173"/>
                    </a:lnTo>
                    <a:lnTo>
                      <a:pt x="264" y="175"/>
                    </a:lnTo>
                    <a:lnTo>
                      <a:pt x="265" y="175"/>
                    </a:lnTo>
                    <a:lnTo>
                      <a:pt x="265" y="176"/>
                    </a:lnTo>
                    <a:lnTo>
                      <a:pt x="265" y="178"/>
                    </a:lnTo>
                    <a:lnTo>
                      <a:pt x="265" y="180"/>
                    </a:lnTo>
                    <a:lnTo>
                      <a:pt x="265" y="181"/>
                    </a:lnTo>
                    <a:lnTo>
                      <a:pt x="265" y="183"/>
                    </a:lnTo>
                    <a:lnTo>
                      <a:pt x="267" y="183"/>
                    </a:lnTo>
                    <a:lnTo>
                      <a:pt x="268" y="184"/>
                    </a:lnTo>
                    <a:lnTo>
                      <a:pt x="270" y="184"/>
                    </a:lnTo>
                    <a:lnTo>
                      <a:pt x="272" y="184"/>
                    </a:lnTo>
                    <a:lnTo>
                      <a:pt x="272" y="186"/>
                    </a:lnTo>
                    <a:lnTo>
                      <a:pt x="273" y="187"/>
                    </a:lnTo>
                    <a:lnTo>
                      <a:pt x="275" y="187"/>
                    </a:lnTo>
                    <a:lnTo>
                      <a:pt x="276" y="189"/>
                    </a:lnTo>
                    <a:lnTo>
                      <a:pt x="276" y="190"/>
                    </a:lnTo>
                    <a:lnTo>
                      <a:pt x="278" y="190"/>
                    </a:lnTo>
                    <a:lnTo>
                      <a:pt x="278" y="192"/>
                    </a:lnTo>
                    <a:lnTo>
                      <a:pt x="278" y="195"/>
                    </a:lnTo>
                    <a:lnTo>
                      <a:pt x="279" y="201"/>
                    </a:lnTo>
                    <a:lnTo>
                      <a:pt x="281" y="201"/>
                    </a:lnTo>
                    <a:lnTo>
                      <a:pt x="281" y="202"/>
                    </a:lnTo>
                    <a:lnTo>
                      <a:pt x="282" y="202"/>
                    </a:lnTo>
                    <a:lnTo>
                      <a:pt x="282" y="204"/>
                    </a:lnTo>
                    <a:lnTo>
                      <a:pt x="282" y="206"/>
                    </a:lnTo>
                    <a:lnTo>
                      <a:pt x="281" y="207"/>
                    </a:lnTo>
                    <a:lnTo>
                      <a:pt x="281" y="209"/>
                    </a:lnTo>
                    <a:lnTo>
                      <a:pt x="281" y="210"/>
                    </a:lnTo>
                    <a:lnTo>
                      <a:pt x="281" y="212"/>
                    </a:lnTo>
                    <a:lnTo>
                      <a:pt x="281" y="213"/>
                    </a:lnTo>
                    <a:lnTo>
                      <a:pt x="282" y="215"/>
                    </a:lnTo>
                    <a:lnTo>
                      <a:pt x="282" y="216"/>
                    </a:lnTo>
                    <a:lnTo>
                      <a:pt x="282" y="218"/>
                    </a:lnTo>
                    <a:lnTo>
                      <a:pt x="285" y="221"/>
                    </a:lnTo>
                    <a:lnTo>
                      <a:pt x="288" y="221"/>
                    </a:lnTo>
                    <a:lnTo>
                      <a:pt x="290" y="221"/>
                    </a:lnTo>
                    <a:lnTo>
                      <a:pt x="293" y="222"/>
                    </a:lnTo>
                    <a:lnTo>
                      <a:pt x="294" y="224"/>
                    </a:lnTo>
                    <a:lnTo>
                      <a:pt x="296" y="224"/>
                    </a:lnTo>
                    <a:lnTo>
                      <a:pt x="298" y="224"/>
                    </a:lnTo>
                    <a:lnTo>
                      <a:pt x="298" y="225"/>
                    </a:lnTo>
                    <a:lnTo>
                      <a:pt x="299" y="225"/>
                    </a:lnTo>
                    <a:lnTo>
                      <a:pt x="301" y="227"/>
                    </a:lnTo>
                    <a:lnTo>
                      <a:pt x="299" y="229"/>
                    </a:lnTo>
                    <a:lnTo>
                      <a:pt x="296" y="230"/>
                    </a:lnTo>
                    <a:lnTo>
                      <a:pt x="294" y="229"/>
                    </a:lnTo>
                    <a:lnTo>
                      <a:pt x="293" y="230"/>
                    </a:lnTo>
                    <a:lnTo>
                      <a:pt x="293" y="232"/>
                    </a:lnTo>
                    <a:lnTo>
                      <a:pt x="293" y="233"/>
                    </a:lnTo>
                    <a:lnTo>
                      <a:pt x="294" y="233"/>
                    </a:lnTo>
                    <a:lnTo>
                      <a:pt x="293" y="236"/>
                    </a:lnTo>
                    <a:lnTo>
                      <a:pt x="291" y="238"/>
                    </a:lnTo>
                    <a:lnTo>
                      <a:pt x="290" y="238"/>
                    </a:lnTo>
                    <a:lnTo>
                      <a:pt x="290" y="236"/>
                    </a:lnTo>
                    <a:lnTo>
                      <a:pt x="287" y="236"/>
                    </a:lnTo>
                    <a:lnTo>
                      <a:pt x="285" y="235"/>
                    </a:lnTo>
                    <a:lnTo>
                      <a:pt x="285" y="233"/>
                    </a:lnTo>
                    <a:lnTo>
                      <a:pt x="284" y="233"/>
                    </a:lnTo>
                    <a:lnTo>
                      <a:pt x="282" y="233"/>
                    </a:lnTo>
                    <a:lnTo>
                      <a:pt x="284" y="235"/>
                    </a:lnTo>
                    <a:lnTo>
                      <a:pt x="284" y="236"/>
                    </a:lnTo>
                    <a:lnTo>
                      <a:pt x="285" y="236"/>
                    </a:lnTo>
                    <a:lnTo>
                      <a:pt x="282" y="236"/>
                    </a:lnTo>
                    <a:lnTo>
                      <a:pt x="281" y="238"/>
                    </a:lnTo>
                    <a:lnTo>
                      <a:pt x="285" y="238"/>
                    </a:lnTo>
                    <a:lnTo>
                      <a:pt x="285" y="239"/>
                    </a:lnTo>
                    <a:lnTo>
                      <a:pt x="287" y="239"/>
                    </a:lnTo>
                    <a:lnTo>
                      <a:pt x="288" y="239"/>
                    </a:lnTo>
                    <a:lnTo>
                      <a:pt x="287" y="241"/>
                    </a:lnTo>
                    <a:lnTo>
                      <a:pt x="287" y="242"/>
                    </a:lnTo>
                    <a:lnTo>
                      <a:pt x="284" y="245"/>
                    </a:lnTo>
                    <a:lnTo>
                      <a:pt x="282" y="247"/>
                    </a:lnTo>
                    <a:lnTo>
                      <a:pt x="279" y="247"/>
                    </a:lnTo>
                    <a:lnTo>
                      <a:pt x="278" y="247"/>
                    </a:lnTo>
                    <a:lnTo>
                      <a:pt x="276" y="245"/>
                    </a:lnTo>
                    <a:lnTo>
                      <a:pt x="275" y="244"/>
                    </a:lnTo>
                    <a:lnTo>
                      <a:pt x="273" y="244"/>
                    </a:lnTo>
                    <a:lnTo>
                      <a:pt x="273" y="245"/>
                    </a:lnTo>
                    <a:lnTo>
                      <a:pt x="275" y="245"/>
                    </a:lnTo>
                    <a:lnTo>
                      <a:pt x="276" y="247"/>
                    </a:lnTo>
                    <a:lnTo>
                      <a:pt x="278" y="248"/>
                    </a:lnTo>
                    <a:lnTo>
                      <a:pt x="278" y="250"/>
                    </a:lnTo>
                    <a:lnTo>
                      <a:pt x="275" y="252"/>
                    </a:lnTo>
                    <a:lnTo>
                      <a:pt x="275" y="253"/>
                    </a:lnTo>
                    <a:lnTo>
                      <a:pt x="275" y="255"/>
                    </a:lnTo>
                    <a:lnTo>
                      <a:pt x="272" y="259"/>
                    </a:lnTo>
                    <a:lnTo>
                      <a:pt x="270" y="259"/>
                    </a:lnTo>
                    <a:lnTo>
                      <a:pt x="270" y="261"/>
                    </a:lnTo>
                    <a:lnTo>
                      <a:pt x="270" y="262"/>
                    </a:lnTo>
                    <a:lnTo>
                      <a:pt x="270" y="264"/>
                    </a:lnTo>
                    <a:lnTo>
                      <a:pt x="270" y="265"/>
                    </a:lnTo>
                    <a:lnTo>
                      <a:pt x="270" y="267"/>
                    </a:lnTo>
                    <a:lnTo>
                      <a:pt x="267" y="268"/>
                    </a:lnTo>
                    <a:lnTo>
                      <a:pt x="267" y="270"/>
                    </a:lnTo>
                    <a:lnTo>
                      <a:pt x="268" y="273"/>
                    </a:lnTo>
                    <a:lnTo>
                      <a:pt x="268" y="275"/>
                    </a:lnTo>
                    <a:lnTo>
                      <a:pt x="270" y="275"/>
                    </a:lnTo>
                    <a:lnTo>
                      <a:pt x="268" y="276"/>
                    </a:lnTo>
                    <a:lnTo>
                      <a:pt x="264" y="275"/>
                    </a:lnTo>
                    <a:lnTo>
                      <a:pt x="262" y="275"/>
                    </a:lnTo>
                    <a:lnTo>
                      <a:pt x="261" y="273"/>
                    </a:lnTo>
                    <a:lnTo>
                      <a:pt x="259" y="273"/>
                    </a:lnTo>
                    <a:lnTo>
                      <a:pt x="259" y="275"/>
                    </a:lnTo>
                    <a:lnTo>
                      <a:pt x="261" y="276"/>
                    </a:lnTo>
                    <a:lnTo>
                      <a:pt x="264" y="276"/>
                    </a:lnTo>
                    <a:lnTo>
                      <a:pt x="267" y="278"/>
                    </a:lnTo>
                    <a:lnTo>
                      <a:pt x="268" y="278"/>
                    </a:lnTo>
                    <a:lnTo>
                      <a:pt x="270" y="278"/>
                    </a:lnTo>
                    <a:lnTo>
                      <a:pt x="273" y="279"/>
                    </a:lnTo>
                    <a:lnTo>
                      <a:pt x="273" y="281"/>
                    </a:lnTo>
                    <a:lnTo>
                      <a:pt x="273" y="282"/>
                    </a:lnTo>
                    <a:lnTo>
                      <a:pt x="273" y="284"/>
                    </a:lnTo>
                    <a:lnTo>
                      <a:pt x="272" y="285"/>
                    </a:lnTo>
                    <a:lnTo>
                      <a:pt x="272" y="284"/>
                    </a:lnTo>
                    <a:lnTo>
                      <a:pt x="268" y="288"/>
                    </a:lnTo>
                    <a:lnTo>
                      <a:pt x="267" y="290"/>
                    </a:lnTo>
                    <a:lnTo>
                      <a:pt x="265" y="290"/>
                    </a:lnTo>
                    <a:lnTo>
                      <a:pt x="264" y="290"/>
                    </a:lnTo>
                    <a:lnTo>
                      <a:pt x="264" y="285"/>
                    </a:lnTo>
                    <a:lnTo>
                      <a:pt x="262" y="285"/>
                    </a:lnTo>
                    <a:lnTo>
                      <a:pt x="261" y="287"/>
                    </a:lnTo>
                    <a:lnTo>
                      <a:pt x="262" y="290"/>
                    </a:lnTo>
                    <a:lnTo>
                      <a:pt x="262" y="291"/>
                    </a:lnTo>
                    <a:lnTo>
                      <a:pt x="262" y="293"/>
                    </a:lnTo>
                    <a:lnTo>
                      <a:pt x="259" y="291"/>
                    </a:lnTo>
                    <a:lnTo>
                      <a:pt x="259" y="293"/>
                    </a:lnTo>
                    <a:lnTo>
                      <a:pt x="261" y="293"/>
                    </a:lnTo>
                    <a:lnTo>
                      <a:pt x="262" y="294"/>
                    </a:lnTo>
                    <a:lnTo>
                      <a:pt x="264" y="296"/>
                    </a:lnTo>
                    <a:lnTo>
                      <a:pt x="264" y="294"/>
                    </a:lnTo>
                    <a:lnTo>
                      <a:pt x="264" y="293"/>
                    </a:lnTo>
                    <a:lnTo>
                      <a:pt x="265" y="291"/>
                    </a:lnTo>
                    <a:lnTo>
                      <a:pt x="265" y="294"/>
                    </a:lnTo>
                    <a:lnTo>
                      <a:pt x="264" y="299"/>
                    </a:lnTo>
                    <a:lnTo>
                      <a:pt x="262" y="297"/>
                    </a:lnTo>
                    <a:lnTo>
                      <a:pt x="261" y="296"/>
                    </a:lnTo>
                    <a:lnTo>
                      <a:pt x="259" y="294"/>
                    </a:lnTo>
                    <a:lnTo>
                      <a:pt x="258" y="294"/>
                    </a:lnTo>
                    <a:lnTo>
                      <a:pt x="259" y="296"/>
                    </a:lnTo>
                    <a:lnTo>
                      <a:pt x="261" y="297"/>
                    </a:lnTo>
                    <a:lnTo>
                      <a:pt x="262" y="299"/>
                    </a:lnTo>
                    <a:lnTo>
                      <a:pt x="261" y="301"/>
                    </a:lnTo>
                    <a:lnTo>
                      <a:pt x="261" y="302"/>
                    </a:lnTo>
                    <a:lnTo>
                      <a:pt x="258" y="302"/>
                    </a:lnTo>
                    <a:lnTo>
                      <a:pt x="259" y="304"/>
                    </a:lnTo>
                    <a:lnTo>
                      <a:pt x="261" y="304"/>
                    </a:lnTo>
                    <a:lnTo>
                      <a:pt x="262" y="304"/>
                    </a:lnTo>
                    <a:lnTo>
                      <a:pt x="261" y="305"/>
                    </a:lnTo>
                    <a:lnTo>
                      <a:pt x="259" y="307"/>
                    </a:lnTo>
                    <a:lnTo>
                      <a:pt x="259" y="308"/>
                    </a:lnTo>
                    <a:lnTo>
                      <a:pt x="258" y="310"/>
                    </a:lnTo>
                    <a:lnTo>
                      <a:pt x="259" y="310"/>
                    </a:lnTo>
                    <a:lnTo>
                      <a:pt x="259" y="311"/>
                    </a:lnTo>
                    <a:lnTo>
                      <a:pt x="259" y="313"/>
                    </a:lnTo>
                    <a:lnTo>
                      <a:pt x="259" y="311"/>
                    </a:lnTo>
                    <a:lnTo>
                      <a:pt x="258" y="311"/>
                    </a:lnTo>
                    <a:lnTo>
                      <a:pt x="256" y="311"/>
                    </a:lnTo>
                    <a:lnTo>
                      <a:pt x="256" y="313"/>
                    </a:lnTo>
                    <a:lnTo>
                      <a:pt x="258" y="313"/>
                    </a:lnTo>
                    <a:lnTo>
                      <a:pt x="258" y="314"/>
                    </a:lnTo>
                    <a:lnTo>
                      <a:pt x="258" y="316"/>
                    </a:lnTo>
                    <a:lnTo>
                      <a:pt x="259" y="317"/>
                    </a:lnTo>
                    <a:lnTo>
                      <a:pt x="259" y="319"/>
                    </a:lnTo>
                    <a:lnTo>
                      <a:pt x="259" y="320"/>
                    </a:lnTo>
                    <a:lnTo>
                      <a:pt x="259" y="322"/>
                    </a:lnTo>
                    <a:lnTo>
                      <a:pt x="258" y="322"/>
                    </a:lnTo>
                    <a:lnTo>
                      <a:pt x="255" y="322"/>
                    </a:lnTo>
                    <a:lnTo>
                      <a:pt x="252" y="322"/>
                    </a:lnTo>
                    <a:lnTo>
                      <a:pt x="250" y="320"/>
                    </a:lnTo>
                    <a:lnTo>
                      <a:pt x="249" y="320"/>
                    </a:lnTo>
                    <a:lnTo>
                      <a:pt x="245" y="320"/>
                    </a:lnTo>
                    <a:lnTo>
                      <a:pt x="244" y="319"/>
                    </a:lnTo>
                    <a:lnTo>
                      <a:pt x="242" y="319"/>
                    </a:lnTo>
                    <a:lnTo>
                      <a:pt x="242" y="317"/>
                    </a:lnTo>
                    <a:lnTo>
                      <a:pt x="241" y="317"/>
                    </a:lnTo>
                    <a:lnTo>
                      <a:pt x="235" y="316"/>
                    </a:lnTo>
                    <a:lnTo>
                      <a:pt x="233" y="314"/>
                    </a:lnTo>
                    <a:lnTo>
                      <a:pt x="232" y="314"/>
                    </a:lnTo>
                    <a:lnTo>
                      <a:pt x="230" y="314"/>
                    </a:lnTo>
                    <a:lnTo>
                      <a:pt x="229" y="314"/>
                    </a:lnTo>
                    <a:lnTo>
                      <a:pt x="229" y="316"/>
                    </a:lnTo>
                    <a:lnTo>
                      <a:pt x="229" y="317"/>
                    </a:lnTo>
                    <a:lnTo>
                      <a:pt x="227" y="317"/>
                    </a:lnTo>
                    <a:lnTo>
                      <a:pt x="226" y="317"/>
                    </a:lnTo>
                    <a:lnTo>
                      <a:pt x="226" y="319"/>
                    </a:lnTo>
                    <a:lnTo>
                      <a:pt x="224" y="320"/>
                    </a:lnTo>
                    <a:lnTo>
                      <a:pt x="224" y="324"/>
                    </a:lnTo>
                    <a:lnTo>
                      <a:pt x="224" y="325"/>
                    </a:lnTo>
                    <a:lnTo>
                      <a:pt x="224" y="327"/>
                    </a:lnTo>
                    <a:lnTo>
                      <a:pt x="224" y="328"/>
                    </a:lnTo>
                    <a:lnTo>
                      <a:pt x="226" y="328"/>
                    </a:lnTo>
                    <a:lnTo>
                      <a:pt x="226" y="330"/>
                    </a:lnTo>
                    <a:lnTo>
                      <a:pt x="227" y="331"/>
                    </a:lnTo>
                    <a:lnTo>
                      <a:pt x="227" y="333"/>
                    </a:lnTo>
                    <a:lnTo>
                      <a:pt x="226" y="337"/>
                    </a:lnTo>
                    <a:lnTo>
                      <a:pt x="224" y="342"/>
                    </a:lnTo>
                    <a:lnTo>
                      <a:pt x="224" y="343"/>
                    </a:lnTo>
                    <a:lnTo>
                      <a:pt x="224" y="345"/>
                    </a:lnTo>
                    <a:lnTo>
                      <a:pt x="224" y="347"/>
                    </a:lnTo>
                    <a:lnTo>
                      <a:pt x="223" y="348"/>
                    </a:lnTo>
                    <a:lnTo>
                      <a:pt x="221" y="348"/>
                    </a:lnTo>
                    <a:lnTo>
                      <a:pt x="219" y="347"/>
                    </a:lnTo>
                    <a:lnTo>
                      <a:pt x="216" y="348"/>
                    </a:lnTo>
                    <a:lnTo>
                      <a:pt x="215" y="347"/>
                    </a:lnTo>
                    <a:lnTo>
                      <a:pt x="213" y="343"/>
                    </a:lnTo>
                    <a:lnTo>
                      <a:pt x="213" y="342"/>
                    </a:lnTo>
                    <a:lnTo>
                      <a:pt x="215" y="340"/>
                    </a:lnTo>
                    <a:lnTo>
                      <a:pt x="215" y="339"/>
                    </a:lnTo>
                    <a:lnTo>
                      <a:pt x="213" y="337"/>
                    </a:lnTo>
                    <a:lnTo>
                      <a:pt x="212" y="336"/>
                    </a:lnTo>
                    <a:lnTo>
                      <a:pt x="212" y="334"/>
                    </a:lnTo>
                    <a:lnTo>
                      <a:pt x="212" y="333"/>
                    </a:lnTo>
                    <a:lnTo>
                      <a:pt x="210" y="333"/>
                    </a:lnTo>
                    <a:lnTo>
                      <a:pt x="207" y="333"/>
                    </a:lnTo>
                    <a:lnTo>
                      <a:pt x="204" y="333"/>
                    </a:lnTo>
                    <a:lnTo>
                      <a:pt x="201" y="333"/>
                    </a:lnTo>
                    <a:lnTo>
                      <a:pt x="196" y="331"/>
                    </a:lnTo>
                    <a:lnTo>
                      <a:pt x="192" y="331"/>
                    </a:lnTo>
                    <a:lnTo>
                      <a:pt x="187" y="331"/>
                    </a:lnTo>
                    <a:lnTo>
                      <a:pt x="181" y="331"/>
                    </a:lnTo>
                    <a:lnTo>
                      <a:pt x="175" y="330"/>
                    </a:lnTo>
                    <a:lnTo>
                      <a:pt x="169" y="330"/>
                    </a:lnTo>
                    <a:lnTo>
                      <a:pt x="163" y="330"/>
                    </a:lnTo>
                    <a:lnTo>
                      <a:pt x="157" y="330"/>
                    </a:lnTo>
                    <a:lnTo>
                      <a:pt x="149" y="328"/>
                    </a:lnTo>
                    <a:lnTo>
                      <a:pt x="143" y="328"/>
                    </a:lnTo>
                    <a:lnTo>
                      <a:pt x="135" y="328"/>
                    </a:lnTo>
                    <a:lnTo>
                      <a:pt x="128" y="327"/>
                    </a:lnTo>
                    <a:lnTo>
                      <a:pt x="121" y="327"/>
                    </a:lnTo>
                    <a:lnTo>
                      <a:pt x="114" y="327"/>
                    </a:lnTo>
                    <a:lnTo>
                      <a:pt x="108" y="325"/>
                    </a:lnTo>
                    <a:lnTo>
                      <a:pt x="100" y="325"/>
                    </a:lnTo>
                    <a:lnTo>
                      <a:pt x="94" y="325"/>
                    </a:lnTo>
                    <a:lnTo>
                      <a:pt x="88" y="325"/>
                    </a:lnTo>
                    <a:lnTo>
                      <a:pt x="82" y="324"/>
                    </a:lnTo>
                    <a:lnTo>
                      <a:pt x="75" y="324"/>
                    </a:lnTo>
                    <a:lnTo>
                      <a:pt x="71" y="324"/>
                    </a:lnTo>
                    <a:lnTo>
                      <a:pt x="66" y="324"/>
                    </a:lnTo>
                    <a:lnTo>
                      <a:pt x="62" y="322"/>
                    </a:lnTo>
                    <a:lnTo>
                      <a:pt x="57" y="322"/>
                    </a:lnTo>
                    <a:lnTo>
                      <a:pt x="54" y="322"/>
                    </a:lnTo>
                    <a:lnTo>
                      <a:pt x="52" y="322"/>
                    </a:lnTo>
                    <a:lnTo>
                      <a:pt x="49" y="322"/>
                    </a:lnTo>
                    <a:lnTo>
                      <a:pt x="48" y="322"/>
                    </a:lnTo>
                    <a:lnTo>
                      <a:pt x="46" y="322"/>
                    </a:lnTo>
                    <a:lnTo>
                      <a:pt x="43" y="319"/>
                    </a:lnTo>
                    <a:lnTo>
                      <a:pt x="42" y="314"/>
                    </a:lnTo>
                    <a:lnTo>
                      <a:pt x="42" y="311"/>
                    </a:lnTo>
                    <a:lnTo>
                      <a:pt x="42" y="308"/>
                    </a:lnTo>
                    <a:lnTo>
                      <a:pt x="40" y="307"/>
                    </a:lnTo>
                    <a:lnTo>
                      <a:pt x="40" y="305"/>
                    </a:lnTo>
                    <a:lnTo>
                      <a:pt x="39" y="304"/>
                    </a:lnTo>
                    <a:lnTo>
                      <a:pt x="39" y="302"/>
                    </a:lnTo>
                    <a:lnTo>
                      <a:pt x="37" y="302"/>
                    </a:lnTo>
                    <a:lnTo>
                      <a:pt x="37" y="301"/>
                    </a:lnTo>
                    <a:lnTo>
                      <a:pt x="39" y="301"/>
                    </a:lnTo>
                    <a:lnTo>
                      <a:pt x="39" y="299"/>
                    </a:lnTo>
                    <a:lnTo>
                      <a:pt x="37" y="297"/>
                    </a:lnTo>
                    <a:lnTo>
                      <a:pt x="37" y="294"/>
                    </a:lnTo>
                    <a:lnTo>
                      <a:pt x="36" y="291"/>
                    </a:lnTo>
                    <a:lnTo>
                      <a:pt x="34" y="290"/>
                    </a:lnTo>
                    <a:lnTo>
                      <a:pt x="33" y="288"/>
                    </a:lnTo>
                    <a:lnTo>
                      <a:pt x="33" y="287"/>
                    </a:lnTo>
                    <a:lnTo>
                      <a:pt x="31" y="287"/>
                    </a:lnTo>
                    <a:lnTo>
                      <a:pt x="33" y="284"/>
                    </a:lnTo>
                    <a:lnTo>
                      <a:pt x="31" y="282"/>
                    </a:lnTo>
                    <a:lnTo>
                      <a:pt x="31" y="281"/>
                    </a:lnTo>
                    <a:lnTo>
                      <a:pt x="33" y="279"/>
                    </a:lnTo>
                    <a:lnTo>
                      <a:pt x="33" y="273"/>
                    </a:lnTo>
                    <a:lnTo>
                      <a:pt x="34" y="270"/>
                    </a:lnTo>
                    <a:lnTo>
                      <a:pt x="34" y="268"/>
                    </a:lnTo>
                    <a:lnTo>
                      <a:pt x="34" y="267"/>
                    </a:lnTo>
                    <a:lnTo>
                      <a:pt x="34" y="265"/>
                    </a:lnTo>
                    <a:lnTo>
                      <a:pt x="36" y="264"/>
                    </a:lnTo>
                    <a:lnTo>
                      <a:pt x="36" y="261"/>
                    </a:lnTo>
                    <a:lnTo>
                      <a:pt x="34" y="259"/>
                    </a:lnTo>
                    <a:lnTo>
                      <a:pt x="34" y="258"/>
                    </a:lnTo>
                    <a:lnTo>
                      <a:pt x="34" y="256"/>
                    </a:lnTo>
                    <a:lnTo>
                      <a:pt x="34" y="255"/>
                    </a:lnTo>
                    <a:lnTo>
                      <a:pt x="31" y="252"/>
                    </a:lnTo>
                    <a:lnTo>
                      <a:pt x="31" y="250"/>
                    </a:lnTo>
                    <a:lnTo>
                      <a:pt x="30" y="242"/>
                    </a:lnTo>
                    <a:lnTo>
                      <a:pt x="30" y="241"/>
                    </a:lnTo>
                    <a:lnTo>
                      <a:pt x="30" y="239"/>
                    </a:lnTo>
                    <a:lnTo>
                      <a:pt x="30" y="238"/>
                    </a:lnTo>
                    <a:lnTo>
                      <a:pt x="30" y="236"/>
                    </a:lnTo>
                    <a:lnTo>
                      <a:pt x="31" y="235"/>
                    </a:lnTo>
                    <a:lnTo>
                      <a:pt x="31" y="232"/>
                    </a:lnTo>
                    <a:lnTo>
                      <a:pt x="34" y="229"/>
                    </a:lnTo>
                    <a:lnTo>
                      <a:pt x="34" y="227"/>
                    </a:lnTo>
                    <a:lnTo>
                      <a:pt x="34" y="225"/>
                    </a:lnTo>
                    <a:lnTo>
                      <a:pt x="34" y="224"/>
                    </a:lnTo>
                    <a:lnTo>
                      <a:pt x="34" y="221"/>
                    </a:lnTo>
                    <a:lnTo>
                      <a:pt x="36" y="221"/>
                    </a:lnTo>
                    <a:lnTo>
                      <a:pt x="36" y="219"/>
                    </a:lnTo>
                    <a:lnTo>
                      <a:pt x="36" y="218"/>
                    </a:lnTo>
                    <a:lnTo>
                      <a:pt x="36" y="216"/>
                    </a:lnTo>
                    <a:lnTo>
                      <a:pt x="36" y="215"/>
                    </a:lnTo>
                    <a:lnTo>
                      <a:pt x="37" y="213"/>
                    </a:lnTo>
                    <a:lnTo>
                      <a:pt x="39" y="213"/>
                    </a:lnTo>
                    <a:lnTo>
                      <a:pt x="40" y="212"/>
                    </a:lnTo>
                    <a:lnTo>
                      <a:pt x="40" y="210"/>
                    </a:lnTo>
                    <a:lnTo>
                      <a:pt x="42" y="210"/>
                    </a:lnTo>
                    <a:lnTo>
                      <a:pt x="43" y="210"/>
                    </a:lnTo>
                    <a:lnTo>
                      <a:pt x="43" y="209"/>
                    </a:lnTo>
                    <a:lnTo>
                      <a:pt x="45" y="207"/>
                    </a:lnTo>
                    <a:lnTo>
                      <a:pt x="45" y="206"/>
                    </a:lnTo>
                    <a:lnTo>
                      <a:pt x="43" y="206"/>
                    </a:lnTo>
                    <a:lnTo>
                      <a:pt x="40" y="202"/>
                    </a:lnTo>
                    <a:lnTo>
                      <a:pt x="39" y="202"/>
                    </a:lnTo>
                    <a:lnTo>
                      <a:pt x="39" y="201"/>
                    </a:lnTo>
                    <a:lnTo>
                      <a:pt x="40" y="199"/>
                    </a:lnTo>
                    <a:lnTo>
                      <a:pt x="40" y="198"/>
                    </a:lnTo>
                    <a:lnTo>
                      <a:pt x="40" y="196"/>
                    </a:lnTo>
                    <a:lnTo>
                      <a:pt x="40" y="195"/>
                    </a:lnTo>
                    <a:lnTo>
                      <a:pt x="40" y="193"/>
                    </a:lnTo>
                    <a:lnTo>
                      <a:pt x="39" y="193"/>
                    </a:lnTo>
                    <a:lnTo>
                      <a:pt x="39" y="192"/>
                    </a:lnTo>
                    <a:lnTo>
                      <a:pt x="39" y="189"/>
                    </a:lnTo>
                    <a:lnTo>
                      <a:pt x="37" y="187"/>
                    </a:lnTo>
                    <a:lnTo>
                      <a:pt x="33" y="181"/>
                    </a:lnTo>
                    <a:lnTo>
                      <a:pt x="33" y="180"/>
                    </a:lnTo>
                    <a:lnTo>
                      <a:pt x="31" y="178"/>
                    </a:lnTo>
                    <a:lnTo>
                      <a:pt x="31" y="176"/>
                    </a:lnTo>
                    <a:lnTo>
                      <a:pt x="31" y="175"/>
                    </a:lnTo>
                    <a:lnTo>
                      <a:pt x="31" y="172"/>
                    </a:lnTo>
                    <a:lnTo>
                      <a:pt x="30" y="170"/>
                    </a:lnTo>
                    <a:lnTo>
                      <a:pt x="30" y="169"/>
                    </a:lnTo>
                    <a:lnTo>
                      <a:pt x="28" y="167"/>
                    </a:lnTo>
                    <a:lnTo>
                      <a:pt x="28" y="166"/>
                    </a:lnTo>
                    <a:lnTo>
                      <a:pt x="28" y="164"/>
                    </a:lnTo>
                    <a:lnTo>
                      <a:pt x="28" y="163"/>
                    </a:lnTo>
                    <a:lnTo>
                      <a:pt x="25" y="157"/>
                    </a:lnTo>
                    <a:lnTo>
                      <a:pt x="25" y="153"/>
                    </a:lnTo>
                    <a:lnTo>
                      <a:pt x="25" y="152"/>
                    </a:lnTo>
                    <a:lnTo>
                      <a:pt x="25" y="150"/>
                    </a:lnTo>
                    <a:lnTo>
                      <a:pt x="23" y="147"/>
                    </a:lnTo>
                    <a:lnTo>
                      <a:pt x="23" y="144"/>
                    </a:lnTo>
                    <a:lnTo>
                      <a:pt x="23" y="140"/>
                    </a:lnTo>
                    <a:lnTo>
                      <a:pt x="22" y="135"/>
                    </a:lnTo>
                    <a:lnTo>
                      <a:pt x="22" y="130"/>
                    </a:lnTo>
                    <a:lnTo>
                      <a:pt x="20" y="124"/>
                    </a:lnTo>
                    <a:lnTo>
                      <a:pt x="19" y="118"/>
                    </a:lnTo>
                    <a:lnTo>
                      <a:pt x="19" y="112"/>
                    </a:lnTo>
                    <a:lnTo>
                      <a:pt x="17" y="106"/>
                    </a:lnTo>
                    <a:lnTo>
                      <a:pt x="16" y="98"/>
                    </a:lnTo>
                    <a:lnTo>
                      <a:pt x="16" y="92"/>
                    </a:lnTo>
                    <a:lnTo>
                      <a:pt x="14" y="85"/>
                    </a:lnTo>
                    <a:lnTo>
                      <a:pt x="13" y="77"/>
                    </a:lnTo>
                    <a:lnTo>
                      <a:pt x="11" y="71"/>
                    </a:lnTo>
                    <a:lnTo>
                      <a:pt x="11" y="63"/>
                    </a:lnTo>
                    <a:lnTo>
                      <a:pt x="10" y="55"/>
                    </a:lnTo>
                    <a:lnTo>
                      <a:pt x="8" y="49"/>
                    </a:lnTo>
                    <a:lnTo>
                      <a:pt x="7" y="43"/>
                    </a:lnTo>
                    <a:lnTo>
                      <a:pt x="5" y="35"/>
                    </a:lnTo>
                    <a:lnTo>
                      <a:pt x="5" y="29"/>
                    </a:lnTo>
                    <a:lnTo>
                      <a:pt x="3" y="25"/>
                    </a:lnTo>
                    <a:lnTo>
                      <a:pt x="3" y="19"/>
                    </a:lnTo>
                    <a:lnTo>
                      <a:pt x="2" y="14"/>
                    </a:lnTo>
                    <a:lnTo>
                      <a:pt x="2" y="11"/>
                    </a:lnTo>
                    <a:lnTo>
                      <a:pt x="0" y="6"/>
                    </a:lnTo>
                    <a:lnTo>
                      <a:pt x="0" y="3"/>
                    </a:lnTo>
                    <a:lnTo>
                      <a:pt x="0" y="2"/>
                    </a:lnTo>
                    <a:lnTo>
                      <a:pt x="7" y="2"/>
                    </a:lnTo>
                    <a:lnTo>
                      <a:pt x="14" y="2"/>
                    </a:lnTo>
                    <a:lnTo>
                      <a:pt x="23" y="2"/>
                    </a:lnTo>
                    <a:lnTo>
                      <a:pt x="31" y="2"/>
                    </a:lnTo>
                    <a:lnTo>
                      <a:pt x="39" y="2"/>
                    </a:lnTo>
                    <a:lnTo>
                      <a:pt x="46" y="2"/>
                    </a:lnTo>
                    <a:lnTo>
                      <a:pt x="54" y="2"/>
                    </a:lnTo>
                    <a:lnTo>
                      <a:pt x="62" y="2"/>
                    </a:lnTo>
                    <a:lnTo>
                      <a:pt x="65" y="2"/>
                    </a:lnTo>
                    <a:lnTo>
                      <a:pt x="69" y="2"/>
                    </a:lnTo>
                    <a:lnTo>
                      <a:pt x="75" y="2"/>
                    </a:lnTo>
                    <a:lnTo>
                      <a:pt x="80" y="2"/>
                    </a:lnTo>
                    <a:lnTo>
                      <a:pt x="86" y="2"/>
                    </a:lnTo>
                    <a:lnTo>
                      <a:pt x="91" y="2"/>
                    </a:lnTo>
                    <a:lnTo>
                      <a:pt x="95" y="0"/>
                    </a:lnTo>
                    <a:lnTo>
                      <a:pt x="100" y="0"/>
                    </a:lnTo>
                    <a:lnTo>
                      <a:pt x="105" y="0"/>
                    </a:lnTo>
                    <a:lnTo>
                      <a:pt x="109" y="0"/>
                    </a:lnTo>
                    <a:lnTo>
                      <a:pt x="114" y="0"/>
                    </a:lnTo>
                    <a:lnTo>
                      <a:pt x="118" y="0"/>
                    </a:lnTo>
                    <a:lnTo>
                      <a:pt x="123" y="0"/>
                    </a:lnTo>
                    <a:lnTo>
                      <a:pt x="129" y="0"/>
                    </a:lnTo>
                    <a:lnTo>
                      <a:pt x="134" y="0"/>
                    </a:lnTo>
                    <a:lnTo>
                      <a:pt x="138" y="0"/>
                    </a:lnTo>
                    <a:lnTo>
                      <a:pt x="143" y="0"/>
                    </a:lnTo>
                    <a:lnTo>
                      <a:pt x="147" y="0"/>
                    </a:lnTo>
                    <a:lnTo>
                      <a:pt x="152" y="0"/>
                    </a:lnTo>
                    <a:lnTo>
                      <a:pt x="157" y="0"/>
                    </a:lnTo>
                    <a:lnTo>
                      <a:pt x="157" y="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3" name="Freeform 378">
                <a:extLst>
                  <a:ext uri="{FF2B5EF4-FFF2-40B4-BE49-F238E27FC236}">
                    <a16:creationId xmlns:a16="http://schemas.microsoft.com/office/drawing/2014/main" id="{3E3F85B3-451B-819F-ED92-FB5120FBFF8C}"/>
                  </a:ext>
                </a:extLst>
              </p:cNvPr>
              <p:cNvSpPr>
                <a:spLocks noEditPoints="1"/>
              </p:cNvSpPr>
              <p:nvPr/>
            </p:nvSpPr>
            <p:spPr bwMode="auto">
              <a:xfrm>
                <a:off x="6781801" y="4238625"/>
                <a:ext cx="357188" cy="571500"/>
              </a:xfrm>
              <a:custGeom>
                <a:avLst/>
                <a:gdLst>
                  <a:gd name="T0" fmla="*/ 202 w 225"/>
                  <a:gd name="T1" fmla="*/ 359 h 360"/>
                  <a:gd name="T2" fmla="*/ 175 w 225"/>
                  <a:gd name="T3" fmla="*/ 357 h 360"/>
                  <a:gd name="T4" fmla="*/ 161 w 225"/>
                  <a:gd name="T5" fmla="*/ 360 h 360"/>
                  <a:gd name="T6" fmla="*/ 161 w 225"/>
                  <a:gd name="T7" fmla="*/ 357 h 360"/>
                  <a:gd name="T8" fmla="*/ 164 w 225"/>
                  <a:gd name="T9" fmla="*/ 356 h 360"/>
                  <a:gd name="T10" fmla="*/ 184 w 225"/>
                  <a:gd name="T11" fmla="*/ 356 h 360"/>
                  <a:gd name="T12" fmla="*/ 208 w 225"/>
                  <a:gd name="T13" fmla="*/ 0 h 360"/>
                  <a:gd name="T14" fmla="*/ 225 w 225"/>
                  <a:gd name="T15" fmla="*/ 8 h 360"/>
                  <a:gd name="T16" fmla="*/ 221 w 225"/>
                  <a:gd name="T17" fmla="*/ 39 h 360"/>
                  <a:gd name="T18" fmla="*/ 213 w 225"/>
                  <a:gd name="T19" fmla="*/ 114 h 360"/>
                  <a:gd name="T20" fmla="*/ 204 w 225"/>
                  <a:gd name="T21" fmla="*/ 193 h 360"/>
                  <a:gd name="T22" fmla="*/ 199 w 225"/>
                  <a:gd name="T23" fmla="*/ 235 h 360"/>
                  <a:gd name="T24" fmla="*/ 202 w 225"/>
                  <a:gd name="T25" fmla="*/ 284 h 360"/>
                  <a:gd name="T26" fmla="*/ 204 w 225"/>
                  <a:gd name="T27" fmla="*/ 339 h 360"/>
                  <a:gd name="T28" fmla="*/ 204 w 225"/>
                  <a:gd name="T29" fmla="*/ 348 h 360"/>
                  <a:gd name="T30" fmla="*/ 196 w 225"/>
                  <a:gd name="T31" fmla="*/ 350 h 360"/>
                  <a:gd name="T32" fmla="*/ 188 w 225"/>
                  <a:gd name="T33" fmla="*/ 348 h 360"/>
                  <a:gd name="T34" fmla="*/ 169 w 225"/>
                  <a:gd name="T35" fmla="*/ 343 h 360"/>
                  <a:gd name="T36" fmla="*/ 164 w 225"/>
                  <a:gd name="T37" fmla="*/ 347 h 360"/>
                  <a:gd name="T38" fmla="*/ 152 w 225"/>
                  <a:gd name="T39" fmla="*/ 350 h 360"/>
                  <a:gd name="T40" fmla="*/ 146 w 225"/>
                  <a:gd name="T41" fmla="*/ 348 h 360"/>
                  <a:gd name="T42" fmla="*/ 141 w 225"/>
                  <a:gd name="T43" fmla="*/ 357 h 360"/>
                  <a:gd name="T44" fmla="*/ 138 w 225"/>
                  <a:gd name="T45" fmla="*/ 360 h 360"/>
                  <a:gd name="T46" fmla="*/ 133 w 225"/>
                  <a:gd name="T47" fmla="*/ 359 h 360"/>
                  <a:gd name="T48" fmla="*/ 127 w 225"/>
                  <a:gd name="T49" fmla="*/ 348 h 360"/>
                  <a:gd name="T50" fmla="*/ 121 w 225"/>
                  <a:gd name="T51" fmla="*/ 337 h 360"/>
                  <a:gd name="T52" fmla="*/ 115 w 225"/>
                  <a:gd name="T53" fmla="*/ 325 h 360"/>
                  <a:gd name="T54" fmla="*/ 118 w 225"/>
                  <a:gd name="T55" fmla="*/ 310 h 360"/>
                  <a:gd name="T56" fmla="*/ 110 w 225"/>
                  <a:gd name="T57" fmla="*/ 301 h 360"/>
                  <a:gd name="T58" fmla="*/ 49 w 225"/>
                  <a:gd name="T59" fmla="*/ 301 h 360"/>
                  <a:gd name="T60" fmla="*/ 0 w 225"/>
                  <a:gd name="T61" fmla="*/ 301 h 360"/>
                  <a:gd name="T62" fmla="*/ 3 w 225"/>
                  <a:gd name="T63" fmla="*/ 288 h 360"/>
                  <a:gd name="T64" fmla="*/ 0 w 225"/>
                  <a:gd name="T65" fmla="*/ 281 h 360"/>
                  <a:gd name="T66" fmla="*/ 9 w 225"/>
                  <a:gd name="T67" fmla="*/ 273 h 360"/>
                  <a:gd name="T68" fmla="*/ 9 w 225"/>
                  <a:gd name="T69" fmla="*/ 262 h 360"/>
                  <a:gd name="T70" fmla="*/ 17 w 225"/>
                  <a:gd name="T71" fmla="*/ 242 h 360"/>
                  <a:gd name="T72" fmla="*/ 29 w 225"/>
                  <a:gd name="T73" fmla="*/ 232 h 360"/>
                  <a:gd name="T74" fmla="*/ 37 w 225"/>
                  <a:gd name="T75" fmla="*/ 221 h 360"/>
                  <a:gd name="T76" fmla="*/ 43 w 225"/>
                  <a:gd name="T77" fmla="*/ 207 h 360"/>
                  <a:gd name="T78" fmla="*/ 41 w 225"/>
                  <a:gd name="T79" fmla="*/ 201 h 360"/>
                  <a:gd name="T80" fmla="*/ 34 w 225"/>
                  <a:gd name="T81" fmla="*/ 189 h 360"/>
                  <a:gd name="T82" fmla="*/ 32 w 225"/>
                  <a:gd name="T83" fmla="*/ 181 h 360"/>
                  <a:gd name="T84" fmla="*/ 37 w 225"/>
                  <a:gd name="T85" fmla="*/ 173 h 360"/>
                  <a:gd name="T86" fmla="*/ 34 w 225"/>
                  <a:gd name="T87" fmla="*/ 163 h 360"/>
                  <a:gd name="T88" fmla="*/ 32 w 225"/>
                  <a:gd name="T89" fmla="*/ 155 h 360"/>
                  <a:gd name="T90" fmla="*/ 34 w 225"/>
                  <a:gd name="T91" fmla="*/ 141 h 360"/>
                  <a:gd name="T92" fmla="*/ 31 w 225"/>
                  <a:gd name="T93" fmla="*/ 130 h 360"/>
                  <a:gd name="T94" fmla="*/ 34 w 225"/>
                  <a:gd name="T95" fmla="*/ 117 h 360"/>
                  <a:gd name="T96" fmla="*/ 29 w 225"/>
                  <a:gd name="T97" fmla="*/ 109 h 360"/>
                  <a:gd name="T98" fmla="*/ 26 w 225"/>
                  <a:gd name="T99" fmla="*/ 100 h 360"/>
                  <a:gd name="T100" fmla="*/ 35 w 225"/>
                  <a:gd name="T101" fmla="*/ 92 h 360"/>
                  <a:gd name="T102" fmla="*/ 38 w 225"/>
                  <a:gd name="T103" fmla="*/ 81 h 360"/>
                  <a:gd name="T104" fmla="*/ 40 w 225"/>
                  <a:gd name="T105" fmla="*/ 75 h 360"/>
                  <a:gd name="T106" fmla="*/ 44 w 225"/>
                  <a:gd name="T107" fmla="*/ 66 h 360"/>
                  <a:gd name="T108" fmla="*/ 52 w 225"/>
                  <a:gd name="T109" fmla="*/ 55 h 360"/>
                  <a:gd name="T110" fmla="*/ 57 w 225"/>
                  <a:gd name="T111" fmla="*/ 51 h 360"/>
                  <a:gd name="T112" fmla="*/ 61 w 225"/>
                  <a:gd name="T113" fmla="*/ 48 h 360"/>
                  <a:gd name="T114" fmla="*/ 67 w 225"/>
                  <a:gd name="T115" fmla="*/ 25 h 360"/>
                  <a:gd name="T116" fmla="*/ 75 w 225"/>
                  <a:gd name="T117" fmla="*/ 19 h 360"/>
                  <a:gd name="T118" fmla="*/ 87 w 225"/>
                  <a:gd name="T119" fmla="*/ 3 h 360"/>
                  <a:gd name="T120" fmla="*/ 135 w 225"/>
                  <a:gd name="T121" fmla="*/ 0 h 360"/>
                  <a:gd name="T122" fmla="*/ 199 w 225"/>
                  <a:gd name="T12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 h="360">
                    <a:moveTo>
                      <a:pt x="170" y="359"/>
                    </a:moveTo>
                    <a:lnTo>
                      <a:pt x="169" y="359"/>
                    </a:lnTo>
                    <a:lnTo>
                      <a:pt x="169" y="359"/>
                    </a:lnTo>
                    <a:lnTo>
                      <a:pt x="172" y="359"/>
                    </a:lnTo>
                    <a:lnTo>
                      <a:pt x="172" y="359"/>
                    </a:lnTo>
                    <a:lnTo>
                      <a:pt x="170" y="359"/>
                    </a:lnTo>
                    <a:close/>
                    <a:moveTo>
                      <a:pt x="204" y="359"/>
                    </a:moveTo>
                    <a:lnTo>
                      <a:pt x="202" y="359"/>
                    </a:lnTo>
                    <a:lnTo>
                      <a:pt x="201" y="359"/>
                    </a:lnTo>
                    <a:lnTo>
                      <a:pt x="199" y="359"/>
                    </a:lnTo>
                    <a:lnTo>
                      <a:pt x="199" y="357"/>
                    </a:lnTo>
                    <a:lnTo>
                      <a:pt x="204" y="359"/>
                    </a:lnTo>
                    <a:close/>
                    <a:moveTo>
                      <a:pt x="173" y="357"/>
                    </a:moveTo>
                    <a:lnTo>
                      <a:pt x="173" y="357"/>
                    </a:lnTo>
                    <a:lnTo>
                      <a:pt x="173" y="357"/>
                    </a:lnTo>
                    <a:lnTo>
                      <a:pt x="175" y="357"/>
                    </a:lnTo>
                    <a:lnTo>
                      <a:pt x="175" y="356"/>
                    </a:lnTo>
                    <a:lnTo>
                      <a:pt x="175" y="357"/>
                    </a:lnTo>
                    <a:lnTo>
                      <a:pt x="173" y="357"/>
                    </a:lnTo>
                    <a:close/>
                    <a:moveTo>
                      <a:pt x="162" y="357"/>
                    </a:moveTo>
                    <a:lnTo>
                      <a:pt x="162" y="357"/>
                    </a:lnTo>
                    <a:lnTo>
                      <a:pt x="162" y="360"/>
                    </a:lnTo>
                    <a:lnTo>
                      <a:pt x="161" y="360"/>
                    </a:lnTo>
                    <a:lnTo>
                      <a:pt x="161" y="360"/>
                    </a:lnTo>
                    <a:lnTo>
                      <a:pt x="161" y="360"/>
                    </a:lnTo>
                    <a:lnTo>
                      <a:pt x="161" y="359"/>
                    </a:lnTo>
                    <a:lnTo>
                      <a:pt x="161" y="359"/>
                    </a:lnTo>
                    <a:lnTo>
                      <a:pt x="161" y="359"/>
                    </a:lnTo>
                    <a:lnTo>
                      <a:pt x="162" y="359"/>
                    </a:lnTo>
                    <a:lnTo>
                      <a:pt x="161" y="357"/>
                    </a:lnTo>
                    <a:lnTo>
                      <a:pt x="161" y="359"/>
                    </a:lnTo>
                    <a:lnTo>
                      <a:pt x="161" y="357"/>
                    </a:lnTo>
                    <a:lnTo>
                      <a:pt x="159" y="357"/>
                    </a:lnTo>
                    <a:lnTo>
                      <a:pt x="158" y="357"/>
                    </a:lnTo>
                    <a:lnTo>
                      <a:pt x="158" y="357"/>
                    </a:lnTo>
                    <a:lnTo>
                      <a:pt x="161" y="357"/>
                    </a:lnTo>
                    <a:lnTo>
                      <a:pt x="162" y="357"/>
                    </a:lnTo>
                    <a:lnTo>
                      <a:pt x="162" y="356"/>
                    </a:lnTo>
                    <a:lnTo>
                      <a:pt x="164" y="356"/>
                    </a:lnTo>
                    <a:lnTo>
                      <a:pt x="164" y="356"/>
                    </a:lnTo>
                    <a:lnTo>
                      <a:pt x="162" y="356"/>
                    </a:lnTo>
                    <a:lnTo>
                      <a:pt x="162" y="356"/>
                    </a:lnTo>
                    <a:lnTo>
                      <a:pt x="162" y="357"/>
                    </a:lnTo>
                    <a:close/>
                    <a:moveTo>
                      <a:pt x="196" y="359"/>
                    </a:moveTo>
                    <a:lnTo>
                      <a:pt x="195" y="359"/>
                    </a:lnTo>
                    <a:lnTo>
                      <a:pt x="182" y="356"/>
                    </a:lnTo>
                    <a:lnTo>
                      <a:pt x="182" y="356"/>
                    </a:lnTo>
                    <a:lnTo>
                      <a:pt x="184" y="356"/>
                    </a:lnTo>
                    <a:lnTo>
                      <a:pt x="187" y="356"/>
                    </a:lnTo>
                    <a:lnTo>
                      <a:pt x="188" y="356"/>
                    </a:lnTo>
                    <a:lnTo>
                      <a:pt x="190" y="357"/>
                    </a:lnTo>
                    <a:lnTo>
                      <a:pt x="191" y="357"/>
                    </a:lnTo>
                    <a:lnTo>
                      <a:pt x="195" y="357"/>
                    </a:lnTo>
                    <a:lnTo>
                      <a:pt x="196" y="357"/>
                    </a:lnTo>
                    <a:lnTo>
                      <a:pt x="196" y="359"/>
                    </a:lnTo>
                    <a:close/>
                    <a:moveTo>
                      <a:pt x="208" y="0"/>
                    </a:moveTo>
                    <a:lnTo>
                      <a:pt x="216" y="0"/>
                    </a:lnTo>
                    <a:lnTo>
                      <a:pt x="218" y="0"/>
                    </a:lnTo>
                    <a:lnTo>
                      <a:pt x="219" y="0"/>
                    </a:lnTo>
                    <a:lnTo>
                      <a:pt x="221" y="3"/>
                    </a:lnTo>
                    <a:lnTo>
                      <a:pt x="222" y="6"/>
                    </a:lnTo>
                    <a:lnTo>
                      <a:pt x="224" y="6"/>
                    </a:lnTo>
                    <a:lnTo>
                      <a:pt x="225" y="8"/>
                    </a:lnTo>
                    <a:lnTo>
                      <a:pt x="225" y="8"/>
                    </a:lnTo>
                    <a:lnTo>
                      <a:pt x="224" y="11"/>
                    </a:lnTo>
                    <a:lnTo>
                      <a:pt x="224" y="13"/>
                    </a:lnTo>
                    <a:lnTo>
                      <a:pt x="224" y="14"/>
                    </a:lnTo>
                    <a:lnTo>
                      <a:pt x="224" y="17"/>
                    </a:lnTo>
                    <a:lnTo>
                      <a:pt x="224" y="22"/>
                    </a:lnTo>
                    <a:lnTo>
                      <a:pt x="222" y="26"/>
                    </a:lnTo>
                    <a:lnTo>
                      <a:pt x="222" y="32"/>
                    </a:lnTo>
                    <a:lnTo>
                      <a:pt x="221" y="39"/>
                    </a:lnTo>
                    <a:lnTo>
                      <a:pt x="221" y="46"/>
                    </a:lnTo>
                    <a:lnTo>
                      <a:pt x="219" y="55"/>
                    </a:lnTo>
                    <a:lnTo>
                      <a:pt x="219" y="65"/>
                    </a:lnTo>
                    <a:lnTo>
                      <a:pt x="218" y="74"/>
                    </a:lnTo>
                    <a:lnTo>
                      <a:pt x="216" y="83"/>
                    </a:lnTo>
                    <a:lnTo>
                      <a:pt x="216" y="94"/>
                    </a:lnTo>
                    <a:lnTo>
                      <a:pt x="214" y="103"/>
                    </a:lnTo>
                    <a:lnTo>
                      <a:pt x="213" y="114"/>
                    </a:lnTo>
                    <a:lnTo>
                      <a:pt x="211" y="124"/>
                    </a:lnTo>
                    <a:lnTo>
                      <a:pt x="211" y="135"/>
                    </a:lnTo>
                    <a:lnTo>
                      <a:pt x="210" y="144"/>
                    </a:lnTo>
                    <a:lnTo>
                      <a:pt x="208" y="155"/>
                    </a:lnTo>
                    <a:lnTo>
                      <a:pt x="207" y="166"/>
                    </a:lnTo>
                    <a:lnTo>
                      <a:pt x="207" y="175"/>
                    </a:lnTo>
                    <a:lnTo>
                      <a:pt x="205" y="184"/>
                    </a:lnTo>
                    <a:lnTo>
                      <a:pt x="204" y="193"/>
                    </a:lnTo>
                    <a:lnTo>
                      <a:pt x="204" y="201"/>
                    </a:lnTo>
                    <a:lnTo>
                      <a:pt x="202" y="209"/>
                    </a:lnTo>
                    <a:lnTo>
                      <a:pt x="202" y="215"/>
                    </a:lnTo>
                    <a:lnTo>
                      <a:pt x="201" y="221"/>
                    </a:lnTo>
                    <a:lnTo>
                      <a:pt x="201" y="225"/>
                    </a:lnTo>
                    <a:lnTo>
                      <a:pt x="201" y="230"/>
                    </a:lnTo>
                    <a:lnTo>
                      <a:pt x="199" y="233"/>
                    </a:lnTo>
                    <a:lnTo>
                      <a:pt x="199" y="235"/>
                    </a:lnTo>
                    <a:lnTo>
                      <a:pt x="199" y="235"/>
                    </a:lnTo>
                    <a:lnTo>
                      <a:pt x="199" y="242"/>
                    </a:lnTo>
                    <a:lnTo>
                      <a:pt x="201" y="248"/>
                    </a:lnTo>
                    <a:lnTo>
                      <a:pt x="201" y="256"/>
                    </a:lnTo>
                    <a:lnTo>
                      <a:pt x="201" y="264"/>
                    </a:lnTo>
                    <a:lnTo>
                      <a:pt x="201" y="270"/>
                    </a:lnTo>
                    <a:lnTo>
                      <a:pt x="202" y="278"/>
                    </a:lnTo>
                    <a:lnTo>
                      <a:pt x="202" y="284"/>
                    </a:lnTo>
                    <a:lnTo>
                      <a:pt x="202" y="291"/>
                    </a:lnTo>
                    <a:lnTo>
                      <a:pt x="202" y="297"/>
                    </a:lnTo>
                    <a:lnTo>
                      <a:pt x="202" y="305"/>
                    </a:lnTo>
                    <a:lnTo>
                      <a:pt x="204" y="311"/>
                    </a:lnTo>
                    <a:lnTo>
                      <a:pt x="204" y="319"/>
                    </a:lnTo>
                    <a:lnTo>
                      <a:pt x="204" y="325"/>
                    </a:lnTo>
                    <a:lnTo>
                      <a:pt x="204" y="333"/>
                    </a:lnTo>
                    <a:lnTo>
                      <a:pt x="204" y="339"/>
                    </a:lnTo>
                    <a:lnTo>
                      <a:pt x="205" y="347"/>
                    </a:lnTo>
                    <a:lnTo>
                      <a:pt x="205" y="347"/>
                    </a:lnTo>
                    <a:lnTo>
                      <a:pt x="205" y="347"/>
                    </a:lnTo>
                    <a:lnTo>
                      <a:pt x="204" y="347"/>
                    </a:lnTo>
                    <a:lnTo>
                      <a:pt x="204" y="347"/>
                    </a:lnTo>
                    <a:lnTo>
                      <a:pt x="204" y="348"/>
                    </a:lnTo>
                    <a:lnTo>
                      <a:pt x="204" y="348"/>
                    </a:lnTo>
                    <a:lnTo>
                      <a:pt x="204" y="348"/>
                    </a:lnTo>
                    <a:lnTo>
                      <a:pt x="202" y="350"/>
                    </a:lnTo>
                    <a:lnTo>
                      <a:pt x="202" y="350"/>
                    </a:lnTo>
                    <a:lnTo>
                      <a:pt x="202" y="350"/>
                    </a:lnTo>
                    <a:lnTo>
                      <a:pt x="201" y="351"/>
                    </a:lnTo>
                    <a:lnTo>
                      <a:pt x="199" y="350"/>
                    </a:lnTo>
                    <a:lnTo>
                      <a:pt x="198" y="350"/>
                    </a:lnTo>
                    <a:lnTo>
                      <a:pt x="196" y="350"/>
                    </a:lnTo>
                    <a:lnTo>
                      <a:pt x="196" y="350"/>
                    </a:lnTo>
                    <a:lnTo>
                      <a:pt x="195" y="348"/>
                    </a:lnTo>
                    <a:lnTo>
                      <a:pt x="195" y="348"/>
                    </a:lnTo>
                    <a:lnTo>
                      <a:pt x="195" y="347"/>
                    </a:lnTo>
                    <a:lnTo>
                      <a:pt x="193" y="347"/>
                    </a:lnTo>
                    <a:lnTo>
                      <a:pt x="193" y="345"/>
                    </a:lnTo>
                    <a:lnTo>
                      <a:pt x="193" y="345"/>
                    </a:lnTo>
                    <a:lnTo>
                      <a:pt x="191" y="347"/>
                    </a:lnTo>
                    <a:lnTo>
                      <a:pt x="188" y="348"/>
                    </a:lnTo>
                    <a:lnTo>
                      <a:pt x="185" y="348"/>
                    </a:lnTo>
                    <a:lnTo>
                      <a:pt x="184" y="348"/>
                    </a:lnTo>
                    <a:lnTo>
                      <a:pt x="176" y="343"/>
                    </a:lnTo>
                    <a:lnTo>
                      <a:pt x="172" y="342"/>
                    </a:lnTo>
                    <a:lnTo>
                      <a:pt x="170" y="342"/>
                    </a:lnTo>
                    <a:lnTo>
                      <a:pt x="169" y="343"/>
                    </a:lnTo>
                    <a:lnTo>
                      <a:pt x="169" y="343"/>
                    </a:lnTo>
                    <a:lnTo>
                      <a:pt x="169" y="343"/>
                    </a:lnTo>
                    <a:lnTo>
                      <a:pt x="176" y="345"/>
                    </a:lnTo>
                    <a:lnTo>
                      <a:pt x="175" y="345"/>
                    </a:lnTo>
                    <a:lnTo>
                      <a:pt x="173" y="345"/>
                    </a:lnTo>
                    <a:lnTo>
                      <a:pt x="169" y="345"/>
                    </a:lnTo>
                    <a:lnTo>
                      <a:pt x="169" y="345"/>
                    </a:lnTo>
                    <a:lnTo>
                      <a:pt x="167" y="347"/>
                    </a:lnTo>
                    <a:lnTo>
                      <a:pt x="165" y="347"/>
                    </a:lnTo>
                    <a:lnTo>
                      <a:pt x="164" y="347"/>
                    </a:lnTo>
                    <a:lnTo>
                      <a:pt x="159" y="348"/>
                    </a:lnTo>
                    <a:lnTo>
                      <a:pt x="156" y="350"/>
                    </a:lnTo>
                    <a:lnTo>
                      <a:pt x="152" y="351"/>
                    </a:lnTo>
                    <a:lnTo>
                      <a:pt x="152" y="351"/>
                    </a:lnTo>
                    <a:lnTo>
                      <a:pt x="150" y="351"/>
                    </a:lnTo>
                    <a:lnTo>
                      <a:pt x="150" y="350"/>
                    </a:lnTo>
                    <a:lnTo>
                      <a:pt x="150" y="350"/>
                    </a:lnTo>
                    <a:lnTo>
                      <a:pt x="152" y="350"/>
                    </a:lnTo>
                    <a:lnTo>
                      <a:pt x="150" y="348"/>
                    </a:lnTo>
                    <a:lnTo>
                      <a:pt x="149" y="347"/>
                    </a:lnTo>
                    <a:lnTo>
                      <a:pt x="147" y="347"/>
                    </a:lnTo>
                    <a:lnTo>
                      <a:pt x="146" y="347"/>
                    </a:lnTo>
                    <a:lnTo>
                      <a:pt x="146" y="347"/>
                    </a:lnTo>
                    <a:lnTo>
                      <a:pt x="144" y="348"/>
                    </a:lnTo>
                    <a:lnTo>
                      <a:pt x="144" y="348"/>
                    </a:lnTo>
                    <a:lnTo>
                      <a:pt x="146" y="348"/>
                    </a:lnTo>
                    <a:lnTo>
                      <a:pt x="147" y="350"/>
                    </a:lnTo>
                    <a:lnTo>
                      <a:pt x="147" y="350"/>
                    </a:lnTo>
                    <a:lnTo>
                      <a:pt x="147" y="351"/>
                    </a:lnTo>
                    <a:lnTo>
                      <a:pt x="147" y="351"/>
                    </a:lnTo>
                    <a:lnTo>
                      <a:pt x="146" y="353"/>
                    </a:lnTo>
                    <a:lnTo>
                      <a:pt x="141" y="356"/>
                    </a:lnTo>
                    <a:lnTo>
                      <a:pt x="141" y="356"/>
                    </a:lnTo>
                    <a:lnTo>
                      <a:pt x="141" y="357"/>
                    </a:lnTo>
                    <a:lnTo>
                      <a:pt x="139" y="359"/>
                    </a:lnTo>
                    <a:lnTo>
                      <a:pt x="139" y="359"/>
                    </a:lnTo>
                    <a:lnTo>
                      <a:pt x="139" y="360"/>
                    </a:lnTo>
                    <a:lnTo>
                      <a:pt x="139" y="360"/>
                    </a:lnTo>
                    <a:lnTo>
                      <a:pt x="138" y="360"/>
                    </a:lnTo>
                    <a:lnTo>
                      <a:pt x="138" y="360"/>
                    </a:lnTo>
                    <a:lnTo>
                      <a:pt x="138" y="360"/>
                    </a:lnTo>
                    <a:lnTo>
                      <a:pt x="138" y="360"/>
                    </a:lnTo>
                    <a:lnTo>
                      <a:pt x="138" y="359"/>
                    </a:lnTo>
                    <a:lnTo>
                      <a:pt x="136" y="360"/>
                    </a:lnTo>
                    <a:lnTo>
                      <a:pt x="136" y="360"/>
                    </a:lnTo>
                    <a:lnTo>
                      <a:pt x="135" y="360"/>
                    </a:lnTo>
                    <a:lnTo>
                      <a:pt x="135" y="360"/>
                    </a:lnTo>
                    <a:lnTo>
                      <a:pt x="135" y="360"/>
                    </a:lnTo>
                    <a:lnTo>
                      <a:pt x="133" y="360"/>
                    </a:lnTo>
                    <a:lnTo>
                      <a:pt x="133" y="359"/>
                    </a:lnTo>
                    <a:lnTo>
                      <a:pt x="133" y="359"/>
                    </a:lnTo>
                    <a:lnTo>
                      <a:pt x="132" y="360"/>
                    </a:lnTo>
                    <a:lnTo>
                      <a:pt x="132" y="360"/>
                    </a:lnTo>
                    <a:lnTo>
                      <a:pt x="130" y="359"/>
                    </a:lnTo>
                    <a:lnTo>
                      <a:pt x="129" y="354"/>
                    </a:lnTo>
                    <a:lnTo>
                      <a:pt x="127" y="353"/>
                    </a:lnTo>
                    <a:lnTo>
                      <a:pt x="127" y="350"/>
                    </a:lnTo>
                    <a:lnTo>
                      <a:pt x="127" y="348"/>
                    </a:lnTo>
                    <a:lnTo>
                      <a:pt x="126" y="345"/>
                    </a:lnTo>
                    <a:lnTo>
                      <a:pt x="124" y="343"/>
                    </a:lnTo>
                    <a:lnTo>
                      <a:pt x="124" y="343"/>
                    </a:lnTo>
                    <a:lnTo>
                      <a:pt x="124" y="342"/>
                    </a:lnTo>
                    <a:lnTo>
                      <a:pt x="124" y="342"/>
                    </a:lnTo>
                    <a:lnTo>
                      <a:pt x="124" y="340"/>
                    </a:lnTo>
                    <a:lnTo>
                      <a:pt x="124" y="339"/>
                    </a:lnTo>
                    <a:lnTo>
                      <a:pt x="121" y="337"/>
                    </a:lnTo>
                    <a:lnTo>
                      <a:pt x="121" y="336"/>
                    </a:lnTo>
                    <a:lnTo>
                      <a:pt x="119" y="334"/>
                    </a:lnTo>
                    <a:lnTo>
                      <a:pt x="118" y="334"/>
                    </a:lnTo>
                    <a:lnTo>
                      <a:pt x="116" y="333"/>
                    </a:lnTo>
                    <a:lnTo>
                      <a:pt x="115" y="330"/>
                    </a:lnTo>
                    <a:lnTo>
                      <a:pt x="116" y="328"/>
                    </a:lnTo>
                    <a:lnTo>
                      <a:pt x="115" y="327"/>
                    </a:lnTo>
                    <a:lnTo>
                      <a:pt x="115" y="325"/>
                    </a:lnTo>
                    <a:lnTo>
                      <a:pt x="113" y="324"/>
                    </a:lnTo>
                    <a:lnTo>
                      <a:pt x="113" y="324"/>
                    </a:lnTo>
                    <a:lnTo>
                      <a:pt x="115" y="322"/>
                    </a:lnTo>
                    <a:lnTo>
                      <a:pt x="115" y="319"/>
                    </a:lnTo>
                    <a:lnTo>
                      <a:pt x="115" y="317"/>
                    </a:lnTo>
                    <a:lnTo>
                      <a:pt x="116" y="316"/>
                    </a:lnTo>
                    <a:lnTo>
                      <a:pt x="118" y="314"/>
                    </a:lnTo>
                    <a:lnTo>
                      <a:pt x="118" y="310"/>
                    </a:lnTo>
                    <a:lnTo>
                      <a:pt x="119" y="307"/>
                    </a:lnTo>
                    <a:lnTo>
                      <a:pt x="121" y="305"/>
                    </a:lnTo>
                    <a:lnTo>
                      <a:pt x="121" y="302"/>
                    </a:lnTo>
                    <a:lnTo>
                      <a:pt x="121" y="301"/>
                    </a:lnTo>
                    <a:lnTo>
                      <a:pt x="118" y="301"/>
                    </a:lnTo>
                    <a:lnTo>
                      <a:pt x="116" y="301"/>
                    </a:lnTo>
                    <a:lnTo>
                      <a:pt x="115" y="301"/>
                    </a:lnTo>
                    <a:lnTo>
                      <a:pt x="110" y="301"/>
                    </a:lnTo>
                    <a:lnTo>
                      <a:pt x="106" y="301"/>
                    </a:lnTo>
                    <a:lnTo>
                      <a:pt x="98" y="301"/>
                    </a:lnTo>
                    <a:lnTo>
                      <a:pt x="89" y="301"/>
                    </a:lnTo>
                    <a:lnTo>
                      <a:pt x="81" y="301"/>
                    </a:lnTo>
                    <a:lnTo>
                      <a:pt x="80" y="301"/>
                    </a:lnTo>
                    <a:lnTo>
                      <a:pt x="70" y="301"/>
                    </a:lnTo>
                    <a:lnTo>
                      <a:pt x="60" y="301"/>
                    </a:lnTo>
                    <a:lnTo>
                      <a:pt x="49" y="301"/>
                    </a:lnTo>
                    <a:lnTo>
                      <a:pt x="38" y="301"/>
                    </a:lnTo>
                    <a:lnTo>
                      <a:pt x="29" y="301"/>
                    </a:lnTo>
                    <a:lnTo>
                      <a:pt x="20" y="301"/>
                    </a:lnTo>
                    <a:lnTo>
                      <a:pt x="14" y="301"/>
                    </a:lnTo>
                    <a:lnTo>
                      <a:pt x="8" y="301"/>
                    </a:lnTo>
                    <a:lnTo>
                      <a:pt x="5" y="301"/>
                    </a:lnTo>
                    <a:lnTo>
                      <a:pt x="3" y="301"/>
                    </a:lnTo>
                    <a:lnTo>
                      <a:pt x="0" y="301"/>
                    </a:lnTo>
                    <a:lnTo>
                      <a:pt x="0" y="301"/>
                    </a:lnTo>
                    <a:lnTo>
                      <a:pt x="5" y="297"/>
                    </a:lnTo>
                    <a:lnTo>
                      <a:pt x="5" y="294"/>
                    </a:lnTo>
                    <a:lnTo>
                      <a:pt x="2" y="293"/>
                    </a:lnTo>
                    <a:lnTo>
                      <a:pt x="2" y="290"/>
                    </a:lnTo>
                    <a:lnTo>
                      <a:pt x="2" y="290"/>
                    </a:lnTo>
                    <a:lnTo>
                      <a:pt x="2" y="288"/>
                    </a:lnTo>
                    <a:lnTo>
                      <a:pt x="3" y="288"/>
                    </a:lnTo>
                    <a:lnTo>
                      <a:pt x="3" y="287"/>
                    </a:lnTo>
                    <a:lnTo>
                      <a:pt x="3" y="287"/>
                    </a:lnTo>
                    <a:lnTo>
                      <a:pt x="3" y="285"/>
                    </a:lnTo>
                    <a:lnTo>
                      <a:pt x="3" y="285"/>
                    </a:lnTo>
                    <a:lnTo>
                      <a:pt x="2" y="285"/>
                    </a:lnTo>
                    <a:lnTo>
                      <a:pt x="0" y="284"/>
                    </a:lnTo>
                    <a:lnTo>
                      <a:pt x="0" y="282"/>
                    </a:lnTo>
                    <a:lnTo>
                      <a:pt x="0" y="281"/>
                    </a:lnTo>
                    <a:lnTo>
                      <a:pt x="2" y="281"/>
                    </a:lnTo>
                    <a:lnTo>
                      <a:pt x="3" y="281"/>
                    </a:lnTo>
                    <a:lnTo>
                      <a:pt x="6" y="281"/>
                    </a:lnTo>
                    <a:lnTo>
                      <a:pt x="8" y="281"/>
                    </a:lnTo>
                    <a:lnTo>
                      <a:pt x="8" y="279"/>
                    </a:lnTo>
                    <a:lnTo>
                      <a:pt x="8" y="278"/>
                    </a:lnTo>
                    <a:lnTo>
                      <a:pt x="9" y="273"/>
                    </a:lnTo>
                    <a:lnTo>
                      <a:pt x="9" y="273"/>
                    </a:lnTo>
                    <a:lnTo>
                      <a:pt x="9" y="271"/>
                    </a:lnTo>
                    <a:lnTo>
                      <a:pt x="9" y="270"/>
                    </a:lnTo>
                    <a:lnTo>
                      <a:pt x="9" y="270"/>
                    </a:lnTo>
                    <a:lnTo>
                      <a:pt x="9" y="268"/>
                    </a:lnTo>
                    <a:lnTo>
                      <a:pt x="8" y="268"/>
                    </a:lnTo>
                    <a:lnTo>
                      <a:pt x="8" y="267"/>
                    </a:lnTo>
                    <a:lnTo>
                      <a:pt x="8" y="264"/>
                    </a:lnTo>
                    <a:lnTo>
                      <a:pt x="9" y="262"/>
                    </a:lnTo>
                    <a:lnTo>
                      <a:pt x="14" y="259"/>
                    </a:lnTo>
                    <a:lnTo>
                      <a:pt x="14" y="258"/>
                    </a:lnTo>
                    <a:lnTo>
                      <a:pt x="14" y="258"/>
                    </a:lnTo>
                    <a:lnTo>
                      <a:pt x="14" y="256"/>
                    </a:lnTo>
                    <a:lnTo>
                      <a:pt x="15" y="248"/>
                    </a:lnTo>
                    <a:lnTo>
                      <a:pt x="15" y="248"/>
                    </a:lnTo>
                    <a:lnTo>
                      <a:pt x="15" y="247"/>
                    </a:lnTo>
                    <a:lnTo>
                      <a:pt x="17" y="242"/>
                    </a:lnTo>
                    <a:lnTo>
                      <a:pt x="18" y="241"/>
                    </a:lnTo>
                    <a:lnTo>
                      <a:pt x="18" y="239"/>
                    </a:lnTo>
                    <a:lnTo>
                      <a:pt x="20" y="238"/>
                    </a:lnTo>
                    <a:lnTo>
                      <a:pt x="21" y="236"/>
                    </a:lnTo>
                    <a:lnTo>
                      <a:pt x="23" y="236"/>
                    </a:lnTo>
                    <a:lnTo>
                      <a:pt x="25" y="236"/>
                    </a:lnTo>
                    <a:lnTo>
                      <a:pt x="26" y="235"/>
                    </a:lnTo>
                    <a:lnTo>
                      <a:pt x="29" y="232"/>
                    </a:lnTo>
                    <a:lnTo>
                      <a:pt x="29" y="232"/>
                    </a:lnTo>
                    <a:lnTo>
                      <a:pt x="31" y="230"/>
                    </a:lnTo>
                    <a:lnTo>
                      <a:pt x="31" y="229"/>
                    </a:lnTo>
                    <a:lnTo>
                      <a:pt x="31" y="229"/>
                    </a:lnTo>
                    <a:lnTo>
                      <a:pt x="34" y="227"/>
                    </a:lnTo>
                    <a:lnTo>
                      <a:pt x="35" y="225"/>
                    </a:lnTo>
                    <a:lnTo>
                      <a:pt x="37" y="224"/>
                    </a:lnTo>
                    <a:lnTo>
                      <a:pt x="37" y="221"/>
                    </a:lnTo>
                    <a:lnTo>
                      <a:pt x="35" y="218"/>
                    </a:lnTo>
                    <a:lnTo>
                      <a:pt x="35" y="218"/>
                    </a:lnTo>
                    <a:lnTo>
                      <a:pt x="35" y="218"/>
                    </a:lnTo>
                    <a:lnTo>
                      <a:pt x="35" y="216"/>
                    </a:lnTo>
                    <a:lnTo>
                      <a:pt x="35" y="216"/>
                    </a:lnTo>
                    <a:lnTo>
                      <a:pt x="38" y="216"/>
                    </a:lnTo>
                    <a:lnTo>
                      <a:pt x="41" y="212"/>
                    </a:lnTo>
                    <a:lnTo>
                      <a:pt x="43" y="207"/>
                    </a:lnTo>
                    <a:lnTo>
                      <a:pt x="46" y="204"/>
                    </a:lnTo>
                    <a:lnTo>
                      <a:pt x="46" y="204"/>
                    </a:lnTo>
                    <a:lnTo>
                      <a:pt x="46" y="204"/>
                    </a:lnTo>
                    <a:lnTo>
                      <a:pt x="48" y="202"/>
                    </a:lnTo>
                    <a:lnTo>
                      <a:pt x="46" y="201"/>
                    </a:lnTo>
                    <a:lnTo>
                      <a:pt x="44" y="201"/>
                    </a:lnTo>
                    <a:lnTo>
                      <a:pt x="43" y="201"/>
                    </a:lnTo>
                    <a:lnTo>
                      <a:pt x="41" y="201"/>
                    </a:lnTo>
                    <a:lnTo>
                      <a:pt x="41" y="199"/>
                    </a:lnTo>
                    <a:lnTo>
                      <a:pt x="41" y="196"/>
                    </a:lnTo>
                    <a:lnTo>
                      <a:pt x="40" y="195"/>
                    </a:lnTo>
                    <a:lnTo>
                      <a:pt x="37" y="195"/>
                    </a:lnTo>
                    <a:lnTo>
                      <a:pt x="35" y="193"/>
                    </a:lnTo>
                    <a:lnTo>
                      <a:pt x="34" y="192"/>
                    </a:lnTo>
                    <a:lnTo>
                      <a:pt x="34" y="192"/>
                    </a:lnTo>
                    <a:lnTo>
                      <a:pt x="34" y="189"/>
                    </a:lnTo>
                    <a:lnTo>
                      <a:pt x="34" y="187"/>
                    </a:lnTo>
                    <a:lnTo>
                      <a:pt x="35" y="187"/>
                    </a:lnTo>
                    <a:lnTo>
                      <a:pt x="35" y="186"/>
                    </a:lnTo>
                    <a:lnTo>
                      <a:pt x="35" y="184"/>
                    </a:lnTo>
                    <a:lnTo>
                      <a:pt x="34" y="184"/>
                    </a:lnTo>
                    <a:lnTo>
                      <a:pt x="32" y="183"/>
                    </a:lnTo>
                    <a:lnTo>
                      <a:pt x="32" y="183"/>
                    </a:lnTo>
                    <a:lnTo>
                      <a:pt x="32" y="181"/>
                    </a:lnTo>
                    <a:lnTo>
                      <a:pt x="31" y="181"/>
                    </a:lnTo>
                    <a:lnTo>
                      <a:pt x="31" y="180"/>
                    </a:lnTo>
                    <a:lnTo>
                      <a:pt x="31" y="178"/>
                    </a:lnTo>
                    <a:lnTo>
                      <a:pt x="31" y="176"/>
                    </a:lnTo>
                    <a:lnTo>
                      <a:pt x="32" y="176"/>
                    </a:lnTo>
                    <a:lnTo>
                      <a:pt x="34" y="176"/>
                    </a:lnTo>
                    <a:lnTo>
                      <a:pt x="35" y="175"/>
                    </a:lnTo>
                    <a:lnTo>
                      <a:pt x="37" y="173"/>
                    </a:lnTo>
                    <a:lnTo>
                      <a:pt x="37" y="173"/>
                    </a:lnTo>
                    <a:lnTo>
                      <a:pt x="35" y="172"/>
                    </a:lnTo>
                    <a:lnTo>
                      <a:pt x="32" y="172"/>
                    </a:lnTo>
                    <a:lnTo>
                      <a:pt x="31" y="170"/>
                    </a:lnTo>
                    <a:lnTo>
                      <a:pt x="31" y="169"/>
                    </a:lnTo>
                    <a:lnTo>
                      <a:pt x="32" y="167"/>
                    </a:lnTo>
                    <a:lnTo>
                      <a:pt x="32" y="163"/>
                    </a:lnTo>
                    <a:lnTo>
                      <a:pt x="34" y="163"/>
                    </a:lnTo>
                    <a:lnTo>
                      <a:pt x="34" y="161"/>
                    </a:lnTo>
                    <a:lnTo>
                      <a:pt x="35" y="161"/>
                    </a:lnTo>
                    <a:lnTo>
                      <a:pt x="35" y="160"/>
                    </a:lnTo>
                    <a:lnTo>
                      <a:pt x="37" y="158"/>
                    </a:lnTo>
                    <a:lnTo>
                      <a:pt x="35" y="157"/>
                    </a:lnTo>
                    <a:lnTo>
                      <a:pt x="35" y="155"/>
                    </a:lnTo>
                    <a:lnTo>
                      <a:pt x="34" y="155"/>
                    </a:lnTo>
                    <a:lnTo>
                      <a:pt x="32" y="155"/>
                    </a:lnTo>
                    <a:lnTo>
                      <a:pt x="32" y="155"/>
                    </a:lnTo>
                    <a:lnTo>
                      <a:pt x="31" y="155"/>
                    </a:lnTo>
                    <a:lnTo>
                      <a:pt x="31" y="153"/>
                    </a:lnTo>
                    <a:lnTo>
                      <a:pt x="31" y="152"/>
                    </a:lnTo>
                    <a:lnTo>
                      <a:pt x="31" y="143"/>
                    </a:lnTo>
                    <a:lnTo>
                      <a:pt x="32" y="143"/>
                    </a:lnTo>
                    <a:lnTo>
                      <a:pt x="32" y="141"/>
                    </a:lnTo>
                    <a:lnTo>
                      <a:pt x="34" y="141"/>
                    </a:lnTo>
                    <a:lnTo>
                      <a:pt x="35" y="141"/>
                    </a:lnTo>
                    <a:lnTo>
                      <a:pt x="35" y="140"/>
                    </a:lnTo>
                    <a:lnTo>
                      <a:pt x="35" y="138"/>
                    </a:lnTo>
                    <a:lnTo>
                      <a:pt x="34" y="137"/>
                    </a:lnTo>
                    <a:lnTo>
                      <a:pt x="34" y="132"/>
                    </a:lnTo>
                    <a:lnTo>
                      <a:pt x="34" y="130"/>
                    </a:lnTo>
                    <a:lnTo>
                      <a:pt x="34" y="130"/>
                    </a:lnTo>
                    <a:lnTo>
                      <a:pt x="31" y="130"/>
                    </a:lnTo>
                    <a:lnTo>
                      <a:pt x="31" y="129"/>
                    </a:lnTo>
                    <a:lnTo>
                      <a:pt x="29" y="127"/>
                    </a:lnTo>
                    <a:lnTo>
                      <a:pt x="31" y="126"/>
                    </a:lnTo>
                    <a:lnTo>
                      <a:pt x="32" y="123"/>
                    </a:lnTo>
                    <a:lnTo>
                      <a:pt x="32" y="121"/>
                    </a:lnTo>
                    <a:lnTo>
                      <a:pt x="34" y="120"/>
                    </a:lnTo>
                    <a:lnTo>
                      <a:pt x="34" y="118"/>
                    </a:lnTo>
                    <a:lnTo>
                      <a:pt x="34" y="117"/>
                    </a:lnTo>
                    <a:lnTo>
                      <a:pt x="31" y="114"/>
                    </a:lnTo>
                    <a:lnTo>
                      <a:pt x="29" y="114"/>
                    </a:lnTo>
                    <a:lnTo>
                      <a:pt x="29" y="112"/>
                    </a:lnTo>
                    <a:lnTo>
                      <a:pt x="28" y="112"/>
                    </a:lnTo>
                    <a:lnTo>
                      <a:pt x="26" y="111"/>
                    </a:lnTo>
                    <a:lnTo>
                      <a:pt x="26" y="109"/>
                    </a:lnTo>
                    <a:lnTo>
                      <a:pt x="28" y="109"/>
                    </a:lnTo>
                    <a:lnTo>
                      <a:pt x="29" y="109"/>
                    </a:lnTo>
                    <a:lnTo>
                      <a:pt x="31" y="109"/>
                    </a:lnTo>
                    <a:lnTo>
                      <a:pt x="31" y="108"/>
                    </a:lnTo>
                    <a:lnTo>
                      <a:pt x="32" y="106"/>
                    </a:lnTo>
                    <a:lnTo>
                      <a:pt x="32" y="104"/>
                    </a:lnTo>
                    <a:lnTo>
                      <a:pt x="31" y="103"/>
                    </a:lnTo>
                    <a:lnTo>
                      <a:pt x="28" y="103"/>
                    </a:lnTo>
                    <a:lnTo>
                      <a:pt x="26" y="101"/>
                    </a:lnTo>
                    <a:lnTo>
                      <a:pt x="26" y="100"/>
                    </a:lnTo>
                    <a:lnTo>
                      <a:pt x="28" y="100"/>
                    </a:lnTo>
                    <a:lnTo>
                      <a:pt x="29" y="98"/>
                    </a:lnTo>
                    <a:lnTo>
                      <a:pt x="31" y="95"/>
                    </a:lnTo>
                    <a:lnTo>
                      <a:pt x="32" y="95"/>
                    </a:lnTo>
                    <a:lnTo>
                      <a:pt x="32" y="95"/>
                    </a:lnTo>
                    <a:lnTo>
                      <a:pt x="34" y="94"/>
                    </a:lnTo>
                    <a:lnTo>
                      <a:pt x="34" y="92"/>
                    </a:lnTo>
                    <a:lnTo>
                      <a:pt x="35" y="92"/>
                    </a:lnTo>
                    <a:lnTo>
                      <a:pt x="37" y="92"/>
                    </a:lnTo>
                    <a:lnTo>
                      <a:pt x="37" y="92"/>
                    </a:lnTo>
                    <a:lnTo>
                      <a:pt x="38" y="91"/>
                    </a:lnTo>
                    <a:lnTo>
                      <a:pt x="38" y="89"/>
                    </a:lnTo>
                    <a:lnTo>
                      <a:pt x="37" y="88"/>
                    </a:lnTo>
                    <a:lnTo>
                      <a:pt x="37" y="86"/>
                    </a:lnTo>
                    <a:lnTo>
                      <a:pt x="38" y="85"/>
                    </a:lnTo>
                    <a:lnTo>
                      <a:pt x="38" y="81"/>
                    </a:lnTo>
                    <a:lnTo>
                      <a:pt x="38" y="80"/>
                    </a:lnTo>
                    <a:lnTo>
                      <a:pt x="37" y="80"/>
                    </a:lnTo>
                    <a:lnTo>
                      <a:pt x="37" y="78"/>
                    </a:lnTo>
                    <a:lnTo>
                      <a:pt x="35" y="78"/>
                    </a:lnTo>
                    <a:lnTo>
                      <a:pt x="35" y="77"/>
                    </a:lnTo>
                    <a:lnTo>
                      <a:pt x="35" y="77"/>
                    </a:lnTo>
                    <a:lnTo>
                      <a:pt x="40" y="77"/>
                    </a:lnTo>
                    <a:lnTo>
                      <a:pt x="40" y="75"/>
                    </a:lnTo>
                    <a:lnTo>
                      <a:pt x="43" y="74"/>
                    </a:lnTo>
                    <a:lnTo>
                      <a:pt x="44" y="74"/>
                    </a:lnTo>
                    <a:lnTo>
                      <a:pt x="46" y="74"/>
                    </a:lnTo>
                    <a:lnTo>
                      <a:pt x="48" y="74"/>
                    </a:lnTo>
                    <a:lnTo>
                      <a:pt x="48" y="74"/>
                    </a:lnTo>
                    <a:lnTo>
                      <a:pt x="49" y="72"/>
                    </a:lnTo>
                    <a:lnTo>
                      <a:pt x="49" y="69"/>
                    </a:lnTo>
                    <a:lnTo>
                      <a:pt x="44" y="66"/>
                    </a:lnTo>
                    <a:lnTo>
                      <a:pt x="44" y="65"/>
                    </a:lnTo>
                    <a:lnTo>
                      <a:pt x="44" y="65"/>
                    </a:lnTo>
                    <a:lnTo>
                      <a:pt x="48" y="62"/>
                    </a:lnTo>
                    <a:lnTo>
                      <a:pt x="49" y="62"/>
                    </a:lnTo>
                    <a:lnTo>
                      <a:pt x="49" y="62"/>
                    </a:lnTo>
                    <a:lnTo>
                      <a:pt x="52" y="55"/>
                    </a:lnTo>
                    <a:lnTo>
                      <a:pt x="52" y="55"/>
                    </a:lnTo>
                    <a:lnTo>
                      <a:pt x="52" y="55"/>
                    </a:lnTo>
                    <a:lnTo>
                      <a:pt x="54" y="55"/>
                    </a:lnTo>
                    <a:lnTo>
                      <a:pt x="55" y="55"/>
                    </a:lnTo>
                    <a:lnTo>
                      <a:pt x="55" y="55"/>
                    </a:lnTo>
                    <a:lnTo>
                      <a:pt x="55" y="55"/>
                    </a:lnTo>
                    <a:lnTo>
                      <a:pt x="55" y="54"/>
                    </a:lnTo>
                    <a:lnTo>
                      <a:pt x="57" y="52"/>
                    </a:lnTo>
                    <a:lnTo>
                      <a:pt x="57" y="52"/>
                    </a:lnTo>
                    <a:lnTo>
                      <a:pt x="57" y="51"/>
                    </a:lnTo>
                    <a:lnTo>
                      <a:pt x="57" y="49"/>
                    </a:lnTo>
                    <a:lnTo>
                      <a:pt x="57" y="49"/>
                    </a:lnTo>
                    <a:lnTo>
                      <a:pt x="57" y="48"/>
                    </a:lnTo>
                    <a:lnTo>
                      <a:pt x="57" y="48"/>
                    </a:lnTo>
                    <a:lnTo>
                      <a:pt x="57" y="48"/>
                    </a:lnTo>
                    <a:lnTo>
                      <a:pt x="58" y="49"/>
                    </a:lnTo>
                    <a:lnTo>
                      <a:pt x="58" y="49"/>
                    </a:lnTo>
                    <a:lnTo>
                      <a:pt x="61" y="48"/>
                    </a:lnTo>
                    <a:lnTo>
                      <a:pt x="63" y="48"/>
                    </a:lnTo>
                    <a:lnTo>
                      <a:pt x="64" y="46"/>
                    </a:lnTo>
                    <a:lnTo>
                      <a:pt x="66" y="45"/>
                    </a:lnTo>
                    <a:lnTo>
                      <a:pt x="67" y="42"/>
                    </a:lnTo>
                    <a:lnTo>
                      <a:pt x="67" y="40"/>
                    </a:lnTo>
                    <a:lnTo>
                      <a:pt x="67" y="32"/>
                    </a:lnTo>
                    <a:lnTo>
                      <a:pt x="67" y="28"/>
                    </a:lnTo>
                    <a:lnTo>
                      <a:pt x="67" y="25"/>
                    </a:lnTo>
                    <a:lnTo>
                      <a:pt x="69" y="22"/>
                    </a:lnTo>
                    <a:lnTo>
                      <a:pt x="69" y="20"/>
                    </a:lnTo>
                    <a:lnTo>
                      <a:pt x="70" y="20"/>
                    </a:lnTo>
                    <a:lnTo>
                      <a:pt x="70" y="20"/>
                    </a:lnTo>
                    <a:lnTo>
                      <a:pt x="72" y="20"/>
                    </a:lnTo>
                    <a:lnTo>
                      <a:pt x="74" y="20"/>
                    </a:lnTo>
                    <a:lnTo>
                      <a:pt x="75" y="20"/>
                    </a:lnTo>
                    <a:lnTo>
                      <a:pt x="75" y="19"/>
                    </a:lnTo>
                    <a:lnTo>
                      <a:pt x="75" y="17"/>
                    </a:lnTo>
                    <a:lnTo>
                      <a:pt x="75" y="16"/>
                    </a:lnTo>
                    <a:lnTo>
                      <a:pt x="74" y="14"/>
                    </a:lnTo>
                    <a:lnTo>
                      <a:pt x="75" y="14"/>
                    </a:lnTo>
                    <a:lnTo>
                      <a:pt x="81" y="11"/>
                    </a:lnTo>
                    <a:lnTo>
                      <a:pt x="84" y="9"/>
                    </a:lnTo>
                    <a:lnTo>
                      <a:pt x="87" y="6"/>
                    </a:lnTo>
                    <a:lnTo>
                      <a:pt x="87" y="3"/>
                    </a:lnTo>
                    <a:lnTo>
                      <a:pt x="86" y="0"/>
                    </a:lnTo>
                    <a:lnTo>
                      <a:pt x="84" y="0"/>
                    </a:lnTo>
                    <a:lnTo>
                      <a:pt x="93" y="0"/>
                    </a:lnTo>
                    <a:lnTo>
                      <a:pt x="101" y="0"/>
                    </a:lnTo>
                    <a:lnTo>
                      <a:pt x="109" y="0"/>
                    </a:lnTo>
                    <a:lnTo>
                      <a:pt x="118" y="0"/>
                    </a:lnTo>
                    <a:lnTo>
                      <a:pt x="126" y="0"/>
                    </a:lnTo>
                    <a:lnTo>
                      <a:pt x="135" y="0"/>
                    </a:lnTo>
                    <a:lnTo>
                      <a:pt x="142" y="0"/>
                    </a:lnTo>
                    <a:lnTo>
                      <a:pt x="150" y="0"/>
                    </a:lnTo>
                    <a:lnTo>
                      <a:pt x="159" y="0"/>
                    </a:lnTo>
                    <a:lnTo>
                      <a:pt x="167" y="0"/>
                    </a:lnTo>
                    <a:lnTo>
                      <a:pt x="175" y="0"/>
                    </a:lnTo>
                    <a:lnTo>
                      <a:pt x="184" y="0"/>
                    </a:lnTo>
                    <a:lnTo>
                      <a:pt x="191" y="0"/>
                    </a:lnTo>
                    <a:lnTo>
                      <a:pt x="199" y="0"/>
                    </a:lnTo>
                    <a:lnTo>
                      <a:pt x="208"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4" name="Freeform 379">
                <a:extLst>
                  <a:ext uri="{FF2B5EF4-FFF2-40B4-BE49-F238E27FC236}">
                    <a16:creationId xmlns:a16="http://schemas.microsoft.com/office/drawing/2014/main" id="{00A160AF-0574-9B96-6A47-E85A64350F23}"/>
                  </a:ext>
                </a:extLst>
              </p:cNvPr>
              <p:cNvSpPr>
                <a:spLocks noEditPoints="1"/>
              </p:cNvSpPr>
              <p:nvPr/>
            </p:nvSpPr>
            <p:spPr bwMode="auto">
              <a:xfrm>
                <a:off x="7610476" y="4211638"/>
                <a:ext cx="479425" cy="382587"/>
              </a:xfrm>
              <a:custGeom>
                <a:avLst/>
                <a:gdLst>
                  <a:gd name="T0" fmla="*/ 253 w 302"/>
                  <a:gd name="T1" fmla="*/ 169 h 241"/>
                  <a:gd name="T2" fmla="*/ 86 w 302"/>
                  <a:gd name="T3" fmla="*/ 2 h 241"/>
                  <a:gd name="T4" fmla="*/ 129 w 302"/>
                  <a:gd name="T5" fmla="*/ 5 h 241"/>
                  <a:gd name="T6" fmla="*/ 147 w 302"/>
                  <a:gd name="T7" fmla="*/ 8 h 241"/>
                  <a:gd name="T8" fmla="*/ 160 w 302"/>
                  <a:gd name="T9" fmla="*/ 16 h 241"/>
                  <a:gd name="T10" fmla="*/ 175 w 302"/>
                  <a:gd name="T11" fmla="*/ 31 h 241"/>
                  <a:gd name="T12" fmla="*/ 219 w 302"/>
                  <a:gd name="T13" fmla="*/ 33 h 241"/>
                  <a:gd name="T14" fmla="*/ 241 w 302"/>
                  <a:gd name="T15" fmla="*/ 39 h 241"/>
                  <a:gd name="T16" fmla="*/ 273 w 302"/>
                  <a:gd name="T17" fmla="*/ 72 h 241"/>
                  <a:gd name="T18" fmla="*/ 301 w 302"/>
                  <a:gd name="T19" fmla="*/ 103 h 241"/>
                  <a:gd name="T20" fmla="*/ 267 w 302"/>
                  <a:gd name="T21" fmla="*/ 138 h 241"/>
                  <a:gd name="T22" fmla="*/ 262 w 302"/>
                  <a:gd name="T23" fmla="*/ 146 h 241"/>
                  <a:gd name="T24" fmla="*/ 261 w 302"/>
                  <a:gd name="T25" fmla="*/ 138 h 241"/>
                  <a:gd name="T26" fmla="*/ 262 w 302"/>
                  <a:gd name="T27" fmla="*/ 152 h 241"/>
                  <a:gd name="T28" fmla="*/ 258 w 302"/>
                  <a:gd name="T29" fmla="*/ 157 h 241"/>
                  <a:gd name="T30" fmla="*/ 256 w 302"/>
                  <a:gd name="T31" fmla="*/ 158 h 241"/>
                  <a:gd name="T32" fmla="*/ 250 w 302"/>
                  <a:gd name="T33" fmla="*/ 169 h 241"/>
                  <a:gd name="T34" fmla="*/ 242 w 302"/>
                  <a:gd name="T35" fmla="*/ 166 h 241"/>
                  <a:gd name="T36" fmla="*/ 238 w 302"/>
                  <a:gd name="T37" fmla="*/ 174 h 241"/>
                  <a:gd name="T38" fmla="*/ 230 w 302"/>
                  <a:gd name="T39" fmla="*/ 181 h 241"/>
                  <a:gd name="T40" fmla="*/ 219 w 302"/>
                  <a:gd name="T41" fmla="*/ 184 h 241"/>
                  <a:gd name="T42" fmla="*/ 216 w 302"/>
                  <a:gd name="T43" fmla="*/ 183 h 241"/>
                  <a:gd name="T44" fmla="*/ 219 w 302"/>
                  <a:gd name="T45" fmla="*/ 189 h 241"/>
                  <a:gd name="T46" fmla="*/ 210 w 302"/>
                  <a:gd name="T47" fmla="*/ 195 h 241"/>
                  <a:gd name="T48" fmla="*/ 203 w 302"/>
                  <a:gd name="T49" fmla="*/ 201 h 241"/>
                  <a:gd name="T50" fmla="*/ 199 w 302"/>
                  <a:gd name="T51" fmla="*/ 203 h 241"/>
                  <a:gd name="T52" fmla="*/ 189 w 302"/>
                  <a:gd name="T53" fmla="*/ 204 h 241"/>
                  <a:gd name="T54" fmla="*/ 180 w 302"/>
                  <a:gd name="T55" fmla="*/ 204 h 241"/>
                  <a:gd name="T56" fmla="*/ 169 w 302"/>
                  <a:gd name="T57" fmla="*/ 206 h 241"/>
                  <a:gd name="T58" fmla="*/ 181 w 302"/>
                  <a:gd name="T59" fmla="*/ 209 h 241"/>
                  <a:gd name="T60" fmla="*/ 181 w 302"/>
                  <a:gd name="T61" fmla="*/ 215 h 241"/>
                  <a:gd name="T62" fmla="*/ 184 w 302"/>
                  <a:gd name="T63" fmla="*/ 213 h 241"/>
                  <a:gd name="T64" fmla="*/ 176 w 302"/>
                  <a:gd name="T65" fmla="*/ 224 h 241"/>
                  <a:gd name="T66" fmla="*/ 170 w 302"/>
                  <a:gd name="T67" fmla="*/ 216 h 241"/>
                  <a:gd name="T68" fmla="*/ 170 w 302"/>
                  <a:gd name="T69" fmla="*/ 219 h 241"/>
                  <a:gd name="T70" fmla="*/ 161 w 302"/>
                  <a:gd name="T71" fmla="*/ 206 h 241"/>
                  <a:gd name="T72" fmla="*/ 161 w 302"/>
                  <a:gd name="T73" fmla="*/ 213 h 241"/>
                  <a:gd name="T74" fmla="*/ 170 w 302"/>
                  <a:gd name="T75" fmla="*/ 227 h 241"/>
                  <a:gd name="T76" fmla="*/ 163 w 302"/>
                  <a:gd name="T77" fmla="*/ 227 h 241"/>
                  <a:gd name="T78" fmla="*/ 157 w 302"/>
                  <a:gd name="T79" fmla="*/ 241 h 241"/>
                  <a:gd name="T80" fmla="*/ 141 w 302"/>
                  <a:gd name="T81" fmla="*/ 233 h 241"/>
                  <a:gd name="T82" fmla="*/ 141 w 302"/>
                  <a:gd name="T83" fmla="*/ 221 h 241"/>
                  <a:gd name="T84" fmla="*/ 135 w 302"/>
                  <a:gd name="T85" fmla="*/ 207 h 241"/>
                  <a:gd name="T86" fmla="*/ 126 w 302"/>
                  <a:gd name="T87" fmla="*/ 200 h 241"/>
                  <a:gd name="T88" fmla="*/ 123 w 302"/>
                  <a:gd name="T89" fmla="*/ 190 h 241"/>
                  <a:gd name="T90" fmla="*/ 118 w 302"/>
                  <a:gd name="T91" fmla="*/ 174 h 241"/>
                  <a:gd name="T92" fmla="*/ 109 w 302"/>
                  <a:gd name="T93" fmla="*/ 161 h 241"/>
                  <a:gd name="T94" fmla="*/ 95 w 302"/>
                  <a:gd name="T95" fmla="*/ 149 h 241"/>
                  <a:gd name="T96" fmla="*/ 94 w 302"/>
                  <a:gd name="T97" fmla="*/ 146 h 241"/>
                  <a:gd name="T98" fmla="*/ 86 w 302"/>
                  <a:gd name="T99" fmla="*/ 131 h 241"/>
                  <a:gd name="T100" fmla="*/ 74 w 302"/>
                  <a:gd name="T101" fmla="*/ 120 h 241"/>
                  <a:gd name="T102" fmla="*/ 59 w 302"/>
                  <a:gd name="T103" fmla="*/ 103 h 241"/>
                  <a:gd name="T104" fmla="*/ 49 w 302"/>
                  <a:gd name="T105" fmla="*/ 94 h 241"/>
                  <a:gd name="T106" fmla="*/ 43 w 302"/>
                  <a:gd name="T107" fmla="*/ 83 h 241"/>
                  <a:gd name="T108" fmla="*/ 32 w 302"/>
                  <a:gd name="T109" fmla="*/ 63 h 241"/>
                  <a:gd name="T110" fmla="*/ 19 w 302"/>
                  <a:gd name="T111" fmla="*/ 52 h 241"/>
                  <a:gd name="T112" fmla="*/ 3 w 302"/>
                  <a:gd name="T113" fmla="*/ 42 h 241"/>
                  <a:gd name="T114" fmla="*/ 6 w 302"/>
                  <a:gd name="T115" fmla="*/ 28 h 241"/>
                  <a:gd name="T116" fmla="*/ 16 w 302"/>
                  <a:gd name="T117" fmla="*/ 19 h 241"/>
                  <a:gd name="T118" fmla="*/ 43 w 302"/>
                  <a:gd name="T119" fmla="*/ 10 h 241"/>
                  <a:gd name="T120" fmla="*/ 55 w 302"/>
                  <a:gd name="T121" fmla="*/ 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 h="241">
                    <a:moveTo>
                      <a:pt x="253" y="169"/>
                    </a:moveTo>
                    <a:lnTo>
                      <a:pt x="252" y="169"/>
                    </a:lnTo>
                    <a:lnTo>
                      <a:pt x="252" y="167"/>
                    </a:lnTo>
                    <a:lnTo>
                      <a:pt x="253" y="166"/>
                    </a:lnTo>
                    <a:lnTo>
                      <a:pt x="253" y="164"/>
                    </a:lnTo>
                    <a:lnTo>
                      <a:pt x="255" y="164"/>
                    </a:lnTo>
                    <a:lnTo>
                      <a:pt x="253" y="166"/>
                    </a:lnTo>
                    <a:lnTo>
                      <a:pt x="253" y="169"/>
                    </a:lnTo>
                    <a:close/>
                    <a:moveTo>
                      <a:pt x="63" y="2"/>
                    </a:moveTo>
                    <a:lnTo>
                      <a:pt x="68" y="2"/>
                    </a:lnTo>
                    <a:lnTo>
                      <a:pt x="72" y="2"/>
                    </a:lnTo>
                    <a:lnTo>
                      <a:pt x="74" y="2"/>
                    </a:lnTo>
                    <a:lnTo>
                      <a:pt x="75" y="2"/>
                    </a:lnTo>
                    <a:lnTo>
                      <a:pt x="77" y="2"/>
                    </a:lnTo>
                    <a:lnTo>
                      <a:pt x="82" y="2"/>
                    </a:lnTo>
                    <a:lnTo>
                      <a:pt x="86" y="2"/>
                    </a:lnTo>
                    <a:lnTo>
                      <a:pt x="91" y="2"/>
                    </a:lnTo>
                    <a:lnTo>
                      <a:pt x="95" y="3"/>
                    </a:lnTo>
                    <a:lnTo>
                      <a:pt x="101" y="3"/>
                    </a:lnTo>
                    <a:lnTo>
                      <a:pt x="108" y="3"/>
                    </a:lnTo>
                    <a:lnTo>
                      <a:pt x="112" y="3"/>
                    </a:lnTo>
                    <a:lnTo>
                      <a:pt x="118" y="3"/>
                    </a:lnTo>
                    <a:lnTo>
                      <a:pt x="124" y="3"/>
                    </a:lnTo>
                    <a:lnTo>
                      <a:pt x="129" y="5"/>
                    </a:lnTo>
                    <a:lnTo>
                      <a:pt x="134" y="5"/>
                    </a:lnTo>
                    <a:lnTo>
                      <a:pt x="138" y="5"/>
                    </a:lnTo>
                    <a:lnTo>
                      <a:pt x="141" y="5"/>
                    </a:lnTo>
                    <a:lnTo>
                      <a:pt x="144" y="5"/>
                    </a:lnTo>
                    <a:lnTo>
                      <a:pt x="146" y="5"/>
                    </a:lnTo>
                    <a:lnTo>
                      <a:pt x="146" y="7"/>
                    </a:lnTo>
                    <a:lnTo>
                      <a:pt x="147" y="7"/>
                    </a:lnTo>
                    <a:lnTo>
                      <a:pt x="147" y="8"/>
                    </a:lnTo>
                    <a:lnTo>
                      <a:pt x="146" y="10"/>
                    </a:lnTo>
                    <a:lnTo>
                      <a:pt x="146" y="11"/>
                    </a:lnTo>
                    <a:lnTo>
                      <a:pt x="146" y="13"/>
                    </a:lnTo>
                    <a:lnTo>
                      <a:pt x="147" y="13"/>
                    </a:lnTo>
                    <a:lnTo>
                      <a:pt x="153" y="8"/>
                    </a:lnTo>
                    <a:lnTo>
                      <a:pt x="153" y="10"/>
                    </a:lnTo>
                    <a:lnTo>
                      <a:pt x="157" y="13"/>
                    </a:lnTo>
                    <a:lnTo>
                      <a:pt x="160" y="16"/>
                    </a:lnTo>
                    <a:lnTo>
                      <a:pt x="163" y="20"/>
                    </a:lnTo>
                    <a:lnTo>
                      <a:pt x="163" y="30"/>
                    </a:lnTo>
                    <a:lnTo>
                      <a:pt x="163" y="31"/>
                    </a:lnTo>
                    <a:lnTo>
                      <a:pt x="166" y="31"/>
                    </a:lnTo>
                    <a:lnTo>
                      <a:pt x="167" y="31"/>
                    </a:lnTo>
                    <a:lnTo>
                      <a:pt x="169" y="31"/>
                    </a:lnTo>
                    <a:lnTo>
                      <a:pt x="172" y="31"/>
                    </a:lnTo>
                    <a:lnTo>
                      <a:pt x="175" y="31"/>
                    </a:lnTo>
                    <a:lnTo>
                      <a:pt x="181" y="31"/>
                    </a:lnTo>
                    <a:lnTo>
                      <a:pt x="186" y="31"/>
                    </a:lnTo>
                    <a:lnTo>
                      <a:pt x="192" y="31"/>
                    </a:lnTo>
                    <a:lnTo>
                      <a:pt x="198" y="31"/>
                    </a:lnTo>
                    <a:lnTo>
                      <a:pt x="203" y="31"/>
                    </a:lnTo>
                    <a:lnTo>
                      <a:pt x="209" y="31"/>
                    </a:lnTo>
                    <a:lnTo>
                      <a:pt x="215" y="31"/>
                    </a:lnTo>
                    <a:lnTo>
                      <a:pt x="219" y="33"/>
                    </a:lnTo>
                    <a:lnTo>
                      <a:pt x="222" y="33"/>
                    </a:lnTo>
                    <a:lnTo>
                      <a:pt x="225" y="33"/>
                    </a:lnTo>
                    <a:lnTo>
                      <a:pt x="229" y="33"/>
                    </a:lnTo>
                    <a:lnTo>
                      <a:pt x="232" y="33"/>
                    </a:lnTo>
                    <a:lnTo>
                      <a:pt x="233" y="33"/>
                    </a:lnTo>
                    <a:lnTo>
                      <a:pt x="235" y="33"/>
                    </a:lnTo>
                    <a:lnTo>
                      <a:pt x="236" y="36"/>
                    </a:lnTo>
                    <a:lnTo>
                      <a:pt x="241" y="39"/>
                    </a:lnTo>
                    <a:lnTo>
                      <a:pt x="244" y="43"/>
                    </a:lnTo>
                    <a:lnTo>
                      <a:pt x="248" y="48"/>
                    </a:lnTo>
                    <a:lnTo>
                      <a:pt x="253" y="52"/>
                    </a:lnTo>
                    <a:lnTo>
                      <a:pt x="256" y="56"/>
                    </a:lnTo>
                    <a:lnTo>
                      <a:pt x="261" y="60"/>
                    </a:lnTo>
                    <a:lnTo>
                      <a:pt x="265" y="65"/>
                    </a:lnTo>
                    <a:lnTo>
                      <a:pt x="270" y="69"/>
                    </a:lnTo>
                    <a:lnTo>
                      <a:pt x="273" y="72"/>
                    </a:lnTo>
                    <a:lnTo>
                      <a:pt x="278" y="77"/>
                    </a:lnTo>
                    <a:lnTo>
                      <a:pt x="282" y="82"/>
                    </a:lnTo>
                    <a:lnTo>
                      <a:pt x="285" y="86"/>
                    </a:lnTo>
                    <a:lnTo>
                      <a:pt x="290" y="89"/>
                    </a:lnTo>
                    <a:lnTo>
                      <a:pt x="294" y="94"/>
                    </a:lnTo>
                    <a:lnTo>
                      <a:pt x="297" y="98"/>
                    </a:lnTo>
                    <a:lnTo>
                      <a:pt x="302" y="103"/>
                    </a:lnTo>
                    <a:lnTo>
                      <a:pt x="301" y="103"/>
                    </a:lnTo>
                    <a:lnTo>
                      <a:pt x="302" y="105"/>
                    </a:lnTo>
                    <a:lnTo>
                      <a:pt x="299" y="106"/>
                    </a:lnTo>
                    <a:lnTo>
                      <a:pt x="297" y="106"/>
                    </a:lnTo>
                    <a:lnTo>
                      <a:pt x="290" y="111"/>
                    </a:lnTo>
                    <a:lnTo>
                      <a:pt x="284" y="117"/>
                    </a:lnTo>
                    <a:lnTo>
                      <a:pt x="279" y="121"/>
                    </a:lnTo>
                    <a:lnTo>
                      <a:pt x="273" y="129"/>
                    </a:lnTo>
                    <a:lnTo>
                      <a:pt x="267" y="138"/>
                    </a:lnTo>
                    <a:lnTo>
                      <a:pt x="265" y="141"/>
                    </a:lnTo>
                    <a:lnTo>
                      <a:pt x="265" y="143"/>
                    </a:lnTo>
                    <a:lnTo>
                      <a:pt x="264" y="151"/>
                    </a:lnTo>
                    <a:lnTo>
                      <a:pt x="264" y="154"/>
                    </a:lnTo>
                    <a:lnTo>
                      <a:pt x="262" y="152"/>
                    </a:lnTo>
                    <a:lnTo>
                      <a:pt x="262" y="149"/>
                    </a:lnTo>
                    <a:lnTo>
                      <a:pt x="262" y="147"/>
                    </a:lnTo>
                    <a:lnTo>
                      <a:pt x="262" y="146"/>
                    </a:lnTo>
                    <a:lnTo>
                      <a:pt x="261" y="146"/>
                    </a:lnTo>
                    <a:lnTo>
                      <a:pt x="258" y="146"/>
                    </a:lnTo>
                    <a:lnTo>
                      <a:pt x="259" y="143"/>
                    </a:lnTo>
                    <a:lnTo>
                      <a:pt x="261" y="140"/>
                    </a:lnTo>
                    <a:lnTo>
                      <a:pt x="262" y="137"/>
                    </a:lnTo>
                    <a:lnTo>
                      <a:pt x="264" y="137"/>
                    </a:lnTo>
                    <a:lnTo>
                      <a:pt x="262" y="137"/>
                    </a:lnTo>
                    <a:lnTo>
                      <a:pt x="261" y="138"/>
                    </a:lnTo>
                    <a:lnTo>
                      <a:pt x="258" y="143"/>
                    </a:lnTo>
                    <a:lnTo>
                      <a:pt x="258" y="144"/>
                    </a:lnTo>
                    <a:lnTo>
                      <a:pt x="256" y="146"/>
                    </a:lnTo>
                    <a:lnTo>
                      <a:pt x="256" y="147"/>
                    </a:lnTo>
                    <a:lnTo>
                      <a:pt x="258" y="149"/>
                    </a:lnTo>
                    <a:lnTo>
                      <a:pt x="259" y="151"/>
                    </a:lnTo>
                    <a:lnTo>
                      <a:pt x="262" y="151"/>
                    </a:lnTo>
                    <a:lnTo>
                      <a:pt x="262" y="152"/>
                    </a:lnTo>
                    <a:lnTo>
                      <a:pt x="262" y="154"/>
                    </a:lnTo>
                    <a:lnTo>
                      <a:pt x="262" y="155"/>
                    </a:lnTo>
                    <a:lnTo>
                      <a:pt x="264" y="155"/>
                    </a:lnTo>
                    <a:lnTo>
                      <a:pt x="262" y="157"/>
                    </a:lnTo>
                    <a:lnTo>
                      <a:pt x="261" y="157"/>
                    </a:lnTo>
                    <a:lnTo>
                      <a:pt x="261" y="158"/>
                    </a:lnTo>
                    <a:lnTo>
                      <a:pt x="259" y="157"/>
                    </a:lnTo>
                    <a:lnTo>
                      <a:pt x="258" y="157"/>
                    </a:lnTo>
                    <a:lnTo>
                      <a:pt x="258" y="158"/>
                    </a:lnTo>
                    <a:lnTo>
                      <a:pt x="259" y="158"/>
                    </a:lnTo>
                    <a:lnTo>
                      <a:pt x="259" y="160"/>
                    </a:lnTo>
                    <a:lnTo>
                      <a:pt x="258" y="160"/>
                    </a:lnTo>
                    <a:lnTo>
                      <a:pt x="258" y="158"/>
                    </a:lnTo>
                    <a:lnTo>
                      <a:pt x="256" y="158"/>
                    </a:lnTo>
                    <a:lnTo>
                      <a:pt x="255" y="158"/>
                    </a:lnTo>
                    <a:lnTo>
                      <a:pt x="256" y="158"/>
                    </a:lnTo>
                    <a:lnTo>
                      <a:pt x="258" y="160"/>
                    </a:lnTo>
                    <a:lnTo>
                      <a:pt x="256" y="161"/>
                    </a:lnTo>
                    <a:lnTo>
                      <a:pt x="256" y="163"/>
                    </a:lnTo>
                    <a:lnTo>
                      <a:pt x="253" y="163"/>
                    </a:lnTo>
                    <a:lnTo>
                      <a:pt x="252" y="164"/>
                    </a:lnTo>
                    <a:lnTo>
                      <a:pt x="252" y="166"/>
                    </a:lnTo>
                    <a:lnTo>
                      <a:pt x="252" y="167"/>
                    </a:lnTo>
                    <a:lnTo>
                      <a:pt x="250" y="169"/>
                    </a:lnTo>
                    <a:lnTo>
                      <a:pt x="248" y="169"/>
                    </a:lnTo>
                    <a:lnTo>
                      <a:pt x="247" y="169"/>
                    </a:lnTo>
                    <a:lnTo>
                      <a:pt x="245" y="169"/>
                    </a:lnTo>
                    <a:lnTo>
                      <a:pt x="244" y="170"/>
                    </a:lnTo>
                    <a:lnTo>
                      <a:pt x="244" y="169"/>
                    </a:lnTo>
                    <a:lnTo>
                      <a:pt x="244" y="167"/>
                    </a:lnTo>
                    <a:lnTo>
                      <a:pt x="242" y="167"/>
                    </a:lnTo>
                    <a:lnTo>
                      <a:pt x="242" y="166"/>
                    </a:lnTo>
                    <a:lnTo>
                      <a:pt x="241" y="166"/>
                    </a:lnTo>
                    <a:lnTo>
                      <a:pt x="239" y="167"/>
                    </a:lnTo>
                    <a:lnTo>
                      <a:pt x="238" y="169"/>
                    </a:lnTo>
                    <a:lnTo>
                      <a:pt x="236" y="172"/>
                    </a:lnTo>
                    <a:lnTo>
                      <a:pt x="236" y="174"/>
                    </a:lnTo>
                    <a:lnTo>
                      <a:pt x="236" y="175"/>
                    </a:lnTo>
                    <a:lnTo>
                      <a:pt x="238" y="175"/>
                    </a:lnTo>
                    <a:lnTo>
                      <a:pt x="238" y="174"/>
                    </a:lnTo>
                    <a:lnTo>
                      <a:pt x="239" y="174"/>
                    </a:lnTo>
                    <a:lnTo>
                      <a:pt x="239" y="175"/>
                    </a:lnTo>
                    <a:lnTo>
                      <a:pt x="238" y="175"/>
                    </a:lnTo>
                    <a:lnTo>
                      <a:pt x="235" y="178"/>
                    </a:lnTo>
                    <a:lnTo>
                      <a:pt x="233" y="178"/>
                    </a:lnTo>
                    <a:lnTo>
                      <a:pt x="233" y="180"/>
                    </a:lnTo>
                    <a:lnTo>
                      <a:pt x="232" y="180"/>
                    </a:lnTo>
                    <a:lnTo>
                      <a:pt x="230" y="181"/>
                    </a:lnTo>
                    <a:lnTo>
                      <a:pt x="230" y="183"/>
                    </a:lnTo>
                    <a:lnTo>
                      <a:pt x="229" y="184"/>
                    </a:lnTo>
                    <a:lnTo>
                      <a:pt x="225" y="186"/>
                    </a:lnTo>
                    <a:lnTo>
                      <a:pt x="222" y="187"/>
                    </a:lnTo>
                    <a:lnTo>
                      <a:pt x="221" y="187"/>
                    </a:lnTo>
                    <a:lnTo>
                      <a:pt x="221" y="186"/>
                    </a:lnTo>
                    <a:lnTo>
                      <a:pt x="219" y="186"/>
                    </a:lnTo>
                    <a:lnTo>
                      <a:pt x="219" y="184"/>
                    </a:lnTo>
                    <a:lnTo>
                      <a:pt x="218" y="184"/>
                    </a:lnTo>
                    <a:lnTo>
                      <a:pt x="219" y="183"/>
                    </a:lnTo>
                    <a:lnTo>
                      <a:pt x="221" y="181"/>
                    </a:lnTo>
                    <a:lnTo>
                      <a:pt x="219" y="180"/>
                    </a:lnTo>
                    <a:lnTo>
                      <a:pt x="218" y="181"/>
                    </a:lnTo>
                    <a:lnTo>
                      <a:pt x="216" y="180"/>
                    </a:lnTo>
                    <a:lnTo>
                      <a:pt x="216" y="181"/>
                    </a:lnTo>
                    <a:lnTo>
                      <a:pt x="216" y="183"/>
                    </a:lnTo>
                    <a:lnTo>
                      <a:pt x="216" y="184"/>
                    </a:lnTo>
                    <a:lnTo>
                      <a:pt x="216" y="186"/>
                    </a:lnTo>
                    <a:lnTo>
                      <a:pt x="215" y="186"/>
                    </a:lnTo>
                    <a:lnTo>
                      <a:pt x="215" y="184"/>
                    </a:lnTo>
                    <a:lnTo>
                      <a:pt x="215" y="186"/>
                    </a:lnTo>
                    <a:lnTo>
                      <a:pt x="216" y="187"/>
                    </a:lnTo>
                    <a:lnTo>
                      <a:pt x="218" y="187"/>
                    </a:lnTo>
                    <a:lnTo>
                      <a:pt x="219" y="189"/>
                    </a:lnTo>
                    <a:lnTo>
                      <a:pt x="221" y="189"/>
                    </a:lnTo>
                    <a:lnTo>
                      <a:pt x="221" y="192"/>
                    </a:lnTo>
                    <a:lnTo>
                      <a:pt x="219" y="192"/>
                    </a:lnTo>
                    <a:lnTo>
                      <a:pt x="216" y="195"/>
                    </a:lnTo>
                    <a:lnTo>
                      <a:pt x="215" y="195"/>
                    </a:lnTo>
                    <a:lnTo>
                      <a:pt x="213" y="195"/>
                    </a:lnTo>
                    <a:lnTo>
                      <a:pt x="212" y="195"/>
                    </a:lnTo>
                    <a:lnTo>
                      <a:pt x="210" y="195"/>
                    </a:lnTo>
                    <a:lnTo>
                      <a:pt x="210" y="197"/>
                    </a:lnTo>
                    <a:lnTo>
                      <a:pt x="212" y="197"/>
                    </a:lnTo>
                    <a:lnTo>
                      <a:pt x="213" y="198"/>
                    </a:lnTo>
                    <a:lnTo>
                      <a:pt x="212" y="198"/>
                    </a:lnTo>
                    <a:lnTo>
                      <a:pt x="209" y="200"/>
                    </a:lnTo>
                    <a:lnTo>
                      <a:pt x="206" y="200"/>
                    </a:lnTo>
                    <a:lnTo>
                      <a:pt x="204" y="200"/>
                    </a:lnTo>
                    <a:lnTo>
                      <a:pt x="203" y="201"/>
                    </a:lnTo>
                    <a:lnTo>
                      <a:pt x="201" y="201"/>
                    </a:lnTo>
                    <a:lnTo>
                      <a:pt x="199" y="201"/>
                    </a:lnTo>
                    <a:lnTo>
                      <a:pt x="198" y="198"/>
                    </a:lnTo>
                    <a:lnTo>
                      <a:pt x="196" y="198"/>
                    </a:lnTo>
                    <a:lnTo>
                      <a:pt x="195" y="198"/>
                    </a:lnTo>
                    <a:lnTo>
                      <a:pt x="196" y="198"/>
                    </a:lnTo>
                    <a:lnTo>
                      <a:pt x="199" y="201"/>
                    </a:lnTo>
                    <a:lnTo>
                      <a:pt x="199" y="203"/>
                    </a:lnTo>
                    <a:lnTo>
                      <a:pt x="198" y="203"/>
                    </a:lnTo>
                    <a:lnTo>
                      <a:pt x="198" y="204"/>
                    </a:lnTo>
                    <a:lnTo>
                      <a:pt x="193" y="207"/>
                    </a:lnTo>
                    <a:lnTo>
                      <a:pt x="192" y="207"/>
                    </a:lnTo>
                    <a:lnTo>
                      <a:pt x="190" y="207"/>
                    </a:lnTo>
                    <a:lnTo>
                      <a:pt x="190" y="206"/>
                    </a:lnTo>
                    <a:lnTo>
                      <a:pt x="190" y="204"/>
                    </a:lnTo>
                    <a:lnTo>
                      <a:pt x="189" y="204"/>
                    </a:lnTo>
                    <a:lnTo>
                      <a:pt x="189" y="206"/>
                    </a:lnTo>
                    <a:lnTo>
                      <a:pt x="189" y="207"/>
                    </a:lnTo>
                    <a:lnTo>
                      <a:pt x="187" y="209"/>
                    </a:lnTo>
                    <a:lnTo>
                      <a:pt x="186" y="207"/>
                    </a:lnTo>
                    <a:lnTo>
                      <a:pt x="184" y="206"/>
                    </a:lnTo>
                    <a:lnTo>
                      <a:pt x="183" y="206"/>
                    </a:lnTo>
                    <a:lnTo>
                      <a:pt x="181" y="206"/>
                    </a:lnTo>
                    <a:lnTo>
                      <a:pt x="180" y="204"/>
                    </a:lnTo>
                    <a:lnTo>
                      <a:pt x="178" y="203"/>
                    </a:lnTo>
                    <a:lnTo>
                      <a:pt x="178" y="204"/>
                    </a:lnTo>
                    <a:lnTo>
                      <a:pt x="178" y="206"/>
                    </a:lnTo>
                    <a:lnTo>
                      <a:pt x="176" y="206"/>
                    </a:lnTo>
                    <a:lnTo>
                      <a:pt x="173" y="204"/>
                    </a:lnTo>
                    <a:lnTo>
                      <a:pt x="170" y="204"/>
                    </a:lnTo>
                    <a:lnTo>
                      <a:pt x="170" y="206"/>
                    </a:lnTo>
                    <a:lnTo>
                      <a:pt x="169" y="206"/>
                    </a:lnTo>
                    <a:lnTo>
                      <a:pt x="170" y="207"/>
                    </a:lnTo>
                    <a:lnTo>
                      <a:pt x="170" y="206"/>
                    </a:lnTo>
                    <a:lnTo>
                      <a:pt x="176" y="207"/>
                    </a:lnTo>
                    <a:lnTo>
                      <a:pt x="178" y="207"/>
                    </a:lnTo>
                    <a:lnTo>
                      <a:pt x="180" y="207"/>
                    </a:lnTo>
                    <a:lnTo>
                      <a:pt x="181" y="209"/>
                    </a:lnTo>
                    <a:lnTo>
                      <a:pt x="183" y="209"/>
                    </a:lnTo>
                    <a:lnTo>
                      <a:pt x="181" y="209"/>
                    </a:lnTo>
                    <a:lnTo>
                      <a:pt x="178" y="209"/>
                    </a:lnTo>
                    <a:lnTo>
                      <a:pt x="176" y="209"/>
                    </a:lnTo>
                    <a:lnTo>
                      <a:pt x="175" y="210"/>
                    </a:lnTo>
                    <a:lnTo>
                      <a:pt x="181" y="210"/>
                    </a:lnTo>
                    <a:lnTo>
                      <a:pt x="183" y="210"/>
                    </a:lnTo>
                    <a:lnTo>
                      <a:pt x="184" y="212"/>
                    </a:lnTo>
                    <a:lnTo>
                      <a:pt x="183" y="213"/>
                    </a:lnTo>
                    <a:lnTo>
                      <a:pt x="181" y="215"/>
                    </a:lnTo>
                    <a:lnTo>
                      <a:pt x="180" y="216"/>
                    </a:lnTo>
                    <a:lnTo>
                      <a:pt x="178" y="218"/>
                    </a:lnTo>
                    <a:lnTo>
                      <a:pt x="180" y="218"/>
                    </a:lnTo>
                    <a:lnTo>
                      <a:pt x="181" y="218"/>
                    </a:lnTo>
                    <a:lnTo>
                      <a:pt x="183" y="216"/>
                    </a:lnTo>
                    <a:lnTo>
                      <a:pt x="183" y="215"/>
                    </a:lnTo>
                    <a:lnTo>
                      <a:pt x="184" y="215"/>
                    </a:lnTo>
                    <a:lnTo>
                      <a:pt x="184" y="213"/>
                    </a:lnTo>
                    <a:lnTo>
                      <a:pt x="186" y="213"/>
                    </a:lnTo>
                    <a:lnTo>
                      <a:pt x="186" y="215"/>
                    </a:lnTo>
                    <a:lnTo>
                      <a:pt x="184" y="216"/>
                    </a:lnTo>
                    <a:lnTo>
                      <a:pt x="184" y="218"/>
                    </a:lnTo>
                    <a:lnTo>
                      <a:pt x="183" y="218"/>
                    </a:lnTo>
                    <a:lnTo>
                      <a:pt x="183" y="219"/>
                    </a:lnTo>
                    <a:lnTo>
                      <a:pt x="178" y="223"/>
                    </a:lnTo>
                    <a:lnTo>
                      <a:pt x="176" y="224"/>
                    </a:lnTo>
                    <a:lnTo>
                      <a:pt x="176" y="223"/>
                    </a:lnTo>
                    <a:lnTo>
                      <a:pt x="175" y="223"/>
                    </a:lnTo>
                    <a:lnTo>
                      <a:pt x="173" y="224"/>
                    </a:lnTo>
                    <a:lnTo>
                      <a:pt x="172" y="224"/>
                    </a:lnTo>
                    <a:lnTo>
                      <a:pt x="172" y="223"/>
                    </a:lnTo>
                    <a:lnTo>
                      <a:pt x="172" y="219"/>
                    </a:lnTo>
                    <a:lnTo>
                      <a:pt x="173" y="215"/>
                    </a:lnTo>
                    <a:lnTo>
                      <a:pt x="170" y="216"/>
                    </a:lnTo>
                    <a:lnTo>
                      <a:pt x="172" y="210"/>
                    </a:lnTo>
                    <a:lnTo>
                      <a:pt x="170" y="209"/>
                    </a:lnTo>
                    <a:lnTo>
                      <a:pt x="169" y="209"/>
                    </a:lnTo>
                    <a:lnTo>
                      <a:pt x="169" y="210"/>
                    </a:lnTo>
                    <a:lnTo>
                      <a:pt x="170" y="210"/>
                    </a:lnTo>
                    <a:lnTo>
                      <a:pt x="170" y="212"/>
                    </a:lnTo>
                    <a:lnTo>
                      <a:pt x="170" y="218"/>
                    </a:lnTo>
                    <a:lnTo>
                      <a:pt x="170" y="219"/>
                    </a:lnTo>
                    <a:lnTo>
                      <a:pt x="170" y="221"/>
                    </a:lnTo>
                    <a:lnTo>
                      <a:pt x="169" y="221"/>
                    </a:lnTo>
                    <a:lnTo>
                      <a:pt x="164" y="216"/>
                    </a:lnTo>
                    <a:lnTo>
                      <a:pt x="163" y="213"/>
                    </a:lnTo>
                    <a:lnTo>
                      <a:pt x="163" y="210"/>
                    </a:lnTo>
                    <a:lnTo>
                      <a:pt x="163" y="209"/>
                    </a:lnTo>
                    <a:lnTo>
                      <a:pt x="163" y="207"/>
                    </a:lnTo>
                    <a:lnTo>
                      <a:pt x="161" y="206"/>
                    </a:lnTo>
                    <a:lnTo>
                      <a:pt x="160" y="204"/>
                    </a:lnTo>
                    <a:lnTo>
                      <a:pt x="158" y="204"/>
                    </a:lnTo>
                    <a:lnTo>
                      <a:pt x="160" y="204"/>
                    </a:lnTo>
                    <a:lnTo>
                      <a:pt x="160" y="207"/>
                    </a:lnTo>
                    <a:lnTo>
                      <a:pt x="161" y="207"/>
                    </a:lnTo>
                    <a:lnTo>
                      <a:pt x="161" y="209"/>
                    </a:lnTo>
                    <a:lnTo>
                      <a:pt x="160" y="210"/>
                    </a:lnTo>
                    <a:lnTo>
                      <a:pt x="161" y="213"/>
                    </a:lnTo>
                    <a:lnTo>
                      <a:pt x="163" y="215"/>
                    </a:lnTo>
                    <a:lnTo>
                      <a:pt x="163" y="218"/>
                    </a:lnTo>
                    <a:lnTo>
                      <a:pt x="163" y="219"/>
                    </a:lnTo>
                    <a:lnTo>
                      <a:pt x="163" y="221"/>
                    </a:lnTo>
                    <a:lnTo>
                      <a:pt x="166" y="224"/>
                    </a:lnTo>
                    <a:lnTo>
                      <a:pt x="167" y="224"/>
                    </a:lnTo>
                    <a:lnTo>
                      <a:pt x="169" y="226"/>
                    </a:lnTo>
                    <a:lnTo>
                      <a:pt x="170" y="227"/>
                    </a:lnTo>
                    <a:lnTo>
                      <a:pt x="169" y="229"/>
                    </a:lnTo>
                    <a:lnTo>
                      <a:pt x="167" y="230"/>
                    </a:lnTo>
                    <a:lnTo>
                      <a:pt x="166" y="233"/>
                    </a:lnTo>
                    <a:lnTo>
                      <a:pt x="161" y="236"/>
                    </a:lnTo>
                    <a:lnTo>
                      <a:pt x="161" y="233"/>
                    </a:lnTo>
                    <a:lnTo>
                      <a:pt x="163" y="229"/>
                    </a:lnTo>
                    <a:lnTo>
                      <a:pt x="163" y="226"/>
                    </a:lnTo>
                    <a:lnTo>
                      <a:pt x="163" y="227"/>
                    </a:lnTo>
                    <a:lnTo>
                      <a:pt x="163" y="229"/>
                    </a:lnTo>
                    <a:lnTo>
                      <a:pt x="161" y="230"/>
                    </a:lnTo>
                    <a:lnTo>
                      <a:pt x="161" y="232"/>
                    </a:lnTo>
                    <a:lnTo>
                      <a:pt x="160" y="232"/>
                    </a:lnTo>
                    <a:lnTo>
                      <a:pt x="160" y="233"/>
                    </a:lnTo>
                    <a:lnTo>
                      <a:pt x="160" y="235"/>
                    </a:lnTo>
                    <a:lnTo>
                      <a:pt x="157" y="239"/>
                    </a:lnTo>
                    <a:lnTo>
                      <a:pt x="157" y="241"/>
                    </a:lnTo>
                    <a:lnTo>
                      <a:pt x="155" y="241"/>
                    </a:lnTo>
                    <a:lnTo>
                      <a:pt x="153" y="241"/>
                    </a:lnTo>
                    <a:lnTo>
                      <a:pt x="152" y="239"/>
                    </a:lnTo>
                    <a:lnTo>
                      <a:pt x="149" y="238"/>
                    </a:lnTo>
                    <a:lnTo>
                      <a:pt x="147" y="238"/>
                    </a:lnTo>
                    <a:lnTo>
                      <a:pt x="144" y="238"/>
                    </a:lnTo>
                    <a:lnTo>
                      <a:pt x="141" y="235"/>
                    </a:lnTo>
                    <a:lnTo>
                      <a:pt x="141" y="233"/>
                    </a:lnTo>
                    <a:lnTo>
                      <a:pt x="141" y="232"/>
                    </a:lnTo>
                    <a:lnTo>
                      <a:pt x="140" y="230"/>
                    </a:lnTo>
                    <a:lnTo>
                      <a:pt x="140" y="229"/>
                    </a:lnTo>
                    <a:lnTo>
                      <a:pt x="140" y="227"/>
                    </a:lnTo>
                    <a:lnTo>
                      <a:pt x="140" y="226"/>
                    </a:lnTo>
                    <a:lnTo>
                      <a:pt x="140" y="224"/>
                    </a:lnTo>
                    <a:lnTo>
                      <a:pt x="141" y="223"/>
                    </a:lnTo>
                    <a:lnTo>
                      <a:pt x="141" y="221"/>
                    </a:lnTo>
                    <a:lnTo>
                      <a:pt x="141" y="219"/>
                    </a:lnTo>
                    <a:lnTo>
                      <a:pt x="140" y="219"/>
                    </a:lnTo>
                    <a:lnTo>
                      <a:pt x="140" y="218"/>
                    </a:lnTo>
                    <a:lnTo>
                      <a:pt x="138" y="218"/>
                    </a:lnTo>
                    <a:lnTo>
                      <a:pt x="137" y="212"/>
                    </a:lnTo>
                    <a:lnTo>
                      <a:pt x="137" y="209"/>
                    </a:lnTo>
                    <a:lnTo>
                      <a:pt x="137" y="207"/>
                    </a:lnTo>
                    <a:lnTo>
                      <a:pt x="135" y="207"/>
                    </a:lnTo>
                    <a:lnTo>
                      <a:pt x="135" y="206"/>
                    </a:lnTo>
                    <a:lnTo>
                      <a:pt x="134" y="204"/>
                    </a:lnTo>
                    <a:lnTo>
                      <a:pt x="132" y="204"/>
                    </a:lnTo>
                    <a:lnTo>
                      <a:pt x="131" y="203"/>
                    </a:lnTo>
                    <a:lnTo>
                      <a:pt x="131" y="201"/>
                    </a:lnTo>
                    <a:lnTo>
                      <a:pt x="129" y="201"/>
                    </a:lnTo>
                    <a:lnTo>
                      <a:pt x="127" y="201"/>
                    </a:lnTo>
                    <a:lnTo>
                      <a:pt x="126" y="200"/>
                    </a:lnTo>
                    <a:lnTo>
                      <a:pt x="124" y="200"/>
                    </a:lnTo>
                    <a:lnTo>
                      <a:pt x="124" y="198"/>
                    </a:lnTo>
                    <a:lnTo>
                      <a:pt x="124" y="197"/>
                    </a:lnTo>
                    <a:lnTo>
                      <a:pt x="124" y="195"/>
                    </a:lnTo>
                    <a:lnTo>
                      <a:pt x="124" y="193"/>
                    </a:lnTo>
                    <a:lnTo>
                      <a:pt x="124" y="192"/>
                    </a:lnTo>
                    <a:lnTo>
                      <a:pt x="123" y="192"/>
                    </a:lnTo>
                    <a:lnTo>
                      <a:pt x="123" y="190"/>
                    </a:lnTo>
                    <a:lnTo>
                      <a:pt x="124" y="189"/>
                    </a:lnTo>
                    <a:lnTo>
                      <a:pt x="123" y="187"/>
                    </a:lnTo>
                    <a:lnTo>
                      <a:pt x="123" y="186"/>
                    </a:lnTo>
                    <a:lnTo>
                      <a:pt x="123" y="184"/>
                    </a:lnTo>
                    <a:lnTo>
                      <a:pt x="123" y="183"/>
                    </a:lnTo>
                    <a:lnTo>
                      <a:pt x="121" y="181"/>
                    </a:lnTo>
                    <a:lnTo>
                      <a:pt x="118" y="175"/>
                    </a:lnTo>
                    <a:lnTo>
                      <a:pt x="118" y="174"/>
                    </a:lnTo>
                    <a:lnTo>
                      <a:pt x="118" y="170"/>
                    </a:lnTo>
                    <a:lnTo>
                      <a:pt x="118" y="169"/>
                    </a:lnTo>
                    <a:lnTo>
                      <a:pt x="117" y="167"/>
                    </a:lnTo>
                    <a:lnTo>
                      <a:pt x="117" y="166"/>
                    </a:lnTo>
                    <a:lnTo>
                      <a:pt x="115" y="166"/>
                    </a:lnTo>
                    <a:lnTo>
                      <a:pt x="114" y="164"/>
                    </a:lnTo>
                    <a:lnTo>
                      <a:pt x="112" y="163"/>
                    </a:lnTo>
                    <a:lnTo>
                      <a:pt x="109" y="161"/>
                    </a:lnTo>
                    <a:lnTo>
                      <a:pt x="103" y="160"/>
                    </a:lnTo>
                    <a:lnTo>
                      <a:pt x="101" y="158"/>
                    </a:lnTo>
                    <a:lnTo>
                      <a:pt x="101" y="157"/>
                    </a:lnTo>
                    <a:lnTo>
                      <a:pt x="101" y="154"/>
                    </a:lnTo>
                    <a:lnTo>
                      <a:pt x="100" y="154"/>
                    </a:lnTo>
                    <a:lnTo>
                      <a:pt x="98" y="152"/>
                    </a:lnTo>
                    <a:lnTo>
                      <a:pt x="97" y="152"/>
                    </a:lnTo>
                    <a:lnTo>
                      <a:pt x="95" y="149"/>
                    </a:lnTo>
                    <a:lnTo>
                      <a:pt x="97" y="149"/>
                    </a:lnTo>
                    <a:lnTo>
                      <a:pt x="97" y="147"/>
                    </a:lnTo>
                    <a:lnTo>
                      <a:pt x="95" y="146"/>
                    </a:lnTo>
                    <a:lnTo>
                      <a:pt x="97" y="146"/>
                    </a:lnTo>
                    <a:lnTo>
                      <a:pt x="95" y="146"/>
                    </a:lnTo>
                    <a:lnTo>
                      <a:pt x="95" y="144"/>
                    </a:lnTo>
                    <a:lnTo>
                      <a:pt x="94" y="144"/>
                    </a:lnTo>
                    <a:lnTo>
                      <a:pt x="94" y="146"/>
                    </a:lnTo>
                    <a:lnTo>
                      <a:pt x="91" y="141"/>
                    </a:lnTo>
                    <a:lnTo>
                      <a:pt x="91" y="140"/>
                    </a:lnTo>
                    <a:lnTo>
                      <a:pt x="91" y="138"/>
                    </a:lnTo>
                    <a:lnTo>
                      <a:pt x="91" y="137"/>
                    </a:lnTo>
                    <a:lnTo>
                      <a:pt x="91" y="135"/>
                    </a:lnTo>
                    <a:lnTo>
                      <a:pt x="91" y="134"/>
                    </a:lnTo>
                    <a:lnTo>
                      <a:pt x="88" y="132"/>
                    </a:lnTo>
                    <a:lnTo>
                      <a:pt x="86" y="131"/>
                    </a:lnTo>
                    <a:lnTo>
                      <a:pt x="83" y="128"/>
                    </a:lnTo>
                    <a:lnTo>
                      <a:pt x="83" y="126"/>
                    </a:lnTo>
                    <a:lnTo>
                      <a:pt x="82" y="126"/>
                    </a:lnTo>
                    <a:lnTo>
                      <a:pt x="78" y="125"/>
                    </a:lnTo>
                    <a:lnTo>
                      <a:pt x="77" y="125"/>
                    </a:lnTo>
                    <a:lnTo>
                      <a:pt x="75" y="123"/>
                    </a:lnTo>
                    <a:lnTo>
                      <a:pt x="74" y="121"/>
                    </a:lnTo>
                    <a:lnTo>
                      <a:pt x="74" y="120"/>
                    </a:lnTo>
                    <a:lnTo>
                      <a:pt x="72" y="117"/>
                    </a:lnTo>
                    <a:lnTo>
                      <a:pt x="72" y="115"/>
                    </a:lnTo>
                    <a:lnTo>
                      <a:pt x="71" y="112"/>
                    </a:lnTo>
                    <a:lnTo>
                      <a:pt x="69" y="111"/>
                    </a:lnTo>
                    <a:lnTo>
                      <a:pt x="66" y="108"/>
                    </a:lnTo>
                    <a:lnTo>
                      <a:pt x="63" y="106"/>
                    </a:lnTo>
                    <a:lnTo>
                      <a:pt x="62" y="105"/>
                    </a:lnTo>
                    <a:lnTo>
                      <a:pt x="59" y="103"/>
                    </a:lnTo>
                    <a:lnTo>
                      <a:pt x="57" y="102"/>
                    </a:lnTo>
                    <a:lnTo>
                      <a:pt x="55" y="100"/>
                    </a:lnTo>
                    <a:lnTo>
                      <a:pt x="54" y="98"/>
                    </a:lnTo>
                    <a:lnTo>
                      <a:pt x="54" y="97"/>
                    </a:lnTo>
                    <a:lnTo>
                      <a:pt x="52" y="97"/>
                    </a:lnTo>
                    <a:lnTo>
                      <a:pt x="51" y="97"/>
                    </a:lnTo>
                    <a:lnTo>
                      <a:pt x="51" y="95"/>
                    </a:lnTo>
                    <a:lnTo>
                      <a:pt x="49" y="94"/>
                    </a:lnTo>
                    <a:lnTo>
                      <a:pt x="49" y="92"/>
                    </a:lnTo>
                    <a:lnTo>
                      <a:pt x="48" y="91"/>
                    </a:lnTo>
                    <a:lnTo>
                      <a:pt x="48" y="89"/>
                    </a:lnTo>
                    <a:lnTo>
                      <a:pt x="46" y="89"/>
                    </a:lnTo>
                    <a:lnTo>
                      <a:pt x="46" y="88"/>
                    </a:lnTo>
                    <a:lnTo>
                      <a:pt x="45" y="85"/>
                    </a:lnTo>
                    <a:lnTo>
                      <a:pt x="45" y="83"/>
                    </a:lnTo>
                    <a:lnTo>
                      <a:pt x="43" y="83"/>
                    </a:lnTo>
                    <a:lnTo>
                      <a:pt x="42" y="83"/>
                    </a:lnTo>
                    <a:lnTo>
                      <a:pt x="40" y="82"/>
                    </a:lnTo>
                    <a:lnTo>
                      <a:pt x="40" y="80"/>
                    </a:lnTo>
                    <a:lnTo>
                      <a:pt x="39" y="72"/>
                    </a:lnTo>
                    <a:lnTo>
                      <a:pt x="39" y="71"/>
                    </a:lnTo>
                    <a:lnTo>
                      <a:pt x="34" y="66"/>
                    </a:lnTo>
                    <a:lnTo>
                      <a:pt x="34" y="65"/>
                    </a:lnTo>
                    <a:lnTo>
                      <a:pt x="32" y="63"/>
                    </a:lnTo>
                    <a:lnTo>
                      <a:pt x="32" y="60"/>
                    </a:lnTo>
                    <a:lnTo>
                      <a:pt x="32" y="59"/>
                    </a:lnTo>
                    <a:lnTo>
                      <a:pt x="29" y="57"/>
                    </a:lnTo>
                    <a:lnTo>
                      <a:pt x="25" y="57"/>
                    </a:lnTo>
                    <a:lnTo>
                      <a:pt x="22" y="57"/>
                    </a:lnTo>
                    <a:lnTo>
                      <a:pt x="20" y="56"/>
                    </a:lnTo>
                    <a:lnTo>
                      <a:pt x="19" y="54"/>
                    </a:lnTo>
                    <a:lnTo>
                      <a:pt x="19" y="52"/>
                    </a:lnTo>
                    <a:lnTo>
                      <a:pt x="17" y="52"/>
                    </a:lnTo>
                    <a:lnTo>
                      <a:pt x="16" y="49"/>
                    </a:lnTo>
                    <a:lnTo>
                      <a:pt x="13" y="49"/>
                    </a:lnTo>
                    <a:lnTo>
                      <a:pt x="13" y="48"/>
                    </a:lnTo>
                    <a:lnTo>
                      <a:pt x="13" y="46"/>
                    </a:lnTo>
                    <a:lnTo>
                      <a:pt x="11" y="48"/>
                    </a:lnTo>
                    <a:lnTo>
                      <a:pt x="8" y="46"/>
                    </a:lnTo>
                    <a:lnTo>
                      <a:pt x="3" y="42"/>
                    </a:lnTo>
                    <a:lnTo>
                      <a:pt x="0" y="40"/>
                    </a:lnTo>
                    <a:lnTo>
                      <a:pt x="2" y="36"/>
                    </a:lnTo>
                    <a:lnTo>
                      <a:pt x="3" y="34"/>
                    </a:lnTo>
                    <a:lnTo>
                      <a:pt x="3" y="33"/>
                    </a:lnTo>
                    <a:lnTo>
                      <a:pt x="3" y="31"/>
                    </a:lnTo>
                    <a:lnTo>
                      <a:pt x="5" y="30"/>
                    </a:lnTo>
                    <a:lnTo>
                      <a:pt x="6" y="30"/>
                    </a:lnTo>
                    <a:lnTo>
                      <a:pt x="6" y="28"/>
                    </a:lnTo>
                    <a:lnTo>
                      <a:pt x="8" y="26"/>
                    </a:lnTo>
                    <a:lnTo>
                      <a:pt x="10" y="26"/>
                    </a:lnTo>
                    <a:lnTo>
                      <a:pt x="11" y="25"/>
                    </a:lnTo>
                    <a:lnTo>
                      <a:pt x="11" y="23"/>
                    </a:lnTo>
                    <a:lnTo>
                      <a:pt x="13" y="22"/>
                    </a:lnTo>
                    <a:lnTo>
                      <a:pt x="14" y="22"/>
                    </a:lnTo>
                    <a:lnTo>
                      <a:pt x="16" y="20"/>
                    </a:lnTo>
                    <a:lnTo>
                      <a:pt x="16" y="19"/>
                    </a:lnTo>
                    <a:lnTo>
                      <a:pt x="16" y="17"/>
                    </a:lnTo>
                    <a:lnTo>
                      <a:pt x="17" y="17"/>
                    </a:lnTo>
                    <a:lnTo>
                      <a:pt x="36" y="11"/>
                    </a:lnTo>
                    <a:lnTo>
                      <a:pt x="37" y="11"/>
                    </a:lnTo>
                    <a:lnTo>
                      <a:pt x="39" y="11"/>
                    </a:lnTo>
                    <a:lnTo>
                      <a:pt x="40" y="11"/>
                    </a:lnTo>
                    <a:lnTo>
                      <a:pt x="42" y="10"/>
                    </a:lnTo>
                    <a:lnTo>
                      <a:pt x="43" y="10"/>
                    </a:lnTo>
                    <a:lnTo>
                      <a:pt x="43" y="8"/>
                    </a:lnTo>
                    <a:lnTo>
                      <a:pt x="45" y="8"/>
                    </a:lnTo>
                    <a:lnTo>
                      <a:pt x="46" y="7"/>
                    </a:lnTo>
                    <a:lnTo>
                      <a:pt x="48" y="7"/>
                    </a:lnTo>
                    <a:lnTo>
                      <a:pt x="51" y="5"/>
                    </a:lnTo>
                    <a:lnTo>
                      <a:pt x="52" y="5"/>
                    </a:lnTo>
                    <a:lnTo>
                      <a:pt x="54" y="5"/>
                    </a:lnTo>
                    <a:lnTo>
                      <a:pt x="55" y="5"/>
                    </a:lnTo>
                    <a:lnTo>
                      <a:pt x="55" y="3"/>
                    </a:lnTo>
                    <a:lnTo>
                      <a:pt x="59" y="3"/>
                    </a:lnTo>
                    <a:lnTo>
                      <a:pt x="60" y="2"/>
                    </a:lnTo>
                    <a:lnTo>
                      <a:pt x="60" y="0"/>
                    </a:lnTo>
                    <a:lnTo>
                      <a:pt x="62" y="0"/>
                    </a:lnTo>
                    <a:lnTo>
                      <a:pt x="63" y="0"/>
                    </a:lnTo>
                    <a:lnTo>
                      <a:pt x="63" y="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5" name="Freeform 380">
                <a:extLst>
                  <a:ext uri="{FF2B5EF4-FFF2-40B4-BE49-F238E27FC236}">
                    <a16:creationId xmlns:a16="http://schemas.microsoft.com/office/drawing/2014/main" id="{7AD8E21E-DA41-3966-71E5-2CC3DEB4555B}"/>
                  </a:ext>
                </a:extLst>
              </p:cNvPr>
              <p:cNvSpPr>
                <a:spLocks/>
              </p:cNvSpPr>
              <p:nvPr/>
            </p:nvSpPr>
            <p:spPr bwMode="auto">
              <a:xfrm>
                <a:off x="6794501" y="3273425"/>
                <a:ext cx="400050" cy="720725"/>
              </a:xfrm>
              <a:custGeom>
                <a:avLst/>
                <a:gdLst>
                  <a:gd name="T0" fmla="*/ 234 w 252"/>
                  <a:gd name="T1" fmla="*/ 20 h 454"/>
                  <a:gd name="T2" fmla="*/ 240 w 252"/>
                  <a:gd name="T3" fmla="*/ 35 h 454"/>
                  <a:gd name="T4" fmla="*/ 248 w 252"/>
                  <a:gd name="T5" fmla="*/ 58 h 454"/>
                  <a:gd name="T6" fmla="*/ 252 w 252"/>
                  <a:gd name="T7" fmla="*/ 116 h 454"/>
                  <a:gd name="T8" fmla="*/ 252 w 252"/>
                  <a:gd name="T9" fmla="*/ 201 h 454"/>
                  <a:gd name="T10" fmla="*/ 248 w 252"/>
                  <a:gd name="T11" fmla="*/ 265 h 454"/>
                  <a:gd name="T12" fmla="*/ 243 w 252"/>
                  <a:gd name="T13" fmla="*/ 283 h 454"/>
                  <a:gd name="T14" fmla="*/ 251 w 252"/>
                  <a:gd name="T15" fmla="*/ 294 h 454"/>
                  <a:gd name="T16" fmla="*/ 252 w 252"/>
                  <a:gd name="T17" fmla="*/ 308 h 454"/>
                  <a:gd name="T18" fmla="*/ 246 w 252"/>
                  <a:gd name="T19" fmla="*/ 322 h 454"/>
                  <a:gd name="T20" fmla="*/ 243 w 252"/>
                  <a:gd name="T21" fmla="*/ 326 h 454"/>
                  <a:gd name="T22" fmla="*/ 242 w 252"/>
                  <a:gd name="T23" fmla="*/ 334 h 454"/>
                  <a:gd name="T24" fmla="*/ 236 w 252"/>
                  <a:gd name="T25" fmla="*/ 342 h 454"/>
                  <a:gd name="T26" fmla="*/ 229 w 252"/>
                  <a:gd name="T27" fmla="*/ 348 h 454"/>
                  <a:gd name="T28" fmla="*/ 225 w 252"/>
                  <a:gd name="T29" fmla="*/ 352 h 454"/>
                  <a:gd name="T30" fmla="*/ 226 w 252"/>
                  <a:gd name="T31" fmla="*/ 362 h 454"/>
                  <a:gd name="T32" fmla="*/ 223 w 252"/>
                  <a:gd name="T33" fmla="*/ 365 h 454"/>
                  <a:gd name="T34" fmla="*/ 219 w 252"/>
                  <a:gd name="T35" fmla="*/ 372 h 454"/>
                  <a:gd name="T36" fmla="*/ 220 w 252"/>
                  <a:gd name="T37" fmla="*/ 380 h 454"/>
                  <a:gd name="T38" fmla="*/ 220 w 252"/>
                  <a:gd name="T39" fmla="*/ 386 h 454"/>
                  <a:gd name="T40" fmla="*/ 219 w 252"/>
                  <a:gd name="T41" fmla="*/ 391 h 454"/>
                  <a:gd name="T42" fmla="*/ 213 w 252"/>
                  <a:gd name="T43" fmla="*/ 403 h 454"/>
                  <a:gd name="T44" fmla="*/ 203 w 252"/>
                  <a:gd name="T45" fmla="*/ 417 h 454"/>
                  <a:gd name="T46" fmla="*/ 191 w 252"/>
                  <a:gd name="T47" fmla="*/ 421 h 454"/>
                  <a:gd name="T48" fmla="*/ 194 w 252"/>
                  <a:gd name="T49" fmla="*/ 441 h 454"/>
                  <a:gd name="T50" fmla="*/ 162 w 252"/>
                  <a:gd name="T51" fmla="*/ 434 h 454"/>
                  <a:gd name="T52" fmla="*/ 148 w 252"/>
                  <a:gd name="T53" fmla="*/ 447 h 454"/>
                  <a:gd name="T54" fmla="*/ 147 w 252"/>
                  <a:gd name="T55" fmla="*/ 452 h 454"/>
                  <a:gd name="T56" fmla="*/ 139 w 252"/>
                  <a:gd name="T57" fmla="*/ 447 h 454"/>
                  <a:gd name="T58" fmla="*/ 136 w 252"/>
                  <a:gd name="T59" fmla="*/ 449 h 454"/>
                  <a:gd name="T60" fmla="*/ 130 w 252"/>
                  <a:gd name="T61" fmla="*/ 434 h 454"/>
                  <a:gd name="T62" fmla="*/ 131 w 252"/>
                  <a:gd name="T63" fmla="*/ 421 h 454"/>
                  <a:gd name="T64" fmla="*/ 127 w 252"/>
                  <a:gd name="T65" fmla="*/ 404 h 454"/>
                  <a:gd name="T66" fmla="*/ 118 w 252"/>
                  <a:gd name="T67" fmla="*/ 392 h 454"/>
                  <a:gd name="T68" fmla="*/ 101 w 252"/>
                  <a:gd name="T69" fmla="*/ 377 h 454"/>
                  <a:gd name="T70" fmla="*/ 87 w 252"/>
                  <a:gd name="T71" fmla="*/ 369 h 454"/>
                  <a:gd name="T72" fmla="*/ 75 w 252"/>
                  <a:gd name="T73" fmla="*/ 357 h 454"/>
                  <a:gd name="T74" fmla="*/ 76 w 252"/>
                  <a:gd name="T75" fmla="*/ 339 h 454"/>
                  <a:gd name="T76" fmla="*/ 85 w 252"/>
                  <a:gd name="T77" fmla="*/ 311 h 454"/>
                  <a:gd name="T78" fmla="*/ 75 w 252"/>
                  <a:gd name="T79" fmla="*/ 297 h 454"/>
                  <a:gd name="T80" fmla="*/ 56 w 252"/>
                  <a:gd name="T81" fmla="*/ 302 h 454"/>
                  <a:gd name="T82" fmla="*/ 52 w 252"/>
                  <a:gd name="T83" fmla="*/ 286 h 454"/>
                  <a:gd name="T84" fmla="*/ 50 w 252"/>
                  <a:gd name="T85" fmla="*/ 276 h 454"/>
                  <a:gd name="T86" fmla="*/ 29 w 252"/>
                  <a:gd name="T87" fmla="*/ 254 h 454"/>
                  <a:gd name="T88" fmla="*/ 9 w 252"/>
                  <a:gd name="T89" fmla="*/ 230 h 454"/>
                  <a:gd name="T90" fmla="*/ 6 w 252"/>
                  <a:gd name="T91" fmla="*/ 218 h 454"/>
                  <a:gd name="T92" fmla="*/ 0 w 252"/>
                  <a:gd name="T93" fmla="*/ 196 h 454"/>
                  <a:gd name="T94" fmla="*/ 9 w 252"/>
                  <a:gd name="T95" fmla="*/ 176 h 454"/>
                  <a:gd name="T96" fmla="*/ 7 w 252"/>
                  <a:gd name="T97" fmla="*/ 164 h 454"/>
                  <a:gd name="T98" fmla="*/ 21 w 252"/>
                  <a:gd name="T99" fmla="*/ 156 h 454"/>
                  <a:gd name="T100" fmla="*/ 27 w 252"/>
                  <a:gd name="T101" fmla="*/ 141 h 454"/>
                  <a:gd name="T102" fmla="*/ 33 w 252"/>
                  <a:gd name="T103" fmla="*/ 115 h 454"/>
                  <a:gd name="T104" fmla="*/ 27 w 252"/>
                  <a:gd name="T105" fmla="*/ 103 h 454"/>
                  <a:gd name="T106" fmla="*/ 56 w 252"/>
                  <a:gd name="T107" fmla="*/ 87 h 454"/>
                  <a:gd name="T108" fmla="*/ 73 w 252"/>
                  <a:gd name="T109" fmla="*/ 78 h 454"/>
                  <a:gd name="T110" fmla="*/ 76 w 252"/>
                  <a:gd name="T111" fmla="*/ 66 h 454"/>
                  <a:gd name="T112" fmla="*/ 84 w 252"/>
                  <a:gd name="T113" fmla="*/ 58 h 454"/>
                  <a:gd name="T114" fmla="*/ 85 w 252"/>
                  <a:gd name="T115" fmla="*/ 34 h 454"/>
                  <a:gd name="T116" fmla="*/ 70 w 252"/>
                  <a:gd name="T117" fmla="*/ 23 h 454"/>
                  <a:gd name="T118" fmla="*/ 59 w 252"/>
                  <a:gd name="T119" fmla="*/ 6 h 454"/>
                  <a:gd name="T120" fmla="*/ 90 w 252"/>
                  <a:gd name="T121" fmla="*/ 0 h 454"/>
                  <a:gd name="T122" fmla="*/ 168 w 252"/>
                  <a:gd name="T123" fmla="*/ 2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 h="454">
                    <a:moveTo>
                      <a:pt x="234" y="2"/>
                    </a:moveTo>
                    <a:lnTo>
                      <a:pt x="234" y="3"/>
                    </a:lnTo>
                    <a:lnTo>
                      <a:pt x="234" y="11"/>
                    </a:lnTo>
                    <a:lnTo>
                      <a:pt x="234" y="12"/>
                    </a:lnTo>
                    <a:lnTo>
                      <a:pt x="232" y="12"/>
                    </a:lnTo>
                    <a:lnTo>
                      <a:pt x="232" y="14"/>
                    </a:lnTo>
                    <a:lnTo>
                      <a:pt x="234" y="20"/>
                    </a:lnTo>
                    <a:lnTo>
                      <a:pt x="234" y="23"/>
                    </a:lnTo>
                    <a:lnTo>
                      <a:pt x="236" y="26"/>
                    </a:lnTo>
                    <a:lnTo>
                      <a:pt x="237" y="31"/>
                    </a:lnTo>
                    <a:lnTo>
                      <a:pt x="237" y="32"/>
                    </a:lnTo>
                    <a:lnTo>
                      <a:pt x="239" y="34"/>
                    </a:lnTo>
                    <a:lnTo>
                      <a:pt x="239" y="35"/>
                    </a:lnTo>
                    <a:lnTo>
                      <a:pt x="240" y="35"/>
                    </a:lnTo>
                    <a:lnTo>
                      <a:pt x="242" y="37"/>
                    </a:lnTo>
                    <a:lnTo>
                      <a:pt x="243" y="37"/>
                    </a:lnTo>
                    <a:lnTo>
                      <a:pt x="243" y="40"/>
                    </a:lnTo>
                    <a:lnTo>
                      <a:pt x="243" y="41"/>
                    </a:lnTo>
                    <a:lnTo>
                      <a:pt x="245" y="47"/>
                    </a:lnTo>
                    <a:lnTo>
                      <a:pt x="246" y="52"/>
                    </a:lnTo>
                    <a:lnTo>
                      <a:pt x="248" y="58"/>
                    </a:lnTo>
                    <a:lnTo>
                      <a:pt x="249" y="61"/>
                    </a:lnTo>
                    <a:lnTo>
                      <a:pt x="252" y="66"/>
                    </a:lnTo>
                    <a:lnTo>
                      <a:pt x="252" y="67"/>
                    </a:lnTo>
                    <a:lnTo>
                      <a:pt x="252" y="80"/>
                    </a:lnTo>
                    <a:lnTo>
                      <a:pt x="252" y="92"/>
                    </a:lnTo>
                    <a:lnTo>
                      <a:pt x="252" y="104"/>
                    </a:lnTo>
                    <a:lnTo>
                      <a:pt x="252" y="116"/>
                    </a:lnTo>
                    <a:lnTo>
                      <a:pt x="252" y="129"/>
                    </a:lnTo>
                    <a:lnTo>
                      <a:pt x="252" y="141"/>
                    </a:lnTo>
                    <a:lnTo>
                      <a:pt x="252" y="152"/>
                    </a:lnTo>
                    <a:lnTo>
                      <a:pt x="252" y="164"/>
                    </a:lnTo>
                    <a:lnTo>
                      <a:pt x="252" y="176"/>
                    </a:lnTo>
                    <a:lnTo>
                      <a:pt x="252" y="188"/>
                    </a:lnTo>
                    <a:lnTo>
                      <a:pt x="252" y="201"/>
                    </a:lnTo>
                    <a:lnTo>
                      <a:pt x="252" y="213"/>
                    </a:lnTo>
                    <a:lnTo>
                      <a:pt x="252" y="224"/>
                    </a:lnTo>
                    <a:lnTo>
                      <a:pt x="252" y="236"/>
                    </a:lnTo>
                    <a:lnTo>
                      <a:pt x="251" y="248"/>
                    </a:lnTo>
                    <a:lnTo>
                      <a:pt x="251" y="260"/>
                    </a:lnTo>
                    <a:lnTo>
                      <a:pt x="251" y="264"/>
                    </a:lnTo>
                    <a:lnTo>
                      <a:pt x="248" y="265"/>
                    </a:lnTo>
                    <a:lnTo>
                      <a:pt x="246" y="267"/>
                    </a:lnTo>
                    <a:lnTo>
                      <a:pt x="246" y="268"/>
                    </a:lnTo>
                    <a:lnTo>
                      <a:pt x="246" y="270"/>
                    </a:lnTo>
                    <a:lnTo>
                      <a:pt x="248" y="273"/>
                    </a:lnTo>
                    <a:lnTo>
                      <a:pt x="248" y="276"/>
                    </a:lnTo>
                    <a:lnTo>
                      <a:pt x="243" y="279"/>
                    </a:lnTo>
                    <a:lnTo>
                      <a:pt x="243" y="283"/>
                    </a:lnTo>
                    <a:lnTo>
                      <a:pt x="245" y="285"/>
                    </a:lnTo>
                    <a:lnTo>
                      <a:pt x="246" y="286"/>
                    </a:lnTo>
                    <a:lnTo>
                      <a:pt x="248" y="288"/>
                    </a:lnTo>
                    <a:lnTo>
                      <a:pt x="248" y="291"/>
                    </a:lnTo>
                    <a:lnTo>
                      <a:pt x="248" y="293"/>
                    </a:lnTo>
                    <a:lnTo>
                      <a:pt x="249" y="293"/>
                    </a:lnTo>
                    <a:lnTo>
                      <a:pt x="251" y="294"/>
                    </a:lnTo>
                    <a:lnTo>
                      <a:pt x="251" y="296"/>
                    </a:lnTo>
                    <a:lnTo>
                      <a:pt x="251" y="299"/>
                    </a:lnTo>
                    <a:lnTo>
                      <a:pt x="251" y="300"/>
                    </a:lnTo>
                    <a:lnTo>
                      <a:pt x="251" y="302"/>
                    </a:lnTo>
                    <a:lnTo>
                      <a:pt x="249" y="302"/>
                    </a:lnTo>
                    <a:lnTo>
                      <a:pt x="251" y="305"/>
                    </a:lnTo>
                    <a:lnTo>
                      <a:pt x="252" y="308"/>
                    </a:lnTo>
                    <a:lnTo>
                      <a:pt x="252" y="311"/>
                    </a:lnTo>
                    <a:lnTo>
                      <a:pt x="251" y="317"/>
                    </a:lnTo>
                    <a:lnTo>
                      <a:pt x="251" y="319"/>
                    </a:lnTo>
                    <a:lnTo>
                      <a:pt x="249" y="319"/>
                    </a:lnTo>
                    <a:lnTo>
                      <a:pt x="248" y="319"/>
                    </a:lnTo>
                    <a:lnTo>
                      <a:pt x="246" y="320"/>
                    </a:lnTo>
                    <a:lnTo>
                      <a:pt x="246" y="322"/>
                    </a:lnTo>
                    <a:lnTo>
                      <a:pt x="246" y="323"/>
                    </a:lnTo>
                    <a:lnTo>
                      <a:pt x="246" y="325"/>
                    </a:lnTo>
                    <a:lnTo>
                      <a:pt x="245" y="325"/>
                    </a:lnTo>
                    <a:lnTo>
                      <a:pt x="246" y="325"/>
                    </a:lnTo>
                    <a:lnTo>
                      <a:pt x="245" y="325"/>
                    </a:lnTo>
                    <a:lnTo>
                      <a:pt x="245" y="326"/>
                    </a:lnTo>
                    <a:lnTo>
                      <a:pt x="243" y="326"/>
                    </a:lnTo>
                    <a:lnTo>
                      <a:pt x="243" y="328"/>
                    </a:lnTo>
                    <a:lnTo>
                      <a:pt x="243" y="329"/>
                    </a:lnTo>
                    <a:lnTo>
                      <a:pt x="245" y="331"/>
                    </a:lnTo>
                    <a:lnTo>
                      <a:pt x="245" y="332"/>
                    </a:lnTo>
                    <a:lnTo>
                      <a:pt x="243" y="332"/>
                    </a:lnTo>
                    <a:lnTo>
                      <a:pt x="242" y="332"/>
                    </a:lnTo>
                    <a:lnTo>
                      <a:pt x="242" y="334"/>
                    </a:lnTo>
                    <a:lnTo>
                      <a:pt x="239" y="336"/>
                    </a:lnTo>
                    <a:lnTo>
                      <a:pt x="237" y="336"/>
                    </a:lnTo>
                    <a:lnTo>
                      <a:pt x="237" y="337"/>
                    </a:lnTo>
                    <a:lnTo>
                      <a:pt x="239" y="337"/>
                    </a:lnTo>
                    <a:lnTo>
                      <a:pt x="237" y="339"/>
                    </a:lnTo>
                    <a:lnTo>
                      <a:pt x="237" y="340"/>
                    </a:lnTo>
                    <a:lnTo>
                      <a:pt x="236" y="342"/>
                    </a:lnTo>
                    <a:lnTo>
                      <a:pt x="234" y="343"/>
                    </a:lnTo>
                    <a:lnTo>
                      <a:pt x="232" y="343"/>
                    </a:lnTo>
                    <a:lnTo>
                      <a:pt x="232" y="346"/>
                    </a:lnTo>
                    <a:lnTo>
                      <a:pt x="232" y="348"/>
                    </a:lnTo>
                    <a:lnTo>
                      <a:pt x="231" y="349"/>
                    </a:lnTo>
                    <a:lnTo>
                      <a:pt x="231" y="348"/>
                    </a:lnTo>
                    <a:lnTo>
                      <a:pt x="229" y="348"/>
                    </a:lnTo>
                    <a:lnTo>
                      <a:pt x="228" y="349"/>
                    </a:lnTo>
                    <a:lnTo>
                      <a:pt x="228" y="351"/>
                    </a:lnTo>
                    <a:lnTo>
                      <a:pt x="228" y="349"/>
                    </a:lnTo>
                    <a:lnTo>
                      <a:pt x="226" y="349"/>
                    </a:lnTo>
                    <a:lnTo>
                      <a:pt x="225" y="349"/>
                    </a:lnTo>
                    <a:lnTo>
                      <a:pt x="225" y="351"/>
                    </a:lnTo>
                    <a:lnTo>
                      <a:pt x="225" y="352"/>
                    </a:lnTo>
                    <a:lnTo>
                      <a:pt x="223" y="354"/>
                    </a:lnTo>
                    <a:lnTo>
                      <a:pt x="222" y="355"/>
                    </a:lnTo>
                    <a:lnTo>
                      <a:pt x="223" y="355"/>
                    </a:lnTo>
                    <a:lnTo>
                      <a:pt x="223" y="357"/>
                    </a:lnTo>
                    <a:lnTo>
                      <a:pt x="225" y="359"/>
                    </a:lnTo>
                    <a:lnTo>
                      <a:pt x="226" y="360"/>
                    </a:lnTo>
                    <a:lnTo>
                      <a:pt x="226" y="362"/>
                    </a:lnTo>
                    <a:lnTo>
                      <a:pt x="225" y="362"/>
                    </a:lnTo>
                    <a:lnTo>
                      <a:pt x="223" y="362"/>
                    </a:lnTo>
                    <a:lnTo>
                      <a:pt x="223" y="363"/>
                    </a:lnTo>
                    <a:lnTo>
                      <a:pt x="222" y="365"/>
                    </a:lnTo>
                    <a:lnTo>
                      <a:pt x="220" y="365"/>
                    </a:lnTo>
                    <a:lnTo>
                      <a:pt x="222" y="366"/>
                    </a:lnTo>
                    <a:lnTo>
                      <a:pt x="223" y="365"/>
                    </a:lnTo>
                    <a:lnTo>
                      <a:pt x="225" y="366"/>
                    </a:lnTo>
                    <a:lnTo>
                      <a:pt x="223" y="368"/>
                    </a:lnTo>
                    <a:lnTo>
                      <a:pt x="222" y="368"/>
                    </a:lnTo>
                    <a:lnTo>
                      <a:pt x="220" y="368"/>
                    </a:lnTo>
                    <a:lnTo>
                      <a:pt x="219" y="369"/>
                    </a:lnTo>
                    <a:lnTo>
                      <a:pt x="220" y="371"/>
                    </a:lnTo>
                    <a:lnTo>
                      <a:pt x="219" y="372"/>
                    </a:lnTo>
                    <a:lnTo>
                      <a:pt x="220" y="372"/>
                    </a:lnTo>
                    <a:lnTo>
                      <a:pt x="220" y="374"/>
                    </a:lnTo>
                    <a:lnTo>
                      <a:pt x="220" y="375"/>
                    </a:lnTo>
                    <a:lnTo>
                      <a:pt x="219" y="375"/>
                    </a:lnTo>
                    <a:lnTo>
                      <a:pt x="219" y="377"/>
                    </a:lnTo>
                    <a:lnTo>
                      <a:pt x="219" y="378"/>
                    </a:lnTo>
                    <a:lnTo>
                      <a:pt x="220" y="380"/>
                    </a:lnTo>
                    <a:lnTo>
                      <a:pt x="220" y="381"/>
                    </a:lnTo>
                    <a:lnTo>
                      <a:pt x="219" y="381"/>
                    </a:lnTo>
                    <a:lnTo>
                      <a:pt x="217" y="381"/>
                    </a:lnTo>
                    <a:lnTo>
                      <a:pt x="216" y="381"/>
                    </a:lnTo>
                    <a:lnTo>
                      <a:pt x="216" y="383"/>
                    </a:lnTo>
                    <a:lnTo>
                      <a:pt x="219" y="385"/>
                    </a:lnTo>
                    <a:lnTo>
                      <a:pt x="220" y="386"/>
                    </a:lnTo>
                    <a:lnTo>
                      <a:pt x="219" y="386"/>
                    </a:lnTo>
                    <a:lnTo>
                      <a:pt x="216" y="386"/>
                    </a:lnTo>
                    <a:lnTo>
                      <a:pt x="216" y="388"/>
                    </a:lnTo>
                    <a:lnTo>
                      <a:pt x="217" y="388"/>
                    </a:lnTo>
                    <a:lnTo>
                      <a:pt x="219" y="388"/>
                    </a:lnTo>
                    <a:lnTo>
                      <a:pt x="219" y="389"/>
                    </a:lnTo>
                    <a:lnTo>
                      <a:pt x="219" y="391"/>
                    </a:lnTo>
                    <a:lnTo>
                      <a:pt x="219" y="392"/>
                    </a:lnTo>
                    <a:lnTo>
                      <a:pt x="217" y="394"/>
                    </a:lnTo>
                    <a:lnTo>
                      <a:pt x="214" y="397"/>
                    </a:lnTo>
                    <a:lnTo>
                      <a:pt x="213" y="398"/>
                    </a:lnTo>
                    <a:lnTo>
                      <a:pt x="213" y="400"/>
                    </a:lnTo>
                    <a:lnTo>
                      <a:pt x="213" y="401"/>
                    </a:lnTo>
                    <a:lnTo>
                      <a:pt x="213" y="403"/>
                    </a:lnTo>
                    <a:lnTo>
                      <a:pt x="213" y="406"/>
                    </a:lnTo>
                    <a:lnTo>
                      <a:pt x="214" y="406"/>
                    </a:lnTo>
                    <a:lnTo>
                      <a:pt x="216" y="408"/>
                    </a:lnTo>
                    <a:lnTo>
                      <a:pt x="217" y="411"/>
                    </a:lnTo>
                    <a:lnTo>
                      <a:pt x="216" y="414"/>
                    </a:lnTo>
                    <a:lnTo>
                      <a:pt x="214" y="415"/>
                    </a:lnTo>
                    <a:lnTo>
                      <a:pt x="203" y="417"/>
                    </a:lnTo>
                    <a:lnTo>
                      <a:pt x="199" y="418"/>
                    </a:lnTo>
                    <a:lnTo>
                      <a:pt x="197" y="420"/>
                    </a:lnTo>
                    <a:lnTo>
                      <a:pt x="196" y="420"/>
                    </a:lnTo>
                    <a:lnTo>
                      <a:pt x="194" y="420"/>
                    </a:lnTo>
                    <a:lnTo>
                      <a:pt x="193" y="420"/>
                    </a:lnTo>
                    <a:lnTo>
                      <a:pt x="193" y="421"/>
                    </a:lnTo>
                    <a:lnTo>
                      <a:pt x="191" y="421"/>
                    </a:lnTo>
                    <a:lnTo>
                      <a:pt x="190" y="426"/>
                    </a:lnTo>
                    <a:lnTo>
                      <a:pt x="190" y="429"/>
                    </a:lnTo>
                    <a:lnTo>
                      <a:pt x="191" y="431"/>
                    </a:lnTo>
                    <a:lnTo>
                      <a:pt x="191" y="434"/>
                    </a:lnTo>
                    <a:lnTo>
                      <a:pt x="194" y="437"/>
                    </a:lnTo>
                    <a:lnTo>
                      <a:pt x="194" y="440"/>
                    </a:lnTo>
                    <a:lnTo>
                      <a:pt x="194" y="441"/>
                    </a:lnTo>
                    <a:lnTo>
                      <a:pt x="194" y="444"/>
                    </a:lnTo>
                    <a:lnTo>
                      <a:pt x="191" y="446"/>
                    </a:lnTo>
                    <a:lnTo>
                      <a:pt x="190" y="447"/>
                    </a:lnTo>
                    <a:lnTo>
                      <a:pt x="187" y="446"/>
                    </a:lnTo>
                    <a:lnTo>
                      <a:pt x="182" y="443"/>
                    </a:lnTo>
                    <a:lnTo>
                      <a:pt x="165" y="435"/>
                    </a:lnTo>
                    <a:lnTo>
                      <a:pt x="162" y="434"/>
                    </a:lnTo>
                    <a:lnTo>
                      <a:pt x="159" y="435"/>
                    </a:lnTo>
                    <a:lnTo>
                      <a:pt x="156" y="435"/>
                    </a:lnTo>
                    <a:lnTo>
                      <a:pt x="154" y="438"/>
                    </a:lnTo>
                    <a:lnTo>
                      <a:pt x="153" y="438"/>
                    </a:lnTo>
                    <a:lnTo>
                      <a:pt x="151" y="443"/>
                    </a:lnTo>
                    <a:lnTo>
                      <a:pt x="150" y="444"/>
                    </a:lnTo>
                    <a:lnTo>
                      <a:pt x="148" y="447"/>
                    </a:lnTo>
                    <a:lnTo>
                      <a:pt x="148" y="449"/>
                    </a:lnTo>
                    <a:lnTo>
                      <a:pt x="150" y="452"/>
                    </a:lnTo>
                    <a:lnTo>
                      <a:pt x="151" y="454"/>
                    </a:lnTo>
                    <a:lnTo>
                      <a:pt x="150" y="454"/>
                    </a:lnTo>
                    <a:lnTo>
                      <a:pt x="148" y="454"/>
                    </a:lnTo>
                    <a:lnTo>
                      <a:pt x="147" y="454"/>
                    </a:lnTo>
                    <a:lnTo>
                      <a:pt x="147" y="452"/>
                    </a:lnTo>
                    <a:lnTo>
                      <a:pt x="145" y="450"/>
                    </a:lnTo>
                    <a:lnTo>
                      <a:pt x="144" y="449"/>
                    </a:lnTo>
                    <a:lnTo>
                      <a:pt x="144" y="447"/>
                    </a:lnTo>
                    <a:lnTo>
                      <a:pt x="144" y="446"/>
                    </a:lnTo>
                    <a:lnTo>
                      <a:pt x="142" y="446"/>
                    </a:lnTo>
                    <a:lnTo>
                      <a:pt x="141" y="446"/>
                    </a:lnTo>
                    <a:lnTo>
                      <a:pt x="139" y="447"/>
                    </a:lnTo>
                    <a:lnTo>
                      <a:pt x="141" y="449"/>
                    </a:lnTo>
                    <a:lnTo>
                      <a:pt x="142" y="449"/>
                    </a:lnTo>
                    <a:lnTo>
                      <a:pt x="142" y="450"/>
                    </a:lnTo>
                    <a:lnTo>
                      <a:pt x="142" y="452"/>
                    </a:lnTo>
                    <a:lnTo>
                      <a:pt x="141" y="452"/>
                    </a:lnTo>
                    <a:lnTo>
                      <a:pt x="139" y="450"/>
                    </a:lnTo>
                    <a:lnTo>
                      <a:pt x="136" y="449"/>
                    </a:lnTo>
                    <a:lnTo>
                      <a:pt x="134" y="447"/>
                    </a:lnTo>
                    <a:lnTo>
                      <a:pt x="134" y="446"/>
                    </a:lnTo>
                    <a:lnTo>
                      <a:pt x="134" y="443"/>
                    </a:lnTo>
                    <a:lnTo>
                      <a:pt x="131" y="440"/>
                    </a:lnTo>
                    <a:lnTo>
                      <a:pt x="130" y="437"/>
                    </a:lnTo>
                    <a:lnTo>
                      <a:pt x="130" y="435"/>
                    </a:lnTo>
                    <a:lnTo>
                      <a:pt x="130" y="434"/>
                    </a:lnTo>
                    <a:lnTo>
                      <a:pt x="128" y="432"/>
                    </a:lnTo>
                    <a:lnTo>
                      <a:pt x="127" y="432"/>
                    </a:lnTo>
                    <a:lnTo>
                      <a:pt x="127" y="431"/>
                    </a:lnTo>
                    <a:lnTo>
                      <a:pt x="127" y="427"/>
                    </a:lnTo>
                    <a:lnTo>
                      <a:pt x="128" y="426"/>
                    </a:lnTo>
                    <a:lnTo>
                      <a:pt x="130" y="423"/>
                    </a:lnTo>
                    <a:lnTo>
                      <a:pt x="131" y="421"/>
                    </a:lnTo>
                    <a:lnTo>
                      <a:pt x="131" y="417"/>
                    </a:lnTo>
                    <a:lnTo>
                      <a:pt x="130" y="415"/>
                    </a:lnTo>
                    <a:lnTo>
                      <a:pt x="127" y="412"/>
                    </a:lnTo>
                    <a:lnTo>
                      <a:pt x="127" y="409"/>
                    </a:lnTo>
                    <a:lnTo>
                      <a:pt x="125" y="408"/>
                    </a:lnTo>
                    <a:lnTo>
                      <a:pt x="127" y="406"/>
                    </a:lnTo>
                    <a:lnTo>
                      <a:pt x="127" y="404"/>
                    </a:lnTo>
                    <a:lnTo>
                      <a:pt x="127" y="403"/>
                    </a:lnTo>
                    <a:lnTo>
                      <a:pt x="125" y="401"/>
                    </a:lnTo>
                    <a:lnTo>
                      <a:pt x="125" y="400"/>
                    </a:lnTo>
                    <a:lnTo>
                      <a:pt x="127" y="398"/>
                    </a:lnTo>
                    <a:lnTo>
                      <a:pt x="124" y="397"/>
                    </a:lnTo>
                    <a:lnTo>
                      <a:pt x="118" y="394"/>
                    </a:lnTo>
                    <a:lnTo>
                      <a:pt x="118" y="392"/>
                    </a:lnTo>
                    <a:lnTo>
                      <a:pt x="115" y="388"/>
                    </a:lnTo>
                    <a:lnTo>
                      <a:pt x="113" y="386"/>
                    </a:lnTo>
                    <a:lnTo>
                      <a:pt x="111" y="385"/>
                    </a:lnTo>
                    <a:lnTo>
                      <a:pt x="108" y="383"/>
                    </a:lnTo>
                    <a:lnTo>
                      <a:pt x="107" y="381"/>
                    </a:lnTo>
                    <a:lnTo>
                      <a:pt x="104" y="378"/>
                    </a:lnTo>
                    <a:lnTo>
                      <a:pt x="101" y="377"/>
                    </a:lnTo>
                    <a:lnTo>
                      <a:pt x="99" y="375"/>
                    </a:lnTo>
                    <a:lnTo>
                      <a:pt x="98" y="375"/>
                    </a:lnTo>
                    <a:lnTo>
                      <a:pt x="96" y="375"/>
                    </a:lnTo>
                    <a:lnTo>
                      <a:pt x="95" y="375"/>
                    </a:lnTo>
                    <a:lnTo>
                      <a:pt x="92" y="372"/>
                    </a:lnTo>
                    <a:lnTo>
                      <a:pt x="89" y="371"/>
                    </a:lnTo>
                    <a:lnTo>
                      <a:pt x="87" y="369"/>
                    </a:lnTo>
                    <a:lnTo>
                      <a:pt x="85" y="368"/>
                    </a:lnTo>
                    <a:lnTo>
                      <a:pt x="84" y="366"/>
                    </a:lnTo>
                    <a:lnTo>
                      <a:pt x="82" y="365"/>
                    </a:lnTo>
                    <a:lnTo>
                      <a:pt x="81" y="363"/>
                    </a:lnTo>
                    <a:lnTo>
                      <a:pt x="79" y="362"/>
                    </a:lnTo>
                    <a:lnTo>
                      <a:pt x="78" y="360"/>
                    </a:lnTo>
                    <a:lnTo>
                      <a:pt x="75" y="357"/>
                    </a:lnTo>
                    <a:lnTo>
                      <a:pt x="73" y="355"/>
                    </a:lnTo>
                    <a:lnTo>
                      <a:pt x="73" y="354"/>
                    </a:lnTo>
                    <a:lnTo>
                      <a:pt x="73" y="352"/>
                    </a:lnTo>
                    <a:lnTo>
                      <a:pt x="72" y="349"/>
                    </a:lnTo>
                    <a:lnTo>
                      <a:pt x="72" y="346"/>
                    </a:lnTo>
                    <a:lnTo>
                      <a:pt x="73" y="343"/>
                    </a:lnTo>
                    <a:lnTo>
                      <a:pt x="76" y="339"/>
                    </a:lnTo>
                    <a:lnTo>
                      <a:pt x="79" y="329"/>
                    </a:lnTo>
                    <a:lnTo>
                      <a:pt x="82" y="325"/>
                    </a:lnTo>
                    <a:lnTo>
                      <a:pt x="84" y="322"/>
                    </a:lnTo>
                    <a:lnTo>
                      <a:pt x="84" y="319"/>
                    </a:lnTo>
                    <a:lnTo>
                      <a:pt x="84" y="316"/>
                    </a:lnTo>
                    <a:lnTo>
                      <a:pt x="84" y="313"/>
                    </a:lnTo>
                    <a:lnTo>
                      <a:pt x="85" y="311"/>
                    </a:lnTo>
                    <a:lnTo>
                      <a:pt x="87" y="309"/>
                    </a:lnTo>
                    <a:lnTo>
                      <a:pt x="87" y="308"/>
                    </a:lnTo>
                    <a:lnTo>
                      <a:pt x="89" y="306"/>
                    </a:lnTo>
                    <a:lnTo>
                      <a:pt x="87" y="303"/>
                    </a:lnTo>
                    <a:lnTo>
                      <a:pt x="84" y="302"/>
                    </a:lnTo>
                    <a:lnTo>
                      <a:pt x="78" y="299"/>
                    </a:lnTo>
                    <a:lnTo>
                      <a:pt x="75" y="297"/>
                    </a:lnTo>
                    <a:lnTo>
                      <a:pt x="73" y="297"/>
                    </a:lnTo>
                    <a:lnTo>
                      <a:pt x="70" y="296"/>
                    </a:lnTo>
                    <a:lnTo>
                      <a:pt x="69" y="296"/>
                    </a:lnTo>
                    <a:lnTo>
                      <a:pt x="66" y="296"/>
                    </a:lnTo>
                    <a:lnTo>
                      <a:pt x="62" y="300"/>
                    </a:lnTo>
                    <a:lnTo>
                      <a:pt x="59" y="302"/>
                    </a:lnTo>
                    <a:lnTo>
                      <a:pt x="56" y="302"/>
                    </a:lnTo>
                    <a:lnTo>
                      <a:pt x="55" y="299"/>
                    </a:lnTo>
                    <a:lnTo>
                      <a:pt x="52" y="293"/>
                    </a:lnTo>
                    <a:lnTo>
                      <a:pt x="52" y="291"/>
                    </a:lnTo>
                    <a:lnTo>
                      <a:pt x="52" y="290"/>
                    </a:lnTo>
                    <a:lnTo>
                      <a:pt x="52" y="288"/>
                    </a:lnTo>
                    <a:lnTo>
                      <a:pt x="50" y="286"/>
                    </a:lnTo>
                    <a:lnTo>
                      <a:pt x="52" y="286"/>
                    </a:lnTo>
                    <a:lnTo>
                      <a:pt x="52" y="285"/>
                    </a:lnTo>
                    <a:lnTo>
                      <a:pt x="52" y="283"/>
                    </a:lnTo>
                    <a:lnTo>
                      <a:pt x="50" y="282"/>
                    </a:lnTo>
                    <a:lnTo>
                      <a:pt x="50" y="280"/>
                    </a:lnTo>
                    <a:lnTo>
                      <a:pt x="50" y="279"/>
                    </a:lnTo>
                    <a:lnTo>
                      <a:pt x="50" y="277"/>
                    </a:lnTo>
                    <a:lnTo>
                      <a:pt x="50" y="276"/>
                    </a:lnTo>
                    <a:lnTo>
                      <a:pt x="50" y="274"/>
                    </a:lnTo>
                    <a:lnTo>
                      <a:pt x="49" y="273"/>
                    </a:lnTo>
                    <a:lnTo>
                      <a:pt x="47" y="270"/>
                    </a:lnTo>
                    <a:lnTo>
                      <a:pt x="46" y="268"/>
                    </a:lnTo>
                    <a:lnTo>
                      <a:pt x="44" y="267"/>
                    </a:lnTo>
                    <a:lnTo>
                      <a:pt x="30" y="256"/>
                    </a:lnTo>
                    <a:lnTo>
                      <a:pt x="29" y="254"/>
                    </a:lnTo>
                    <a:lnTo>
                      <a:pt x="29" y="253"/>
                    </a:lnTo>
                    <a:lnTo>
                      <a:pt x="29" y="251"/>
                    </a:lnTo>
                    <a:lnTo>
                      <a:pt x="27" y="250"/>
                    </a:lnTo>
                    <a:lnTo>
                      <a:pt x="27" y="248"/>
                    </a:lnTo>
                    <a:lnTo>
                      <a:pt x="10" y="234"/>
                    </a:lnTo>
                    <a:lnTo>
                      <a:pt x="9" y="233"/>
                    </a:lnTo>
                    <a:lnTo>
                      <a:pt x="9" y="230"/>
                    </a:lnTo>
                    <a:lnTo>
                      <a:pt x="9" y="228"/>
                    </a:lnTo>
                    <a:lnTo>
                      <a:pt x="9" y="227"/>
                    </a:lnTo>
                    <a:lnTo>
                      <a:pt x="7" y="225"/>
                    </a:lnTo>
                    <a:lnTo>
                      <a:pt x="6" y="224"/>
                    </a:lnTo>
                    <a:lnTo>
                      <a:pt x="4" y="222"/>
                    </a:lnTo>
                    <a:lnTo>
                      <a:pt x="4" y="221"/>
                    </a:lnTo>
                    <a:lnTo>
                      <a:pt x="6" y="218"/>
                    </a:lnTo>
                    <a:lnTo>
                      <a:pt x="6" y="216"/>
                    </a:lnTo>
                    <a:lnTo>
                      <a:pt x="4" y="214"/>
                    </a:lnTo>
                    <a:lnTo>
                      <a:pt x="4" y="213"/>
                    </a:lnTo>
                    <a:lnTo>
                      <a:pt x="3" y="213"/>
                    </a:lnTo>
                    <a:lnTo>
                      <a:pt x="3" y="211"/>
                    </a:lnTo>
                    <a:lnTo>
                      <a:pt x="3" y="210"/>
                    </a:lnTo>
                    <a:lnTo>
                      <a:pt x="0" y="196"/>
                    </a:lnTo>
                    <a:lnTo>
                      <a:pt x="0" y="193"/>
                    </a:lnTo>
                    <a:lnTo>
                      <a:pt x="1" y="188"/>
                    </a:lnTo>
                    <a:lnTo>
                      <a:pt x="1" y="185"/>
                    </a:lnTo>
                    <a:lnTo>
                      <a:pt x="3" y="181"/>
                    </a:lnTo>
                    <a:lnTo>
                      <a:pt x="6" y="179"/>
                    </a:lnTo>
                    <a:lnTo>
                      <a:pt x="9" y="178"/>
                    </a:lnTo>
                    <a:lnTo>
                      <a:pt x="9" y="176"/>
                    </a:lnTo>
                    <a:lnTo>
                      <a:pt x="9" y="175"/>
                    </a:lnTo>
                    <a:lnTo>
                      <a:pt x="9" y="173"/>
                    </a:lnTo>
                    <a:lnTo>
                      <a:pt x="9" y="170"/>
                    </a:lnTo>
                    <a:lnTo>
                      <a:pt x="9" y="169"/>
                    </a:lnTo>
                    <a:lnTo>
                      <a:pt x="9" y="167"/>
                    </a:lnTo>
                    <a:lnTo>
                      <a:pt x="7" y="165"/>
                    </a:lnTo>
                    <a:lnTo>
                      <a:pt x="7" y="164"/>
                    </a:lnTo>
                    <a:lnTo>
                      <a:pt x="7" y="162"/>
                    </a:lnTo>
                    <a:lnTo>
                      <a:pt x="9" y="161"/>
                    </a:lnTo>
                    <a:lnTo>
                      <a:pt x="12" y="159"/>
                    </a:lnTo>
                    <a:lnTo>
                      <a:pt x="15" y="158"/>
                    </a:lnTo>
                    <a:lnTo>
                      <a:pt x="17" y="158"/>
                    </a:lnTo>
                    <a:lnTo>
                      <a:pt x="18" y="158"/>
                    </a:lnTo>
                    <a:lnTo>
                      <a:pt x="21" y="156"/>
                    </a:lnTo>
                    <a:lnTo>
                      <a:pt x="23" y="155"/>
                    </a:lnTo>
                    <a:lnTo>
                      <a:pt x="26" y="153"/>
                    </a:lnTo>
                    <a:lnTo>
                      <a:pt x="26" y="149"/>
                    </a:lnTo>
                    <a:lnTo>
                      <a:pt x="27" y="147"/>
                    </a:lnTo>
                    <a:lnTo>
                      <a:pt x="27" y="144"/>
                    </a:lnTo>
                    <a:lnTo>
                      <a:pt x="27" y="142"/>
                    </a:lnTo>
                    <a:lnTo>
                      <a:pt x="27" y="141"/>
                    </a:lnTo>
                    <a:lnTo>
                      <a:pt x="29" y="139"/>
                    </a:lnTo>
                    <a:lnTo>
                      <a:pt x="35" y="132"/>
                    </a:lnTo>
                    <a:lnTo>
                      <a:pt x="36" y="129"/>
                    </a:lnTo>
                    <a:lnTo>
                      <a:pt x="36" y="126"/>
                    </a:lnTo>
                    <a:lnTo>
                      <a:pt x="36" y="121"/>
                    </a:lnTo>
                    <a:lnTo>
                      <a:pt x="35" y="118"/>
                    </a:lnTo>
                    <a:lnTo>
                      <a:pt x="33" y="115"/>
                    </a:lnTo>
                    <a:lnTo>
                      <a:pt x="30" y="113"/>
                    </a:lnTo>
                    <a:lnTo>
                      <a:pt x="29" y="112"/>
                    </a:lnTo>
                    <a:lnTo>
                      <a:pt x="27" y="112"/>
                    </a:lnTo>
                    <a:lnTo>
                      <a:pt x="27" y="110"/>
                    </a:lnTo>
                    <a:lnTo>
                      <a:pt x="27" y="107"/>
                    </a:lnTo>
                    <a:lnTo>
                      <a:pt x="27" y="106"/>
                    </a:lnTo>
                    <a:lnTo>
                      <a:pt x="27" y="103"/>
                    </a:lnTo>
                    <a:lnTo>
                      <a:pt x="29" y="100"/>
                    </a:lnTo>
                    <a:lnTo>
                      <a:pt x="30" y="95"/>
                    </a:lnTo>
                    <a:lnTo>
                      <a:pt x="32" y="93"/>
                    </a:lnTo>
                    <a:lnTo>
                      <a:pt x="33" y="92"/>
                    </a:lnTo>
                    <a:lnTo>
                      <a:pt x="52" y="90"/>
                    </a:lnTo>
                    <a:lnTo>
                      <a:pt x="55" y="89"/>
                    </a:lnTo>
                    <a:lnTo>
                      <a:pt x="56" y="87"/>
                    </a:lnTo>
                    <a:lnTo>
                      <a:pt x="58" y="84"/>
                    </a:lnTo>
                    <a:lnTo>
                      <a:pt x="59" y="84"/>
                    </a:lnTo>
                    <a:lnTo>
                      <a:pt x="66" y="83"/>
                    </a:lnTo>
                    <a:lnTo>
                      <a:pt x="69" y="83"/>
                    </a:lnTo>
                    <a:lnTo>
                      <a:pt x="70" y="81"/>
                    </a:lnTo>
                    <a:lnTo>
                      <a:pt x="70" y="80"/>
                    </a:lnTo>
                    <a:lnTo>
                      <a:pt x="73" y="78"/>
                    </a:lnTo>
                    <a:lnTo>
                      <a:pt x="75" y="77"/>
                    </a:lnTo>
                    <a:lnTo>
                      <a:pt x="75" y="75"/>
                    </a:lnTo>
                    <a:lnTo>
                      <a:pt x="75" y="74"/>
                    </a:lnTo>
                    <a:lnTo>
                      <a:pt x="75" y="72"/>
                    </a:lnTo>
                    <a:lnTo>
                      <a:pt x="75" y="70"/>
                    </a:lnTo>
                    <a:lnTo>
                      <a:pt x="75" y="69"/>
                    </a:lnTo>
                    <a:lnTo>
                      <a:pt x="76" y="66"/>
                    </a:lnTo>
                    <a:lnTo>
                      <a:pt x="76" y="64"/>
                    </a:lnTo>
                    <a:lnTo>
                      <a:pt x="78" y="63"/>
                    </a:lnTo>
                    <a:lnTo>
                      <a:pt x="79" y="63"/>
                    </a:lnTo>
                    <a:lnTo>
                      <a:pt x="81" y="60"/>
                    </a:lnTo>
                    <a:lnTo>
                      <a:pt x="82" y="60"/>
                    </a:lnTo>
                    <a:lnTo>
                      <a:pt x="84" y="60"/>
                    </a:lnTo>
                    <a:lnTo>
                      <a:pt x="84" y="58"/>
                    </a:lnTo>
                    <a:lnTo>
                      <a:pt x="85" y="54"/>
                    </a:lnTo>
                    <a:lnTo>
                      <a:pt x="85" y="49"/>
                    </a:lnTo>
                    <a:lnTo>
                      <a:pt x="87" y="46"/>
                    </a:lnTo>
                    <a:lnTo>
                      <a:pt x="87" y="41"/>
                    </a:lnTo>
                    <a:lnTo>
                      <a:pt x="85" y="37"/>
                    </a:lnTo>
                    <a:lnTo>
                      <a:pt x="85" y="35"/>
                    </a:lnTo>
                    <a:lnTo>
                      <a:pt x="85" y="34"/>
                    </a:lnTo>
                    <a:lnTo>
                      <a:pt x="84" y="32"/>
                    </a:lnTo>
                    <a:lnTo>
                      <a:pt x="82" y="31"/>
                    </a:lnTo>
                    <a:lnTo>
                      <a:pt x="81" y="29"/>
                    </a:lnTo>
                    <a:lnTo>
                      <a:pt x="76" y="26"/>
                    </a:lnTo>
                    <a:lnTo>
                      <a:pt x="75" y="26"/>
                    </a:lnTo>
                    <a:lnTo>
                      <a:pt x="73" y="24"/>
                    </a:lnTo>
                    <a:lnTo>
                      <a:pt x="70" y="23"/>
                    </a:lnTo>
                    <a:lnTo>
                      <a:pt x="70" y="21"/>
                    </a:lnTo>
                    <a:lnTo>
                      <a:pt x="70" y="15"/>
                    </a:lnTo>
                    <a:lnTo>
                      <a:pt x="70" y="17"/>
                    </a:lnTo>
                    <a:lnTo>
                      <a:pt x="69" y="14"/>
                    </a:lnTo>
                    <a:lnTo>
                      <a:pt x="67" y="12"/>
                    </a:lnTo>
                    <a:lnTo>
                      <a:pt x="61" y="8"/>
                    </a:lnTo>
                    <a:lnTo>
                      <a:pt x="59" y="6"/>
                    </a:lnTo>
                    <a:lnTo>
                      <a:pt x="58" y="5"/>
                    </a:lnTo>
                    <a:lnTo>
                      <a:pt x="56" y="3"/>
                    </a:lnTo>
                    <a:lnTo>
                      <a:pt x="55" y="2"/>
                    </a:lnTo>
                    <a:lnTo>
                      <a:pt x="56" y="0"/>
                    </a:lnTo>
                    <a:lnTo>
                      <a:pt x="67" y="0"/>
                    </a:lnTo>
                    <a:lnTo>
                      <a:pt x="78" y="0"/>
                    </a:lnTo>
                    <a:lnTo>
                      <a:pt x="90" y="0"/>
                    </a:lnTo>
                    <a:lnTo>
                      <a:pt x="101" y="0"/>
                    </a:lnTo>
                    <a:lnTo>
                      <a:pt x="111" y="0"/>
                    </a:lnTo>
                    <a:lnTo>
                      <a:pt x="122" y="0"/>
                    </a:lnTo>
                    <a:lnTo>
                      <a:pt x="134" y="0"/>
                    </a:lnTo>
                    <a:lnTo>
                      <a:pt x="145" y="2"/>
                    </a:lnTo>
                    <a:lnTo>
                      <a:pt x="156" y="2"/>
                    </a:lnTo>
                    <a:lnTo>
                      <a:pt x="168" y="2"/>
                    </a:lnTo>
                    <a:lnTo>
                      <a:pt x="179" y="2"/>
                    </a:lnTo>
                    <a:lnTo>
                      <a:pt x="190" y="2"/>
                    </a:lnTo>
                    <a:lnTo>
                      <a:pt x="202" y="2"/>
                    </a:lnTo>
                    <a:lnTo>
                      <a:pt x="213" y="2"/>
                    </a:lnTo>
                    <a:lnTo>
                      <a:pt x="223" y="2"/>
                    </a:lnTo>
                    <a:lnTo>
                      <a:pt x="234" y="2"/>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6" name="Freeform 381">
                <a:extLst>
                  <a:ext uri="{FF2B5EF4-FFF2-40B4-BE49-F238E27FC236}">
                    <a16:creationId xmlns:a16="http://schemas.microsoft.com/office/drawing/2014/main" id="{B044FA72-1181-377A-2169-E529A1BFB8FD}"/>
                  </a:ext>
                </a:extLst>
              </p:cNvPr>
              <p:cNvSpPr>
                <a:spLocks/>
              </p:cNvSpPr>
              <p:nvPr/>
            </p:nvSpPr>
            <p:spPr bwMode="auto">
              <a:xfrm>
                <a:off x="7137401" y="3375025"/>
                <a:ext cx="331788" cy="519112"/>
              </a:xfrm>
              <a:custGeom>
                <a:avLst/>
                <a:gdLst>
                  <a:gd name="T0" fmla="*/ 208 w 209"/>
                  <a:gd name="T1" fmla="*/ 46 h 327"/>
                  <a:gd name="T2" fmla="*/ 208 w 209"/>
                  <a:gd name="T3" fmla="*/ 94 h 327"/>
                  <a:gd name="T4" fmla="*/ 206 w 209"/>
                  <a:gd name="T5" fmla="*/ 141 h 327"/>
                  <a:gd name="T6" fmla="*/ 206 w 209"/>
                  <a:gd name="T7" fmla="*/ 187 h 327"/>
                  <a:gd name="T8" fmla="*/ 203 w 209"/>
                  <a:gd name="T9" fmla="*/ 224 h 327"/>
                  <a:gd name="T10" fmla="*/ 203 w 209"/>
                  <a:gd name="T11" fmla="*/ 235 h 327"/>
                  <a:gd name="T12" fmla="*/ 206 w 209"/>
                  <a:gd name="T13" fmla="*/ 241 h 327"/>
                  <a:gd name="T14" fmla="*/ 187 w 209"/>
                  <a:gd name="T15" fmla="*/ 253 h 327"/>
                  <a:gd name="T16" fmla="*/ 167 w 209"/>
                  <a:gd name="T17" fmla="*/ 250 h 327"/>
                  <a:gd name="T18" fmla="*/ 168 w 209"/>
                  <a:gd name="T19" fmla="*/ 265 h 327"/>
                  <a:gd name="T20" fmla="*/ 156 w 209"/>
                  <a:gd name="T21" fmla="*/ 275 h 327"/>
                  <a:gd name="T22" fmla="*/ 147 w 209"/>
                  <a:gd name="T23" fmla="*/ 287 h 327"/>
                  <a:gd name="T24" fmla="*/ 141 w 209"/>
                  <a:gd name="T25" fmla="*/ 290 h 327"/>
                  <a:gd name="T26" fmla="*/ 136 w 209"/>
                  <a:gd name="T27" fmla="*/ 307 h 327"/>
                  <a:gd name="T28" fmla="*/ 128 w 209"/>
                  <a:gd name="T29" fmla="*/ 311 h 327"/>
                  <a:gd name="T30" fmla="*/ 116 w 209"/>
                  <a:gd name="T31" fmla="*/ 304 h 327"/>
                  <a:gd name="T32" fmla="*/ 110 w 209"/>
                  <a:gd name="T33" fmla="*/ 293 h 327"/>
                  <a:gd name="T34" fmla="*/ 110 w 209"/>
                  <a:gd name="T35" fmla="*/ 298 h 327"/>
                  <a:gd name="T36" fmla="*/ 104 w 209"/>
                  <a:gd name="T37" fmla="*/ 298 h 327"/>
                  <a:gd name="T38" fmla="*/ 102 w 209"/>
                  <a:gd name="T39" fmla="*/ 305 h 327"/>
                  <a:gd name="T40" fmla="*/ 95 w 209"/>
                  <a:gd name="T41" fmla="*/ 316 h 327"/>
                  <a:gd name="T42" fmla="*/ 92 w 209"/>
                  <a:gd name="T43" fmla="*/ 319 h 327"/>
                  <a:gd name="T44" fmla="*/ 81 w 209"/>
                  <a:gd name="T45" fmla="*/ 311 h 327"/>
                  <a:gd name="T46" fmla="*/ 69 w 209"/>
                  <a:gd name="T47" fmla="*/ 314 h 327"/>
                  <a:gd name="T48" fmla="*/ 61 w 209"/>
                  <a:gd name="T49" fmla="*/ 325 h 327"/>
                  <a:gd name="T50" fmla="*/ 56 w 209"/>
                  <a:gd name="T51" fmla="*/ 321 h 327"/>
                  <a:gd name="T52" fmla="*/ 46 w 209"/>
                  <a:gd name="T53" fmla="*/ 314 h 327"/>
                  <a:gd name="T54" fmla="*/ 32 w 209"/>
                  <a:gd name="T55" fmla="*/ 313 h 327"/>
                  <a:gd name="T56" fmla="*/ 30 w 209"/>
                  <a:gd name="T57" fmla="*/ 314 h 327"/>
                  <a:gd name="T58" fmla="*/ 26 w 209"/>
                  <a:gd name="T59" fmla="*/ 321 h 327"/>
                  <a:gd name="T60" fmla="*/ 23 w 209"/>
                  <a:gd name="T61" fmla="*/ 317 h 327"/>
                  <a:gd name="T62" fmla="*/ 13 w 209"/>
                  <a:gd name="T63" fmla="*/ 314 h 327"/>
                  <a:gd name="T64" fmla="*/ 9 w 209"/>
                  <a:gd name="T65" fmla="*/ 327 h 327"/>
                  <a:gd name="T66" fmla="*/ 0 w 209"/>
                  <a:gd name="T67" fmla="*/ 324 h 327"/>
                  <a:gd name="T68" fmla="*/ 3 w 209"/>
                  <a:gd name="T69" fmla="*/ 321 h 327"/>
                  <a:gd name="T70" fmla="*/ 4 w 209"/>
                  <a:gd name="T71" fmla="*/ 316 h 327"/>
                  <a:gd name="T72" fmla="*/ 4 w 209"/>
                  <a:gd name="T73" fmla="*/ 308 h 327"/>
                  <a:gd name="T74" fmla="*/ 7 w 209"/>
                  <a:gd name="T75" fmla="*/ 304 h 327"/>
                  <a:gd name="T76" fmla="*/ 7 w 209"/>
                  <a:gd name="T77" fmla="*/ 298 h 327"/>
                  <a:gd name="T78" fmla="*/ 7 w 209"/>
                  <a:gd name="T79" fmla="*/ 293 h 327"/>
                  <a:gd name="T80" fmla="*/ 9 w 209"/>
                  <a:gd name="T81" fmla="*/ 288 h 327"/>
                  <a:gd name="T82" fmla="*/ 12 w 209"/>
                  <a:gd name="T83" fmla="*/ 287 h 327"/>
                  <a:gd name="T84" fmla="*/ 15 w 209"/>
                  <a:gd name="T85" fmla="*/ 285 h 327"/>
                  <a:gd name="T86" fmla="*/ 16 w 209"/>
                  <a:gd name="T87" fmla="*/ 279 h 327"/>
                  <a:gd name="T88" fmla="*/ 23 w 209"/>
                  <a:gd name="T89" fmla="*/ 273 h 327"/>
                  <a:gd name="T90" fmla="*/ 27 w 209"/>
                  <a:gd name="T91" fmla="*/ 268 h 327"/>
                  <a:gd name="T92" fmla="*/ 27 w 209"/>
                  <a:gd name="T93" fmla="*/ 264 h 327"/>
                  <a:gd name="T94" fmla="*/ 30 w 209"/>
                  <a:gd name="T95" fmla="*/ 261 h 327"/>
                  <a:gd name="T96" fmla="*/ 33 w 209"/>
                  <a:gd name="T97" fmla="*/ 255 h 327"/>
                  <a:gd name="T98" fmla="*/ 33 w 209"/>
                  <a:gd name="T99" fmla="*/ 238 h 327"/>
                  <a:gd name="T100" fmla="*/ 32 w 209"/>
                  <a:gd name="T101" fmla="*/ 229 h 327"/>
                  <a:gd name="T102" fmla="*/ 27 w 209"/>
                  <a:gd name="T103" fmla="*/ 219 h 327"/>
                  <a:gd name="T104" fmla="*/ 32 w 209"/>
                  <a:gd name="T105" fmla="*/ 201 h 327"/>
                  <a:gd name="T106" fmla="*/ 36 w 209"/>
                  <a:gd name="T107" fmla="*/ 149 h 327"/>
                  <a:gd name="T108" fmla="*/ 36 w 209"/>
                  <a:gd name="T109" fmla="*/ 65 h 327"/>
                  <a:gd name="T110" fmla="*/ 38 w 209"/>
                  <a:gd name="T111" fmla="*/ 5 h 327"/>
                  <a:gd name="T112" fmla="*/ 50 w 209"/>
                  <a:gd name="T113" fmla="*/ 11 h 327"/>
                  <a:gd name="T114" fmla="*/ 96 w 209"/>
                  <a:gd name="T115" fmla="*/ 0 h 327"/>
                  <a:gd name="T116" fmla="*/ 130 w 209"/>
                  <a:gd name="T117" fmla="*/ 0 h 327"/>
                  <a:gd name="T118" fmla="*/ 164 w 209"/>
                  <a:gd name="T119" fmla="*/ 0 h 327"/>
                  <a:gd name="T120" fmla="*/ 199 w 209"/>
                  <a:gd name="T121"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9" h="327">
                    <a:moveTo>
                      <a:pt x="208" y="5"/>
                    </a:moveTo>
                    <a:lnTo>
                      <a:pt x="208" y="13"/>
                    </a:lnTo>
                    <a:lnTo>
                      <a:pt x="208" y="19"/>
                    </a:lnTo>
                    <a:lnTo>
                      <a:pt x="208" y="26"/>
                    </a:lnTo>
                    <a:lnTo>
                      <a:pt x="208" y="33"/>
                    </a:lnTo>
                    <a:lnTo>
                      <a:pt x="208" y="39"/>
                    </a:lnTo>
                    <a:lnTo>
                      <a:pt x="208" y="46"/>
                    </a:lnTo>
                    <a:lnTo>
                      <a:pt x="208" y="52"/>
                    </a:lnTo>
                    <a:lnTo>
                      <a:pt x="208" y="60"/>
                    </a:lnTo>
                    <a:lnTo>
                      <a:pt x="208" y="66"/>
                    </a:lnTo>
                    <a:lnTo>
                      <a:pt x="208" y="74"/>
                    </a:lnTo>
                    <a:lnTo>
                      <a:pt x="208" y="80"/>
                    </a:lnTo>
                    <a:lnTo>
                      <a:pt x="208" y="86"/>
                    </a:lnTo>
                    <a:lnTo>
                      <a:pt x="208" y="94"/>
                    </a:lnTo>
                    <a:lnTo>
                      <a:pt x="208" y="100"/>
                    </a:lnTo>
                    <a:lnTo>
                      <a:pt x="208" y="108"/>
                    </a:lnTo>
                    <a:lnTo>
                      <a:pt x="206" y="114"/>
                    </a:lnTo>
                    <a:lnTo>
                      <a:pt x="206" y="120"/>
                    </a:lnTo>
                    <a:lnTo>
                      <a:pt x="206" y="127"/>
                    </a:lnTo>
                    <a:lnTo>
                      <a:pt x="206" y="134"/>
                    </a:lnTo>
                    <a:lnTo>
                      <a:pt x="206" y="141"/>
                    </a:lnTo>
                    <a:lnTo>
                      <a:pt x="206" y="147"/>
                    </a:lnTo>
                    <a:lnTo>
                      <a:pt x="206" y="154"/>
                    </a:lnTo>
                    <a:lnTo>
                      <a:pt x="206" y="161"/>
                    </a:lnTo>
                    <a:lnTo>
                      <a:pt x="206" y="167"/>
                    </a:lnTo>
                    <a:lnTo>
                      <a:pt x="206" y="173"/>
                    </a:lnTo>
                    <a:lnTo>
                      <a:pt x="206" y="181"/>
                    </a:lnTo>
                    <a:lnTo>
                      <a:pt x="206" y="187"/>
                    </a:lnTo>
                    <a:lnTo>
                      <a:pt x="206" y="193"/>
                    </a:lnTo>
                    <a:lnTo>
                      <a:pt x="206" y="201"/>
                    </a:lnTo>
                    <a:lnTo>
                      <a:pt x="206" y="207"/>
                    </a:lnTo>
                    <a:lnTo>
                      <a:pt x="206" y="213"/>
                    </a:lnTo>
                    <a:lnTo>
                      <a:pt x="206" y="221"/>
                    </a:lnTo>
                    <a:lnTo>
                      <a:pt x="205" y="221"/>
                    </a:lnTo>
                    <a:lnTo>
                      <a:pt x="203" y="224"/>
                    </a:lnTo>
                    <a:lnTo>
                      <a:pt x="203" y="226"/>
                    </a:lnTo>
                    <a:lnTo>
                      <a:pt x="205" y="227"/>
                    </a:lnTo>
                    <a:lnTo>
                      <a:pt x="206" y="229"/>
                    </a:lnTo>
                    <a:lnTo>
                      <a:pt x="206" y="230"/>
                    </a:lnTo>
                    <a:lnTo>
                      <a:pt x="206" y="232"/>
                    </a:lnTo>
                    <a:lnTo>
                      <a:pt x="203" y="235"/>
                    </a:lnTo>
                    <a:lnTo>
                      <a:pt x="203" y="235"/>
                    </a:lnTo>
                    <a:lnTo>
                      <a:pt x="203" y="236"/>
                    </a:lnTo>
                    <a:lnTo>
                      <a:pt x="205" y="236"/>
                    </a:lnTo>
                    <a:lnTo>
                      <a:pt x="208" y="236"/>
                    </a:lnTo>
                    <a:lnTo>
                      <a:pt x="209" y="236"/>
                    </a:lnTo>
                    <a:lnTo>
                      <a:pt x="208" y="238"/>
                    </a:lnTo>
                    <a:lnTo>
                      <a:pt x="208" y="239"/>
                    </a:lnTo>
                    <a:lnTo>
                      <a:pt x="206" y="241"/>
                    </a:lnTo>
                    <a:lnTo>
                      <a:pt x="206" y="242"/>
                    </a:lnTo>
                    <a:lnTo>
                      <a:pt x="208" y="245"/>
                    </a:lnTo>
                    <a:lnTo>
                      <a:pt x="206" y="245"/>
                    </a:lnTo>
                    <a:lnTo>
                      <a:pt x="202" y="245"/>
                    </a:lnTo>
                    <a:lnTo>
                      <a:pt x="199" y="245"/>
                    </a:lnTo>
                    <a:lnTo>
                      <a:pt x="196" y="247"/>
                    </a:lnTo>
                    <a:lnTo>
                      <a:pt x="187" y="253"/>
                    </a:lnTo>
                    <a:lnTo>
                      <a:pt x="183" y="253"/>
                    </a:lnTo>
                    <a:lnTo>
                      <a:pt x="182" y="252"/>
                    </a:lnTo>
                    <a:lnTo>
                      <a:pt x="180" y="250"/>
                    </a:lnTo>
                    <a:lnTo>
                      <a:pt x="179" y="249"/>
                    </a:lnTo>
                    <a:lnTo>
                      <a:pt x="174" y="249"/>
                    </a:lnTo>
                    <a:lnTo>
                      <a:pt x="168" y="250"/>
                    </a:lnTo>
                    <a:lnTo>
                      <a:pt x="167" y="250"/>
                    </a:lnTo>
                    <a:lnTo>
                      <a:pt x="167" y="252"/>
                    </a:lnTo>
                    <a:lnTo>
                      <a:pt x="167" y="253"/>
                    </a:lnTo>
                    <a:lnTo>
                      <a:pt x="168" y="255"/>
                    </a:lnTo>
                    <a:lnTo>
                      <a:pt x="168" y="259"/>
                    </a:lnTo>
                    <a:lnTo>
                      <a:pt x="170" y="262"/>
                    </a:lnTo>
                    <a:lnTo>
                      <a:pt x="170" y="264"/>
                    </a:lnTo>
                    <a:lnTo>
                      <a:pt x="168" y="265"/>
                    </a:lnTo>
                    <a:lnTo>
                      <a:pt x="165" y="268"/>
                    </a:lnTo>
                    <a:lnTo>
                      <a:pt x="164" y="268"/>
                    </a:lnTo>
                    <a:lnTo>
                      <a:pt x="164" y="270"/>
                    </a:lnTo>
                    <a:lnTo>
                      <a:pt x="162" y="272"/>
                    </a:lnTo>
                    <a:lnTo>
                      <a:pt x="159" y="272"/>
                    </a:lnTo>
                    <a:lnTo>
                      <a:pt x="157" y="272"/>
                    </a:lnTo>
                    <a:lnTo>
                      <a:pt x="156" y="275"/>
                    </a:lnTo>
                    <a:lnTo>
                      <a:pt x="154" y="281"/>
                    </a:lnTo>
                    <a:lnTo>
                      <a:pt x="153" y="284"/>
                    </a:lnTo>
                    <a:lnTo>
                      <a:pt x="151" y="285"/>
                    </a:lnTo>
                    <a:lnTo>
                      <a:pt x="150" y="287"/>
                    </a:lnTo>
                    <a:lnTo>
                      <a:pt x="147" y="287"/>
                    </a:lnTo>
                    <a:lnTo>
                      <a:pt x="147" y="287"/>
                    </a:lnTo>
                    <a:lnTo>
                      <a:pt x="147" y="287"/>
                    </a:lnTo>
                    <a:lnTo>
                      <a:pt x="147" y="287"/>
                    </a:lnTo>
                    <a:lnTo>
                      <a:pt x="145" y="285"/>
                    </a:lnTo>
                    <a:lnTo>
                      <a:pt x="145" y="285"/>
                    </a:lnTo>
                    <a:lnTo>
                      <a:pt x="144" y="285"/>
                    </a:lnTo>
                    <a:lnTo>
                      <a:pt x="144" y="287"/>
                    </a:lnTo>
                    <a:lnTo>
                      <a:pt x="142" y="290"/>
                    </a:lnTo>
                    <a:lnTo>
                      <a:pt x="141" y="290"/>
                    </a:lnTo>
                    <a:lnTo>
                      <a:pt x="141" y="291"/>
                    </a:lnTo>
                    <a:lnTo>
                      <a:pt x="139" y="293"/>
                    </a:lnTo>
                    <a:lnTo>
                      <a:pt x="139" y="295"/>
                    </a:lnTo>
                    <a:lnTo>
                      <a:pt x="137" y="296"/>
                    </a:lnTo>
                    <a:lnTo>
                      <a:pt x="137" y="304"/>
                    </a:lnTo>
                    <a:lnTo>
                      <a:pt x="137" y="305"/>
                    </a:lnTo>
                    <a:lnTo>
                      <a:pt x="136" y="307"/>
                    </a:lnTo>
                    <a:lnTo>
                      <a:pt x="136" y="307"/>
                    </a:lnTo>
                    <a:lnTo>
                      <a:pt x="136" y="308"/>
                    </a:lnTo>
                    <a:lnTo>
                      <a:pt x="134" y="308"/>
                    </a:lnTo>
                    <a:lnTo>
                      <a:pt x="131" y="308"/>
                    </a:lnTo>
                    <a:lnTo>
                      <a:pt x="130" y="310"/>
                    </a:lnTo>
                    <a:lnTo>
                      <a:pt x="130" y="311"/>
                    </a:lnTo>
                    <a:lnTo>
                      <a:pt x="128" y="311"/>
                    </a:lnTo>
                    <a:lnTo>
                      <a:pt x="128" y="310"/>
                    </a:lnTo>
                    <a:lnTo>
                      <a:pt x="125" y="308"/>
                    </a:lnTo>
                    <a:lnTo>
                      <a:pt x="124" y="307"/>
                    </a:lnTo>
                    <a:lnTo>
                      <a:pt x="121" y="307"/>
                    </a:lnTo>
                    <a:lnTo>
                      <a:pt x="119" y="307"/>
                    </a:lnTo>
                    <a:lnTo>
                      <a:pt x="118" y="305"/>
                    </a:lnTo>
                    <a:lnTo>
                      <a:pt x="116" y="304"/>
                    </a:lnTo>
                    <a:lnTo>
                      <a:pt x="115" y="304"/>
                    </a:lnTo>
                    <a:lnTo>
                      <a:pt x="115" y="302"/>
                    </a:lnTo>
                    <a:lnTo>
                      <a:pt x="115" y="301"/>
                    </a:lnTo>
                    <a:lnTo>
                      <a:pt x="115" y="298"/>
                    </a:lnTo>
                    <a:lnTo>
                      <a:pt x="115" y="296"/>
                    </a:lnTo>
                    <a:lnTo>
                      <a:pt x="110" y="295"/>
                    </a:lnTo>
                    <a:lnTo>
                      <a:pt x="110" y="293"/>
                    </a:lnTo>
                    <a:lnTo>
                      <a:pt x="108" y="293"/>
                    </a:lnTo>
                    <a:lnTo>
                      <a:pt x="107" y="295"/>
                    </a:lnTo>
                    <a:lnTo>
                      <a:pt x="108" y="296"/>
                    </a:lnTo>
                    <a:lnTo>
                      <a:pt x="110" y="296"/>
                    </a:lnTo>
                    <a:lnTo>
                      <a:pt x="110" y="296"/>
                    </a:lnTo>
                    <a:lnTo>
                      <a:pt x="111" y="298"/>
                    </a:lnTo>
                    <a:lnTo>
                      <a:pt x="110" y="298"/>
                    </a:lnTo>
                    <a:lnTo>
                      <a:pt x="107" y="299"/>
                    </a:lnTo>
                    <a:lnTo>
                      <a:pt x="105" y="299"/>
                    </a:lnTo>
                    <a:lnTo>
                      <a:pt x="105" y="299"/>
                    </a:lnTo>
                    <a:lnTo>
                      <a:pt x="105" y="299"/>
                    </a:lnTo>
                    <a:lnTo>
                      <a:pt x="104" y="298"/>
                    </a:lnTo>
                    <a:lnTo>
                      <a:pt x="104" y="298"/>
                    </a:lnTo>
                    <a:lnTo>
                      <a:pt x="104" y="298"/>
                    </a:lnTo>
                    <a:lnTo>
                      <a:pt x="102" y="299"/>
                    </a:lnTo>
                    <a:lnTo>
                      <a:pt x="102" y="299"/>
                    </a:lnTo>
                    <a:lnTo>
                      <a:pt x="104" y="301"/>
                    </a:lnTo>
                    <a:lnTo>
                      <a:pt x="104" y="302"/>
                    </a:lnTo>
                    <a:lnTo>
                      <a:pt x="104" y="304"/>
                    </a:lnTo>
                    <a:lnTo>
                      <a:pt x="104" y="304"/>
                    </a:lnTo>
                    <a:lnTo>
                      <a:pt x="102" y="305"/>
                    </a:lnTo>
                    <a:lnTo>
                      <a:pt x="101" y="305"/>
                    </a:lnTo>
                    <a:lnTo>
                      <a:pt x="99" y="305"/>
                    </a:lnTo>
                    <a:lnTo>
                      <a:pt x="99" y="307"/>
                    </a:lnTo>
                    <a:lnTo>
                      <a:pt x="99" y="313"/>
                    </a:lnTo>
                    <a:lnTo>
                      <a:pt x="99" y="314"/>
                    </a:lnTo>
                    <a:lnTo>
                      <a:pt x="98" y="314"/>
                    </a:lnTo>
                    <a:lnTo>
                      <a:pt x="95" y="316"/>
                    </a:lnTo>
                    <a:lnTo>
                      <a:pt x="95" y="316"/>
                    </a:lnTo>
                    <a:lnTo>
                      <a:pt x="95" y="317"/>
                    </a:lnTo>
                    <a:lnTo>
                      <a:pt x="95" y="319"/>
                    </a:lnTo>
                    <a:lnTo>
                      <a:pt x="93" y="321"/>
                    </a:lnTo>
                    <a:lnTo>
                      <a:pt x="92" y="321"/>
                    </a:lnTo>
                    <a:lnTo>
                      <a:pt x="90" y="319"/>
                    </a:lnTo>
                    <a:lnTo>
                      <a:pt x="92" y="319"/>
                    </a:lnTo>
                    <a:lnTo>
                      <a:pt x="92" y="317"/>
                    </a:lnTo>
                    <a:lnTo>
                      <a:pt x="90" y="316"/>
                    </a:lnTo>
                    <a:lnTo>
                      <a:pt x="87" y="317"/>
                    </a:lnTo>
                    <a:lnTo>
                      <a:pt x="85" y="316"/>
                    </a:lnTo>
                    <a:lnTo>
                      <a:pt x="84" y="314"/>
                    </a:lnTo>
                    <a:lnTo>
                      <a:pt x="82" y="313"/>
                    </a:lnTo>
                    <a:lnTo>
                      <a:pt x="81" y="311"/>
                    </a:lnTo>
                    <a:lnTo>
                      <a:pt x="81" y="310"/>
                    </a:lnTo>
                    <a:lnTo>
                      <a:pt x="78" y="310"/>
                    </a:lnTo>
                    <a:lnTo>
                      <a:pt x="76" y="311"/>
                    </a:lnTo>
                    <a:lnTo>
                      <a:pt x="75" y="313"/>
                    </a:lnTo>
                    <a:lnTo>
                      <a:pt x="73" y="314"/>
                    </a:lnTo>
                    <a:lnTo>
                      <a:pt x="70" y="314"/>
                    </a:lnTo>
                    <a:lnTo>
                      <a:pt x="69" y="314"/>
                    </a:lnTo>
                    <a:lnTo>
                      <a:pt x="69" y="316"/>
                    </a:lnTo>
                    <a:lnTo>
                      <a:pt x="67" y="316"/>
                    </a:lnTo>
                    <a:lnTo>
                      <a:pt x="67" y="317"/>
                    </a:lnTo>
                    <a:lnTo>
                      <a:pt x="64" y="322"/>
                    </a:lnTo>
                    <a:lnTo>
                      <a:pt x="64" y="325"/>
                    </a:lnTo>
                    <a:lnTo>
                      <a:pt x="62" y="325"/>
                    </a:lnTo>
                    <a:lnTo>
                      <a:pt x="61" y="325"/>
                    </a:lnTo>
                    <a:lnTo>
                      <a:pt x="61" y="325"/>
                    </a:lnTo>
                    <a:lnTo>
                      <a:pt x="59" y="324"/>
                    </a:lnTo>
                    <a:lnTo>
                      <a:pt x="59" y="322"/>
                    </a:lnTo>
                    <a:lnTo>
                      <a:pt x="59" y="322"/>
                    </a:lnTo>
                    <a:lnTo>
                      <a:pt x="59" y="321"/>
                    </a:lnTo>
                    <a:lnTo>
                      <a:pt x="58" y="321"/>
                    </a:lnTo>
                    <a:lnTo>
                      <a:pt x="56" y="321"/>
                    </a:lnTo>
                    <a:lnTo>
                      <a:pt x="56" y="321"/>
                    </a:lnTo>
                    <a:lnTo>
                      <a:pt x="55" y="321"/>
                    </a:lnTo>
                    <a:lnTo>
                      <a:pt x="53" y="319"/>
                    </a:lnTo>
                    <a:lnTo>
                      <a:pt x="49" y="317"/>
                    </a:lnTo>
                    <a:lnTo>
                      <a:pt x="47" y="316"/>
                    </a:lnTo>
                    <a:lnTo>
                      <a:pt x="47" y="314"/>
                    </a:lnTo>
                    <a:lnTo>
                      <a:pt x="46" y="314"/>
                    </a:lnTo>
                    <a:lnTo>
                      <a:pt x="44" y="313"/>
                    </a:lnTo>
                    <a:lnTo>
                      <a:pt x="43" y="313"/>
                    </a:lnTo>
                    <a:lnTo>
                      <a:pt x="39" y="314"/>
                    </a:lnTo>
                    <a:lnTo>
                      <a:pt x="36" y="316"/>
                    </a:lnTo>
                    <a:lnTo>
                      <a:pt x="35" y="316"/>
                    </a:lnTo>
                    <a:lnTo>
                      <a:pt x="32" y="314"/>
                    </a:lnTo>
                    <a:lnTo>
                      <a:pt x="32" y="313"/>
                    </a:lnTo>
                    <a:lnTo>
                      <a:pt x="32" y="311"/>
                    </a:lnTo>
                    <a:lnTo>
                      <a:pt x="32" y="311"/>
                    </a:lnTo>
                    <a:lnTo>
                      <a:pt x="32" y="311"/>
                    </a:lnTo>
                    <a:lnTo>
                      <a:pt x="30" y="311"/>
                    </a:lnTo>
                    <a:lnTo>
                      <a:pt x="30" y="311"/>
                    </a:lnTo>
                    <a:lnTo>
                      <a:pt x="30" y="313"/>
                    </a:lnTo>
                    <a:lnTo>
                      <a:pt x="30" y="314"/>
                    </a:lnTo>
                    <a:lnTo>
                      <a:pt x="32" y="316"/>
                    </a:lnTo>
                    <a:lnTo>
                      <a:pt x="32" y="317"/>
                    </a:lnTo>
                    <a:lnTo>
                      <a:pt x="32" y="321"/>
                    </a:lnTo>
                    <a:lnTo>
                      <a:pt x="30" y="322"/>
                    </a:lnTo>
                    <a:lnTo>
                      <a:pt x="27" y="322"/>
                    </a:lnTo>
                    <a:lnTo>
                      <a:pt x="26" y="322"/>
                    </a:lnTo>
                    <a:lnTo>
                      <a:pt x="26" y="321"/>
                    </a:lnTo>
                    <a:lnTo>
                      <a:pt x="27" y="317"/>
                    </a:lnTo>
                    <a:lnTo>
                      <a:pt x="27" y="317"/>
                    </a:lnTo>
                    <a:lnTo>
                      <a:pt x="26" y="316"/>
                    </a:lnTo>
                    <a:lnTo>
                      <a:pt x="24" y="316"/>
                    </a:lnTo>
                    <a:lnTo>
                      <a:pt x="24" y="317"/>
                    </a:lnTo>
                    <a:lnTo>
                      <a:pt x="23" y="317"/>
                    </a:lnTo>
                    <a:lnTo>
                      <a:pt x="23" y="317"/>
                    </a:lnTo>
                    <a:lnTo>
                      <a:pt x="20" y="319"/>
                    </a:lnTo>
                    <a:lnTo>
                      <a:pt x="20" y="319"/>
                    </a:lnTo>
                    <a:lnTo>
                      <a:pt x="18" y="319"/>
                    </a:lnTo>
                    <a:lnTo>
                      <a:pt x="16" y="317"/>
                    </a:lnTo>
                    <a:lnTo>
                      <a:pt x="15" y="317"/>
                    </a:lnTo>
                    <a:lnTo>
                      <a:pt x="15" y="316"/>
                    </a:lnTo>
                    <a:lnTo>
                      <a:pt x="13" y="314"/>
                    </a:lnTo>
                    <a:lnTo>
                      <a:pt x="12" y="314"/>
                    </a:lnTo>
                    <a:lnTo>
                      <a:pt x="10" y="314"/>
                    </a:lnTo>
                    <a:lnTo>
                      <a:pt x="10" y="316"/>
                    </a:lnTo>
                    <a:lnTo>
                      <a:pt x="10" y="317"/>
                    </a:lnTo>
                    <a:lnTo>
                      <a:pt x="12" y="322"/>
                    </a:lnTo>
                    <a:lnTo>
                      <a:pt x="9" y="325"/>
                    </a:lnTo>
                    <a:lnTo>
                      <a:pt x="9" y="327"/>
                    </a:lnTo>
                    <a:lnTo>
                      <a:pt x="7" y="327"/>
                    </a:lnTo>
                    <a:lnTo>
                      <a:pt x="6" y="325"/>
                    </a:lnTo>
                    <a:lnTo>
                      <a:pt x="4" y="324"/>
                    </a:lnTo>
                    <a:lnTo>
                      <a:pt x="3" y="324"/>
                    </a:lnTo>
                    <a:lnTo>
                      <a:pt x="1" y="324"/>
                    </a:lnTo>
                    <a:lnTo>
                      <a:pt x="1" y="324"/>
                    </a:lnTo>
                    <a:lnTo>
                      <a:pt x="0" y="324"/>
                    </a:lnTo>
                    <a:lnTo>
                      <a:pt x="0" y="324"/>
                    </a:lnTo>
                    <a:lnTo>
                      <a:pt x="0" y="322"/>
                    </a:lnTo>
                    <a:lnTo>
                      <a:pt x="0" y="322"/>
                    </a:lnTo>
                    <a:lnTo>
                      <a:pt x="3" y="322"/>
                    </a:lnTo>
                    <a:lnTo>
                      <a:pt x="3" y="322"/>
                    </a:lnTo>
                    <a:lnTo>
                      <a:pt x="4" y="322"/>
                    </a:lnTo>
                    <a:lnTo>
                      <a:pt x="3" y="321"/>
                    </a:lnTo>
                    <a:lnTo>
                      <a:pt x="0" y="319"/>
                    </a:lnTo>
                    <a:lnTo>
                      <a:pt x="0" y="317"/>
                    </a:lnTo>
                    <a:lnTo>
                      <a:pt x="1" y="317"/>
                    </a:lnTo>
                    <a:lnTo>
                      <a:pt x="3" y="317"/>
                    </a:lnTo>
                    <a:lnTo>
                      <a:pt x="4" y="317"/>
                    </a:lnTo>
                    <a:lnTo>
                      <a:pt x="4" y="316"/>
                    </a:lnTo>
                    <a:lnTo>
                      <a:pt x="4" y="316"/>
                    </a:lnTo>
                    <a:lnTo>
                      <a:pt x="3" y="314"/>
                    </a:lnTo>
                    <a:lnTo>
                      <a:pt x="3" y="313"/>
                    </a:lnTo>
                    <a:lnTo>
                      <a:pt x="3" y="311"/>
                    </a:lnTo>
                    <a:lnTo>
                      <a:pt x="4" y="311"/>
                    </a:lnTo>
                    <a:lnTo>
                      <a:pt x="4" y="311"/>
                    </a:lnTo>
                    <a:lnTo>
                      <a:pt x="4" y="310"/>
                    </a:lnTo>
                    <a:lnTo>
                      <a:pt x="4" y="308"/>
                    </a:lnTo>
                    <a:lnTo>
                      <a:pt x="3" y="308"/>
                    </a:lnTo>
                    <a:lnTo>
                      <a:pt x="4" y="307"/>
                    </a:lnTo>
                    <a:lnTo>
                      <a:pt x="3" y="305"/>
                    </a:lnTo>
                    <a:lnTo>
                      <a:pt x="4" y="304"/>
                    </a:lnTo>
                    <a:lnTo>
                      <a:pt x="6" y="304"/>
                    </a:lnTo>
                    <a:lnTo>
                      <a:pt x="6" y="304"/>
                    </a:lnTo>
                    <a:lnTo>
                      <a:pt x="7" y="304"/>
                    </a:lnTo>
                    <a:lnTo>
                      <a:pt x="9" y="302"/>
                    </a:lnTo>
                    <a:lnTo>
                      <a:pt x="7" y="301"/>
                    </a:lnTo>
                    <a:lnTo>
                      <a:pt x="6" y="302"/>
                    </a:lnTo>
                    <a:lnTo>
                      <a:pt x="4" y="301"/>
                    </a:lnTo>
                    <a:lnTo>
                      <a:pt x="6" y="301"/>
                    </a:lnTo>
                    <a:lnTo>
                      <a:pt x="7" y="299"/>
                    </a:lnTo>
                    <a:lnTo>
                      <a:pt x="7" y="298"/>
                    </a:lnTo>
                    <a:lnTo>
                      <a:pt x="9" y="298"/>
                    </a:lnTo>
                    <a:lnTo>
                      <a:pt x="10" y="298"/>
                    </a:lnTo>
                    <a:lnTo>
                      <a:pt x="10" y="296"/>
                    </a:lnTo>
                    <a:lnTo>
                      <a:pt x="9" y="295"/>
                    </a:lnTo>
                    <a:lnTo>
                      <a:pt x="9" y="295"/>
                    </a:lnTo>
                    <a:lnTo>
                      <a:pt x="7" y="293"/>
                    </a:lnTo>
                    <a:lnTo>
                      <a:pt x="7" y="293"/>
                    </a:lnTo>
                    <a:lnTo>
                      <a:pt x="7" y="293"/>
                    </a:lnTo>
                    <a:lnTo>
                      <a:pt x="7" y="291"/>
                    </a:lnTo>
                    <a:lnTo>
                      <a:pt x="6" y="291"/>
                    </a:lnTo>
                    <a:lnTo>
                      <a:pt x="7" y="290"/>
                    </a:lnTo>
                    <a:lnTo>
                      <a:pt x="7" y="290"/>
                    </a:lnTo>
                    <a:lnTo>
                      <a:pt x="7" y="290"/>
                    </a:lnTo>
                    <a:lnTo>
                      <a:pt x="9" y="288"/>
                    </a:lnTo>
                    <a:lnTo>
                      <a:pt x="9" y="287"/>
                    </a:lnTo>
                    <a:lnTo>
                      <a:pt x="9" y="285"/>
                    </a:lnTo>
                    <a:lnTo>
                      <a:pt x="9" y="285"/>
                    </a:lnTo>
                    <a:lnTo>
                      <a:pt x="10" y="285"/>
                    </a:lnTo>
                    <a:lnTo>
                      <a:pt x="10" y="285"/>
                    </a:lnTo>
                    <a:lnTo>
                      <a:pt x="12" y="285"/>
                    </a:lnTo>
                    <a:lnTo>
                      <a:pt x="12" y="287"/>
                    </a:lnTo>
                    <a:lnTo>
                      <a:pt x="12" y="285"/>
                    </a:lnTo>
                    <a:lnTo>
                      <a:pt x="13" y="284"/>
                    </a:lnTo>
                    <a:lnTo>
                      <a:pt x="13" y="284"/>
                    </a:lnTo>
                    <a:lnTo>
                      <a:pt x="13" y="284"/>
                    </a:lnTo>
                    <a:lnTo>
                      <a:pt x="15" y="284"/>
                    </a:lnTo>
                    <a:lnTo>
                      <a:pt x="15" y="285"/>
                    </a:lnTo>
                    <a:lnTo>
                      <a:pt x="15" y="285"/>
                    </a:lnTo>
                    <a:lnTo>
                      <a:pt x="15" y="285"/>
                    </a:lnTo>
                    <a:lnTo>
                      <a:pt x="15" y="285"/>
                    </a:lnTo>
                    <a:lnTo>
                      <a:pt x="16" y="284"/>
                    </a:lnTo>
                    <a:lnTo>
                      <a:pt x="16" y="284"/>
                    </a:lnTo>
                    <a:lnTo>
                      <a:pt x="16" y="282"/>
                    </a:lnTo>
                    <a:lnTo>
                      <a:pt x="16" y="282"/>
                    </a:lnTo>
                    <a:lnTo>
                      <a:pt x="16" y="279"/>
                    </a:lnTo>
                    <a:lnTo>
                      <a:pt x="18" y="279"/>
                    </a:lnTo>
                    <a:lnTo>
                      <a:pt x="18" y="279"/>
                    </a:lnTo>
                    <a:lnTo>
                      <a:pt x="20" y="278"/>
                    </a:lnTo>
                    <a:lnTo>
                      <a:pt x="20" y="278"/>
                    </a:lnTo>
                    <a:lnTo>
                      <a:pt x="21" y="276"/>
                    </a:lnTo>
                    <a:lnTo>
                      <a:pt x="21" y="275"/>
                    </a:lnTo>
                    <a:lnTo>
                      <a:pt x="23" y="273"/>
                    </a:lnTo>
                    <a:lnTo>
                      <a:pt x="21" y="273"/>
                    </a:lnTo>
                    <a:lnTo>
                      <a:pt x="21" y="272"/>
                    </a:lnTo>
                    <a:lnTo>
                      <a:pt x="23" y="272"/>
                    </a:lnTo>
                    <a:lnTo>
                      <a:pt x="26" y="270"/>
                    </a:lnTo>
                    <a:lnTo>
                      <a:pt x="26" y="270"/>
                    </a:lnTo>
                    <a:lnTo>
                      <a:pt x="26" y="268"/>
                    </a:lnTo>
                    <a:lnTo>
                      <a:pt x="27" y="268"/>
                    </a:lnTo>
                    <a:lnTo>
                      <a:pt x="27" y="268"/>
                    </a:lnTo>
                    <a:lnTo>
                      <a:pt x="27" y="268"/>
                    </a:lnTo>
                    <a:lnTo>
                      <a:pt x="27" y="268"/>
                    </a:lnTo>
                    <a:lnTo>
                      <a:pt x="29" y="268"/>
                    </a:lnTo>
                    <a:lnTo>
                      <a:pt x="29" y="267"/>
                    </a:lnTo>
                    <a:lnTo>
                      <a:pt x="27" y="265"/>
                    </a:lnTo>
                    <a:lnTo>
                      <a:pt x="27" y="264"/>
                    </a:lnTo>
                    <a:lnTo>
                      <a:pt x="27" y="262"/>
                    </a:lnTo>
                    <a:lnTo>
                      <a:pt x="29" y="262"/>
                    </a:lnTo>
                    <a:lnTo>
                      <a:pt x="29" y="261"/>
                    </a:lnTo>
                    <a:lnTo>
                      <a:pt x="30" y="261"/>
                    </a:lnTo>
                    <a:lnTo>
                      <a:pt x="29" y="261"/>
                    </a:lnTo>
                    <a:lnTo>
                      <a:pt x="30" y="261"/>
                    </a:lnTo>
                    <a:lnTo>
                      <a:pt x="30" y="261"/>
                    </a:lnTo>
                    <a:lnTo>
                      <a:pt x="30" y="261"/>
                    </a:lnTo>
                    <a:lnTo>
                      <a:pt x="30" y="259"/>
                    </a:lnTo>
                    <a:lnTo>
                      <a:pt x="30" y="258"/>
                    </a:lnTo>
                    <a:lnTo>
                      <a:pt x="30" y="256"/>
                    </a:lnTo>
                    <a:lnTo>
                      <a:pt x="32" y="255"/>
                    </a:lnTo>
                    <a:lnTo>
                      <a:pt x="32" y="255"/>
                    </a:lnTo>
                    <a:lnTo>
                      <a:pt x="33" y="255"/>
                    </a:lnTo>
                    <a:lnTo>
                      <a:pt x="33" y="255"/>
                    </a:lnTo>
                    <a:lnTo>
                      <a:pt x="35" y="255"/>
                    </a:lnTo>
                    <a:lnTo>
                      <a:pt x="35" y="253"/>
                    </a:lnTo>
                    <a:lnTo>
                      <a:pt x="36" y="247"/>
                    </a:lnTo>
                    <a:lnTo>
                      <a:pt x="36" y="244"/>
                    </a:lnTo>
                    <a:lnTo>
                      <a:pt x="35" y="241"/>
                    </a:lnTo>
                    <a:lnTo>
                      <a:pt x="33" y="238"/>
                    </a:lnTo>
                    <a:lnTo>
                      <a:pt x="35" y="238"/>
                    </a:lnTo>
                    <a:lnTo>
                      <a:pt x="35" y="236"/>
                    </a:lnTo>
                    <a:lnTo>
                      <a:pt x="35" y="235"/>
                    </a:lnTo>
                    <a:lnTo>
                      <a:pt x="35" y="232"/>
                    </a:lnTo>
                    <a:lnTo>
                      <a:pt x="35" y="230"/>
                    </a:lnTo>
                    <a:lnTo>
                      <a:pt x="33" y="229"/>
                    </a:lnTo>
                    <a:lnTo>
                      <a:pt x="32" y="229"/>
                    </a:lnTo>
                    <a:lnTo>
                      <a:pt x="32" y="227"/>
                    </a:lnTo>
                    <a:lnTo>
                      <a:pt x="32" y="224"/>
                    </a:lnTo>
                    <a:lnTo>
                      <a:pt x="30" y="222"/>
                    </a:lnTo>
                    <a:lnTo>
                      <a:pt x="29" y="221"/>
                    </a:lnTo>
                    <a:lnTo>
                      <a:pt x="27" y="219"/>
                    </a:lnTo>
                    <a:lnTo>
                      <a:pt x="27" y="219"/>
                    </a:lnTo>
                    <a:lnTo>
                      <a:pt x="27" y="219"/>
                    </a:lnTo>
                    <a:lnTo>
                      <a:pt x="27" y="215"/>
                    </a:lnTo>
                    <a:lnTo>
                      <a:pt x="32" y="212"/>
                    </a:lnTo>
                    <a:lnTo>
                      <a:pt x="32" y="209"/>
                    </a:lnTo>
                    <a:lnTo>
                      <a:pt x="30" y="206"/>
                    </a:lnTo>
                    <a:lnTo>
                      <a:pt x="30" y="204"/>
                    </a:lnTo>
                    <a:lnTo>
                      <a:pt x="30" y="203"/>
                    </a:lnTo>
                    <a:lnTo>
                      <a:pt x="32" y="201"/>
                    </a:lnTo>
                    <a:lnTo>
                      <a:pt x="35" y="200"/>
                    </a:lnTo>
                    <a:lnTo>
                      <a:pt x="35" y="200"/>
                    </a:lnTo>
                    <a:lnTo>
                      <a:pt x="35" y="196"/>
                    </a:lnTo>
                    <a:lnTo>
                      <a:pt x="35" y="184"/>
                    </a:lnTo>
                    <a:lnTo>
                      <a:pt x="36" y="172"/>
                    </a:lnTo>
                    <a:lnTo>
                      <a:pt x="36" y="160"/>
                    </a:lnTo>
                    <a:lnTo>
                      <a:pt x="36" y="149"/>
                    </a:lnTo>
                    <a:lnTo>
                      <a:pt x="36" y="137"/>
                    </a:lnTo>
                    <a:lnTo>
                      <a:pt x="36" y="124"/>
                    </a:lnTo>
                    <a:lnTo>
                      <a:pt x="36" y="112"/>
                    </a:lnTo>
                    <a:lnTo>
                      <a:pt x="36" y="100"/>
                    </a:lnTo>
                    <a:lnTo>
                      <a:pt x="36" y="88"/>
                    </a:lnTo>
                    <a:lnTo>
                      <a:pt x="36" y="77"/>
                    </a:lnTo>
                    <a:lnTo>
                      <a:pt x="36" y="65"/>
                    </a:lnTo>
                    <a:lnTo>
                      <a:pt x="36" y="52"/>
                    </a:lnTo>
                    <a:lnTo>
                      <a:pt x="36" y="40"/>
                    </a:lnTo>
                    <a:lnTo>
                      <a:pt x="36" y="28"/>
                    </a:lnTo>
                    <a:lnTo>
                      <a:pt x="36" y="16"/>
                    </a:lnTo>
                    <a:lnTo>
                      <a:pt x="36" y="3"/>
                    </a:lnTo>
                    <a:lnTo>
                      <a:pt x="36" y="2"/>
                    </a:lnTo>
                    <a:lnTo>
                      <a:pt x="38" y="5"/>
                    </a:lnTo>
                    <a:lnTo>
                      <a:pt x="39" y="6"/>
                    </a:lnTo>
                    <a:lnTo>
                      <a:pt x="43" y="6"/>
                    </a:lnTo>
                    <a:lnTo>
                      <a:pt x="43" y="8"/>
                    </a:lnTo>
                    <a:lnTo>
                      <a:pt x="43" y="10"/>
                    </a:lnTo>
                    <a:lnTo>
                      <a:pt x="44" y="10"/>
                    </a:lnTo>
                    <a:lnTo>
                      <a:pt x="44" y="10"/>
                    </a:lnTo>
                    <a:lnTo>
                      <a:pt x="50" y="11"/>
                    </a:lnTo>
                    <a:lnTo>
                      <a:pt x="56" y="11"/>
                    </a:lnTo>
                    <a:lnTo>
                      <a:pt x="67" y="6"/>
                    </a:lnTo>
                    <a:lnTo>
                      <a:pt x="79" y="0"/>
                    </a:lnTo>
                    <a:lnTo>
                      <a:pt x="81" y="0"/>
                    </a:lnTo>
                    <a:lnTo>
                      <a:pt x="85" y="0"/>
                    </a:lnTo>
                    <a:lnTo>
                      <a:pt x="90" y="0"/>
                    </a:lnTo>
                    <a:lnTo>
                      <a:pt x="96" y="0"/>
                    </a:lnTo>
                    <a:lnTo>
                      <a:pt x="101" y="0"/>
                    </a:lnTo>
                    <a:lnTo>
                      <a:pt x="105" y="0"/>
                    </a:lnTo>
                    <a:lnTo>
                      <a:pt x="110" y="0"/>
                    </a:lnTo>
                    <a:lnTo>
                      <a:pt x="115" y="0"/>
                    </a:lnTo>
                    <a:lnTo>
                      <a:pt x="121" y="0"/>
                    </a:lnTo>
                    <a:lnTo>
                      <a:pt x="125" y="0"/>
                    </a:lnTo>
                    <a:lnTo>
                      <a:pt x="130" y="0"/>
                    </a:lnTo>
                    <a:lnTo>
                      <a:pt x="134" y="0"/>
                    </a:lnTo>
                    <a:lnTo>
                      <a:pt x="139" y="0"/>
                    </a:lnTo>
                    <a:lnTo>
                      <a:pt x="145" y="0"/>
                    </a:lnTo>
                    <a:lnTo>
                      <a:pt x="150" y="0"/>
                    </a:lnTo>
                    <a:lnTo>
                      <a:pt x="154" y="0"/>
                    </a:lnTo>
                    <a:lnTo>
                      <a:pt x="159" y="0"/>
                    </a:lnTo>
                    <a:lnTo>
                      <a:pt x="164" y="0"/>
                    </a:lnTo>
                    <a:lnTo>
                      <a:pt x="170" y="0"/>
                    </a:lnTo>
                    <a:lnTo>
                      <a:pt x="174" y="0"/>
                    </a:lnTo>
                    <a:lnTo>
                      <a:pt x="179" y="0"/>
                    </a:lnTo>
                    <a:lnTo>
                      <a:pt x="183" y="0"/>
                    </a:lnTo>
                    <a:lnTo>
                      <a:pt x="188" y="0"/>
                    </a:lnTo>
                    <a:lnTo>
                      <a:pt x="193" y="0"/>
                    </a:lnTo>
                    <a:lnTo>
                      <a:pt x="199" y="0"/>
                    </a:lnTo>
                    <a:lnTo>
                      <a:pt x="203" y="0"/>
                    </a:lnTo>
                    <a:lnTo>
                      <a:pt x="208" y="0"/>
                    </a:lnTo>
                    <a:lnTo>
                      <a:pt x="208" y="5"/>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7" name="Freeform 382">
                <a:extLst>
                  <a:ext uri="{FF2B5EF4-FFF2-40B4-BE49-F238E27FC236}">
                    <a16:creationId xmlns:a16="http://schemas.microsoft.com/office/drawing/2014/main" id="{8762B674-627E-82BA-F03A-79957C9B0994}"/>
                  </a:ext>
                </a:extLst>
              </p:cNvPr>
              <p:cNvSpPr>
                <a:spLocks noEditPoints="1"/>
              </p:cNvSpPr>
              <p:nvPr/>
            </p:nvSpPr>
            <p:spPr bwMode="auto">
              <a:xfrm>
                <a:off x="6988176" y="3717925"/>
                <a:ext cx="763588" cy="336550"/>
              </a:xfrm>
              <a:custGeom>
                <a:avLst/>
                <a:gdLst>
                  <a:gd name="T0" fmla="*/ 6 w 481"/>
                  <a:gd name="T1" fmla="*/ 210 h 212"/>
                  <a:gd name="T2" fmla="*/ 326 w 481"/>
                  <a:gd name="T3" fmla="*/ 6 h 212"/>
                  <a:gd name="T4" fmla="*/ 334 w 481"/>
                  <a:gd name="T5" fmla="*/ 16 h 212"/>
                  <a:gd name="T6" fmla="*/ 339 w 481"/>
                  <a:gd name="T7" fmla="*/ 26 h 212"/>
                  <a:gd name="T8" fmla="*/ 362 w 481"/>
                  <a:gd name="T9" fmla="*/ 33 h 212"/>
                  <a:gd name="T10" fmla="*/ 377 w 481"/>
                  <a:gd name="T11" fmla="*/ 39 h 212"/>
                  <a:gd name="T12" fmla="*/ 389 w 481"/>
                  <a:gd name="T13" fmla="*/ 39 h 212"/>
                  <a:gd name="T14" fmla="*/ 402 w 481"/>
                  <a:gd name="T15" fmla="*/ 43 h 212"/>
                  <a:gd name="T16" fmla="*/ 411 w 481"/>
                  <a:gd name="T17" fmla="*/ 39 h 212"/>
                  <a:gd name="T18" fmla="*/ 423 w 481"/>
                  <a:gd name="T19" fmla="*/ 33 h 212"/>
                  <a:gd name="T20" fmla="*/ 434 w 481"/>
                  <a:gd name="T21" fmla="*/ 49 h 212"/>
                  <a:gd name="T22" fmla="*/ 443 w 481"/>
                  <a:gd name="T23" fmla="*/ 68 h 212"/>
                  <a:gd name="T24" fmla="*/ 438 w 481"/>
                  <a:gd name="T25" fmla="*/ 79 h 212"/>
                  <a:gd name="T26" fmla="*/ 447 w 481"/>
                  <a:gd name="T27" fmla="*/ 97 h 212"/>
                  <a:gd name="T28" fmla="*/ 457 w 481"/>
                  <a:gd name="T29" fmla="*/ 111 h 212"/>
                  <a:gd name="T30" fmla="*/ 466 w 481"/>
                  <a:gd name="T31" fmla="*/ 123 h 212"/>
                  <a:gd name="T32" fmla="*/ 478 w 481"/>
                  <a:gd name="T33" fmla="*/ 129 h 212"/>
                  <a:gd name="T34" fmla="*/ 455 w 481"/>
                  <a:gd name="T35" fmla="*/ 152 h 212"/>
                  <a:gd name="T36" fmla="*/ 434 w 481"/>
                  <a:gd name="T37" fmla="*/ 167 h 212"/>
                  <a:gd name="T38" fmla="*/ 424 w 481"/>
                  <a:gd name="T39" fmla="*/ 178 h 212"/>
                  <a:gd name="T40" fmla="*/ 411 w 481"/>
                  <a:gd name="T41" fmla="*/ 186 h 212"/>
                  <a:gd name="T42" fmla="*/ 394 w 481"/>
                  <a:gd name="T43" fmla="*/ 195 h 212"/>
                  <a:gd name="T44" fmla="*/ 371 w 481"/>
                  <a:gd name="T45" fmla="*/ 204 h 212"/>
                  <a:gd name="T46" fmla="*/ 313 w 481"/>
                  <a:gd name="T47" fmla="*/ 203 h 212"/>
                  <a:gd name="T48" fmla="*/ 204 w 481"/>
                  <a:gd name="T49" fmla="*/ 200 h 212"/>
                  <a:gd name="T50" fmla="*/ 186 w 481"/>
                  <a:gd name="T51" fmla="*/ 200 h 212"/>
                  <a:gd name="T52" fmla="*/ 137 w 481"/>
                  <a:gd name="T53" fmla="*/ 200 h 212"/>
                  <a:gd name="T54" fmla="*/ 109 w 481"/>
                  <a:gd name="T55" fmla="*/ 200 h 212"/>
                  <a:gd name="T56" fmla="*/ 98 w 481"/>
                  <a:gd name="T57" fmla="*/ 207 h 212"/>
                  <a:gd name="T58" fmla="*/ 32 w 481"/>
                  <a:gd name="T59" fmla="*/ 212 h 212"/>
                  <a:gd name="T60" fmla="*/ 16 w 481"/>
                  <a:gd name="T61" fmla="*/ 203 h 212"/>
                  <a:gd name="T62" fmla="*/ 29 w 481"/>
                  <a:gd name="T63" fmla="*/ 192 h 212"/>
                  <a:gd name="T64" fmla="*/ 29 w 481"/>
                  <a:gd name="T65" fmla="*/ 175 h 212"/>
                  <a:gd name="T66" fmla="*/ 32 w 481"/>
                  <a:gd name="T67" fmla="*/ 158 h 212"/>
                  <a:gd name="T68" fmla="*/ 69 w 481"/>
                  <a:gd name="T69" fmla="*/ 166 h 212"/>
                  <a:gd name="T70" fmla="*/ 68 w 481"/>
                  <a:gd name="T71" fmla="*/ 146 h 212"/>
                  <a:gd name="T72" fmla="*/ 81 w 481"/>
                  <a:gd name="T73" fmla="*/ 137 h 212"/>
                  <a:gd name="T74" fmla="*/ 91 w 481"/>
                  <a:gd name="T75" fmla="*/ 121 h 212"/>
                  <a:gd name="T76" fmla="*/ 97 w 481"/>
                  <a:gd name="T77" fmla="*/ 108 h 212"/>
                  <a:gd name="T78" fmla="*/ 104 w 481"/>
                  <a:gd name="T79" fmla="*/ 100 h 212"/>
                  <a:gd name="T80" fmla="*/ 114 w 481"/>
                  <a:gd name="T81" fmla="*/ 103 h 212"/>
                  <a:gd name="T82" fmla="*/ 121 w 481"/>
                  <a:gd name="T83" fmla="*/ 106 h 212"/>
                  <a:gd name="T84" fmla="*/ 126 w 481"/>
                  <a:gd name="T85" fmla="*/ 95 h 212"/>
                  <a:gd name="T86" fmla="*/ 140 w 481"/>
                  <a:gd name="T87" fmla="*/ 98 h 212"/>
                  <a:gd name="T88" fmla="*/ 153 w 481"/>
                  <a:gd name="T89" fmla="*/ 105 h 212"/>
                  <a:gd name="T90" fmla="*/ 161 w 481"/>
                  <a:gd name="T91" fmla="*/ 100 h 212"/>
                  <a:gd name="T92" fmla="*/ 175 w 481"/>
                  <a:gd name="T93" fmla="*/ 94 h 212"/>
                  <a:gd name="T94" fmla="*/ 186 w 481"/>
                  <a:gd name="T95" fmla="*/ 103 h 212"/>
                  <a:gd name="T96" fmla="*/ 193 w 481"/>
                  <a:gd name="T97" fmla="*/ 98 h 212"/>
                  <a:gd name="T98" fmla="*/ 198 w 481"/>
                  <a:gd name="T99" fmla="*/ 85 h 212"/>
                  <a:gd name="T100" fmla="*/ 202 w 481"/>
                  <a:gd name="T101" fmla="*/ 80 h 212"/>
                  <a:gd name="T102" fmla="*/ 209 w 481"/>
                  <a:gd name="T103" fmla="*/ 86 h 212"/>
                  <a:gd name="T104" fmla="*/ 222 w 481"/>
                  <a:gd name="T105" fmla="*/ 94 h 212"/>
                  <a:gd name="T106" fmla="*/ 231 w 481"/>
                  <a:gd name="T107" fmla="*/ 89 h 212"/>
                  <a:gd name="T108" fmla="*/ 238 w 481"/>
                  <a:gd name="T109" fmla="*/ 71 h 212"/>
                  <a:gd name="T110" fmla="*/ 250 w 481"/>
                  <a:gd name="T111" fmla="*/ 59 h 212"/>
                  <a:gd name="T112" fmla="*/ 264 w 481"/>
                  <a:gd name="T113" fmla="*/ 48 h 212"/>
                  <a:gd name="T114" fmla="*/ 268 w 481"/>
                  <a:gd name="T115" fmla="*/ 33 h 212"/>
                  <a:gd name="T116" fmla="*/ 296 w 481"/>
                  <a:gd name="T117" fmla="*/ 29 h 212"/>
                  <a:gd name="T118" fmla="*/ 302 w 481"/>
                  <a:gd name="T119" fmla="*/ 20 h 212"/>
                  <a:gd name="T120" fmla="*/ 297 w 481"/>
                  <a:gd name="T121" fmla="*/ 10 h 212"/>
                  <a:gd name="T122" fmla="*/ 308 w 481"/>
                  <a:gd name="T123" fmla="*/ 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1" h="212">
                    <a:moveTo>
                      <a:pt x="6" y="212"/>
                    </a:moveTo>
                    <a:lnTo>
                      <a:pt x="2" y="212"/>
                    </a:lnTo>
                    <a:lnTo>
                      <a:pt x="2" y="210"/>
                    </a:lnTo>
                    <a:lnTo>
                      <a:pt x="0" y="210"/>
                    </a:lnTo>
                    <a:lnTo>
                      <a:pt x="2" y="207"/>
                    </a:lnTo>
                    <a:lnTo>
                      <a:pt x="3" y="206"/>
                    </a:lnTo>
                    <a:lnTo>
                      <a:pt x="5" y="207"/>
                    </a:lnTo>
                    <a:lnTo>
                      <a:pt x="6" y="210"/>
                    </a:lnTo>
                    <a:lnTo>
                      <a:pt x="6" y="212"/>
                    </a:lnTo>
                    <a:close/>
                    <a:moveTo>
                      <a:pt x="313" y="6"/>
                    </a:moveTo>
                    <a:lnTo>
                      <a:pt x="314" y="6"/>
                    </a:lnTo>
                    <a:lnTo>
                      <a:pt x="320" y="3"/>
                    </a:lnTo>
                    <a:lnTo>
                      <a:pt x="323" y="3"/>
                    </a:lnTo>
                    <a:lnTo>
                      <a:pt x="325" y="3"/>
                    </a:lnTo>
                    <a:lnTo>
                      <a:pt x="325" y="5"/>
                    </a:lnTo>
                    <a:lnTo>
                      <a:pt x="326" y="6"/>
                    </a:lnTo>
                    <a:lnTo>
                      <a:pt x="326" y="8"/>
                    </a:lnTo>
                    <a:lnTo>
                      <a:pt x="328" y="8"/>
                    </a:lnTo>
                    <a:lnTo>
                      <a:pt x="330" y="8"/>
                    </a:lnTo>
                    <a:lnTo>
                      <a:pt x="333" y="10"/>
                    </a:lnTo>
                    <a:lnTo>
                      <a:pt x="333" y="11"/>
                    </a:lnTo>
                    <a:lnTo>
                      <a:pt x="334" y="13"/>
                    </a:lnTo>
                    <a:lnTo>
                      <a:pt x="334" y="14"/>
                    </a:lnTo>
                    <a:lnTo>
                      <a:pt x="334" y="16"/>
                    </a:lnTo>
                    <a:lnTo>
                      <a:pt x="336" y="17"/>
                    </a:lnTo>
                    <a:lnTo>
                      <a:pt x="336" y="19"/>
                    </a:lnTo>
                    <a:lnTo>
                      <a:pt x="337" y="19"/>
                    </a:lnTo>
                    <a:lnTo>
                      <a:pt x="337" y="20"/>
                    </a:lnTo>
                    <a:lnTo>
                      <a:pt x="337" y="22"/>
                    </a:lnTo>
                    <a:lnTo>
                      <a:pt x="337" y="23"/>
                    </a:lnTo>
                    <a:lnTo>
                      <a:pt x="337" y="25"/>
                    </a:lnTo>
                    <a:lnTo>
                      <a:pt x="339" y="26"/>
                    </a:lnTo>
                    <a:lnTo>
                      <a:pt x="340" y="28"/>
                    </a:lnTo>
                    <a:lnTo>
                      <a:pt x="346" y="31"/>
                    </a:lnTo>
                    <a:lnTo>
                      <a:pt x="348" y="31"/>
                    </a:lnTo>
                    <a:lnTo>
                      <a:pt x="354" y="29"/>
                    </a:lnTo>
                    <a:lnTo>
                      <a:pt x="356" y="29"/>
                    </a:lnTo>
                    <a:lnTo>
                      <a:pt x="359" y="31"/>
                    </a:lnTo>
                    <a:lnTo>
                      <a:pt x="360" y="31"/>
                    </a:lnTo>
                    <a:lnTo>
                      <a:pt x="362" y="33"/>
                    </a:lnTo>
                    <a:lnTo>
                      <a:pt x="363" y="34"/>
                    </a:lnTo>
                    <a:lnTo>
                      <a:pt x="363" y="36"/>
                    </a:lnTo>
                    <a:lnTo>
                      <a:pt x="368" y="40"/>
                    </a:lnTo>
                    <a:lnTo>
                      <a:pt x="371" y="42"/>
                    </a:lnTo>
                    <a:lnTo>
                      <a:pt x="372" y="42"/>
                    </a:lnTo>
                    <a:lnTo>
                      <a:pt x="374" y="42"/>
                    </a:lnTo>
                    <a:lnTo>
                      <a:pt x="375" y="40"/>
                    </a:lnTo>
                    <a:lnTo>
                      <a:pt x="377" y="39"/>
                    </a:lnTo>
                    <a:lnTo>
                      <a:pt x="377" y="37"/>
                    </a:lnTo>
                    <a:lnTo>
                      <a:pt x="382" y="36"/>
                    </a:lnTo>
                    <a:lnTo>
                      <a:pt x="383" y="36"/>
                    </a:lnTo>
                    <a:lnTo>
                      <a:pt x="385" y="37"/>
                    </a:lnTo>
                    <a:lnTo>
                      <a:pt x="386" y="37"/>
                    </a:lnTo>
                    <a:lnTo>
                      <a:pt x="386" y="39"/>
                    </a:lnTo>
                    <a:lnTo>
                      <a:pt x="388" y="39"/>
                    </a:lnTo>
                    <a:lnTo>
                      <a:pt x="389" y="39"/>
                    </a:lnTo>
                    <a:lnTo>
                      <a:pt x="391" y="39"/>
                    </a:lnTo>
                    <a:lnTo>
                      <a:pt x="392" y="40"/>
                    </a:lnTo>
                    <a:lnTo>
                      <a:pt x="394" y="40"/>
                    </a:lnTo>
                    <a:lnTo>
                      <a:pt x="395" y="43"/>
                    </a:lnTo>
                    <a:lnTo>
                      <a:pt x="395" y="45"/>
                    </a:lnTo>
                    <a:lnTo>
                      <a:pt x="398" y="43"/>
                    </a:lnTo>
                    <a:lnTo>
                      <a:pt x="400" y="43"/>
                    </a:lnTo>
                    <a:lnTo>
                      <a:pt x="402" y="43"/>
                    </a:lnTo>
                    <a:lnTo>
                      <a:pt x="405" y="43"/>
                    </a:lnTo>
                    <a:lnTo>
                      <a:pt x="406" y="43"/>
                    </a:lnTo>
                    <a:lnTo>
                      <a:pt x="406" y="42"/>
                    </a:lnTo>
                    <a:lnTo>
                      <a:pt x="408" y="42"/>
                    </a:lnTo>
                    <a:lnTo>
                      <a:pt x="408" y="40"/>
                    </a:lnTo>
                    <a:lnTo>
                      <a:pt x="408" y="39"/>
                    </a:lnTo>
                    <a:lnTo>
                      <a:pt x="409" y="39"/>
                    </a:lnTo>
                    <a:lnTo>
                      <a:pt x="411" y="39"/>
                    </a:lnTo>
                    <a:lnTo>
                      <a:pt x="411" y="37"/>
                    </a:lnTo>
                    <a:lnTo>
                      <a:pt x="412" y="36"/>
                    </a:lnTo>
                    <a:lnTo>
                      <a:pt x="414" y="36"/>
                    </a:lnTo>
                    <a:lnTo>
                      <a:pt x="415" y="36"/>
                    </a:lnTo>
                    <a:lnTo>
                      <a:pt x="417" y="34"/>
                    </a:lnTo>
                    <a:lnTo>
                      <a:pt x="420" y="33"/>
                    </a:lnTo>
                    <a:lnTo>
                      <a:pt x="421" y="33"/>
                    </a:lnTo>
                    <a:lnTo>
                      <a:pt x="423" y="33"/>
                    </a:lnTo>
                    <a:lnTo>
                      <a:pt x="423" y="34"/>
                    </a:lnTo>
                    <a:lnTo>
                      <a:pt x="423" y="36"/>
                    </a:lnTo>
                    <a:lnTo>
                      <a:pt x="423" y="37"/>
                    </a:lnTo>
                    <a:lnTo>
                      <a:pt x="424" y="43"/>
                    </a:lnTo>
                    <a:lnTo>
                      <a:pt x="426" y="46"/>
                    </a:lnTo>
                    <a:lnTo>
                      <a:pt x="429" y="48"/>
                    </a:lnTo>
                    <a:lnTo>
                      <a:pt x="432" y="48"/>
                    </a:lnTo>
                    <a:lnTo>
                      <a:pt x="434" y="49"/>
                    </a:lnTo>
                    <a:lnTo>
                      <a:pt x="438" y="54"/>
                    </a:lnTo>
                    <a:lnTo>
                      <a:pt x="440" y="56"/>
                    </a:lnTo>
                    <a:lnTo>
                      <a:pt x="440" y="59"/>
                    </a:lnTo>
                    <a:lnTo>
                      <a:pt x="441" y="59"/>
                    </a:lnTo>
                    <a:lnTo>
                      <a:pt x="441" y="60"/>
                    </a:lnTo>
                    <a:lnTo>
                      <a:pt x="441" y="63"/>
                    </a:lnTo>
                    <a:lnTo>
                      <a:pt x="443" y="66"/>
                    </a:lnTo>
                    <a:lnTo>
                      <a:pt x="443" y="68"/>
                    </a:lnTo>
                    <a:lnTo>
                      <a:pt x="443" y="69"/>
                    </a:lnTo>
                    <a:lnTo>
                      <a:pt x="443" y="71"/>
                    </a:lnTo>
                    <a:lnTo>
                      <a:pt x="443" y="72"/>
                    </a:lnTo>
                    <a:lnTo>
                      <a:pt x="441" y="74"/>
                    </a:lnTo>
                    <a:lnTo>
                      <a:pt x="440" y="74"/>
                    </a:lnTo>
                    <a:lnTo>
                      <a:pt x="440" y="75"/>
                    </a:lnTo>
                    <a:lnTo>
                      <a:pt x="440" y="77"/>
                    </a:lnTo>
                    <a:lnTo>
                      <a:pt x="438" y="79"/>
                    </a:lnTo>
                    <a:lnTo>
                      <a:pt x="438" y="80"/>
                    </a:lnTo>
                    <a:lnTo>
                      <a:pt x="443" y="88"/>
                    </a:lnTo>
                    <a:lnTo>
                      <a:pt x="444" y="89"/>
                    </a:lnTo>
                    <a:lnTo>
                      <a:pt x="444" y="91"/>
                    </a:lnTo>
                    <a:lnTo>
                      <a:pt x="447" y="94"/>
                    </a:lnTo>
                    <a:lnTo>
                      <a:pt x="449" y="94"/>
                    </a:lnTo>
                    <a:lnTo>
                      <a:pt x="449" y="95"/>
                    </a:lnTo>
                    <a:lnTo>
                      <a:pt x="447" y="97"/>
                    </a:lnTo>
                    <a:lnTo>
                      <a:pt x="447" y="98"/>
                    </a:lnTo>
                    <a:lnTo>
                      <a:pt x="451" y="100"/>
                    </a:lnTo>
                    <a:lnTo>
                      <a:pt x="452" y="101"/>
                    </a:lnTo>
                    <a:lnTo>
                      <a:pt x="452" y="103"/>
                    </a:lnTo>
                    <a:lnTo>
                      <a:pt x="452" y="106"/>
                    </a:lnTo>
                    <a:lnTo>
                      <a:pt x="454" y="106"/>
                    </a:lnTo>
                    <a:lnTo>
                      <a:pt x="454" y="108"/>
                    </a:lnTo>
                    <a:lnTo>
                      <a:pt x="457" y="111"/>
                    </a:lnTo>
                    <a:lnTo>
                      <a:pt x="458" y="112"/>
                    </a:lnTo>
                    <a:lnTo>
                      <a:pt x="458" y="114"/>
                    </a:lnTo>
                    <a:lnTo>
                      <a:pt x="460" y="117"/>
                    </a:lnTo>
                    <a:lnTo>
                      <a:pt x="460" y="118"/>
                    </a:lnTo>
                    <a:lnTo>
                      <a:pt x="463" y="120"/>
                    </a:lnTo>
                    <a:lnTo>
                      <a:pt x="464" y="120"/>
                    </a:lnTo>
                    <a:lnTo>
                      <a:pt x="464" y="121"/>
                    </a:lnTo>
                    <a:lnTo>
                      <a:pt x="466" y="123"/>
                    </a:lnTo>
                    <a:lnTo>
                      <a:pt x="467" y="123"/>
                    </a:lnTo>
                    <a:lnTo>
                      <a:pt x="469" y="124"/>
                    </a:lnTo>
                    <a:lnTo>
                      <a:pt x="469" y="126"/>
                    </a:lnTo>
                    <a:lnTo>
                      <a:pt x="470" y="126"/>
                    </a:lnTo>
                    <a:lnTo>
                      <a:pt x="469" y="126"/>
                    </a:lnTo>
                    <a:lnTo>
                      <a:pt x="470" y="128"/>
                    </a:lnTo>
                    <a:lnTo>
                      <a:pt x="477" y="129"/>
                    </a:lnTo>
                    <a:lnTo>
                      <a:pt x="478" y="129"/>
                    </a:lnTo>
                    <a:lnTo>
                      <a:pt x="480" y="129"/>
                    </a:lnTo>
                    <a:lnTo>
                      <a:pt x="481" y="129"/>
                    </a:lnTo>
                    <a:lnTo>
                      <a:pt x="477" y="132"/>
                    </a:lnTo>
                    <a:lnTo>
                      <a:pt x="472" y="137"/>
                    </a:lnTo>
                    <a:lnTo>
                      <a:pt x="467" y="140"/>
                    </a:lnTo>
                    <a:lnTo>
                      <a:pt x="461" y="146"/>
                    </a:lnTo>
                    <a:lnTo>
                      <a:pt x="457" y="151"/>
                    </a:lnTo>
                    <a:lnTo>
                      <a:pt x="455" y="152"/>
                    </a:lnTo>
                    <a:lnTo>
                      <a:pt x="451" y="154"/>
                    </a:lnTo>
                    <a:lnTo>
                      <a:pt x="444" y="157"/>
                    </a:lnTo>
                    <a:lnTo>
                      <a:pt x="438" y="160"/>
                    </a:lnTo>
                    <a:lnTo>
                      <a:pt x="435" y="161"/>
                    </a:lnTo>
                    <a:lnTo>
                      <a:pt x="434" y="163"/>
                    </a:lnTo>
                    <a:lnTo>
                      <a:pt x="434" y="164"/>
                    </a:lnTo>
                    <a:lnTo>
                      <a:pt x="434" y="166"/>
                    </a:lnTo>
                    <a:lnTo>
                      <a:pt x="434" y="167"/>
                    </a:lnTo>
                    <a:lnTo>
                      <a:pt x="434" y="169"/>
                    </a:lnTo>
                    <a:lnTo>
                      <a:pt x="432" y="169"/>
                    </a:lnTo>
                    <a:lnTo>
                      <a:pt x="428" y="172"/>
                    </a:lnTo>
                    <a:lnTo>
                      <a:pt x="426" y="174"/>
                    </a:lnTo>
                    <a:lnTo>
                      <a:pt x="424" y="174"/>
                    </a:lnTo>
                    <a:lnTo>
                      <a:pt x="424" y="175"/>
                    </a:lnTo>
                    <a:lnTo>
                      <a:pt x="424" y="177"/>
                    </a:lnTo>
                    <a:lnTo>
                      <a:pt x="424" y="178"/>
                    </a:lnTo>
                    <a:lnTo>
                      <a:pt x="424" y="180"/>
                    </a:lnTo>
                    <a:lnTo>
                      <a:pt x="423" y="180"/>
                    </a:lnTo>
                    <a:lnTo>
                      <a:pt x="423" y="181"/>
                    </a:lnTo>
                    <a:lnTo>
                      <a:pt x="418" y="183"/>
                    </a:lnTo>
                    <a:lnTo>
                      <a:pt x="415" y="184"/>
                    </a:lnTo>
                    <a:lnTo>
                      <a:pt x="412" y="184"/>
                    </a:lnTo>
                    <a:lnTo>
                      <a:pt x="411" y="184"/>
                    </a:lnTo>
                    <a:lnTo>
                      <a:pt x="411" y="186"/>
                    </a:lnTo>
                    <a:lnTo>
                      <a:pt x="409" y="187"/>
                    </a:lnTo>
                    <a:lnTo>
                      <a:pt x="409" y="189"/>
                    </a:lnTo>
                    <a:lnTo>
                      <a:pt x="408" y="189"/>
                    </a:lnTo>
                    <a:lnTo>
                      <a:pt x="408" y="190"/>
                    </a:lnTo>
                    <a:lnTo>
                      <a:pt x="408" y="192"/>
                    </a:lnTo>
                    <a:lnTo>
                      <a:pt x="406" y="192"/>
                    </a:lnTo>
                    <a:lnTo>
                      <a:pt x="400" y="193"/>
                    </a:lnTo>
                    <a:lnTo>
                      <a:pt x="394" y="195"/>
                    </a:lnTo>
                    <a:lnTo>
                      <a:pt x="391" y="196"/>
                    </a:lnTo>
                    <a:lnTo>
                      <a:pt x="391" y="198"/>
                    </a:lnTo>
                    <a:lnTo>
                      <a:pt x="389" y="198"/>
                    </a:lnTo>
                    <a:lnTo>
                      <a:pt x="383" y="198"/>
                    </a:lnTo>
                    <a:lnTo>
                      <a:pt x="377" y="201"/>
                    </a:lnTo>
                    <a:lnTo>
                      <a:pt x="375" y="201"/>
                    </a:lnTo>
                    <a:lnTo>
                      <a:pt x="372" y="204"/>
                    </a:lnTo>
                    <a:lnTo>
                      <a:pt x="371" y="204"/>
                    </a:lnTo>
                    <a:lnTo>
                      <a:pt x="369" y="206"/>
                    </a:lnTo>
                    <a:lnTo>
                      <a:pt x="366" y="204"/>
                    </a:lnTo>
                    <a:lnTo>
                      <a:pt x="365" y="204"/>
                    </a:lnTo>
                    <a:lnTo>
                      <a:pt x="359" y="204"/>
                    </a:lnTo>
                    <a:lnTo>
                      <a:pt x="351" y="204"/>
                    </a:lnTo>
                    <a:lnTo>
                      <a:pt x="340" y="204"/>
                    </a:lnTo>
                    <a:lnTo>
                      <a:pt x="326" y="204"/>
                    </a:lnTo>
                    <a:lnTo>
                      <a:pt x="313" y="203"/>
                    </a:lnTo>
                    <a:lnTo>
                      <a:pt x="297" y="203"/>
                    </a:lnTo>
                    <a:lnTo>
                      <a:pt x="282" y="201"/>
                    </a:lnTo>
                    <a:lnTo>
                      <a:pt x="262" y="203"/>
                    </a:lnTo>
                    <a:lnTo>
                      <a:pt x="250" y="203"/>
                    </a:lnTo>
                    <a:lnTo>
                      <a:pt x="235" y="201"/>
                    </a:lnTo>
                    <a:lnTo>
                      <a:pt x="222" y="201"/>
                    </a:lnTo>
                    <a:lnTo>
                      <a:pt x="213" y="201"/>
                    </a:lnTo>
                    <a:lnTo>
                      <a:pt x="204" y="200"/>
                    </a:lnTo>
                    <a:lnTo>
                      <a:pt x="201" y="200"/>
                    </a:lnTo>
                    <a:lnTo>
                      <a:pt x="196" y="200"/>
                    </a:lnTo>
                    <a:lnTo>
                      <a:pt x="195" y="200"/>
                    </a:lnTo>
                    <a:lnTo>
                      <a:pt x="193" y="200"/>
                    </a:lnTo>
                    <a:lnTo>
                      <a:pt x="192" y="200"/>
                    </a:lnTo>
                    <a:lnTo>
                      <a:pt x="189" y="200"/>
                    </a:lnTo>
                    <a:lnTo>
                      <a:pt x="187" y="200"/>
                    </a:lnTo>
                    <a:lnTo>
                      <a:pt x="186" y="200"/>
                    </a:lnTo>
                    <a:lnTo>
                      <a:pt x="181" y="200"/>
                    </a:lnTo>
                    <a:lnTo>
                      <a:pt x="176" y="200"/>
                    </a:lnTo>
                    <a:lnTo>
                      <a:pt x="172" y="200"/>
                    </a:lnTo>
                    <a:lnTo>
                      <a:pt x="164" y="200"/>
                    </a:lnTo>
                    <a:lnTo>
                      <a:pt x="158" y="200"/>
                    </a:lnTo>
                    <a:lnTo>
                      <a:pt x="150" y="200"/>
                    </a:lnTo>
                    <a:lnTo>
                      <a:pt x="144" y="200"/>
                    </a:lnTo>
                    <a:lnTo>
                      <a:pt x="137" y="200"/>
                    </a:lnTo>
                    <a:lnTo>
                      <a:pt x="130" y="200"/>
                    </a:lnTo>
                    <a:lnTo>
                      <a:pt x="124" y="200"/>
                    </a:lnTo>
                    <a:lnTo>
                      <a:pt x="120" y="200"/>
                    </a:lnTo>
                    <a:lnTo>
                      <a:pt x="117" y="200"/>
                    </a:lnTo>
                    <a:lnTo>
                      <a:pt x="114" y="200"/>
                    </a:lnTo>
                    <a:lnTo>
                      <a:pt x="110" y="201"/>
                    </a:lnTo>
                    <a:lnTo>
                      <a:pt x="110" y="200"/>
                    </a:lnTo>
                    <a:lnTo>
                      <a:pt x="109" y="200"/>
                    </a:lnTo>
                    <a:lnTo>
                      <a:pt x="109" y="198"/>
                    </a:lnTo>
                    <a:lnTo>
                      <a:pt x="104" y="198"/>
                    </a:lnTo>
                    <a:lnTo>
                      <a:pt x="100" y="196"/>
                    </a:lnTo>
                    <a:lnTo>
                      <a:pt x="95" y="196"/>
                    </a:lnTo>
                    <a:lnTo>
                      <a:pt x="95" y="198"/>
                    </a:lnTo>
                    <a:lnTo>
                      <a:pt x="97" y="201"/>
                    </a:lnTo>
                    <a:lnTo>
                      <a:pt x="98" y="206"/>
                    </a:lnTo>
                    <a:lnTo>
                      <a:pt x="98" y="207"/>
                    </a:lnTo>
                    <a:lnTo>
                      <a:pt x="98" y="210"/>
                    </a:lnTo>
                    <a:lnTo>
                      <a:pt x="97" y="212"/>
                    </a:lnTo>
                    <a:lnTo>
                      <a:pt x="86" y="212"/>
                    </a:lnTo>
                    <a:lnTo>
                      <a:pt x="75" y="212"/>
                    </a:lnTo>
                    <a:lnTo>
                      <a:pt x="65" y="212"/>
                    </a:lnTo>
                    <a:lnTo>
                      <a:pt x="54" y="212"/>
                    </a:lnTo>
                    <a:lnTo>
                      <a:pt x="43" y="212"/>
                    </a:lnTo>
                    <a:lnTo>
                      <a:pt x="32" y="212"/>
                    </a:lnTo>
                    <a:lnTo>
                      <a:pt x="22" y="212"/>
                    </a:lnTo>
                    <a:lnTo>
                      <a:pt x="11" y="212"/>
                    </a:lnTo>
                    <a:lnTo>
                      <a:pt x="11" y="210"/>
                    </a:lnTo>
                    <a:lnTo>
                      <a:pt x="11" y="207"/>
                    </a:lnTo>
                    <a:lnTo>
                      <a:pt x="12" y="206"/>
                    </a:lnTo>
                    <a:lnTo>
                      <a:pt x="12" y="203"/>
                    </a:lnTo>
                    <a:lnTo>
                      <a:pt x="14" y="201"/>
                    </a:lnTo>
                    <a:lnTo>
                      <a:pt x="16" y="203"/>
                    </a:lnTo>
                    <a:lnTo>
                      <a:pt x="17" y="204"/>
                    </a:lnTo>
                    <a:lnTo>
                      <a:pt x="19" y="206"/>
                    </a:lnTo>
                    <a:lnTo>
                      <a:pt x="22" y="206"/>
                    </a:lnTo>
                    <a:lnTo>
                      <a:pt x="23" y="206"/>
                    </a:lnTo>
                    <a:lnTo>
                      <a:pt x="25" y="203"/>
                    </a:lnTo>
                    <a:lnTo>
                      <a:pt x="26" y="198"/>
                    </a:lnTo>
                    <a:lnTo>
                      <a:pt x="28" y="193"/>
                    </a:lnTo>
                    <a:lnTo>
                      <a:pt x="29" y="192"/>
                    </a:lnTo>
                    <a:lnTo>
                      <a:pt x="29" y="189"/>
                    </a:lnTo>
                    <a:lnTo>
                      <a:pt x="28" y="187"/>
                    </a:lnTo>
                    <a:lnTo>
                      <a:pt x="28" y="184"/>
                    </a:lnTo>
                    <a:lnTo>
                      <a:pt x="28" y="183"/>
                    </a:lnTo>
                    <a:lnTo>
                      <a:pt x="29" y="183"/>
                    </a:lnTo>
                    <a:lnTo>
                      <a:pt x="29" y="181"/>
                    </a:lnTo>
                    <a:lnTo>
                      <a:pt x="29" y="178"/>
                    </a:lnTo>
                    <a:lnTo>
                      <a:pt x="29" y="175"/>
                    </a:lnTo>
                    <a:lnTo>
                      <a:pt x="29" y="174"/>
                    </a:lnTo>
                    <a:lnTo>
                      <a:pt x="28" y="172"/>
                    </a:lnTo>
                    <a:lnTo>
                      <a:pt x="26" y="169"/>
                    </a:lnTo>
                    <a:lnTo>
                      <a:pt x="26" y="167"/>
                    </a:lnTo>
                    <a:lnTo>
                      <a:pt x="28" y="164"/>
                    </a:lnTo>
                    <a:lnTo>
                      <a:pt x="29" y="163"/>
                    </a:lnTo>
                    <a:lnTo>
                      <a:pt x="31" y="158"/>
                    </a:lnTo>
                    <a:lnTo>
                      <a:pt x="32" y="158"/>
                    </a:lnTo>
                    <a:lnTo>
                      <a:pt x="34" y="155"/>
                    </a:lnTo>
                    <a:lnTo>
                      <a:pt x="37" y="155"/>
                    </a:lnTo>
                    <a:lnTo>
                      <a:pt x="40" y="154"/>
                    </a:lnTo>
                    <a:lnTo>
                      <a:pt x="43" y="155"/>
                    </a:lnTo>
                    <a:lnTo>
                      <a:pt x="60" y="163"/>
                    </a:lnTo>
                    <a:lnTo>
                      <a:pt x="65" y="166"/>
                    </a:lnTo>
                    <a:lnTo>
                      <a:pt x="68" y="167"/>
                    </a:lnTo>
                    <a:lnTo>
                      <a:pt x="69" y="166"/>
                    </a:lnTo>
                    <a:lnTo>
                      <a:pt x="72" y="164"/>
                    </a:lnTo>
                    <a:lnTo>
                      <a:pt x="72" y="161"/>
                    </a:lnTo>
                    <a:lnTo>
                      <a:pt x="72" y="160"/>
                    </a:lnTo>
                    <a:lnTo>
                      <a:pt x="72" y="157"/>
                    </a:lnTo>
                    <a:lnTo>
                      <a:pt x="69" y="154"/>
                    </a:lnTo>
                    <a:lnTo>
                      <a:pt x="69" y="151"/>
                    </a:lnTo>
                    <a:lnTo>
                      <a:pt x="68" y="149"/>
                    </a:lnTo>
                    <a:lnTo>
                      <a:pt x="68" y="146"/>
                    </a:lnTo>
                    <a:lnTo>
                      <a:pt x="69" y="141"/>
                    </a:lnTo>
                    <a:lnTo>
                      <a:pt x="71" y="141"/>
                    </a:lnTo>
                    <a:lnTo>
                      <a:pt x="71" y="140"/>
                    </a:lnTo>
                    <a:lnTo>
                      <a:pt x="72" y="140"/>
                    </a:lnTo>
                    <a:lnTo>
                      <a:pt x="74" y="140"/>
                    </a:lnTo>
                    <a:lnTo>
                      <a:pt x="75" y="140"/>
                    </a:lnTo>
                    <a:lnTo>
                      <a:pt x="77" y="138"/>
                    </a:lnTo>
                    <a:lnTo>
                      <a:pt x="81" y="137"/>
                    </a:lnTo>
                    <a:lnTo>
                      <a:pt x="92" y="135"/>
                    </a:lnTo>
                    <a:lnTo>
                      <a:pt x="94" y="134"/>
                    </a:lnTo>
                    <a:lnTo>
                      <a:pt x="95" y="131"/>
                    </a:lnTo>
                    <a:lnTo>
                      <a:pt x="94" y="128"/>
                    </a:lnTo>
                    <a:lnTo>
                      <a:pt x="92" y="126"/>
                    </a:lnTo>
                    <a:lnTo>
                      <a:pt x="91" y="126"/>
                    </a:lnTo>
                    <a:lnTo>
                      <a:pt x="91" y="123"/>
                    </a:lnTo>
                    <a:lnTo>
                      <a:pt x="91" y="121"/>
                    </a:lnTo>
                    <a:lnTo>
                      <a:pt x="91" y="120"/>
                    </a:lnTo>
                    <a:lnTo>
                      <a:pt x="91" y="118"/>
                    </a:lnTo>
                    <a:lnTo>
                      <a:pt x="92" y="117"/>
                    </a:lnTo>
                    <a:lnTo>
                      <a:pt x="95" y="114"/>
                    </a:lnTo>
                    <a:lnTo>
                      <a:pt x="97" y="112"/>
                    </a:lnTo>
                    <a:lnTo>
                      <a:pt x="97" y="111"/>
                    </a:lnTo>
                    <a:lnTo>
                      <a:pt x="97" y="109"/>
                    </a:lnTo>
                    <a:lnTo>
                      <a:pt x="97" y="108"/>
                    </a:lnTo>
                    <a:lnTo>
                      <a:pt x="98" y="108"/>
                    </a:lnTo>
                    <a:lnTo>
                      <a:pt x="100" y="109"/>
                    </a:lnTo>
                    <a:lnTo>
                      <a:pt x="101" y="111"/>
                    </a:lnTo>
                    <a:lnTo>
                      <a:pt x="103" y="111"/>
                    </a:lnTo>
                    <a:lnTo>
                      <a:pt x="103" y="109"/>
                    </a:lnTo>
                    <a:lnTo>
                      <a:pt x="106" y="106"/>
                    </a:lnTo>
                    <a:lnTo>
                      <a:pt x="104" y="101"/>
                    </a:lnTo>
                    <a:lnTo>
                      <a:pt x="104" y="100"/>
                    </a:lnTo>
                    <a:lnTo>
                      <a:pt x="104" y="98"/>
                    </a:lnTo>
                    <a:lnTo>
                      <a:pt x="106" y="98"/>
                    </a:lnTo>
                    <a:lnTo>
                      <a:pt x="107" y="98"/>
                    </a:lnTo>
                    <a:lnTo>
                      <a:pt x="109" y="100"/>
                    </a:lnTo>
                    <a:lnTo>
                      <a:pt x="109" y="101"/>
                    </a:lnTo>
                    <a:lnTo>
                      <a:pt x="110" y="101"/>
                    </a:lnTo>
                    <a:lnTo>
                      <a:pt x="112" y="103"/>
                    </a:lnTo>
                    <a:lnTo>
                      <a:pt x="114" y="103"/>
                    </a:lnTo>
                    <a:lnTo>
                      <a:pt x="117" y="101"/>
                    </a:lnTo>
                    <a:lnTo>
                      <a:pt x="118" y="101"/>
                    </a:lnTo>
                    <a:lnTo>
                      <a:pt x="118" y="100"/>
                    </a:lnTo>
                    <a:lnTo>
                      <a:pt x="120" y="100"/>
                    </a:lnTo>
                    <a:lnTo>
                      <a:pt x="121" y="101"/>
                    </a:lnTo>
                    <a:lnTo>
                      <a:pt x="120" y="105"/>
                    </a:lnTo>
                    <a:lnTo>
                      <a:pt x="120" y="106"/>
                    </a:lnTo>
                    <a:lnTo>
                      <a:pt x="121" y="106"/>
                    </a:lnTo>
                    <a:lnTo>
                      <a:pt x="124" y="106"/>
                    </a:lnTo>
                    <a:lnTo>
                      <a:pt x="126" y="105"/>
                    </a:lnTo>
                    <a:lnTo>
                      <a:pt x="126" y="101"/>
                    </a:lnTo>
                    <a:lnTo>
                      <a:pt x="126" y="100"/>
                    </a:lnTo>
                    <a:lnTo>
                      <a:pt x="124" y="98"/>
                    </a:lnTo>
                    <a:lnTo>
                      <a:pt x="124" y="97"/>
                    </a:lnTo>
                    <a:lnTo>
                      <a:pt x="124" y="95"/>
                    </a:lnTo>
                    <a:lnTo>
                      <a:pt x="126" y="95"/>
                    </a:lnTo>
                    <a:lnTo>
                      <a:pt x="126" y="97"/>
                    </a:lnTo>
                    <a:lnTo>
                      <a:pt x="126" y="98"/>
                    </a:lnTo>
                    <a:lnTo>
                      <a:pt x="129" y="100"/>
                    </a:lnTo>
                    <a:lnTo>
                      <a:pt x="130" y="100"/>
                    </a:lnTo>
                    <a:lnTo>
                      <a:pt x="133" y="98"/>
                    </a:lnTo>
                    <a:lnTo>
                      <a:pt x="137" y="97"/>
                    </a:lnTo>
                    <a:lnTo>
                      <a:pt x="138" y="97"/>
                    </a:lnTo>
                    <a:lnTo>
                      <a:pt x="140" y="98"/>
                    </a:lnTo>
                    <a:lnTo>
                      <a:pt x="141" y="98"/>
                    </a:lnTo>
                    <a:lnTo>
                      <a:pt x="141" y="100"/>
                    </a:lnTo>
                    <a:lnTo>
                      <a:pt x="143" y="101"/>
                    </a:lnTo>
                    <a:lnTo>
                      <a:pt x="147" y="103"/>
                    </a:lnTo>
                    <a:lnTo>
                      <a:pt x="149" y="105"/>
                    </a:lnTo>
                    <a:lnTo>
                      <a:pt x="150" y="105"/>
                    </a:lnTo>
                    <a:lnTo>
                      <a:pt x="152" y="105"/>
                    </a:lnTo>
                    <a:lnTo>
                      <a:pt x="153" y="105"/>
                    </a:lnTo>
                    <a:lnTo>
                      <a:pt x="153" y="106"/>
                    </a:lnTo>
                    <a:lnTo>
                      <a:pt x="153" y="108"/>
                    </a:lnTo>
                    <a:lnTo>
                      <a:pt x="155" y="109"/>
                    </a:lnTo>
                    <a:lnTo>
                      <a:pt x="156" y="109"/>
                    </a:lnTo>
                    <a:lnTo>
                      <a:pt x="158" y="109"/>
                    </a:lnTo>
                    <a:lnTo>
                      <a:pt x="158" y="106"/>
                    </a:lnTo>
                    <a:lnTo>
                      <a:pt x="161" y="101"/>
                    </a:lnTo>
                    <a:lnTo>
                      <a:pt x="161" y="100"/>
                    </a:lnTo>
                    <a:lnTo>
                      <a:pt x="163" y="100"/>
                    </a:lnTo>
                    <a:lnTo>
                      <a:pt x="163" y="98"/>
                    </a:lnTo>
                    <a:lnTo>
                      <a:pt x="164" y="98"/>
                    </a:lnTo>
                    <a:lnTo>
                      <a:pt x="167" y="98"/>
                    </a:lnTo>
                    <a:lnTo>
                      <a:pt x="169" y="97"/>
                    </a:lnTo>
                    <a:lnTo>
                      <a:pt x="170" y="95"/>
                    </a:lnTo>
                    <a:lnTo>
                      <a:pt x="172" y="94"/>
                    </a:lnTo>
                    <a:lnTo>
                      <a:pt x="175" y="94"/>
                    </a:lnTo>
                    <a:lnTo>
                      <a:pt x="175" y="95"/>
                    </a:lnTo>
                    <a:lnTo>
                      <a:pt x="176" y="97"/>
                    </a:lnTo>
                    <a:lnTo>
                      <a:pt x="178" y="98"/>
                    </a:lnTo>
                    <a:lnTo>
                      <a:pt x="179" y="100"/>
                    </a:lnTo>
                    <a:lnTo>
                      <a:pt x="181" y="101"/>
                    </a:lnTo>
                    <a:lnTo>
                      <a:pt x="184" y="100"/>
                    </a:lnTo>
                    <a:lnTo>
                      <a:pt x="186" y="101"/>
                    </a:lnTo>
                    <a:lnTo>
                      <a:pt x="186" y="103"/>
                    </a:lnTo>
                    <a:lnTo>
                      <a:pt x="184" y="103"/>
                    </a:lnTo>
                    <a:lnTo>
                      <a:pt x="186" y="105"/>
                    </a:lnTo>
                    <a:lnTo>
                      <a:pt x="187" y="105"/>
                    </a:lnTo>
                    <a:lnTo>
                      <a:pt x="189" y="103"/>
                    </a:lnTo>
                    <a:lnTo>
                      <a:pt x="189" y="101"/>
                    </a:lnTo>
                    <a:lnTo>
                      <a:pt x="189" y="100"/>
                    </a:lnTo>
                    <a:lnTo>
                      <a:pt x="192" y="98"/>
                    </a:lnTo>
                    <a:lnTo>
                      <a:pt x="193" y="98"/>
                    </a:lnTo>
                    <a:lnTo>
                      <a:pt x="193" y="97"/>
                    </a:lnTo>
                    <a:lnTo>
                      <a:pt x="193" y="91"/>
                    </a:lnTo>
                    <a:lnTo>
                      <a:pt x="193" y="89"/>
                    </a:lnTo>
                    <a:lnTo>
                      <a:pt x="195" y="89"/>
                    </a:lnTo>
                    <a:lnTo>
                      <a:pt x="196" y="89"/>
                    </a:lnTo>
                    <a:lnTo>
                      <a:pt x="198" y="88"/>
                    </a:lnTo>
                    <a:lnTo>
                      <a:pt x="198" y="86"/>
                    </a:lnTo>
                    <a:lnTo>
                      <a:pt x="198" y="85"/>
                    </a:lnTo>
                    <a:lnTo>
                      <a:pt x="196" y="83"/>
                    </a:lnTo>
                    <a:lnTo>
                      <a:pt x="198" y="82"/>
                    </a:lnTo>
                    <a:lnTo>
                      <a:pt x="199" y="83"/>
                    </a:lnTo>
                    <a:lnTo>
                      <a:pt x="201" y="83"/>
                    </a:lnTo>
                    <a:lnTo>
                      <a:pt x="204" y="82"/>
                    </a:lnTo>
                    <a:lnTo>
                      <a:pt x="205" y="82"/>
                    </a:lnTo>
                    <a:lnTo>
                      <a:pt x="204" y="80"/>
                    </a:lnTo>
                    <a:lnTo>
                      <a:pt x="202" y="80"/>
                    </a:lnTo>
                    <a:lnTo>
                      <a:pt x="201" y="79"/>
                    </a:lnTo>
                    <a:lnTo>
                      <a:pt x="202" y="77"/>
                    </a:lnTo>
                    <a:lnTo>
                      <a:pt x="204" y="77"/>
                    </a:lnTo>
                    <a:lnTo>
                      <a:pt x="204" y="79"/>
                    </a:lnTo>
                    <a:lnTo>
                      <a:pt x="209" y="80"/>
                    </a:lnTo>
                    <a:lnTo>
                      <a:pt x="209" y="82"/>
                    </a:lnTo>
                    <a:lnTo>
                      <a:pt x="209" y="85"/>
                    </a:lnTo>
                    <a:lnTo>
                      <a:pt x="209" y="86"/>
                    </a:lnTo>
                    <a:lnTo>
                      <a:pt x="209" y="88"/>
                    </a:lnTo>
                    <a:lnTo>
                      <a:pt x="210" y="88"/>
                    </a:lnTo>
                    <a:lnTo>
                      <a:pt x="212" y="89"/>
                    </a:lnTo>
                    <a:lnTo>
                      <a:pt x="213" y="91"/>
                    </a:lnTo>
                    <a:lnTo>
                      <a:pt x="215" y="91"/>
                    </a:lnTo>
                    <a:lnTo>
                      <a:pt x="218" y="91"/>
                    </a:lnTo>
                    <a:lnTo>
                      <a:pt x="219" y="92"/>
                    </a:lnTo>
                    <a:lnTo>
                      <a:pt x="222" y="94"/>
                    </a:lnTo>
                    <a:lnTo>
                      <a:pt x="222" y="95"/>
                    </a:lnTo>
                    <a:lnTo>
                      <a:pt x="224" y="95"/>
                    </a:lnTo>
                    <a:lnTo>
                      <a:pt x="224" y="94"/>
                    </a:lnTo>
                    <a:lnTo>
                      <a:pt x="225" y="92"/>
                    </a:lnTo>
                    <a:lnTo>
                      <a:pt x="228" y="92"/>
                    </a:lnTo>
                    <a:lnTo>
                      <a:pt x="230" y="92"/>
                    </a:lnTo>
                    <a:lnTo>
                      <a:pt x="230" y="91"/>
                    </a:lnTo>
                    <a:lnTo>
                      <a:pt x="231" y="89"/>
                    </a:lnTo>
                    <a:lnTo>
                      <a:pt x="231" y="88"/>
                    </a:lnTo>
                    <a:lnTo>
                      <a:pt x="231" y="80"/>
                    </a:lnTo>
                    <a:lnTo>
                      <a:pt x="233" y="79"/>
                    </a:lnTo>
                    <a:lnTo>
                      <a:pt x="233" y="77"/>
                    </a:lnTo>
                    <a:lnTo>
                      <a:pt x="235" y="75"/>
                    </a:lnTo>
                    <a:lnTo>
                      <a:pt x="235" y="74"/>
                    </a:lnTo>
                    <a:lnTo>
                      <a:pt x="236" y="74"/>
                    </a:lnTo>
                    <a:lnTo>
                      <a:pt x="238" y="71"/>
                    </a:lnTo>
                    <a:lnTo>
                      <a:pt x="238" y="69"/>
                    </a:lnTo>
                    <a:lnTo>
                      <a:pt x="239" y="69"/>
                    </a:lnTo>
                    <a:lnTo>
                      <a:pt x="241" y="71"/>
                    </a:lnTo>
                    <a:lnTo>
                      <a:pt x="244" y="71"/>
                    </a:lnTo>
                    <a:lnTo>
                      <a:pt x="245" y="69"/>
                    </a:lnTo>
                    <a:lnTo>
                      <a:pt x="247" y="68"/>
                    </a:lnTo>
                    <a:lnTo>
                      <a:pt x="248" y="65"/>
                    </a:lnTo>
                    <a:lnTo>
                      <a:pt x="250" y="59"/>
                    </a:lnTo>
                    <a:lnTo>
                      <a:pt x="251" y="56"/>
                    </a:lnTo>
                    <a:lnTo>
                      <a:pt x="253" y="56"/>
                    </a:lnTo>
                    <a:lnTo>
                      <a:pt x="256" y="56"/>
                    </a:lnTo>
                    <a:lnTo>
                      <a:pt x="258" y="54"/>
                    </a:lnTo>
                    <a:lnTo>
                      <a:pt x="258" y="52"/>
                    </a:lnTo>
                    <a:lnTo>
                      <a:pt x="259" y="52"/>
                    </a:lnTo>
                    <a:lnTo>
                      <a:pt x="262" y="49"/>
                    </a:lnTo>
                    <a:lnTo>
                      <a:pt x="264" y="48"/>
                    </a:lnTo>
                    <a:lnTo>
                      <a:pt x="264" y="46"/>
                    </a:lnTo>
                    <a:lnTo>
                      <a:pt x="262" y="43"/>
                    </a:lnTo>
                    <a:lnTo>
                      <a:pt x="262" y="39"/>
                    </a:lnTo>
                    <a:lnTo>
                      <a:pt x="261" y="37"/>
                    </a:lnTo>
                    <a:lnTo>
                      <a:pt x="261" y="36"/>
                    </a:lnTo>
                    <a:lnTo>
                      <a:pt x="261" y="34"/>
                    </a:lnTo>
                    <a:lnTo>
                      <a:pt x="262" y="34"/>
                    </a:lnTo>
                    <a:lnTo>
                      <a:pt x="268" y="33"/>
                    </a:lnTo>
                    <a:lnTo>
                      <a:pt x="273" y="33"/>
                    </a:lnTo>
                    <a:lnTo>
                      <a:pt x="274" y="34"/>
                    </a:lnTo>
                    <a:lnTo>
                      <a:pt x="276" y="36"/>
                    </a:lnTo>
                    <a:lnTo>
                      <a:pt x="277" y="37"/>
                    </a:lnTo>
                    <a:lnTo>
                      <a:pt x="281" y="37"/>
                    </a:lnTo>
                    <a:lnTo>
                      <a:pt x="290" y="31"/>
                    </a:lnTo>
                    <a:lnTo>
                      <a:pt x="293" y="29"/>
                    </a:lnTo>
                    <a:lnTo>
                      <a:pt x="296" y="29"/>
                    </a:lnTo>
                    <a:lnTo>
                      <a:pt x="300" y="29"/>
                    </a:lnTo>
                    <a:lnTo>
                      <a:pt x="302" y="29"/>
                    </a:lnTo>
                    <a:lnTo>
                      <a:pt x="300" y="26"/>
                    </a:lnTo>
                    <a:lnTo>
                      <a:pt x="300" y="25"/>
                    </a:lnTo>
                    <a:lnTo>
                      <a:pt x="302" y="23"/>
                    </a:lnTo>
                    <a:lnTo>
                      <a:pt x="302" y="22"/>
                    </a:lnTo>
                    <a:lnTo>
                      <a:pt x="303" y="20"/>
                    </a:lnTo>
                    <a:lnTo>
                      <a:pt x="302" y="20"/>
                    </a:lnTo>
                    <a:lnTo>
                      <a:pt x="299" y="20"/>
                    </a:lnTo>
                    <a:lnTo>
                      <a:pt x="297" y="20"/>
                    </a:lnTo>
                    <a:lnTo>
                      <a:pt x="297" y="19"/>
                    </a:lnTo>
                    <a:lnTo>
                      <a:pt x="300" y="16"/>
                    </a:lnTo>
                    <a:lnTo>
                      <a:pt x="300" y="14"/>
                    </a:lnTo>
                    <a:lnTo>
                      <a:pt x="300" y="13"/>
                    </a:lnTo>
                    <a:lnTo>
                      <a:pt x="299" y="11"/>
                    </a:lnTo>
                    <a:lnTo>
                      <a:pt x="297" y="10"/>
                    </a:lnTo>
                    <a:lnTo>
                      <a:pt x="297" y="8"/>
                    </a:lnTo>
                    <a:lnTo>
                      <a:pt x="299" y="5"/>
                    </a:lnTo>
                    <a:lnTo>
                      <a:pt x="300" y="5"/>
                    </a:lnTo>
                    <a:lnTo>
                      <a:pt x="303" y="2"/>
                    </a:lnTo>
                    <a:lnTo>
                      <a:pt x="305" y="0"/>
                    </a:lnTo>
                    <a:lnTo>
                      <a:pt x="307" y="0"/>
                    </a:lnTo>
                    <a:lnTo>
                      <a:pt x="308" y="2"/>
                    </a:lnTo>
                    <a:lnTo>
                      <a:pt x="308" y="3"/>
                    </a:lnTo>
                    <a:lnTo>
                      <a:pt x="313" y="6"/>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8" name="Freeform 383">
                <a:extLst>
                  <a:ext uri="{FF2B5EF4-FFF2-40B4-BE49-F238E27FC236}">
                    <a16:creationId xmlns:a16="http://schemas.microsoft.com/office/drawing/2014/main" id="{08245D41-043B-DD5C-78A1-4A76711CC786}"/>
                  </a:ext>
                </a:extLst>
              </p:cNvPr>
              <p:cNvSpPr>
                <a:spLocks noEditPoints="1"/>
              </p:cNvSpPr>
              <p:nvPr/>
            </p:nvSpPr>
            <p:spPr bwMode="auto">
              <a:xfrm>
                <a:off x="7513638" y="4040188"/>
                <a:ext cx="890588" cy="338137"/>
              </a:xfrm>
              <a:custGeom>
                <a:avLst/>
                <a:gdLst>
                  <a:gd name="T0" fmla="*/ 438 w 561"/>
                  <a:gd name="T1" fmla="*/ 164 h 213"/>
                  <a:gd name="T2" fmla="*/ 490 w 561"/>
                  <a:gd name="T3" fmla="*/ 150 h 213"/>
                  <a:gd name="T4" fmla="*/ 509 w 561"/>
                  <a:gd name="T5" fmla="*/ 133 h 213"/>
                  <a:gd name="T6" fmla="*/ 522 w 561"/>
                  <a:gd name="T7" fmla="*/ 119 h 213"/>
                  <a:gd name="T8" fmla="*/ 555 w 561"/>
                  <a:gd name="T9" fmla="*/ 107 h 213"/>
                  <a:gd name="T10" fmla="*/ 556 w 561"/>
                  <a:gd name="T11" fmla="*/ 99 h 213"/>
                  <a:gd name="T12" fmla="*/ 558 w 561"/>
                  <a:gd name="T13" fmla="*/ 67 h 213"/>
                  <a:gd name="T14" fmla="*/ 542 w 561"/>
                  <a:gd name="T15" fmla="*/ 52 h 213"/>
                  <a:gd name="T16" fmla="*/ 556 w 561"/>
                  <a:gd name="T17" fmla="*/ 64 h 213"/>
                  <a:gd name="T18" fmla="*/ 542 w 561"/>
                  <a:gd name="T19" fmla="*/ 41 h 213"/>
                  <a:gd name="T20" fmla="*/ 535 w 561"/>
                  <a:gd name="T21" fmla="*/ 4 h 213"/>
                  <a:gd name="T22" fmla="*/ 264 w 561"/>
                  <a:gd name="T23" fmla="*/ 6 h 213"/>
                  <a:gd name="T24" fmla="*/ 414 w 561"/>
                  <a:gd name="T25" fmla="*/ 6 h 213"/>
                  <a:gd name="T26" fmla="*/ 510 w 561"/>
                  <a:gd name="T27" fmla="*/ 4 h 213"/>
                  <a:gd name="T28" fmla="*/ 530 w 561"/>
                  <a:gd name="T29" fmla="*/ 18 h 213"/>
                  <a:gd name="T30" fmla="*/ 535 w 561"/>
                  <a:gd name="T31" fmla="*/ 38 h 213"/>
                  <a:gd name="T32" fmla="*/ 528 w 561"/>
                  <a:gd name="T33" fmla="*/ 29 h 213"/>
                  <a:gd name="T34" fmla="*/ 512 w 561"/>
                  <a:gd name="T35" fmla="*/ 26 h 213"/>
                  <a:gd name="T36" fmla="*/ 512 w 561"/>
                  <a:gd name="T37" fmla="*/ 35 h 213"/>
                  <a:gd name="T38" fmla="*/ 496 w 561"/>
                  <a:gd name="T39" fmla="*/ 33 h 213"/>
                  <a:gd name="T40" fmla="*/ 486 w 561"/>
                  <a:gd name="T41" fmla="*/ 43 h 213"/>
                  <a:gd name="T42" fmla="*/ 478 w 561"/>
                  <a:gd name="T43" fmla="*/ 30 h 213"/>
                  <a:gd name="T44" fmla="*/ 501 w 561"/>
                  <a:gd name="T45" fmla="*/ 50 h 213"/>
                  <a:gd name="T46" fmla="*/ 521 w 561"/>
                  <a:gd name="T47" fmla="*/ 52 h 213"/>
                  <a:gd name="T48" fmla="*/ 522 w 561"/>
                  <a:gd name="T49" fmla="*/ 69 h 213"/>
                  <a:gd name="T50" fmla="*/ 530 w 561"/>
                  <a:gd name="T51" fmla="*/ 53 h 213"/>
                  <a:gd name="T52" fmla="*/ 542 w 561"/>
                  <a:gd name="T53" fmla="*/ 58 h 213"/>
                  <a:gd name="T54" fmla="*/ 536 w 561"/>
                  <a:gd name="T55" fmla="*/ 81 h 213"/>
                  <a:gd name="T56" fmla="*/ 522 w 561"/>
                  <a:gd name="T57" fmla="*/ 93 h 213"/>
                  <a:gd name="T58" fmla="*/ 502 w 561"/>
                  <a:gd name="T59" fmla="*/ 95 h 213"/>
                  <a:gd name="T60" fmla="*/ 496 w 561"/>
                  <a:gd name="T61" fmla="*/ 95 h 213"/>
                  <a:gd name="T62" fmla="*/ 489 w 561"/>
                  <a:gd name="T63" fmla="*/ 82 h 213"/>
                  <a:gd name="T64" fmla="*/ 483 w 561"/>
                  <a:gd name="T65" fmla="*/ 93 h 213"/>
                  <a:gd name="T66" fmla="*/ 470 w 561"/>
                  <a:gd name="T67" fmla="*/ 93 h 213"/>
                  <a:gd name="T68" fmla="*/ 484 w 561"/>
                  <a:gd name="T69" fmla="*/ 111 h 213"/>
                  <a:gd name="T70" fmla="*/ 472 w 561"/>
                  <a:gd name="T71" fmla="*/ 125 h 213"/>
                  <a:gd name="T72" fmla="*/ 479 w 561"/>
                  <a:gd name="T73" fmla="*/ 131 h 213"/>
                  <a:gd name="T74" fmla="*/ 495 w 561"/>
                  <a:gd name="T75" fmla="*/ 122 h 213"/>
                  <a:gd name="T76" fmla="*/ 506 w 561"/>
                  <a:gd name="T77" fmla="*/ 127 h 213"/>
                  <a:gd name="T78" fmla="*/ 499 w 561"/>
                  <a:gd name="T79" fmla="*/ 134 h 213"/>
                  <a:gd name="T80" fmla="*/ 484 w 561"/>
                  <a:gd name="T81" fmla="*/ 144 h 213"/>
                  <a:gd name="T82" fmla="*/ 453 w 561"/>
                  <a:gd name="T83" fmla="*/ 145 h 213"/>
                  <a:gd name="T84" fmla="*/ 441 w 561"/>
                  <a:gd name="T85" fmla="*/ 151 h 213"/>
                  <a:gd name="T86" fmla="*/ 437 w 561"/>
                  <a:gd name="T87" fmla="*/ 157 h 213"/>
                  <a:gd name="T88" fmla="*/ 403 w 561"/>
                  <a:gd name="T89" fmla="*/ 205 h 213"/>
                  <a:gd name="T90" fmla="*/ 385 w 561"/>
                  <a:gd name="T91" fmla="*/ 208 h 213"/>
                  <a:gd name="T92" fmla="*/ 339 w 561"/>
                  <a:gd name="T93" fmla="*/ 185 h 213"/>
                  <a:gd name="T94" fmla="*/ 276 w 561"/>
                  <a:gd name="T95" fmla="*/ 139 h 213"/>
                  <a:gd name="T96" fmla="*/ 214 w 561"/>
                  <a:gd name="T97" fmla="*/ 116 h 213"/>
                  <a:gd name="T98" fmla="*/ 162 w 561"/>
                  <a:gd name="T99" fmla="*/ 111 h 213"/>
                  <a:gd name="T100" fmla="*/ 115 w 561"/>
                  <a:gd name="T101" fmla="*/ 113 h 213"/>
                  <a:gd name="T102" fmla="*/ 58 w 561"/>
                  <a:gd name="T103" fmla="*/ 125 h 213"/>
                  <a:gd name="T104" fmla="*/ 3 w 561"/>
                  <a:gd name="T105" fmla="*/ 108 h 213"/>
                  <a:gd name="T106" fmla="*/ 28 w 561"/>
                  <a:gd name="T107" fmla="*/ 85 h 213"/>
                  <a:gd name="T108" fmla="*/ 55 w 561"/>
                  <a:gd name="T109" fmla="*/ 79 h 213"/>
                  <a:gd name="T110" fmla="*/ 83 w 561"/>
                  <a:gd name="T111" fmla="*/ 64 h 213"/>
                  <a:gd name="T112" fmla="*/ 98 w 561"/>
                  <a:gd name="T113" fmla="*/ 50 h 213"/>
                  <a:gd name="T114" fmla="*/ 118 w 561"/>
                  <a:gd name="T115" fmla="*/ 46 h 213"/>
                  <a:gd name="T116" fmla="*/ 141 w 561"/>
                  <a:gd name="T117" fmla="*/ 39 h 213"/>
                  <a:gd name="T118" fmla="*/ 169 w 561"/>
                  <a:gd name="T119" fmla="*/ 1 h 213"/>
                  <a:gd name="T120" fmla="*/ 231 w 561"/>
                  <a:gd name="T121" fmla="*/ 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1" h="213">
                    <a:moveTo>
                      <a:pt x="403" y="208"/>
                    </a:moveTo>
                    <a:lnTo>
                      <a:pt x="401" y="213"/>
                    </a:lnTo>
                    <a:lnTo>
                      <a:pt x="400" y="213"/>
                    </a:lnTo>
                    <a:lnTo>
                      <a:pt x="398" y="213"/>
                    </a:lnTo>
                    <a:lnTo>
                      <a:pt x="398" y="211"/>
                    </a:lnTo>
                    <a:lnTo>
                      <a:pt x="398" y="210"/>
                    </a:lnTo>
                    <a:lnTo>
                      <a:pt x="400" y="210"/>
                    </a:lnTo>
                    <a:lnTo>
                      <a:pt x="401" y="210"/>
                    </a:lnTo>
                    <a:lnTo>
                      <a:pt x="403" y="208"/>
                    </a:lnTo>
                    <a:close/>
                    <a:moveTo>
                      <a:pt x="411" y="188"/>
                    </a:moveTo>
                    <a:lnTo>
                      <a:pt x="409" y="193"/>
                    </a:lnTo>
                    <a:lnTo>
                      <a:pt x="407" y="194"/>
                    </a:lnTo>
                    <a:lnTo>
                      <a:pt x="407" y="193"/>
                    </a:lnTo>
                    <a:lnTo>
                      <a:pt x="409" y="191"/>
                    </a:lnTo>
                    <a:lnTo>
                      <a:pt x="409" y="190"/>
                    </a:lnTo>
                    <a:lnTo>
                      <a:pt x="411" y="188"/>
                    </a:lnTo>
                    <a:close/>
                    <a:moveTo>
                      <a:pt x="440" y="162"/>
                    </a:moveTo>
                    <a:lnTo>
                      <a:pt x="438" y="164"/>
                    </a:lnTo>
                    <a:lnTo>
                      <a:pt x="434" y="167"/>
                    </a:lnTo>
                    <a:lnTo>
                      <a:pt x="430" y="167"/>
                    </a:lnTo>
                    <a:lnTo>
                      <a:pt x="423" y="173"/>
                    </a:lnTo>
                    <a:lnTo>
                      <a:pt x="423" y="174"/>
                    </a:lnTo>
                    <a:lnTo>
                      <a:pt x="424" y="171"/>
                    </a:lnTo>
                    <a:lnTo>
                      <a:pt x="426" y="170"/>
                    </a:lnTo>
                    <a:lnTo>
                      <a:pt x="434" y="164"/>
                    </a:lnTo>
                    <a:lnTo>
                      <a:pt x="435" y="164"/>
                    </a:lnTo>
                    <a:lnTo>
                      <a:pt x="437" y="164"/>
                    </a:lnTo>
                    <a:lnTo>
                      <a:pt x="438" y="162"/>
                    </a:lnTo>
                    <a:lnTo>
                      <a:pt x="440" y="162"/>
                    </a:lnTo>
                    <a:close/>
                    <a:moveTo>
                      <a:pt x="492" y="153"/>
                    </a:moveTo>
                    <a:lnTo>
                      <a:pt x="490" y="153"/>
                    </a:lnTo>
                    <a:lnTo>
                      <a:pt x="489" y="151"/>
                    </a:lnTo>
                    <a:lnTo>
                      <a:pt x="484" y="150"/>
                    </a:lnTo>
                    <a:lnTo>
                      <a:pt x="484" y="148"/>
                    </a:lnTo>
                    <a:lnTo>
                      <a:pt x="486" y="148"/>
                    </a:lnTo>
                    <a:lnTo>
                      <a:pt x="490" y="150"/>
                    </a:lnTo>
                    <a:lnTo>
                      <a:pt x="490" y="151"/>
                    </a:lnTo>
                    <a:lnTo>
                      <a:pt x="492" y="151"/>
                    </a:lnTo>
                    <a:lnTo>
                      <a:pt x="492" y="153"/>
                    </a:lnTo>
                    <a:close/>
                    <a:moveTo>
                      <a:pt x="483" y="148"/>
                    </a:moveTo>
                    <a:lnTo>
                      <a:pt x="475" y="148"/>
                    </a:lnTo>
                    <a:lnTo>
                      <a:pt x="473" y="148"/>
                    </a:lnTo>
                    <a:lnTo>
                      <a:pt x="457" y="151"/>
                    </a:lnTo>
                    <a:lnTo>
                      <a:pt x="460" y="150"/>
                    </a:lnTo>
                    <a:lnTo>
                      <a:pt x="469" y="148"/>
                    </a:lnTo>
                    <a:lnTo>
                      <a:pt x="479" y="147"/>
                    </a:lnTo>
                    <a:lnTo>
                      <a:pt x="483" y="148"/>
                    </a:lnTo>
                    <a:close/>
                    <a:moveTo>
                      <a:pt x="493" y="154"/>
                    </a:moveTo>
                    <a:lnTo>
                      <a:pt x="492" y="157"/>
                    </a:lnTo>
                    <a:lnTo>
                      <a:pt x="492" y="156"/>
                    </a:lnTo>
                    <a:lnTo>
                      <a:pt x="492" y="153"/>
                    </a:lnTo>
                    <a:lnTo>
                      <a:pt x="499" y="141"/>
                    </a:lnTo>
                    <a:lnTo>
                      <a:pt x="506" y="134"/>
                    </a:lnTo>
                    <a:lnTo>
                      <a:pt x="509" y="133"/>
                    </a:lnTo>
                    <a:lnTo>
                      <a:pt x="509" y="131"/>
                    </a:lnTo>
                    <a:lnTo>
                      <a:pt x="510" y="131"/>
                    </a:lnTo>
                    <a:lnTo>
                      <a:pt x="510" y="130"/>
                    </a:lnTo>
                    <a:lnTo>
                      <a:pt x="512" y="130"/>
                    </a:lnTo>
                    <a:lnTo>
                      <a:pt x="513" y="130"/>
                    </a:lnTo>
                    <a:lnTo>
                      <a:pt x="512" y="131"/>
                    </a:lnTo>
                    <a:lnTo>
                      <a:pt x="510" y="133"/>
                    </a:lnTo>
                    <a:lnTo>
                      <a:pt x="507" y="136"/>
                    </a:lnTo>
                    <a:lnTo>
                      <a:pt x="506" y="138"/>
                    </a:lnTo>
                    <a:lnTo>
                      <a:pt x="504" y="138"/>
                    </a:lnTo>
                    <a:lnTo>
                      <a:pt x="501" y="142"/>
                    </a:lnTo>
                    <a:lnTo>
                      <a:pt x="493" y="154"/>
                    </a:lnTo>
                    <a:close/>
                    <a:moveTo>
                      <a:pt x="516" y="125"/>
                    </a:moveTo>
                    <a:lnTo>
                      <a:pt x="519" y="122"/>
                    </a:lnTo>
                    <a:lnTo>
                      <a:pt x="519" y="121"/>
                    </a:lnTo>
                    <a:lnTo>
                      <a:pt x="521" y="121"/>
                    </a:lnTo>
                    <a:lnTo>
                      <a:pt x="521" y="119"/>
                    </a:lnTo>
                    <a:lnTo>
                      <a:pt x="522" y="119"/>
                    </a:lnTo>
                    <a:lnTo>
                      <a:pt x="522" y="121"/>
                    </a:lnTo>
                    <a:lnTo>
                      <a:pt x="518" y="124"/>
                    </a:lnTo>
                    <a:lnTo>
                      <a:pt x="516" y="125"/>
                    </a:lnTo>
                    <a:close/>
                    <a:moveTo>
                      <a:pt x="532" y="115"/>
                    </a:moveTo>
                    <a:lnTo>
                      <a:pt x="524" y="119"/>
                    </a:lnTo>
                    <a:lnTo>
                      <a:pt x="525" y="119"/>
                    </a:lnTo>
                    <a:lnTo>
                      <a:pt x="525" y="118"/>
                    </a:lnTo>
                    <a:lnTo>
                      <a:pt x="525" y="116"/>
                    </a:lnTo>
                    <a:lnTo>
                      <a:pt x="527" y="116"/>
                    </a:lnTo>
                    <a:lnTo>
                      <a:pt x="528" y="116"/>
                    </a:lnTo>
                    <a:lnTo>
                      <a:pt x="533" y="113"/>
                    </a:lnTo>
                    <a:lnTo>
                      <a:pt x="538" y="111"/>
                    </a:lnTo>
                    <a:lnTo>
                      <a:pt x="539" y="110"/>
                    </a:lnTo>
                    <a:lnTo>
                      <a:pt x="539" y="111"/>
                    </a:lnTo>
                    <a:lnTo>
                      <a:pt x="538" y="111"/>
                    </a:lnTo>
                    <a:lnTo>
                      <a:pt x="536" y="113"/>
                    </a:lnTo>
                    <a:lnTo>
                      <a:pt x="532" y="115"/>
                    </a:lnTo>
                    <a:close/>
                    <a:moveTo>
                      <a:pt x="555" y="107"/>
                    </a:moveTo>
                    <a:lnTo>
                      <a:pt x="553" y="107"/>
                    </a:lnTo>
                    <a:lnTo>
                      <a:pt x="551" y="107"/>
                    </a:lnTo>
                    <a:lnTo>
                      <a:pt x="548" y="108"/>
                    </a:lnTo>
                    <a:lnTo>
                      <a:pt x="545" y="110"/>
                    </a:lnTo>
                    <a:lnTo>
                      <a:pt x="544" y="110"/>
                    </a:lnTo>
                    <a:lnTo>
                      <a:pt x="544" y="111"/>
                    </a:lnTo>
                    <a:lnTo>
                      <a:pt x="542" y="111"/>
                    </a:lnTo>
                    <a:lnTo>
                      <a:pt x="542" y="110"/>
                    </a:lnTo>
                    <a:lnTo>
                      <a:pt x="544" y="110"/>
                    </a:lnTo>
                    <a:lnTo>
                      <a:pt x="544" y="108"/>
                    </a:lnTo>
                    <a:lnTo>
                      <a:pt x="545" y="108"/>
                    </a:lnTo>
                    <a:lnTo>
                      <a:pt x="545" y="107"/>
                    </a:lnTo>
                    <a:lnTo>
                      <a:pt x="545" y="108"/>
                    </a:lnTo>
                    <a:lnTo>
                      <a:pt x="550" y="105"/>
                    </a:lnTo>
                    <a:lnTo>
                      <a:pt x="555" y="104"/>
                    </a:lnTo>
                    <a:lnTo>
                      <a:pt x="556" y="102"/>
                    </a:lnTo>
                    <a:lnTo>
                      <a:pt x="556" y="101"/>
                    </a:lnTo>
                    <a:lnTo>
                      <a:pt x="556" y="99"/>
                    </a:lnTo>
                    <a:lnTo>
                      <a:pt x="558" y="96"/>
                    </a:lnTo>
                    <a:lnTo>
                      <a:pt x="558" y="93"/>
                    </a:lnTo>
                    <a:lnTo>
                      <a:pt x="558" y="90"/>
                    </a:lnTo>
                    <a:lnTo>
                      <a:pt x="558" y="88"/>
                    </a:lnTo>
                    <a:lnTo>
                      <a:pt x="558" y="87"/>
                    </a:lnTo>
                    <a:lnTo>
                      <a:pt x="558" y="85"/>
                    </a:lnTo>
                    <a:lnTo>
                      <a:pt x="558" y="84"/>
                    </a:lnTo>
                    <a:lnTo>
                      <a:pt x="559" y="82"/>
                    </a:lnTo>
                    <a:lnTo>
                      <a:pt x="559" y="81"/>
                    </a:lnTo>
                    <a:lnTo>
                      <a:pt x="559" y="79"/>
                    </a:lnTo>
                    <a:lnTo>
                      <a:pt x="559" y="76"/>
                    </a:lnTo>
                    <a:lnTo>
                      <a:pt x="556" y="70"/>
                    </a:lnTo>
                    <a:lnTo>
                      <a:pt x="556" y="69"/>
                    </a:lnTo>
                    <a:lnTo>
                      <a:pt x="556" y="67"/>
                    </a:lnTo>
                    <a:lnTo>
                      <a:pt x="555" y="65"/>
                    </a:lnTo>
                    <a:lnTo>
                      <a:pt x="556" y="65"/>
                    </a:lnTo>
                    <a:lnTo>
                      <a:pt x="558" y="65"/>
                    </a:lnTo>
                    <a:lnTo>
                      <a:pt x="558" y="67"/>
                    </a:lnTo>
                    <a:lnTo>
                      <a:pt x="558" y="70"/>
                    </a:lnTo>
                    <a:lnTo>
                      <a:pt x="559" y="72"/>
                    </a:lnTo>
                    <a:lnTo>
                      <a:pt x="559" y="73"/>
                    </a:lnTo>
                    <a:lnTo>
                      <a:pt x="559" y="78"/>
                    </a:lnTo>
                    <a:lnTo>
                      <a:pt x="561" y="81"/>
                    </a:lnTo>
                    <a:lnTo>
                      <a:pt x="559" y="87"/>
                    </a:lnTo>
                    <a:lnTo>
                      <a:pt x="558" y="99"/>
                    </a:lnTo>
                    <a:lnTo>
                      <a:pt x="556" y="105"/>
                    </a:lnTo>
                    <a:lnTo>
                      <a:pt x="555" y="107"/>
                    </a:lnTo>
                    <a:close/>
                    <a:moveTo>
                      <a:pt x="548" y="61"/>
                    </a:moveTo>
                    <a:lnTo>
                      <a:pt x="547" y="61"/>
                    </a:lnTo>
                    <a:lnTo>
                      <a:pt x="547" y="59"/>
                    </a:lnTo>
                    <a:lnTo>
                      <a:pt x="547" y="58"/>
                    </a:lnTo>
                    <a:lnTo>
                      <a:pt x="545" y="56"/>
                    </a:lnTo>
                    <a:lnTo>
                      <a:pt x="544" y="55"/>
                    </a:lnTo>
                    <a:lnTo>
                      <a:pt x="544" y="53"/>
                    </a:lnTo>
                    <a:lnTo>
                      <a:pt x="542" y="53"/>
                    </a:lnTo>
                    <a:lnTo>
                      <a:pt x="542" y="52"/>
                    </a:lnTo>
                    <a:lnTo>
                      <a:pt x="544" y="52"/>
                    </a:lnTo>
                    <a:lnTo>
                      <a:pt x="545" y="52"/>
                    </a:lnTo>
                    <a:lnTo>
                      <a:pt x="545" y="53"/>
                    </a:lnTo>
                    <a:lnTo>
                      <a:pt x="547" y="53"/>
                    </a:lnTo>
                    <a:lnTo>
                      <a:pt x="547" y="55"/>
                    </a:lnTo>
                    <a:lnTo>
                      <a:pt x="547" y="56"/>
                    </a:lnTo>
                    <a:lnTo>
                      <a:pt x="550" y="58"/>
                    </a:lnTo>
                    <a:lnTo>
                      <a:pt x="550" y="59"/>
                    </a:lnTo>
                    <a:lnTo>
                      <a:pt x="550" y="61"/>
                    </a:lnTo>
                    <a:lnTo>
                      <a:pt x="548" y="61"/>
                    </a:lnTo>
                    <a:close/>
                    <a:moveTo>
                      <a:pt x="539" y="23"/>
                    </a:moveTo>
                    <a:lnTo>
                      <a:pt x="539" y="24"/>
                    </a:lnTo>
                    <a:lnTo>
                      <a:pt x="539" y="26"/>
                    </a:lnTo>
                    <a:lnTo>
                      <a:pt x="541" y="30"/>
                    </a:lnTo>
                    <a:lnTo>
                      <a:pt x="544" y="38"/>
                    </a:lnTo>
                    <a:lnTo>
                      <a:pt x="553" y="56"/>
                    </a:lnTo>
                    <a:lnTo>
                      <a:pt x="553" y="59"/>
                    </a:lnTo>
                    <a:lnTo>
                      <a:pt x="556" y="64"/>
                    </a:lnTo>
                    <a:lnTo>
                      <a:pt x="555" y="64"/>
                    </a:lnTo>
                    <a:lnTo>
                      <a:pt x="553" y="62"/>
                    </a:lnTo>
                    <a:lnTo>
                      <a:pt x="553" y="61"/>
                    </a:lnTo>
                    <a:lnTo>
                      <a:pt x="551" y="59"/>
                    </a:lnTo>
                    <a:lnTo>
                      <a:pt x="551" y="58"/>
                    </a:lnTo>
                    <a:lnTo>
                      <a:pt x="551" y="56"/>
                    </a:lnTo>
                    <a:lnTo>
                      <a:pt x="550" y="53"/>
                    </a:lnTo>
                    <a:lnTo>
                      <a:pt x="545" y="47"/>
                    </a:lnTo>
                    <a:lnTo>
                      <a:pt x="545" y="49"/>
                    </a:lnTo>
                    <a:lnTo>
                      <a:pt x="544" y="49"/>
                    </a:lnTo>
                    <a:lnTo>
                      <a:pt x="544" y="47"/>
                    </a:lnTo>
                    <a:lnTo>
                      <a:pt x="544" y="46"/>
                    </a:lnTo>
                    <a:lnTo>
                      <a:pt x="544" y="47"/>
                    </a:lnTo>
                    <a:lnTo>
                      <a:pt x="545" y="46"/>
                    </a:lnTo>
                    <a:lnTo>
                      <a:pt x="545" y="44"/>
                    </a:lnTo>
                    <a:lnTo>
                      <a:pt x="544" y="44"/>
                    </a:lnTo>
                    <a:lnTo>
                      <a:pt x="542" y="43"/>
                    </a:lnTo>
                    <a:lnTo>
                      <a:pt x="542" y="41"/>
                    </a:lnTo>
                    <a:lnTo>
                      <a:pt x="542" y="39"/>
                    </a:lnTo>
                    <a:lnTo>
                      <a:pt x="542" y="38"/>
                    </a:lnTo>
                    <a:lnTo>
                      <a:pt x="542" y="36"/>
                    </a:lnTo>
                    <a:lnTo>
                      <a:pt x="541" y="35"/>
                    </a:lnTo>
                    <a:lnTo>
                      <a:pt x="541" y="32"/>
                    </a:lnTo>
                    <a:lnTo>
                      <a:pt x="539" y="29"/>
                    </a:lnTo>
                    <a:lnTo>
                      <a:pt x="538" y="26"/>
                    </a:lnTo>
                    <a:lnTo>
                      <a:pt x="536" y="24"/>
                    </a:lnTo>
                    <a:lnTo>
                      <a:pt x="538" y="24"/>
                    </a:lnTo>
                    <a:lnTo>
                      <a:pt x="536" y="23"/>
                    </a:lnTo>
                    <a:lnTo>
                      <a:pt x="536" y="16"/>
                    </a:lnTo>
                    <a:lnTo>
                      <a:pt x="535" y="13"/>
                    </a:lnTo>
                    <a:lnTo>
                      <a:pt x="535" y="12"/>
                    </a:lnTo>
                    <a:lnTo>
                      <a:pt x="535" y="10"/>
                    </a:lnTo>
                    <a:lnTo>
                      <a:pt x="533" y="9"/>
                    </a:lnTo>
                    <a:lnTo>
                      <a:pt x="533" y="6"/>
                    </a:lnTo>
                    <a:lnTo>
                      <a:pt x="533" y="4"/>
                    </a:lnTo>
                    <a:lnTo>
                      <a:pt x="535" y="4"/>
                    </a:lnTo>
                    <a:lnTo>
                      <a:pt x="538" y="18"/>
                    </a:lnTo>
                    <a:lnTo>
                      <a:pt x="538" y="21"/>
                    </a:lnTo>
                    <a:lnTo>
                      <a:pt x="539" y="23"/>
                    </a:lnTo>
                    <a:close/>
                    <a:moveTo>
                      <a:pt x="527" y="4"/>
                    </a:moveTo>
                    <a:lnTo>
                      <a:pt x="528" y="6"/>
                    </a:lnTo>
                    <a:lnTo>
                      <a:pt x="528" y="4"/>
                    </a:lnTo>
                    <a:lnTo>
                      <a:pt x="530" y="4"/>
                    </a:lnTo>
                    <a:lnTo>
                      <a:pt x="532" y="4"/>
                    </a:lnTo>
                    <a:lnTo>
                      <a:pt x="532" y="7"/>
                    </a:lnTo>
                    <a:lnTo>
                      <a:pt x="532" y="9"/>
                    </a:lnTo>
                    <a:lnTo>
                      <a:pt x="528" y="9"/>
                    </a:lnTo>
                    <a:lnTo>
                      <a:pt x="527" y="9"/>
                    </a:lnTo>
                    <a:lnTo>
                      <a:pt x="527" y="7"/>
                    </a:lnTo>
                    <a:lnTo>
                      <a:pt x="527" y="6"/>
                    </a:lnTo>
                    <a:lnTo>
                      <a:pt x="525" y="6"/>
                    </a:lnTo>
                    <a:lnTo>
                      <a:pt x="524" y="4"/>
                    </a:lnTo>
                    <a:lnTo>
                      <a:pt x="527" y="4"/>
                    </a:lnTo>
                    <a:close/>
                    <a:moveTo>
                      <a:pt x="264" y="6"/>
                    </a:moveTo>
                    <a:lnTo>
                      <a:pt x="268" y="6"/>
                    </a:lnTo>
                    <a:lnTo>
                      <a:pt x="276" y="6"/>
                    </a:lnTo>
                    <a:lnTo>
                      <a:pt x="282" y="6"/>
                    </a:lnTo>
                    <a:lnTo>
                      <a:pt x="290" y="6"/>
                    </a:lnTo>
                    <a:lnTo>
                      <a:pt x="297" y="6"/>
                    </a:lnTo>
                    <a:lnTo>
                      <a:pt x="305" y="6"/>
                    </a:lnTo>
                    <a:lnTo>
                      <a:pt x="313" y="6"/>
                    </a:lnTo>
                    <a:lnTo>
                      <a:pt x="320" y="6"/>
                    </a:lnTo>
                    <a:lnTo>
                      <a:pt x="328" y="6"/>
                    </a:lnTo>
                    <a:lnTo>
                      <a:pt x="337" y="6"/>
                    </a:lnTo>
                    <a:lnTo>
                      <a:pt x="348" y="6"/>
                    </a:lnTo>
                    <a:lnTo>
                      <a:pt x="357" y="6"/>
                    </a:lnTo>
                    <a:lnTo>
                      <a:pt x="366" y="6"/>
                    </a:lnTo>
                    <a:lnTo>
                      <a:pt x="377" y="6"/>
                    </a:lnTo>
                    <a:lnTo>
                      <a:pt x="386" y="6"/>
                    </a:lnTo>
                    <a:lnTo>
                      <a:pt x="395" y="6"/>
                    </a:lnTo>
                    <a:lnTo>
                      <a:pt x="406" y="6"/>
                    </a:lnTo>
                    <a:lnTo>
                      <a:pt x="414" y="6"/>
                    </a:lnTo>
                    <a:lnTo>
                      <a:pt x="421" y="6"/>
                    </a:lnTo>
                    <a:lnTo>
                      <a:pt x="429" y="6"/>
                    </a:lnTo>
                    <a:lnTo>
                      <a:pt x="437" y="6"/>
                    </a:lnTo>
                    <a:lnTo>
                      <a:pt x="444" y="4"/>
                    </a:lnTo>
                    <a:lnTo>
                      <a:pt x="452" y="4"/>
                    </a:lnTo>
                    <a:lnTo>
                      <a:pt x="460" y="4"/>
                    </a:lnTo>
                    <a:lnTo>
                      <a:pt x="467" y="4"/>
                    </a:lnTo>
                    <a:lnTo>
                      <a:pt x="472" y="4"/>
                    </a:lnTo>
                    <a:lnTo>
                      <a:pt x="476" y="4"/>
                    </a:lnTo>
                    <a:lnTo>
                      <a:pt x="481" y="4"/>
                    </a:lnTo>
                    <a:lnTo>
                      <a:pt x="484" y="4"/>
                    </a:lnTo>
                    <a:lnTo>
                      <a:pt x="489" y="4"/>
                    </a:lnTo>
                    <a:lnTo>
                      <a:pt x="493" y="4"/>
                    </a:lnTo>
                    <a:lnTo>
                      <a:pt x="498" y="4"/>
                    </a:lnTo>
                    <a:lnTo>
                      <a:pt x="501" y="4"/>
                    </a:lnTo>
                    <a:lnTo>
                      <a:pt x="504" y="4"/>
                    </a:lnTo>
                    <a:lnTo>
                      <a:pt x="507" y="4"/>
                    </a:lnTo>
                    <a:lnTo>
                      <a:pt x="510" y="4"/>
                    </a:lnTo>
                    <a:lnTo>
                      <a:pt x="512" y="4"/>
                    </a:lnTo>
                    <a:lnTo>
                      <a:pt x="515" y="4"/>
                    </a:lnTo>
                    <a:lnTo>
                      <a:pt x="518" y="4"/>
                    </a:lnTo>
                    <a:lnTo>
                      <a:pt x="519" y="4"/>
                    </a:lnTo>
                    <a:lnTo>
                      <a:pt x="522" y="4"/>
                    </a:lnTo>
                    <a:lnTo>
                      <a:pt x="524" y="4"/>
                    </a:lnTo>
                    <a:lnTo>
                      <a:pt x="524" y="6"/>
                    </a:lnTo>
                    <a:lnTo>
                      <a:pt x="522" y="7"/>
                    </a:lnTo>
                    <a:lnTo>
                      <a:pt x="522" y="9"/>
                    </a:lnTo>
                    <a:lnTo>
                      <a:pt x="524" y="10"/>
                    </a:lnTo>
                    <a:lnTo>
                      <a:pt x="524" y="12"/>
                    </a:lnTo>
                    <a:lnTo>
                      <a:pt x="525" y="13"/>
                    </a:lnTo>
                    <a:lnTo>
                      <a:pt x="527" y="13"/>
                    </a:lnTo>
                    <a:lnTo>
                      <a:pt x="527" y="15"/>
                    </a:lnTo>
                    <a:lnTo>
                      <a:pt x="527" y="16"/>
                    </a:lnTo>
                    <a:lnTo>
                      <a:pt x="528" y="18"/>
                    </a:lnTo>
                    <a:lnTo>
                      <a:pt x="530" y="20"/>
                    </a:lnTo>
                    <a:lnTo>
                      <a:pt x="530" y="18"/>
                    </a:lnTo>
                    <a:lnTo>
                      <a:pt x="528" y="18"/>
                    </a:lnTo>
                    <a:lnTo>
                      <a:pt x="528" y="16"/>
                    </a:lnTo>
                    <a:lnTo>
                      <a:pt x="530" y="15"/>
                    </a:lnTo>
                    <a:lnTo>
                      <a:pt x="530" y="16"/>
                    </a:lnTo>
                    <a:lnTo>
                      <a:pt x="530" y="20"/>
                    </a:lnTo>
                    <a:lnTo>
                      <a:pt x="532" y="21"/>
                    </a:lnTo>
                    <a:lnTo>
                      <a:pt x="533" y="24"/>
                    </a:lnTo>
                    <a:lnTo>
                      <a:pt x="533" y="26"/>
                    </a:lnTo>
                    <a:lnTo>
                      <a:pt x="533" y="27"/>
                    </a:lnTo>
                    <a:lnTo>
                      <a:pt x="538" y="35"/>
                    </a:lnTo>
                    <a:lnTo>
                      <a:pt x="538" y="36"/>
                    </a:lnTo>
                    <a:lnTo>
                      <a:pt x="538" y="38"/>
                    </a:lnTo>
                    <a:lnTo>
                      <a:pt x="539" y="39"/>
                    </a:lnTo>
                    <a:lnTo>
                      <a:pt x="539" y="41"/>
                    </a:lnTo>
                    <a:lnTo>
                      <a:pt x="538" y="43"/>
                    </a:lnTo>
                    <a:lnTo>
                      <a:pt x="536" y="41"/>
                    </a:lnTo>
                    <a:lnTo>
                      <a:pt x="536" y="39"/>
                    </a:lnTo>
                    <a:lnTo>
                      <a:pt x="535" y="38"/>
                    </a:lnTo>
                    <a:lnTo>
                      <a:pt x="533" y="36"/>
                    </a:lnTo>
                    <a:lnTo>
                      <a:pt x="535" y="36"/>
                    </a:lnTo>
                    <a:lnTo>
                      <a:pt x="535" y="35"/>
                    </a:lnTo>
                    <a:lnTo>
                      <a:pt x="533" y="33"/>
                    </a:lnTo>
                    <a:lnTo>
                      <a:pt x="533" y="32"/>
                    </a:lnTo>
                    <a:lnTo>
                      <a:pt x="532" y="30"/>
                    </a:lnTo>
                    <a:lnTo>
                      <a:pt x="532" y="29"/>
                    </a:lnTo>
                    <a:lnTo>
                      <a:pt x="530" y="29"/>
                    </a:lnTo>
                    <a:lnTo>
                      <a:pt x="530" y="27"/>
                    </a:lnTo>
                    <a:lnTo>
                      <a:pt x="528" y="27"/>
                    </a:lnTo>
                    <a:lnTo>
                      <a:pt x="530" y="26"/>
                    </a:lnTo>
                    <a:lnTo>
                      <a:pt x="528" y="24"/>
                    </a:lnTo>
                    <a:lnTo>
                      <a:pt x="527" y="23"/>
                    </a:lnTo>
                    <a:lnTo>
                      <a:pt x="525" y="23"/>
                    </a:lnTo>
                    <a:lnTo>
                      <a:pt x="525" y="24"/>
                    </a:lnTo>
                    <a:lnTo>
                      <a:pt x="527" y="24"/>
                    </a:lnTo>
                    <a:lnTo>
                      <a:pt x="527" y="26"/>
                    </a:lnTo>
                    <a:lnTo>
                      <a:pt x="528" y="29"/>
                    </a:lnTo>
                    <a:lnTo>
                      <a:pt x="528" y="30"/>
                    </a:lnTo>
                    <a:lnTo>
                      <a:pt x="528" y="32"/>
                    </a:lnTo>
                    <a:lnTo>
                      <a:pt x="527" y="32"/>
                    </a:lnTo>
                    <a:lnTo>
                      <a:pt x="530" y="33"/>
                    </a:lnTo>
                    <a:lnTo>
                      <a:pt x="532" y="35"/>
                    </a:lnTo>
                    <a:lnTo>
                      <a:pt x="527" y="33"/>
                    </a:lnTo>
                    <a:lnTo>
                      <a:pt x="525" y="33"/>
                    </a:lnTo>
                    <a:lnTo>
                      <a:pt x="524" y="33"/>
                    </a:lnTo>
                    <a:lnTo>
                      <a:pt x="522" y="32"/>
                    </a:lnTo>
                    <a:lnTo>
                      <a:pt x="521" y="29"/>
                    </a:lnTo>
                    <a:lnTo>
                      <a:pt x="519" y="29"/>
                    </a:lnTo>
                    <a:lnTo>
                      <a:pt x="518" y="27"/>
                    </a:lnTo>
                    <a:lnTo>
                      <a:pt x="516" y="26"/>
                    </a:lnTo>
                    <a:lnTo>
                      <a:pt x="513" y="24"/>
                    </a:lnTo>
                    <a:lnTo>
                      <a:pt x="513" y="23"/>
                    </a:lnTo>
                    <a:lnTo>
                      <a:pt x="512" y="23"/>
                    </a:lnTo>
                    <a:lnTo>
                      <a:pt x="512" y="24"/>
                    </a:lnTo>
                    <a:lnTo>
                      <a:pt x="512" y="26"/>
                    </a:lnTo>
                    <a:lnTo>
                      <a:pt x="513" y="26"/>
                    </a:lnTo>
                    <a:lnTo>
                      <a:pt x="515" y="27"/>
                    </a:lnTo>
                    <a:lnTo>
                      <a:pt x="516" y="27"/>
                    </a:lnTo>
                    <a:lnTo>
                      <a:pt x="516" y="29"/>
                    </a:lnTo>
                    <a:lnTo>
                      <a:pt x="518" y="30"/>
                    </a:lnTo>
                    <a:lnTo>
                      <a:pt x="518" y="32"/>
                    </a:lnTo>
                    <a:lnTo>
                      <a:pt x="519" y="32"/>
                    </a:lnTo>
                    <a:lnTo>
                      <a:pt x="521" y="33"/>
                    </a:lnTo>
                    <a:lnTo>
                      <a:pt x="521" y="35"/>
                    </a:lnTo>
                    <a:lnTo>
                      <a:pt x="522" y="35"/>
                    </a:lnTo>
                    <a:lnTo>
                      <a:pt x="521" y="35"/>
                    </a:lnTo>
                    <a:lnTo>
                      <a:pt x="519" y="36"/>
                    </a:lnTo>
                    <a:lnTo>
                      <a:pt x="516" y="36"/>
                    </a:lnTo>
                    <a:lnTo>
                      <a:pt x="518" y="36"/>
                    </a:lnTo>
                    <a:lnTo>
                      <a:pt x="518" y="38"/>
                    </a:lnTo>
                    <a:lnTo>
                      <a:pt x="515" y="38"/>
                    </a:lnTo>
                    <a:lnTo>
                      <a:pt x="512" y="36"/>
                    </a:lnTo>
                    <a:lnTo>
                      <a:pt x="512" y="35"/>
                    </a:lnTo>
                    <a:lnTo>
                      <a:pt x="510" y="33"/>
                    </a:lnTo>
                    <a:lnTo>
                      <a:pt x="509" y="32"/>
                    </a:lnTo>
                    <a:lnTo>
                      <a:pt x="507" y="32"/>
                    </a:lnTo>
                    <a:lnTo>
                      <a:pt x="507" y="33"/>
                    </a:lnTo>
                    <a:lnTo>
                      <a:pt x="509" y="35"/>
                    </a:lnTo>
                    <a:lnTo>
                      <a:pt x="510" y="35"/>
                    </a:lnTo>
                    <a:lnTo>
                      <a:pt x="512" y="38"/>
                    </a:lnTo>
                    <a:lnTo>
                      <a:pt x="513" y="39"/>
                    </a:lnTo>
                    <a:lnTo>
                      <a:pt x="512" y="39"/>
                    </a:lnTo>
                    <a:lnTo>
                      <a:pt x="510" y="39"/>
                    </a:lnTo>
                    <a:lnTo>
                      <a:pt x="504" y="36"/>
                    </a:lnTo>
                    <a:lnTo>
                      <a:pt x="501" y="35"/>
                    </a:lnTo>
                    <a:lnTo>
                      <a:pt x="501" y="33"/>
                    </a:lnTo>
                    <a:lnTo>
                      <a:pt x="499" y="35"/>
                    </a:lnTo>
                    <a:lnTo>
                      <a:pt x="498" y="33"/>
                    </a:lnTo>
                    <a:lnTo>
                      <a:pt x="498" y="32"/>
                    </a:lnTo>
                    <a:lnTo>
                      <a:pt x="496" y="32"/>
                    </a:lnTo>
                    <a:lnTo>
                      <a:pt x="496" y="33"/>
                    </a:lnTo>
                    <a:lnTo>
                      <a:pt x="498" y="35"/>
                    </a:lnTo>
                    <a:lnTo>
                      <a:pt x="501" y="36"/>
                    </a:lnTo>
                    <a:lnTo>
                      <a:pt x="501" y="38"/>
                    </a:lnTo>
                    <a:lnTo>
                      <a:pt x="502" y="38"/>
                    </a:lnTo>
                    <a:lnTo>
                      <a:pt x="504" y="39"/>
                    </a:lnTo>
                    <a:lnTo>
                      <a:pt x="506" y="39"/>
                    </a:lnTo>
                    <a:lnTo>
                      <a:pt x="506" y="41"/>
                    </a:lnTo>
                    <a:lnTo>
                      <a:pt x="499" y="41"/>
                    </a:lnTo>
                    <a:lnTo>
                      <a:pt x="498" y="43"/>
                    </a:lnTo>
                    <a:lnTo>
                      <a:pt x="499" y="43"/>
                    </a:lnTo>
                    <a:lnTo>
                      <a:pt x="498" y="44"/>
                    </a:lnTo>
                    <a:lnTo>
                      <a:pt x="496" y="46"/>
                    </a:lnTo>
                    <a:lnTo>
                      <a:pt x="493" y="46"/>
                    </a:lnTo>
                    <a:lnTo>
                      <a:pt x="492" y="47"/>
                    </a:lnTo>
                    <a:lnTo>
                      <a:pt x="490" y="47"/>
                    </a:lnTo>
                    <a:lnTo>
                      <a:pt x="489" y="47"/>
                    </a:lnTo>
                    <a:lnTo>
                      <a:pt x="487" y="44"/>
                    </a:lnTo>
                    <a:lnTo>
                      <a:pt x="486" y="43"/>
                    </a:lnTo>
                    <a:lnTo>
                      <a:pt x="484" y="44"/>
                    </a:lnTo>
                    <a:lnTo>
                      <a:pt x="483" y="44"/>
                    </a:lnTo>
                    <a:lnTo>
                      <a:pt x="481" y="39"/>
                    </a:lnTo>
                    <a:lnTo>
                      <a:pt x="479" y="35"/>
                    </a:lnTo>
                    <a:lnTo>
                      <a:pt x="479" y="33"/>
                    </a:lnTo>
                    <a:lnTo>
                      <a:pt x="479" y="30"/>
                    </a:lnTo>
                    <a:lnTo>
                      <a:pt x="481" y="29"/>
                    </a:lnTo>
                    <a:lnTo>
                      <a:pt x="483" y="27"/>
                    </a:lnTo>
                    <a:lnTo>
                      <a:pt x="483" y="26"/>
                    </a:lnTo>
                    <a:lnTo>
                      <a:pt x="483" y="24"/>
                    </a:lnTo>
                    <a:lnTo>
                      <a:pt x="481" y="23"/>
                    </a:lnTo>
                    <a:lnTo>
                      <a:pt x="479" y="23"/>
                    </a:lnTo>
                    <a:lnTo>
                      <a:pt x="479" y="24"/>
                    </a:lnTo>
                    <a:lnTo>
                      <a:pt x="481" y="24"/>
                    </a:lnTo>
                    <a:lnTo>
                      <a:pt x="481" y="26"/>
                    </a:lnTo>
                    <a:lnTo>
                      <a:pt x="481" y="27"/>
                    </a:lnTo>
                    <a:lnTo>
                      <a:pt x="479" y="29"/>
                    </a:lnTo>
                    <a:lnTo>
                      <a:pt x="478" y="30"/>
                    </a:lnTo>
                    <a:lnTo>
                      <a:pt x="478" y="32"/>
                    </a:lnTo>
                    <a:lnTo>
                      <a:pt x="478" y="33"/>
                    </a:lnTo>
                    <a:lnTo>
                      <a:pt x="478" y="38"/>
                    </a:lnTo>
                    <a:lnTo>
                      <a:pt x="479" y="41"/>
                    </a:lnTo>
                    <a:lnTo>
                      <a:pt x="479" y="43"/>
                    </a:lnTo>
                    <a:lnTo>
                      <a:pt x="479" y="44"/>
                    </a:lnTo>
                    <a:lnTo>
                      <a:pt x="481" y="44"/>
                    </a:lnTo>
                    <a:lnTo>
                      <a:pt x="481" y="46"/>
                    </a:lnTo>
                    <a:lnTo>
                      <a:pt x="481" y="47"/>
                    </a:lnTo>
                    <a:lnTo>
                      <a:pt x="483" y="47"/>
                    </a:lnTo>
                    <a:lnTo>
                      <a:pt x="481" y="49"/>
                    </a:lnTo>
                    <a:lnTo>
                      <a:pt x="479" y="52"/>
                    </a:lnTo>
                    <a:lnTo>
                      <a:pt x="489" y="52"/>
                    </a:lnTo>
                    <a:lnTo>
                      <a:pt x="490" y="53"/>
                    </a:lnTo>
                    <a:lnTo>
                      <a:pt x="492" y="52"/>
                    </a:lnTo>
                    <a:lnTo>
                      <a:pt x="496" y="50"/>
                    </a:lnTo>
                    <a:lnTo>
                      <a:pt x="499" y="49"/>
                    </a:lnTo>
                    <a:lnTo>
                      <a:pt x="501" y="50"/>
                    </a:lnTo>
                    <a:lnTo>
                      <a:pt x="501" y="52"/>
                    </a:lnTo>
                    <a:lnTo>
                      <a:pt x="501" y="53"/>
                    </a:lnTo>
                    <a:lnTo>
                      <a:pt x="502" y="53"/>
                    </a:lnTo>
                    <a:lnTo>
                      <a:pt x="502" y="52"/>
                    </a:lnTo>
                    <a:lnTo>
                      <a:pt x="504" y="52"/>
                    </a:lnTo>
                    <a:lnTo>
                      <a:pt x="507" y="53"/>
                    </a:lnTo>
                    <a:lnTo>
                      <a:pt x="509" y="53"/>
                    </a:lnTo>
                    <a:lnTo>
                      <a:pt x="507" y="52"/>
                    </a:lnTo>
                    <a:lnTo>
                      <a:pt x="506" y="52"/>
                    </a:lnTo>
                    <a:lnTo>
                      <a:pt x="507" y="50"/>
                    </a:lnTo>
                    <a:lnTo>
                      <a:pt x="513" y="49"/>
                    </a:lnTo>
                    <a:lnTo>
                      <a:pt x="519" y="47"/>
                    </a:lnTo>
                    <a:lnTo>
                      <a:pt x="521" y="49"/>
                    </a:lnTo>
                    <a:lnTo>
                      <a:pt x="522" y="49"/>
                    </a:lnTo>
                    <a:lnTo>
                      <a:pt x="524" y="50"/>
                    </a:lnTo>
                    <a:lnTo>
                      <a:pt x="524" y="52"/>
                    </a:lnTo>
                    <a:lnTo>
                      <a:pt x="522" y="50"/>
                    </a:lnTo>
                    <a:lnTo>
                      <a:pt x="521" y="52"/>
                    </a:lnTo>
                    <a:lnTo>
                      <a:pt x="521" y="55"/>
                    </a:lnTo>
                    <a:lnTo>
                      <a:pt x="522" y="53"/>
                    </a:lnTo>
                    <a:lnTo>
                      <a:pt x="524" y="53"/>
                    </a:lnTo>
                    <a:lnTo>
                      <a:pt x="524" y="55"/>
                    </a:lnTo>
                    <a:lnTo>
                      <a:pt x="522" y="56"/>
                    </a:lnTo>
                    <a:lnTo>
                      <a:pt x="521" y="58"/>
                    </a:lnTo>
                    <a:lnTo>
                      <a:pt x="519" y="58"/>
                    </a:lnTo>
                    <a:lnTo>
                      <a:pt x="521" y="59"/>
                    </a:lnTo>
                    <a:lnTo>
                      <a:pt x="522" y="62"/>
                    </a:lnTo>
                    <a:lnTo>
                      <a:pt x="522" y="64"/>
                    </a:lnTo>
                    <a:lnTo>
                      <a:pt x="519" y="64"/>
                    </a:lnTo>
                    <a:lnTo>
                      <a:pt x="518" y="64"/>
                    </a:lnTo>
                    <a:lnTo>
                      <a:pt x="519" y="65"/>
                    </a:lnTo>
                    <a:lnTo>
                      <a:pt x="521" y="65"/>
                    </a:lnTo>
                    <a:lnTo>
                      <a:pt x="522" y="65"/>
                    </a:lnTo>
                    <a:lnTo>
                      <a:pt x="521" y="65"/>
                    </a:lnTo>
                    <a:lnTo>
                      <a:pt x="522" y="67"/>
                    </a:lnTo>
                    <a:lnTo>
                      <a:pt x="522" y="69"/>
                    </a:lnTo>
                    <a:lnTo>
                      <a:pt x="522" y="70"/>
                    </a:lnTo>
                    <a:lnTo>
                      <a:pt x="522" y="72"/>
                    </a:lnTo>
                    <a:lnTo>
                      <a:pt x="519" y="72"/>
                    </a:lnTo>
                    <a:lnTo>
                      <a:pt x="518" y="72"/>
                    </a:lnTo>
                    <a:lnTo>
                      <a:pt x="516" y="72"/>
                    </a:lnTo>
                    <a:lnTo>
                      <a:pt x="518" y="73"/>
                    </a:lnTo>
                    <a:lnTo>
                      <a:pt x="519" y="73"/>
                    </a:lnTo>
                    <a:lnTo>
                      <a:pt x="521" y="73"/>
                    </a:lnTo>
                    <a:lnTo>
                      <a:pt x="522" y="73"/>
                    </a:lnTo>
                    <a:lnTo>
                      <a:pt x="522" y="75"/>
                    </a:lnTo>
                    <a:lnTo>
                      <a:pt x="524" y="75"/>
                    </a:lnTo>
                    <a:lnTo>
                      <a:pt x="525" y="69"/>
                    </a:lnTo>
                    <a:lnTo>
                      <a:pt x="525" y="65"/>
                    </a:lnTo>
                    <a:lnTo>
                      <a:pt x="525" y="56"/>
                    </a:lnTo>
                    <a:lnTo>
                      <a:pt x="527" y="56"/>
                    </a:lnTo>
                    <a:lnTo>
                      <a:pt x="528" y="55"/>
                    </a:lnTo>
                    <a:lnTo>
                      <a:pt x="528" y="53"/>
                    </a:lnTo>
                    <a:lnTo>
                      <a:pt x="530" y="53"/>
                    </a:lnTo>
                    <a:lnTo>
                      <a:pt x="530" y="55"/>
                    </a:lnTo>
                    <a:lnTo>
                      <a:pt x="532" y="56"/>
                    </a:lnTo>
                    <a:lnTo>
                      <a:pt x="533" y="58"/>
                    </a:lnTo>
                    <a:lnTo>
                      <a:pt x="535" y="56"/>
                    </a:lnTo>
                    <a:lnTo>
                      <a:pt x="533" y="55"/>
                    </a:lnTo>
                    <a:lnTo>
                      <a:pt x="532" y="55"/>
                    </a:lnTo>
                    <a:lnTo>
                      <a:pt x="532" y="53"/>
                    </a:lnTo>
                    <a:lnTo>
                      <a:pt x="533" y="53"/>
                    </a:lnTo>
                    <a:lnTo>
                      <a:pt x="535" y="53"/>
                    </a:lnTo>
                    <a:lnTo>
                      <a:pt x="536" y="53"/>
                    </a:lnTo>
                    <a:lnTo>
                      <a:pt x="535" y="52"/>
                    </a:lnTo>
                    <a:lnTo>
                      <a:pt x="533" y="52"/>
                    </a:lnTo>
                    <a:lnTo>
                      <a:pt x="535" y="52"/>
                    </a:lnTo>
                    <a:lnTo>
                      <a:pt x="535" y="50"/>
                    </a:lnTo>
                    <a:lnTo>
                      <a:pt x="535" y="49"/>
                    </a:lnTo>
                    <a:lnTo>
                      <a:pt x="536" y="50"/>
                    </a:lnTo>
                    <a:lnTo>
                      <a:pt x="539" y="53"/>
                    </a:lnTo>
                    <a:lnTo>
                      <a:pt x="542" y="58"/>
                    </a:lnTo>
                    <a:lnTo>
                      <a:pt x="542" y="59"/>
                    </a:lnTo>
                    <a:lnTo>
                      <a:pt x="542" y="61"/>
                    </a:lnTo>
                    <a:lnTo>
                      <a:pt x="542" y="62"/>
                    </a:lnTo>
                    <a:lnTo>
                      <a:pt x="542" y="64"/>
                    </a:lnTo>
                    <a:lnTo>
                      <a:pt x="542" y="65"/>
                    </a:lnTo>
                    <a:lnTo>
                      <a:pt x="542" y="67"/>
                    </a:lnTo>
                    <a:lnTo>
                      <a:pt x="542" y="69"/>
                    </a:lnTo>
                    <a:lnTo>
                      <a:pt x="542" y="70"/>
                    </a:lnTo>
                    <a:lnTo>
                      <a:pt x="542" y="72"/>
                    </a:lnTo>
                    <a:lnTo>
                      <a:pt x="541" y="72"/>
                    </a:lnTo>
                    <a:lnTo>
                      <a:pt x="539" y="72"/>
                    </a:lnTo>
                    <a:lnTo>
                      <a:pt x="541" y="73"/>
                    </a:lnTo>
                    <a:lnTo>
                      <a:pt x="542" y="76"/>
                    </a:lnTo>
                    <a:lnTo>
                      <a:pt x="541" y="78"/>
                    </a:lnTo>
                    <a:lnTo>
                      <a:pt x="539" y="79"/>
                    </a:lnTo>
                    <a:lnTo>
                      <a:pt x="539" y="81"/>
                    </a:lnTo>
                    <a:lnTo>
                      <a:pt x="538" y="81"/>
                    </a:lnTo>
                    <a:lnTo>
                      <a:pt x="536" y="81"/>
                    </a:lnTo>
                    <a:lnTo>
                      <a:pt x="536" y="79"/>
                    </a:lnTo>
                    <a:lnTo>
                      <a:pt x="535" y="79"/>
                    </a:lnTo>
                    <a:lnTo>
                      <a:pt x="533" y="79"/>
                    </a:lnTo>
                    <a:lnTo>
                      <a:pt x="533" y="78"/>
                    </a:lnTo>
                    <a:lnTo>
                      <a:pt x="533" y="76"/>
                    </a:lnTo>
                    <a:lnTo>
                      <a:pt x="532" y="78"/>
                    </a:lnTo>
                    <a:lnTo>
                      <a:pt x="532" y="79"/>
                    </a:lnTo>
                    <a:lnTo>
                      <a:pt x="532" y="81"/>
                    </a:lnTo>
                    <a:lnTo>
                      <a:pt x="528" y="84"/>
                    </a:lnTo>
                    <a:lnTo>
                      <a:pt x="527" y="84"/>
                    </a:lnTo>
                    <a:lnTo>
                      <a:pt x="527" y="85"/>
                    </a:lnTo>
                    <a:lnTo>
                      <a:pt x="527" y="87"/>
                    </a:lnTo>
                    <a:lnTo>
                      <a:pt x="525" y="88"/>
                    </a:lnTo>
                    <a:lnTo>
                      <a:pt x="525" y="90"/>
                    </a:lnTo>
                    <a:lnTo>
                      <a:pt x="524" y="90"/>
                    </a:lnTo>
                    <a:lnTo>
                      <a:pt x="524" y="92"/>
                    </a:lnTo>
                    <a:lnTo>
                      <a:pt x="524" y="93"/>
                    </a:lnTo>
                    <a:lnTo>
                      <a:pt x="522" y="93"/>
                    </a:lnTo>
                    <a:lnTo>
                      <a:pt x="522" y="92"/>
                    </a:lnTo>
                    <a:lnTo>
                      <a:pt x="521" y="92"/>
                    </a:lnTo>
                    <a:lnTo>
                      <a:pt x="521" y="95"/>
                    </a:lnTo>
                    <a:lnTo>
                      <a:pt x="521" y="96"/>
                    </a:lnTo>
                    <a:lnTo>
                      <a:pt x="518" y="96"/>
                    </a:lnTo>
                    <a:lnTo>
                      <a:pt x="518" y="98"/>
                    </a:lnTo>
                    <a:lnTo>
                      <a:pt x="516" y="98"/>
                    </a:lnTo>
                    <a:lnTo>
                      <a:pt x="512" y="98"/>
                    </a:lnTo>
                    <a:lnTo>
                      <a:pt x="510" y="98"/>
                    </a:lnTo>
                    <a:lnTo>
                      <a:pt x="510" y="96"/>
                    </a:lnTo>
                    <a:lnTo>
                      <a:pt x="509" y="96"/>
                    </a:lnTo>
                    <a:lnTo>
                      <a:pt x="509" y="98"/>
                    </a:lnTo>
                    <a:lnTo>
                      <a:pt x="507" y="98"/>
                    </a:lnTo>
                    <a:lnTo>
                      <a:pt x="506" y="96"/>
                    </a:lnTo>
                    <a:lnTo>
                      <a:pt x="506" y="95"/>
                    </a:lnTo>
                    <a:lnTo>
                      <a:pt x="504" y="95"/>
                    </a:lnTo>
                    <a:lnTo>
                      <a:pt x="502" y="93"/>
                    </a:lnTo>
                    <a:lnTo>
                      <a:pt x="502" y="95"/>
                    </a:lnTo>
                    <a:lnTo>
                      <a:pt x="502" y="96"/>
                    </a:lnTo>
                    <a:lnTo>
                      <a:pt x="502" y="98"/>
                    </a:lnTo>
                    <a:lnTo>
                      <a:pt x="502" y="99"/>
                    </a:lnTo>
                    <a:lnTo>
                      <a:pt x="501" y="98"/>
                    </a:lnTo>
                    <a:lnTo>
                      <a:pt x="499" y="98"/>
                    </a:lnTo>
                    <a:lnTo>
                      <a:pt x="499" y="96"/>
                    </a:lnTo>
                    <a:lnTo>
                      <a:pt x="501" y="96"/>
                    </a:lnTo>
                    <a:lnTo>
                      <a:pt x="501" y="95"/>
                    </a:lnTo>
                    <a:lnTo>
                      <a:pt x="501" y="93"/>
                    </a:lnTo>
                    <a:lnTo>
                      <a:pt x="501" y="92"/>
                    </a:lnTo>
                    <a:lnTo>
                      <a:pt x="499" y="90"/>
                    </a:lnTo>
                    <a:lnTo>
                      <a:pt x="498" y="90"/>
                    </a:lnTo>
                    <a:lnTo>
                      <a:pt x="499" y="92"/>
                    </a:lnTo>
                    <a:lnTo>
                      <a:pt x="498" y="95"/>
                    </a:lnTo>
                    <a:lnTo>
                      <a:pt x="496" y="93"/>
                    </a:lnTo>
                    <a:lnTo>
                      <a:pt x="495" y="93"/>
                    </a:lnTo>
                    <a:lnTo>
                      <a:pt x="495" y="95"/>
                    </a:lnTo>
                    <a:lnTo>
                      <a:pt x="496" y="95"/>
                    </a:lnTo>
                    <a:lnTo>
                      <a:pt x="496" y="96"/>
                    </a:lnTo>
                    <a:lnTo>
                      <a:pt x="493" y="95"/>
                    </a:lnTo>
                    <a:lnTo>
                      <a:pt x="492" y="93"/>
                    </a:lnTo>
                    <a:lnTo>
                      <a:pt x="493" y="93"/>
                    </a:lnTo>
                    <a:lnTo>
                      <a:pt x="493" y="92"/>
                    </a:lnTo>
                    <a:lnTo>
                      <a:pt x="490" y="92"/>
                    </a:lnTo>
                    <a:lnTo>
                      <a:pt x="490" y="90"/>
                    </a:lnTo>
                    <a:lnTo>
                      <a:pt x="492" y="88"/>
                    </a:lnTo>
                    <a:lnTo>
                      <a:pt x="490" y="88"/>
                    </a:lnTo>
                    <a:lnTo>
                      <a:pt x="489" y="87"/>
                    </a:lnTo>
                    <a:lnTo>
                      <a:pt x="489" y="85"/>
                    </a:lnTo>
                    <a:lnTo>
                      <a:pt x="492" y="85"/>
                    </a:lnTo>
                    <a:lnTo>
                      <a:pt x="495" y="85"/>
                    </a:lnTo>
                    <a:lnTo>
                      <a:pt x="496" y="84"/>
                    </a:lnTo>
                    <a:lnTo>
                      <a:pt x="495" y="84"/>
                    </a:lnTo>
                    <a:lnTo>
                      <a:pt x="493" y="84"/>
                    </a:lnTo>
                    <a:lnTo>
                      <a:pt x="490" y="82"/>
                    </a:lnTo>
                    <a:lnTo>
                      <a:pt x="489" y="82"/>
                    </a:lnTo>
                    <a:lnTo>
                      <a:pt x="487" y="84"/>
                    </a:lnTo>
                    <a:lnTo>
                      <a:pt x="484" y="85"/>
                    </a:lnTo>
                    <a:lnTo>
                      <a:pt x="486" y="85"/>
                    </a:lnTo>
                    <a:lnTo>
                      <a:pt x="487" y="87"/>
                    </a:lnTo>
                    <a:lnTo>
                      <a:pt x="487" y="88"/>
                    </a:lnTo>
                    <a:lnTo>
                      <a:pt x="486" y="88"/>
                    </a:lnTo>
                    <a:lnTo>
                      <a:pt x="487" y="90"/>
                    </a:lnTo>
                    <a:lnTo>
                      <a:pt x="489" y="92"/>
                    </a:lnTo>
                    <a:lnTo>
                      <a:pt x="487" y="92"/>
                    </a:lnTo>
                    <a:lnTo>
                      <a:pt x="487" y="93"/>
                    </a:lnTo>
                    <a:lnTo>
                      <a:pt x="489" y="93"/>
                    </a:lnTo>
                    <a:lnTo>
                      <a:pt x="489" y="95"/>
                    </a:lnTo>
                    <a:lnTo>
                      <a:pt x="487" y="95"/>
                    </a:lnTo>
                    <a:lnTo>
                      <a:pt x="486" y="95"/>
                    </a:lnTo>
                    <a:lnTo>
                      <a:pt x="484" y="93"/>
                    </a:lnTo>
                    <a:lnTo>
                      <a:pt x="484" y="92"/>
                    </a:lnTo>
                    <a:lnTo>
                      <a:pt x="483" y="92"/>
                    </a:lnTo>
                    <a:lnTo>
                      <a:pt x="483" y="93"/>
                    </a:lnTo>
                    <a:lnTo>
                      <a:pt x="481" y="92"/>
                    </a:lnTo>
                    <a:lnTo>
                      <a:pt x="478" y="93"/>
                    </a:lnTo>
                    <a:lnTo>
                      <a:pt x="476" y="92"/>
                    </a:lnTo>
                    <a:lnTo>
                      <a:pt x="475" y="92"/>
                    </a:lnTo>
                    <a:lnTo>
                      <a:pt x="473" y="90"/>
                    </a:lnTo>
                    <a:lnTo>
                      <a:pt x="470" y="90"/>
                    </a:lnTo>
                    <a:lnTo>
                      <a:pt x="469" y="88"/>
                    </a:lnTo>
                    <a:lnTo>
                      <a:pt x="466" y="87"/>
                    </a:lnTo>
                    <a:lnTo>
                      <a:pt x="463" y="87"/>
                    </a:lnTo>
                    <a:lnTo>
                      <a:pt x="461" y="85"/>
                    </a:lnTo>
                    <a:lnTo>
                      <a:pt x="460" y="84"/>
                    </a:lnTo>
                    <a:lnTo>
                      <a:pt x="460" y="87"/>
                    </a:lnTo>
                    <a:lnTo>
                      <a:pt x="461" y="87"/>
                    </a:lnTo>
                    <a:lnTo>
                      <a:pt x="463" y="88"/>
                    </a:lnTo>
                    <a:lnTo>
                      <a:pt x="464" y="92"/>
                    </a:lnTo>
                    <a:lnTo>
                      <a:pt x="466" y="90"/>
                    </a:lnTo>
                    <a:lnTo>
                      <a:pt x="469" y="92"/>
                    </a:lnTo>
                    <a:lnTo>
                      <a:pt x="470" y="93"/>
                    </a:lnTo>
                    <a:lnTo>
                      <a:pt x="473" y="95"/>
                    </a:lnTo>
                    <a:lnTo>
                      <a:pt x="478" y="96"/>
                    </a:lnTo>
                    <a:lnTo>
                      <a:pt x="481" y="98"/>
                    </a:lnTo>
                    <a:lnTo>
                      <a:pt x="487" y="99"/>
                    </a:lnTo>
                    <a:lnTo>
                      <a:pt x="493" y="101"/>
                    </a:lnTo>
                    <a:lnTo>
                      <a:pt x="495" y="101"/>
                    </a:lnTo>
                    <a:lnTo>
                      <a:pt x="495" y="102"/>
                    </a:lnTo>
                    <a:lnTo>
                      <a:pt x="496" y="104"/>
                    </a:lnTo>
                    <a:lnTo>
                      <a:pt x="495" y="105"/>
                    </a:lnTo>
                    <a:lnTo>
                      <a:pt x="495" y="107"/>
                    </a:lnTo>
                    <a:lnTo>
                      <a:pt x="493" y="107"/>
                    </a:lnTo>
                    <a:lnTo>
                      <a:pt x="490" y="107"/>
                    </a:lnTo>
                    <a:lnTo>
                      <a:pt x="492" y="108"/>
                    </a:lnTo>
                    <a:lnTo>
                      <a:pt x="492" y="110"/>
                    </a:lnTo>
                    <a:lnTo>
                      <a:pt x="489" y="108"/>
                    </a:lnTo>
                    <a:lnTo>
                      <a:pt x="487" y="110"/>
                    </a:lnTo>
                    <a:lnTo>
                      <a:pt x="486" y="110"/>
                    </a:lnTo>
                    <a:lnTo>
                      <a:pt x="484" y="111"/>
                    </a:lnTo>
                    <a:lnTo>
                      <a:pt x="483" y="111"/>
                    </a:lnTo>
                    <a:lnTo>
                      <a:pt x="484" y="113"/>
                    </a:lnTo>
                    <a:lnTo>
                      <a:pt x="486" y="113"/>
                    </a:lnTo>
                    <a:lnTo>
                      <a:pt x="487" y="113"/>
                    </a:lnTo>
                    <a:lnTo>
                      <a:pt x="489" y="113"/>
                    </a:lnTo>
                    <a:lnTo>
                      <a:pt x="489" y="111"/>
                    </a:lnTo>
                    <a:lnTo>
                      <a:pt x="490" y="113"/>
                    </a:lnTo>
                    <a:lnTo>
                      <a:pt x="490" y="116"/>
                    </a:lnTo>
                    <a:lnTo>
                      <a:pt x="489" y="118"/>
                    </a:lnTo>
                    <a:lnTo>
                      <a:pt x="487" y="118"/>
                    </a:lnTo>
                    <a:lnTo>
                      <a:pt x="487" y="119"/>
                    </a:lnTo>
                    <a:lnTo>
                      <a:pt x="484" y="121"/>
                    </a:lnTo>
                    <a:lnTo>
                      <a:pt x="483" y="122"/>
                    </a:lnTo>
                    <a:lnTo>
                      <a:pt x="481" y="124"/>
                    </a:lnTo>
                    <a:lnTo>
                      <a:pt x="479" y="125"/>
                    </a:lnTo>
                    <a:lnTo>
                      <a:pt x="478" y="125"/>
                    </a:lnTo>
                    <a:lnTo>
                      <a:pt x="475" y="127"/>
                    </a:lnTo>
                    <a:lnTo>
                      <a:pt x="472" y="125"/>
                    </a:lnTo>
                    <a:lnTo>
                      <a:pt x="470" y="125"/>
                    </a:lnTo>
                    <a:lnTo>
                      <a:pt x="469" y="124"/>
                    </a:lnTo>
                    <a:lnTo>
                      <a:pt x="466" y="119"/>
                    </a:lnTo>
                    <a:lnTo>
                      <a:pt x="464" y="119"/>
                    </a:lnTo>
                    <a:lnTo>
                      <a:pt x="463" y="119"/>
                    </a:lnTo>
                    <a:lnTo>
                      <a:pt x="460" y="115"/>
                    </a:lnTo>
                    <a:lnTo>
                      <a:pt x="458" y="113"/>
                    </a:lnTo>
                    <a:lnTo>
                      <a:pt x="460" y="118"/>
                    </a:lnTo>
                    <a:lnTo>
                      <a:pt x="461" y="119"/>
                    </a:lnTo>
                    <a:lnTo>
                      <a:pt x="463" y="121"/>
                    </a:lnTo>
                    <a:lnTo>
                      <a:pt x="464" y="124"/>
                    </a:lnTo>
                    <a:lnTo>
                      <a:pt x="466" y="127"/>
                    </a:lnTo>
                    <a:lnTo>
                      <a:pt x="469" y="128"/>
                    </a:lnTo>
                    <a:lnTo>
                      <a:pt x="472" y="128"/>
                    </a:lnTo>
                    <a:lnTo>
                      <a:pt x="475" y="130"/>
                    </a:lnTo>
                    <a:lnTo>
                      <a:pt x="476" y="131"/>
                    </a:lnTo>
                    <a:lnTo>
                      <a:pt x="478" y="131"/>
                    </a:lnTo>
                    <a:lnTo>
                      <a:pt x="479" y="131"/>
                    </a:lnTo>
                    <a:lnTo>
                      <a:pt x="481" y="130"/>
                    </a:lnTo>
                    <a:lnTo>
                      <a:pt x="483" y="128"/>
                    </a:lnTo>
                    <a:lnTo>
                      <a:pt x="484" y="127"/>
                    </a:lnTo>
                    <a:lnTo>
                      <a:pt x="486" y="127"/>
                    </a:lnTo>
                    <a:lnTo>
                      <a:pt x="487" y="127"/>
                    </a:lnTo>
                    <a:lnTo>
                      <a:pt x="487" y="128"/>
                    </a:lnTo>
                    <a:lnTo>
                      <a:pt x="489" y="128"/>
                    </a:lnTo>
                    <a:lnTo>
                      <a:pt x="490" y="130"/>
                    </a:lnTo>
                    <a:lnTo>
                      <a:pt x="492" y="130"/>
                    </a:lnTo>
                    <a:lnTo>
                      <a:pt x="492" y="128"/>
                    </a:lnTo>
                    <a:lnTo>
                      <a:pt x="490" y="127"/>
                    </a:lnTo>
                    <a:lnTo>
                      <a:pt x="490" y="125"/>
                    </a:lnTo>
                    <a:lnTo>
                      <a:pt x="492" y="125"/>
                    </a:lnTo>
                    <a:lnTo>
                      <a:pt x="493" y="125"/>
                    </a:lnTo>
                    <a:lnTo>
                      <a:pt x="495" y="127"/>
                    </a:lnTo>
                    <a:lnTo>
                      <a:pt x="495" y="125"/>
                    </a:lnTo>
                    <a:lnTo>
                      <a:pt x="495" y="124"/>
                    </a:lnTo>
                    <a:lnTo>
                      <a:pt x="495" y="122"/>
                    </a:lnTo>
                    <a:lnTo>
                      <a:pt x="496" y="121"/>
                    </a:lnTo>
                    <a:lnTo>
                      <a:pt x="496" y="119"/>
                    </a:lnTo>
                    <a:lnTo>
                      <a:pt x="498" y="119"/>
                    </a:lnTo>
                    <a:lnTo>
                      <a:pt x="498" y="121"/>
                    </a:lnTo>
                    <a:lnTo>
                      <a:pt x="498" y="122"/>
                    </a:lnTo>
                    <a:lnTo>
                      <a:pt x="498" y="124"/>
                    </a:lnTo>
                    <a:lnTo>
                      <a:pt x="498" y="125"/>
                    </a:lnTo>
                    <a:lnTo>
                      <a:pt x="499" y="127"/>
                    </a:lnTo>
                    <a:lnTo>
                      <a:pt x="496" y="127"/>
                    </a:lnTo>
                    <a:lnTo>
                      <a:pt x="496" y="128"/>
                    </a:lnTo>
                    <a:lnTo>
                      <a:pt x="496" y="130"/>
                    </a:lnTo>
                    <a:lnTo>
                      <a:pt x="498" y="130"/>
                    </a:lnTo>
                    <a:lnTo>
                      <a:pt x="501" y="128"/>
                    </a:lnTo>
                    <a:lnTo>
                      <a:pt x="501" y="130"/>
                    </a:lnTo>
                    <a:lnTo>
                      <a:pt x="501" y="128"/>
                    </a:lnTo>
                    <a:lnTo>
                      <a:pt x="502" y="127"/>
                    </a:lnTo>
                    <a:lnTo>
                      <a:pt x="504" y="127"/>
                    </a:lnTo>
                    <a:lnTo>
                      <a:pt x="506" y="127"/>
                    </a:lnTo>
                    <a:lnTo>
                      <a:pt x="504" y="125"/>
                    </a:lnTo>
                    <a:lnTo>
                      <a:pt x="504" y="124"/>
                    </a:lnTo>
                    <a:lnTo>
                      <a:pt x="502" y="124"/>
                    </a:lnTo>
                    <a:lnTo>
                      <a:pt x="506" y="124"/>
                    </a:lnTo>
                    <a:lnTo>
                      <a:pt x="506" y="125"/>
                    </a:lnTo>
                    <a:lnTo>
                      <a:pt x="507" y="127"/>
                    </a:lnTo>
                    <a:lnTo>
                      <a:pt x="509" y="127"/>
                    </a:lnTo>
                    <a:lnTo>
                      <a:pt x="509" y="128"/>
                    </a:lnTo>
                    <a:lnTo>
                      <a:pt x="507" y="128"/>
                    </a:lnTo>
                    <a:lnTo>
                      <a:pt x="507" y="130"/>
                    </a:lnTo>
                    <a:lnTo>
                      <a:pt x="506" y="130"/>
                    </a:lnTo>
                    <a:lnTo>
                      <a:pt x="504" y="130"/>
                    </a:lnTo>
                    <a:lnTo>
                      <a:pt x="504" y="131"/>
                    </a:lnTo>
                    <a:lnTo>
                      <a:pt x="504" y="133"/>
                    </a:lnTo>
                    <a:lnTo>
                      <a:pt x="504" y="134"/>
                    </a:lnTo>
                    <a:lnTo>
                      <a:pt x="502" y="134"/>
                    </a:lnTo>
                    <a:lnTo>
                      <a:pt x="501" y="136"/>
                    </a:lnTo>
                    <a:lnTo>
                      <a:pt x="499" y="134"/>
                    </a:lnTo>
                    <a:lnTo>
                      <a:pt x="499" y="136"/>
                    </a:lnTo>
                    <a:lnTo>
                      <a:pt x="499" y="138"/>
                    </a:lnTo>
                    <a:lnTo>
                      <a:pt x="498" y="138"/>
                    </a:lnTo>
                    <a:lnTo>
                      <a:pt x="498" y="139"/>
                    </a:lnTo>
                    <a:lnTo>
                      <a:pt x="495" y="142"/>
                    </a:lnTo>
                    <a:lnTo>
                      <a:pt x="493" y="144"/>
                    </a:lnTo>
                    <a:lnTo>
                      <a:pt x="493" y="145"/>
                    </a:lnTo>
                    <a:lnTo>
                      <a:pt x="492" y="145"/>
                    </a:lnTo>
                    <a:lnTo>
                      <a:pt x="490" y="145"/>
                    </a:lnTo>
                    <a:lnTo>
                      <a:pt x="489" y="144"/>
                    </a:lnTo>
                    <a:lnTo>
                      <a:pt x="489" y="142"/>
                    </a:lnTo>
                    <a:lnTo>
                      <a:pt x="489" y="141"/>
                    </a:lnTo>
                    <a:lnTo>
                      <a:pt x="487" y="139"/>
                    </a:lnTo>
                    <a:lnTo>
                      <a:pt x="486" y="145"/>
                    </a:lnTo>
                    <a:lnTo>
                      <a:pt x="486" y="148"/>
                    </a:lnTo>
                    <a:lnTo>
                      <a:pt x="484" y="147"/>
                    </a:lnTo>
                    <a:lnTo>
                      <a:pt x="484" y="145"/>
                    </a:lnTo>
                    <a:lnTo>
                      <a:pt x="484" y="144"/>
                    </a:lnTo>
                    <a:lnTo>
                      <a:pt x="483" y="141"/>
                    </a:lnTo>
                    <a:lnTo>
                      <a:pt x="481" y="141"/>
                    </a:lnTo>
                    <a:lnTo>
                      <a:pt x="479" y="142"/>
                    </a:lnTo>
                    <a:lnTo>
                      <a:pt x="478" y="142"/>
                    </a:lnTo>
                    <a:lnTo>
                      <a:pt x="476" y="144"/>
                    </a:lnTo>
                    <a:lnTo>
                      <a:pt x="478" y="144"/>
                    </a:lnTo>
                    <a:lnTo>
                      <a:pt x="479" y="144"/>
                    </a:lnTo>
                    <a:lnTo>
                      <a:pt x="481" y="145"/>
                    </a:lnTo>
                    <a:lnTo>
                      <a:pt x="481" y="147"/>
                    </a:lnTo>
                    <a:lnTo>
                      <a:pt x="469" y="145"/>
                    </a:lnTo>
                    <a:lnTo>
                      <a:pt x="467" y="147"/>
                    </a:lnTo>
                    <a:lnTo>
                      <a:pt x="458" y="150"/>
                    </a:lnTo>
                    <a:lnTo>
                      <a:pt x="457" y="150"/>
                    </a:lnTo>
                    <a:lnTo>
                      <a:pt x="457" y="148"/>
                    </a:lnTo>
                    <a:lnTo>
                      <a:pt x="455" y="145"/>
                    </a:lnTo>
                    <a:lnTo>
                      <a:pt x="455" y="144"/>
                    </a:lnTo>
                    <a:lnTo>
                      <a:pt x="453" y="144"/>
                    </a:lnTo>
                    <a:lnTo>
                      <a:pt x="453" y="145"/>
                    </a:lnTo>
                    <a:lnTo>
                      <a:pt x="455" y="145"/>
                    </a:lnTo>
                    <a:lnTo>
                      <a:pt x="455" y="147"/>
                    </a:lnTo>
                    <a:lnTo>
                      <a:pt x="455" y="148"/>
                    </a:lnTo>
                    <a:lnTo>
                      <a:pt x="453" y="150"/>
                    </a:lnTo>
                    <a:lnTo>
                      <a:pt x="452" y="150"/>
                    </a:lnTo>
                    <a:lnTo>
                      <a:pt x="452" y="148"/>
                    </a:lnTo>
                    <a:lnTo>
                      <a:pt x="452" y="150"/>
                    </a:lnTo>
                    <a:lnTo>
                      <a:pt x="452" y="151"/>
                    </a:lnTo>
                    <a:lnTo>
                      <a:pt x="450" y="151"/>
                    </a:lnTo>
                    <a:lnTo>
                      <a:pt x="446" y="156"/>
                    </a:lnTo>
                    <a:lnTo>
                      <a:pt x="444" y="157"/>
                    </a:lnTo>
                    <a:lnTo>
                      <a:pt x="443" y="159"/>
                    </a:lnTo>
                    <a:lnTo>
                      <a:pt x="441" y="159"/>
                    </a:lnTo>
                    <a:lnTo>
                      <a:pt x="440" y="157"/>
                    </a:lnTo>
                    <a:lnTo>
                      <a:pt x="437" y="157"/>
                    </a:lnTo>
                    <a:lnTo>
                      <a:pt x="438" y="156"/>
                    </a:lnTo>
                    <a:lnTo>
                      <a:pt x="441" y="153"/>
                    </a:lnTo>
                    <a:lnTo>
                      <a:pt x="441" y="151"/>
                    </a:lnTo>
                    <a:lnTo>
                      <a:pt x="438" y="148"/>
                    </a:lnTo>
                    <a:lnTo>
                      <a:pt x="438" y="147"/>
                    </a:lnTo>
                    <a:lnTo>
                      <a:pt x="438" y="145"/>
                    </a:lnTo>
                    <a:lnTo>
                      <a:pt x="437" y="145"/>
                    </a:lnTo>
                    <a:lnTo>
                      <a:pt x="435" y="145"/>
                    </a:lnTo>
                    <a:lnTo>
                      <a:pt x="435" y="144"/>
                    </a:lnTo>
                    <a:lnTo>
                      <a:pt x="435" y="148"/>
                    </a:lnTo>
                    <a:lnTo>
                      <a:pt x="435" y="150"/>
                    </a:lnTo>
                    <a:lnTo>
                      <a:pt x="437" y="148"/>
                    </a:lnTo>
                    <a:lnTo>
                      <a:pt x="437" y="150"/>
                    </a:lnTo>
                    <a:lnTo>
                      <a:pt x="438" y="150"/>
                    </a:lnTo>
                    <a:lnTo>
                      <a:pt x="438" y="151"/>
                    </a:lnTo>
                    <a:lnTo>
                      <a:pt x="438" y="153"/>
                    </a:lnTo>
                    <a:lnTo>
                      <a:pt x="437" y="154"/>
                    </a:lnTo>
                    <a:lnTo>
                      <a:pt x="435" y="154"/>
                    </a:lnTo>
                    <a:lnTo>
                      <a:pt x="434" y="156"/>
                    </a:lnTo>
                    <a:lnTo>
                      <a:pt x="435" y="157"/>
                    </a:lnTo>
                    <a:lnTo>
                      <a:pt x="437" y="157"/>
                    </a:lnTo>
                    <a:lnTo>
                      <a:pt x="438" y="159"/>
                    </a:lnTo>
                    <a:lnTo>
                      <a:pt x="438" y="160"/>
                    </a:lnTo>
                    <a:lnTo>
                      <a:pt x="438" y="162"/>
                    </a:lnTo>
                    <a:lnTo>
                      <a:pt x="437" y="162"/>
                    </a:lnTo>
                    <a:lnTo>
                      <a:pt x="434" y="164"/>
                    </a:lnTo>
                    <a:lnTo>
                      <a:pt x="429" y="167"/>
                    </a:lnTo>
                    <a:lnTo>
                      <a:pt x="420" y="173"/>
                    </a:lnTo>
                    <a:lnTo>
                      <a:pt x="417" y="177"/>
                    </a:lnTo>
                    <a:lnTo>
                      <a:pt x="414" y="183"/>
                    </a:lnTo>
                    <a:lnTo>
                      <a:pt x="411" y="185"/>
                    </a:lnTo>
                    <a:lnTo>
                      <a:pt x="411" y="187"/>
                    </a:lnTo>
                    <a:lnTo>
                      <a:pt x="409" y="188"/>
                    </a:lnTo>
                    <a:lnTo>
                      <a:pt x="407" y="191"/>
                    </a:lnTo>
                    <a:lnTo>
                      <a:pt x="407" y="193"/>
                    </a:lnTo>
                    <a:lnTo>
                      <a:pt x="406" y="200"/>
                    </a:lnTo>
                    <a:lnTo>
                      <a:pt x="404" y="205"/>
                    </a:lnTo>
                    <a:lnTo>
                      <a:pt x="403" y="206"/>
                    </a:lnTo>
                    <a:lnTo>
                      <a:pt x="403" y="205"/>
                    </a:lnTo>
                    <a:lnTo>
                      <a:pt x="403" y="203"/>
                    </a:lnTo>
                    <a:lnTo>
                      <a:pt x="404" y="202"/>
                    </a:lnTo>
                    <a:lnTo>
                      <a:pt x="404" y="196"/>
                    </a:lnTo>
                    <a:lnTo>
                      <a:pt x="404" y="193"/>
                    </a:lnTo>
                    <a:lnTo>
                      <a:pt x="403" y="191"/>
                    </a:lnTo>
                    <a:lnTo>
                      <a:pt x="401" y="187"/>
                    </a:lnTo>
                    <a:lnTo>
                      <a:pt x="401" y="190"/>
                    </a:lnTo>
                    <a:lnTo>
                      <a:pt x="403" y="194"/>
                    </a:lnTo>
                    <a:lnTo>
                      <a:pt x="403" y="197"/>
                    </a:lnTo>
                    <a:lnTo>
                      <a:pt x="403" y="199"/>
                    </a:lnTo>
                    <a:lnTo>
                      <a:pt x="403" y="202"/>
                    </a:lnTo>
                    <a:lnTo>
                      <a:pt x="401" y="205"/>
                    </a:lnTo>
                    <a:lnTo>
                      <a:pt x="398" y="210"/>
                    </a:lnTo>
                    <a:lnTo>
                      <a:pt x="397" y="210"/>
                    </a:lnTo>
                    <a:lnTo>
                      <a:pt x="391" y="208"/>
                    </a:lnTo>
                    <a:lnTo>
                      <a:pt x="389" y="208"/>
                    </a:lnTo>
                    <a:lnTo>
                      <a:pt x="386" y="208"/>
                    </a:lnTo>
                    <a:lnTo>
                      <a:pt x="385" y="208"/>
                    </a:lnTo>
                    <a:lnTo>
                      <a:pt x="383" y="208"/>
                    </a:lnTo>
                    <a:lnTo>
                      <a:pt x="378" y="208"/>
                    </a:lnTo>
                    <a:lnTo>
                      <a:pt x="377" y="208"/>
                    </a:lnTo>
                    <a:lnTo>
                      <a:pt x="377" y="206"/>
                    </a:lnTo>
                    <a:lnTo>
                      <a:pt x="377" y="205"/>
                    </a:lnTo>
                    <a:lnTo>
                      <a:pt x="375" y="205"/>
                    </a:lnTo>
                    <a:lnTo>
                      <a:pt x="375" y="208"/>
                    </a:lnTo>
                    <a:lnTo>
                      <a:pt x="374" y="208"/>
                    </a:lnTo>
                    <a:lnTo>
                      <a:pt x="369" y="210"/>
                    </a:lnTo>
                    <a:lnTo>
                      <a:pt x="365" y="211"/>
                    </a:lnTo>
                    <a:lnTo>
                      <a:pt x="365" y="210"/>
                    </a:lnTo>
                    <a:lnTo>
                      <a:pt x="363" y="211"/>
                    </a:lnTo>
                    <a:lnTo>
                      <a:pt x="358" y="206"/>
                    </a:lnTo>
                    <a:lnTo>
                      <a:pt x="355" y="202"/>
                    </a:lnTo>
                    <a:lnTo>
                      <a:pt x="351" y="197"/>
                    </a:lnTo>
                    <a:lnTo>
                      <a:pt x="346" y="194"/>
                    </a:lnTo>
                    <a:lnTo>
                      <a:pt x="343" y="190"/>
                    </a:lnTo>
                    <a:lnTo>
                      <a:pt x="339" y="185"/>
                    </a:lnTo>
                    <a:lnTo>
                      <a:pt x="334" y="180"/>
                    </a:lnTo>
                    <a:lnTo>
                      <a:pt x="331" y="177"/>
                    </a:lnTo>
                    <a:lnTo>
                      <a:pt x="326" y="173"/>
                    </a:lnTo>
                    <a:lnTo>
                      <a:pt x="322" y="168"/>
                    </a:lnTo>
                    <a:lnTo>
                      <a:pt x="317" y="164"/>
                    </a:lnTo>
                    <a:lnTo>
                      <a:pt x="314" y="160"/>
                    </a:lnTo>
                    <a:lnTo>
                      <a:pt x="309" y="156"/>
                    </a:lnTo>
                    <a:lnTo>
                      <a:pt x="305" y="151"/>
                    </a:lnTo>
                    <a:lnTo>
                      <a:pt x="302" y="147"/>
                    </a:lnTo>
                    <a:lnTo>
                      <a:pt x="297" y="144"/>
                    </a:lnTo>
                    <a:lnTo>
                      <a:pt x="296" y="141"/>
                    </a:lnTo>
                    <a:lnTo>
                      <a:pt x="294" y="141"/>
                    </a:lnTo>
                    <a:lnTo>
                      <a:pt x="293" y="141"/>
                    </a:lnTo>
                    <a:lnTo>
                      <a:pt x="290" y="141"/>
                    </a:lnTo>
                    <a:lnTo>
                      <a:pt x="286" y="141"/>
                    </a:lnTo>
                    <a:lnTo>
                      <a:pt x="283" y="141"/>
                    </a:lnTo>
                    <a:lnTo>
                      <a:pt x="280" y="141"/>
                    </a:lnTo>
                    <a:lnTo>
                      <a:pt x="276" y="139"/>
                    </a:lnTo>
                    <a:lnTo>
                      <a:pt x="270" y="139"/>
                    </a:lnTo>
                    <a:lnTo>
                      <a:pt x="264" y="139"/>
                    </a:lnTo>
                    <a:lnTo>
                      <a:pt x="259" y="139"/>
                    </a:lnTo>
                    <a:lnTo>
                      <a:pt x="253" y="139"/>
                    </a:lnTo>
                    <a:lnTo>
                      <a:pt x="247" y="139"/>
                    </a:lnTo>
                    <a:lnTo>
                      <a:pt x="242" y="139"/>
                    </a:lnTo>
                    <a:lnTo>
                      <a:pt x="236" y="139"/>
                    </a:lnTo>
                    <a:lnTo>
                      <a:pt x="233" y="139"/>
                    </a:lnTo>
                    <a:lnTo>
                      <a:pt x="230" y="139"/>
                    </a:lnTo>
                    <a:lnTo>
                      <a:pt x="228" y="139"/>
                    </a:lnTo>
                    <a:lnTo>
                      <a:pt x="227" y="139"/>
                    </a:lnTo>
                    <a:lnTo>
                      <a:pt x="224" y="139"/>
                    </a:lnTo>
                    <a:lnTo>
                      <a:pt x="224" y="138"/>
                    </a:lnTo>
                    <a:lnTo>
                      <a:pt x="224" y="128"/>
                    </a:lnTo>
                    <a:lnTo>
                      <a:pt x="221" y="124"/>
                    </a:lnTo>
                    <a:lnTo>
                      <a:pt x="218" y="121"/>
                    </a:lnTo>
                    <a:lnTo>
                      <a:pt x="214" y="118"/>
                    </a:lnTo>
                    <a:lnTo>
                      <a:pt x="214" y="116"/>
                    </a:lnTo>
                    <a:lnTo>
                      <a:pt x="208" y="121"/>
                    </a:lnTo>
                    <a:lnTo>
                      <a:pt x="207" y="121"/>
                    </a:lnTo>
                    <a:lnTo>
                      <a:pt x="207" y="119"/>
                    </a:lnTo>
                    <a:lnTo>
                      <a:pt x="207" y="118"/>
                    </a:lnTo>
                    <a:lnTo>
                      <a:pt x="208" y="116"/>
                    </a:lnTo>
                    <a:lnTo>
                      <a:pt x="208" y="115"/>
                    </a:lnTo>
                    <a:lnTo>
                      <a:pt x="207" y="115"/>
                    </a:lnTo>
                    <a:lnTo>
                      <a:pt x="207" y="113"/>
                    </a:lnTo>
                    <a:lnTo>
                      <a:pt x="205" y="113"/>
                    </a:lnTo>
                    <a:lnTo>
                      <a:pt x="202" y="113"/>
                    </a:lnTo>
                    <a:lnTo>
                      <a:pt x="199" y="113"/>
                    </a:lnTo>
                    <a:lnTo>
                      <a:pt x="195" y="113"/>
                    </a:lnTo>
                    <a:lnTo>
                      <a:pt x="190" y="113"/>
                    </a:lnTo>
                    <a:lnTo>
                      <a:pt x="185" y="111"/>
                    </a:lnTo>
                    <a:lnTo>
                      <a:pt x="179" y="111"/>
                    </a:lnTo>
                    <a:lnTo>
                      <a:pt x="173" y="111"/>
                    </a:lnTo>
                    <a:lnTo>
                      <a:pt x="169" y="111"/>
                    </a:lnTo>
                    <a:lnTo>
                      <a:pt x="162" y="111"/>
                    </a:lnTo>
                    <a:lnTo>
                      <a:pt x="156" y="111"/>
                    </a:lnTo>
                    <a:lnTo>
                      <a:pt x="152" y="110"/>
                    </a:lnTo>
                    <a:lnTo>
                      <a:pt x="147" y="110"/>
                    </a:lnTo>
                    <a:lnTo>
                      <a:pt x="143" y="110"/>
                    </a:lnTo>
                    <a:lnTo>
                      <a:pt x="138" y="110"/>
                    </a:lnTo>
                    <a:lnTo>
                      <a:pt x="136" y="110"/>
                    </a:lnTo>
                    <a:lnTo>
                      <a:pt x="135" y="110"/>
                    </a:lnTo>
                    <a:lnTo>
                      <a:pt x="133" y="110"/>
                    </a:lnTo>
                    <a:lnTo>
                      <a:pt x="129" y="110"/>
                    </a:lnTo>
                    <a:lnTo>
                      <a:pt x="124" y="110"/>
                    </a:lnTo>
                    <a:lnTo>
                      <a:pt x="124" y="108"/>
                    </a:lnTo>
                    <a:lnTo>
                      <a:pt x="123" y="108"/>
                    </a:lnTo>
                    <a:lnTo>
                      <a:pt x="121" y="108"/>
                    </a:lnTo>
                    <a:lnTo>
                      <a:pt x="121" y="110"/>
                    </a:lnTo>
                    <a:lnTo>
                      <a:pt x="120" y="111"/>
                    </a:lnTo>
                    <a:lnTo>
                      <a:pt x="116" y="111"/>
                    </a:lnTo>
                    <a:lnTo>
                      <a:pt x="116" y="113"/>
                    </a:lnTo>
                    <a:lnTo>
                      <a:pt x="115" y="113"/>
                    </a:lnTo>
                    <a:lnTo>
                      <a:pt x="113" y="113"/>
                    </a:lnTo>
                    <a:lnTo>
                      <a:pt x="112" y="113"/>
                    </a:lnTo>
                    <a:lnTo>
                      <a:pt x="109" y="115"/>
                    </a:lnTo>
                    <a:lnTo>
                      <a:pt x="107" y="115"/>
                    </a:lnTo>
                    <a:lnTo>
                      <a:pt x="106" y="116"/>
                    </a:lnTo>
                    <a:lnTo>
                      <a:pt x="104" y="116"/>
                    </a:lnTo>
                    <a:lnTo>
                      <a:pt x="104" y="118"/>
                    </a:lnTo>
                    <a:lnTo>
                      <a:pt x="103" y="118"/>
                    </a:lnTo>
                    <a:lnTo>
                      <a:pt x="101" y="119"/>
                    </a:lnTo>
                    <a:lnTo>
                      <a:pt x="100" y="119"/>
                    </a:lnTo>
                    <a:lnTo>
                      <a:pt x="98" y="119"/>
                    </a:lnTo>
                    <a:lnTo>
                      <a:pt x="97" y="119"/>
                    </a:lnTo>
                    <a:lnTo>
                      <a:pt x="78" y="125"/>
                    </a:lnTo>
                    <a:lnTo>
                      <a:pt x="77" y="125"/>
                    </a:lnTo>
                    <a:lnTo>
                      <a:pt x="72" y="125"/>
                    </a:lnTo>
                    <a:lnTo>
                      <a:pt x="67" y="125"/>
                    </a:lnTo>
                    <a:lnTo>
                      <a:pt x="63" y="125"/>
                    </a:lnTo>
                    <a:lnTo>
                      <a:pt x="58" y="125"/>
                    </a:lnTo>
                    <a:lnTo>
                      <a:pt x="54" y="125"/>
                    </a:lnTo>
                    <a:lnTo>
                      <a:pt x="49" y="125"/>
                    </a:lnTo>
                    <a:lnTo>
                      <a:pt x="43" y="125"/>
                    </a:lnTo>
                    <a:lnTo>
                      <a:pt x="38" y="125"/>
                    </a:lnTo>
                    <a:lnTo>
                      <a:pt x="34" y="125"/>
                    </a:lnTo>
                    <a:lnTo>
                      <a:pt x="29" y="125"/>
                    </a:lnTo>
                    <a:lnTo>
                      <a:pt x="25" y="125"/>
                    </a:lnTo>
                    <a:lnTo>
                      <a:pt x="20" y="125"/>
                    </a:lnTo>
                    <a:lnTo>
                      <a:pt x="15" y="125"/>
                    </a:lnTo>
                    <a:lnTo>
                      <a:pt x="11" y="127"/>
                    </a:lnTo>
                    <a:lnTo>
                      <a:pt x="6" y="127"/>
                    </a:lnTo>
                    <a:lnTo>
                      <a:pt x="0" y="127"/>
                    </a:lnTo>
                    <a:lnTo>
                      <a:pt x="2" y="122"/>
                    </a:lnTo>
                    <a:lnTo>
                      <a:pt x="2" y="119"/>
                    </a:lnTo>
                    <a:lnTo>
                      <a:pt x="2" y="115"/>
                    </a:lnTo>
                    <a:lnTo>
                      <a:pt x="2" y="111"/>
                    </a:lnTo>
                    <a:lnTo>
                      <a:pt x="2" y="108"/>
                    </a:lnTo>
                    <a:lnTo>
                      <a:pt x="3" y="108"/>
                    </a:lnTo>
                    <a:lnTo>
                      <a:pt x="3" y="107"/>
                    </a:lnTo>
                    <a:lnTo>
                      <a:pt x="5" y="105"/>
                    </a:lnTo>
                    <a:lnTo>
                      <a:pt x="6" y="105"/>
                    </a:lnTo>
                    <a:lnTo>
                      <a:pt x="8" y="105"/>
                    </a:lnTo>
                    <a:lnTo>
                      <a:pt x="9" y="105"/>
                    </a:lnTo>
                    <a:lnTo>
                      <a:pt x="14" y="105"/>
                    </a:lnTo>
                    <a:lnTo>
                      <a:pt x="15" y="105"/>
                    </a:lnTo>
                    <a:lnTo>
                      <a:pt x="17" y="104"/>
                    </a:lnTo>
                    <a:lnTo>
                      <a:pt x="18" y="102"/>
                    </a:lnTo>
                    <a:lnTo>
                      <a:pt x="18" y="99"/>
                    </a:lnTo>
                    <a:lnTo>
                      <a:pt x="18" y="98"/>
                    </a:lnTo>
                    <a:lnTo>
                      <a:pt x="20" y="96"/>
                    </a:lnTo>
                    <a:lnTo>
                      <a:pt x="20" y="95"/>
                    </a:lnTo>
                    <a:lnTo>
                      <a:pt x="20" y="93"/>
                    </a:lnTo>
                    <a:lnTo>
                      <a:pt x="22" y="92"/>
                    </a:lnTo>
                    <a:lnTo>
                      <a:pt x="23" y="90"/>
                    </a:lnTo>
                    <a:lnTo>
                      <a:pt x="26" y="88"/>
                    </a:lnTo>
                    <a:lnTo>
                      <a:pt x="28" y="85"/>
                    </a:lnTo>
                    <a:lnTo>
                      <a:pt x="29" y="85"/>
                    </a:lnTo>
                    <a:lnTo>
                      <a:pt x="32" y="84"/>
                    </a:lnTo>
                    <a:lnTo>
                      <a:pt x="34" y="84"/>
                    </a:lnTo>
                    <a:lnTo>
                      <a:pt x="35" y="82"/>
                    </a:lnTo>
                    <a:lnTo>
                      <a:pt x="37" y="82"/>
                    </a:lnTo>
                    <a:lnTo>
                      <a:pt x="38" y="81"/>
                    </a:lnTo>
                    <a:lnTo>
                      <a:pt x="40" y="82"/>
                    </a:lnTo>
                    <a:lnTo>
                      <a:pt x="41" y="82"/>
                    </a:lnTo>
                    <a:lnTo>
                      <a:pt x="41" y="81"/>
                    </a:lnTo>
                    <a:lnTo>
                      <a:pt x="43" y="81"/>
                    </a:lnTo>
                    <a:lnTo>
                      <a:pt x="44" y="81"/>
                    </a:lnTo>
                    <a:lnTo>
                      <a:pt x="46" y="81"/>
                    </a:lnTo>
                    <a:lnTo>
                      <a:pt x="48" y="81"/>
                    </a:lnTo>
                    <a:lnTo>
                      <a:pt x="48" y="82"/>
                    </a:lnTo>
                    <a:lnTo>
                      <a:pt x="49" y="82"/>
                    </a:lnTo>
                    <a:lnTo>
                      <a:pt x="52" y="81"/>
                    </a:lnTo>
                    <a:lnTo>
                      <a:pt x="54" y="81"/>
                    </a:lnTo>
                    <a:lnTo>
                      <a:pt x="55" y="79"/>
                    </a:lnTo>
                    <a:lnTo>
                      <a:pt x="55" y="78"/>
                    </a:lnTo>
                    <a:lnTo>
                      <a:pt x="57" y="78"/>
                    </a:lnTo>
                    <a:lnTo>
                      <a:pt x="60" y="76"/>
                    </a:lnTo>
                    <a:lnTo>
                      <a:pt x="61" y="76"/>
                    </a:lnTo>
                    <a:lnTo>
                      <a:pt x="61" y="75"/>
                    </a:lnTo>
                    <a:lnTo>
                      <a:pt x="63" y="75"/>
                    </a:lnTo>
                    <a:lnTo>
                      <a:pt x="63" y="73"/>
                    </a:lnTo>
                    <a:lnTo>
                      <a:pt x="64" y="73"/>
                    </a:lnTo>
                    <a:lnTo>
                      <a:pt x="66" y="73"/>
                    </a:lnTo>
                    <a:lnTo>
                      <a:pt x="67" y="72"/>
                    </a:lnTo>
                    <a:lnTo>
                      <a:pt x="69" y="70"/>
                    </a:lnTo>
                    <a:lnTo>
                      <a:pt x="71" y="69"/>
                    </a:lnTo>
                    <a:lnTo>
                      <a:pt x="72" y="69"/>
                    </a:lnTo>
                    <a:lnTo>
                      <a:pt x="74" y="67"/>
                    </a:lnTo>
                    <a:lnTo>
                      <a:pt x="77" y="65"/>
                    </a:lnTo>
                    <a:lnTo>
                      <a:pt x="80" y="64"/>
                    </a:lnTo>
                    <a:lnTo>
                      <a:pt x="81" y="64"/>
                    </a:lnTo>
                    <a:lnTo>
                      <a:pt x="83" y="64"/>
                    </a:lnTo>
                    <a:lnTo>
                      <a:pt x="84" y="64"/>
                    </a:lnTo>
                    <a:lnTo>
                      <a:pt x="86" y="64"/>
                    </a:lnTo>
                    <a:lnTo>
                      <a:pt x="87" y="62"/>
                    </a:lnTo>
                    <a:lnTo>
                      <a:pt x="89" y="59"/>
                    </a:lnTo>
                    <a:lnTo>
                      <a:pt x="89" y="58"/>
                    </a:lnTo>
                    <a:lnTo>
                      <a:pt x="90" y="56"/>
                    </a:lnTo>
                    <a:lnTo>
                      <a:pt x="89" y="55"/>
                    </a:lnTo>
                    <a:lnTo>
                      <a:pt x="89" y="53"/>
                    </a:lnTo>
                    <a:lnTo>
                      <a:pt x="90" y="53"/>
                    </a:lnTo>
                    <a:lnTo>
                      <a:pt x="90" y="52"/>
                    </a:lnTo>
                    <a:lnTo>
                      <a:pt x="92" y="52"/>
                    </a:lnTo>
                    <a:lnTo>
                      <a:pt x="93" y="52"/>
                    </a:lnTo>
                    <a:lnTo>
                      <a:pt x="95" y="52"/>
                    </a:lnTo>
                    <a:lnTo>
                      <a:pt x="95" y="53"/>
                    </a:lnTo>
                    <a:lnTo>
                      <a:pt x="97" y="53"/>
                    </a:lnTo>
                    <a:lnTo>
                      <a:pt x="97" y="52"/>
                    </a:lnTo>
                    <a:lnTo>
                      <a:pt x="98" y="52"/>
                    </a:lnTo>
                    <a:lnTo>
                      <a:pt x="98" y="50"/>
                    </a:lnTo>
                    <a:lnTo>
                      <a:pt x="98" y="49"/>
                    </a:lnTo>
                    <a:lnTo>
                      <a:pt x="98" y="47"/>
                    </a:lnTo>
                    <a:lnTo>
                      <a:pt x="103" y="46"/>
                    </a:lnTo>
                    <a:lnTo>
                      <a:pt x="104" y="44"/>
                    </a:lnTo>
                    <a:lnTo>
                      <a:pt x="107" y="43"/>
                    </a:lnTo>
                    <a:lnTo>
                      <a:pt x="109" y="43"/>
                    </a:lnTo>
                    <a:lnTo>
                      <a:pt x="109" y="44"/>
                    </a:lnTo>
                    <a:lnTo>
                      <a:pt x="110" y="46"/>
                    </a:lnTo>
                    <a:lnTo>
                      <a:pt x="109" y="47"/>
                    </a:lnTo>
                    <a:lnTo>
                      <a:pt x="109" y="49"/>
                    </a:lnTo>
                    <a:lnTo>
                      <a:pt x="110" y="49"/>
                    </a:lnTo>
                    <a:lnTo>
                      <a:pt x="110" y="50"/>
                    </a:lnTo>
                    <a:lnTo>
                      <a:pt x="112" y="50"/>
                    </a:lnTo>
                    <a:lnTo>
                      <a:pt x="113" y="50"/>
                    </a:lnTo>
                    <a:lnTo>
                      <a:pt x="116" y="49"/>
                    </a:lnTo>
                    <a:lnTo>
                      <a:pt x="116" y="47"/>
                    </a:lnTo>
                    <a:lnTo>
                      <a:pt x="118" y="47"/>
                    </a:lnTo>
                    <a:lnTo>
                      <a:pt x="118" y="46"/>
                    </a:lnTo>
                    <a:lnTo>
                      <a:pt x="120" y="44"/>
                    </a:lnTo>
                    <a:lnTo>
                      <a:pt x="120" y="43"/>
                    </a:lnTo>
                    <a:lnTo>
                      <a:pt x="123" y="41"/>
                    </a:lnTo>
                    <a:lnTo>
                      <a:pt x="124" y="39"/>
                    </a:lnTo>
                    <a:lnTo>
                      <a:pt x="126" y="38"/>
                    </a:lnTo>
                    <a:lnTo>
                      <a:pt x="127" y="38"/>
                    </a:lnTo>
                    <a:lnTo>
                      <a:pt x="129" y="38"/>
                    </a:lnTo>
                    <a:lnTo>
                      <a:pt x="130" y="38"/>
                    </a:lnTo>
                    <a:lnTo>
                      <a:pt x="132" y="36"/>
                    </a:lnTo>
                    <a:lnTo>
                      <a:pt x="133" y="36"/>
                    </a:lnTo>
                    <a:lnTo>
                      <a:pt x="133" y="35"/>
                    </a:lnTo>
                    <a:lnTo>
                      <a:pt x="135" y="35"/>
                    </a:lnTo>
                    <a:lnTo>
                      <a:pt x="135" y="36"/>
                    </a:lnTo>
                    <a:lnTo>
                      <a:pt x="136" y="36"/>
                    </a:lnTo>
                    <a:lnTo>
                      <a:pt x="138" y="36"/>
                    </a:lnTo>
                    <a:lnTo>
                      <a:pt x="138" y="38"/>
                    </a:lnTo>
                    <a:lnTo>
                      <a:pt x="139" y="39"/>
                    </a:lnTo>
                    <a:lnTo>
                      <a:pt x="141" y="39"/>
                    </a:lnTo>
                    <a:lnTo>
                      <a:pt x="143" y="39"/>
                    </a:lnTo>
                    <a:lnTo>
                      <a:pt x="144" y="38"/>
                    </a:lnTo>
                    <a:lnTo>
                      <a:pt x="146" y="38"/>
                    </a:lnTo>
                    <a:lnTo>
                      <a:pt x="146" y="36"/>
                    </a:lnTo>
                    <a:lnTo>
                      <a:pt x="152" y="24"/>
                    </a:lnTo>
                    <a:lnTo>
                      <a:pt x="155" y="23"/>
                    </a:lnTo>
                    <a:lnTo>
                      <a:pt x="159" y="20"/>
                    </a:lnTo>
                    <a:lnTo>
                      <a:pt x="162" y="21"/>
                    </a:lnTo>
                    <a:lnTo>
                      <a:pt x="165" y="21"/>
                    </a:lnTo>
                    <a:lnTo>
                      <a:pt x="165" y="20"/>
                    </a:lnTo>
                    <a:lnTo>
                      <a:pt x="164" y="18"/>
                    </a:lnTo>
                    <a:lnTo>
                      <a:pt x="164" y="16"/>
                    </a:lnTo>
                    <a:lnTo>
                      <a:pt x="165" y="12"/>
                    </a:lnTo>
                    <a:lnTo>
                      <a:pt x="165" y="9"/>
                    </a:lnTo>
                    <a:lnTo>
                      <a:pt x="165" y="7"/>
                    </a:lnTo>
                    <a:lnTo>
                      <a:pt x="165" y="6"/>
                    </a:lnTo>
                    <a:lnTo>
                      <a:pt x="169" y="0"/>
                    </a:lnTo>
                    <a:lnTo>
                      <a:pt x="169" y="1"/>
                    </a:lnTo>
                    <a:lnTo>
                      <a:pt x="170" y="1"/>
                    </a:lnTo>
                    <a:lnTo>
                      <a:pt x="172" y="1"/>
                    </a:lnTo>
                    <a:lnTo>
                      <a:pt x="175" y="1"/>
                    </a:lnTo>
                    <a:lnTo>
                      <a:pt x="178" y="1"/>
                    </a:lnTo>
                    <a:lnTo>
                      <a:pt x="181" y="3"/>
                    </a:lnTo>
                    <a:lnTo>
                      <a:pt x="184" y="3"/>
                    </a:lnTo>
                    <a:lnTo>
                      <a:pt x="187" y="3"/>
                    </a:lnTo>
                    <a:lnTo>
                      <a:pt x="190" y="3"/>
                    </a:lnTo>
                    <a:lnTo>
                      <a:pt x="193" y="3"/>
                    </a:lnTo>
                    <a:lnTo>
                      <a:pt x="196" y="3"/>
                    </a:lnTo>
                    <a:lnTo>
                      <a:pt x="201" y="3"/>
                    </a:lnTo>
                    <a:lnTo>
                      <a:pt x="205" y="3"/>
                    </a:lnTo>
                    <a:lnTo>
                      <a:pt x="208" y="3"/>
                    </a:lnTo>
                    <a:lnTo>
                      <a:pt x="213" y="4"/>
                    </a:lnTo>
                    <a:lnTo>
                      <a:pt x="218" y="4"/>
                    </a:lnTo>
                    <a:lnTo>
                      <a:pt x="222" y="4"/>
                    </a:lnTo>
                    <a:lnTo>
                      <a:pt x="227" y="4"/>
                    </a:lnTo>
                    <a:lnTo>
                      <a:pt x="231" y="4"/>
                    </a:lnTo>
                    <a:lnTo>
                      <a:pt x="236" y="4"/>
                    </a:lnTo>
                    <a:lnTo>
                      <a:pt x="241" y="4"/>
                    </a:lnTo>
                    <a:lnTo>
                      <a:pt x="245" y="4"/>
                    </a:lnTo>
                    <a:lnTo>
                      <a:pt x="250" y="4"/>
                    </a:lnTo>
                    <a:lnTo>
                      <a:pt x="254" y="4"/>
                    </a:lnTo>
                    <a:lnTo>
                      <a:pt x="259" y="6"/>
                    </a:lnTo>
                    <a:lnTo>
                      <a:pt x="264" y="6"/>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99" name="Freeform 397">
                <a:extLst>
                  <a:ext uri="{FF2B5EF4-FFF2-40B4-BE49-F238E27FC236}">
                    <a16:creationId xmlns:a16="http://schemas.microsoft.com/office/drawing/2014/main" id="{6D32D86A-F459-7333-2DDA-52412E47DAE7}"/>
                  </a:ext>
                </a:extLst>
              </p:cNvPr>
              <p:cNvSpPr>
                <a:spLocks/>
              </p:cNvSpPr>
              <p:nvPr/>
            </p:nvSpPr>
            <p:spPr bwMode="auto">
              <a:xfrm>
                <a:off x="7464426" y="3343275"/>
                <a:ext cx="431800" cy="469900"/>
              </a:xfrm>
              <a:custGeom>
                <a:avLst/>
                <a:gdLst>
                  <a:gd name="T0" fmla="*/ 262 w 272"/>
                  <a:gd name="T1" fmla="*/ 118 h 296"/>
                  <a:gd name="T2" fmla="*/ 265 w 272"/>
                  <a:gd name="T3" fmla="*/ 135 h 296"/>
                  <a:gd name="T4" fmla="*/ 267 w 272"/>
                  <a:gd name="T5" fmla="*/ 138 h 296"/>
                  <a:gd name="T6" fmla="*/ 261 w 272"/>
                  <a:gd name="T7" fmla="*/ 151 h 296"/>
                  <a:gd name="T8" fmla="*/ 258 w 272"/>
                  <a:gd name="T9" fmla="*/ 167 h 296"/>
                  <a:gd name="T10" fmla="*/ 255 w 272"/>
                  <a:gd name="T11" fmla="*/ 174 h 296"/>
                  <a:gd name="T12" fmla="*/ 253 w 272"/>
                  <a:gd name="T13" fmla="*/ 180 h 296"/>
                  <a:gd name="T14" fmla="*/ 250 w 272"/>
                  <a:gd name="T15" fmla="*/ 187 h 296"/>
                  <a:gd name="T16" fmla="*/ 250 w 272"/>
                  <a:gd name="T17" fmla="*/ 193 h 296"/>
                  <a:gd name="T18" fmla="*/ 230 w 272"/>
                  <a:gd name="T19" fmla="*/ 212 h 296"/>
                  <a:gd name="T20" fmla="*/ 219 w 272"/>
                  <a:gd name="T21" fmla="*/ 220 h 296"/>
                  <a:gd name="T22" fmla="*/ 206 w 272"/>
                  <a:gd name="T23" fmla="*/ 221 h 296"/>
                  <a:gd name="T24" fmla="*/ 203 w 272"/>
                  <a:gd name="T25" fmla="*/ 226 h 296"/>
                  <a:gd name="T26" fmla="*/ 193 w 272"/>
                  <a:gd name="T27" fmla="*/ 238 h 296"/>
                  <a:gd name="T28" fmla="*/ 190 w 272"/>
                  <a:gd name="T29" fmla="*/ 244 h 296"/>
                  <a:gd name="T30" fmla="*/ 193 w 272"/>
                  <a:gd name="T31" fmla="*/ 253 h 296"/>
                  <a:gd name="T32" fmla="*/ 187 w 272"/>
                  <a:gd name="T33" fmla="*/ 256 h 296"/>
                  <a:gd name="T34" fmla="*/ 184 w 272"/>
                  <a:gd name="T35" fmla="*/ 255 h 296"/>
                  <a:gd name="T36" fmla="*/ 183 w 272"/>
                  <a:gd name="T37" fmla="*/ 250 h 296"/>
                  <a:gd name="T38" fmla="*/ 170 w 272"/>
                  <a:gd name="T39" fmla="*/ 253 h 296"/>
                  <a:gd name="T40" fmla="*/ 164 w 272"/>
                  <a:gd name="T41" fmla="*/ 267 h 296"/>
                  <a:gd name="T42" fmla="*/ 167 w 272"/>
                  <a:gd name="T43" fmla="*/ 278 h 296"/>
                  <a:gd name="T44" fmla="*/ 158 w 272"/>
                  <a:gd name="T45" fmla="*/ 290 h 296"/>
                  <a:gd name="T46" fmla="*/ 141 w 272"/>
                  <a:gd name="T47" fmla="*/ 295 h 296"/>
                  <a:gd name="T48" fmla="*/ 124 w 272"/>
                  <a:gd name="T49" fmla="*/ 279 h 296"/>
                  <a:gd name="T50" fmla="*/ 115 w 272"/>
                  <a:gd name="T51" fmla="*/ 272 h 296"/>
                  <a:gd name="T52" fmla="*/ 108 w 272"/>
                  <a:gd name="T53" fmla="*/ 278 h 296"/>
                  <a:gd name="T54" fmla="*/ 95 w 272"/>
                  <a:gd name="T55" fmla="*/ 281 h 296"/>
                  <a:gd name="T56" fmla="*/ 88 w 272"/>
                  <a:gd name="T57" fmla="*/ 275 h 296"/>
                  <a:gd name="T58" fmla="*/ 75 w 272"/>
                  <a:gd name="T59" fmla="*/ 276 h 296"/>
                  <a:gd name="T60" fmla="*/ 62 w 272"/>
                  <a:gd name="T61" fmla="*/ 269 h 296"/>
                  <a:gd name="T62" fmla="*/ 39 w 272"/>
                  <a:gd name="T63" fmla="*/ 262 h 296"/>
                  <a:gd name="T64" fmla="*/ 34 w 272"/>
                  <a:gd name="T65" fmla="*/ 252 h 296"/>
                  <a:gd name="T66" fmla="*/ 26 w 272"/>
                  <a:gd name="T67" fmla="*/ 244 h 296"/>
                  <a:gd name="T68" fmla="*/ 8 w 272"/>
                  <a:gd name="T69" fmla="*/ 239 h 296"/>
                  <a:gd name="T70" fmla="*/ 0 w 272"/>
                  <a:gd name="T71" fmla="*/ 241 h 296"/>
                  <a:gd name="T72" fmla="*/ 0 w 272"/>
                  <a:gd name="T73" fmla="*/ 187 h 296"/>
                  <a:gd name="T74" fmla="*/ 0 w 272"/>
                  <a:gd name="T75" fmla="*/ 134 h 296"/>
                  <a:gd name="T76" fmla="*/ 2 w 272"/>
                  <a:gd name="T77" fmla="*/ 80 h 296"/>
                  <a:gd name="T78" fmla="*/ 2 w 272"/>
                  <a:gd name="T79" fmla="*/ 25 h 296"/>
                  <a:gd name="T80" fmla="*/ 43 w 272"/>
                  <a:gd name="T81" fmla="*/ 23 h 296"/>
                  <a:gd name="T82" fmla="*/ 86 w 272"/>
                  <a:gd name="T83" fmla="*/ 22 h 296"/>
                  <a:gd name="T84" fmla="*/ 97 w 272"/>
                  <a:gd name="T85" fmla="*/ 25 h 296"/>
                  <a:gd name="T86" fmla="*/ 115 w 272"/>
                  <a:gd name="T87" fmla="*/ 39 h 296"/>
                  <a:gd name="T88" fmla="*/ 124 w 272"/>
                  <a:gd name="T89" fmla="*/ 36 h 296"/>
                  <a:gd name="T90" fmla="*/ 129 w 272"/>
                  <a:gd name="T91" fmla="*/ 39 h 296"/>
                  <a:gd name="T92" fmla="*/ 128 w 272"/>
                  <a:gd name="T93" fmla="*/ 42 h 296"/>
                  <a:gd name="T94" fmla="*/ 117 w 272"/>
                  <a:gd name="T95" fmla="*/ 43 h 296"/>
                  <a:gd name="T96" fmla="*/ 115 w 272"/>
                  <a:gd name="T97" fmla="*/ 45 h 296"/>
                  <a:gd name="T98" fmla="*/ 129 w 272"/>
                  <a:gd name="T99" fmla="*/ 43 h 296"/>
                  <a:gd name="T100" fmla="*/ 137 w 272"/>
                  <a:gd name="T101" fmla="*/ 45 h 296"/>
                  <a:gd name="T102" fmla="*/ 137 w 272"/>
                  <a:gd name="T103" fmla="*/ 45 h 296"/>
                  <a:gd name="T104" fmla="*/ 154 w 272"/>
                  <a:gd name="T105" fmla="*/ 48 h 296"/>
                  <a:gd name="T106" fmla="*/ 186 w 272"/>
                  <a:gd name="T107" fmla="*/ 43 h 296"/>
                  <a:gd name="T108" fmla="*/ 196 w 272"/>
                  <a:gd name="T109" fmla="*/ 40 h 296"/>
                  <a:gd name="T110" fmla="*/ 249 w 272"/>
                  <a:gd name="T111" fmla="*/ 10 h 296"/>
                  <a:gd name="T112" fmla="*/ 272 w 272"/>
                  <a:gd name="T113" fmla="*/ 25 h 296"/>
                  <a:gd name="T114" fmla="*/ 272 w 272"/>
                  <a:gd name="T115" fmla="*/ 9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296">
                    <a:moveTo>
                      <a:pt x="272" y="114"/>
                    </a:moveTo>
                    <a:lnTo>
                      <a:pt x="270" y="114"/>
                    </a:lnTo>
                    <a:lnTo>
                      <a:pt x="268" y="115"/>
                    </a:lnTo>
                    <a:lnTo>
                      <a:pt x="267" y="115"/>
                    </a:lnTo>
                    <a:lnTo>
                      <a:pt x="265" y="115"/>
                    </a:lnTo>
                    <a:lnTo>
                      <a:pt x="264" y="115"/>
                    </a:lnTo>
                    <a:lnTo>
                      <a:pt x="262" y="117"/>
                    </a:lnTo>
                    <a:lnTo>
                      <a:pt x="262" y="118"/>
                    </a:lnTo>
                    <a:lnTo>
                      <a:pt x="262" y="120"/>
                    </a:lnTo>
                    <a:lnTo>
                      <a:pt x="264" y="121"/>
                    </a:lnTo>
                    <a:lnTo>
                      <a:pt x="265" y="125"/>
                    </a:lnTo>
                    <a:lnTo>
                      <a:pt x="265" y="126"/>
                    </a:lnTo>
                    <a:lnTo>
                      <a:pt x="267" y="128"/>
                    </a:lnTo>
                    <a:lnTo>
                      <a:pt x="265" y="129"/>
                    </a:lnTo>
                    <a:lnTo>
                      <a:pt x="265" y="132"/>
                    </a:lnTo>
                    <a:lnTo>
                      <a:pt x="265" y="135"/>
                    </a:lnTo>
                    <a:lnTo>
                      <a:pt x="265" y="135"/>
                    </a:lnTo>
                    <a:lnTo>
                      <a:pt x="265" y="135"/>
                    </a:lnTo>
                    <a:lnTo>
                      <a:pt x="265" y="135"/>
                    </a:lnTo>
                    <a:lnTo>
                      <a:pt x="265" y="135"/>
                    </a:lnTo>
                    <a:lnTo>
                      <a:pt x="265" y="135"/>
                    </a:lnTo>
                    <a:lnTo>
                      <a:pt x="265" y="137"/>
                    </a:lnTo>
                    <a:lnTo>
                      <a:pt x="265" y="137"/>
                    </a:lnTo>
                    <a:lnTo>
                      <a:pt x="267" y="138"/>
                    </a:lnTo>
                    <a:lnTo>
                      <a:pt x="267" y="140"/>
                    </a:lnTo>
                    <a:lnTo>
                      <a:pt x="265" y="140"/>
                    </a:lnTo>
                    <a:lnTo>
                      <a:pt x="265" y="143"/>
                    </a:lnTo>
                    <a:lnTo>
                      <a:pt x="265" y="143"/>
                    </a:lnTo>
                    <a:lnTo>
                      <a:pt x="264" y="144"/>
                    </a:lnTo>
                    <a:lnTo>
                      <a:pt x="262" y="146"/>
                    </a:lnTo>
                    <a:lnTo>
                      <a:pt x="261" y="149"/>
                    </a:lnTo>
                    <a:lnTo>
                      <a:pt x="261" y="151"/>
                    </a:lnTo>
                    <a:lnTo>
                      <a:pt x="261" y="154"/>
                    </a:lnTo>
                    <a:lnTo>
                      <a:pt x="259" y="155"/>
                    </a:lnTo>
                    <a:lnTo>
                      <a:pt x="259" y="158"/>
                    </a:lnTo>
                    <a:lnTo>
                      <a:pt x="258" y="160"/>
                    </a:lnTo>
                    <a:lnTo>
                      <a:pt x="258" y="161"/>
                    </a:lnTo>
                    <a:lnTo>
                      <a:pt x="258" y="164"/>
                    </a:lnTo>
                    <a:lnTo>
                      <a:pt x="258" y="167"/>
                    </a:lnTo>
                    <a:lnTo>
                      <a:pt x="258" y="167"/>
                    </a:lnTo>
                    <a:lnTo>
                      <a:pt x="256" y="169"/>
                    </a:lnTo>
                    <a:lnTo>
                      <a:pt x="256" y="170"/>
                    </a:lnTo>
                    <a:lnTo>
                      <a:pt x="256" y="170"/>
                    </a:lnTo>
                    <a:lnTo>
                      <a:pt x="256" y="172"/>
                    </a:lnTo>
                    <a:lnTo>
                      <a:pt x="256" y="172"/>
                    </a:lnTo>
                    <a:lnTo>
                      <a:pt x="256" y="174"/>
                    </a:lnTo>
                    <a:lnTo>
                      <a:pt x="255" y="174"/>
                    </a:lnTo>
                    <a:lnTo>
                      <a:pt x="255" y="174"/>
                    </a:lnTo>
                    <a:lnTo>
                      <a:pt x="253" y="172"/>
                    </a:lnTo>
                    <a:lnTo>
                      <a:pt x="253" y="174"/>
                    </a:lnTo>
                    <a:lnTo>
                      <a:pt x="253" y="175"/>
                    </a:lnTo>
                    <a:lnTo>
                      <a:pt x="255" y="175"/>
                    </a:lnTo>
                    <a:lnTo>
                      <a:pt x="255" y="177"/>
                    </a:lnTo>
                    <a:lnTo>
                      <a:pt x="255" y="178"/>
                    </a:lnTo>
                    <a:lnTo>
                      <a:pt x="253" y="178"/>
                    </a:lnTo>
                    <a:lnTo>
                      <a:pt x="253" y="180"/>
                    </a:lnTo>
                    <a:lnTo>
                      <a:pt x="252" y="181"/>
                    </a:lnTo>
                    <a:lnTo>
                      <a:pt x="252" y="181"/>
                    </a:lnTo>
                    <a:lnTo>
                      <a:pt x="252" y="183"/>
                    </a:lnTo>
                    <a:lnTo>
                      <a:pt x="252" y="184"/>
                    </a:lnTo>
                    <a:lnTo>
                      <a:pt x="250" y="184"/>
                    </a:lnTo>
                    <a:lnTo>
                      <a:pt x="250" y="186"/>
                    </a:lnTo>
                    <a:lnTo>
                      <a:pt x="250" y="186"/>
                    </a:lnTo>
                    <a:lnTo>
                      <a:pt x="250" y="187"/>
                    </a:lnTo>
                    <a:lnTo>
                      <a:pt x="252" y="189"/>
                    </a:lnTo>
                    <a:lnTo>
                      <a:pt x="252" y="189"/>
                    </a:lnTo>
                    <a:lnTo>
                      <a:pt x="252" y="190"/>
                    </a:lnTo>
                    <a:lnTo>
                      <a:pt x="250" y="192"/>
                    </a:lnTo>
                    <a:lnTo>
                      <a:pt x="250" y="192"/>
                    </a:lnTo>
                    <a:lnTo>
                      <a:pt x="250" y="192"/>
                    </a:lnTo>
                    <a:lnTo>
                      <a:pt x="250" y="193"/>
                    </a:lnTo>
                    <a:lnTo>
                      <a:pt x="250" y="193"/>
                    </a:lnTo>
                    <a:lnTo>
                      <a:pt x="249" y="197"/>
                    </a:lnTo>
                    <a:lnTo>
                      <a:pt x="249" y="197"/>
                    </a:lnTo>
                    <a:lnTo>
                      <a:pt x="245" y="200"/>
                    </a:lnTo>
                    <a:lnTo>
                      <a:pt x="238" y="206"/>
                    </a:lnTo>
                    <a:lnTo>
                      <a:pt x="236" y="207"/>
                    </a:lnTo>
                    <a:lnTo>
                      <a:pt x="235" y="210"/>
                    </a:lnTo>
                    <a:lnTo>
                      <a:pt x="233" y="212"/>
                    </a:lnTo>
                    <a:lnTo>
                      <a:pt x="230" y="212"/>
                    </a:lnTo>
                    <a:lnTo>
                      <a:pt x="230" y="213"/>
                    </a:lnTo>
                    <a:lnTo>
                      <a:pt x="229" y="215"/>
                    </a:lnTo>
                    <a:lnTo>
                      <a:pt x="227" y="216"/>
                    </a:lnTo>
                    <a:lnTo>
                      <a:pt x="226" y="216"/>
                    </a:lnTo>
                    <a:lnTo>
                      <a:pt x="224" y="216"/>
                    </a:lnTo>
                    <a:lnTo>
                      <a:pt x="223" y="216"/>
                    </a:lnTo>
                    <a:lnTo>
                      <a:pt x="221" y="218"/>
                    </a:lnTo>
                    <a:lnTo>
                      <a:pt x="219" y="220"/>
                    </a:lnTo>
                    <a:lnTo>
                      <a:pt x="218" y="220"/>
                    </a:lnTo>
                    <a:lnTo>
                      <a:pt x="216" y="220"/>
                    </a:lnTo>
                    <a:lnTo>
                      <a:pt x="216" y="218"/>
                    </a:lnTo>
                    <a:lnTo>
                      <a:pt x="215" y="216"/>
                    </a:lnTo>
                    <a:lnTo>
                      <a:pt x="215" y="215"/>
                    </a:lnTo>
                    <a:lnTo>
                      <a:pt x="212" y="215"/>
                    </a:lnTo>
                    <a:lnTo>
                      <a:pt x="212" y="216"/>
                    </a:lnTo>
                    <a:lnTo>
                      <a:pt x="206" y="221"/>
                    </a:lnTo>
                    <a:lnTo>
                      <a:pt x="206" y="221"/>
                    </a:lnTo>
                    <a:lnTo>
                      <a:pt x="206" y="226"/>
                    </a:lnTo>
                    <a:lnTo>
                      <a:pt x="204" y="226"/>
                    </a:lnTo>
                    <a:lnTo>
                      <a:pt x="204" y="226"/>
                    </a:lnTo>
                    <a:lnTo>
                      <a:pt x="204" y="226"/>
                    </a:lnTo>
                    <a:lnTo>
                      <a:pt x="204" y="226"/>
                    </a:lnTo>
                    <a:lnTo>
                      <a:pt x="203" y="226"/>
                    </a:lnTo>
                    <a:lnTo>
                      <a:pt x="203" y="226"/>
                    </a:lnTo>
                    <a:lnTo>
                      <a:pt x="201" y="226"/>
                    </a:lnTo>
                    <a:lnTo>
                      <a:pt x="200" y="226"/>
                    </a:lnTo>
                    <a:lnTo>
                      <a:pt x="198" y="226"/>
                    </a:lnTo>
                    <a:lnTo>
                      <a:pt x="198" y="229"/>
                    </a:lnTo>
                    <a:lnTo>
                      <a:pt x="195" y="233"/>
                    </a:lnTo>
                    <a:lnTo>
                      <a:pt x="193" y="233"/>
                    </a:lnTo>
                    <a:lnTo>
                      <a:pt x="193" y="235"/>
                    </a:lnTo>
                    <a:lnTo>
                      <a:pt x="193" y="238"/>
                    </a:lnTo>
                    <a:lnTo>
                      <a:pt x="193" y="239"/>
                    </a:lnTo>
                    <a:lnTo>
                      <a:pt x="193" y="241"/>
                    </a:lnTo>
                    <a:lnTo>
                      <a:pt x="190" y="242"/>
                    </a:lnTo>
                    <a:lnTo>
                      <a:pt x="190" y="242"/>
                    </a:lnTo>
                    <a:lnTo>
                      <a:pt x="190" y="242"/>
                    </a:lnTo>
                    <a:lnTo>
                      <a:pt x="190" y="242"/>
                    </a:lnTo>
                    <a:lnTo>
                      <a:pt x="190" y="244"/>
                    </a:lnTo>
                    <a:lnTo>
                      <a:pt x="190" y="244"/>
                    </a:lnTo>
                    <a:lnTo>
                      <a:pt x="190" y="244"/>
                    </a:lnTo>
                    <a:lnTo>
                      <a:pt x="192" y="246"/>
                    </a:lnTo>
                    <a:lnTo>
                      <a:pt x="192" y="246"/>
                    </a:lnTo>
                    <a:lnTo>
                      <a:pt x="192" y="247"/>
                    </a:lnTo>
                    <a:lnTo>
                      <a:pt x="192" y="250"/>
                    </a:lnTo>
                    <a:lnTo>
                      <a:pt x="192" y="252"/>
                    </a:lnTo>
                    <a:lnTo>
                      <a:pt x="193" y="252"/>
                    </a:lnTo>
                    <a:lnTo>
                      <a:pt x="193" y="253"/>
                    </a:lnTo>
                    <a:lnTo>
                      <a:pt x="192" y="253"/>
                    </a:lnTo>
                    <a:lnTo>
                      <a:pt x="192" y="253"/>
                    </a:lnTo>
                    <a:lnTo>
                      <a:pt x="190" y="252"/>
                    </a:lnTo>
                    <a:lnTo>
                      <a:pt x="189" y="252"/>
                    </a:lnTo>
                    <a:lnTo>
                      <a:pt x="189" y="252"/>
                    </a:lnTo>
                    <a:lnTo>
                      <a:pt x="189" y="253"/>
                    </a:lnTo>
                    <a:lnTo>
                      <a:pt x="187" y="255"/>
                    </a:lnTo>
                    <a:lnTo>
                      <a:pt x="187" y="256"/>
                    </a:lnTo>
                    <a:lnTo>
                      <a:pt x="186" y="258"/>
                    </a:lnTo>
                    <a:lnTo>
                      <a:pt x="184" y="258"/>
                    </a:lnTo>
                    <a:lnTo>
                      <a:pt x="183" y="258"/>
                    </a:lnTo>
                    <a:lnTo>
                      <a:pt x="183" y="256"/>
                    </a:lnTo>
                    <a:lnTo>
                      <a:pt x="183" y="256"/>
                    </a:lnTo>
                    <a:lnTo>
                      <a:pt x="183" y="256"/>
                    </a:lnTo>
                    <a:lnTo>
                      <a:pt x="183" y="255"/>
                    </a:lnTo>
                    <a:lnTo>
                      <a:pt x="184" y="255"/>
                    </a:lnTo>
                    <a:lnTo>
                      <a:pt x="184" y="255"/>
                    </a:lnTo>
                    <a:lnTo>
                      <a:pt x="184" y="255"/>
                    </a:lnTo>
                    <a:lnTo>
                      <a:pt x="184" y="255"/>
                    </a:lnTo>
                    <a:lnTo>
                      <a:pt x="184" y="253"/>
                    </a:lnTo>
                    <a:lnTo>
                      <a:pt x="184" y="253"/>
                    </a:lnTo>
                    <a:lnTo>
                      <a:pt x="184" y="253"/>
                    </a:lnTo>
                    <a:lnTo>
                      <a:pt x="184" y="252"/>
                    </a:lnTo>
                    <a:lnTo>
                      <a:pt x="183" y="250"/>
                    </a:lnTo>
                    <a:lnTo>
                      <a:pt x="183" y="249"/>
                    </a:lnTo>
                    <a:lnTo>
                      <a:pt x="180" y="249"/>
                    </a:lnTo>
                    <a:lnTo>
                      <a:pt x="180" y="247"/>
                    </a:lnTo>
                    <a:lnTo>
                      <a:pt x="178" y="247"/>
                    </a:lnTo>
                    <a:lnTo>
                      <a:pt x="177" y="247"/>
                    </a:lnTo>
                    <a:lnTo>
                      <a:pt x="175" y="249"/>
                    </a:lnTo>
                    <a:lnTo>
                      <a:pt x="172" y="250"/>
                    </a:lnTo>
                    <a:lnTo>
                      <a:pt x="170" y="253"/>
                    </a:lnTo>
                    <a:lnTo>
                      <a:pt x="169" y="256"/>
                    </a:lnTo>
                    <a:lnTo>
                      <a:pt x="169" y="259"/>
                    </a:lnTo>
                    <a:lnTo>
                      <a:pt x="169" y="261"/>
                    </a:lnTo>
                    <a:lnTo>
                      <a:pt x="167" y="262"/>
                    </a:lnTo>
                    <a:lnTo>
                      <a:pt x="167" y="264"/>
                    </a:lnTo>
                    <a:lnTo>
                      <a:pt x="166" y="264"/>
                    </a:lnTo>
                    <a:lnTo>
                      <a:pt x="166" y="265"/>
                    </a:lnTo>
                    <a:lnTo>
                      <a:pt x="164" y="267"/>
                    </a:lnTo>
                    <a:lnTo>
                      <a:pt x="166" y="269"/>
                    </a:lnTo>
                    <a:lnTo>
                      <a:pt x="166" y="270"/>
                    </a:lnTo>
                    <a:lnTo>
                      <a:pt x="166" y="272"/>
                    </a:lnTo>
                    <a:lnTo>
                      <a:pt x="167" y="273"/>
                    </a:lnTo>
                    <a:lnTo>
                      <a:pt x="166" y="275"/>
                    </a:lnTo>
                    <a:lnTo>
                      <a:pt x="166" y="275"/>
                    </a:lnTo>
                    <a:lnTo>
                      <a:pt x="167" y="276"/>
                    </a:lnTo>
                    <a:lnTo>
                      <a:pt x="167" y="278"/>
                    </a:lnTo>
                    <a:lnTo>
                      <a:pt x="167" y="279"/>
                    </a:lnTo>
                    <a:lnTo>
                      <a:pt x="167" y="279"/>
                    </a:lnTo>
                    <a:lnTo>
                      <a:pt x="166" y="281"/>
                    </a:lnTo>
                    <a:lnTo>
                      <a:pt x="164" y="281"/>
                    </a:lnTo>
                    <a:lnTo>
                      <a:pt x="161" y="281"/>
                    </a:lnTo>
                    <a:lnTo>
                      <a:pt x="161" y="282"/>
                    </a:lnTo>
                    <a:lnTo>
                      <a:pt x="160" y="284"/>
                    </a:lnTo>
                    <a:lnTo>
                      <a:pt x="158" y="290"/>
                    </a:lnTo>
                    <a:lnTo>
                      <a:pt x="158" y="292"/>
                    </a:lnTo>
                    <a:lnTo>
                      <a:pt x="157" y="293"/>
                    </a:lnTo>
                    <a:lnTo>
                      <a:pt x="157" y="293"/>
                    </a:lnTo>
                    <a:lnTo>
                      <a:pt x="152" y="295"/>
                    </a:lnTo>
                    <a:lnTo>
                      <a:pt x="146" y="296"/>
                    </a:lnTo>
                    <a:lnTo>
                      <a:pt x="143" y="296"/>
                    </a:lnTo>
                    <a:lnTo>
                      <a:pt x="141" y="295"/>
                    </a:lnTo>
                    <a:lnTo>
                      <a:pt x="141" y="295"/>
                    </a:lnTo>
                    <a:lnTo>
                      <a:pt x="140" y="295"/>
                    </a:lnTo>
                    <a:lnTo>
                      <a:pt x="140" y="292"/>
                    </a:lnTo>
                    <a:lnTo>
                      <a:pt x="138" y="290"/>
                    </a:lnTo>
                    <a:lnTo>
                      <a:pt x="134" y="285"/>
                    </a:lnTo>
                    <a:lnTo>
                      <a:pt x="132" y="284"/>
                    </a:lnTo>
                    <a:lnTo>
                      <a:pt x="129" y="284"/>
                    </a:lnTo>
                    <a:lnTo>
                      <a:pt x="126" y="282"/>
                    </a:lnTo>
                    <a:lnTo>
                      <a:pt x="124" y="279"/>
                    </a:lnTo>
                    <a:lnTo>
                      <a:pt x="123" y="273"/>
                    </a:lnTo>
                    <a:lnTo>
                      <a:pt x="123" y="272"/>
                    </a:lnTo>
                    <a:lnTo>
                      <a:pt x="123" y="270"/>
                    </a:lnTo>
                    <a:lnTo>
                      <a:pt x="123" y="269"/>
                    </a:lnTo>
                    <a:lnTo>
                      <a:pt x="121" y="269"/>
                    </a:lnTo>
                    <a:lnTo>
                      <a:pt x="120" y="269"/>
                    </a:lnTo>
                    <a:lnTo>
                      <a:pt x="117" y="270"/>
                    </a:lnTo>
                    <a:lnTo>
                      <a:pt x="115" y="272"/>
                    </a:lnTo>
                    <a:lnTo>
                      <a:pt x="114" y="272"/>
                    </a:lnTo>
                    <a:lnTo>
                      <a:pt x="112" y="272"/>
                    </a:lnTo>
                    <a:lnTo>
                      <a:pt x="111" y="273"/>
                    </a:lnTo>
                    <a:lnTo>
                      <a:pt x="111" y="275"/>
                    </a:lnTo>
                    <a:lnTo>
                      <a:pt x="109" y="275"/>
                    </a:lnTo>
                    <a:lnTo>
                      <a:pt x="108" y="275"/>
                    </a:lnTo>
                    <a:lnTo>
                      <a:pt x="108" y="276"/>
                    </a:lnTo>
                    <a:lnTo>
                      <a:pt x="108" y="278"/>
                    </a:lnTo>
                    <a:lnTo>
                      <a:pt x="106" y="278"/>
                    </a:lnTo>
                    <a:lnTo>
                      <a:pt x="106" y="279"/>
                    </a:lnTo>
                    <a:lnTo>
                      <a:pt x="105" y="279"/>
                    </a:lnTo>
                    <a:lnTo>
                      <a:pt x="102" y="279"/>
                    </a:lnTo>
                    <a:lnTo>
                      <a:pt x="100" y="279"/>
                    </a:lnTo>
                    <a:lnTo>
                      <a:pt x="98" y="279"/>
                    </a:lnTo>
                    <a:lnTo>
                      <a:pt x="98" y="279"/>
                    </a:lnTo>
                    <a:lnTo>
                      <a:pt x="95" y="281"/>
                    </a:lnTo>
                    <a:lnTo>
                      <a:pt x="95" y="281"/>
                    </a:lnTo>
                    <a:lnTo>
                      <a:pt x="95" y="279"/>
                    </a:lnTo>
                    <a:lnTo>
                      <a:pt x="94" y="276"/>
                    </a:lnTo>
                    <a:lnTo>
                      <a:pt x="92" y="276"/>
                    </a:lnTo>
                    <a:lnTo>
                      <a:pt x="92" y="276"/>
                    </a:lnTo>
                    <a:lnTo>
                      <a:pt x="91" y="275"/>
                    </a:lnTo>
                    <a:lnTo>
                      <a:pt x="89" y="275"/>
                    </a:lnTo>
                    <a:lnTo>
                      <a:pt x="88" y="275"/>
                    </a:lnTo>
                    <a:lnTo>
                      <a:pt x="86" y="275"/>
                    </a:lnTo>
                    <a:lnTo>
                      <a:pt x="86" y="273"/>
                    </a:lnTo>
                    <a:lnTo>
                      <a:pt x="85" y="273"/>
                    </a:lnTo>
                    <a:lnTo>
                      <a:pt x="83" y="272"/>
                    </a:lnTo>
                    <a:lnTo>
                      <a:pt x="82" y="272"/>
                    </a:lnTo>
                    <a:lnTo>
                      <a:pt x="77" y="273"/>
                    </a:lnTo>
                    <a:lnTo>
                      <a:pt x="77" y="275"/>
                    </a:lnTo>
                    <a:lnTo>
                      <a:pt x="75" y="276"/>
                    </a:lnTo>
                    <a:lnTo>
                      <a:pt x="75" y="276"/>
                    </a:lnTo>
                    <a:lnTo>
                      <a:pt x="74" y="278"/>
                    </a:lnTo>
                    <a:lnTo>
                      <a:pt x="72" y="278"/>
                    </a:lnTo>
                    <a:lnTo>
                      <a:pt x="71" y="278"/>
                    </a:lnTo>
                    <a:lnTo>
                      <a:pt x="68" y="276"/>
                    </a:lnTo>
                    <a:lnTo>
                      <a:pt x="63" y="272"/>
                    </a:lnTo>
                    <a:lnTo>
                      <a:pt x="63" y="270"/>
                    </a:lnTo>
                    <a:lnTo>
                      <a:pt x="62" y="269"/>
                    </a:lnTo>
                    <a:lnTo>
                      <a:pt x="60" y="267"/>
                    </a:lnTo>
                    <a:lnTo>
                      <a:pt x="59" y="267"/>
                    </a:lnTo>
                    <a:lnTo>
                      <a:pt x="56" y="265"/>
                    </a:lnTo>
                    <a:lnTo>
                      <a:pt x="54" y="265"/>
                    </a:lnTo>
                    <a:lnTo>
                      <a:pt x="48" y="267"/>
                    </a:lnTo>
                    <a:lnTo>
                      <a:pt x="46" y="267"/>
                    </a:lnTo>
                    <a:lnTo>
                      <a:pt x="40" y="264"/>
                    </a:lnTo>
                    <a:lnTo>
                      <a:pt x="39" y="262"/>
                    </a:lnTo>
                    <a:lnTo>
                      <a:pt x="37" y="261"/>
                    </a:lnTo>
                    <a:lnTo>
                      <a:pt x="37" y="259"/>
                    </a:lnTo>
                    <a:lnTo>
                      <a:pt x="37" y="258"/>
                    </a:lnTo>
                    <a:lnTo>
                      <a:pt x="37" y="256"/>
                    </a:lnTo>
                    <a:lnTo>
                      <a:pt x="37" y="255"/>
                    </a:lnTo>
                    <a:lnTo>
                      <a:pt x="36" y="255"/>
                    </a:lnTo>
                    <a:lnTo>
                      <a:pt x="36" y="253"/>
                    </a:lnTo>
                    <a:lnTo>
                      <a:pt x="34" y="252"/>
                    </a:lnTo>
                    <a:lnTo>
                      <a:pt x="34" y="252"/>
                    </a:lnTo>
                    <a:lnTo>
                      <a:pt x="34" y="250"/>
                    </a:lnTo>
                    <a:lnTo>
                      <a:pt x="34" y="249"/>
                    </a:lnTo>
                    <a:lnTo>
                      <a:pt x="33" y="247"/>
                    </a:lnTo>
                    <a:lnTo>
                      <a:pt x="33" y="246"/>
                    </a:lnTo>
                    <a:lnTo>
                      <a:pt x="30" y="244"/>
                    </a:lnTo>
                    <a:lnTo>
                      <a:pt x="28" y="244"/>
                    </a:lnTo>
                    <a:lnTo>
                      <a:pt x="26" y="244"/>
                    </a:lnTo>
                    <a:lnTo>
                      <a:pt x="26" y="242"/>
                    </a:lnTo>
                    <a:lnTo>
                      <a:pt x="25" y="241"/>
                    </a:lnTo>
                    <a:lnTo>
                      <a:pt x="25" y="239"/>
                    </a:lnTo>
                    <a:lnTo>
                      <a:pt x="23" y="239"/>
                    </a:lnTo>
                    <a:lnTo>
                      <a:pt x="20" y="239"/>
                    </a:lnTo>
                    <a:lnTo>
                      <a:pt x="14" y="242"/>
                    </a:lnTo>
                    <a:lnTo>
                      <a:pt x="13" y="242"/>
                    </a:lnTo>
                    <a:lnTo>
                      <a:pt x="8" y="239"/>
                    </a:lnTo>
                    <a:lnTo>
                      <a:pt x="8" y="238"/>
                    </a:lnTo>
                    <a:lnTo>
                      <a:pt x="8" y="238"/>
                    </a:lnTo>
                    <a:lnTo>
                      <a:pt x="7" y="236"/>
                    </a:lnTo>
                    <a:lnTo>
                      <a:pt x="7" y="236"/>
                    </a:lnTo>
                    <a:lnTo>
                      <a:pt x="5" y="236"/>
                    </a:lnTo>
                    <a:lnTo>
                      <a:pt x="5" y="236"/>
                    </a:lnTo>
                    <a:lnTo>
                      <a:pt x="3" y="238"/>
                    </a:lnTo>
                    <a:lnTo>
                      <a:pt x="0" y="241"/>
                    </a:lnTo>
                    <a:lnTo>
                      <a:pt x="0" y="233"/>
                    </a:lnTo>
                    <a:lnTo>
                      <a:pt x="0" y="227"/>
                    </a:lnTo>
                    <a:lnTo>
                      <a:pt x="0" y="221"/>
                    </a:lnTo>
                    <a:lnTo>
                      <a:pt x="0" y="213"/>
                    </a:lnTo>
                    <a:lnTo>
                      <a:pt x="0" y="207"/>
                    </a:lnTo>
                    <a:lnTo>
                      <a:pt x="0" y="201"/>
                    </a:lnTo>
                    <a:lnTo>
                      <a:pt x="0" y="193"/>
                    </a:lnTo>
                    <a:lnTo>
                      <a:pt x="0" y="187"/>
                    </a:lnTo>
                    <a:lnTo>
                      <a:pt x="0" y="181"/>
                    </a:lnTo>
                    <a:lnTo>
                      <a:pt x="0" y="174"/>
                    </a:lnTo>
                    <a:lnTo>
                      <a:pt x="0" y="167"/>
                    </a:lnTo>
                    <a:lnTo>
                      <a:pt x="0" y="161"/>
                    </a:lnTo>
                    <a:lnTo>
                      <a:pt x="0" y="154"/>
                    </a:lnTo>
                    <a:lnTo>
                      <a:pt x="0" y="147"/>
                    </a:lnTo>
                    <a:lnTo>
                      <a:pt x="0" y="140"/>
                    </a:lnTo>
                    <a:lnTo>
                      <a:pt x="0" y="134"/>
                    </a:lnTo>
                    <a:lnTo>
                      <a:pt x="2" y="128"/>
                    </a:lnTo>
                    <a:lnTo>
                      <a:pt x="2" y="120"/>
                    </a:lnTo>
                    <a:lnTo>
                      <a:pt x="2" y="114"/>
                    </a:lnTo>
                    <a:lnTo>
                      <a:pt x="2" y="106"/>
                    </a:lnTo>
                    <a:lnTo>
                      <a:pt x="2" y="100"/>
                    </a:lnTo>
                    <a:lnTo>
                      <a:pt x="2" y="94"/>
                    </a:lnTo>
                    <a:lnTo>
                      <a:pt x="2" y="86"/>
                    </a:lnTo>
                    <a:lnTo>
                      <a:pt x="2" y="80"/>
                    </a:lnTo>
                    <a:lnTo>
                      <a:pt x="2" y="72"/>
                    </a:lnTo>
                    <a:lnTo>
                      <a:pt x="2" y="66"/>
                    </a:lnTo>
                    <a:lnTo>
                      <a:pt x="2" y="59"/>
                    </a:lnTo>
                    <a:lnTo>
                      <a:pt x="2" y="53"/>
                    </a:lnTo>
                    <a:lnTo>
                      <a:pt x="2" y="46"/>
                    </a:lnTo>
                    <a:lnTo>
                      <a:pt x="2" y="39"/>
                    </a:lnTo>
                    <a:lnTo>
                      <a:pt x="2" y="33"/>
                    </a:lnTo>
                    <a:lnTo>
                      <a:pt x="2" y="25"/>
                    </a:lnTo>
                    <a:lnTo>
                      <a:pt x="5" y="25"/>
                    </a:lnTo>
                    <a:lnTo>
                      <a:pt x="11" y="25"/>
                    </a:lnTo>
                    <a:lnTo>
                      <a:pt x="17" y="25"/>
                    </a:lnTo>
                    <a:lnTo>
                      <a:pt x="22" y="25"/>
                    </a:lnTo>
                    <a:lnTo>
                      <a:pt x="28" y="25"/>
                    </a:lnTo>
                    <a:lnTo>
                      <a:pt x="33" y="25"/>
                    </a:lnTo>
                    <a:lnTo>
                      <a:pt x="39" y="23"/>
                    </a:lnTo>
                    <a:lnTo>
                      <a:pt x="43" y="23"/>
                    </a:lnTo>
                    <a:lnTo>
                      <a:pt x="49" y="23"/>
                    </a:lnTo>
                    <a:lnTo>
                      <a:pt x="54" y="23"/>
                    </a:lnTo>
                    <a:lnTo>
                      <a:pt x="59" y="23"/>
                    </a:lnTo>
                    <a:lnTo>
                      <a:pt x="65" y="23"/>
                    </a:lnTo>
                    <a:lnTo>
                      <a:pt x="69" y="23"/>
                    </a:lnTo>
                    <a:lnTo>
                      <a:pt x="75" y="22"/>
                    </a:lnTo>
                    <a:lnTo>
                      <a:pt x="80" y="22"/>
                    </a:lnTo>
                    <a:lnTo>
                      <a:pt x="86" y="22"/>
                    </a:lnTo>
                    <a:lnTo>
                      <a:pt x="86" y="22"/>
                    </a:lnTo>
                    <a:lnTo>
                      <a:pt x="86" y="23"/>
                    </a:lnTo>
                    <a:lnTo>
                      <a:pt x="91" y="25"/>
                    </a:lnTo>
                    <a:lnTo>
                      <a:pt x="92" y="25"/>
                    </a:lnTo>
                    <a:lnTo>
                      <a:pt x="94" y="25"/>
                    </a:lnTo>
                    <a:lnTo>
                      <a:pt x="95" y="23"/>
                    </a:lnTo>
                    <a:lnTo>
                      <a:pt x="95" y="23"/>
                    </a:lnTo>
                    <a:lnTo>
                      <a:pt x="97" y="25"/>
                    </a:lnTo>
                    <a:lnTo>
                      <a:pt x="100" y="28"/>
                    </a:lnTo>
                    <a:lnTo>
                      <a:pt x="102" y="30"/>
                    </a:lnTo>
                    <a:lnTo>
                      <a:pt x="106" y="31"/>
                    </a:lnTo>
                    <a:lnTo>
                      <a:pt x="108" y="31"/>
                    </a:lnTo>
                    <a:lnTo>
                      <a:pt x="109" y="31"/>
                    </a:lnTo>
                    <a:lnTo>
                      <a:pt x="111" y="33"/>
                    </a:lnTo>
                    <a:lnTo>
                      <a:pt x="114" y="37"/>
                    </a:lnTo>
                    <a:lnTo>
                      <a:pt x="115" y="39"/>
                    </a:lnTo>
                    <a:lnTo>
                      <a:pt x="117" y="39"/>
                    </a:lnTo>
                    <a:lnTo>
                      <a:pt x="120" y="39"/>
                    </a:lnTo>
                    <a:lnTo>
                      <a:pt x="120" y="39"/>
                    </a:lnTo>
                    <a:lnTo>
                      <a:pt x="123" y="39"/>
                    </a:lnTo>
                    <a:lnTo>
                      <a:pt x="123" y="39"/>
                    </a:lnTo>
                    <a:lnTo>
                      <a:pt x="124" y="37"/>
                    </a:lnTo>
                    <a:lnTo>
                      <a:pt x="124" y="37"/>
                    </a:lnTo>
                    <a:lnTo>
                      <a:pt x="124" y="36"/>
                    </a:lnTo>
                    <a:lnTo>
                      <a:pt x="124" y="34"/>
                    </a:lnTo>
                    <a:lnTo>
                      <a:pt x="124" y="34"/>
                    </a:lnTo>
                    <a:lnTo>
                      <a:pt x="126" y="34"/>
                    </a:lnTo>
                    <a:lnTo>
                      <a:pt x="128" y="36"/>
                    </a:lnTo>
                    <a:lnTo>
                      <a:pt x="128" y="37"/>
                    </a:lnTo>
                    <a:lnTo>
                      <a:pt x="128" y="37"/>
                    </a:lnTo>
                    <a:lnTo>
                      <a:pt x="128" y="37"/>
                    </a:lnTo>
                    <a:lnTo>
                      <a:pt x="129" y="39"/>
                    </a:lnTo>
                    <a:lnTo>
                      <a:pt x="129" y="37"/>
                    </a:lnTo>
                    <a:lnTo>
                      <a:pt x="131" y="37"/>
                    </a:lnTo>
                    <a:lnTo>
                      <a:pt x="132" y="37"/>
                    </a:lnTo>
                    <a:lnTo>
                      <a:pt x="134" y="39"/>
                    </a:lnTo>
                    <a:lnTo>
                      <a:pt x="134" y="39"/>
                    </a:lnTo>
                    <a:lnTo>
                      <a:pt x="134" y="40"/>
                    </a:lnTo>
                    <a:lnTo>
                      <a:pt x="131" y="40"/>
                    </a:lnTo>
                    <a:lnTo>
                      <a:pt x="128" y="42"/>
                    </a:lnTo>
                    <a:lnTo>
                      <a:pt x="126" y="42"/>
                    </a:lnTo>
                    <a:lnTo>
                      <a:pt x="124" y="42"/>
                    </a:lnTo>
                    <a:lnTo>
                      <a:pt x="123" y="42"/>
                    </a:lnTo>
                    <a:lnTo>
                      <a:pt x="120" y="42"/>
                    </a:lnTo>
                    <a:lnTo>
                      <a:pt x="118" y="42"/>
                    </a:lnTo>
                    <a:lnTo>
                      <a:pt x="118" y="42"/>
                    </a:lnTo>
                    <a:lnTo>
                      <a:pt x="118" y="43"/>
                    </a:lnTo>
                    <a:lnTo>
                      <a:pt x="117" y="43"/>
                    </a:lnTo>
                    <a:lnTo>
                      <a:pt x="117" y="43"/>
                    </a:lnTo>
                    <a:lnTo>
                      <a:pt x="117" y="45"/>
                    </a:lnTo>
                    <a:lnTo>
                      <a:pt x="115" y="43"/>
                    </a:lnTo>
                    <a:lnTo>
                      <a:pt x="115" y="45"/>
                    </a:lnTo>
                    <a:lnTo>
                      <a:pt x="112" y="45"/>
                    </a:lnTo>
                    <a:lnTo>
                      <a:pt x="111" y="45"/>
                    </a:lnTo>
                    <a:lnTo>
                      <a:pt x="115" y="45"/>
                    </a:lnTo>
                    <a:lnTo>
                      <a:pt x="115" y="45"/>
                    </a:lnTo>
                    <a:lnTo>
                      <a:pt x="115" y="46"/>
                    </a:lnTo>
                    <a:lnTo>
                      <a:pt x="117" y="46"/>
                    </a:lnTo>
                    <a:lnTo>
                      <a:pt x="117" y="46"/>
                    </a:lnTo>
                    <a:lnTo>
                      <a:pt x="118" y="45"/>
                    </a:lnTo>
                    <a:lnTo>
                      <a:pt x="120" y="48"/>
                    </a:lnTo>
                    <a:lnTo>
                      <a:pt x="123" y="46"/>
                    </a:lnTo>
                    <a:lnTo>
                      <a:pt x="126" y="45"/>
                    </a:lnTo>
                    <a:lnTo>
                      <a:pt x="129" y="43"/>
                    </a:lnTo>
                    <a:lnTo>
                      <a:pt x="131" y="45"/>
                    </a:lnTo>
                    <a:lnTo>
                      <a:pt x="131" y="45"/>
                    </a:lnTo>
                    <a:lnTo>
                      <a:pt x="131" y="45"/>
                    </a:lnTo>
                    <a:lnTo>
                      <a:pt x="132" y="45"/>
                    </a:lnTo>
                    <a:lnTo>
                      <a:pt x="132" y="45"/>
                    </a:lnTo>
                    <a:lnTo>
                      <a:pt x="134" y="45"/>
                    </a:lnTo>
                    <a:lnTo>
                      <a:pt x="135" y="45"/>
                    </a:lnTo>
                    <a:lnTo>
                      <a:pt x="137" y="45"/>
                    </a:lnTo>
                    <a:lnTo>
                      <a:pt x="140" y="48"/>
                    </a:lnTo>
                    <a:lnTo>
                      <a:pt x="138" y="46"/>
                    </a:lnTo>
                    <a:lnTo>
                      <a:pt x="135" y="43"/>
                    </a:lnTo>
                    <a:lnTo>
                      <a:pt x="135" y="42"/>
                    </a:lnTo>
                    <a:lnTo>
                      <a:pt x="135" y="42"/>
                    </a:lnTo>
                    <a:lnTo>
                      <a:pt x="137" y="43"/>
                    </a:lnTo>
                    <a:lnTo>
                      <a:pt x="137" y="43"/>
                    </a:lnTo>
                    <a:lnTo>
                      <a:pt x="137" y="45"/>
                    </a:lnTo>
                    <a:lnTo>
                      <a:pt x="138" y="45"/>
                    </a:lnTo>
                    <a:lnTo>
                      <a:pt x="138" y="45"/>
                    </a:lnTo>
                    <a:lnTo>
                      <a:pt x="140" y="45"/>
                    </a:lnTo>
                    <a:lnTo>
                      <a:pt x="144" y="49"/>
                    </a:lnTo>
                    <a:lnTo>
                      <a:pt x="146" y="51"/>
                    </a:lnTo>
                    <a:lnTo>
                      <a:pt x="149" y="51"/>
                    </a:lnTo>
                    <a:lnTo>
                      <a:pt x="151" y="51"/>
                    </a:lnTo>
                    <a:lnTo>
                      <a:pt x="154" y="48"/>
                    </a:lnTo>
                    <a:lnTo>
                      <a:pt x="154" y="48"/>
                    </a:lnTo>
                    <a:lnTo>
                      <a:pt x="155" y="46"/>
                    </a:lnTo>
                    <a:lnTo>
                      <a:pt x="160" y="46"/>
                    </a:lnTo>
                    <a:lnTo>
                      <a:pt x="163" y="46"/>
                    </a:lnTo>
                    <a:lnTo>
                      <a:pt x="167" y="43"/>
                    </a:lnTo>
                    <a:lnTo>
                      <a:pt x="175" y="40"/>
                    </a:lnTo>
                    <a:lnTo>
                      <a:pt x="178" y="40"/>
                    </a:lnTo>
                    <a:lnTo>
                      <a:pt x="186" y="43"/>
                    </a:lnTo>
                    <a:lnTo>
                      <a:pt x="187" y="43"/>
                    </a:lnTo>
                    <a:lnTo>
                      <a:pt x="189" y="42"/>
                    </a:lnTo>
                    <a:lnTo>
                      <a:pt x="190" y="42"/>
                    </a:lnTo>
                    <a:lnTo>
                      <a:pt x="190" y="40"/>
                    </a:lnTo>
                    <a:lnTo>
                      <a:pt x="190" y="42"/>
                    </a:lnTo>
                    <a:lnTo>
                      <a:pt x="193" y="42"/>
                    </a:lnTo>
                    <a:lnTo>
                      <a:pt x="195" y="42"/>
                    </a:lnTo>
                    <a:lnTo>
                      <a:pt x="196" y="40"/>
                    </a:lnTo>
                    <a:lnTo>
                      <a:pt x="200" y="40"/>
                    </a:lnTo>
                    <a:lnTo>
                      <a:pt x="219" y="22"/>
                    </a:lnTo>
                    <a:lnTo>
                      <a:pt x="239" y="13"/>
                    </a:lnTo>
                    <a:lnTo>
                      <a:pt x="244" y="11"/>
                    </a:lnTo>
                    <a:lnTo>
                      <a:pt x="245" y="11"/>
                    </a:lnTo>
                    <a:lnTo>
                      <a:pt x="249" y="10"/>
                    </a:lnTo>
                    <a:lnTo>
                      <a:pt x="249" y="10"/>
                    </a:lnTo>
                    <a:lnTo>
                      <a:pt x="249" y="10"/>
                    </a:lnTo>
                    <a:lnTo>
                      <a:pt x="250" y="8"/>
                    </a:lnTo>
                    <a:lnTo>
                      <a:pt x="250" y="8"/>
                    </a:lnTo>
                    <a:lnTo>
                      <a:pt x="253" y="8"/>
                    </a:lnTo>
                    <a:lnTo>
                      <a:pt x="255" y="7"/>
                    </a:lnTo>
                    <a:lnTo>
                      <a:pt x="272" y="0"/>
                    </a:lnTo>
                    <a:lnTo>
                      <a:pt x="272" y="8"/>
                    </a:lnTo>
                    <a:lnTo>
                      <a:pt x="272" y="16"/>
                    </a:lnTo>
                    <a:lnTo>
                      <a:pt x="272" y="25"/>
                    </a:lnTo>
                    <a:lnTo>
                      <a:pt x="272" y="34"/>
                    </a:lnTo>
                    <a:lnTo>
                      <a:pt x="272" y="43"/>
                    </a:lnTo>
                    <a:lnTo>
                      <a:pt x="272" y="53"/>
                    </a:lnTo>
                    <a:lnTo>
                      <a:pt x="272" y="60"/>
                    </a:lnTo>
                    <a:lnTo>
                      <a:pt x="272" y="69"/>
                    </a:lnTo>
                    <a:lnTo>
                      <a:pt x="272" y="79"/>
                    </a:lnTo>
                    <a:lnTo>
                      <a:pt x="272" y="86"/>
                    </a:lnTo>
                    <a:lnTo>
                      <a:pt x="272" y="95"/>
                    </a:lnTo>
                    <a:lnTo>
                      <a:pt x="272" y="105"/>
                    </a:lnTo>
                    <a:lnTo>
                      <a:pt x="272" y="114"/>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0" name="Freeform 398">
                <a:extLst>
                  <a:ext uri="{FF2B5EF4-FFF2-40B4-BE49-F238E27FC236}">
                    <a16:creationId xmlns:a16="http://schemas.microsoft.com/office/drawing/2014/main" id="{8D6C1D03-1438-6CDF-6F68-25B772639895}"/>
                  </a:ext>
                </a:extLst>
              </p:cNvPr>
              <p:cNvSpPr>
                <a:spLocks/>
              </p:cNvSpPr>
              <p:nvPr/>
            </p:nvSpPr>
            <p:spPr bwMode="auto">
              <a:xfrm>
                <a:off x="6915151" y="4029075"/>
                <a:ext cx="866775" cy="212725"/>
              </a:xfrm>
              <a:custGeom>
                <a:avLst/>
                <a:gdLst>
                  <a:gd name="T0" fmla="*/ 464 w 546"/>
                  <a:gd name="T1" fmla="*/ 8 h 134"/>
                  <a:gd name="T2" fmla="*/ 518 w 546"/>
                  <a:gd name="T3" fmla="*/ 8 h 134"/>
                  <a:gd name="T4" fmla="*/ 539 w 546"/>
                  <a:gd name="T5" fmla="*/ 7 h 134"/>
                  <a:gd name="T6" fmla="*/ 541 w 546"/>
                  <a:gd name="T7" fmla="*/ 23 h 134"/>
                  <a:gd name="T8" fmla="*/ 542 w 546"/>
                  <a:gd name="T9" fmla="*/ 28 h 134"/>
                  <a:gd name="T10" fmla="*/ 529 w 546"/>
                  <a:gd name="T11" fmla="*/ 31 h 134"/>
                  <a:gd name="T12" fmla="*/ 518 w 546"/>
                  <a:gd name="T13" fmla="*/ 46 h 134"/>
                  <a:gd name="T14" fmla="*/ 515 w 546"/>
                  <a:gd name="T15" fmla="*/ 45 h 134"/>
                  <a:gd name="T16" fmla="*/ 513 w 546"/>
                  <a:gd name="T17" fmla="*/ 43 h 134"/>
                  <a:gd name="T18" fmla="*/ 509 w 546"/>
                  <a:gd name="T19" fmla="*/ 43 h 134"/>
                  <a:gd name="T20" fmla="*/ 500 w 546"/>
                  <a:gd name="T21" fmla="*/ 48 h 134"/>
                  <a:gd name="T22" fmla="*/ 493 w 546"/>
                  <a:gd name="T23" fmla="*/ 56 h 134"/>
                  <a:gd name="T24" fmla="*/ 487 w 546"/>
                  <a:gd name="T25" fmla="*/ 57 h 134"/>
                  <a:gd name="T26" fmla="*/ 487 w 546"/>
                  <a:gd name="T27" fmla="*/ 53 h 134"/>
                  <a:gd name="T28" fmla="*/ 481 w 546"/>
                  <a:gd name="T29" fmla="*/ 51 h 134"/>
                  <a:gd name="T30" fmla="*/ 475 w 546"/>
                  <a:gd name="T31" fmla="*/ 57 h 134"/>
                  <a:gd name="T32" fmla="*/ 472 w 546"/>
                  <a:gd name="T33" fmla="*/ 59 h 134"/>
                  <a:gd name="T34" fmla="*/ 467 w 546"/>
                  <a:gd name="T35" fmla="*/ 59 h 134"/>
                  <a:gd name="T36" fmla="*/ 467 w 546"/>
                  <a:gd name="T37" fmla="*/ 63 h 134"/>
                  <a:gd name="T38" fmla="*/ 463 w 546"/>
                  <a:gd name="T39" fmla="*/ 71 h 134"/>
                  <a:gd name="T40" fmla="*/ 454 w 546"/>
                  <a:gd name="T41" fmla="*/ 72 h 134"/>
                  <a:gd name="T42" fmla="*/ 446 w 546"/>
                  <a:gd name="T43" fmla="*/ 77 h 134"/>
                  <a:gd name="T44" fmla="*/ 440 w 546"/>
                  <a:gd name="T45" fmla="*/ 80 h 134"/>
                  <a:gd name="T46" fmla="*/ 432 w 546"/>
                  <a:gd name="T47" fmla="*/ 86 h 134"/>
                  <a:gd name="T48" fmla="*/ 425 w 546"/>
                  <a:gd name="T49" fmla="*/ 88 h 134"/>
                  <a:gd name="T50" fmla="*/ 420 w 546"/>
                  <a:gd name="T51" fmla="*/ 88 h 134"/>
                  <a:gd name="T52" fmla="*/ 414 w 546"/>
                  <a:gd name="T53" fmla="*/ 89 h 134"/>
                  <a:gd name="T54" fmla="*/ 405 w 546"/>
                  <a:gd name="T55" fmla="*/ 92 h 134"/>
                  <a:gd name="T56" fmla="*/ 399 w 546"/>
                  <a:gd name="T57" fmla="*/ 99 h 134"/>
                  <a:gd name="T58" fmla="*/ 397 w 546"/>
                  <a:gd name="T59" fmla="*/ 103 h 134"/>
                  <a:gd name="T60" fmla="*/ 395 w 546"/>
                  <a:gd name="T61" fmla="*/ 109 h 134"/>
                  <a:gd name="T62" fmla="*/ 386 w 546"/>
                  <a:gd name="T63" fmla="*/ 112 h 134"/>
                  <a:gd name="T64" fmla="*/ 382 w 546"/>
                  <a:gd name="T65" fmla="*/ 112 h 134"/>
                  <a:gd name="T66" fmla="*/ 379 w 546"/>
                  <a:gd name="T67" fmla="*/ 122 h 134"/>
                  <a:gd name="T68" fmla="*/ 351 w 546"/>
                  <a:gd name="T69" fmla="*/ 134 h 134"/>
                  <a:gd name="T70" fmla="*/ 287 w 546"/>
                  <a:gd name="T71" fmla="*/ 134 h 134"/>
                  <a:gd name="T72" fmla="*/ 207 w 546"/>
                  <a:gd name="T73" fmla="*/ 132 h 134"/>
                  <a:gd name="T74" fmla="*/ 135 w 546"/>
                  <a:gd name="T75" fmla="*/ 131 h 134"/>
                  <a:gd name="T76" fmla="*/ 100 w 546"/>
                  <a:gd name="T77" fmla="*/ 132 h 134"/>
                  <a:gd name="T78" fmla="*/ 34 w 546"/>
                  <a:gd name="T79" fmla="*/ 132 h 134"/>
                  <a:gd name="T80" fmla="*/ 3 w 546"/>
                  <a:gd name="T81" fmla="*/ 129 h 134"/>
                  <a:gd name="T82" fmla="*/ 13 w 546"/>
                  <a:gd name="T83" fmla="*/ 123 h 134"/>
                  <a:gd name="T84" fmla="*/ 13 w 546"/>
                  <a:gd name="T85" fmla="*/ 103 h 134"/>
                  <a:gd name="T86" fmla="*/ 20 w 546"/>
                  <a:gd name="T87" fmla="*/ 92 h 134"/>
                  <a:gd name="T88" fmla="*/ 23 w 546"/>
                  <a:gd name="T89" fmla="*/ 85 h 134"/>
                  <a:gd name="T90" fmla="*/ 34 w 546"/>
                  <a:gd name="T91" fmla="*/ 71 h 134"/>
                  <a:gd name="T92" fmla="*/ 39 w 546"/>
                  <a:gd name="T93" fmla="*/ 62 h 134"/>
                  <a:gd name="T94" fmla="*/ 39 w 546"/>
                  <a:gd name="T95" fmla="*/ 53 h 134"/>
                  <a:gd name="T96" fmla="*/ 43 w 546"/>
                  <a:gd name="T97" fmla="*/ 40 h 134"/>
                  <a:gd name="T98" fmla="*/ 46 w 546"/>
                  <a:gd name="T99" fmla="*/ 33 h 134"/>
                  <a:gd name="T100" fmla="*/ 49 w 546"/>
                  <a:gd name="T101" fmla="*/ 25 h 134"/>
                  <a:gd name="T102" fmla="*/ 52 w 546"/>
                  <a:gd name="T103" fmla="*/ 16 h 134"/>
                  <a:gd name="T104" fmla="*/ 68 w 546"/>
                  <a:gd name="T105" fmla="*/ 16 h 134"/>
                  <a:gd name="T106" fmla="*/ 144 w 546"/>
                  <a:gd name="T107" fmla="*/ 14 h 134"/>
                  <a:gd name="T108" fmla="*/ 141 w 546"/>
                  <a:gd name="T109" fmla="*/ 0 h 134"/>
                  <a:gd name="T110" fmla="*/ 156 w 546"/>
                  <a:gd name="T111" fmla="*/ 5 h 134"/>
                  <a:gd name="T112" fmla="*/ 183 w 546"/>
                  <a:gd name="T113" fmla="*/ 4 h 134"/>
                  <a:gd name="T114" fmla="*/ 232 w 546"/>
                  <a:gd name="T115" fmla="*/ 4 h 134"/>
                  <a:gd name="T116" fmla="*/ 250 w 546"/>
                  <a:gd name="T117" fmla="*/ 4 h 134"/>
                  <a:gd name="T118" fmla="*/ 359 w 546"/>
                  <a:gd name="T119" fmla="*/ 7 h 134"/>
                  <a:gd name="T120" fmla="*/ 417 w 546"/>
                  <a:gd name="T121" fmla="*/ 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46" h="134">
                    <a:moveTo>
                      <a:pt x="418" y="8"/>
                    </a:moveTo>
                    <a:lnTo>
                      <a:pt x="426" y="8"/>
                    </a:lnTo>
                    <a:lnTo>
                      <a:pt x="432" y="8"/>
                    </a:lnTo>
                    <a:lnTo>
                      <a:pt x="438" y="8"/>
                    </a:lnTo>
                    <a:lnTo>
                      <a:pt x="446" y="8"/>
                    </a:lnTo>
                    <a:lnTo>
                      <a:pt x="452" y="8"/>
                    </a:lnTo>
                    <a:lnTo>
                      <a:pt x="458" y="8"/>
                    </a:lnTo>
                    <a:lnTo>
                      <a:pt x="464" y="8"/>
                    </a:lnTo>
                    <a:lnTo>
                      <a:pt x="472" y="8"/>
                    </a:lnTo>
                    <a:lnTo>
                      <a:pt x="478" y="8"/>
                    </a:lnTo>
                    <a:lnTo>
                      <a:pt x="484" y="8"/>
                    </a:lnTo>
                    <a:lnTo>
                      <a:pt x="492" y="8"/>
                    </a:lnTo>
                    <a:lnTo>
                      <a:pt x="498" y="8"/>
                    </a:lnTo>
                    <a:lnTo>
                      <a:pt x="504" y="8"/>
                    </a:lnTo>
                    <a:lnTo>
                      <a:pt x="510" y="8"/>
                    </a:lnTo>
                    <a:lnTo>
                      <a:pt x="518" y="8"/>
                    </a:lnTo>
                    <a:lnTo>
                      <a:pt x="524" y="8"/>
                    </a:lnTo>
                    <a:lnTo>
                      <a:pt x="527" y="8"/>
                    </a:lnTo>
                    <a:lnTo>
                      <a:pt x="527" y="8"/>
                    </a:lnTo>
                    <a:lnTo>
                      <a:pt x="529" y="7"/>
                    </a:lnTo>
                    <a:lnTo>
                      <a:pt x="530" y="7"/>
                    </a:lnTo>
                    <a:lnTo>
                      <a:pt x="530" y="7"/>
                    </a:lnTo>
                    <a:lnTo>
                      <a:pt x="535" y="7"/>
                    </a:lnTo>
                    <a:lnTo>
                      <a:pt x="539" y="7"/>
                    </a:lnTo>
                    <a:lnTo>
                      <a:pt x="546" y="7"/>
                    </a:lnTo>
                    <a:lnTo>
                      <a:pt x="542" y="13"/>
                    </a:lnTo>
                    <a:lnTo>
                      <a:pt x="542" y="14"/>
                    </a:lnTo>
                    <a:lnTo>
                      <a:pt x="542" y="14"/>
                    </a:lnTo>
                    <a:lnTo>
                      <a:pt x="542" y="16"/>
                    </a:lnTo>
                    <a:lnTo>
                      <a:pt x="542" y="16"/>
                    </a:lnTo>
                    <a:lnTo>
                      <a:pt x="542" y="19"/>
                    </a:lnTo>
                    <a:lnTo>
                      <a:pt x="541" y="23"/>
                    </a:lnTo>
                    <a:lnTo>
                      <a:pt x="541" y="23"/>
                    </a:lnTo>
                    <a:lnTo>
                      <a:pt x="541" y="23"/>
                    </a:lnTo>
                    <a:lnTo>
                      <a:pt x="541" y="25"/>
                    </a:lnTo>
                    <a:lnTo>
                      <a:pt x="541" y="25"/>
                    </a:lnTo>
                    <a:lnTo>
                      <a:pt x="542" y="27"/>
                    </a:lnTo>
                    <a:lnTo>
                      <a:pt x="542" y="27"/>
                    </a:lnTo>
                    <a:lnTo>
                      <a:pt x="542" y="28"/>
                    </a:lnTo>
                    <a:lnTo>
                      <a:pt x="542" y="28"/>
                    </a:lnTo>
                    <a:lnTo>
                      <a:pt x="542" y="28"/>
                    </a:lnTo>
                    <a:lnTo>
                      <a:pt x="539" y="28"/>
                    </a:lnTo>
                    <a:lnTo>
                      <a:pt x="536" y="27"/>
                    </a:lnTo>
                    <a:lnTo>
                      <a:pt x="536" y="27"/>
                    </a:lnTo>
                    <a:lnTo>
                      <a:pt x="536" y="27"/>
                    </a:lnTo>
                    <a:lnTo>
                      <a:pt x="532" y="30"/>
                    </a:lnTo>
                    <a:lnTo>
                      <a:pt x="529" y="31"/>
                    </a:lnTo>
                    <a:lnTo>
                      <a:pt x="529" y="31"/>
                    </a:lnTo>
                    <a:lnTo>
                      <a:pt x="523" y="43"/>
                    </a:lnTo>
                    <a:lnTo>
                      <a:pt x="523" y="45"/>
                    </a:lnTo>
                    <a:lnTo>
                      <a:pt x="521" y="45"/>
                    </a:lnTo>
                    <a:lnTo>
                      <a:pt x="521" y="45"/>
                    </a:lnTo>
                    <a:lnTo>
                      <a:pt x="520" y="46"/>
                    </a:lnTo>
                    <a:lnTo>
                      <a:pt x="520" y="46"/>
                    </a:lnTo>
                    <a:lnTo>
                      <a:pt x="520" y="46"/>
                    </a:lnTo>
                    <a:lnTo>
                      <a:pt x="518" y="46"/>
                    </a:lnTo>
                    <a:lnTo>
                      <a:pt x="518" y="46"/>
                    </a:lnTo>
                    <a:lnTo>
                      <a:pt x="516" y="46"/>
                    </a:lnTo>
                    <a:lnTo>
                      <a:pt x="516" y="46"/>
                    </a:lnTo>
                    <a:lnTo>
                      <a:pt x="516" y="46"/>
                    </a:lnTo>
                    <a:lnTo>
                      <a:pt x="516" y="46"/>
                    </a:lnTo>
                    <a:lnTo>
                      <a:pt x="515" y="45"/>
                    </a:lnTo>
                    <a:lnTo>
                      <a:pt x="515" y="45"/>
                    </a:lnTo>
                    <a:lnTo>
                      <a:pt x="515" y="45"/>
                    </a:lnTo>
                    <a:lnTo>
                      <a:pt x="515" y="45"/>
                    </a:lnTo>
                    <a:lnTo>
                      <a:pt x="515" y="43"/>
                    </a:lnTo>
                    <a:lnTo>
                      <a:pt x="515" y="43"/>
                    </a:lnTo>
                    <a:lnTo>
                      <a:pt x="515" y="43"/>
                    </a:lnTo>
                    <a:lnTo>
                      <a:pt x="515" y="43"/>
                    </a:lnTo>
                    <a:lnTo>
                      <a:pt x="515" y="43"/>
                    </a:lnTo>
                    <a:lnTo>
                      <a:pt x="513" y="43"/>
                    </a:lnTo>
                    <a:lnTo>
                      <a:pt x="513" y="43"/>
                    </a:lnTo>
                    <a:lnTo>
                      <a:pt x="513" y="43"/>
                    </a:lnTo>
                    <a:lnTo>
                      <a:pt x="512" y="43"/>
                    </a:lnTo>
                    <a:lnTo>
                      <a:pt x="512" y="42"/>
                    </a:lnTo>
                    <a:lnTo>
                      <a:pt x="512" y="42"/>
                    </a:lnTo>
                    <a:lnTo>
                      <a:pt x="512" y="42"/>
                    </a:lnTo>
                    <a:lnTo>
                      <a:pt x="510" y="42"/>
                    </a:lnTo>
                    <a:lnTo>
                      <a:pt x="510" y="43"/>
                    </a:lnTo>
                    <a:lnTo>
                      <a:pt x="509" y="43"/>
                    </a:lnTo>
                    <a:lnTo>
                      <a:pt x="507" y="45"/>
                    </a:lnTo>
                    <a:lnTo>
                      <a:pt x="506" y="45"/>
                    </a:lnTo>
                    <a:lnTo>
                      <a:pt x="506" y="45"/>
                    </a:lnTo>
                    <a:lnTo>
                      <a:pt x="504" y="45"/>
                    </a:lnTo>
                    <a:lnTo>
                      <a:pt x="503" y="45"/>
                    </a:lnTo>
                    <a:lnTo>
                      <a:pt x="501" y="46"/>
                    </a:lnTo>
                    <a:lnTo>
                      <a:pt x="501" y="46"/>
                    </a:lnTo>
                    <a:lnTo>
                      <a:pt x="500" y="48"/>
                    </a:lnTo>
                    <a:lnTo>
                      <a:pt x="497" y="50"/>
                    </a:lnTo>
                    <a:lnTo>
                      <a:pt x="497" y="51"/>
                    </a:lnTo>
                    <a:lnTo>
                      <a:pt x="495" y="53"/>
                    </a:lnTo>
                    <a:lnTo>
                      <a:pt x="495" y="53"/>
                    </a:lnTo>
                    <a:lnTo>
                      <a:pt x="495" y="54"/>
                    </a:lnTo>
                    <a:lnTo>
                      <a:pt x="493" y="54"/>
                    </a:lnTo>
                    <a:lnTo>
                      <a:pt x="493" y="56"/>
                    </a:lnTo>
                    <a:lnTo>
                      <a:pt x="493" y="56"/>
                    </a:lnTo>
                    <a:lnTo>
                      <a:pt x="493" y="56"/>
                    </a:lnTo>
                    <a:lnTo>
                      <a:pt x="490" y="57"/>
                    </a:lnTo>
                    <a:lnTo>
                      <a:pt x="489" y="57"/>
                    </a:lnTo>
                    <a:lnTo>
                      <a:pt x="489" y="57"/>
                    </a:lnTo>
                    <a:lnTo>
                      <a:pt x="489" y="57"/>
                    </a:lnTo>
                    <a:lnTo>
                      <a:pt x="489" y="57"/>
                    </a:lnTo>
                    <a:lnTo>
                      <a:pt x="487" y="57"/>
                    </a:lnTo>
                    <a:lnTo>
                      <a:pt x="487" y="57"/>
                    </a:lnTo>
                    <a:lnTo>
                      <a:pt x="487" y="57"/>
                    </a:lnTo>
                    <a:lnTo>
                      <a:pt x="487" y="57"/>
                    </a:lnTo>
                    <a:lnTo>
                      <a:pt x="487" y="56"/>
                    </a:lnTo>
                    <a:lnTo>
                      <a:pt x="486" y="56"/>
                    </a:lnTo>
                    <a:lnTo>
                      <a:pt x="486" y="54"/>
                    </a:lnTo>
                    <a:lnTo>
                      <a:pt x="486" y="54"/>
                    </a:lnTo>
                    <a:lnTo>
                      <a:pt x="486" y="54"/>
                    </a:lnTo>
                    <a:lnTo>
                      <a:pt x="487" y="53"/>
                    </a:lnTo>
                    <a:lnTo>
                      <a:pt x="487" y="53"/>
                    </a:lnTo>
                    <a:lnTo>
                      <a:pt x="487" y="53"/>
                    </a:lnTo>
                    <a:lnTo>
                      <a:pt x="487" y="53"/>
                    </a:lnTo>
                    <a:lnTo>
                      <a:pt x="486" y="51"/>
                    </a:lnTo>
                    <a:lnTo>
                      <a:pt x="486" y="50"/>
                    </a:lnTo>
                    <a:lnTo>
                      <a:pt x="486" y="50"/>
                    </a:lnTo>
                    <a:lnTo>
                      <a:pt x="484" y="50"/>
                    </a:lnTo>
                    <a:lnTo>
                      <a:pt x="481" y="51"/>
                    </a:lnTo>
                    <a:lnTo>
                      <a:pt x="480" y="53"/>
                    </a:lnTo>
                    <a:lnTo>
                      <a:pt x="475" y="54"/>
                    </a:lnTo>
                    <a:lnTo>
                      <a:pt x="475" y="54"/>
                    </a:lnTo>
                    <a:lnTo>
                      <a:pt x="475" y="56"/>
                    </a:lnTo>
                    <a:lnTo>
                      <a:pt x="475" y="56"/>
                    </a:lnTo>
                    <a:lnTo>
                      <a:pt x="475" y="57"/>
                    </a:lnTo>
                    <a:lnTo>
                      <a:pt x="475" y="57"/>
                    </a:lnTo>
                    <a:lnTo>
                      <a:pt x="475" y="57"/>
                    </a:lnTo>
                    <a:lnTo>
                      <a:pt x="475" y="59"/>
                    </a:lnTo>
                    <a:lnTo>
                      <a:pt x="474" y="59"/>
                    </a:lnTo>
                    <a:lnTo>
                      <a:pt x="474" y="59"/>
                    </a:lnTo>
                    <a:lnTo>
                      <a:pt x="474" y="60"/>
                    </a:lnTo>
                    <a:lnTo>
                      <a:pt x="474" y="60"/>
                    </a:lnTo>
                    <a:lnTo>
                      <a:pt x="472" y="60"/>
                    </a:lnTo>
                    <a:lnTo>
                      <a:pt x="472" y="60"/>
                    </a:lnTo>
                    <a:lnTo>
                      <a:pt x="472" y="59"/>
                    </a:lnTo>
                    <a:lnTo>
                      <a:pt x="470" y="59"/>
                    </a:lnTo>
                    <a:lnTo>
                      <a:pt x="470" y="59"/>
                    </a:lnTo>
                    <a:lnTo>
                      <a:pt x="469" y="59"/>
                    </a:lnTo>
                    <a:lnTo>
                      <a:pt x="469" y="59"/>
                    </a:lnTo>
                    <a:lnTo>
                      <a:pt x="467" y="59"/>
                    </a:lnTo>
                    <a:lnTo>
                      <a:pt x="467" y="59"/>
                    </a:lnTo>
                    <a:lnTo>
                      <a:pt x="467" y="59"/>
                    </a:lnTo>
                    <a:lnTo>
                      <a:pt x="467" y="59"/>
                    </a:lnTo>
                    <a:lnTo>
                      <a:pt x="467" y="60"/>
                    </a:lnTo>
                    <a:lnTo>
                      <a:pt x="466" y="60"/>
                    </a:lnTo>
                    <a:lnTo>
                      <a:pt x="466" y="60"/>
                    </a:lnTo>
                    <a:lnTo>
                      <a:pt x="466" y="60"/>
                    </a:lnTo>
                    <a:lnTo>
                      <a:pt x="466" y="62"/>
                    </a:lnTo>
                    <a:lnTo>
                      <a:pt x="466" y="62"/>
                    </a:lnTo>
                    <a:lnTo>
                      <a:pt x="467" y="63"/>
                    </a:lnTo>
                    <a:lnTo>
                      <a:pt x="467" y="63"/>
                    </a:lnTo>
                    <a:lnTo>
                      <a:pt x="467" y="63"/>
                    </a:lnTo>
                    <a:lnTo>
                      <a:pt x="466" y="65"/>
                    </a:lnTo>
                    <a:lnTo>
                      <a:pt x="466" y="65"/>
                    </a:lnTo>
                    <a:lnTo>
                      <a:pt x="466" y="66"/>
                    </a:lnTo>
                    <a:lnTo>
                      <a:pt x="466" y="66"/>
                    </a:lnTo>
                    <a:lnTo>
                      <a:pt x="466" y="66"/>
                    </a:lnTo>
                    <a:lnTo>
                      <a:pt x="464" y="69"/>
                    </a:lnTo>
                    <a:lnTo>
                      <a:pt x="463" y="71"/>
                    </a:lnTo>
                    <a:lnTo>
                      <a:pt x="461" y="71"/>
                    </a:lnTo>
                    <a:lnTo>
                      <a:pt x="461" y="71"/>
                    </a:lnTo>
                    <a:lnTo>
                      <a:pt x="460" y="71"/>
                    </a:lnTo>
                    <a:lnTo>
                      <a:pt x="458" y="71"/>
                    </a:lnTo>
                    <a:lnTo>
                      <a:pt x="457" y="71"/>
                    </a:lnTo>
                    <a:lnTo>
                      <a:pt x="457" y="71"/>
                    </a:lnTo>
                    <a:lnTo>
                      <a:pt x="457" y="71"/>
                    </a:lnTo>
                    <a:lnTo>
                      <a:pt x="454" y="72"/>
                    </a:lnTo>
                    <a:lnTo>
                      <a:pt x="451" y="74"/>
                    </a:lnTo>
                    <a:lnTo>
                      <a:pt x="451" y="74"/>
                    </a:lnTo>
                    <a:lnTo>
                      <a:pt x="451" y="74"/>
                    </a:lnTo>
                    <a:lnTo>
                      <a:pt x="449" y="76"/>
                    </a:lnTo>
                    <a:lnTo>
                      <a:pt x="448" y="76"/>
                    </a:lnTo>
                    <a:lnTo>
                      <a:pt x="446" y="77"/>
                    </a:lnTo>
                    <a:lnTo>
                      <a:pt x="446" y="77"/>
                    </a:lnTo>
                    <a:lnTo>
                      <a:pt x="446" y="77"/>
                    </a:lnTo>
                    <a:lnTo>
                      <a:pt x="446" y="77"/>
                    </a:lnTo>
                    <a:lnTo>
                      <a:pt x="444" y="79"/>
                    </a:lnTo>
                    <a:lnTo>
                      <a:pt x="443" y="80"/>
                    </a:lnTo>
                    <a:lnTo>
                      <a:pt x="443" y="80"/>
                    </a:lnTo>
                    <a:lnTo>
                      <a:pt x="441" y="80"/>
                    </a:lnTo>
                    <a:lnTo>
                      <a:pt x="441" y="80"/>
                    </a:lnTo>
                    <a:lnTo>
                      <a:pt x="441" y="80"/>
                    </a:lnTo>
                    <a:lnTo>
                      <a:pt x="440" y="80"/>
                    </a:lnTo>
                    <a:lnTo>
                      <a:pt x="440" y="82"/>
                    </a:lnTo>
                    <a:lnTo>
                      <a:pt x="438" y="82"/>
                    </a:lnTo>
                    <a:lnTo>
                      <a:pt x="438" y="83"/>
                    </a:lnTo>
                    <a:lnTo>
                      <a:pt x="437" y="83"/>
                    </a:lnTo>
                    <a:lnTo>
                      <a:pt x="434" y="85"/>
                    </a:lnTo>
                    <a:lnTo>
                      <a:pt x="434" y="85"/>
                    </a:lnTo>
                    <a:lnTo>
                      <a:pt x="432" y="85"/>
                    </a:lnTo>
                    <a:lnTo>
                      <a:pt x="432" y="86"/>
                    </a:lnTo>
                    <a:lnTo>
                      <a:pt x="431" y="88"/>
                    </a:lnTo>
                    <a:lnTo>
                      <a:pt x="431" y="88"/>
                    </a:lnTo>
                    <a:lnTo>
                      <a:pt x="429" y="88"/>
                    </a:lnTo>
                    <a:lnTo>
                      <a:pt x="426" y="89"/>
                    </a:lnTo>
                    <a:lnTo>
                      <a:pt x="425" y="89"/>
                    </a:lnTo>
                    <a:lnTo>
                      <a:pt x="425" y="89"/>
                    </a:lnTo>
                    <a:lnTo>
                      <a:pt x="425" y="89"/>
                    </a:lnTo>
                    <a:lnTo>
                      <a:pt x="425" y="88"/>
                    </a:lnTo>
                    <a:lnTo>
                      <a:pt x="425" y="88"/>
                    </a:lnTo>
                    <a:lnTo>
                      <a:pt x="423" y="88"/>
                    </a:lnTo>
                    <a:lnTo>
                      <a:pt x="423" y="88"/>
                    </a:lnTo>
                    <a:lnTo>
                      <a:pt x="421" y="88"/>
                    </a:lnTo>
                    <a:lnTo>
                      <a:pt x="421" y="88"/>
                    </a:lnTo>
                    <a:lnTo>
                      <a:pt x="420" y="88"/>
                    </a:lnTo>
                    <a:lnTo>
                      <a:pt x="420" y="88"/>
                    </a:lnTo>
                    <a:lnTo>
                      <a:pt x="420" y="88"/>
                    </a:lnTo>
                    <a:lnTo>
                      <a:pt x="418" y="88"/>
                    </a:lnTo>
                    <a:lnTo>
                      <a:pt x="418" y="88"/>
                    </a:lnTo>
                    <a:lnTo>
                      <a:pt x="418" y="88"/>
                    </a:lnTo>
                    <a:lnTo>
                      <a:pt x="418" y="89"/>
                    </a:lnTo>
                    <a:lnTo>
                      <a:pt x="417" y="89"/>
                    </a:lnTo>
                    <a:lnTo>
                      <a:pt x="415" y="88"/>
                    </a:lnTo>
                    <a:lnTo>
                      <a:pt x="415" y="88"/>
                    </a:lnTo>
                    <a:lnTo>
                      <a:pt x="414" y="89"/>
                    </a:lnTo>
                    <a:lnTo>
                      <a:pt x="412" y="89"/>
                    </a:lnTo>
                    <a:lnTo>
                      <a:pt x="411" y="91"/>
                    </a:lnTo>
                    <a:lnTo>
                      <a:pt x="409" y="91"/>
                    </a:lnTo>
                    <a:lnTo>
                      <a:pt x="409" y="91"/>
                    </a:lnTo>
                    <a:lnTo>
                      <a:pt x="409" y="91"/>
                    </a:lnTo>
                    <a:lnTo>
                      <a:pt x="406" y="92"/>
                    </a:lnTo>
                    <a:lnTo>
                      <a:pt x="406" y="92"/>
                    </a:lnTo>
                    <a:lnTo>
                      <a:pt x="405" y="92"/>
                    </a:lnTo>
                    <a:lnTo>
                      <a:pt x="405" y="92"/>
                    </a:lnTo>
                    <a:lnTo>
                      <a:pt x="403" y="95"/>
                    </a:lnTo>
                    <a:lnTo>
                      <a:pt x="403" y="95"/>
                    </a:lnTo>
                    <a:lnTo>
                      <a:pt x="403" y="95"/>
                    </a:lnTo>
                    <a:lnTo>
                      <a:pt x="403" y="95"/>
                    </a:lnTo>
                    <a:lnTo>
                      <a:pt x="400" y="97"/>
                    </a:lnTo>
                    <a:lnTo>
                      <a:pt x="400" y="97"/>
                    </a:lnTo>
                    <a:lnTo>
                      <a:pt x="399" y="99"/>
                    </a:lnTo>
                    <a:lnTo>
                      <a:pt x="397" y="100"/>
                    </a:lnTo>
                    <a:lnTo>
                      <a:pt x="397" y="100"/>
                    </a:lnTo>
                    <a:lnTo>
                      <a:pt x="397" y="100"/>
                    </a:lnTo>
                    <a:lnTo>
                      <a:pt x="397" y="100"/>
                    </a:lnTo>
                    <a:lnTo>
                      <a:pt x="397" y="100"/>
                    </a:lnTo>
                    <a:lnTo>
                      <a:pt x="397" y="102"/>
                    </a:lnTo>
                    <a:lnTo>
                      <a:pt x="397" y="102"/>
                    </a:lnTo>
                    <a:lnTo>
                      <a:pt x="397" y="103"/>
                    </a:lnTo>
                    <a:lnTo>
                      <a:pt x="397" y="103"/>
                    </a:lnTo>
                    <a:lnTo>
                      <a:pt x="397" y="103"/>
                    </a:lnTo>
                    <a:lnTo>
                      <a:pt x="395" y="105"/>
                    </a:lnTo>
                    <a:lnTo>
                      <a:pt x="395" y="105"/>
                    </a:lnTo>
                    <a:lnTo>
                      <a:pt x="395" y="106"/>
                    </a:lnTo>
                    <a:lnTo>
                      <a:pt x="395" y="106"/>
                    </a:lnTo>
                    <a:lnTo>
                      <a:pt x="395" y="109"/>
                    </a:lnTo>
                    <a:lnTo>
                      <a:pt x="395" y="109"/>
                    </a:lnTo>
                    <a:lnTo>
                      <a:pt x="394" y="111"/>
                    </a:lnTo>
                    <a:lnTo>
                      <a:pt x="394" y="111"/>
                    </a:lnTo>
                    <a:lnTo>
                      <a:pt x="392" y="112"/>
                    </a:lnTo>
                    <a:lnTo>
                      <a:pt x="392" y="112"/>
                    </a:lnTo>
                    <a:lnTo>
                      <a:pt x="392" y="112"/>
                    </a:lnTo>
                    <a:lnTo>
                      <a:pt x="391" y="112"/>
                    </a:lnTo>
                    <a:lnTo>
                      <a:pt x="386" y="112"/>
                    </a:lnTo>
                    <a:lnTo>
                      <a:pt x="386" y="112"/>
                    </a:lnTo>
                    <a:lnTo>
                      <a:pt x="386" y="112"/>
                    </a:lnTo>
                    <a:lnTo>
                      <a:pt x="385" y="112"/>
                    </a:lnTo>
                    <a:lnTo>
                      <a:pt x="385" y="112"/>
                    </a:lnTo>
                    <a:lnTo>
                      <a:pt x="385" y="112"/>
                    </a:lnTo>
                    <a:lnTo>
                      <a:pt x="385" y="112"/>
                    </a:lnTo>
                    <a:lnTo>
                      <a:pt x="383" y="112"/>
                    </a:lnTo>
                    <a:lnTo>
                      <a:pt x="383" y="112"/>
                    </a:lnTo>
                    <a:lnTo>
                      <a:pt x="382" y="112"/>
                    </a:lnTo>
                    <a:lnTo>
                      <a:pt x="382" y="112"/>
                    </a:lnTo>
                    <a:lnTo>
                      <a:pt x="380" y="114"/>
                    </a:lnTo>
                    <a:lnTo>
                      <a:pt x="380" y="114"/>
                    </a:lnTo>
                    <a:lnTo>
                      <a:pt x="380" y="115"/>
                    </a:lnTo>
                    <a:lnTo>
                      <a:pt x="380" y="115"/>
                    </a:lnTo>
                    <a:lnTo>
                      <a:pt x="379" y="115"/>
                    </a:lnTo>
                    <a:lnTo>
                      <a:pt x="379" y="118"/>
                    </a:lnTo>
                    <a:lnTo>
                      <a:pt x="379" y="122"/>
                    </a:lnTo>
                    <a:lnTo>
                      <a:pt x="379" y="126"/>
                    </a:lnTo>
                    <a:lnTo>
                      <a:pt x="379" y="129"/>
                    </a:lnTo>
                    <a:lnTo>
                      <a:pt x="377" y="134"/>
                    </a:lnTo>
                    <a:lnTo>
                      <a:pt x="372" y="134"/>
                    </a:lnTo>
                    <a:lnTo>
                      <a:pt x="366" y="134"/>
                    </a:lnTo>
                    <a:lnTo>
                      <a:pt x="362" y="134"/>
                    </a:lnTo>
                    <a:lnTo>
                      <a:pt x="359" y="134"/>
                    </a:lnTo>
                    <a:lnTo>
                      <a:pt x="351" y="134"/>
                    </a:lnTo>
                    <a:lnTo>
                      <a:pt x="343" y="134"/>
                    </a:lnTo>
                    <a:lnTo>
                      <a:pt x="336" y="134"/>
                    </a:lnTo>
                    <a:lnTo>
                      <a:pt x="328" y="134"/>
                    </a:lnTo>
                    <a:lnTo>
                      <a:pt x="320" y="134"/>
                    </a:lnTo>
                    <a:lnTo>
                      <a:pt x="311" y="134"/>
                    </a:lnTo>
                    <a:lnTo>
                      <a:pt x="304" y="134"/>
                    </a:lnTo>
                    <a:lnTo>
                      <a:pt x="297" y="134"/>
                    </a:lnTo>
                    <a:lnTo>
                      <a:pt x="287" y="134"/>
                    </a:lnTo>
                    <a:lnTo>
                      <a:pt x="276" y="132"/>
                    </a:lnTo>
                    <a:lnTo>
                      <a:pt x="267" y="132"/>
                    </a:lnTo>
                    <a:lnTo>
                      <a:pt x="256" y="132"/>
                    </a:lnTo>
                    <a:lnTo>
                      <a:pt x="247" y="132"/>
                    </a:lnTo>
                    <a:lnTo>
                      <a:pt x="236" y="132"/>
                    </a:lnTo>
                    <a:lnTo>
                      <a:pt x="227" y="132"/>
                    </a:lnTo>
                    <a:lnTo>
                      <a:pt x="216" y="132"/>
                    </a:lnTo>
                    <a:lnTo>
                      <a:pt x="207" y="132"/>
                    </a:lnTo>
                    <a:lnTo>
                      <a:pt x="196" y="132"/>
                    </a:lnTo>
                    <a:lnTo>
                      <a:pt x="187" y="132"/>
                    </a:lnTo>
                    <a:lnTo>
                      <a:pt x="176" y="132"/>
                    </a:lnTo>
                    <a:lnTo>
                      <a:pt x="167" y="132"/>
                    </a:lnTo>
                    <a:lnTo>
                      <a:pt x="156" y="132"/>
                    </a:lnTo>
                    <a:lnTo>
                      <a:pt x="147" y="132"/>
                    </a:lnTo>
                    <a:lnTo>
                      <a:pt x="137" y="131"/>
                    </a:lnTo>
                    <a:lnTo>
                      <a:pt x="135" y="131"/>
                    </a:lnTo>
                    <a:lnTo>
                      <a:pt x="135" y="131"/>
                    </a:lnTo>
                    <a:lnTo>
                      <a:pt x="135" y="132"/>
                    </a:lnTo>
                    <a:lnTo>
                      <a:pt x="134" y="132"/>
                    </a:lnTo>
                    <a:lnTo>
                      <a:pt x="132" y="132"/>
                    </a:lnTo>
                    <a:lnTo>
                      <a:pt x="124" y="132"/>
                    </a:lnTo>
                    <a:lnTo>
                      <a:pt x="115" y="132"/>
                    </a:lnTo>
                    <a:lnTo>
                      <a:pt x="107" y="132"/>
                    </a:lnTo>
                    <a:lnTo>
                      <a:pt x="100" y="132"/>
                    </a:lnTo>
                    <a:lnTo>
                      <a:pt x="91" y="132"/>
                    </a:lnTo>
                    <a:lnTo>
                      <a:pt x="83" y="132"/>
                    </a:lnTo>
                    <a:lnTo>
                      <a:pt x="75" y="132"/>
                    </a:lnTo>
                    <a:lnTo>
                      <a:pt x="66" y="132"/>
                    </a:lnTo>
                    <a:lnTo>
                      <a:pt x="58" y="132"/>
                    </a:lnTo>
                    <a:lnTo>
                      <a:pt x="51" y="132"/>
                    </a:lnTo>
                    <a:lnTo>
                      <a:pt x="42" y="132"/>
                    </a:lnTo>
                    <a:lnTo>
                      <a:pt x="34" y="132"/>
                    </a:lnTo>
                    <a:lnTo>
                      <a:pt x="25" y="132"/>
                    </a:lnTo>
                    <a:lnTo>
                      <a:pt x="17" y="132"/>
                    </a:lnTo>
                    <a:lnTo>
                      <a:pt x="9" y="132"/>
                    </a:lnTo>
                    <a:lnTo>
                      <a:pt x="0" y="132"/>
                    </a:lnTo>
                    <a:lnTo>
                      <a:pt x="0" y="131"/>
                    </a:lnTo>
                    <a:lnTo>
                      <a:pt x="2" y="131"/>
                    </a:lnTo>
                    <a:lnTo>
                      <a:pt x="2" y="131"/>
                    </a:lnTo>
                    <a:lnTo>
                      <a:pt x="3" y="129"/>
                    </a:lnTo>
                    <a:lnTo>
                      <a:pt x="6" y="129"/>
                    </a:lnTo>
                    <a:lnTo>
                      <a:pt x="6" y="128"/>
                    </a:lnTo>
                    <a:lnTo>
                      <a:pt x="8" y="126"/>
                    </a:lnTo>
                    <a:lnTo>
                      <a:pt x="8" y="125"/>
                    </a:lnTo>
                    <a:lnTo>
                      <a:pt x="8" y="123"/>
                    </a:lnTo>
                    <a:lnTo>
                      <a:pt x="9" y="122"/>
                    </a:lnTo>
                    <a:lnTo>
                      <a:pt x="11" y="122"/>
                    </a:lnTo>
                    <a:lnTo>
                      <a:pt x="13" y="123"/>
                    </a:lnTo>
                    <a:lnTo>
                      <a:pt x="14" y="123"/>
                    </a:lnTo>
                    <a:lnTo>
                      <a:pt x="14" y="120"/>
                    </a:lnTo>
                    <a:lnTo>
                      <a:pt x="14" y="117"/>
                    </a:lnTo>
                    <a:lnTo>
                      <a:pt x="14" y="114"/>
                    </a:lnTo>
                    <a:lnTo>
                      <a:pt x="13" y="111"/>
                    </a:lnTo>
                    <a:lnTo>
                      <a:pt x="13" y="109"/>
                    </a:lnTo>
                    <a:lnTo>
                      <a:pt x="13" y="106"/>
                    </a:lnTo>
                    <a:lnTo>
                      <a:pt x="13" y="103"/>
                    </a:lnTo>
                    <a:lnTo>
                      <a:pt x="14" y="103"/>
                    </a:lnTo>
                    <a:lnTo>
                      <a:pt x="17" y="100"/>
                    </a:lnTo>
                    <a:lnTo>
                      <a:pt x="19" y="99"/>
                    </a:lnTo>
                    <a:lnTo>
                      <a:pt x="19" y="97"/>
                    </a:lnTo>
                    <a:lnTo>
                      <a:pt x="19" y="95"/>
                    </a:lnTo>
                    <a:lnTo>
                      <a:pt x="19" y="94"/>
                    </a:lnTo>
                    <a:lnTo>
                      <a:pt x="19" y="92"/>
                    </a:lnTo>
                    <a:lnTo>
                      <a:pt x="20" y="92"/>
                    </a:lnTo>
                    <a:lnTo>
                      <a:pt x="22" y="91"/>
                    </a:lnTo>
                    <a:lnTo>
                      <a:pt x="23" y="91"/>
                    </a:lnTo>
                    <a:lnTo>
                      <a:pt x="25" y="91"/>
                    </a:lnTo>
                    <a:lnTo>
                      <a:pt x="25" y="89"/>
                    </a:lnTo>
                    <a:lnTo>
                      <a:pt x="25" y="88"/>
                    </a:lnTo>
                    <a:lnTo>
                      <a:pt x="23" y="86"/>
                    </a:lnTo>
                    <a:lnTo>
                      <a:pt x="23" y="86"/>
                    </a:lnTo>
                    <a:lnTo>
                      <a:pt x="23" y="85"/>
                    </a:lnTo>
                    <a:lnTo>
                      <a:pt x="25" y="85"/>
                    </a:lnTo>
                    <a:lnTo>
                      <a:pt x="26" y="83"/>
                    </a:lnTo>
                    <a:lnTo>
                      <a:pt x="26" y="82"/>
                    </a:lnTo>
                    <a:lnTo>
                      <a:pt x="23" y="80"/>
                    </a:lnTo>
                    <a:lnTo>
                      <a:pt x="23" y="77"/>
                    </a:lnTo>
                    <a:lnTo>
                      <a:pt x="23" y="76"/>
                    </a:lnTo>
                    <a:lnTo>
                      <a:pt x="23" y="76"/>
                    </a:lnTo>
                    <a:lnTo>
                      <a:pt x="34" y="71"/>
                    </a:lnTo>
                    <a:lnTo>
                      <a:pt x="37" y="68"/>
                    </a:lnTo>
                    <a:lnTo>
                      <a:pt x="37" y="66"/>
                    </a:lnTo>
                    <a:lnTo>
                      <a:pt x="35" y="65"/>
                    </a:lnTo>
                    <a:lnTo>
                      <a:pt x="34" y="65"/>
                    </a:lnTo>
                    <a:lnTo>
                      <a:pt x="34" y="63"/>
                    </a:lnTo>
                    <a:lnTo>
                      <a:pt x="35" y="62"/>
                    </a:lnTo>
                    <a:lnTo>
                      <a:pt x="37" y="62"/>
                    </a:lnTo>
                    <a:lnTo>
                      <a:pt x="39" y="62"/>
                    </a:lnTo>
                    <a:lnTo>
                      <a:pt x="40" y="63"/>
                    </a:lnTo>
                    <a:lnTo>
                      <a:pt x="40" y="63"/>
                    </a:lnTo>
                    <a:lnTo>
                      <a:pt x="42" y="62"/>
                    </a:lnTo>
                    <a:lnTo>
                      <a:pt x="40" y="59"/>
                    </a:lnTo>
                    <a:lnTo>
                      <a:pt x="39" y="57"/>
                    </a:lnTo>
                    <a:lnTo>
                      <a:pt x="37" y="56"/>
                    </a:lnTo>
                    <a:lnTo>
                      <a:pt x="37" y="54"/>
                    </a:lnTo>
                    <a:lnTo>
                      <a:pt x="39" y="53"/>
                    </a:lnTo>
                    <a:lnTo>
                      <a:pt x="40" y="50"/>
                    </a:lnTo>
                    <a:lnTo>
                      <a:pt x="40" y="48"/>
                    </a:lnTo>
                    <a:lnTo>
                      <a:pt x="40" y="46"/>
                    </a:lnTo>
                    <a:lnTo>
                      <a:pt x="42" y="46"/>
                    </a:lnTo>
                    <a:lnTo>
                      <a:pt x="43" y="45"/>
                    </a:lnTo>
                    <a:lnTo>
                      <a:pt x="43" y="45"/>
                    </a:lnTo>
                    <a:lnTo>
                      <a:pt x="45" y="43"/>
                    </a:lnTo>
                    <a:lnTo>
                      <a:pt x="43" y="40"/>
                    </a:lnTo>
                    <a:lnTo>
                      <a:pt x="40" y="36"/>
                    </a:lnTo>
                    <a:lnTo>
                      <a:pt x="40" y="36"/>
                    </a:lnTo>
                    <a:lnTo>
                      <a:pt x="46" y="34"/>
                    </a:lnTo>
                    <a:lnTo>
                      <a:pt x="48" y="34"/>
                    </a:lnTo>
                    <a:lnTo>
                      <a:pt x="48" y="34"/>
                    </a:lnTo>
                    <a:lnTo>
                      <a:pt x="48" y="33"/>
                    </a:lnTo>
                    <a:lnTo>
                      <a:pt x="48" y="33"/>
                    </a:lnTo>
                    <a:lnTo>
                      <a:pt x="46" y="33"/>
                    </a:lnTo>
                    <a:lnTo>
                      <a:pt x="45" y="31"/>
                    </a:lnTo>
                    <a:lnTo>
                      <a:pt x="43" y="30"/>
                    </a:lnTo>
                    <a:lnTo>
                      <a:pt x="43" y="28"/>
                    </a:lnTo>
                    <a:lnTo>
                      <a:pt x="45" y="28"/>
                    </a:lnTo>
                    <a:lnTo>
                      <a:pt x="46" y="28"/>
                    </a:lnTo>
                    <a:lnTo>
                      <a:pt x="48" y="27"/>
                    </a:lnTo>
                    <a:lnTo>
                      <a:pt x="49" y="27"/>
                    </a:lnTo>
                    <a:lnTo>
                      <a:pt x="49" y="25"/>
                    </a:lnTo>
                    <a:lnTo>
                      <a:pt x="49" y="23"/>
                    </a:lnTo>
                    <a:lnTo>
                      <a:pt x="48" y="20"/>
                    </a:lnTo>
                    <a:lnTo>
                      <a:pt x="48" y="19"/>
                    </a:lnTo>
                    <a:lnTo>
                      <a:pt x="49" y="17"/>
                    </a:lnTo>
                    <a:lnTo>
                      <a:pt x="48" y="16"/>
                    </a:lnTo>
                    <a:lnTo>
                      <a:pt x="48" y="16"/>
                    </a:lnTo>
                    <a:lnTo>
                      <a:pt x="52" y="16"/>
                    </a:lnTo>
                    <a:lnTo>
                      <a:pt x="52" y="16"/>
                    </a:lnTo>
                    <a:lnTo>
                      <a:pt x="51" y="17"/>
                    </a:lnTo>
                    <a:lnTo>
                      <a:pt x="51" y="19"/>
                    </a:lnTo>
                    <a:lnTo>
                      <a:pt x="52" y="19"/>
                    </a:lnTo>
                    <a:lnTo>
                      <a:pt x="54" y="19"/>
                    </a:lnTo>
                    <a:lnTo>
                      <a:pt x="55" y="17"/>
                    </a:lnTo>
                    <a:lnTo>
                      <a:pt x="57" y="16"/>
                    </a:lnTo>
                    <a:lnTo>
                      <a:pt x="57" y="16"/>
                    </a:lnTo>
                    <a:lnTo>
                      <a:pt x="68" y="16"/>
                    </a:lnTo>
                    <a:lnTo>
                      <a:pt x="78" y="16"/>
                    </a:lnTo>
                    <a:lnTo>
                      <a:pt x="89" y="16"/>
                    </a:lnTo>
                    <a:lnTo>
                      <a:pt x="100" y="16"/>
                    </a:lnTo>
                    <a:lnTo>
                      <a:pt x="111" y="16"/>
                    </a:lnTo>
                    <a:lnTo>
                      <a:pt x="121" y="16"/>
                    </a:lnTo>
                    <a:lnTo>
                      <a:pt x="132" y="16"/>
                    </a:lnTo>
                    <a:lnTo>
                      <a:pt x="143" y="16"/>
                    </a:lnTo>
                    <a:lnTo>
                      <a:pt x="144" y="14"/>
                    </a:lnTo>
                    <a:lnTo>
                      <a:pt x="144" y="11"/>
                    </a:lnTo>
                    <a:lnTo>
                      <a:pt x="144" y="10"/>
                    </a:lnTo>
                    <a:lnTo>
                      <a:pt x="143" y="5"/>
                    </a:lnTo>
                    <a:lnTo>
                      <a:pt x="141" y="2"/>
                    </a:lnTo>
                    <a:lnTo>
                      <a:pt x="141" y="2"/>
                    </a:lnTo>
                    <a:lnTo>
                      <a:pt x="141" y="0"/>
                    </a:lnTo>
                    <a:lnTo>
                      <a:pt x="141" y="0"/>
                    </a:lnTo>
                    <a:lnTo>
                      <a:pt x="141" y="0"/>
                    </a:lnTo>
                    <a:lnTo>
                      <a:pt x="146" y="0"/>
                    </a:lnTo>
                    <a:lnTo>
                      <a:pt x="150" y="2"/>
                    </a:lnTo>
                    <a:lnTo>
                      <a:pt x="155" y="2"/>
                    </a:lnTo>
                    <a:lnTo>
                      <a:pt x="155" y="2"/>
                    </a:lnTo>
                    <a:lnTo>
                      <a:pt x="155" y="2"/>
                    </a:lnTo>
                    <a:lnTo>
                      <a:pt x="155" y="4"/>
                    </a:lnTo>
                    <a:lnTo>
                      <a:pt x="156" y="4"/>
                    </a:lnTo>
                    <a:lnTo>
                      <a:pt x="156" y="5"/>
                    </a:lnTo>
                    <a:lnTo>
                      <a:pt x="156" y="5"/>
                    </a:lnTo>
                    <a:lnTo>
                      <a:pt x="160" y="4"/>
                    </a:lnTo>
                    <a:lnTo>
                      <a:pt x="160" y="4"/>
                    </a:lnTo>
                    <a:lnTo>
                      <a:pt x="163" y="4"/>
                    </a:lnTo>
                    <a:lnTo>
                      <a:pt x="166" y="4"/>
                    </a:lnTo>
                    <a:lnTo>
                      <a:pt x="170" y="4"/>
                    </a:lnTo>
                    <a:lnTo>
                      <a:pt x="176" y="4"/>
                    </a:lnTo>
                    <a:lnTo>
                      <a:pt x="183" y="4"/>
                    </a:lnTo>
                    <a:lnTo>
                      <a:pt x="190" y="4"/>
                    </a:lnTo>
                    <a:lnTo>
                      <a:pt x="196" y="4"/>
                    </a:lnTo>
                    <a:lnTo>
                      <a:pt x="204" y="4"/>
                    </a:lnTo>
                    <a:lnTo>
                      <a:pt x="210" y="4"/>
                    </a:lnTo>
                    <a:lnTo>
                      <a:pt x="218" y="4"/>
                    </a:lnTo>
                    <a:lnTo>
                      <a:pt x="222" y="4"/>
                    </a:lnTo>
                    <a:lnTo>
                      <a:pt x="227" y="4"/>
                    </a:lnTo>
                    <a:lnTo>
                      <a:pt x="232" y="4"/>
                    </a:lnTo>
                    <a:lnTo>
                      <a:pt x="233" y="4"/>
                    </a:lnTo>
                    <a:lnTo>
                      <a:pt x="235" y="4"/>
                    </a:lnTo>
                    <a:lnTo>
                      <a:pt x="238" y="4"/>
                    </a:lnTo>
                    <a:lnTo>
                      <a:pt x="239" y="4"/>
                    </a:lnTo>
                    <a:lnTo>
                      <a:pt x="241" y="4"/>
                    </a:lnTo>
                    <a:lnTo>
                      <a:pt x="242" y="4"/>
                    </a:lnTo>
                    <a:lnTo>
                      <a:pt x="247" y="4"/>
                    </a:lnTo>
                    <a:lnTo>
                      <a:pt x="250" y="4"/>
                    </a:lnTo>
                    <a:lnTo>
                      <a:pt x="259" y="5"/>
                    </a:lnTo>
                    <a:lnTo>
                      <a:pt x="268" y="5"/>
                    </a:lnTo>
                    <a:lnTo>
                      <a:pt x="281" y="5"/>
                    </a:lnTo>
                    <a:lnTo>
                      <a:pt x="296" y="7"/>
                    </a:lnTo>
                    <a:lnTo>
                      <a:pt x="308" y="7"/>
                    </a:lnTo>
                    <a:lnTo>
                      <a:pt x="328" y="5"/>
                    </a:lnTo>
                    <a:lnTo>
                      <a:pt x="343" y="7"/>
                    </a:lnTo>
                    <a:lnTo>
                      <a:pt x="359" y="7"/>
                    </a:lnTo>
                    <a:lnTo>
                      <a:pt x="372" y="8"/>
                    </a:lnTo>
                    <a:lnTo>
                      <a:pt x="386" y="8"/>
                    </a:lnTo>
                    <a:lnTo>
                      <a:pt x="397" y="8"/>
                    </a:lnTo>
                    <a:lnTo>
                      <a:pt x="405" y="8"/>
                    </a:lnTo>
                    <a:lnTo>
                      <a:pt x="411" y="8"/>
                    </a:lnTo>
                    <a:lnTo>
                      <a:pt x="412" y="8"/>
                    </a:lnTo>
                    <a:lnTo>
                      <a:pt x="415" y="10"/>
                    </a:lnTo>
                    <a:lnTo>
                      <a:pt x="417" y="8"/>
                    </a:lnTo>
                    <a:lnTo>
                      <a:pt x="418" y="8"/>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1" name="Freeform 399">
                <a:extLst>
                  <a:ext uri="{FF2B5EF4-FFF2-40B4-BE49-F238E27FC236}">
                    <a16:creationId xmlns:a16="http://schemas.microsoft.com/office/drawing/2014/main" id="{0EC74A6C-2F73-2A15-4D75-11EF8BEC0C66}"/>
                  </a:ext>
                </a:extLst>
              </p:cNvPr>
              <p:cNvSpPr>
                <a:spLocks noEditPoints="1"/>
              </p:cNvSpPr>
              <p:nvPr/>
            </p:nvSpPr>
            <p:spPr bwMode="auto">
              <a:xfrm>
                <a:off x="7578726" y="3679825"/>
                <a:ext cx="844550" cy="369887"/>
              </a:xfrm>
              <a:custGeom>
                <a:avLst/>
                <a:gdLst>
                  <a:gd name="T0" fmla="*/ 495 w 532"/>
                  <a:gd name="T1" fmla="*/ 181 h 233"/>
                  <a:gd name="T2" fmla="*/ 492 w 532"/>
                  <a:gd name="T3" fmla="*/ 175 h 233"/>
                  <a:gd name="T4" fmla="*/ 500 w 532"/>
                  <a:gd name="T5" fmla="*/ 171 h 233"/>
                  <a:gd name="T6" fmla="*/ 509 w 532"/>
                  <a:gd name="T7" fmla="*/ 152 h 233"/>
                  <a:gd name="T8" fmla="*/ 526 w 532"/>
                  <a:gd name="T9" fmla="*/ 122 h 233"/>
                  <a:gd name="T10" fmla="*/ 506 w 532"/>
                  <a:gd name="T11" fmla="*/ 145 h 233"/>
                  <a:gd name="T12" fmla="*/ 494 w 532"/>
                  <a:gd name="T13" fmla="*/ 165 h 233"/>
                  <a:gd name="T14" fmla="*/ 483 w 532"/>
                  <a:gd name="T15" fmla="*/ 175 h 233"/>
                  <a:gd name="T16" fmla="*/ 487 w 532"/>
                  <a:gd name="T17" fmla="*/ 156 h 233"/>
                  <a:gd name="T18" fmla="*/ 498 w 532"/>
                  <a:gd name="T19" fmla="*/ 136 h 233"/>
                  <a:gd name="T20" fmla="*/ 503 w 532"/>
                  <a:gd name="T21" fmla="*/ 124 h 233"/>
                  <a:gd name="T22" fmla="*/ 524 w 532"/>
                  <a:gd name="T23" fmla="*/ 116 h 233"/>
                  <a:gd name="T24" fmla="*/ 524 w 532"/>
                  <a:gd name="T25" fmla="*/ 124 h 233"/>
                  <a:gd name="T26" fmla="*/ 374 w 532"/>
                  <a:gd name="T27" fmla="*/ 11 h 233"/>
                  <a:gd name="T28" fmla="*/ 391 w 532"/>
                  <a:gd name="T29" fmla="*/ 27 h 233"/>
                  <a:gd name="T30" fmla="*/ 419 w 532"/>
                  <a:gd name="T31" fmla="*/ 47 h 233"/>
                  <a:gd name="T32" fmla="*/ 411 w 532"/>
                  <a:gd name="T33" fmla="*/ 64 h 233"/>
                  <a:gd name="T34" fmla="*/ 403 w 532"/>
                  <a:gd name="T35" fmla="*/ 75 h 233"/>
                  <a:gd name="T36" fmla="*/ 416 w 532"/>
                  <a:gd name="T37" fmla="*/ 87 h 233"/>
                  <a:gd name="T38" fmla="*/ 425 w 532"/>
                  <a:gd name="T39" fmla="*/ 99 h 233"/>
                  <a:gd name="T40" fmla="*/ 446 w 532"/>
                  <a:gd name="T41" fmla="*/ 109 h 233"/>
                  <a:gd name="T42" fmla="*/ 469 w 532"/>
                  <a:gd name="T43" fmla="*/ 127 h 233"/>
                  <a:gd name="T44" fmla="*/ 465 w 532"/>
                  <a:gd name="T45" fmla="*/ 142 h 233"/>
                  <a:gd name="T46" fmla="*/ 448 w 532"/>
                  <a:gd name="T47" fmla="*/ 136 h 233"/>
                  <a:gd name="T48" fmla="*/ 423 w 532"/>
                  <a:gd name="T49" fmla="*/ 109 h 233"/>
                  <a:gd name="T50" fmla="*/ 426 w 532"/>
                  <a:gd name="T51" fmla="*/ 112 h 233"/>
                  <a:gd name="T52" fmla="*/ 442 w 532"/>
                  <a:gd name="T53" fmla="*/ 136 h 233"/>
                  <a:gd name="T54" fmla="*/ 460 w 532"/>
                  <a:gd name="T55" fmla="*/ 153 h 233"/>
                  <a:gd name="T56" fmla="*/ 466 w 532"/>
                  <a:gd name="T57" fmla="*/ 171 h 233"/>
                  <a:gd name="T58" fmla="*/ 457 w 532"/>
                  <a:gd name="T59" fmla="*/ 171 h 233"/>
                  <a:gd name="T60" fmla="*/ 435 w 532"/>
                  <a:gd name="T61" fmla="*/ 155 h 233"/>
                  <a:gd name="T62" fmla="*/ 460 w 532"/>
                  <a:gd name="T63" fmla="*/ 181 h 233"/>
                  <a:gd name="T64" fmla="*/ 466 w 532"/>
                  <a:gd name="T65" fmla="*/ 196 h 233"/>
                  <a:gd name="T66" fmla="*/ 443 w 532"/>
                  <a:gd name="T67" fmla="*/ 178 h 233"/>
                  <a:gd name="T68" fmla="*/ 425 w 532"/>
                  <a:gd name="T69" fmla="*/ 176 h 233"/>
                  <a:gd name="T70" fmla="*/ 403 w 532"/>
                  <a:gd name="T71" fmla="*/ 170 h 233"/>
                  <a:gd name="T72" fmla="*/ 435 w 532"/>
                  <a:gd name="T73" fmla="*/ 181 h 233"/>
                  <a:gd name="T74" fmla="*/ 454 w 532"/>
                  <a:gd name="T75" fmla="*/ 204 h 233"/>
                  <a:gd name="T76" fmla="*/ 466 w 532"/>
                  <a:gd name="T77" fmla="*/ 204 h 233"/>
                  <a:gd name="T78" fmla="*/ 492 w 532"/>
                  <a:gd name="T79" fmla="*/ 230 h 233"/>
                  <a:gd name="T80" fmla="*/ 471 w 532"/>
                  <a:gd name="T81" fmla="*/ 231 h 233"/>
                  <a:gd name="T82" fmla="*/ 388 w 532"/>
                  <a:gd name="T83" fmla="*/ 233 h 233"/>
                  <a:gd name="T84" fmla="*/ 241 w 532"/>
                  <a:gd name="T85" fmla="*/ 233 h 233"/>
                  <a:gd name="T86" fmla="*/ 160 w 532"/>
                  <a:gd name="T87" fmla="*/ 230 h 233"/>
                  <a:gd name="T88" fmla="*/ 109 w 532"/>
                  <a:gd name="T89" fmla="*/ 228 h 233"/>
                  <a:gd name="T90" fmla="*/ 0 w 532"/>
                  <a:gd name="T91" fmla="*/ 228 h 233"/>
                  <a:gd name="T92" fmla="*/ 40 w 532"/>
                  <a:gd name="T93" fmla="*/ 208 h 233"/>
                  <a:gd name="T94" fmla="*/ 62 w 532"/>
                  <a:gd name="T95" fmla="*/ 187 h 233"/>
                  <a:gd name="T96" fmla="*/ 111 w 532"/>
                  <a:gd name="T97" fmla="*/ 161 h 233"/>
                  <a:gd name="T98" fmla="*/ 126 w 532"/>
                  <a:gd name="T99" fmla="*/ 179 h 233"/>
                  <a:gd name="T100" fmla="*/ 149 w 532"/>
                  <a:gd name="T101" fmla="*/ 173 h 233"/>
                  <a:gd name="T102" fmla="*/ 177 w 532"/>
                  <a:gd name="T103" fmla="*/ 165 h 233"/>
                  <a:gd name="T104" fmla="*/ 203 w 532"/>
                  <a:gd name="T105" fmla="*/ 161 h 233"/>
                  <a:gd name="T106" fmla="*/ 215 w 532"/>
                  <a:gd name="T107" fmla="*/ 142 h 233"/>
                  <a:gd name="T108" fmla="*/ 241 w 532"/>
                  <a:gd name="T109" fmla="*/ 99 h 233"/>
                  <a:gd name="T110" fmla="*/ 253 w 532"/>
                  <a:gd name="T111" fmla="*/ 72 h 233"/>
                  <a:gd name="T112" fmla="*/ 285 w 532"/>
                  <a:gd name="T113" fmla="*/ 67 h 233"/>
                  <a:gd name="T114" fmla="*/ 305 w 532"/>
                  <a:gd name="T115" fmla="*/ 50 h 233"/>
                  <a:gd name="T116" fmla="*/ 325 w 532"/>
                  <a:gd name="T117" fmla="*/ 30 h 233"/>
                  <a:gd name="T118" fmla="*/ 336 w 532"/>
                  <a:gd name="T119" fmla="*/ 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2" h="233">
                    <a:moveTo>
                      <a:pt x="491" y="231"/>
                    </a:moveTo>
                    <a:lnTo>
                      <a:pt x="489" y="231"/>
                    </a:lnTo>
                    <a:lnTo>
                      <a:pt x="487" y="231"/>
                    </a:lnTo>
                    <a:lnTo>
                      <a:pt x="489" y="230"/>
                    </a:lnTo>
                    <a:lnTo>
                      <a:pt x="491" y="231"/>
                    </a:lnTo>
                    <a:close/>
                    <a:moveTo>
                      <a:pt x="486" y="188"/>
                    </a:moveTo>
                    <a:lnTo>
                      <a:pt x="487" y="188"/>
                    </a:lnTo>
                    <a:lnTo>
                      <a:pt x="487" y="190"/>
                    </a:lnTo>
                    <a:lnTo>
                      <a:pt x="486" y="190"/>
                    </a:lnTo>
                    <a:lnTo>
                      <a:pt x="486" y="188"/>
                    </a:lnTo>
                    <a:close/>
                    <a:moveTo>
                      <a:pt x="497" y="178"/>
                    </a:moveTo>
                    <a:lnTo>
                      <a:pt x="497" y="176"/>
                    </a:lnTo>
                    <a:lnTo>
                      <a:pt x="497" y="175"/>
                    </a:lnTo>
                    <a:lnTo>
                      <a:pt x="497" y="176"/>
                    </a:lnTo>
                    <a:lnTo>
                      <a:pt x="497" y="178"/>
                    </a:lnTo>
                    <a:close/>
                    <a:moveTo>
                      <a:pt x="494" y="181"/>
                    </a:moveTo>
                    <a:lnTo>
                      <a:pt x="495" y="181"/>
                    </a:lnTo>
                    <a:lnTo>
                      <a:pt x="497" y="179"/>
                    </a:lnTo>
                    <a:lnTo>
                      <a:pt x="497" y="181"/>
                    </a:lnTo>
                    <a:lnTo>
                      <a:pt x="497" y="182"/>
                    </a:lnTo>
                    <a:lnTo>
                      <a:pt x="495" y="182"/>
                    </a:lnTo>
                    <a:lnTo>
                      <a:pt x="494" y="184"/>
                    </a:lnTo>
                    <a:lnTo>
                      <a:pt x="492" y="185"/>
                    </a:lnTo>
                    <a:lnTo>
                      <a:pt x="492" y="187"/>
                    </a:lnTo>
                    <a:lnTo>
                      <a:pt x="491" y="187"/>
                    </a:lnTo>
                    <a:lnTo>
                      <a:pt x="489" y="187"/>
                    </a:lnTo>
                    <a:lnTo>
                      <a:pt x="491" y="187"/>
                    </a:lnTo>
                    <a:lnTo>
                      <a:pt x="491" y="185"/>
                    </a:lnTo>
                    <a:lnTo>
                      <a:pt x="491" y="184"/>
                    </a:lnTo>
                    <a:lnTo>
                      <a:pt x="491" y="182"/>
                    </a:lnTo>
                    <a:lnTo>
                      <a:pt x="491" y="181"/>
                    </a:lnTo>
                    <a:lnTo>
                      <a:pt x="491" y="178"/>
                    </a:lnTo>
                    <a:lnTo>
                      <a:pt x="491" y="176"/>
                    </a:lnTo>
                    <a:lnTo>
                      <a:pt x="492" y="175"/>
                    </a:lnTo>
                    <a:lnTo>
                      <a:pt x="492" y="173"/>
                    </a:lnTo>
                    <a:lnTo>
                      <a:pt x="494" y="175"/>
                    </a:lnTo>
                    <a:lnTo>
                      <a:pt x="494" y="176"/>
                    </a:lnTo>
                    <a:lnTo>
                      <a:pt x="492" y="176"/>
                    </a:lnTo>
                    <a:lnTo>
                      <a:pt x="492" y="178"/>
                    </a:lnTo>
                    <a:lnTo>
                      <a:pt x="492" y="179"/>
                    </a:lnTo>
                    <a:lnTo>
                      <a:pt x="492" y="181"/>
                    </a:lnTo>
                    <a:lnTo>
                      <a:pt x="494" y="181"/>
                    </a:lnTo>
                    <a:close/>
                    <a:moveTo>
                      <a:pt x="500" y="173"/>
                    </a:moveTo>
                    <a:lnTo>
                      <a:pt x="498" y="173"/>
                    </a:lnTo>
                    <a:lnTo>
                      <a:pt x="498" y="171"/>
                    </a:lnTo>
                    <a:lnTo>
                      <a:pt x="500" y="171"/>
                    </a:lnTo>
                    <a:lnTo>
                      <a:pt x="500" y="170"/>
                    </a:lnTo>
                    <a:lnTo>
                      <a:pt x="501" y="170"/>
                    </a:lnTo>
                    <a:lnTo>
                      <a:pt x="501" y="168"/>
                    </a:lnTo>
                    <a:lnTo>
                      <a:pt x="501" y="170"/>
                    </a:lnTo>
                    <a:lnTo>
                      <a:pt x="500" y="171"/>
                    </a:lnTo>
                    <a:lnTo>
                      <a:pt x="500" y="173"/>
                    </a:lnTo>
                    <a:close/>
                    <a:moveTo>
                      <a:pt x="504" y="164"/>
                    </a:moveTo>
                    <a:lnTo>
                      <a:pt x="503" y="167"/>
                    </a:lnTo>
                    <a:lnTo>
                      <a:pt x="501" y="167"/>
                    </a:lnTo>
                    <a:lnTo>
                      <a:pt x="503" y="165"/>
                    </a:lnTo>
                    <a:lnTo>
                      <a:pt x="504" y="162"/>
                    </a:lnTo>
                    <a:lnTo>
                      <a:pt x="504" y="161"/>
                    </a:lnTo>
                    <a:lnTo>
                      <a:pt x="506" y="159"/>
                    </a:lnTo>
                    <a:lnTo>
                      <a:pt x="506" y="161"/>
                    </a:lnTo>
                    <a:lnTo>
                      <a:pt x="504" y="164"/>
                    </a:lnTo>
                    <a:close/>
                    <a:moveTo>
                      <a:pt x="506" y="158"/>
                    </a:moveTo>
                    <a:lnTo>
                      <a:pt x="506" y="159"/>
                    </a:lnTo>
                    <a:lnTo>
                      <a:pt x="504" y="158"/>
                    </a:lnTo>
                    <a:lnTo>
                      <a:pt x="506" y="156"/>
                    </a:lnTo>
                    <a:lnTo>
                      <a:pt x="507" y="155"/>
                    </a:lnTo>
                    <a:lnTo>
                      <a:pt x="507" y="152"/>
                    </a:lnTo>
                    <a:lnTo>
                      <a:pt x="509" y="152"/>
                    </a:lnTo>
                    <a:lnTo>
                      <a:pt x="509" y="150"/>
                    </a:lnTo>
                    <a:lnTo>
                      <a:pt x="509" y="152"/>
                    </a:lnTo>
                    <a:lnTo>
                      <a:pt x="507" y="156"/>
                    </a:lnTo>
                    <a:lnTo>
                      <a:pt x="506" y="158"/>
                    </a:lnTo>
                    <a:close/>
                    <a:moveTo>
                      <a:pt x="486" y="132"/>
                    </a:moveTo>
                    <a:lnTo>
                      <a:pt x="484" y="132"/>
                    </a:lnTo>
                    <a:lnTo>
                      <a:pt x="484" y="130"/>
                    </a:lnTo>
                    <a:lnTo>
                      <a:pt x="486" y="130"/>
                    </a:lnTo>
                    <a:lnTo>
                      <a:pt x="486" y="132"/>
                    </a:lnTo>
                    <a:close/>
                    <a:moveTo>
                      <a:pt x="523" y="124"/>
                    </a:moveTo>
                    <a:lnTo>
                      <a:pt x="521" y="124"/>
                    </a:lnTo>
                    <a:lnTo>
                      <a:pt x="523" y="124"/>
                    </a:lnTo>
                    <a:lnTo>
                      <a:pt x="523" y="122"/>
                    </a:lnTo>
                    <a:lnTo>
                      <a:pt x="524" y="122"/>
                    </a:lnTo>
                    <a:lnTo>
                      <a:pt x="524" y="121"/>
                    </a:lnTo>
                    <a:lnTo>
                      <a:pt x="526" y="121"/>
                    </a:lnTo>
                    <a:lnTo>
                      <a:pt x="526" y="122"/>
                    </a:lnTo>
                    <a:lnTo>
                      <a:pt x="524" y="122"/>
                    </a:lnTo>
                    <a:lnTo>
                      <a:pt x="524" y="124"/>
                    </a:lnTo>
                    <a:lnTo>
                      <a:pt x="523" y="124"/>
                    </a:lnTo>
                    <a:close/>
                    <a:moveTo>
                      <a:pt x="521" y="124"/>
                    </a:moveTo>
                    <a:lnTo>
                      <a:pt x="520" y="124"/>
                    </a:lnTo>
                    <a:lnTo>
                      <a:pt x="520" y="125"/>
                    </a:lnTo>
                    <a:lnTo>
                      <a:pt x="521" y="125"/>
                    </a:lnTo>
                    <a:lnTo>
                      <a:pt x="521" y="127"/>
                    </a:lnTo>
                    <a:lnTo>
                      <a:pt x="520" y="127"/>
                    </a:lnTo>
                    <a:lnTo>
                      <a:pt x="518" y="129"/>
                    </a:lnTo>
                    <a:lnTo>
                      <a:pt x="517" y="130"/>
                    </a:lnTo>
                    <a:lnTo>
                      <a:pt x="515" y="132"/>
                    </a:lnTo>
                    <a:lnTo>
                      <a:pt x="514" y="133"/>
                    </a:lnTo>
                    <a:lnTo>
                      <a:pt x="512" y="138"/>
                    </a:lnTo>
                    <a:lnTo>
                      <a:pt x="509" y="141"/>
                    </a:lnTo>
                    <a:lnTo>
                      <a:pt x="507" y="142"/>
                    </a:lnTo>
                    <a:lnTo>
                      <a:pt x="506" y="145"/>
                    </a:lnTo>
                    <a:lnTo>
                      <a:pt x="503" y="150"/>
                    </a:lnTo>
                    <a:lnTo>
                      <a:pt x="503" y="152"/>
                    </a:lnTo>
                    <a:lnTo>
                      <a:pt x="501" y="155"/>
                    </a:lnTo>
                    <a:lnTo>
                      <a:pt x="500" y="155"/>
                    </a:lnTo>
                    <a:lnTo>
                      <a:pt x="500" y="156"/>
                    </a:lnTo>
                    <a:lnTo>
                      <a:pt x="498" y="158"/>
                    </a:lnTo>
                    <a:lnTo>
                      <a:pt x="498" y="159"/>
                    </a:lnTo>
                    <a:lnTo>
                      <a:pt x="497" y="159"/>
                    </a:lnTo>
                    <a:lnTo>
                      <a:pt x="495" y="161"/>
                    </a:lnTo>
                    <a:lnTo>
                      <a:pt x="497" y="161"/>
                    </a:lnTo>
                    <a:lnTo>
                      <a:pt x="497" y="162"/>
                    </a:lnTo>
                    <a:lnTo>
                      <a:pt x="495" y="162"/>
                    </a:lnTo>
                    <a:lnTo>
                      <a:pt x="495" y="164"/>
                    </a:lnTo>
                    <a:lnTo>
                      <a:pt x="497" y="164"/>
                    </a:lnTo>
                    <a:lnTo>
                      <a:pt x="497" y="165"/>
                    </a:lnTo>
                    <a:lnTo>
                      <a:pt x="495" y="165"/>
                    </a:lnTo>
                    <a:lnTo>
                      <a:pt x="494" y="165"/>
                    </a:lnTo>
                    <a:lnTo>
                      <a:pt x="492" y="167"/>
                    </a:lnTo>
                    <a:lnTo>
                      <a:pt x="492" y="168"/>
                    </a:lnTo>
                    <a:lnTo>
                      <a:pt x="491" y="170"/>
                    </a:lnTo>
                    <a:lnTo>
                      <a:pt x="491" y="173"/>
                    </a:lnTo>
                    <a:lnTo>
                      <a:pt x="489" y="178"/>
                    </a:lnTo>
                    <a:lnTo>
                      <a:pt x="489" y="179"/>
                    </a:lnTo>
                    <a:lnTo>
                      <a:pt x="489" y="182"/>
                    </a:lnTo>
                    <a:lnTo>
                      <a:pt x="489" y="184"/>
                    </a:lnTo>
                    <a:lnTo>
                      <a:pt x="489" y="185"/>
                    </a:lnTo>
                    <a:lnTo>
                      <a:pt x="487" y="187"/>
                    </a:lnTo>
                    <a:lnTo>
                      <a:pt x="486" y="185"/>
                    </a:lnTo>
                    <a:lnTo>
                      <a:pt x="486" y="184"/>
                    </a:lnTo>
                    <a:lnTo>
                      <a:pt x="484" y="181"/>
                    </a:lnTo>
                    <a:lnTo>
                      <a:pt x="484" y="179"/>
                    </a:lnTo>
                    <a:lnTo>
                      <a:pt x="484" y="178"/>
                    </a:lnTo>
                    <a:lnTo>
                      <a:pt x="483" y="176"/>
                    </a:lnTo>
                    <a:lnTo>
                      <a:pt x="483" y="175"/>
                    </a:lnTo>
                    <a:lnTo>
                      <a:pt x="484" y="173"/>
                    </a:lnTo>
                    <a:lnTo>
                      <a:pt x="486" y="171"/>
                    </a:lnTo>
                    <a:lnTo>
                      <a:pt x="484" y="171"/>
                    </a:lnTo>
                    <a:lnTo>
                      <a:pt x="484" y="168"/>
                    </a:lnTo>
                    <a:lnTo>
                      <a:pt x="486" y="167"/>
                    </a:lnTo>
                    <a:lnTo>
                      <a:pt x="484" y="165"/>
                    </a:lnTo>
                    <a:lnTo>
                      <a:pt x="486" y="165"/>
                    </a:lnTo>
                    <a:lnTo>
                      <a:pt x="487" y="164"/>
                    </a:lnTo>
                    <a:lnTo>
                      <a:pt x="487" y="162"/>
                    </a:lnTo>
                    <a:lnTo>
                      <a:pt x="486" y="162"/>
                    </a:lnTo>
                    <a:lnTo>
                      <a:pt x="486" y="164"/>
                    </a:lnTo>
                    <a:lnTo>
                      <a:pt x="486" y="162"/>
                    </a:lnTo>
                    <a:lnTo>
                      <a:pt x="486" y="161"/>
                    </a:lnTo>
                    <a:lnTo>
                      <a:pt x="487" y="159"/>
                    </a:lnTo>
                    <a:lnTo>
                      <a:pt x="489" y="158"/>
                    </a:lnTo>
                    <a:lnTo>
                      <a:pt x="487" y="158"/>
                    </a:lnTo>
                    <a:lnTo>
                      <a:pt x="487" y="156"/>
                    </a:lnTo>
                    <a:lnTo>
                      <a:pt x="489" y="153"/>
                    </a:lnTo>
                    <a:lnTo>
                      <a:pt x="491" y="152"/>
                    </a:lnTo>
                    <a:lnTo>
                      <a:pt x="489" y="150"/>
                    </a:lnTo>
                    <a:lnTo>
                      <a:pt x="491" y="148"/>
                    </a:lnTo>
                    <a:lnTo>
                      <a:pt x="489" y="148"/>
                    </a:lnTo>
                    <a:lnTo>
                      <a:pt x="491" y="147"/>
                    </a:lnTo>
                    <a:lnTo>
                      <a:pt x="492" y="147"/>
                    </a:lnTo>
                    <a:lnTo>
                      <a:pt x="492" y="145"/>
                    </a:lnTo>
                    <a:lnTo>
                      <a:pt x="492" y="144"/>
                    </a:lnTo>
                    <a:lnTo>
                      <a:pt x="494" y="144"/>
                    </a:lnTo>
                    <a:lnTo>
                      <a:pt x="494" y="142"/>
                    </a:lnTo>
                    <a:lnTo>
                      <a:pt x="495" y="142"/>
                    </a:lnTo>
                    <a:lnTo>
                      <a:pt x="495" y="141"/>
                    </a:lnTo>
                    <a:lnTo>
                      <a:pt x="498" y="139"/>
                    </a:lnTo>
                    <a:lnTo>
                      <a:pt x="498" y="138"/>
                    </a:lnTo>
                    <a:lnTo>
                      <a:pt x="497" y="138"/>
                    </a:lnTo>
                    <a:lnTo>
                      <a:pt x="498" y="136"/>
                    </a:lnTo>
                    <a:lnTo>
                      <a:pt x="498" y="135"/>
                    </a:lnTo>
                    <a:lnTo>
                      <a:pt x="497" y="133"/>
                    </a:lnTo>
                    <a:lnTo>
                      <a:pt x="498" y="132"/>
                    </a:lnTo>
                    <a:lnTo>
                      <a:pt x="500" y="133"/>
                    </a:lnTo>
                    <a:lnTo>
                      <a:pt x="504" y="133"/>
                    </a:lnTo>
                    <a:lnTo>
                      <a:pt x="503" y="132"/>
                    </a:lnTo>
                    <a:lnTo>
                      <a:pt x="503" y="130"/>
                    </a:lnTo>
                    <a:lnTo>
                      <a:pt x="504" y="129"/>
                    </a:lnTo>
                    <a:lnTo>
                      <a:pt x="504" y="130"/>
                    </a:lnTo>
                    <a:lnTo>
                      <a:pt x="506" y="130"/>
                    </a:lnTo>
                    <a:lnTo>
                      <a:pt x="506" y="129"/>
                    </a:lnTo>
                    <a:lnTo>
                      <a:pt x="504" y="129"/>
                    </a:lnTo>
                    <a:lnTo>
                      <a:pt x="504" y="127"/>
                    </a:lnTo>
                    <a:lnTo>
                      <a:pt x="506" y="127"/>
                    </a:lnTo>
                    <a:lnTo>
                      <a:pt x="506" y="125"/>
                    </a:lnTo>
                    <a:lnTo>
                      <a:pt x="504" y="124"/>
                    </a:lnTo>
                    <a:lnTo>
                      <a:pt x="503" y="124"/>
                    </a:lnTo>
                    <a:lnTo>
                      <a:pt x="501" y="124"/>
                    </a:lnTo>
                    <a:lnTo>
                      <a:pt x="503" y="122"/>
                    </a:lnTo>
                    <a:lnTo>
                      <a:pt x="504" y="122"/>
                    </a:lnTo>
                    <a:lnTo>
                      <a:pt x="506" y="121"/>
                    </a:lnTo>
                    <a:lnTo>
                      <a:pt x="507" y="121"/>
                    </a:lnTo>
                    <a:lnTo>
                      <a:pt x="507" y="119"/>
                    </a:lnTo>
                    <a:lnTo>
                      <a:pt x="506" y="119"/>
                    </a:lnTo>
                    <a:lnTo>
                      <a:pt x="507" y="119"/>
                    </a:lnTo>
                    <a:lnTo>
                      <a:pt x="507" y="118"/>
                    </a:lnTo>
                    <a:lnTo>
                      <a:pt x="509" y="118"/>
                    </a:lnTo>
                    <a:lnTo>
                      <a:pt x="510" y="118"/>
                    </a:lnTo>
                    <a:lnTo>
                      <a:pt x="514" y="116"/>
                    </a:lnTo>
                    <a:lnTo>
                      <a:pt x="515" y="116"/>
                    </a:lnTo>
                    <a:lnTo>
                      <a:pt x="518" y="116"/>
                    </a:lnTo>
                    <a:lnTo>
                      <a:pt x="521" y="116"/>
                    </a:lnTo>
                    <a:lnTo>
                      <a:pt x="523" y="116"/>
                    </a:lnTo>
                    <a:lnTo>
                      <a:pt x="524" y="116"/>
                    </a:lnTo>
                    <a:lnTo>
                      <a:pt x="523" y="116"/>
                    </a:lnTo>
                    <a:lnTo>
                      <a:pt x="521" y="116"/>
                    </a:lnTo>
                    <a:lnTo>
                      <a:pt x="521" y="118"/>
                    </a:lnTo>
                    <a:lnTo>
                      <a:pt x="521" y="119"/>
                    </a:lnTo>
                    <a:lnTo>
                      <a:pt x="520" y="119"/>
                    </a:lnTo>
                    <a:lnTo>
                      <a:pt x="520" y="121"/>
                    </a:lnTo>
                    <a:lnTo>
                      <a:pt x="521" y="121"/>
                    </a:lnTo>
                    <a:lnTo>
                      <a:pt x="521" y="122"/>
                    </a:lnTo>
                    <a:lnTo>
                      <a:pt x="520" y="122"/>
                    </a:lnTo>
                    <a:lnTo>
                      <a:pt x="521" y="124"/>
                    </a:lnTo>
                    <a:close/>
                    <a:moveTo>
                      <a:pt x="526" y="127"/>
                    </a:moveTo>
                    <a:lnTo>
                      <a:pt x="524" y="129"/>
                    </a:lnTo>
                    <a:lnTo>
                      <a:pt x="523" y="127"/>
                    </a:lnTo>
                    <a:lnTo>
                      <a:pt x="524" y="127"/>
                    </a:lnTo>
                    <a:lnTo>
                      <a:pt x="526" y="125"/>
                    </a:lnTo>
                    <a:lnTo>
                      <a:pt x="524" y="125"/>
                    </a:lnTo>
                    <a:lnTo>
                      <a:pt x="524" y="124"/>
                    </a:lnTo>
                    <a:lnTo>
                      <a:pt x="526" y="124"/>
                    </a:lnTo>
                    <a:lnTo>
                      <a:pt x="527" y="122"/>
                    </a:lnTo>
                    <a:lnTo>
                      <a:pt x="527" y="121"/>
                    </a:lnTo>
                    <a:lnTo>
                      <a:pt x="529" y="119"/>
                    </a:lnTo>
                    <a:lnTo>
                      <a:pt x="529" y="118"/>
                    </a:lnTo>
                    <a:lnTo>
                      <a:pt x="530" y="116"/>
                    </a:lnTo>
                    <a:lnTo>
                      <a:pt x="530" y="115"/>
                    </a:lnTo>
                    <a:lnTo>
                      <a:pt x="532" y="115"/>
                    </a:lnTo>
                    <a:lnTo>
                      <a:pt x="527" y="124"/>
                    </a:lnTo>
                    <a:lnTo>
                      <a:pt x="527" y="125"/>
                    </a:lnTo>
                    <a:lnTo>
                      <a:pt x="526" y="127"/>
                    </a:lnTo>
                    <a:close/>
                    <a:moveTo>
                      <a:pt x="368" y="24"/>
                    </a:moveTo>
                    <a:lnTo>
                      <a:pt x="370" y="23"/>
                    </a:lnTo>
                    <a:lnTo>
                      <a:pt x="371" y="20"/>
                    </a:lnTo>
                    <a:lnTo>
                      <a:pt x="373" y="17"/>
                    </a:lnTo>
                    <a:lnTo>
                      <a:pt x="373" y="14"/>
                    </a:lnTo>
                    <a:lnTo>
                      <a:pt x="374" y="11"/>
                    </a:lnTo>
                    <a:lnTo>
                      <a:pt x="376" y="9"/>
                    </a:lnTo>
                    <a:lnTo>
                      <a:pt x="376" y="11"/>
                    </a:lnTo>
                    <a:lnTo>
                      <a:pt x="379" y="11"/>
                    </a:lnTo>
                    <a:lnTo>
                      <a:pt x="380" y="11"/>
                    </a:lnTo>
                    <a:lnTo>
                      <a:pt x="383" y="11"/>
                    </a:lnTo>
                    <a:lnTo>
                      <a:pt x="386" y="12"/>
                    </a:lnTo>
                    <a:lnTo>
                      <a:pt x="388" y="15"/>
                    </a:lnTo>
                    <a:lnTo>
                      <a:pt x="389" y="15"/>
                    </a:lnTo>
                    <a:lnTo>
                      <a:pt x="391" y="15"/>
                    </a:lnTo>
                    <a:lnTo>
                      <a:pt x="393" y="17"/>
                    </a:lnTo>
                    <a:lnTo>
                      <a:pt x="393" y="18"/>
                    </a:lnTo>
                    <a:lnTo>
                      <a:pt x="393" y="20"/>
                    </a:lnTo>
                    <a:lnTo>
                      <a:pt x="391" y="21"/>
                    </a:lnTo>
                    <a:lnTo>
                      <a:pt x="389" y="23"/>
                    </a:lnTo>
                    <a:lnTo>
                      <a:pt x="389" y="24"/>
                    </a:lnTo>
                    <a:lnTo>
                      <a:pt x="389" y="26"/>
                    </a:lnTo>
                    <a:lnTo>
                      <a:pt x="391" y="27"/>
                    </a:lnTo>
                    <a:lnTo>
                      <a:pt x="394" y="29"/>
                    </a:lnTo>
                    <a:lnTo>
                      <a:pt x="394" y="30"/>
                    </a:lnTo>
                    <a:lnTo>
                      <a:pt x="400" y="30"/>
                    </a:lnTo>
                    <a:lnTo>
                      <a:pt x="402" y="32"/>
                    </a:lnTo>
                    <a:lnTo>
                      <a:pt x="405" y="32"/>
                    </a:lnTo>
                    <a:lnTo>
                      <a:pt x="406" y="34"/>
                    </a:lnTo>
                    <a:lnTo>
                      <a:pt x="406" y="35"/>
                    </a:lnTo>
                    <a:lnTo>
                      <a:pt x="406" y="37"/>
                    </a:lnTo>
                    <a:lnTo>
                      <a:pt x="408" y="38"/>
                    </a:lnTo>
                    <a:lnTo>
                      <a:pt x="411" y="38"/>
                    </a:lnTo>
                    <a:lnTo>
                      <a:pt x="412" y="40"/>
                    </a:lnTo>
                    <a:lnTo>
                      <a:pt x="414" y="41"/>
                    </a:lnTo>
                    <a:lnTo>
                      <a:pt x="416" y="44"/>
                    </a:lnTo>
                    <a:lnTo>
                      <a:pt x="417" y="44"/>
                    </a:lnTo>
                    <a:lnTo>
                      <a:pt x="417" y="46"/>
                    </a:lnTo>
                    <a:lnTo>
                      <a:pt x="419" y="46"/>
                    </a:lnTo>
                    <a:lnTo>
                      <a:pt x="419" y="47"/>
                    </a:lnTo>
                    <a:lnTo>
                      <a:pt x="419" y="49"/>
                    </a:lnTo>
                    <a:lnTo>
                      <a:pt x="419" y="50"/>
                    </a:lnTo>
                    <a:lnTo>
                      <a:pt x="419" y="52"/>
                    </a:lnTo>
                    <a:lnTo>
                      <a:pt x="419" y="53"/>
                    </a:lnTo>
                    <a:lnTo>
                      <a:pt x="419" y="55"/>
                    </a:lnTo>
                    <a:lnTo>
                      <a:pt x="419" y="57"/>
                    </a:lnTo>
                    <a:lnTo>
                      <a:pt x="419" y="58"/>
                    </a:lnTo>
                    <a:lnTo>
                      <a:pt x="419" y="60"/>
                    </a:lnTo>
                    <a:lnTo>
                      <a:pt x="417" y="60"/>
                    </a:lnTo>
                    <a:lnTo>
                      <a:pt x="416" y="60"/>
                    </a:lnTo>
                    <a:lnTo>
                      <a:pt x="414" y="60"/>
                    </a:lnTo>
                    <a:lnTo>
                      <a:pt x="414" y="61"/>
                    </a:lnTo>
                    <a:lnTo>
                      <a:pt x="412" y="63"/>
                    </a:lnTo>
                    <a:lnTo>
                      <a:pt x="412" y="61"/>
                    </a:lnTo>
                    <a:lnTo>
                      <a:pt x="411" y="61"/>
                    </a:lnTo>
                    <a:lnTo>
                      <a:pt x="411" y="63"/>
                    </a:lnTo>
                    <a:lnTo>
                      <a:pt x="411" y="64"/>
                    </a:lnTo>
                    <a:lnTo>
                      <a:pt x="412" y="64"/>
                    </a:lnTo>
                    <a:lnTo>
                      <a:pt x="412" y="66"/>
                    </a:lnTo>
                    <a:lnTo>
                      <a:pt x="411" y="66"/>
                    </a:lnTo>
                    <a:lnTo>
                      <a:pt x="409" y="67"/>
                    </a:lnTo>
                    <a:lnTo>
                      <a:pt x="408" y="66"/>
                    </a:lnTo>
                    <a:lnTo>
                      <a:pt x="409" y="64"/>
                    </a:lnTo>
                    <a:lnTo>
                      <a:pt x="409" y="63"/>
                    </a:lnTo>
                    <a:lnTo>
                      <a:pt x="408" y="63"/>
                    </a:lnTo>
                    <a:lnTo>
                      <a:pt x="406" y="64"/>
                    </a:lnTo>
                    <a:lnTo>
                      <a:pt x="406" y="66"/>
                    </a:lnTo>
                    <a:lnTo>
                      <a:pt x="406" y="67"/>
                    </a:lnTo>
                    <a:lnTo>
                      <a:pt x="405" y="69"/>
                    </a:lnTo>
                    <a:lnTo>
                      <a:pt x="405" y="70"/>
                    </a:lnTo>
                    <a:lnTo>
                      <a:pt x="405" y="72"/>
                    </a:lnTo>
                    <a:lnTo>
                      <a:pt x="403" y="72"/>
                    </a:lnTo>
                    <a:lnTo>
                      <a:pt x="403" y="73"/>
                    </a:lnTo>
                    <a:lnTo>
                      <a:pt x="403" y="75"/>
                    </a:lnTo>
                    <a:lnTo>
                      <a:pt x="402" y="76"/>
                    </a:lnTo>
                    <a:lnTo>
                      <a:pt x="400" y="81"/>
                    </a:lnTo>
                    <a:lnTo>
                      <a:pt x="402" y="84"/>
                    </a:lnTo>
                    <a:lnTo>
                      <a:pt x="400" y="84"/>
                    </a:lnTo>
                    <a:lnTo>
                      <a:pt x="399" y="83"/>
                    </a:lnTo>
                    <a:lnTo>
                      <a:pt x="399" y="84"/>
                    </a:lnTo>
                    <a:lnTo>
                      <a:pt x="402" y="86"/>
                    </a:lnTo>
                    <a:lnTo>
                      <a:pt x="403" y="87"/>
                    </a:lnTo>
                    <a:lnTo>
                      <a:pt x="403" y="89"/>
                    </a:lnTo>
                    <a:lnTo>
                      <a:pt x="402" y="89"/>
                    </a:lnTo>
                    <a:lnTo>
                      <a:pt x="400" y="89"/>
                    </a:lnTo>
                    <a:lnTo>
                      <a:pt x="403" y="90"/>
                    </a:lnTo>
                    <a:lnTo>
                      <a:pt x="406" y="90"/>
                    </a:lnTo>
                    <a:lnTo>
                      <a:pt x="409" y="89"/>
                    </a:lnTo>
                    <a:lnTo>
                      <a:pt x="411" y="89"/>
                    </a:lnTo>
                    <a:lnTo>
                      <a:pt x="412" y="87"/>
                    </a:lnTo>
                    <a:lnTo>
                      <a:pt x="416" y="87"/>
                    </a:lnTo>
                    <a:lnTo>
                      <a:pt x="417" y="86"/>
                    </a:lnTo>
                    <a:lnTo>
                      <a:pt x="419" y="86"/>
                    </a:lnTo>
                    <a:lnTo>
                      <a:pt x="420" y="86"/>
                    </a:lnTo>
                    <a:lnTo>
                      <a:pt x="420" y="87"/>
                    </a:lnTo>
                    <a:lnTo>
                      <a:pt x="420" y="89"/>
                    </a:lnTo>
                    <a:lnTo>
                      <a:pt x="420" y="90"/>
                    </a:lnTo>
                    <a:lnTo>
                      <a:pt x="420" y="92"/>
                    </a:lnTo>
                    <a:lnTo>
                      <a:pt x="419" y="90"/>
                    </a:lnTo>
                    <a:lnTo>
                      <a:pt x="419" y="92"/>
                    </a:lnTo>
                    <a:lnTo>
                      <a:pt x="420" y="92"/>
                    </a:lnTo>
                    <a:lnTo>
                      <a:pt x="422" y="95"/>
                    </a:lnTo>
                    <a:lnTo>
                      <a:pt x="423" y="95"/>
                    </a:lnTo>
                    <a:lnTo>
                      <a:pt x="423" y="96"/>
                    </a:lnTo>
                    <a:lnTo>
                      <a:pt x="425" y="96"/>
                    </a:lnTo>
                    <a:lnTo>
                      <a:pt x="425" y="98"/>
                    </a:lnTo>
                    <a:lnTo>
                      <a:pt x="423" y="99"/>
                    </a:lnTo>
                    <a:lnTo>
                      <a:pt x="425" y="99"/>
                    </a:lnTo>
                    <a:lnTo>
                      <a:pt x="426" y="101"/>
                    </a:lnTo>
                    <a:lnTo>
                      <a:pt x="429" y="103"/>
                    </a:lnTo>
                    <a:lnTo>
                      <a:pt x="432" y="104"/>
                    </a:lnTo>
                    <a:lnTo>
                      <a:pt x="434" y="104"/>
                    </a:lnTo>
                    <a:lnTo>
                      <a:pt x="435" y="104"/>
                    </a:lnTo>
                    <a:lnTo>
                      <a:pt x="437" y="104"/>
                    </a:lnTo>
                    <a:lnTo>
                      <a:pt x="437" y="106"/>
                    </a:lnTo>
                    <a:lnTo>
                      <a:pt x="438" y="106"/>
                    </a:lnTo>
                    <a:lnTo>
                      <a:pt x="440" y="106"/>
                    </a:lnTo>
                    <a:lnTo>
                      <a:pt x="442" y="104"/>
                    </a:lnTo>
                    <a:lnTo>
                      <a:pt x="443" y="104"/>
                    </a:lnTo>
                    <a:lnTo>
                      <a:pt x="443" y="106"/>
                    </a:lnTo>
                    <a:lnTo>
                      <a:pt x="445" y="106"/>
                    </a:lnTo>
                    <a:lnTo>
                      <a:pt x="446" y="104"/>
                    </a:lnTo>
                    <a:lnTo>
                      <a:pt x="446" y="106"/>
                    </a:lnTo>
                    <a:lnTo>
                      <a:pt x="446" y="107"/>
                    </a:lnTo>
                    <a:lnTo>
                      <a:pt x="446" y="109"/>
                    </a:lnTo>
                    <a:lnTo>
                      <a:pt x="448" y="109"/>
                    </a:lnTo>
                    <a:lnTo>
                      <a:pt x="449" y="110"/>
                    </a:lnTo>
                    <a:lnTo>
                      <a:pt x="451" y="110"/>
                    </a:lnTo>
                    <a:lnTo>
                      <a:pt x="451" y="112"/>
                    </a:lnTo>
                    <a:lnTo>
                      <a:pt x="452" y="113"/>
                    </a:lnTo>
                    <a:lnTo>
                      <a:pt x="451" y="113"/>
                    </a:lnTo>
                    <a:lnTo>
                      <a:pt x="451" y="115"/>
                    </a:lnTo>
                    <a:lnTo>
                      <a:pt x="452" y="115"/>
                    </a:lnTo>
                    <a:lnTo>
                      <a:pt x="454" y="115"/>
                    </a:lnTo>
                    <a:lnTo>
                      <a:pt x="455" y="116"/>
                    </a:lnTo>
                    <a:lnTo>
                      <a:pt x="455" y="118"/>
                    </a:lnTo>
                    <a:lnTo>
                      <a:pt x="458" y="119"/>
                    </a:lnTo>
                    <a:lnTo>
                      <a:pt x="461" y="119"/>
                    </a:lnTo>
                    <a:lnTo>
                      <a:pt x="466" y="122"/>
                    </a:lnTo>
                    <a:lnTo>
                      <a:pt x="468" y="124"/>
                    </a:lnTo>
                    <a:lnTo>
                      <a:pt x="469" y="124"/>
                    </a:lnTo>
                    <a:lnTo>
                      <a:pt x="469" y="127"/>
                    </a:lnTo>
                    <a:lnTo>
                      <a:pt x="469" y="129"/>
                    </a:lnTo>
                    <a:lnTo>
                      <a:pt x="469" y="130"/>
                    </a:lnTo>
                    <a:lnTo>
                      <a:pt x="469" y="132"/>
                    </a:lnTo>
                    <a:lnTo>
                      <a:pt x="468" y="132"/>
                    </a:lnTo>
                    <a:lnTo>
                      <a:pt x="466" y="129"/>
                    </a:lnTo>
                    <a:lnTo>
                      <a:pt x="465" y="129"/>
                    </a:lnTo>
                    <a:lnTo>
                      <a:pt x="465" y="130"/>
                    </a:lnTo>
                    <a:lnTo>
                      <a:pt x="466" y="133"/>
                    </a:lnTo>
                    <a:lnTo>
                      <a:pt x="466" y="135"/>
                    </a:lnTo>
                    <a:lnTo>
                      <a:pt x="466" y="136"/>
                    </a:lnTo>
                    <a:lnTo>
                      <a:pt x="465" y="138"/>
                    </a:lnTo>
                    <a:lnTo>
                      <a:pt x="465" y="136"/>
                    </a:lnTo>
                    <a:lnTo>
                      <a:pt x="465" y="138"/>
                    </a:lnTo>
                    <a:lnTo>
                      <a:pt x="466" y="139"/>
                    </a:lnTo>
                    <a:lnTo>
                      <a:pt x="466" y="141"/>
                    </a:lnTo>
                    <a:lnTo>
                      <a:pt x="465" y="141"/>
                    </a:lnTo>
                    <a:lnTo>
                      <a:pt x="465" y="142"/>
                    </a:lnTo>
                    <a:lnTo>
                      <a:pt x="463" y="142"/>
                    </a:lnTo>
                    <a:lnTo>
                      <a:pt x="463" y="144"/>
                    </a:lnTo>
                    <a:lnTo>
                      <a:pt x="465" y="145"/>
                    </a:lnTo>
                    <a:lnTo>
                      <a:pt x="465" y="147"/>
                    </a:lnTo>
                    <a:lnTo>
                      <a:pt x="463" y="147"/>
                    </a:lnTo>
                    <a:lnTo>
                      <a:pt x="458" y="145"/>
                    </a:lnTo>
                    <a:lnTo>
                      <a:pt x="458" y="144"/>
                    </a:lnTo>
                    <a:lnTo>
                      <a:pt x="457" y="144"/>
                    </a:lnTo>
                    <a:lnTo>
                      <a:pt x="455" y="142"/>
                    </a:lnTo>
                    <a:lnTo>
                      <a:pt x="455" y="141"/>
                    </a:lnTo>
                    <a:lnTo>
                      <a:pt x="454" y="141"/>
                    </a:lnTo>
                    <a:lnTo>
                      <a:pt x="454" y="144"/>
                    </a:lnTo>
                    <a:lnTo>
                      <a:pt x="452" y="144"/>
                    </a:lnTo>
                    <a:lnTo>
                      <a:pt x="451" y="142"/>
                    </a:lnTo>
                    <a:lnTo>
                      <a:pt x="451" y="141"/>
                    </a:lnTo>
                    <a:lnTo>
                      <a:pt x="451" y="139"/>
                    </a:lnTo>
                    <a:lnTo>
                      <a:pt x="448" y="136"/>
                    </a:lnTo>
                    <a:lnTo>
                      <a:pt x="448" y="135"/>
                    </a:lnTo>
                    <a:lnTo>
                      <a:pt x="446" y="133"/>
                    </a:lnTo>
                    <a:lnTo>
                      <a:pt x="445" y="132"/>
                    </a:lnTo>
                    <a:lnTo>
                      <a:pt x="443" y="132"/>
                    </a:lnTo>
                    <a:lnTo>
                      <a:pt x="443" y="130"/>
                    </a:lnTo>
                    <a:lnTo>
                      <a:pt x="442" y="130"/>
                    </a:lnTo>
                    <a:lnTo>
                      <a:pt x="440" y="130"/>
                    </a:lnTo>
                    <a:lnTo>
                      <a:pt x="440" y="129"/>
                    </a:lnTo>
                    <a:lnTo>
                      <a:pt x="437" y="125"/>
                    </a:lnTo>
                    <a:lnTo>
                      <a:pt x="435" y="124"/>
                    </a:lnTo>
                    <a:lnTo>
                      <a:pt x="432" y="121"/>
                    </a:lnTo>
                    <a:lnTo>
                      <a:pt x="431" y="118"/>
                    </a:lnTo>
                    <a:lnTo>
                      <a:pt x="429" y="118"/>
                    </a:lnTo>
                    <a:lnTo>
                      <a:pt x="428" y="116"/>
                    </a:lnTo>
                    <a:lnTo>
                      <a:pt x="426" y="112"/>
                    </a:lnTo>
                    <a:lnTo>
                      <a:pt x="425" y="109"/>
                    </a:lnTo>
                    <a:lnTo>
                      <a:pt x="423" y="109"/>
                    </a:lnTo>
                    <a:lnTo>
                      <a:pt x="422" y="107"/>
                    </a:lnTo>
                    <a:lnTo>
                      <a:pt x="420" y="107"/>
                    </a:lnTo>
                    <a:lnTo>
                      <a:pt x="419" y="106"/>
                    </a:lnTo>
                    <a:lnTo>
                      <a:pt x="419" y="104"/>
                    </a:lnTo>
                    <a:lnTo>
                      <a:pt x="417" y="104"/>
                    </a:lnTo>
                    <a:lnTo>
                      <a:pt x="414" y="103"/>
                    </a:lnTo>
                    <a:lnTo>
                      <a:pt x="412" y="104"/>
                    </a:lnTo>
                    <a:lnTo>
                      <a:pt x="414" y="104"/>
                    </a:lnTo>
                    <a:lnTo>
                      <a:pt x="414" y="106"/>
                    </a:lnTo>
                    <a:lnTo>
                      <a:pt x="417" y="106"/>
                    </a:lnTo>
                    <a:lnTo>
                      <a:pt x="419" y="106"/>
                    </a:lnTo>
                    <a:lnTo>
                      <a:pt x="419" y="107"/>
                    </a:lnTo>
                    <a:lnTo>
                      <a:pt x="419" y="109"/>
                    </a:lnTo>
                    <a:lnTo>
                      <a:pt x="420" y="109"/>
                    </a:lnTo>
                    <a:lnTo>
                      <a:pt x="423" y="110"/>
                    </a:lnTo>
                    <a:lnTo>
                      <a:pt x="425" y="110"/>
                    </a:lnTo>
                    <a:lnTo>
                      <a:pt x="426" y="112"/>
                    </a:lnTo>
                    <a:lnTo>
                      <a:pt x="426" y="113"/>
                    </a:lnTo>
                    <a:lnTo>
                      <a:pt x="426" y="118"/>
                    </a:lnTo>
                    <a:lnTo>
                      <a:pt x="428" y="119"/>
                    </a:lnTo>
                    <a:lnTo>
                      <a:pt x="429" y="119"/>
                    </a:lnTo>
                    <a:lnTo>
                      <a:pt x="429" y="121"/>
                    </a:lnTo>
                    <a:lnTo>
                      <a:pt x="431" y="122"/>
                    </a:lnTo>
                    <a:lnTo>
                      <a:pt x="432" y="124"/>
                    </a:lnTo>
                    <a:lnTo>
                      <a:pt x="434" y="125"/>
                    </a:lnTo>
                    <a:lnTo>
                      <a:pt x="435" y="125"/>
                    </a:lnTo>
                    <a:lnTo>
                      <a:pt x="435" y="129"/>
                    </a:lnTo>
                    <a:lnTo>
                      <a:pt x="435" y="130"/>
                    </a:lnTo>
                    <a:lnTo>
                      <a:pt x="437" y="132"/>
                    </a:lnTo>
                    <a:lnTo>
                      <a:pt x="438" y="133"/>
                    </a:lnTo>
                    <a:lnTo>
                      <a:pt x="440" y="133"/>
                    </a:lnTo>
                    <a:lnTo>
                      <a:pt x="442" y="133"/>
                    </a:lnTo>
                    <a:lnTo>
                      <a:pt x="442" y="135"/>
                    </a:lnTo>
                    <a:lnTo>
                      <a:pt x="442" y="136"/>
                    </a:lnTo>
                    <a:lnTo>
                      <a:pt x="445" y="136"/>
                    </a:lnTo>
                    <a:lnTo>
                      <a:pt x="446" y="138"/>
                    </a:lnTo>
                    <a:lnTo>
                      <a:pt x="446" y="139"/>
                    </a:lnTo>
                    <a:lnTo>
                      <a:pt x="448" y="141"/>
                    </a:lnTo>
                    <a:lnTo>
                      <a:pt x="448" y="142"/>
                    </a:lnTo>
                    <a:lnTo>
                      <a:pt x="448" y="144"/>
                    </a:lnTo>
                    <a:lnTo>
                      <a:pt x="449" y="147"/>
                    </a:lnTo>
                    <a:lnTo>
                      <a:pt x="451" y="147"/>
                    </a:lnTo>
                    <a:lnTo>
                      <a:pt x="455" y="147"/>
                    </a:lnTo>
                    <a:lnTo>
                      <a:pt x="457" y="147"/>
                    </a:lnTo>
                    <a:lnTo>
                      <a:pt x="458" y="148"/>
                    </a:lnTo>
                    <a:lnTo>
                      <a:pt x="461" y="150"/>
                    </a:lnTo>
                    <a:lnTo>
                      <a:pt x="465" y="150"/>
                    </a:lnTo>
                    <a:lnTo>
                      <a:pt x="466" y="152"/>
                    </a:lnTo>
                    <a:lnTo>
                      <a:pt x="465" y="153"/>
                    </a:lnTo>
                    <a:lnTo>
                      <a:pt x="461" y="153"/>
                    </a:lnTo>
                    <a:lnTo>
                      <a:pt x="460" y="153"/>
                    </a:lnTo>
                    <a:lnTo>
                      <a:pt x="460" y="155"/>
                    </a:lnTo>
                    <a:lnTo>
                      <a:pt x="461" y="155"/>
                    </a:lnTo>
                    <a:lnTo>
                      <a:pt x="465" y="156"/>
                    </a:lnTo>
                    <a:lnTo>
                      <a:pt x="466" y="158"/>
                    </a:lnTo>
                    <a:lnTo>
                      <a:pt x="466" y="156"/>
                    </a:lnTo>
                    <a:lnTo>
                      <a:pt x="466" y="155"/>
                    </a:lnTo>
                    <a:lnTo>
                      <a:pt x="468" y="155"/>
                    </a:lnTo>
                    <a:lnTo>
                      <a:pt x="468" y="156"/>
                    </a:lnTo>
                    <a:lnTo>
                      <a:pt x="468" y="158"/>
                    </a:lnTo>
                    <a:lnTo>
                      <a:pt x="468" y="159"/>
                    </a:lnTo>
                    <a:lnTo>
                      <a:pt x="468" y="161"/>
                    </a:lnTo>
                    <a:lnTo>
                      <a:pt x="469" y="161"/>
                    </a:lnTo>
                    <a:lnTo>
                      <a:pt x="469" y="162"/>
                    </a:lnTo>
                    <a:lnTo>
                      <a:pt x="469" y="165"/>
                    </a:lnTo>
                    <a:lnTo>
                      <a:pt x="469" y="167"/>
                    </a:lnTo>
                    <a:lnTo>
                      <a:pt x="468" y="170"/>
                    </a:lnTo>
                    <a:lnTo>
                      <a:pt x="466" y="171"/>
                    </a:lnTo>
                    <a:lnTo>
                      <a:pt x="466" y="170"/>
                    </a:lnTo>
                    <a:lnTo>
                      <a:pt x="465" y="167"/>
                    </a:lnTo>
                    <a:lnTo>
                      <a:pt x="465" y="165"/>
                    </a:lnTo>
                    <a:lnTo>
                      <a:pt x="463" y="165"/>
                    </a:lnTo>
                    <a:lnTo>
                      <a:pt x="463" y="167"/>
                    </a:lnTo>
                    <a:lnTo>
                      <a:pt x="461" y="165"/>
                    </a:lnTo>
                    <a:lnTo>
                      <a:pt x="460" y="162"/>
                    </a:lnTo>
                    <a:lnTo>
                      <a:pt x="458" y="161"/>
                    </a:lnTo>
                    <a:lnTo>
                      <a:pt x="457" y="164"/>
                    </a:lnTo>
                    <a:lnTo>
                      <a:pt x="458" y="164"/>
                    </a:lnTo>
                    <a:lnTo>
                      <a:pt x="458" y="165"/>
                    </a:lnTo>
                    <a:lnTo>
                      <a:pt x="457" y="165"/>
                    </a:lnTo>
                    <a:lnTo>
                      <a:pt x="457" y="167"/>
                    </a:lnTo>
                    <a:lnTo>
                      <a:pt x="458" y="168"/>
                    </a:lnTo>
                    <a:lnTo>
                      <a:pt x="458" y="170"/>
                    </a:lnTo>
                    <a:lnTo>
                      <a:pt x="457" y="170"/>
                    </a:lnTo>
                    <a:lnTo>
                      <a:pt x="457" y="171"/>
                    </a:lnTo>
                    <a:lnTo>
                      <a:pt x="458" y="170"/>
                    </a:lnTo>
                    <a:lnTo>
                      <a:pt x="460" y="171"/>
                    </a:lnTo>
                    <a:lnTo>
                      <a:pt x="460" y="173"/>
                    </a:lnTo>
                    <a:lnTo>
                      <a:pt x="461" y="173"/>
                    </a:lnTo>
                    <a:lnTo>
                      <a:pt x="460" y="175"/>
                    </a:lnTo>
                    <a:lnTo>
                      <a:pt x="455" y="176"/>
                    </a:lnTo>
                    <a:lnTo>
                      <a:pt x="454" y="176"/>
                    </a:lnTo>
                    <a:lnTo>
                      <a:pt x="452" y="175"/>
                    </a:lnTo>
                    <a:lnTo>
                      <a:pt x="451" y="173"/>
                    </a:lnTo>
                    <a:lnTo>
                      <a:pt x="449" y="171"/>
                    </a:lnTo>
                    <a:lnTo>
                      <a:pt x="448" y="170"/>
                    </a:lnTo>
                    <a:lnTo>
                      <a:pt x="445" y="164"/>
                    </a:lnTo>
                    <a:lnTo>
                      <a:pt x="443" y="164"/>
                    </a:lnTo>
                    <a:lnTo>
                      <a:pt x="442" y="162"/>
                    </a:lnTo>
                    <a:lnTo>
                      <a:pt x="440" y="161"/>
                    </a:lnTo>
                    <a:lnTo>
                      <a:pt x="438" y="158"/>
                    </a:lnTo>
                    <a:lnTo>
                      <a:pt x="435" y="155"/>
                    </a:lnTo>
                    <a:lnTo>
                      <a:pt x="434" y="155"/>
                    </a:lnTo>
                    <a:lnTo>
                      <a:pt x="434" y="156"/>
                    </a:lnTo>
                    <a:lnTo>
                      <a:pt x="435" y="158"/>
                    </a:lnTo>
                    <a:lnTo>
                      <a:pt x="437" y="158"/>
                    </a:lnTo>
                    <a:lnTo>
                      <a:pt x="438" y="162"/>
                    </a:lnTo>
                    <a:lnTo>
                      <a:pt x="442" y="164"/>
                    </a:lnTo>
                    <a:lnTo>
                      <a:pt x="442" y="165"/>
                    </a:lnTo>
                    <a:lnTo>
                      <a:pt x="443" y="167"/>
                    </a:lnTo>
                    <a:lnTo>
                      <a:pt x="446" y="173"/>
                    </a:lnTo>
                    <a:lnTo>
                      <a:pt x="451" y="176"/>
                    </a:lnTo>
                    <a:lnTo>
                      <a:pt x="452" y="178"/>
                    </a:lnTo>
                    <a:lnTo>
                      <a:pt x="455" y="179"/>
                    </a:lnTo>
                    <a:lnTo>
                      <a:pt x="457" y="179"/>
                    </a:lnTo>
                    <a:lnTo>
                      <a:pt x="458" y="178"/>
                    </a:lnTo>
                    <a:lnTo>
                      <a:pt x="460" y="178"/>
                    </a:lnTo>
                    <a:lnTo>
                      <a:pt x="461" y="179"/>
                    </a:lnTo>
                    <a:lnTo>
                      <a:pt x="460" y="181"/>
                    </a:lnTo>
                    <a:lnTo>
                      <a:pt x="460" y="182"/>
                    </a:lnTo>
                    <a:lnTo>
                      <a:pt x="461" y="182"/>
                    </a:lnTo>
                    <a:lnTo>
                      <a:pt x="461" y="184"/>
                    </a:lnTo>
                    <a:lnTo>
                      <a:pt x="463" y="184"/>
                    </a:lnTo>
                    <a:lnTo>
                      <a:pt x="463" y="182"/>
                    </a:lnTo>
                    <a:lnTo>
                      <a:pt x="465" y="184"/>
                    </a:lnTo>
                    <a:lnTo>
                      <a:pt x="466" y="185"/>
                    </a:lnTo>
                    <a:lnTo>
                      <a:pt x="466" y="187"/>
                    </a:lnTo>
                    <a:lnTo>
                      <a:pt x="465" y="187"/>
                    </a:lnTo>
                    <a:lnTo>
                      <a:pt x="463" y="188"/>
                    </a:lnTo>
                    <a:lnTo>
                      <a:pt x="465" y="188"/>
                    </a:lnTo>
                    <a:lnTo>
                      <a:pt x="466" y="188"/>
                    </a:lnTo>
                    <a:lnTo>
                      <a:pt x="468" y="188"/>
                    </a:lnTo>
                    <a:lnTo>
                      <a:pt x="468" y="191"/>
                    </a:lnTo>
                    <a:lnTo>
                      <a:pt x="468" y="193"/>
                    </a:lnTo>
                    <a:lnTo>
                      <a:pt x="466" y="194"/>
                    </a:lnTo>
                    <a:lnTo>
                      <a:pt x="466" y="196"/>
                    </a:lnTo>
                    <a:lnTo>
                      <a:pt x="465" y="196"/>
                    </a:lnTo>
                    <a:lnTo>
                      <a:pt x="463" y="196"/>
                    </a:lnTo>
                    <a:lnTo>
                      <a:pt x="461" y="196"/>
                    </a:lnTo>
                    <a:lnTo>
                      <a:pt x="460" y="198"/>
                    </a:lnTo>
                    <a:lnTo>
                      <a:pt x="458" y="199"/>
                    </a:lnTo>
                    <a:lnTo>
                      <a:pt x="457" y="198"/>
                    </a:lnTo>
                    <a:lnTo>
                      <a:pt x="457" y="194"/>
                    </a:lnTo>
                    <a:lnTo>
                      <a:pt x="455" y="194"/>
                    </a:lnTo>
                    <a:lnTo>
                      <a:pt x="451" y="191"/>
                    </a:lnTo>
                    <a:lnTo>
                      <a:pt x="449" y="190"/>
                    </a:lnTo>
                    <a:lnTo>
                      <a:pt x="446" y="187"/>
                    </a:lnTo>
                    <a:lnTo>
                      <a:pt x="446" y="185"/>
                    </a:lnTo>
                    <a:lnTo>
                      <a:pt x="445" y="185"/>
                    </a:lnTo>
                    <a:lnTo>
                      <a:pt x="446" y="182"/>
                    </a:lnTo>
                    <a:lnTo>
                      <a:pt x="446" y="181"/>
                    </a:lnTo>
                    <a:lnTo>
                      <a:pt x="445" y="179"/>
                    </a:lnTo>
                    <a:lnTo>
                      <a:pt x="443" y="178"/>
                    </a:lnTo>
                    <a:lnTo>
                      <a:pt x="442" y="179"/>
                    </a:lnTo>
                    <a:lnTo>
                      <a:pt x="440" y="179"/>
                    </a:lnTo>
                    <a:lnTo>
                      <a:pt x="438" y="179"/>
                    </a:lnTo>
                    <a:lnTo>
                      <a:pt x="438" y="181"/>
                    </a:lnTo>
                    <a:lnTo>
                      <a:pt x="437" y="181"/>
                    </a:lnTo>
                    <a:lnTo>
                      <a:pt x="437" y="179"/>
                    </a:lnTo>
                    <a:lnTo>
                      <a:pt x="435" y="178"/>
                    </a:lnTo>
                    <a:lnTo>
                      <a:pt x="434" y="178"/>
                    </a:lnTo>
                    <a:lnTo>
                      <a:pt x="432" y="176"/>
                    </a:lnTo>
                    <a:lnTo>
                      <a:pt x="431" y="176"/>
                    </a:lnTo>
                    <a:lnTo>
                      <a:pt x="431" y="175"/>
                    </a:lnTo>
                    <a:lnTo>
                      <a:pt x="431" y="171"/>
                    </a:lnTo>
                    <a:lnTo>
                      <a:pt x="429" y="171"/>
                    </a:lnTo>
                    <a:lnTo>
                      <a:pt x="429" y="175"/>
                    </a:lnTo>
                    <a:lnTo>
                      <a:pt x="428" y="176"/>
                    </a:lnTo>
                    <a:lnTo>
                      <a:pt x="426" y="178"/>
                    </a:lnTo>
                    <a:lnTo>
                      <a:pt x="425" y="176"/>
                    </a:lnTo>
                    <a:lnTo>
                      <a:pt x="425" y="175"/>
                    </a:lnTo>
                    <a:lnTo>
                      <a:pt x="423" y="171"/>
                    </a:lnTo>
                    <a:lnTo>
                      <a:pt x="422" y="171"/>
                    </a:lnTo>
                    <a:lnTo>
                      <a:pt x="420" y="171"/>
                    </a:lnTo>
                    <a:lnTo>
                      <a:pt x="419" y="173"/>
                    </a:lnTo>
                    <a:lnTo>
                      <a:pt x="417" y="173"/>
                    </a:lnTo>
                    <a:lnTo>
                      <a:pt x="417" y="171"/>
                    </a:lnTo>
                    <a:lnTo>
                      <a:pt x="416" y="170"/>
                    </a:lnTo>
                    <a:lnTo>
                      <a:pt x="414" y="171"/>
                    </a:lnTo>
                    <a:lnTo>
                      <a:pt x="412" y="171"/>
                    </a:lnTo>
                    <a:lnTo>
                      <a:pt x="411" y="171"/>
                    </a:lnTo>
                    <a:lnTo>
                      <a:pt x="411" y="170"/>
                    </a:lnTo>
                    <a:lnTo>
                      <a:pt x="409" y="170"/>
                    </a:lnTo>
                    <a:lnTo>
                      <a:pt x="408" y="170"/>
                    </a:lnTo>
                    <a:lnTo>
                      <a:pt x="406" y="170"/>
                    </a:lnTo>
                    <a:lnTo>
                      <a:pt x="406" y="168"/>
                    </a:lnTo>
                    <a:lnTo>
                      <a:pt x="403" y="170"/>
                    </a:lnTo>
                    <a:lnTo>
                      <a:pt x="405" y="171"/>
                    </a:lnTo>
                    <a:lnTo>
                      <a:pt x="406" y="171"/>
                    </a:lnTo>
                    <a:lnTo>
                      <a:pt x="411" y="173"/>
                    </a:lnTo>
                    <a:lnTo>
                      <a:pt x="416" y="173"/>
                    </a:lnTo>
                    <a:lnTo>
                      <a:pt x="416" y="175"/>
                    </a:lnTo>
                    <a:lnTo>
                      <a:pt x="417" y="175"/>
                    </a:lnTo>
                    <a:lnTo>
                      <a:pt x="419" y="175"/>
                    </a:lnTo>
                    <a:lnTo>
                      <a:pt x="420" y="173"/>
                    </a:lnTo>
                    <a:lnTo>
                      <a:pt x="422" y="173"/>
                    </a:lnTo>
                    <a:lnTo>
                      <a:pt x="422" y="175"/>
                    </a:lnTo>
                    <a:lnTo>
                      <a:pt x="423" y="176"/>
                    </a:lnTo>
                    <a:lnTo>
                      <a:pt x="423" y="178"/>
                    </a:lnTo>
                    <a:lnTo>
                      <a:pt x="425" y="178"/>
                    </a:lnTo>
                    <a:lnTo>
                      <a:pt x="426" y="179"/>
                    </a:lnTo>
                    <a:lnTo>
                      <a:pt x="428" y="181"/>
                    </a:lnTo>
                    <a:lnTo>
                      <a:pt x="434" y="181"/>
                    </a:lnTo>
                    <a:lnTo>
                      <a:pt x="435" y="181"/>
                    </a:lnTo>
                    <a:lnTo>
                      <a:pt x="437" y="184"/>
                    </a:lnTo>
                    <a:lnTo>
                      <a:pt x="438" y="184"/>
                    </a:lnTo>
                    <a:lnTo>
                      <a:pt x="442" y="181"/>
                    </a:lnTo>
                    <a:lnTo>
                      <a:pt x="442" y="182"/>
                    </a:lnTo>
                    <a:lnTo>
                      <a:pt x="443" y="185"/>
                    </a:lnTo>
                    <a:lnTo>
                      <a:pt x="443" y="188"/>
                    </a:lnTo>
                    <a:lnTo>
                      <a:pt x="442" y="191"/>
                    </a:lnTo>
                    <a:lnTo>
                      <a:pt x="443" y="193"/>
                    </a:lnTo>
                    <a:lnTo>
                      <a:pt x="445" y="193"/>
                    </a:lnTo>
                    <a:lnTo>
                      <a:pt x="448" y="194"/>
                    </a:lnTo>
                    <a:lnTo>
                      <a:pt x="448" y="196"/>
                    </a:lnTo>
                    <a:lnTo>
                      <a:pt x="449" y="196"/>
                    </a:lnTo>
                    <a:lnTo>
                      <a:pt x="451" y="198"/>
                    </a:lnTo>
                    <a:lnTo>
                      <a:pt x="452" y="199"/>
                    </a:lnTo>
                    <a:lnTo>
                      <a:pt x="454" y="201"/>
                    </a:lnTo>
                    <a:lnTo>
                      <a:pt x="454" y="202"/>
                    </a:lnTo>
                    <a:lnTo>
                      <a:pt x="454" y="204"/>
                    </a:lnTo>
                    <a:lnTo>
                      <a:pt x="454" y="205"/>
                    </a:lnTo>
                    <a:lnTo>
                      <a:pt x="451" y="207"/>
                    </a:lnTo>
                    <a:lnTo>
                      <a:pt x="452" y="207"/>
                    </a:lnTo>
                    <a:lnTo>
                      <a:pt x="454" y="207"/>
                    </a:lnTo>
                    <a:lnTo>
                      <a:pt x="455" y="205"/>
                    </a:lnTo>
                    <a:lnTo>
                      <a:pt x="457" y="204"/>
                    </a:lnTo>
                    <a:lnTo>
                      <a:pt x="458" y="204"/>
                    </a:lnTo>
                    <a:lnTo>
                      <a:pt x="460" y="204"/>
                    </a:lnTo>
                    <a:lnTo>
                      <a:pt x="461" y="205"/>
                    </a:lnTo>
                    <a:lnTo>
                      <a:pt x="463" y="205"/>
                    </a:lnTo>
                    <a:lnTo>
                      <a:pt x="463" y="207"/>
                    </a:lnTo>
                    <a:lnTo>
                      <a:pt x="465" y="207"/>
                    </a:lnTo>
                    <a:lnTo>
                      <a:pt x="465" y="208"/>
                    </a:lnTo>
                    <a:lnTo>
                      <a:pt x="466" y="208"/>
                    </a:lnTo>
                    <a:lnTo>
                      <a:pt x="465" y="207"/>
                    </a:lnTo>
                    <a:lnTo>
                      <a:pt x="465" y="205"/>
                    </a:lnTo>
                    <a:lnTo>
                      <a:pt x="466" y="204"/>
                    </a:lnTo>
                    <a:lnTo>
                      <a:pt x="465" y="202"/>
                    </a:lnTo>
                    <a:lnTo>
                      <a:pt x="463" y="202"/>
                    </a:lnTo>
                    <a:lnTo>
                      <a:pt x="463" y="201"/>
                    </a:lnTo>
                    <a:lnTo>
                      <a:pt x="465" y="199"/>
                    </a:lnTo>
                    <a:lnTo>
                      <a:pt x="468" y="199"/>
                    </a:lnTo>
                    <a:lnTo>
                      <a:pt x="474" y="202"/>
                    </a:lnTo>
                    <a:lnTo>
                      <a:pt x="477" y="204"/>
                    </a:lnTo>
                    <a:lnTo>
                      <a:pt x="480" y="204"/>
                    </a:lnTo>
                    <a:lnTo>
                      <a:pt x="481" y="202"/>
                    </a:lnTo>
                    <a:lnTo>
                      <a:pt x="483" y="202"/>
                    </a:lnTo>
                    <a:lnTo>
                      <a:pt x="484" y="202"/>
                    </a:lnTo>
                    <a:lnTo>
                      <a:pt x="484" y="204"/>
                    </a:lnTo>
                    <a:lnTo>
                      <a:pt x="487" y="211"/>
                    </a:lnTo>
                    <a:lnTo>
                      <a:pt x="494" y="228"/>
                    </a:lnTo>
                    <a:lnTo>
                      <a:pt x="494" y="231"/>
                    </a:lnTo>
                    <a:lnTo>
                      <a:pt x="492" y="231"/>
                    </a:lnTo>
                    <a:lnTo>
                      <a:pt x="492" y="230"/>
                    </a:lnTo>
                    <a:lnTo>
                      <a:pt x="492" y="228"/>
                    </a:lnTo>
                    <a:lnTo>
                      <a:pt x="491" y="227"/>
                    </a:lnTo>
                    <a:lnTo>
                      <a:pt x="489" y="222"/>
                    </a:lnTo>
                    <a:lnTo>
                      <a:pt x="489" y="219"/>
                    </a:lnTo>
                    <a:lnTo>
                      <a:pt x="487" y="219"/>
                    </a:lnTo>
                    <a:lnTo>
                      <a:pt x="486" y="219"/>
                    </a:lnTo>
                    <a:lnTo>
                      <a:pt x="486" y="227"/>
                    </a:lnTo>
                    <a:lnTo>
                      <a:pt x="486" y="231"/>
                    </a:lnTo>
                    <a:lnTo>
                      <a:pt x="483" y="231"/>
                    </a:lnTo>
                    <a:lnTo>
                      <a:pt x="481" y="228"/>
                    </a:lnTo>
                    <a:lnTo>
                      <a:pt x="481" y="230"/>
                    </a:lnTo>
                    <a:lnTo>
                      <a:pt x="483" y="231"/>
                    </a:lnTo>
                    <a:lnTo>
                      <a:pt x="481" y="231"/>
                    </a:lnTo>
                    <a:lnTo>
                      <a:pt x="478" y="231"/>
                    </a:lnTo>
                    <a:lnTo>
                      <a:pt x="477" y="231"/>
                    </a:lnTo>
                    <a:lnTo>
                      <a:pt x="474" y="231"/>
                    </a:lnTo>
                    <a:lnTo>
                      <a:pt x="471" y="231"/>
                    </a:lnTo>
                    <a:lnTo>
                      <a:pt x="469" y="231"/>
                    </a:lnTo>
                    <a:lnTo>
                      <a:pt x="466" y="231"/>
                    </a:lnTo>
                    <a:lnTo>
                      <a:pt x="463" y="231"/>
                    </a:lnTo>
                    <a:lnTo>
                      <a:pt x="460" y="231"/>
                    </a:lnTo>
                    <a:lnTo>
                      <a:pt x="457" y="231"/>
                    </a:lnTo>
                    <a:lnTo>
                      <a:pt x="452" y="231"/>
                    </a:lnTo>
                    <a:lnTo>
                      <a:pt x="448" y="231"/>
                    </a:lnTo>
                    <a:lnTo>
                      <a:pt x="443" y="231"/>
                    </a:lnTo>
                    <a:lnTo>
                      <a:pt x="440" y="231"/>
                    </a:lnTo>
                    <a:lnTo>
                      <a:pt x="435" y="231"/>
                    </a:lnTo>
                    <a:lnTo>
                      <a:pt x="431" y="231"/>
                    </a:lnTo>
                    <a:lnTo>
                      <a:pt x="426" y="231"/>
                    </a:lnTo>
                    <a:lnTo>
                      <a:pt x="419" y="231"/>
                    </a:lnTo>
                    <a:lnTo>
                      <a:pt x="411" y="231"/>
                    </a:lnTo>
                    <a:lnTo>
                      <a:pt x="403" y="231"/>
                    </a:lnTo>
                    <a:lnTo>
                      <a:pt x="396" y="233"/>
                    </a:lnTo>
                    <a:lnTo>
                      <a:pt x="388" y="233"/>
                    </a:lnTo>
                    <a:lnTo>
                      <a:pt x="380" y="233"/>
                    </a:lnTo>
                    <a:lnTo>
                      <a:pt x="373" y="233"/>
                    </a:lnTo>
                    <a:lnTo>
                      <a:pt x="365" y="233"/>
                    </a:lnTo>
                    <a:lnTo>
                      <a:pt x="354" y="233"/>
                    </a:lnTo>
                    <a:lnTo>
                      <a:pt x="345" y="233"/>
                    </a:lnTo>
                    <a:lnTo>
                      <a:pt x="336" y="233"/>
                    </a:lnTo>
                    <a:lnTo>
                      <a:pt x="325" y="233"/>
                    </a:lnTo>
                    <a:lnTo>
                      <a:pt x="316" y="233"/>
                    </a:lnTo>
                    <a:lnTo>
                      <a:pt x="307" y="233"/>
                    </a:lnTo>
                    <a:lnTo>
                      <a:pt x="296" y="233"/>
                    </a:lnTo>
                    <a:lnTo>
                      <a:pt x="287" y="233"/>
                    </a:lnTo>
                    <a:lnTo>
                      <a:pt x="279" y="233"/>
                    </a:lnTo>
                    <a:lnTo>
                      <a:pt x="272" y="233"/>
                    </a:lnTo>
                    <a:lnTo>
                      <a:pt x="264" y="233"/>
                    </a:lnTo>
                    <a:lnTo>
                      <a:pt x="256" y="233"/>
                    </a:lnTo>
                    <a:lnTo>
                      <a:pt x="249" y="233"/>
                    </a:lnTo>
                    <a:lnTo>
                      <a:pt x="241" y="233"/>
                    </a:lnTo>
                    <a:lnTo>
                      <a:pt x="235" y="233"/>
                    </a:lnTo>
                    <a:lnTo>
                      <a:pt x="227" y="233"/>
                    </a:lnTo>
                    <a:lnTo>
                      <a:pt x="223" y="233"/>
                    </a:lnTo>
                    <a:lnTo>
                      <a:pt x="218" y="233"/>
                    </a:lnTo>
                    <a:lnTo>
                      <a:pt x="213" y="231"/>
                    </a:lnTo>
                    <a:lnTo>
                      <a:pt x="209" y="231"/>
                    </a:lnTo>
                    <a:lnTo>
                      <a:pt x="204" y="231"/>
                    </a:lnTo>
                    <a:lnTo>
                      <a:pt x="200" y="231"/>
                    </a:lnTo>
                    <a:lnTo>
                      <a:pt x="195" y="231"/>
                    </a:lnTo>
                    <a:lnTo>
                      <a:pt x="190" y="231"/>
                    </a:lnTo>
                    <a:lnTo>
                      <a:pt x="186" y="231"/>
                    </a:lnTo>
                    <a:lnTo>
                      <a:pt x="181" y="231"/>
                    </a:lnTo>
                    <a:lnTo>
                      <a:pt x="177" y="231"/>
                    </a:lnTo>
                    <a:lnTo>
                      <a:pt x="172" y="231"/>
                    </a:lnTo>
                    <a:lnTo>
                      <a:pt x="167" y="230"/>
                    </a:lnTo>
                    <a:lnTo>
                      <a:pt x="164" y="230"/>
                    </a:lnTo>
                    <a:lnTo>
                      <a:pt x="160" y="230"/>
                    </a:lnTo>
                    <a:lnTo>
                      <a:pt x="155" y="230"/>
                    </a:lnTo>
                    <a:lnTo>
                      <a:pt x="152" y="230"/>
                    </a:lnTo>
                    <a:lnTo>
                      <a:pt x="149" y="230"/>
                    </a:lnTo>
                    <a:lnTo>
                      <a:pt x="146" y="230"/>
                    </a:lnTo>
                    <a:lnTo>
                      <a:pt x="143" y="230"/>
                    </a:lnTo>
                    <a:lnTo>
                      <a:pt x="140" y="230"/>
                    </a:lnTo>
                    <a:lnTo>
                      <a:pt x="137" y="228"/>
                    </a:lnTo>
                    <a:lnTo>
                      <a:pt x="134" y="228"/>
                    </a:lnTo>
                    <a:lnTo>
                      <a:pt x="131" y="228"/>
                    </a:lnTo>
                    <a:lnTo>
                      <a:pt x="129" y="228"/>
                    </a:lnTo>
                    <a:lnTo>
                      <a:pt x="128" y="228"/>
                    </a:lnTo>
                    <a:lnTo>
                      <a:pt x="128" y="227"/>
                    </a:lnTo>
                    <a:lnTo>
                      <a:pt x="121" y="227"/>
                    </a:lnTo>
                    <a:lnTo>
                      <a:pt x="117" y="227"/>
                    </a:lnTo>
                    <a:lnTo>
                      <a:pt x="112" y="227"/>
                    </a:lnTo>
                    <a:lnTo>
                      <a:pt x="111" y="227"/>
                    </a:lnTo>
                    <a:lnTo>
                      <a:pt x="109" y="228"/>
                    </a:lnTo>
                    <a:lnTo>
                      <a:pt x="106" y="228"/>
                    </a:lnTo>
                    <a:lnTo>
                      <a:pt x="100" y="228"/>
                    </a:lnTo>
                    <a:lnTo>
                      <a:pt x="92" y="228"/>
                    </a:lnTo>
                    <a:lnTo>
                      <a:pt x="86" y="228"/>
                    </a:lnTo>
                    <a:lnTo>
                      <a:pt x="80" y="228"/>
                    </a:lnTo>
                    <a:lnTo>
                      <a:pt x="74" y="228"/>
                    </a:lnTo>
                    <a:lnTo>
                      <a:pt x="66" y="228"/>
                    </a:lnTo>
                    <a:lnTo>
                      <a:pt x="60" y="228"/>
                    </a:lnTo>
                    <a:lnTo>
                      <a:pt x="54" y="228"/>
                    </a:lnTo>
                    <a:lnTo>
                      <a:pt x="46" y="228"/>
                    </a:lnTo>
                    <a:lnTo>
                      <a:pt x="40" y="228"/>
                    </a:lnTo>
                    <a:lnTo>
                      <a:pt x="34" y="228"/>
                    </a:lnTo>
                    <a:lnTo>
                      <a:pt x="28" y="228"/>
                    </a:lnTo>
                    <a:lnTo>
                      <a:pt x="20" y="228"/>
                    </a:lnTo>
                    <a:lnTo>
                      <a:pt x="14" y="228"/>
                    </a:lnTo>
                    <a:lnTo>
                      <a:pt x="8" y="228"/>
                    </a:lnTo>
                    <a:lnTo>
                      <a:pt x="0" y="228"/>
                    </a:lnTo>
                    <a:lnTo>
                      <a:pt x="3" y="225"/>
                    </a:lnTo>
                    <a:lnTo>
                      <a:pt x="5" y="225"/>
                    </a:lnTo>
                    <a:lnTo>
                      <a:pt x="11" y="222"/>
                    </a:lnTo>
                    <a:lnTo>
                      <a:pt x="17" y="222"/>
                    </a:lnTo>
                    <a:lnTo>
                      <a:pt x="19" y="222"/>
                    </a:lnTo>
                    <a:lnTo>
                      <a:pt x="19" y="220"/>
                    </a:lnTo>
                    <a:lnTo>
                      <a:pt x="22" y="219"/>
                    </a:lnTo>
                    <a:lnTo>
                      <a:pt x="28" y="217"/>
                    </a:lnTo>
                    <a:lnTo>
                      <a:pt x="34" y="216"/>
                    </a:lnTo>
                    <a:lnTo>
                      <a:pt x="36" y="216"/>
                    </a:lnTo>
                    <a:lnTo>
                      <a:pt x="36" y="214"/>
                    </a:lnTo>
                    <a:lnTo>
                      <a:pt x="36" y="213"/>
                    </a:lnTo>
                    <a:lnTo>
                      <a:pt x="37" y="213"/>
                    </a:lnTo>
                    <a:lnTo>
                      <a:pt x="37" y="211"/>
                    </a:lnTo>
                    <a:lnTo>
                      <a:pt x="39" y="210"/>
                    </a:lnTo>
                    <a:lnTo>
                      <a:pt x="39" y="208"/>
                    </a:lnTo>
                    <a:lnTo>
                      <a:pt x="40" y="208"/>
                    </a:lnTo>
                    <a:lnTo>
                      <a:pt x="43" y="208"/>
                    </a:lnTo>
                    <a:lnTo>
                      <a:pt x="46" y="207"/>
                    </a:lnTo>
                    <a:lnTo>
                      <a:pt x="51" y="205"/>
                    </a:lnTo>
                    <a:lnTo>
                      <a:pt x="51" y="204"/>
                    </a:lnTo>
                    <a:lnTo>
                      <a:pt x="52" y="204"/>
                    </a:lnTo>
                    <a:lnTo>
                      <a:pt x="52" y="202"/>
                    </a:lnTo>
                    <a:lnTo>
                      <a:pt x="52" y="201"/>
                    </a:lnTo>
                    <a:lnTo>
                      <a:pt x="52" y="199"/>
                    </a:lnTo>
                    <a:lnTo>
                      <a:pt x="52" y="198"/>
                    </a:lnTo>
                    <a:lnTo>
                      <a:pt x="54" y="198"/>
                    </a:lnTo>
                    <a:lnTo>
                      <a:pt x="56" y="196"/>
                    </a:lnTo>
                    <a:lnTo>
                      <a:pt x="60" y="193"/>
                    </a:lnTo>
                    <a:lnTo>
                      <a:pt x="62" y="193"/>
                    </a:lnTo>
                    <a:lnTo>
                      <a:pt x="62" y="191"/>
                    </a:lnTo>
                    <a:lnTo>
                      <a:pt x="62" y="190"/>
                    </a:lnTo>
                    <a:lnTo>
                      <a:pt x="62" y="188"/>
                    </a:lnTo>
                    <a:lnTo>
                      <a:pt x="62" y="187"/>
                    </a:lnTo>
                    <a:lnTo>
                      <a:pt x="63" y="185"/>
                    </a:lnTo>
                    <a:lnTo>
                      <a:pt x="66" y="184"/>
                    </a:lnTo>
                    <a:lnTo>
                      <a:pt x="72" y="181"/>
                    </a:lnTo>
                    <a:lnTo>
                      <a:pt x="79" y="178"/>
                    </a:lnTo>
                    <a:lnTo>
                      <a:pt x="83" y="176"/>
                    </a:lnTo>
                    <a:lnTo>
                      <a:pt x="85" y="175"/>
                    </a:lnTo>
                    <a:lnTo>
                      <a:pt x="89" y="170"/>
                    </a:lnTo>
                    <a:lnTo>
                      <a:pt x="95" y="164"/>
                    </a:lnTo>
                    <a:lnTo>
                      <a:pt x="100" y="161"/>
                    </a:lnTo>
                    <a:lnTo>
                      <a:pt x="105" y="156"/>
                    </a:lnTo>
                    <a:lnTo>
                      <a:pt x="109" y="153"/>
                    </a:lnTo>
                    <a:lnTo>
                      <a:pt x="109" y="155"/>
                    </a:lnTo>
                    <a:lnTo>
                      <a:pt x="109" y="156"/>
                    </a:lnTo>
                    <a:lnTo>
                      <a:pt x="108" y="158"/>
                    </a:lnTo>
                    <a:lnTo>
                      <a:pt x="108" y="159"/>
                    </a:lnTo>
                    <a:lnTo>
                      <a:pt x="109" y="161"/>
                    </a:lnTo>
                    <a:lnTo>
                      <a:pt x="111" y="161"/>
                    </a:lnTo>
                    <a:lnTo>
                      <a:pt x="111" y="162"/>
                    </a:lnTo>
                    <a:lnTo>
                      <a:pt x="111" y="164"/>
                    </a:lnTo>
                    <a:lnTo>
                      <a:pt x="111" y="165"/>
                    </a:lnTo>
                    <a:lnTo>
                      <a:pt x="111" y="167"/>
                    </a:lnTo>
                    <a:lnTo>
                      <a:pt x="114" y="170"/>
                    </a:lnTo>
                    <a:lnTo>
                      <a:pt x="115" y="170"/>
                    </a:lnTo>
                    <a:lnTo>
                      <a:pt x="115" y="171"/>
                    </a:lnTo>
                    <a:lnTo>
                      <a:pt x="115" y="173"/>
                    </a:lnTo>
                    <a:lnTo>
                      <a:pt x="117" y="173"/>
                    </a:lnTo>
                    <a:lnTo>
                      <a:pt x="118" y="173"/>
                    </a:lnTo>
                    <a:lnTo>
                      <a:pt x="118" y="175"/>
                    </a:lnTo>
                    <a:lnTo>
                      <a:pt x="120" y="175"/>
                    </a:lnTo>
                    <a:lnTo>
                      <a:pt x="121" y="175"/>
                    </a:lnTo>
                    <a:lnTo>
                      <a:pt x="123" y="175"/>
                    </a:lnTo>
                    <a:lnTo>
                      <a:pt x="123" y="176"/>
                    </a:lnTo>
                    <a:lnTo>
                      <a:pt x="124" y="178"/>
                    </a:lnTo>
                    <a:lnTo>
                      <a:pt x="126" y="179"/>
                    </a:lnTo>
                    <a:lnTo>
                      <a:pt x="128" y="179"/>
                    </a:lnTo>
                    <a:lnTo>
                      <a:pt x="129" y="179"/>
                    </a:lnTo>
                    <a:lnTo>
                      <a:pt x="132" y="181"/>
                    </a:lnTo>
                    <a:lnTo>
                      <a:pt x="134" y="181"/>
                    </a:lnTo>
                    <a:lnTo>
                      <a:pt x="134" y="179"/>
                    </a:lnTo>
                    <a:lnTo>
                      <a:pt x="135" y="179"/>
                    </a:lnTo>
                    <a:lnTo>
                      <a:pt x="138" y="176"/>
                    </a:lnTo>
                    <a:lnTo>
                      <a:pt x="140" y="176"/>
                    </a:lnTo>
                    <a:lnTo>
                      <a:pt x="140" y="175"/>
                    </a:lnTo>
                    <a:lnTo>
                      <a:pt x="143" y="175"/>
                    </a:lnTo>
                    <a:lnTo>
                      <a:pt x="144" y="173"/>
                    </a:lnTo>
                    <a:lnTo>
                      <a:pt x="144" y="171"/>
                    </a:lnTo>
                    <a:lnTo>
                      <a:pt x="146" y="171"/>
                    </a:lnTo>
                    <a:lnTo>
                      <a:pt x="146" y="170"/>
                    </a:lnTo>
                    <a:lnTo>
                      <a:pt x="147" y="170"/>
                    </a:lnTo>
                    <a:lnTo>
                      <a:pt x="149" y="170"/>
                    </a:lnTo>
                    <a:lnTo>
                      <a:pt x="149" y="173"/>
                    </a:lnTo>
                    <a:lnTo>
                      <a:pt x="151" y="173"/>
                    </a:lnTo>
                    <a:lnTo>
                      <a:pt x="154" y="175"/>
                    </a:lnTo>
                    <a:lnTo>
                      <a:pt x="154" y="176"/>
                    </a:lnTo>
                    <a:lnTo>
                      <a:pt x="155" y="176"/>
                    </a:lnTo>
                    <a:lnTo>
                      <a:pt x="155" y="178"/>
                    </a:lnTo>
                    <a:lnTo>
                      <a:pt x="155" y="176"/>
                    </a:lnTo>
                    <a:lnTo>
                      <a:pt x="161" y="175"/>
                    </a:lnTo>
                    <a:lnTo>
                      <a:pt x="167" y="173"/>
                    </a:lnTo>
                    <a:lnTo>
                      <a:pt x="170" y="173"/>
                    </a:lnTo>
                    <a:lnTo>
                      <a:pt x="170" y="171"/>
                    </a:lnTo>
                    <a:lnTo>
                      <a:pt x="170" y="173"/>
                    </a:lnTo>
                    <a:lnTo>
                      <a:pt x="172" y="173"/>
                    </a:lnTo>
                    <a:lnTo>
                      <a:pt x="177" y="170"/>
                    </a:lnTo>
                    <a:lnTo>
                      <a:pt x="178" y="170"/>
                    </a:lnTo>
                    <a:lnTo>
                      <a:pt x="178" y="168"/>
                    </a:lnTo>
                    <a:lnTo>
                      <a:pt x="177" y="167"/>
                    </a:lnTo>
                    <a:lnTo>
                      <a:pt x="177" y="165"/>
                    </a:lnTo>
                    <a:lnTo>
                      <a:pt x="177" y="164"/>
                    </a:lnTo>
                    <a:lnTo>
                      <a:pt x="178" y="164"/>
                    </a:lnTo>
                    <a:lnTo>
                      <a:pt x="178" y="162"/>
                    </a:lnTo>
                    <a:lnTo>
                      <a:pt x="180" y="162"/>
                    </a:lnTo>
                    <a:lnTo>
                      <a:pt x="181" y="164"/>
                    </a:lnTo>
                    <a:lnTo>
                      <a:pt x="183" y="164"/>
                    </a:lnTo>
                    <a:lnTo>
                      <a:pt x="183" y="165"/>
                    </a:lnTo>
                    <a:lnTo>
                      <a:pt x="184" y="165"/>
                    </a:lnTo>
                    <a:lnTo>
                      <a:pt x="186" y="165"/>
                    </a:lnTo>
                    <a:lnTo>
                      <a:pt x="189" y="164"/>
                    </a:lnTo>
                    <a:lnTo>
                      <a:pt x="192" y="162"/>
                    </a:lnTo>
                    <a:lnTo>
                      <a:pt x="195" y="161"/>
                    </a:lnTo>
                    <a:lnTo>
                      <a:pt x="198" y="159"/>
                    </a:lnTo>
                    <a:lnTo>
                      <a:pt x="200" y="159"/>
                    </a:lnTo>
                    <a:lnTo>
                      <a:pt x="201" y="159"/>
                    </a:lnTo>
                    <a:lnTo>
                      <a:pt x="203" y="159"/>
                    </a:lnTo>
                    <a:lnTo>
                      <a:pt x="203" y="161"/>
                    </a:lnTo>
                    <a:lnTo>
                      <a:pt x="203" y="162"/>
                    </a:lnTo>
                    <a:lnTo>
                      <a:pt x="204" y="162"/>
                    </a:lnTo>
                    <a:lnTo>
                      <a:pt x="206" y="161"/>
                    </a:lnTo>
                    <a:lnTo>
                      <a:pt x="213" y="156"/>
                    </a:lnTo>
                    <a:lnTo>
                      <a:pt x="215" y="155"/>
                    </a:lnTo>
                    <a:lnTo>
                      <a:pt x="213" y="155"/>
                    </a:lnTo>
                    <a:lnTo>
                      <a:pt x="213" y="153"/>
                    </a:lnTo>
                    <a:lnTo>
                      <a:pt x="213" y="152"/>
                    </a:lnTo>
                    <a:lnTo>
                      <a:pt x="213" y="150"/>
                    </a:lnTo>
                    <a:lnTo>
                      <a:pt x="215" y="150"/>
                    </a:lnTo>
                    <a:lnTo>
                      <a:pt x="216" y="150"/>
                    </a:lnTo>
                    <a:lnTo>
                      <a:pt x="218" y="148"/>
                    </a:lnTo>
                    <a:lnTo>
                      <a:pt x="218" y="147"/>
                    </a:lnTo>
                    <a:lnTo>
                      <a:pt x="218" y="145"/>
                    </a:lnTo>
                    <a:lnTo>
                      <a:pt x="216" y="145"/>
                    </a:lnTo>
                    <a:lnTo>
                      <a:pt x="215" y="144"/>
                    </a:lnTo>
                    <a:lnTo>
                      <a:pt x="215" y="142"/>
                    </a:lnTo>
                    <a:lnTo>
                      <a:pt x="213" y="142"/>
                    </a:lnTo>
                    <a:lnTo>
                      <a:pt x="215" y="142"/>
                    </a:lnTo>
                    <a:lnTo>
                      <a:pt x="216" y="138"/>
                    </a:lnTo>
                    <a:lnTo>
                      <a:pt x="218" y="135"/>
                    </a:lnTo>
                    <a:lnTo>
                      <a:pt x="218" y="133"/>
                    </a:lnTo>
                    <a:lnTo>
                      <a:pt x="219" y="132"/>
                    </a:lnTo>
                    <a:lnTo>
                      <a:pt x="223" y="129"/>
                    </a:lnTo>
                    <a:lnTo>
                      <a:pt x="224" y="125"/>
                    </a:lnTo>
                    <a:lnTo>
                      <a:pt x="227" y="122"/>
                    </a:lnTo>
                    <a:lnTo>
                      <a:pt x="230" y="119"/>
                    </a:lnTo>
                    <a:lnTo>
                      <a:pt x="232" y="116"/>
                    </a:lnTo>
                    <a:lnTo>
                      <a:pt x="235" y="113"/>
                    </a:lnTo>
                    <a:lnTo>
                      <a:pt x="236" y="110"/>
                    </a:lnTo>
                    <a:lnTo>
                      <a:pt x="238" y="106"/>
                    </a:lnTo>
                    <a:lnTo>
                      <a:pt x="238" y="104"/>
                    </a:lnTo>
                    <a:lnTo>
                      <a:pt x="238" y="103"/>
                    </a:lnTo>
                    <a:lnTo>
                      <a:pt x="241" y="99"/>
                    </a:lnTo>
                    <a:lnTo>
                      <a:pt x="242" y="98"/>
                    </a:lnTo>
                    <a:lnTo>
                      <a:pt x="244" y="96"/>
                    </a:lnTo>
                    <a:lnTo>
                      <a:pt x="245" y="95"/>
                    </a:lnTo>
                    <a:lnTo>
                      <a:pt x="245" y="93"/>
                    </a:lnTo>
                    <a:lnTo>
                      <a:pt x="245" y="92"/>
                    </a:lnTo>
                    <a:lnTo>
                      <a:pt x="245" y="90"/>
                    </a:lnTo>
                    <a:lnTo>
                      <a:pt x="247" y="90"/>
                    </a:lnTo>
                    <a:lnTo>
                      <a:pt x="247" y="89"/>
                    </a:lnTo>
                    <a:lnTo>
                      <a:pt x="249" y="87"/>
                    </a:lnTo>
                    <a:lnTo>
                      <a:pt x="250" y="84"/>
                    </a:lnTo>
                    <a:lnTo>
                      <a:pt x="252" y="83"/>
                    </a:lnTo>
                    <a:lnTo>
                      <a:pt x="252" y="81"/>
                    </a:lnTo>
                    <a:lnTo>
                      <a:pt x="252" y="78"/>
                    </a:lnTo>
                    <a:lnTo>
                      <a:pt x="252" y="76"/>
                    </a:lnTo>
                    <a:lnTo>
                      <a:pt x="253" y="75"/>
                    </a:lnTo>
                    <a:lnTo>
                      <a:pt x="253" y="73"/>
                    </a:lnTo>
                    <a:lnTo>
                      <a:pt x="253" y="72"/>
                    </a:lnTo>
                    <a:lnTo>
                      <a:pt x="255" y="70"/>
                    </a:lnTo>
                    <a:lnTo>
                      <a:pt x="255" y="69"/>
                    </a:lnTo>
                    <a:lnTo>
                      <a:pt x="261" y="72"/>
                    </a:lnTo>
                    <a:lnTo>
                      <a:pt x="264" y="76"/>
                    </a:lnTo>
                    <a:lnTo>
                      <a:pt x="264" y="78"/>
                    </a:lnTo>
                    <a:lnTo>
                      <a:pt x="267" y="80"/>
                    </a:lnTo>
                    <a:lnTo>
                      <a:pt x="270" y="81"/>
                    </a:lnTo>
                    <a:lnTo>
                      <a:pt x="273" y="81"/>
                    </a:lnTo>
                    <a:lnTo>
                      <a:pt x="276" y="83"/>
                    </a:lnTo>
                    <a:lnTo>
                      <a:pt x="278" y="83"/>
                    </a:lnTo>
                    <a:lnTo>
                      <a:pt x="279" y="80"/>
                    </a:lnTo>
                    <a:lnTo>
                      <a:pt x="281" y="76"/>
                    </a:lnTo>
                    <a:lnTo>
                      <a:pt x="282" y="75"/>
                    </a:lnTo>
                    <a:lnTo>
                      <a:pt x="284" y="73"/>
                    </a:lnTo>
                    <a:lnTo>
                      <a:pt x="284" y="72"/>
                    </a:lnTo>
                    <a:lnTo>
                      <a:pt x="284" y="70"/>
                    </a:lnTo>
                    <a:lnTo>
                      <a:pt x="285" y="67"/>
                    </a:lnTo>
                    <a:lnTo>
                      <a:pt x="287" y="66"/>
                    </a:lnTo>
                    <a:lnTo>
                      <a:pt x="287" y="64"/>
                    </a:lnTo>
                    <a:lnTo>
                      <a:pt x="288" y="64"/>
                    </a:lnTo>
                    <a:lnTo>
                      <a:pt x="288" y="63"/>
                    </a:lnTo>
                    <a:lnTo>
                      <a:pt x="290" y="63"/>
                    </a:lnTo>
                    <a:lnTo>
                      <a:pt x="290" y="58"/>
                    </a:lnTo>
                    <a:lnTo>
                      <a:pt x="290" y="57"/>
                    </a:lnTo>
                    <a:lnTo>
                      <a:pt x="291" y="55"/>
                    </a:lnTo>
                    <a:lnTo>
                      <a:pt x="291" y="53"/>
                    </a:lnTo>
                    <a:lnTo>
                      <a:pt x="293" y="53"/>
                    </a:lnTo>
                    <a:lnTo>
                      <a:pt x="293" y="52"/>
                    </a:lnTo>
                    <a:lnTo>
                      <a:pt x="296" y="49"/>
                    </a:lnTo>
                    <a:lnTo>
                      <a:pt x="298" y="50"/>
                    </a:lnTo>
                    <a:lnTo>
                      <a:pt x="301" y="52"/>
                    </a:lnTo>
                    <a:lnTo>
                      <a:pt x="302" y="53"/>
                    </a:lnTo>
                    <a:lnTo>
                      <a:pt x="304" y="53"/>
                    </a:lnTo>
                    <a:lnTo>
                      <a:pt x="305" y="50"/>
                    </a:lnTo>
                    <a:lnTo>
                      <a:pt x="308" y="47"/>
                    </a:lnTo>
                    <a:lnTo>
                      <a:pt x="310" y="44"/>
                    </a:lnTo>
                    <a:lnTo>
                      <a:pt x="311" y="41"/>
                    </a:lnTo>
                    <a:lnTo>
                      <a:pt x="313" y="41"/>
                    </a:lnTo>
                    <a:lnTo>
                      <a:pt x="313" y="43"/>
                    </a:lnTo>
                    <a:lnTo>
                      <a:pt x="314" y="43"/>
                    </a:lnTo>
                    <a:lnTo>
                      <a:pt x="316" y="43"/>
                    </a:lnTo>
                    <a:lnTo>
                      <a:pt x="316" y="41"/>
                    </a:lnTo>
                    <a:lnTo>
                      <a:pt x="317" y="41"/>
                    </a:lnTo>
                    <a:lnTo>
                      <a:pt x="317" y="40"/>
                    </a:lnTo>
                    <a:lnTo>
                      <a:pt x="317" y="38"/>
                    </a:lnTo>
                    <a:lnTo>
                      <a:pt x="319" y="38"/>
                    </a:lnTo>
                    <a:lnTo>
                      <a:pt x="321" y="38"/>
                    </a:lnTo>
                    <a:lnTo>
                      <a:pt x="322" y="37"/>
                    </a:lnTo>
                    <a:lnTo>
                      <a:pt x="324" y="35"/>
                    </a:lnTo>
                    <a:lnTo>
                      <a:pt x="324" y="34"/>
                    </a:lnTo>
                    <a:lnTo>
                      <a:pt x="325" y="30"/>
                    </a:lnTo>
                    <a:lnTo>
                      <a:pt x="327" y="27"/>
                    </a:lnTo>
                    <a:lnTo>
                      <a:pt x="330" y="26"/>
                    </a:lnTo>
                    <a:lnTo>
                      <a:pt x="331" y="23"/>
                    </a:lnTo>
                    <a:lnTo>
                      <a:pt x="333" y="23"/>
                    </a:lnTo>
                    <a:lnTo>
                      <a:pt x="333" y="21"/>
                    </a:lnTo>
                    <a:lnTo>
                      <a:pt x="331" y="21"/>
                    </a:lnTo>
                    <a:lnTo>
                      <a:pt x="331" y="20"/>
                    </a:lnTo>
                    <a:lnTo>
                      <a:pt x="333" y="18"/>
                    </a:lnTo>
                    <a:lnTo>
                      <a:pt x="333" y="17"/>
                    </a:lnTo>
                    <a:lnTo>
                      <a:pt x="333" y="15"/>
                    </a:lnTo>
                    <a:lnTo>
                      <a:pt x="333" y="14"/>
                    </a:lnTo>
                    <a:lnTo>
                      <a:pt x="334" y="11"/>
                    </a:lnTo>
                    <a:lnTo>
                      <a:pt x="336" y="9"/>
                    </a:lnTo>
                    <a:lnTo>
                      <a:pt x="336" y="8"/>
                    </a:lnTo>
                    <a:lnTo>
                      <a:pt x="336" y="6"/>
                    </a:lnTo>
                    <a:lnTo>
                      <a:pt x="336" y="4"/>
                    </a:lnTo>
                    <a:lnTo>
                      <a:pt x="336" y="3"/>
                    </a:lnTo>
                    <a:lnTo>
                      <a:pt x="336" y="1"/>
                    </a:lnTo>
                    <a:lnTo>
                      <a:pt x="337" y="0"/>
                    </a:lnTo>
                    <a:lnTo>
                      <a:pt x="339" y="0"/>
                    </a:lnTo>
                    <a:lnTo>
                      <a:pt x="342" y="3"/>
                    </a:lnTo>
                    <a:lnTo>
                      <a:pt x="347" y="6"/>
                    </a:lnTo>
                    <a:lnTo>
                      <a:pt x="350" y="9"/>
                    </a:lnTo>
                    <a:lnTo>
                      <a:pt x="353" y="12"/>
                    </a:lnTo>
                    <a:lnTo>
                      <a:pt x="357" y="15"/>
                    </a:lnTo>
                    <a:lnTo>
                      <a:pt x="360" y="18"/>
                    </a:lnTo>
                    <a:lnTo>
                      <a:pt x="363" y="21"/>
                    </a:lnTo>
                    <a:lnTo>
                      <a:pt x="368" y="23"/>
                    </a:lnTo>
                    <a:lnTo>
                      <a:pt x="368" y="24"/>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2" name="Freeform 413">
                <a:extLst>
                  <a:ext uri="{FF2B5EF4-FFF2-40B4-BE49-F238E27FC236}">
                    <a16:creationId xmlns:a16="http://schemas.microsoft.com/office/drawing/2014/main" id="{195BE025-3F6E-0BFA-6F91-A061FE64F073}"/>
                  </a:ext>
                </a:extLst>
              </p:cNvPr>
              <p:cNvSpPr>
                <a:spLocks noEditPoints="1"/>
              </p:cNvSpPr>
              <p:nvPr/>
            </p:nvSpPr>
            <p:spPr bwMode="auto">
              <a:xfrm>
                <a:off x="6657975" y="2628900"/>
                <a:ext cx="603250" cy="647700"/>
              </a:xfrm>
              <a:custGeom>
                <a:avLst/>
                <a:gdLst>
                  <a:gd name="T0" fmla="*/ 369 w 380"/>
                  <a:gd name="T1" fmla="*/ 168 h 408"/>
                  <a:gd name="T2" fmla="*/ 366 w 380"/>
                  <a:gd name="T3" fmla="*/ 182 h 408"/>
                  <a:gd name="T4" fmla="*/ 354 w 380"/>
                  <a:gd name="T5" fmla="*/ 204 h 408"/>
                  <a:gd name="T6" fmla="*/ 354 w 380"/>
                  <a:gd name="T7" fmla="*/ 179 h 408"/>
                  <a:gd name="T8" fmla="*/ 366 w 380"/>
                  <a:gd name="T9" fmla="*/ 164 h 408"/>
                  <a:gd name="T10" fmla="*/ 380 w 380"/>
                  <a:gd name="T11" fmla="*/ 158 h 408"/>
                  <a:gd name="T12" fmla="*/ 133 w 380"/>
                  <a:gd name="T13" fmla="*/ 29 h 408"/>
                  <a:gd name="T14" fmla="*/ 142 w 380"/>
                  <a:gd name="T15" fmla="*/ 21 h 408"/>
                  <a:gd name="T16" fmla="*/ 142 w 380"/>
                  <a:gd name="T17" fmla="*/ 12 h 408"/>
                  <a:gd name="T18" fmla="*/ 133 w 380"/>
                  <a:gd name="T19" fmla="*/ 17 h 408"/>
                  <a:gd name="T20" fmla="*/ 124 w 380"/>
                  <a:gd name="T21" fmla="*/ 40 h 408"/>
                  <a:gd name="T22" fmla="*/ 136 w 380"/>
                  <a:gd name="T23" fmla="*/ 37 h 408"/>
                  <a:gd name="T24" fmla="*/ 158 w 380"/>
                  <a:gd name="T25" fmla="*/ 49 h 408"/>
                  <a:gd name="T26" fmla="*/ 171 w 380"/>
                  <a:gd name="T27" fmla="*/ 58 h 408"/>
                  <a:gd name="T28" fmla="*/ 201 w 380"/>
                  <a:gd name="T29" fmla="*/ 75 h 408"/>
                  <a:gd name="T30" fmla="*/ 239 w 380"/>
                  <a:gd name="T31" fmla="*/ 86 h 408"/>
                  <a:gd name="T32" fmla="*/ 263 w 380"/>
                  <a:gd name="T33" fmla="*/ 96 h 408"/>
                  <a:gd name="T34" fmla="*/ 282 w 380"/>
                  <a:gd name="T35" fmla="*/ 100 h 408"/>
                  <a:gd name="T36" fmla="*/ 300 w 380"/>
                  <a:gd name="T37" fmla="*/ 104 h 408"/>
                  <a:gd name="T38" fmla="*/ 305 w 380"/>
                  <a:gd name="T39" fmla="*/ 118 h 408"/>
                  <a:gd name="T40" fmla="*/ 320 w 380"/>
                  <a:gd name="T41" fmla="*/ 127 h 408"/>
                  <a:gd name="T42" fmla="*/ 320 w 380"/>
                  <a:gd name="T43" fmla="*/ 144 h 408"/>
                  <a:gd name="T44" fmla="*/ 320 w 380"/>
                  <a:gd name="T45" fmla="*/ 156 h 408"/>
                  <a:gd name="T46" fmla="*/ 326 w 380"/>
                  <a:gd name="T47" fmla="*/ 164 h 408"/>
                  <a:gd name="T48" fmla="*/ 331 w 380"/>
                  <a:gd name="T49" fmla="*/ 182 h 408"/>
                  <a:gd name="T50" fmla="*/ 317 w 380"/>
                  <a:gd name="T51" fmla="*/ 201 h 408"/>
                  <a:gd name="T52" fmla="*/ 308 w 380"/>
                  <a:gd name="T53" fmla="*/ 221 h 408"/>
                  <a:gd name="T54" fmla="*/ 314 w 380"/>
                  <a:gd name="T55" fmla="*/ 227 h 408"/>
                  <a:gd name="T56" fmla="*/ 331 w 380"/>
                  <a:gd name="T57" fmla="*/ 204 h 408"/>
                  <a:gd name="T58" fmla="*/ 346 w 380"/>
                  <a:gd name="T59" fmla="*/ 204 h 408"/>
                  <a:gd name="T60" fmla="*/ 341 w 380"/>
                  <a:gd name="T61" fmla="*/ 227 h 408"/>
                  <a:gd name="T62" fmla="*/ 340 w 380"/>
                  <a:gd name="T63" fmla="*/ 257 h 408"/>
                  <a:gd name="T64" fmla="*/ 326 w 380"/>
                  <a:gd name="T65" fmla="*/ 283 h 408"/>
                  <a:gd name="T66" fmla="*/ 322 w 380"/>
                  <a:gd name="T67" fmla="*/ 316 h 408"/>
                  <a:gd name="T68" fmla="*/ 314 w 380"/>
                  <a:gd name="T69" fmla="*/ 354 h 408"/>
                  <a:gd name="T70" fmla="*/ 318 w 380"/>
                  <a:gd name="T71" fmla="*/ 375 h 408"/>
                  <a:gd name="T72" fmla="*/ 320 w 380"/>
                  <a:gd name="T73" fmla="*/ 400 h 408"/>
                  <a:gd name="T74" fmla="*/ 220 w 380"/>
                  <a:gd name="T75" fmla="*/ 406 h 408"/>
                  <a:gd name="T76" fmla="*/ 141 w 380"/>
                  <a:gd name="T77" fmla="*/ 400 h 408"/>
                  <a:gd name="T78" fmla="*/ 115 w 380"/>
                  <a:gd name="T79" fmla="*/ 381 h 408"/>
                  <a:gd name="T80" fmla="*/ 109 w 380"/>
                  <a:gd name="T81" fmla="*/ 358 h 408"/>
                  <a:gd name="T82" fmla="*/ 106 w 380"/>
                  <a:gd name="T83" fmla="*/ 328 h 408"/>
                  <a:gd name="T84" fmla="*/ 103 w 380"/>
                  <a:gd name="T85" fmla="*/ 313 h 408"/>
                  <a:gd name="T86" fmla="*/ 101 w 380"/>
                  <a:gd name="T87" fmla="*/ 294 h 408"/>
                  <a:gd name="T88" fmla="*/ 93 w 380"/>
                  <a:gd name="T89" fmla="*/ 276 h 408"/>
                  <a:gd name="T90" fmla="*/ 60 w 380"/>
                  <a:gd name="T91" fmla="*/ 248 h 408"/>
                  <a:gd name="T92" fmla="*/ 17 w 380"/>
                  <a:gd name="T93" fmla="*/ 221 h 408"/>
                  <a:gd name="T94" fmla="*/ 8 w 380"/>
                  <a:gd name="T95" fmla="*/ 196 h 408"/>
                  <a:gd name="T96" fmla="*/ 8 w 380"/>
                  <a:gd name="T97" fmla="*/ 172 h 408"/>
                  <a:gd name="T98" fmla="*/ 14 w 380"/>
                  <a:gd name="T99" fmla="*/ 149 h 408"/>
                  <a:gd name="T100" fmla="*/ 0 w 380"/>
                  <a:gd name="T101" fmla="*/ 127 h 408"/>
                  <a:gd name="T102" fmla="*/ 20 w 380"/>
                  <a:gd name="T103" fmla="*/ 103 h 408"/>
                  <a:gd name="T104" fmla="*/ 34 w 380"/>
                  <a:gd name="T105" fmla="*/ 95 h 408"/>
                  <a:gd name="T106" fmla="*/ 38 w 380"/>
                  <a:gd name="T107" fmla="*/ 58 h 408"/>
                  <a:gd name="T108" fmla="*/ 44 w 380"/>
                  <a:gd name="T109" fmla="*/ 34 h 408"/>
                  <a:gd name="T110" fmla="*/ 69 w 380"/>
                  <a:gd name="T111" fmla="*/ 34 h 408"/>
                  <a:gd name="T112" fmla="*/ 109 w 380"/>
                  <a:gd name="T113" fmla="*/ 20 h 408"/>
                  <a:gd name="T114" fmla="*/ 121 w 380"/>
                  <a:gd name="T115" fmla="*/ 12 h 408"/>
                  <a:gd name="T116" fmla="*/ 135 w 380"/>
                  <a:gd name="T117" fmla="*/ 14 h 408"/>
                  <a:gd name="T118" fmla="*/ 119 w 380"/>
                  <a:gd name="T119" fmla="*/ 8 h 408"/>
                  <a:gd name="T120" fmla="*/ 156 w 380"/>
                  <a:gd name="T121" fmla="*/ 1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0" h="408">
                    <a:moveTo>
                      <a:pt x="368" y="162"/>
                    </a:moveTo>
                    <a:lnTo>
                      <a:pt x="371" y="162"/>
                    </a:lnTo>
                    <a:lnTo>
                      <a:pt x="372" y="162"/>
                    </a:lnTo>
                    <a:lnTo>
                      <a:pt x="372" y="164"/>
                    </a:lnTo>
                    <a:lnTo>
                      <a:pt x="372" y="165"/>
                    </a:lnTo>
                    <a:lnTo>
                      <a:pt x="372" y="167"/>
                    </a:lnTo>
                    <a:lnTo>
                      <a:pt x="372" y="168"/>
                    </a:lnTo>
                    <a:lnTo>
                      <a:pt x="369" y="167"/>
                    </a:lnTo>
                    <a:lnTo>
                      <a:pt x="368" y="167"/>
                    </a:lnTo>
                    <a:lnTo>
                      <a:pt x="368" y="168"/>
                    </a:lnTo>
                    <a:lnTo>
                      <a:pt x="369" y="168"/>
                    </a:lnTo>
                    <a:lnTo>
                      <a:pt x="368" y="172"/>
                    </a:lnTo>
                    <a:lnTo>
                      <a:pt x="368" y="173"/>
                    </a:lnTo>
                    <a:lnTo>
                      <a:pt x="368" y="175"/>
                    </a:lnTo>
                    <a:lnTo>
                      <a:pt x="369" y="176"/>
                    </a:lnTo>
                    <a:lnTo>
                      <a:pt x="366" y="175"/>
                    </a:lnTo>
                    <a:lnTo>
                      <a:pt x="364" y="175"/>
                    </a:lnTo>
                    <a:lnTo>
                      <a:pt x="366" y="176"/>
                    </a:lnTo>
                    <a:lnTo>
                      <a:pt x="368" y="179"/>
                    </a:lnTo>
                    <a:lnTo>
                      <a:pt x="366" y="179"/>
                    </a:lnTo>
                    <a:lnTo>
                      <a:pt x="366" y="181"/>
                    </a:lnTo>
                    <a:lnTo>
                      <a:pt x="366" y="182"/>
                    </a:lnTo>
                    <a:lnTo>
                      <a:pt x="364" y="182"/>
                    </a:lnTo>
                    <a:lnTo>
                      <a:pt x="363" y="182"/>
                    </a:lnTo>
                    <a:lnTo>
                      <a:pt x="363" y="184"/>
                    </a:lnTo>
                    <a:lnTo>
                      <a:pt x="363" y="185"/>
                    </a:lnTo>
                    <a:lnTo>
                      <a:pt x="360" y="190"/>
                    </a:lnTo>
                    <a:lnTo>
                      <a:pt x="358" y="193"/>
                    </a:lnTo>
                    <a:lnTo>
                      <a:pt x="360" y="195"/>
                    </a:lnTo>
                    <a:lnTo>
                      <a:pt x="358" y="196"/>
                    </a:lnTo>
                    <a:lnTo>
                      <a:pt x="357" y="198"/>
                    </a:lnTo>
                    <a:lnTo>
                      <a:pt x="357" y="199"/>
                    </a:lnTo>
                    <a:lnTo>
                      <a:pt x="354" y="204"/>
                    </a:lnTo>
                    <a:lnTo>
                      <a:pt x="352" y="205"/>
                    </a:lnTo>
                    <a:lnTo>
                      <a:pt x="349" y="205"/>
                    </a:lnTo>
                    <a:lnTo>
                      <a:pt x="348" y="202"/>
                    </a:lnTo>
                    <a:lnTo>
                      <a:pt x="346" y="199"/>
                    </a:lnTo>
                    <a:lnTo>
                      <a:pt x="346" y="196"/>
                    </a:lnTo>
                    <a:lnTo>
                      <a:pt x="346" y="191"/>
                    </a:lnTo>
                    <a:lnTo>
                      <a:pt x="348" y="188"/>
                    </a:lnTo>
                    <a:lnTo>
                      <a:pt x="352" y="184"/>
                    </a:lnTo>
                    <a:lnTo>
                      <a:pt x="352" y="182"/>
                    </a:lnTo>
                    <a:lnTo>
                      <a:pt x="354" y="181"/>
                    </a:lnTo>
                    <a:lnTo>
                      <a:pt x="354" y="179"/>
                    </a:lnTo>
                    <a:lnTo>
                      <a:pt x="354" y="178"/>
                    </a:lnTo>
                    <a:lnTo>
                      <a:pt x="355" y="175"/>
                    </a:lnTo>
                    <a:lnTo>
                      <a:pt x="357" y="173"/>
                    </a:lnTo>
                    <a:lnTo>
                      <a:pt x="358" y="173"/>
                    </a:lnTo>
                    <a:lnTo>
                      <a:pt x="360" y="173"/>
                    </a:lnTo>
                    <a:lnTo>
                      <a:pt x="360" y="172"/>
                    </a:lnTo>
                    <a:lnTo>
                      <a:pt x="363" y="172"/>
                    </a:lnTo>
                    <a:lnTo>
                      <a:pt x="363" y="170"/>
                    </a:lnTo>
                    <a:lnTo>
                      <a:pt x="363" y="168"/>
                    </a:lnTo>
                    <a:lnTo>
                      <a:pt x="364" y="165"/>
                    </a:lnTo>
                    <a:lnTo>
                      <a:pt x="366" y="164"/>
                    </a:lnTo>
                    <a:lnTo>
                      <a:pt x="366" y="162"/>
                    </a:lnTo>
                    <a:lnTo>
                      <a:pt x="366" y="161"/>
                    </a:lnTo>
                    <a:lnTo>
                      <a:pt x="368" y="162"/>
                    </a:lnTo>
                    <a:close/>
                    <a:moveTo>
                      <a:pt x="375" y="152"/>
                    </a:moveTo>
                    <a:lnTo>
                      <a:pt x="377" y="152"/>
                    </a:lnTo>
                    <a:lnTo>
                      <a:pt x="378" y="152"/>
                    </a:lnTo>
                    <a:lnTo>
                      <a:pt x="380" y="152"/>
                    </a:lnTo>
                    <a:lnTo>
                      <a:pt x="380" y="153"/>
                    </a:lnTo>
                    <a:lnTo>
                      <a:pt x="380" y="155"/>
                    </a:lnTo>
                    <a:lnTo>
                      <a:pt x="380" y="156"/>
                    </a:lnTo>
                    <a:lnTo>
                      <a:pt x="380" y="158"/>
                    </a:lnTo>
                    <a:lnTo>
                      <a:pt x="375" y="158"/>
                    </a:lnTo>
                    <a:lnTo>
                      <a:pt x="374" y="158"/>
                    </a:lnTo>
                    <a:lnTo>
                      <a:pt x="372" y="158"/>
                    </a:lnTo>
                    <a:lnTo>
                      <a:pt x="374" y="156"/>
                    </a:lnTo>
                    <a:lnTo>
                      <a:pt x="374" y="153"/>
                    </a:lnTo>
                    <a:lnTo>
                      <a:pt x="374" y="152"/>
                    </a:lnTo>
                    <a:lnTo>
                      <a:pt x="374" y="150"/>
                    </a:lnTo>
                    <a:lnTo>
                      <a:pt x="375" y="150"/>
                    </a:lnTo>
                    <a:lnTo>
                      <a:pt x="375" y="152"/>
                    </a:lnTo>
                    <a:close/>
                    <a:moveTo>
                      <a:pt x="136" y="28"/>
                    </a:moveTo>
                    <a:lnTo>
                      <a:pt x="133" y="29"/>
                    </a:lnTo>
                    <a:lnTo>
                      <a:pt x="132" y="29"/>
                    </a:lnTo>
                    <a:lnTo>
                      <a:pt x="132" y="28"/>
                    </a:lnTo>
                    <a:lnTo>
                      <a:pt x="133" y="26"/>
                    </a:lnTo>
                    <a:lnTo>
                      <a:pt x="138" y="23"/>
                    </a:lnTo>
                    <a:lnTo>
                      <a:pt x="139" y="21"/>
                    </a:lnTo>
                    <a:lnTo>
                      <a:pt x="142" y="18"/>
                    </a:lnTo>
                    <a:lnTo>
                      <a:pt x="144" y="18"/>
                    </a:lnTo>
                    <a:lnTo>
                      <a:pt x="145" y="20"/>
                    </a:lnTo>
                    <a:lnTo>
                      <a:pt x="145" y="21"/>
                    </a:lnTo>
                    <a:lnTo>
                      <a:pt x="144" y="21"/>
                    </a:lnTo>
                    <a:lnTo>
                      <a:pt x="142" y="21"/>
                    </a:lnTo>
                    <a:lnTo>
                      <a:pt x="141" y="23"/>
                    </a:lnTo>
                    <a:lnTo>
                      <a:pt x="139" y="24"/>
                    </a:lnTo>
                    <a:lnTo>
                      <a:pt x="139" y="26"/>
                    </a:lnTo>
                    <a:lnTo>
                      <a:pt x="136" y="28"/>
                    </a:lnTo>
                    <a:close/>
                    <a:moveTo>
                      <a:pt x="147" y="14"/>
                    </a:moveTo>
                    <a:lnTo>
                      <a:pt x="147" y="15"/>
                    </a:lnTo>
                    <a:lnTo>
                      <a:pt x="145" y="14"/>
                    </a:lnTo>
                    <a:lnTo>
                      <a:pt x="144" y="14"/>
                    </a:lnTo>
                    <a:lnTo>
                      <a:pt x="141" y="14"/>
                    </a:lnTo>
                    <a:lnTo>
                      <a:pt x="141" y="12"/>
                    </a:lnTo>
                    <a:lnTo>
                      <a:pt x="142" y="12"/>
                    </a:lnTo>
                    <a:lnTo>
                      <a:pt x="145" y="11"/>
                    </a:lnTo>
                    <a:lnTo>
                      <a:pt x="147" y="11"/>
                    </a:lnTo>
                    <a:lnTo>
                      <a:pt x="148" y="11"/>
                    </a:lnTo>
                    <a:lnTo>
                      <a:pt x="148" y="12"/>
                    </a:lnTo>
                    <a:lnTo>
                      <a:pt x="147" y="14"/>
                    </a:lnTo>
                    <a:close/>
                    <a:moveTo>
                      <a:pt x="130" y="12"/>
                    </a:moveTo>
                    <a:lnTo>
                      <a:pt x="132" y="12"/>
                    </a:lnTo>
                    <a:lnTo>
                      <a:pt x="133" y="15"/>
                    </a:lnTo>
                    <a:lnTo>
                      <a:pt x="135" y="15"/>
                    </a:lnTo>
                    <a:lnTo>
                      <a:pt x="135" y="17"/>
                    </a:lnTo>
                    <a:lnTo>
                      <a:pt x="133" y="17"/>
                    </a:lnTo>
                    <a:lnTo>
                      <a:pt x="133" y="18"/>
                    </a:lnTo>
                    <a:lnTo>
                      <a:pt x="132" y="20"/>
                    </a:lnTo>
                    <a:lnTo>
                      <a:pt x="130" y="24"/>
                    </a:lnTo>
                    <a:lnTo>
                      <a:pt x="129" y="26"/>
                    </a:lnTo>
                    <a:lnTo>
                      <a:pt x="127" y="28"/>
                    </a:lnTo>
                    <a:lnTo>
                      <a:pt x="127" y="29"/>
                    </a:lnTo>
                    <a:lnTo>
                      <a:pt x="127" y="31"/>
                    </a:lnTo>
                    <a:lnTo>
                      <a:pt x="127" y="32"/>
                    </a:lnTo>
                    <a:lnTo>
                      <a:pt x="129" y="34"/>
                    </a:lnTo>
                    <a:lnTo>
                      <a:pt x="127" y="35"/>
                    </a:lnTo>
                    <a:lnTo>
                      <a:pt x="124" y="40"/>
                    </a:lnTo>
                    <a:lnTo>
                      <a:pt x="122" y="41"/>
                    </a:lnTo>
                    <a:lnTo>
                      <a:pt x="122" y="43"/>
                    </a:lnTo>
                    <a:lnTo>
                      <a:pt x="124" y="44"/>
                    </a:lnTo>
                    <a:lnTo>
                      <a:pt x="126" y="44"/>
                    </a:lnTo>
                    <a:lnTo>
                      <a:pt x="133" y="41"/>
                    </a:lnTo>
                    <a:lnTo>
                      <a:pt x="135" y="40"/>
                    </a:lnTo>
                    <a:lnTo>
                      <a:pt x="136" y="38"/>
                    </a:lnTo>
                    <a:lnTo>
                      <a:pt x="133" y="38"/>
                    </a:lnTo>
                    <a:lnTo>
                      <a:pt x="133" y="37"/>
                    </a:lnTo>
                    <a:lnTo>
                      <a:pt x="135" y="37"/>
                    </a:lnTo>
                    <a:lnTo>
                      <a:pt x="136" y="37"/>
                    </a:lnTo>
                    <a:lnTo>
                      <a:pt x="135" y="35"/>
                    </a:lnTo>
                    <a:lnTo>
                      <a:pt x="136" y="35"/>
                    </a:lnTo>
                    <a:lnTo>
                      <a:pt x="141" y="40"/>
                    </a:lnTo>
                    <a:lnTo>
                      <a:pt x="145" y="43"/>
                    </a:lnTo>
                    <a:lnTo>
                      <a:pt x="150" y="44"/>
                    </a:lnTo>
                    <a:lnTo>
                      <a:pt x="153" y="46"/>
                    </a:lnTo>
                    <a:lnTo>
                      <a:pt x="155" y="46"/>
                    </a:lnTo>
                    <a:lnTo>
                      <a:pt x="156" y="44"/>
                    </a:lnTo>
                    <a:lnTo>
                      <a:pt x="156" y="46"/>
                    </a:lnTo>
                    <a:lnTo>
                      <a:pt x="156" y="47"/>
                    </a:lnTo>
                    <a:lnTo>
                      <a:pt x="158" y="49"/>
                    </a:lnTo>
                    <a:lnTo>
                      <a:pt x="159" y="49"/>
                    </a:lnTo>
                    <a:lnTo>
                      <a:pt x="161" y="47"/>
                    </a:lnTo>
                    <a:lnTo>
                      <a:pt x="162" y="49"/>
                    </a:lnTo>
                    <a:lnTo>
                      <a:pt x="162" y="51"/>
                    </a:lnTo>
                    <a:lnTo>
                      <a:pt x="164" y="51"/>
                    </a:lnTo>
                    <a:lnTo>
                      <a:pt x="165" y="52"/>
                    </a:lnTo>
                    <a:lnTo>
                      <a:pt x="167" y="52"/>
                    </a:lnTo>
                    <a:lnTo>
                      <a:pt x="168" y="54"/>
                    </a:lnTo>
                    <a:lnTo>
                      <a:pt x="168" y="55"/>
                    </a:lnTo>
                    <a:lnTo>
                      <a:pt x="170" y="57"/>
                    </a:lnTo>
                    <a:lnTo>
                      <a:pt x="171" y="58"/>
                    </a:lnTo>
                    <a:lnTo>
                      <a:pt x="173" y="63"/>
                    </a:lnTo>
                    <a:lnTo>
                      <a:pt x="173" y="64"/>
                    </a:lnTo>
                    <a:lnTo>
                      <a:pt x="175" y="67"/>
                    </a:lnTo>
                    <a:lnTo>
                      <a:pt x="176" y="69"/>
                    </a:lnTo>
                    <a:lnTo>
                      <a:pt x="178" y="69"/>
                    </a:lnTo>
                    <a:lnTo>
                      <a:pt x="179" y="69"/>
                    </a:lnTo>
                    <a:lnTo>
                      <a:pt x="182" y="70"/>
                    </a:lnTo>
                    <a:lnTo>
                      <a:pt x="185" y="70"/>
                    </a:lnTo>
                    <a:lnTo>
                      <a:pt x="190" y="72"/>
                    </a:lnTo>
                    <a:lnTo>
                      <a:pt x="194" y="73"/>
                    </a:lnTo>
                    <a:lnTo>
                      <a:pt x="201" y="75"/>
                    </a:lnTo>
                    <a:lnTo>
                      <a:pt x="205" y="77"/>
                    </a:lnTo>
                    <a:lnTo>
                      <a:pt x="211" y="78"/>
                    </a:lnTo>
                    <a:lnTo>
                      <a:pt x="217" y="80"/>
                    </a:lnTo>
                    <a:lnTo>
                      <a:pt x="222" y="81"/>
                    </a:lnTo>
                    <a:lnTo>
                      <a:pt x="227" y="83"/>
                    </a:lnTo>
                    <a:lnTo>
                      <a:pt x="230" y="83"/>
                    </a:lnTo>
                    <a:lnTo>
                      <a:pt x="233" y="84"/>
                    </a:lnTo>
                    <a:lnTo>
                      <a:pt x="234" y="84"/>
                    </a:lnTo>
                    <a:lnTo>
                      <a:pt x="236" y="84"/>
                    </a:lnTo>
                    <a:lnTo>
                      <a:pt x="237" y="86"/>
                    </a:lnTo>
                    <a:lnTo>
                      <a:pt x="239" y="86"/>
                    </a:lnTo>
                    <a:lnTo>
                      <a:pt x="242" y="89"/>
                    </a:lnTo>
                    <a:lnTo>
                      <a:pt x="247" y="90"/>
                    </a:lnTo>
                    <a:lnTo>
                      <a:pt x="250" y="92"/>
                    </a:lnTo>
                    <a:lnTo>
                      <a:pt x="254" y="95"/>
                    </a:lnTo>
                    <a:lnTo>
                      <a:pt x="256" y="95"/>
                    </a:lnTo>
                    <a:lnTo>
                      <a:pt x="257" y="95"/>
                    </a:lnTo>
                    <a:lnTo>
                      <a:pt x="259" y="95"/>
                    </a:lnTo>
                    <a:lnTo>
                      <a:pt x="259" y="96"/>
                    </a:lnTo>
                    <a:lnTo>
                      <a:pt x="260" y="96"/>
                    </a:lnTo>
                    <a:lnTo>
                      <a:pt x="262" y="95"/>
                    </a:lnTo>
                    <a:lnTo>
                      <a:pt x="263" y="96"/>
                    </a:lnTo>
                    <a:lnTo>
                      <a:pt x="265" y="96"/>
                    </a:lnTo>
                    <a:lnTo>
                      <a:pt x="268" y="98"/>
                    </a:lnTo>
                    <a:lnTo>
                      <a:pt x="269" y="98"/>
                    </a:lnTo>
                    <a:lnTo>
                      <a:pt x="271" y="96"/>
                    </a:lnTo>
                    <a:lnTo>
                      <a:pt x="273" y="96"/>
                    </a:lnTo>
                    <a:lnTo>
                      <a:pt x="274" y="96"/>
                    </a:lnTo>
                    <a:lnTo>
                      <a:pt x="276" y="96"/>
                    </a:lnTo>
                    <a:lnTo>
                      <a:pt x="277" y="98"/>
                    </a:lnTo>
                    <a:lnTo>
                      <a:pt x="279" y="98"/>
                    </a:lnTo>
                    <a:lnTo>
                      <a:pt x="280" y="98"/>
                    </a:lnTo>
                    <a:lnTo>
                      <a:pt x="282" y="100"/>
                    </a:lnTo>
                    <a:lnTo>
                      <a:pt x="283" y="100"/>
                    </a:lnTo>
                    <a:lnTo>
                      <a:pt x="285" y="100"/>
                    </a:lnTo>
                    <a:lnTo>
                      <a:pt x="286" y="101"/>
                    </a:lnTo>
                    <a:lnTo>
                      <a:pt x="288" y="101"/>
                    </a:lnTo>
                    <a:lnTo>
                      <a:pt x="291" y="101"/>
                    </a:lnTo>
                    <a:lnTo>
                      <a:pt x="292" y="103"/>
                    </a:lnTo>
                    <a:lnTo>
                      <a:pt x="294" y="103"/>
                    </a:lnTo>
                    <a:lnTo>
                      <a:pt x="296" y="103"/>
                    </a:lnTo>
                    <a:lnTo>
                      <a:pt x="297" y="103"/>
                    </a:lnTo>
                    <a:lnTo>
                      <a:pt x="299" y="104"/>
                    </a:lnTo>
                    <a:lnTo>
                      <a:pt x="300" y="104"/>
                    </a:lnTo>
                    <a:lnTo>
                      <a:pt x="300" y="106"/>
                    </a:lnTo>
                    <a:lnTo>
                      <a:pt x="303" y="109"/>
                    </a:lnTo>
                    <a:lnTo>
                      <a:pt x="303" y="110"/>
                    </a:lnTo>
                    <a:lnTo>
                      <a:pt x="303" y="112"/>
                    </a:lnTo>
                    <a:lnTo>
                      <a:pt x="302" y="112"/>
                    </a:lnTo>
                    <a:lnTo>
                      <a:pt x="300" y="113"/>
                    </a:lnTo>
                    <a:lnTo>
                      <a:pt x="300" y="115"/>
                    </a:lnTo>
                    <a:lnTo>
                      <a:pt x="300" y="116"/>
                    </a:lnTo>
                    <a:lnTo>
                      <a:pt x="302" y="116"/>
                    </a:lnTo>
                    <a:lnTo>
                      <a:pt x="303" y="118"/>
                    </a:lnTo>
                    <a:lnTo>
                      <a:pt x="305" y="118"/>
                    </a:lnTo>
                    <a:lnTo>
                      <a:pt x="306" y="118"/>
                    </a:lnTo>
                    <a:lnTo>
                      <a:pt x="308" y="118"/>
                    </a:lnTo>
                    <a:lnTo>
                      <a:pt x="309" y="119"/>
                    </a:lnTo>
                    <a:lnTo>
                      <a:pt x="311" y="119"/>
                    </a:lnTo>
                    <a:lnTo>
                      <a:pt x="314" y="121"/>
                    </a:lnTo>
                    <a:lnTo>
                      <a:pt x="315" y="121"/>
                    </a:lnTo>
                    <a:lnTo>
                      <a:pt x="315" y="123"/>
                    </a:lnTo>
                    <a:lnTo>
                      <a:pt x="317" y="123"/>
                    </a:lnTo>
                    <a:lnTo>
                      <a:pt x="318" y="124"/>
                    </a:lnTo>
                    <a:lnTo>
                      <a:pt x="320" y="126"/>
                    </a:lnTo>
                    <a:lnTo>
                      <a:pt x="320" y="127"/>
                    </a:lnTo>
                    <a:lnTo>
                      <a:pt x="320" y="129"/>
                    </a:lnTo>
                    <a:lnTo>
                      <a:pt x="320" y="130"/>
                    </a:lnTo>
                    <a:lnTo>
                      <a:pt x="320" y="132"/>
                    </a:lnTo>
                    <a:lnTo>
                      <a:pt x="322" y="133"/>
                    </a:lnTo>
                    <a:lnTo>
                      <a:pt x="322" y="135"/>
                    </a:lnTo>
                    <a:lnTo>
                      <a:pt x="322" y="136"/>
                    </a:lnTo>
                    <a:lnTo>
                      <a:pt x="320" y="136"/>
                    </a:lnTo>
                    <a:lnTo>
                      <a:pt x="320" y="138"/>
                    </a:lnTo>
                    <a:lnTo>
                      <a:pt x="320" y="141"/>
                    </a:lnTo>
                    <a:lnTo>
                      <a:pt x="320" y="142"/>
                    </a:lnTo>
                    <a:lnTo>
                      <a:pt x="320" y="144"/>
                    </a:lnTo>
                    <a:lnTo>
                      <a:pt x="320" y="146"/>
                    </a:lnTo>
                    <a:lnTo>
                      <a:pt x="318" y="147"/>
                    </a:lnTo>
                    <a:lnTo>
                      <a:pt x="317" y="149"/>
                    </a:lnTo>
                    <a:lnTo>
                      <a:pt x="317" y="150"/>
                    </a:lnTo>
                    <a:lnTo>
                      <a:pt x="317" y="152"/>
                    </a:lnTo>
                    <a:lnTo>
                      <a:pt x="317" y="153"/>
                    </a:lnTo>
                    <a:lnTo>
                      <a:pt x="315" y="155"/>
                    </a:lnTo>
                    <a:lnTo>
                      <a:pt x="315" y="156"/>
                    </a:lnTo>
                    <a:lnTo>
                      <a:pt x="317" y="156"/>
                    </a:lnTo>
                    <a:lnTo>
                      <a:pt x="318" y="156"/>
                    </a:lnTo>
                    <a:lnTo>
                      <a:pt x="320" y="156"/>
                    </a:lnTo>
                    <a:lnTo>
                      <a:pt x="322" y="156"/>
                    </a:lnTo>
                    <a:lnTo>
                      <a:pt x="323" y="156"/>
                    </a:lnTo>
                    <a:lnTo>
                      <a:pt x="328" y="155"/>
                    </a:lnTo>
                    <a:lnTo>
                      <a:pt x="328" y="153"/>
                    </a:lnTo>
                    <a:lnTo>
                      <a:pt x="328" y="155"/>
                    </a:lnTo>
                    <a:lnTo>
                      <a:pt x="329" y="155"/>
                    </a:lnTo>
                    <a:lnTo>
                      <a:pt x="329" y="156"/>
                    </a:lnTo>
                    <a:lnTo>
                      <a:pt x="329" y="158"/>
                    </a:lnTo>
                    <a:lnTo>
                      <a:pt x="329" y="159"/>
                    </a:lnTo>
                    <a:lnTo>
                      <a:pt x="328" y="159"/>
                    </a:lnTo>
                    <a:lnTo>
                      <a:pt x="326" y="164"/>
                    </a:lnTo>
                    <a:lnTo>
                      <a:pt x="325" y="167"/>
                    </a:lnTo>
                    <a:lnTo>
                      <a:pt x="325" y="168"/>
                    </a:lnTo>
                    <a:lnTo>
                      <a:pt x="325" y="172"/>
                    </a:lnTo>
                    <a:lnTo>
                      <a:pt x="325" y="173"/>
                    </a:lnTo>
                    <a:lnTo>
                      <a:pt x="326" y="173"/>
                    </a:lnTo>
                    <a:lnTo>
                      <a:pt x="328" y="175"/>
                    </a:lnTo>
                    <a:lnTo>
                      <a:pt x="328" y="176"/>
                    </a:lnTo>
                    <a:lnTo>
                      <a:pt x="329" y="176"/>
                    </a:lnTo>
                    <a:lnTo>
                      <a:pt x="329" y="178"/>
                    </a:lnTo>
                    <a:lnTo>
                      <a:pt x="334" y="179"/>
                    </a:lnTo>
                    <a:lnTo>
                      <a:pt x="331" y="182"/>
                    </a:lnTo>
                    <a:lnTo>
                      <a:pt x="331" y="184"/>
                    </a:lnTo>
                    <a:lnTo>
                      <a:pt x="331" y="187"/>
                    </a:lnTo>
                    <a:lnTo>
                      <a:pt x="331" y="188"/>
                    </a:lnTo>
                    <a:lnTo>
                      <a:pt x="331" y="190"/>
                    </a:lnTo>
                    <a:lnTo>
                      <a:pt x="329" y="190"/>
                    </a:lnTo>
                    <a:lnTo>
                      <a:pt x="328" y="191"/>
                    </a:lnTo>
                    <a:lnTo>
                      <a:pt x="322" y="191"/>
                    </a:lnTo>
                    <a:lnTo>
                      <a:pt x="320" y="193"/>
                    </a:lnTo>
                    <a:lnTo>
                      <a:pt x="317" y="196"/>
                    </a:lnTo>
                    <a:lnTo>
                      <a:pt x="318" y="198"/>
                    </a:lnTo>
                    <a:lnTo>
                      <a:pt x="317" y="201"/>
                    </a:lnTo>
                    <a:lnTo>
                      <a:pt x="314" y="205"/>
                    </a:lnTo>
                    <a:lnTo>
                      <a:pt x="312" y="207"/>
                    </a:lnTo>
                    <a:lnTo>
                      <a:pt x="312" y="208"/>
                    </a:lnTo>
                    <a:lnTo>
                      <a:pt x="312" y="210"/>
                    </a:lnTo>
                    <a:lnTo>
                      <a:pt x="311" y="210"/>
                    </a:lnTo>
                    <a:lnTo>
                      <a:pt x="309" y="211"/>
                    </a:lnTo>
                    <a:lnTo>
                      <a:pt x="309" y="213"/>
                    </a:lnTo>
                    <a:lnTo>
                      <a:pt x="308" y="216"/>
                    </a:lnTo>
                    <a:lnTo>
                      <a:pt x="309" y="218"/>
                    </a:lnTo>
                    <a:lnTo>
                      <a:pt x="308" y="219"/>
                    </a:lnTo>
                    <a:lnTo>
                      <a:pt x="308" y="221"/>
                    </a:lnTo>
                    <a:lnTo>
                      <a:pt x="306" y="221"/>
                    </a:lnTo>
                    <a:lnTo>
                      <a:pt x="306" y="222"/>
                    </a:lnTo>
                    <a:lnTo>
                      <a:pt x="306" y="225"/>
                    </a:lnTo>
                    <a:lnTo>
                      <a:pt x="305" y="227"/>
                    </a:lnTo>
                    <a:lnTo>
                      <a:pt x="306" y="227"/>
                    </a:lnTo>
                    <a:lnTo>
                      <a:pt x="308" y="228"/>
                    </a:lnTo>
                    <a:lnTo>
                      <a:pt x="308" y="230"/>
                    </a:lnTo>
                    <a:lnTo>
                      <a:pt x="309" y="230"/>
                    </a:lnTo>
                    <a:lnTo>
                      <a:pt x="312" y="230"/>
                    </a:lnTo>
                    <a:lnTo>
                      <a:pt x="312" y="228"/>
                    </a:lnTo>
                    <a:lnTo>
                      <a:pt x="314" y="227"/>
                    </a:lnTo>
                    <a:lnTo>
                      <a:pt x="314" y="225"/>
                    </a:lnTo>
                    <a:lnTo>
                      <a:pt x="315" y="224"/>
                    </a:lnTo>
                    <a:lnTo>
                      <a:pt x="318" y="221"/>
                    </a:lnTo>
                    <a:lnTo>
                      <a:pt x="323" y="219"/>
                    </a:lnTo>
                    <a:lnTo>
                      <a:pt x="325" y="218"/>
                    </a:lnTo>
                    <a:lnTo>
                      <a:pt x="325" y="216"/>
                    </a:lnTo>
                    <a:lnTo>
                      <a:pt x="326" y="214"/>
                    </a:lnTo>
                    <a:lnTo>
                      <a:pt x="325" y="213"/>
                    </a:lnTo>
                    <a:lnTo>
                      <a:pt x="328" y="208"/>
                    </a:lnTo>
                    <a:lnTo>
                      <a:pt x="329" y="205"/>
                    </a:lnTo>
                    <a:lnTo>
                      <a:pt x="331" y="204"/>
                    </a:lnTo>
                    <a:lnTo>
                      <a:pt x="332" y="202"/>
                    </a:lnTo>
                    <a:lnTo>
                      <a:pt x="334" y="202"/>
                    </a:lnTo>
                    <a:lnTo>
                      <a:pt x="335" y="202"/>
                    </a:lnTo>
                    <a:lnTo>
                      <a:pt x="335" y="204"/>
                    </a:lnTo>
                    <a:lnTo>
                      <a:pt x="337" y="202"/>
                    </a:lnTo>
                    <a:lnTo>
                      <a:pt x="338" y="199"/>
                    </a:lnTo>
                    <a:lnTo>
                      <a:pt x="340" y="201"/>
                    </a:lnTo>
                    <a:lnTo>
                      <a:pt x="341" y="199"/>
                    </a:lnTo>
                    <a:lnTo>
                      <a:pt x="343" y="199"/>
                    </a:lnTo>
                    <a:lnTo>
                      <a:pt x="345" y="201"/>
                    </a:lnTo>
                    <a:lnTo>
                      <a:pt x="346" y="204"/>
                    </a:lnTo>
                    <a:lnTo>
                      <a:pt x="348" y="205"/>
                    </a:lnTo>
                    <a:lnTo>
                      <a:pt x="349" y="205"/>
                    </a:lnTo>
                    <a:lnTo>
                      <a:pt x="351" y="207"/>
                    </a:lnTo>
                    <a:lnTo>
                      <a:pt x="351" y="208"/>
                    </a:lnTo>
                    <a:lnTo>
                      <a:pt x="349" y="214"/>
                    </a:lnTo>
                    <a:lnTo>
                      <a:pt x="348" y="214"/>
                    </a:lnTo>
                    <a:lnTo>
                      <a:pt x="348" y="216"/>
                    </a:lnTo>
                    <a:lnTo>
                      <a:pt x="348" y="218"/>
                    </a:lnTo>
                    <a:lnTo>
                      <a:pt x="346" y="219"/>
                    </a:lnTo>
                    <a:lnTo>
                      <a:pt x="343" y="224"/>
                    </a:lnTo>
                    <a:lnTo>
                      <a:pt x="341" y="227"/>
                    </a:lnTo>
                    <a:lnTo>
                      <a:pt x="340" y="231"/>
                    </a:lnTo>
                    <a:lnTo>
                      <a:pt x="338" y="241"/>
                    </a:lnTo>
                    <a:lnTo>
                      <a:pt x="338" y="242"/>
                    </a:lnTo>
                    <a:lnTo>
                      <a:pt x="338" y="244"/>
                    </a:lnTo>
                    <a:lnTo>
                      <a:pt x="337" y="245"/>
                    </a:lnTo>
                    <a:lnTo>
                      <a:pt x="337" y="247"/>
                    </a:lnTo>
                    <a:lnTo>
                      <a:pt x="337" y="248"/>
                    </a:lnTo>
                    <a:lnTo>
                      <a:pt x="337" y="250"/>
                    </a:lnTo>
                    <a:lnTo>
                      <a:pt x="337" y="253"/>
                    </a:lnTo>
                    <a:lnTo>
                      <a:pt x="340" y="256"/>
                    </a:lnTo>
                    <a:lnTo>
                      <a:pt x="340" y="257"/>
                    </a:lnTo>
                    <a:lnTo>
                      <a:pt x="340" y="259"/>
                    </a:lnTo>
                    <a:lnTo>
                      <a:pt x="338" y="262"/>
                    </a:lnTo>
                    <a:lnTo>
                      <a:pt x="338" y="263"/>
                    </a:lnTo>
                    <a:lnTo>
                      <a:pt x="337" y="263"/>
                    </a:lnTo>
                    <a:lnTo>
                      <a:pt x="332" y="267"/>
                    </a:lnTo>
                    <a:lnTo>
                      <a:pt x="331" y="268"/>
                    </a:lnTo>
                    <a:lnTo>
                      <a:pt x="328" y="276"/>
                    </a:lnTo>
                    <a:lnTo>
                      <a:pt x="328" y="277"/>
                    </a:lnTo>
                    <a:lnTo>
                      <a:pt x="328" y="280"/>
                    </a:lnTo>
                    <a:lnTo>
                      <a:pt x="326" y="280"/>
                    </a:lnTo>
                    <a:lnTo>
                      <a:pt x="326" y="283"/>
                    </a:lnTo>
                    <a:lnTo>
                      <a:pt x="325" y="291"/>
                    </a:lnTo>
                    <a:lnTo>
                      <a:pt x="325" y="293"/>
                    </a:lnTo>
                    <a:lnTo>
                      <a:pt x="326" y="294"/>
                    </a:lnTo>
                    <a:lnTo>
                      <a:pt x="328" y="297"/>
                    </a:lnTo>
                    <a:lnTo>
                      <a:pt x="328" y="299"/>
                    </a:lnTo>
                    <a:lnTo>
                      <a:pt x="326" y="300"/>
                    </a:lnTo>
                    <a:lnTo>
                      <a:pt x="326" y="302"/>
                    </a:lnTo>
                    <a:lnTo>
                      <a:pt x="328" y="302"/>
                    </a:lnTo>
                    <a:lnTo>
                      <a:pt x="326" y="306"/>
                    </a:lnTo>
                    <a:lnTo>
                      <a:pt x="322" y="314"/>
                    </a:lnTo>
                    <a:lnTo>
                      <a:pt x="322" y="316"/>
                    </a:lnTo>
                    <a:lnTo>
                      <a:pt x="320" y="317"/>
                    </a:lnTo>
                    <a:lnTo>
                      <a:pt x="322" y="320"/>
                    </a:lnTo>
                    <a:lnTo>
                      <a:pt x="320" y="323"/>
                    </a:lnTo>
                    <a:lnTo>
                      <a:pt x="317" y="332"/>
                    </a:lnTo>
                    <a:lnTo>
                      <a:pt x="315" y="334"/>
                    </a:lnTo>
                    <a:lnTo>
                      <a:pt x="314" y="342"/>
                    </a:lnTo>
                    <a:lnTo>
                      <a:pt x="314" y="345"/>
                    </a:lnTo>
                    <a:lnTo>
                      <a:pt x="315" y="346"/>
                    </a:lnTo>
                    <a:lnTo>
                      <a:pt x="315" y="349"/>
                    </a:lnTo>
                    <a:lnTo>
                      <a:pt x="315" y="351"/>
                    </a:lnTo>
                    <a:lnTo>
                      <a:pt x="314" y="354"/>
                    </a:lnTo>
                    <a:lnTo>
                      <a:pt x="315" y="354"/>
                    </a:lnTo>
                    <a:lnTo>
                      <a:pt x="315" y="355"/>
                    </a:lnTo>
                    <a:lnTo>
                      <a:pt x="317" y="355"/>
                    </a:lnTo>
                    <a:lnTo>
                      <a:pt x="315" y="357"/>
                    </a:lnTo>
                    <a:lnTo>
                      <a:pt x="315" y="360"/>
                    </a:lnTo>
                    <a:lnTo>
                      <a:pt x="314" y="362"/>
                    </a:lnTo>
                    <a:lnTo>
                      <a:pt x="315" y="363"/>
                    </a:lnTo>
                    <a:lnTo>
                      <a:pt x="317" y="363"/>
                    </a:lnTo>
                    <a:lnTo>
                      <a:pt x="317" y="366"/>
                    </a:lnTo>
                    <a:lnTo>
                      <a:pt x="318" y="368"/>
                    </a:lnTo>
                    <a:lnTo>
                      <a:pt x="318" y="375"/>
                    </a:lnTo>
                    <a:lnTo>
                      <a:pt x="318" y="377"/>
                    </a:lnTo>
                    <a:lnTo>
                      <a:pt x="322" y="380"/>
                    </a:lnTo>
                    <a:lnTo>
                      <a:pt x="323" y="381"/>
                    </a:lnTo>
                    <a:lnTo>
                      <a:pt x="323" y="383"/>
                    </a:lnTo>
                    <a:lnTo>
                      <a:pt x="322" y="389"/>
                    </a:lnTo>
                    <a:lnTo>
                      <a:pt x="320" y="392"/>
                    </a:lnTo>
                    <a:lnTo>
                      <a:pt x="320" y="394"/>
                    </a:lnTo>
                    <a:lnTo>
                      <a:pt x="320" y="395"/>
                    </a:lnTo>
                    <a:lnTo>
                      <a:pt x="320" y="397"/>
                    </a:lnTo>
                    <a:lnTo>
                      <a:pt x="320" y="398"/>
                    </a:lnTo>
                    <a:lnTo>
                      <a:pt x="320" y="400"/>
                    </a:lnTo>
                    <a:lnTo>
                      <a:pt x="320" y="401"/>
                    </a:lnTo>
                    <a:lnTo>
                      <a:pt x="320" y="408"/>
                    </a:lnTo>
                    <a:lnTo>
                      <a:pt x="309" y="408"/>
                    </a:lnTo>
                    <a:lnTo>
                      <a:pt x="299" y="408"/>
                    </a:lnTo>
                    <a:lnTo>
                      <a:pt x="288" y="408"/>
                    </a:lnTo>
                    <a:lnTo>
                      <a:pt x="276" y="408"/>
                    </a:lnTo>
                    <a:lnTo>
                      <a:pt x="265" y="408"/>
                    </a:lnTo>
                    <a:lnTo>
                      <a:pt x="254" y="408"/>
                    </a:lnTo>
                    <a:lnTo>
                      <a:pt x="242" y="408"/>
                    </a:lnTo>
                    <a:lnTo>
                      <a:pt x="231" y="408"/>
                    </a:lnTo>
                    <a:lnTo>
                      <a:pt x="220" y="406"/>
                    </a:lnTo>
                    <a:lnTo>
                      <a:pt x="208" y="406"/>
                    </a:lnTo>
                    <a:lnTo>
                      <a:pt x="197" y="406"/>
                    </a:lnTo>
                    <a:lnTo>
                      <a:pt x="187" y="406"/>
                    </a:lnTo>
                    <a:lnTo>
                      <a:pt x="176" y="406"/>
                    </a:lnTo>
                    <a:lnTo>
                      <a:pt x="164" y="406"/>
                    </a:lnTo>
                    <a:lnTo>
                      <a:pt x="153" y="406"/>
                    </a:lnTo>
                    <a:lnTo>
                      <a:pt x="142" y="406"/>
                    </a:lnTo>
                    <a:lnTo>
                      <a:pt x="142" y="404"/>
                    </a:lnTo>
                    <a:lnTo>
                      <a:pt x="142" y="403"/>
                    </a:lnTo>
                    <a:lnTo>
                      <a:pt x="142" y="401"/>
                    </a:lnTo>
                    <a:lnTo>
                      <a:pt x="141" y="400"/>
                    </a:lnTo>
                    <a:lnTo>
                      <a:pt x="139" y="398"/>
                    </a:lnTo>
                    <a:lnTo>
                      <a:pt x="139" y="395"/>
                    </a:lnTo>
                    <a:lnTo>
                      <a:pt x="138" y="394"/>
                    </a:lnTo>
                    <a:lnTo>
                      <a:pt x="136" y="394"/>
                    </a:lnTo>
                    <a:lnTo>
                      <a:pt x="135" y="392"/>
                    </a:lnTo>
                    <a:lnTo>
                      <a:pt x="132" y="392"/>
                    </a:lnTo>
                    <a:lnTo>
                      <a:pt x="121" y="389"/>
                    </a:lnTo>
                    <a:lnTo>
                      <a:pt x="118" y="389"/>
                    </a:lnTo>
                    <a:lnTo>
                      <a:pt x="116" y="388"/>
                    </a:lnTo>
                    <a:lnTo>
                      <a:pt x="116" y="386"/>
                    </a:lnTo>
                    <a:lnTo>
                      <a:pt x="115" y="381"/>
                    </a:lnTo>
                    <a:lnTo>
                      <a:pt x="113" y="380"/>
                    </a:lnTo>
                    <a:lnTo>
                      <a:pt x="113" y="377"/>
                    </a:lnTo>
                    <a:lnTo>
                      <a:pt x="113" y="375"/>
                    </a:lnTo>
                    <a:lnTo>
                      <a:pt x="113" y="374"/>
                    </a:lnTo>
                    <a:lnTo>
                      <a:pt x="110" y="372"/>
                    </a:lnTo>
                    <a:lnTo>
                      <a:pt x="110" y="371"/>
                    </a:lnTo>
                    <a:lnTo>
                      <a:pt x="110" y="368"/>
                    </a:lnTo>
                    <a:lnTo>
                      <a:pt x="110" y="365"/>
                    </a:lnTo>
                    <a:lnTo>
                      <a:pt x="110" y="363"/>
                    </a:lnTo>
                    <a:lnTo>
                      <a:pt x="109" y="362"/>
                    </a:lnTo>
                    <a:lnTo>
                      <a:pt x="109" y="358"/>
                    </a:lnTo>
                    <a:lnTo>
                      <a:pt x="109" y="357"/>
                    </a:lnTo>
                    <a:lnTo>
                      <a:pt x="109" y="351"/>
                    </a:lnTo>
                    <a:lnTo>
                      <a:pt x="109" y="348"/>
                    </a:lnTo>
                    <a:lnTo>
                      <a:pt x="113" y="343"/>
                    </a:lnTo>
                    <a:lnTo>
                      <a:pt x="113" y="340"/>
                    </a:lnTo>
                    <a:lnTo>
                      <a:pt x="113" y="337"/>
                    </a:lnTo>
                    <a:lnTo>
                      <a:pt x="112" y="334"/>
                    </a:lnTo>
                    <a:lnTo>
                      <a:pt x="107" y="332"/>
                    </a:lnTo>
                    <a:lnTo>
                      <a:pt x="106" y="332"/>
                    </a:lnTo>
                    <a:lnTo>
                      <a:pt x="106" y="331"/>
                    </a:lnTo>
                    <a:lnTo>
                      <a:pt x="106" y="328"/>
                    </a:lnTo>
                    <a:lnTo>
                      <a:pt x="104" y="326"/>
                    </a:lnTo>
                    <a:lnTo>
                      <a:pt x="104" y="325"/>
                    </a:lnTo>
                    <a:lnTo>
                      <a:pt x="104" y="323"/>
                    </a:lnTo>
                    <a:lnTo>
                      <a:pt x="103" y="323"/>
                    </a:lnTo>
                    <a:lnTo>
                      <a:pt x="103" y="322"/>
                    </a:lnTo>
                    <a:lnTo>
                      <a:pt x="103" y="320"/>
                    </a:lnTo>
                    <a:lnTo>
                      <a:pt x="104" y="320"/>
                    </a:lnTo>
                    <a:lnTo>
                      <a:pt x="104" y="319"/>
                    </a:lnTo>
                    <a:lnTo>
                      <a:pt x="104" y="317"/>
                    </a:lnTo>
                    <a:lnTo>
                      <a:pt x="104" y="314"/>
                    </a:lnTo>
                    <a:lnTo>
                      <a:pt x="103" y="313"/>
                    </a:lnTo>
                    <a:lnTo>
                      <a:pt x="104" y="311"/>
                    </a:lnTo>
                    <a:lnTo>
                      <a:pt x="104" y="309"/>
                    </a:lnTo>
                    <a:lnTo>
                      <a:pt x="103" y="306"/>
                    </a:lnTo>
                    <a:lnTo>
                      <a:pt x="104" y="302"/>
                    </a:lnTo>
                    <a:lnTo>
                      <a:pt x="104" y="300"/>
                    </a:lnTo>
                    <a:lnTo>
                      <a:pt x="104" y="299"/>
                    </a:lnTo>
                    <a:lnTo>
                      <a:pt x="104" y="297"/>
                    </a:lnTo>
                    <a:lnTo>
                      <a:pt x="103" y="297"/>
                    </a:lnTo>
                    <a:lnTo>
                      <a:pt x="103" y="296"/>
                    </a:lnTo>
                    <a:lnTo>
                      <a:pt x="101" y="296"/>
                    </a:lnTo>
                    <a:lnTo>
                      <a:pt x="101" y="294"/>
                    </a:lnTo>
                    <a:lnTo>
                      <a:pt x="101" y="293"/>
                    </a:lnTo>
                    <a:lnTo>
                      <a:pt x="101" y="290"/>
                    </a:lnTo>
                    <a:lnTo>
                      <a:pt x="101" y="288"/>
                    </a:lnTo>
                    <a:lnTo>
                      <a:pt x="101" y="286"/>
                    </a:lnTo>
                    <a:lnTo>
                      <a:pt x="101" y="285"/>
                    </a:lnTo>
                    <a:lnTo>
                      <a:pt x="99" y="283"/>
                    </a:lnTo>
                    <a:lnTo>
                      <a:pt x="96" y="282"/>
                    </a:lnTo>
                    <a:lnTo>
                      <a:pt x="96" y="280"/>
                    </a:lnTo>
                    <a:lnTo>
                      <a:pt x="95" y="279"/>
                    </a:lnTo>
                    <a:lnTo>
                      <a:pt x="93" y="277"/>
                    </a:lnTo>
                    <a:lnTo>
                      <a:pt x="93" y="276"/>
                    </a:lnTo>
                    <a:lnTo>
                      <a:pt x="92" y="276"/>
                    </a:lnTo>
                    <a:lnTo>
                      <a:pt x="90" y="274"/>
                    </a:lnTo>
                    <a:lnTo>
                      <a:pt x="89" y="274"/>
                    </a:lnTo>
                    <a:lnTo>
                      <a:pt x="86" y="271"/>
                    </a:lnTo>
                    <a:lnTo>
                      <a:pt x="80" y="271"/>
                    </a:lnTo>
                    <a:lnTo>
                      <a:pt x="78" y="271"/>
                    </a:lnTo>
                    <a:lnTo>
                      <a:pt x="70" y="263"/>
                    </a:lnTo>
                    <a:lnTo>
                      <a:pt x="67" y="263"/>
                    </a:lnTo>
                    <a:lnTo>
                      <a:pt x="66" y="260"/>
                    </a:lnTo>
                    <a:lnTo>
                      <a:pt x="61" y="251"/>
                    </a:lnTo>
                    <a:lnTo>
                      <a:pt x="60" y="248"/>
                    </a:lnTo>
                    <a:lnTo>
                      <a:pt x="49" y="239"/>
                    </a:lnTo>
                    <a:lnTo>
                      <a:pt x="46" y="237"/>
                    </a:lnTo>
                    <a:lnTo>
                      <a:pt x="38" y="236"/>
                    </a:lnTo>
                    <a:lnTo>
                      <a:pt x="37" y="234"/>
                    </a:lnTo>
                    <a:lnTo>
                      <a:pt x="35" y="230"/>
                    </a:lnTo>
                    <a:lnTo>
                      <a:pt x="34" y="228"/>
                    </a:lnTo>
                    <a:lnTo>
                      <a:pt x="31" y="227"/>
                    </a:lnTo>
                    <a:lnTo>
                      <a:pt x="29" y="225"/>
                    </a:lnTo>
                    <a:lnTo>
                      <a:pt x="20" y="224"/>
                    </a:lnTo>
                    <a:lnTo>
                      <a:pt x="17" y="222"/>
                    </a:lnTo>
                    <a:lnTo>
                      <a:pt x="17" y="221"/>
                    </a:lnTo>
                    <a:lnTo>
                      <a:pt x="15" y="221"/>
                    </a:lnTo>
                    <a:lnTo>
                      <a:pt x="15" y="219"/>
                    </a:lnTo>
                    <a:lnTo>
                      <a:pt x="14" y="219"/>
                    </a:lnTo>
                    <a:lnTo>
                      <a:pt x="11" y="214"/>
                    </a:lnTo>
                    <a:lnTo>
                      <a:pt x="6" y="211"/>
                    </a:lnTo>
                    <a:lnTo>
                      <a:pt x="4" y="210"/>
                    </a:lnTo>
                    <a:lnTo>
                      <a:pt x="8" y="205"/>
                    </a:lnTo>
                    <a:lnTo>
                      <a:pt x="8" y="202"/>
                    </a:lnTo>
                    <a:lnTo>
                      <a:pt x="8" y="201"/>
                    </a:lnTo>
                    <a:lnTo>
                      <a:pt x="8" y="198"/>
                    </a:lnTo>
                    <a:lnTo>
                      <a:pt x="8" y="196"/>
                    </a:lnTo>
                    <a:lnTo>
                      <a:pt x="8" y="191"/>
                    </a:lnTo>
                    <a:lnTo>
                      <a:pt x="8" y="188"/>
                    </a:lnTo>
                    <a:lnTo>
                      <a:pt x="6" y="184"/>
                    </a:lnTo>
                    <a:lnTo>
                      <a:pt x="6" y="182"/>
                    </a:lnTo>
                    <a:lnTo>
                      <a:pt x="6" y="181"/>
                    </a:lnTo>
                    <a:lnTo>
                      <a:pt x="8" y="181"/>
                    </a:lnTo>
                    <a:lnTo>
                      <a:pt x="9" y="179"/>
                    </a:lnTo>
                    <a:lnTo>
                      <a:pt x="9" y="178"/>
                    </a:lnTo>
                    <a:lnTo>
                      <a:pt x="9" y="176"/>
                    </a:lnTo>
                    <a:lnTo>
                      <a:pt x="8" y="173"/>
                    </a:lnTo>
                    <a:lnTo>
                      <a:pt x="8" y="172"/>
                    </a:lnTo>
                    <a:lnTo>
                      <a:pt x="8" y="168"/>
                    </a:lnTo>
                    <a:lnTo>
                      <a:pt x="8" y="165"/>
                    </a:lnTo>
                    <a:lnTo>
                      <a:pt x="8" y="164"/>
                    </a:lnTo>
                    <a:lnTo>
                      <a:pt x="9" y="162"/>
                    </a:lnTo>
                    <a:lnTo>
                      <a:pt x="9" y="161"/>
                    </a:lnTo>
                    <a:lnTo>
                      <a:pt x="11" y="159"/>
                    </a:lnTo>
                    <a:lnTo>
                      <a:pt x="12" y="158"/>
                    </a:lnTo>
                    <a:lnTo>
                      <a:pt x="12" y="155"/>
                    </a:lnTo>
                    <a:lnTo>
                      <a:pt x="14" y="152"/>
                    </a:lnTo>
                    <a:lnTo>
                      <a:pt x="14" y="150"/>
                    </a:lnTo>
                    <a:lnTo>
                      <a:pt x="14" y="149"/>
                    </a:lnTo>
                    <a:lnTo>
                      <a:pt x="14" y="147"/>
                    </a:lnTo>
                    <a:lnTo>
                      <a:pt x="12" y="146"/>
                    </a:lnTo>
                    <a:lnTo>
                      <a:pt x="11" y="146"/>
                    </a:lnTo>
                    <a:lnTo>
                      <a:pt x="11" y="144"/>
                    </a:lnTo>
                    <a:lnTo>
                      <a:pt x="9" y="139"/>
                    </a:lnTo>
                    <a:lnTo>
                      <a:pt x="9" y="138"/>
                    </a:lnTo>
                    <a:lnTo>
                      <a:pt x="6" y="138"/>
                    </a:lnTo>
                    <a:lnTo>
                      <a:pt x="3" y="138"/>
                    </a:lnTo>
                    <a:lnTo>
                      <a:pt x="0" y="136"/>
                    </a:lnTo>
                    <a:lnTo>
                      <a:pt x="0" y="133"/>
                    </a:lnTo>
                    <a:lnTo>
                      <a:pt x="0" y="127"/>
                    </a:lnTo>
                    <a:lnTo>
                      <a:pt x="0" y="126"/>
                    </a:lnTo>
                    <a:lnTo>
                      <a:pt x="0" y="124"/>
                    </a:lnTo>
                    <a:lnTo>
                      <a:pt x="6" y="119"/>
                    </a:lnTo>
                    <a:lnTo>
                      <a:pt x="8" y="116"/>
                    </a:lnTo>
                    <a:lnTo>
                      <a:pt x="8" y="113"/>
                    </a:lnTo>
                    <a:lnTo>
                      <a:pt x="11" y="109"/>
                    </a:lnTo>
                    <a:lnTo>
                      <a:pt x="12" y="107"/>
                    </a:lnTo>
                    <a:lnTo>
                      <a:pt x="14" y="106"/>
                    </a:lnTo>
                    <a:lnTo>
                      <a:pt x="15" y="106"/>
                    </a:lnTo>
                    <a:lnTo>
                      <a:pt x="18" y="103"/>
                    </a:lnTo>
                    <a:lnTo>
                      <a:pt x="20" y="103"/>
                    </a:lnTo>
                    <a:lnTo>
                      <a:pt x="21" y="103"/>
                    </a:lnTo>
                    <a:lnTo>
                      <a:pt x="21" y="101"/>
                    </a:lnTo>
                    <a:lnTo>
                      <a:pt x="21" y="100"/>
                    </a:lnTo>
                    <a:lnTo>
                      <a:pt x="23" y="100"/>
                    </a:lnTo>
                    <a:lnTo>
                      <a:pt x="26" y="100"/>
                    </a:lnTo>
                    <a:lnTo>
                      <a:pt x="27" y="96"/>
                    </a:lnTo>
                    <a:lnTo>
                      <a:pt x="29" y="96"/>
                    </a:lnTo>
                    <a:lnTo>
                      <a:pt x="31" y="96"/>
                    </a:lnTo>
                    <a:lnTo>
                      <a:pt x="32" y="96"/>
                    </a:lnTo>
                    <a:lnTo>
                      <a:pt x="34" y="96"/>
                    </a:lnTo>
                    <a:lnTo>
                      <a:pt x="34" y="95"/>
                    </a:lnTo>
                    <a:lnTo>
                      <a:pt x="35" y="93"/>
                    </a:lnTo>
                    <a:lnTo>
                      <a:pt x="35" y="92"/>
                    </a:lnTo>
                    <a:lnTo>
                      <a:pt x="37" y="92"/>
                    </a:lnTo>
                    <a:lnTo>
                      <a:pt x="38" y="92"/>
                    </a:lnTo>
                    <a:lnTo>
                      <a:pt x="38" y="89"/>
                    </a:lnTo>
                    <a:lnTo>
                      <a:pt x="38" y="87"/>
                    </a:lnTo>
                    <a:lnTo>
                      <a:pt x="38" y="81"/>
                    </a:lnTo>
                    <a:lnTo>
                      <a:pt x="38" y="75"/>
                    </a:lnTo>
                    <a:lnTo>
                      <a:pt x="38" y="69"/>
                    </a:lnTo>
                    <a:lnTo>
                      <a:pt x="38" y="64"/>
                    </a:lnTo>
                    <a:lnTo>
                      <a:pt x="38" y="58"/>
                    </a:lnTo>
                    <a:lnTo>
                      <a:pt x="38" y="52"/>
                    </a:lnTo>
                    <a:lnTo>
                      <a:pt x="38" y="46"/>
                    </a:lnTo>
                    <a:lnTo>
                      <a:pt x="38" y="40"/>
                    </a:lnTo>
                    <a:lnTo>
                      <a:pt x="38" y="38"/>
                    </a:lnTo>
                    <a:lnTo>
                      <a:pt x="40" y="38"/>
                    </a:lnTo>
                    <a:lnTo>
                      <a:pt x="41" y="38"/>
                    </a:lnTo>
                    <a:lnTo>
                      <a:pt x="43" y="38"/>
                    </a:lnTo>
                    <a:lnTo>
                      <a:pt x="43" y="37"/>
                    </a:lnTo>
                    <a:lnTo>
                      <a:pt x="43" y="35"/>
                    </a:lnTo>
                    <a:lnTo>
                      <a:pt x="43" y="34"/>
                    </a:lnTo>
                    <a:lnTo>
                      <a:pt x="44" y="34"/>
                    </a:lnTo>
                    <a:lnTo>
                      <a:pt x="46" y="32"/>
                    </a:lnTo>
                    <a:lnTo>
                      <a:pt x="47" y="31"/>
                    </a:lnTo>
                    <a:lnTo>
                      <a:pt x="47" y="29"/>
                    </a:lnTo>
                    <a:lnTo>
                      <a:pt x="49" y="29"/>
                    </a:lnTo>
                    <a:lnTo>
                      <a:pt x="50" y="31"/>
                    </a:lnTo>
                    <a:lnTo>
                      <a:pt x="52" y="32"/>
                    </a:lnTo>
                    <a:lnTo>
                      <a:pt x="54" y="34"/>
                    </a:lnTo>
                    <a:lnTo>
                      <a:pt x="55" y="34"/>
                    </a:lnTo>
                    <a:lnTo>
                      <a:pt x="58" y="35"/>
                    </a:lnTo>
                    <a:lnTo>
                      <a:pt x="60" y="35"/>
                    </a:lnTo>
                    <a:lnTo>
                      <a:pt x="69" y="34"/>
                    </a:lnTo>
                    <a:lnTo>
                      <a:pt x="83" y="29"/>
                    </a:lnTo>
                    <a:lnTo>
                      <a:pt x="89" y="28"/>
                    </a:lnTo>
                    <a:lnTo>
                      <a:pt x="93" y="26"/>
                    </a:lnTo>
                    <a:lnTo>
                      <a:pt x="93" y="28"/>
                    </a:lnTo>
                    <a:lnTo>
                      <a:pt x="96" y="24"/>
                    </a:lnTo>
                    <a:lnTo>
                      <a:pt x="101" y="21"/>
                    </a:lnTo>
                    <a:lnTo>
                      <a:pt x="106" y="18"/>
                    </a:lnTo>
                    <a:lnTo>
                      <a:pt x="107" y="17"/>
                    </a:lnTo>
                    <a:lnTo>
                      <a:pt x="106" y="20"/>
                    </a:lnTo>
                    <a:lnTo>
                      <a:pt x="107" y="20"/>
                    </a:lnTo>
                    <a:lnTo>
                      <a:pt x="109" y="20"/>
                    </a:lnTo>
                    <a:lnTo>
                      <a:pt x="110" y="18"/>
                    </a:lnTo>
                    <a:lnTo>
                      <a:pt x="110" y="20"/>
                    </a:lnTo>
                    <a:lnTo>
                      <a:pt x="112" y="20"/>
                    </a:lnTo>
                    <a:lnTo>
                      <a:pt x="113" y="17"/>
                    </a:lnTo>
                    <a:lnTo>
                      <a:pt x="115" y="17"/>
                    </a:lnTo>
                    <a:lnTo>
                      <a:pt x="116" y="17"/>
                    </a:lnTo>
                    <a:lnTo>
                      <a:pt x="116" y="15"/>
                    </a:lnTo>
                    <a:lnTo>
                      <a:pt x="116" y="14"/>
                    </a:lnTo>
                    <a:lnTo>
                      <a:pt x="119" y="14"/>
                    </a:lnTo>
                    <a:lnTo>
                      <a:pt x="119" y="12"/>
                    </a:lnTo>
                    <a:lnTo>
                      <a:pt x="121" y="12"/>
                    </a:lnTo>
                    <a:lnTo>
                      <a:pt x="122" y="12"/>
                    </a:lnTo>
                    <a:lnTo>
                      <a:pt x="124" y="12"/>
                    </a:lnTo>
                    <a:lnTo>
                      <a:pt x="126" y="12"/>
                    </a:lnTo>
                    <a:lnTo>
                      <a:pt x="126" y="11"/>
                    </a:lnTo>
                    <a:lnTo>
                      <a:pt x="127" y="11"/>
                    </a:lnTo>
                    <a:lnTo>
                      <a:pt x="127" y="9"/>
                    </a:lnTo>
                    <a:lnTo>
                      <a:pt x="129" y="11"/>
                    </a:lnTo>
                    <a:lnTo>
                      <a:pt x="130" y="12"/>
                    </a:lnTo>
                    <a:close/>
                    <a:moveTo>
                      <a:pt x="138" y="14"/>
                    </a:moveTo>
                    <a:lnTo>
                      <a:pt x="136" y="15"/>
                    </a:lnTo>
                    <a:lnTo>
                      <a:pt x="135" y="14"/>
                    </a:lnTo>
                    <a:lnTo>
                      <a:pt x="133" y="12"/>
                    </a:lnTo>
                    <a:lnTo>
                      <a:pt x="135" y="11"/>
                    </a:lnTo>
                    <a:lnTo>
                      <a:pt x="135" y="9"/>
                    </a:lnTo>
                    <a:lnTo>
                      <a:pt x="135" y="11"/>
                    </a:lnTo>
                    <a:lnTo>
                      <a:pt x="136" y="11"/>
                    </a:lnTo>
                    <a:lnTo>
                      <a:pt x="138" y="12"/>
                    </a:lnTo>
                    <a:lnTo>
                      <a:pt x="138" y="14"/>
                    </a:lnTo>
                    <a:close/>
                    <a:moveTo>
                      <a:pt x="122" y="9"/>
                    </a:moveTo>
                    <a:lnTo>
                      <a:pt x="121" y="11"/>
                    </a:lnTo>
                    <a:lnTo>
                      <a:pt x="119" y="9"/>
                    </a:lnTo>
                    <a:lnTo>
                      <a:pt x="119" y="8"/>
                    </a:lnTo>
                    <a:lnTo>
                      <a:pt x="122" y="8"/>
                    </a:lnTo>
                    <a:lnTo>
                      <a:pt x="122" y="6"/>
                    </a:lnTo>
                    <a:lnTo>
                      <a:pt x="124" y="8"/>
                    </a:lnTo>
                    <a:lnTo>
                      <a:pt x="122" y="9"/>
                    </a:lnTo>
                    <a:close/>
                    <a:moveTo>
                      <a:pt x="155" y="6"/>
                    </a:moveTo>
                    <a:lnTo>
                      <a:pt x="152" y="8"/>
                    </a:lnTo>
                    <a:lnTo>
                      <a:pt x="153" y="5"/>
                    </a:lnTo>
                    <a:lnTo>
                      <a:pt x="153" y="1"/>
                    </a:lnTo>
                    <a:lnTo>
                      <a:pt x="155" y="0"/>
                    </a:lnTo>
                    <a:lnTo>
                      <a:pt x="156" y="0"/>
                    </a:lnTo>
                    <a:lnTo>
                      <a:pt x="156" y="1"/>
                    </a:lnTo>
                    <a:lnTo>
                      <a:pt x="156" y="5"/>
                    </a:lnTo>
                    <a:lnTo>
                      <a:pt x="155" y="6"/>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3" name="Freeform 414">
                <a:extLst>
                  <a:ext uri="{FF2B5EF4-FFF2-40B4-BE49-F238E27FC236}">
                    <a16:creationId xmlns:a16="http://schemas.microsoft.com/office/drawing/2014/main" id="{F881D0A4-5AC8-0B96-C576-95D093F9F108}"/>
                  </a:ext>
                </a:extLst>
              </p:cNvPr>
              <p:cNvSpPr>
                <a:spLocks/>
              </p:cNvSpPr>
              <p:nvPr/>
            </p:nvSpPr>
            <p:spPr bwMode="auto">
              <a:xfrm>
                <a:off x="7683500" y="3524250"/>
                <a:ext cx="492125" cy="442912"/>
              </a:xfrm>
              <a:custGeom>
                <a:avLst/>
                <a:gdLst>
                  <a:gd name="T0" fmla="*/ 212 w 310"/>
                  <a:gd name="T1" fmla="*/ 109 h 279"/>
                  <a:gd name="T2" fmla="*/ 221 w 310"/>
                  <a:gd name="T3" fmla="*/ 99 h 279"/>
                  <a:gd name="T4" fmla="*/ 238 w 310"/>
                  <a:gd name="T5" fmla="*/ 92 h 279"/>
                  <a:gd name="T6" fmla="*/ 245 w 310"/>
                  <a:gd name="T7" fmla="*/ 84 h 279"/>
                  <a:gd name="T8" fmla="*/ 256 w 310"/>
                  <a:gd name="T9" fmla="*/ 90 h 279"/>
                  <a:gd name="T10" fmla="*/ 267 w 310"/>
                  <a:gd name="T11" fmla="*/ 83 h 279"/>
                  <a:gd name="T12" fmla="*/ 281 w 310"/>
                  <a:gd name="T13" fmla="*/ 76 h 279"/>
                  <a:gd name="T14" fmla="*/ 299 w 310"/>
                  <a:gd name="T15" fmla="*/ 86 h 279"/>
                  <a:gd name="T16" fmla="*/ 302 w 310"/>
                  <a:gd name="T17" fmla="*/ 92 h 279"/>
                  <a:gd name="T18" fmla="*/ 305 w 310"/>
                  <a:gd name="T19" fmla="*/ 96 h 279"/>
                  <a:gd name="T20" fmla="*/ 308 w 310"/>
                  <a:gd name="T21" fmla="*/ 109 h 279"/>
                  <a:gd name="T22" fmla="*/ 291 w 310"/>
                  <a:gd name="T23" fmla="*/ 113 h 279"/>
                  <a:gd name="T24" fmla="*/ 270 w 310"/>
                  <a:gd name="T25" fmla="*/ 102 h 279"/>
                  <a:gd name="T26" fmla="*/ 265 w 310"/>
                  <a:gd name="T27" fmla="*/ 118 h 279"/>
                  <a:gd name="T28" fmla="*/ 258 w 310"/>
                  <a:gd name="T29" fmla="*/ 133 h 279"/>
                  <a:gd name="T30" fmla="*/ 248 w 310"/>
                  <a:gd name="T31" fmla="*/ 141 h 279"/>
                  <a:gd name="T32" fmla="*/ 235 w 310"/>
                  <a:gd name="T33" fmla="*/ 150 h 279"/>
                  <a:gd name="T34" fmla="*/ 224 w 310"/>
                  <a:gd name="T35" fmla="*/ 161 h 279"/>
                  <a:gd name="T36" fmla="*/ 216 w 310"/>
                  <a:gd name="T37" fmla="*/ 173 h 279"/>
                  <a:gd name="T38" fmla="*/ 198 w 310"/>
                  <a:gd name="T39" fmla="*/ 174 h 279"/>
                  <a:gd name="T40" fmla="*/ 186 w 310"/>
                  <a:gd name="T41" fmla="*/ 179 h 279"/>
                  <a:gd name="T42" fmla="*/ 179 w 310"/>
                  <a:gd name="T43" fmla="*/ 193 h 279"/>
                  <a:gd name="T44" fmla="*/ 166 w 310"/>
                  <a:gd name="T45" fmla="*/ 214 h 279"/>
                  <a:gd name="T46" fmla="*/ 149 w 310"/>
                  <a:gd name="T47" fmla="*/ 240 h 279"/>
                  <a:gd name="T48" fmla="*/ 149 w 310"/>
                  <a:gd name="T49" fmla="*/ 248 h 279"/>
                  <a:gd name="T50" fmla="*/ 137 w 310"/>
                  <a:gd name="T51" fmla="*/ 260 h 279"/>
                  <a:gd name="T52" fmla="*/ 120 w 310"/>
                  <a:gd name="T53" fmla="*/ 263 h 279"/>
                  <a:gd name="T54" fmla="*/ 111 w 310"/>
                  <a:gd name="T55" fmla="*/ 263 h 279"/>
                  <a:gd name="T56" fmla="*/ 101 w 310"/>
                  <a:gd name="T57" fmla="*/ 271 h 279"/>
                  <a:gd name="T58" fmla="*/ 83 w 310"/>
                  <a:gd name="T59" fmla="*/ 268 h 279"/>
                  <a:gd name="T60" fmla="*/ 72 w 310"/>
                  <a:gd name="T61" fmla="*/ 274 h 279"/>
                  <a:gd name="T62" fmla="*/ 57 w 310"/>
                  <a:gd name="T63" fmla="*/ 274 h 279"/>
                  <a:gd name="T64" fmla="*/ 49 w 310"/>
                  <a:gd name="T65" fmla="*/ 268 h 279"/>
                  <a:gd name="T66" fmla="*/ 42 w 310"/>
                  <a:gd name="T67" fmla="*/ 256 h 279"/>
                  <a:gd name="T68" fmla="*/ 32 w 310"/>
                  <a:gd name="T69" fmla="*/ 248 h 279"/>
                  <a:gd name="T70" fmla="*/ 22 w 310"/>
                  <a:gd name="T71" fmla="*/ 239 h 279"/>
                  <a:gd name="T72" fmla="*/ 13 w 310"/>
                  <a:gd name="T73" fmla="*/ 222 h 279"/>
                  <a:gd name="T74" fmla="*/ 0 w 310"/>
                  <a:gd name="T75" fmla="*/ 202 h 279"/>
                  <a:gd name="T76" fmla="*/ 5 w 310"/>
                  <a:gd name="T77" fmla="*/ 190 h 279"/>
                  <a:gd name="T78" fmla="*/ 20 w 310"/>
                  <a:gd name="T79" fmla="*/ 178 h 279"/>
                  <a:gd name="T80" fmla="*/ 29 w 310"/>
                  <a:gd name="T81" fmla="*/ 162 h 279"/>
                  <a:gd name="T82" fmla="*/ 29 w 310"/>
                  <a:gd name="T83" fmla="*/ 150 h 279"/>
                  <a:gd name="T84" fmla="*/ 40 w 310"/>
                  <a:gd name="T85" fmla="*/ 133 h 279"/>
                  <a:gd name="T86" fmla="*/ 45 w 310"/>
                  <a:gd name="T87" fmla="*/ 142 h 279"/>
                  <a:gd name="T88" fmla="*/ 54 w 310"/>
                  <a:gd name="T89" fmla="*/ 139 h 279"/>
                  <a:gd name="T90" fmla="*/ 55 w 310"/>
                  <a:gd name="T91" fmla="*/ 127 h 279"/>
                  <a:gd name="T92" fmla="*/ 63 w 310"/>
                  <a:gd name="T93" fmla="*/ 112 h 279"/>
                  <a:gd name="T94" fmla="*/ 78 w 310"/>
                  <a:gd name="T95" fmla="*/ 104 h 279"/>
                  <a:gd name="T96" fmla="*/ 91 w 310"/>
                  <a:gd name="T97" fmla="*/ 101 h 279"/>
                  <a:gd name="T98" fmla="*/ 112 w 310"/>
                  <a:gd name="T99" fmla="*/ 79 h 279"/>
                  <a:gd name="T100" fmla="*/ 114 w 310"/>
                  <a:gd name="T101" fmla="*/ 67 h 279"/>
                  <a:gd name="T102" fmla="*/ 117 w 310"/>
                  <a:gd name="T103" fmla="*/ 60 h 279"/>
                  <a:gd name="T104" fmla="*/ 121 w 310"/>
                  <a:gd name="T105" fmla="*/ 44 h 279"/>
                  <a:gd name="T106" fmla="*/ 129 w 310"/>
                  <a:gd name="T107" fmla="*/ 26 h 279"/>
                  <a:gd name="T108" fmla="*/ 126 w 310"/>
                  <a:gd name="T109" fmla="*/ 7 h 279"/>
                  <a:gd name="T110" fmla="*/ 134 w 310"/>
                  <a:gd name="T111" fmla="*/ 0 h 279"/>
                  <a:gd name="T112" fmla="*/ 134 w 310"/>
                  <a:gd name="T113" fmla="*/ 58 h 279"/>
                  <a:gd name="T114" fmla="*/ 183 w 310"/>
                  <a:gd name="T115"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0" h="279">
                    <a:moveTo>
                      <a:pt x="199" y="75"/>
                    </a:moveTo>
                    <a:lnTo>
                      <a:pt x="198" y="118"/>
                    </a:lnTo>
                    <a:lnTo>
                      <a:pt x="199" y="118"/>
                    </a:lnTo>
                    <a:lnTo>
                      <a:pt x="201" y="116"/>
                    </a:lnTo>
                    <a:lnTo>
                      <a:pt x="207" y="110"/>
                    </a:lnTo>
                    <a:lnTo>
                      <a:pt x="209" y="110"/>
                    </a:lnTo>
                    <a:lnTo>
                      <a:pt x="210" y="110"/>
                    </a:lnTo>
                    <a:lnTo>
                      <a:pt x="212" y="110"/>
                    </a:lnTo>
                    <a:lnTo>
                      <a:pt x="212" y="109"/>
                    </a:lnTo>
                    <a:lnTo>
                      <a:pt x="212" y="107"/>
                    </a:lnTo>
                    <a:lnTo>
                      <a:pt x="213" y="107"/>
                    </a:lnTo>
                    <a:lnTo>
                      <a:pt x="213" y="106"/>
                    </a:lnTo>
                    <a:lnTo>
                      <a:pt x="215" y="104"/>
                    </a:lnTo>
                    <a:lnTo>
                      <a:pt x="218" y="102"/>
                    </a:lnTo>
                    <a:lnTo>
                      <a:pt x="219" y="102"/>
                    </a:lnTo>
                    <a:lnTo>
                      <a:pt x="219" y="101"/>
                    </a:lnTo>
                    <a:lnTo>
                      <a:pt x="221" y="101"/>
                    </a:lnTo>
                    <a:lnTo>
                      <a:pt x="221" y="99"/>
                    </a:lnTo>
                    <a:lnTo>
                      <a:pt x="222" y="98"/>
                    </a:lnTo>
                    <a:lnTo>
                      <a:pt x="222" y="96"/>
                    </a:lnTo>
                    <a:lnTo>
                      <a:pt x="225" y="95"/>
                    </a:lnTo>
                    <a:lnTo>
                      <a:pt x="227" y="95"/>
                    </a:lnTo>
                    <a:lnTo>
                      <a:pt x="229" y="96"/>
                    </a:lnTo>
                    <a:lnTo>
                      <a:pt x="230" y="98"/>
                    </a:lnTo>
                    <a:lnTo>
                      <a:pt x="232" y="98"/>
                    </a:lnTo>
                    <a:lnTo>
                      <a:pt x="233" y="96"/>
                    </a:lnTo>
                    <a:lnTo>
                      <a:pt x="238" y="92"/>
                    </a:lnTo>
                    <a:lnTo>
                      <a:pt x="238" y="90"/>
                    </a:lnTo>
                    <a:lnTo>
                      <a:pt x="239" y="89"/>
                    </a:lnTo>
                    <a:lnTo>
                      <a:pt x="241" y="89"/>
                    </a:lnTo>
                    <a:lnTo>
                      <a:pt x="241" y="87"/>
                    </a:lnTo>
                    <a:lnTo>
                      <a:pt x="241" y="86"/>
                    </a:lnTo>
                    <a:lnTo>
                      <a:pt x="242" y="84"/>
                    </a:lnTo>
                    <a:lnTo>
                      <a:pt x="242" y="83"/>
                    </a:lnTo>
                    <a:lnTo>
                      <a:pt x="244" y="83"/>
                    </a:lnTo>
                    <a:lnTo>
                      <a:pt x="245" y="84"/>
                    </a:lnTo>
                    <a:lnTo>
                      <a:pt x="245" y="86"/>
                    </a:lnTo>
                    <a:lnTo>
                      <a:pt x="244" y="86"/>
                    </a:lnTo>
                    <a:lnTo>
                      <a:pt x="245" y="87"/>
                    </a:lnTo>
                    <a:lnTo>
                      <a:pt x="248" y="89"/>
                    </a:lnTo>
                    <a:lnTo>
                      <a:pt x="248" y="90"/>
                    </a:lnTo>
                    <a:lnTo>
                      <a:pt x="250" y="90"/>
                    </a:lnTo>
                    <a:lnTo>
                      <a:pt x="251" y="90"/>
                    </a:lnTo>
                    <a:lnTo>
                      <a:pt x="256" y="92"/>
                    </a:lnTo>
                    <a:lnTo>
                      <a:pt x="256" y="90"/>
                    </a:lnTo>
                    <a:lnTo>
                      <a:pt x="258" y="90"/>
                    </a:lnTo>
                    <a:lnTo>
                      <a:pt x="262" y="90"/>
                    </a:lnTo>
                    <a:lnTo>
                      <a:pt x="265" y="89"/>
                    </a:lnTo>
                    <a:lnTo>
                      <a:pt x="264" y="87"/>
                    </a:lnTo>
                    <a:lnTo>
                      <a:pt x="265" y="86"/>
                    </a:lnTo>
                    <a:lnTo>
                      <a:pt x="267" y="86"/>
                    </a:lnTo>
                    <a:lnTo>
                      <a:pt x="265" y="84"/>
                    </a:lnTo>
                    <a:lnTo>
                      <a:pt x="265" y="83"/>
                    </a:lnTo>
                    <a:lnTo>
                      <a:pt x="267" y="83"/>
                    </a:lnTo>
                    <a:lnTo>
                      <a:pt x="268" y="83"/>
                    </a:lnTo>
                    <a:lnTo>
                      <a:pt x="270" y="83"/>
                    </a:lnTo>
                    <a:lnTo>
                      <a:pt x="271" y="83"/>
                    </a:lnTo>
                    <a:lnTo>
                      <a:pt x="273" y="83"/>
                    </a:lnTo>
                    <a:lnTo>
                      <a:pt x="274" y="83"/>
                    </a:lnTo>
                    <a:lnTo>
                      <a:pt x="276" y="81"/>
                    </a:lnTo>
                    <a:lnTo>
                      <a:pt x="278" y="79"/>
                    </a:lnTo>
                    <a:lnTo>
                      <a:pt x="279" y="78"/>
                    </a:lnTo>
                    <a:lnTo>
                      <a:pt x="281" y="76"/>
                    </a:lnTo>
                    <a:lnTo>
                      <a:pt x="284" y="76"/>
                    </a:lnTo>
                    <a:lnTo>
                      <a:pt x="287" y="79"/>
                    </a:lnTo>
                    <a:lnTo>
                      <a:pt x="291" y="84"/>
                    </a:lnTo>
                    <a:lnTo>
                      <a:pt x="293" y="84"/>
                    </a:lnTo>
                    <a:lnTo>
                      <a:pt x="294" y="86"/>
                    </a:lnTo>
                    <a:lnTo>
                      <a:pt x="296" y="86"/>
                    </a:lnTo>
                    <a:lnTo>
                      <a:pt x="296" y="84"/>
                    </a:lnTo>
                    <a:lnTo>
                      <a:pt x="297" y="84"/>
                    </a:lnTo>
                    <a:lnTo>
                      <a:pt x="299" y="86"/>
                    </a:lnTo>
                    <a:lnTo>
                      <a:pt x="299" y="84"/>
                    </a:lnTo>
                    <a:lnTo>
                      <a:pt x="300" y="84"/>
                    </a:lnTo>
                    <a:lnTo>
                      <a:pt x="302" y="84"/>
                    </a:lnTo>
                    <a:lnTo>
                      <a:pt x="304" y="86"/>
                    </a:lnTo>
                    <a:lnTo>
                      <a:pt x="302" y="87"/>
                    </a:lnTo>
                    <a:lnTo>
                      <a:pt x="302" y="89"/>
                    </a:lnTo>
                    <a:lnTo>
                      <a:pt x="300" y="89"/>
                    </a:lnTo>
                    <a:lnTo>
                      <a:pt x="300" y="92"/>
                    </a:lnTo>
                    <a:lnTo>
                      <a:pt x="302" y="92"/>
                    </a:lnTo>
                    <a:lnTo>
                      <a:pt x="302" y="90"/>
                    </a:lnTo>
                    <a:lnTo>
                      <a:pt x="304" y="90"/>
                    </a:lnTo>
                    <a:lnTo>
                      <a:pt x="304" y="92"/>
                    </a:lnTo>
                    <a:lnTo>
                      <a:pt x="304" y="93"/>
                    </a:lnTo>
                    <a:lnTo>
                      <a:pt x="305" y="93"/>
                    </a:lnTo>
                    <a:lnTo>
                      <a:pt x="307" y="93"/>
                    </a:lnTo>
                    <a:lnTo>
                      <a:pt x="307" y="95"/>
                    </a:lnTo>
                    <a:lnTo>
                      <a:pt x="305" y="95"/>
                    </a:lnTo>
                    <a:lnTo>
                      <a:pt x="305" y="96"/>
                    </a:lnTo>
                    <a:lnTo>
                      <a:pt x="307" y="96"/>
                    </a:lnTo>
                    <a:lnTo>
                      <a:pt x="305" y="98"/>
                    </a:lnTo>
                    <a:lnTo>
                      <a:pt x="308" y="99"/>
                    </a:lnTo>
                    <a:lnTo>
                      <a:pt x="308" y="101"/>
                    </a:lnTo>
                    <a:lnTo>
                      <a:pt x="308" y="102"/>
                    </a:lnTo>
                    <a:lnTo>
                      <a:pt x="308" y="104"/>
                    </a:lnTo>
                    <a:lnTo>
                      <a:pt x="308" y="106"/>
                    </a:lnTo>
                    <a:lnTo>
                      <a:pt x="310" y="107"/>
                    </a:lnTo>
                    <a:lnTo>
                      <a:pt x="308" y="109"/>
                    </a:lnTo>
                    <a:lnTo>
                      <a:pt x="307" y="112"/>
                    </a:lnTo>
                    <a:lnTo>
                      <a:pt x="307" y="115"/>
                    </a:lnTo>
                    <a:lnTo>
                      <a:pt x="305" y="118"/>
                    </a:lnTo>
                    <a:lnTo>
                      <a:pt x="304" y="121"/>
                    </a:lnTo>
                    <a:lnTo>
                      <a:pt x="302" y="122"/>
                    </a:lnTo>
                    <a:lnTo>
                      <a:pt x="302" y="121"/>
                    </a:lnTo>
                    <a:lnTo>
                      <a:pt x="297" y="119"/>
                    </a:lnTo>
                    <a:lnTo>
                      <a:pt x="294" y="116"/>
                    </a:lnTo>
                    <a:lnTo>
                      <a:pt x="291" y="113"/>
                    </a:lnTo>
                    <a:lnTo>
                      <a:pt x="287" y="110"/>
                    </a:lnTo>
                    <a:lnTo>
                      <a:pt x="284" y="107"/>
                    </a:lnTo>
                    <a:lnTo>
                      <a:pt x="281" y="104"/>
                    </a:lnTo>
                    <a:lnTo>
                      <a:pt x="276" y="101"/>
                    </a:lnTo>
                    <a:lnTo>
                      <a:pt x="273" y="98"/>
                    </a:lnTo>
                    <a:lnTo>
                      <a:pt x="271" y="98"/>
                    </a:lnTo>
                    <a:lnTo>
                      <a:pt x="270" y="99"/>
                    </a:lnTo>
                    <a:lnTo>
                      <a:pt x="270" y="101"/>
                    </a:lnTo>
                    <a:lnTo>
                      <a:pt x="270" y="102"/>
                    </a:lnTo>
                    <a:lnTo>
                      <a:pt x="270" y="104"/>
                    </a:lnTo>
                    <a:lnTo>
                      <a:pt x="270" y="106"/>
                    </a:lnTo>
                    <a:lnTo>
                      <a:pt x="270" y="107"/>
                    </a:lnTo>
                    <a:lnTo>
                      <a:pt x="268" y="109"/>
                    </a:lnTo>
                    <a:lnTo>
                      <a:pt x="267" y="112"/>
                    </a:lnTo>
                    <a:lnTo>
                      <a:pt x="267" y="113"/>
                    </a:lnTo>
                    <a:lnTo>
                      <a:pt x="267" y="115"/>
                    </a:lnTo>
                    <a:lnTo>
                      <a:pt x="267" y="116"/>
                    </a:lnTo>
                    <a:lnTo>
                      <a:pt x="265" y="118"/>
                    </a:lnTo>
                    <a:lnTo>
                      <a:pt x="265" y="119"/>
                    </a:lnTo>
                    <a:lnTo>
                      <a:pt x="267" y="119"/>
                    </a:lnTo>
                    <a:lnTo>
                      <a:pt x="267" y="121"/>
                    </a:lnTo>
                    <a:lnTo>
                      <a:pt x="265" y="121"/>
                    </a:lnTo>
                    <a:lnTo>
                      <a:pt x="264" y="124"/>
                    </a:lnTo>
                    <a:lnTo>
                      <a:pt x="261" y="125"/>
                    </a:lnTo>
                    <a:lnTo>
                      <a:pt x="259" y="128"/>
                    </a:lnTo>
                    <a:lnTo>
                      <a:pt x="258" y="132"/>
                    </a:lnTo>
                    <a:lnTo>
                      <a:pt x="258" y="133"/>
                    </a:lnTo>
                    <a:lnTo>
                      <a:pt x="256" y="135"/>
                    </a:lnTo>
                    <a:lnTo>
                      <a:pt x="255" y="136"/>
                    </a:lnTo>
                    <a:lnTo>
                      <a:pt x="253" y="136"/>
                    </a:lnTo>
                    <a:lnTo>
                      <a:pt x="251" y="136"/>
                    </a:lnTo>
                    <a:lnTo>
                      <a:pt x="251" y="138"/>
                    </a:lnTo>
                    <a:lnTo>
                      <a:pt x="251" y="139"/>
                    </a:lnTo>
                    <a:lnTo>
                      <a:pt x="250" y="139"/>
                    </a:lnTo>
                    <a:lnTo>
                      <a:pt x="250" y="141"/>
                    </a:lnTo>
                    <a:lnTo>
                      <a:pt x="248" y="141"/>
                    </a:lnTo>
                    <a:lnTo>
                      <a:pt x="247" y="141"/>
                    </a:lnTo>
                    <a:lnTo>
                      <a:pt x="247" y="139"/>
                    </a:lnTo>
                    <a:lnTo>
                      <a:pt x="245" y="139"/>
                    </a:lnTo>
                    <a:lnTo>
                      <a:pt x="244" y="142"/>
                    </a:lnTo>
                    <a:lnTo>
                      <a:pt x="242" y="145"/>
                    </a:lnTo>
                    <a:lnTo>
                      <a:pt x="239" y="148"/>
                    </a:lnTo>
                    <a:lnTo>
                      <a:pt x="238" y="151"/>
                    </a:lnTo>
                    <a:lnTo>
                      <a:pt x="236" y="151"/>
                    </a:lnTo>
                    <a:lnTo>
                      <a:pt x="235" y="150"/>
                    </a:lnTo>
                    <a:lnTo>
                      <a:pt x="232" y="148"/>
                    </a:lnTo>
                    <a:lnTo>
                      <a:pt x="230" y="147"/>
                    </a:lnTo>
                    <a:lnTo>
                      <a:pt x="227" y="150"/>
                    </a:lnTo>
                    <a:lnTo>
                      <a:pt x="227" y="151"/>
                    </a:lnTo>
                    <a:lnTo>
                      <a:pt x="225" y="151"/>
                    </a:lnTo>
                    <a:lnTo>
                      <a:pt x="225" y="153"/>
                    </a:lnTo>
                    <a:lnTo>
                      <a:pt x="224" y="155"/>
                    </a:lnTo>
                    <a:lnTo>
                      <a:pt x="224" y="156"/>
                    </a:lnTo>
                    <a:lnTo>
                      <a:pt x="224" y="161"/>
                    </a:lnTo>
                    <a:lnTo>
                      <a:pt x="222" y="161"/>
                    </a:lnTo>
                    <a:lnTo>
                      <a:pt x="222" y="162"/>
                    </a:lnTo>
                    <a:lnTo>
                      <a:pt x="221" y="162"/>
                    </a:lnTo>
                    <a:lnTo>
                      <a:pt x="221" y="164"/>
                    </a:lnTo>
                    <a:lnTo>
                      <a:pt x="219" y="165"/>
                    </a:lnTo>
                    <a:lnTo>
                      <a:pt x="218" y="168"/>
                    </a:lnTo>
                    <a:lnTo>
                      <a:pt x="218" y="170"/>
                    </a:lnTo>
                    <a:lnTo>
                      <a:pt x="218" y="171"/>
                    </a:lnTo>
                    <a:lnTo>
                      <a:pt x="216" y="173"/>
                    </a:lnTo>
                    <a:lnTo>
                      <a:pt x="215" y="174"/>
                    </a:lnTo>
                    <a:lnTo>
                      <a:pt x="213" y="178"/>
                    </a:lnTo>
                    <a:lnTo>
                      <a:pt x="212" y="181"/>
                    </a:lnTo>
                    <a:lnTo>
                      <a:pt x="210" y="181"/>
                    </a:lnTo>
                    <a:lnTo>
                      <a:pt x="207" y="179"/>
                    </a:lnTo>
                    <a:lnTo>
                      <a:pt x="204" y="179"/>
                    </a:lnTo>
                    <a:lnTo>
                      <a:pt x="201" y="178"/>
                    </a:lnTo>
                    <a:lnTo>
                      <a:pt x="198" y="176"/>
                    </a:lnTo>
                    <a:lnTo>
                      <a:pt x="198" y="174"/>
                    </a:lnTo>
                    <a:lnTo>
                      <a:pt x="195" y="170"/>
                    </a:lnTo>
                    <a:lnTo>
                      <a:pt x="189" y="167"/>
                    </a:lnTo>
                    <a:lnTo>
                      <a:pt x="189" y="168"/>
                    </a:lnTo>
                    <a:lnTo>
                      <a:pt x="187" y="170"/>
                    </a:lnTo>
                    <a:lnTo>
                      <a:pt x="187" y="171"/>
                    </a:lnTo>
                    <a:lnTo>
                      <a:pt x="187" y="173"/>
                    </a:lnTo>
                    <a:lnTo>
                      <a:pt x="186" y="174"/>
                    </a:lnTo>
                    <a:lnTo>
                      <a:pt x="186" y="176"/>
                    </a:lnTo>
                    <a:lnTo>
                      <a:pt x="186" y="179"/>
                    </a:lnTo>
                    <a:lnTo>
                      <a:pt x="186" y="181"/>
                    </a:lnTo>
                    <a:lnTo>
                      <a:pt x="184" y="182"/>
                    </a:lnTo>
                    <a:lnTo>
                      <a:pt x="183" y="185"/>
                    </a:lnTo>
                    <a:lnTo>
                      <a:pt x="181" y="187"/>
                    </a:lnTo>
                    <a:lnTo>
                      <a:pt x="181" y="188"/>
                    </a:lnTo>
                    <a:lnTo>
                      <a:pt x="179" y="188"/>
                    </a:lnTo>
                    <a:lnTo>
                      <a:pt x="179" y="190"/>
                    </a:lnTo>
                    <a:lnTo>
                      <a:pt x="179" y="191"/>
                    </a:lnTo>
                    <a:lnTo>
                      <a:pt x="179" y="193"/>
                    </a:lnTo>
                    <a:lnTo>
                      <a:pt x="178" y="194"/>
                    </a:lnTo>
                    <a:lnTo>
                      <a:pt x="176" y="196"/>
                    </a:lnTo>
                    <a:lnTo>
                      <a:pt x="175" y="197"/>
                    </a:lnTo>
                    <a:lnTo>
                      <a:pt x="172" y="201"/>
                    </a:lnTo>
                    <a:lnTo>
                      <a:pt x="172" y="202"/>
                    </a:lnTo>
                    <a:lnTo>
                      <a:pt x="172" y="204"/>
                    </a:lnTo>
                    <a:lnTo>
                      <a:pt x="170" y="208"/>
                    </a:lnTo>
                    <a:lnTo>
                      <a:pt x="169" y="211"/>
                    </a:lnTo>
                    <a:lnTo>
                      <a:pt x="166" y="214"/>
                    </a:lnTo>
                    <a:lnTo>
                      <a:pt x="164" y="217"/>
                    </a:lnTo>
                    <a:lnTo>
                      <a:pt x="161" y="220"/>
                    </a:lnTo>
                    <a:lnTo>
                      <a:pt x="158" y="223"/>
                    </a:lnTo>
                    <a:lnTo>
                      <a:pt x="157" y="227"/>
                    </a:lnTo>
                    <a:lnTo>
                      <a:pt x="153" y="230"/>
                    </a:lnTo>
                    <a:lnTo>
                      <a:pt x="152" y="231"/>
                    </a:lnTo>
                    <a:lnTo>
                      <a:pt x="152" y="233"/>
                    </a:lnTo>
                    <a:lnTo>
                      <a:pt x="150" y="236"/>
                    </a:lnTo>
                    <a:lnTo>
                      <a:pt x="149" y="240"/>
                    </a:lnTo>
                    <a:lnTo>
                      <a:pt x="147" y="240"/>
                    </a:lnTo>
                    <a:lnTo>
                      <a:pt x="149" y="240"/>
                    </a:lnTo>
                    <a:lnTo>
                      <a:pt x="149" y="242"/>
                    </a:lnTo>
                    <a:lnTo>
                      <a:pt x="150" y="243"/>
                    </a:lnTo>
                    <a:lnTo>
                      <a:pt x="152" y="243"/>
                    </a:lnTo>
                    <a:lnTo>
                      <a:pt x="152" y="245"/>
                    </a:lnTo>
                    <a:lnTo>
                      <a:pt x="152" y="246"/>
                    </a:lnTo>
                    <a:lnTo>
                      <a:pt x="150" y="248"/>
                    </a:lnTo>
                    <a:lnTo>
                      <a:pt x="149" y="248"/>
                    </a:lnTo>
                    <a:lnTo>
                      <a:pt x="147" y="248"/>
                    </a:lnTo>
                    <a:lnTo>
                      <a:pt x="147" y="250"/>
                    </a:lnTo>
                    <a:lnTo>
                      <a:pt x="147" y="251"/>
                    </a:lnTo>
                    <a:lnTo>
                      <a:pt x="147" y="253"/>
                    </a:lnTo>
                    <a:lnTo>
                      <a:pt x="149" y="253"/>
                    </a:lnTo>
                    <a:lnTo>
                      <a:pt x="147" y="254"/>
                    </a:lnTo>
                    <a:lnTo>
                      <a:pt x="140" y="259"/>
                    </a:lnTo>
                    <a:lnTo>
                      <a:pt x="138" y="260"/>
                    </a:lnTo>
                    <a:lnTo>
                      <a:pt x="137" y="260"/>
                    </a:lnTo>
                    <a:lnTo>
                      <a:pt x="137" y="259"/>
                    </a:lnTo>
                    <a:lnTo>
                      <a:pt x="137" y="257"/>
                    </a:lnTo>
                    <a:lnTo>
                      <a:pt x="135" y="257"/>
                    </a:lnTo>
                    <a:lnTo>
                      <a:pt x="134" y="257"/>
                    </a:lnTo>
                    <a:lnTo>
                      <a:pt x="132" y="257"/>
                    </a:lnTo>
                    <a:lnTo>
                      <a:pt x="129" y="259"/>
                    </a:lnTo>
                    <a:lnTo>
                      <a:pt x="126" y="260"/>
                    </a:lnTo>
                    <a:lnTo>
                      <a:pt x="123" y="262"/>
                    </a:lnTo>
                    <a:lnTo>
                      <a:pt x="120" y="263"/>
                    </a:lnTo>
                    <a:lnTo>
                      <a:pt x="118" y="263"/>
                    </a:lnTo>
                    <a:lnTo>
                      <a:pt x="117" y="263"/>
                    </a:lnTo>
                    <a:lnTo>
                      <a:pt x="117" y="262"/>
                    </a:lnTo>
                    <a:lnTo>
                      <a:pt x="115" y="262"/>
                    </a:lnTo>
                    <a:lnTo>
                      <a:pt x="114" y="260"/>
                    </a:lnTo>
                    <a:lnTo>
                      <a:pt x="112" y="260"/>
                    </a:lnTo>
                    <a:lnTo>
                      <a:pt x="112" y="262"/>
                    </a:lnTo>
                    <a:lnTo>
                      <a:pt x="111" y="262"/>
                    </a:lnTo>
                    <a:lnTo>
                      <a:pt x="111" y="263"/>
                    </a:lnTo>
                    <a:lnTo>
                      <a:pt x="111" y="265"/>
                    </a:lnTo>
                    <a:lnTo>
                      <a:pt x="112" y="266"/>
                    </a:lnTo>
                    <a:lnTo>
                      <a:pt x="112" y="268"/>
                    </a:lnTo>
                    <a:lnTo>
                      <a:pt x="111" y="268"/>
                    </a:lnTo>
                    <a:lnTo>
                      <a:pt x="106" y="271"/>
                    </a:lnTo>
                    <a:lnTo>
                      <a:pt x="104" y="271"/>
                    </a:lnTo>
                    <a:lnTo>
                      <a:pt x="104" y="269"/>
                    </a:lnTo>
                    <a:lnTo>
                      <a:pt x="104" y="271"/>
                    </a:lnTo>
                    <a:lnTo>
                      <a:pt x="101" y="271"/>
                    </a:lnTo>
                    <a:lnTo>
                      <a:pt x="95" y="273"/>
                    </a:lnTo>
                    <a:lnTo>
                      <a:pt x="89" y="274"/>
                    </a:lnTo>
                    <a:lnTo>
                      <a:pt x="89" y="276"/>
                    </a:lnTo>
                    <a:lnTo>
                      <a:pt x="89" y="274"/>
                    </a:lnTo>
                    <a:lnTo>
                      <a:pt x="88" y="274"/>
                    </a:lnTo>
                    <a:lnTo>
                      <a:pt x="88" y="273"/>
                    </a:lnTo>
                    <a:lnTo>
                      <a:pt x="85" y="271"/>
                    </a:lnTo>
                    <a:lnTo>
                      <a:pt x="83" y="271"/>
                    </a:lnTo>
                    <a:lnTo>
                      <a:pt x="83" y="268"/>
                    </a:lnTo>
                    <a:lnTo>
                      <a:pt x="81" y="268"/>
                    </a:lnTo>
                    <a:lnTo>
                      <a:pt x="80" y="268"/>
                    </a:lnTo>
                    <a:lnTo>
                      <a:pt x="80" y="269"/>
                    </a:lnTo>
                    <a:lnTo>
                      <a:pt x="78" y="269"/>
                    </a:lnTo>
                    <a:lnTo>
                      <a:pt x="78" y="271"/>
                    </a:lnTo>
                    <a:lnTo>
                      <a:pt x="77" y="273"/>
                    </a:lnTo>
                    <a:lnTo>
                      <a:pt x="74" y="273"/>
                    </a:lnTo>
                    <a:lnTo>
                      <a:pt x="74" y="274"/>
                    </a:lnTo>
                    <a:lnTo>
                      <a:pt x="72" y="274"/>
                    </a:lnTo>
                    <a:lnTo>
                      <a:pt x="69" y="277"/>
                    </a:lnTo>
                    <a:lnTo>
                      <a:pt x="68" y="277"/>
                    </a:lnTo>
                    <a:lnTo>
                      <a:pt x="68" y="279"/>
                    </a:lnTo>
                    <a:lnTo>
                      <a:pt x="66" y="279"/>
                    </a:lnTo>
                    <a:lnTo>
                      <a:pt x="63" y="277"/>
                    </a:lnTo>
                    <a:lnTo>
                      <a:pt x="62" y="277"/>
                    </a:lnTo>
                    <a:lnTo>
                      <a:pt x="60" y="277"/>
                    </a:lnTo>
                    <a:lnTo>
                      <a:pt x="58" y="276"/>
                    </a:lnTo>
                    <a:lnTo>
                      <a:pt x="57" y="274"/>
                    </a:lnTo>
                    <a:lnTo>
                      <a:pt x="57" y="273"/>
                    </a:lnTo>
                    <a:lnTo>
                      <a:pt x="55" y="273"/>
                    </a:lnTo>
                    <a:lnTo>
                      <a:pt x="54" y="273"/>
                    </a:lnTo>
                    <a:lnTo>
                      <a:pt x="52" y="273"/>
                    </a:lnTo>
                    <a:lnTo>
                      <a:pt x="52" y="271"/>
                    </a:lnTo>
                    <a:lnTo>
                      <a:pt x="51" y="271"/>
                    </a:lnTo>
                    <a:lnTo>
                      <a:pt x="49" y="271"/>
                    </a:lnTo>
                    <a:lnTo>
                      <a:pt x="49" y="269"/>
                    </a:lnTo>
                    <a:lnTo>
                      <a:pt x="49" y="268"/>
                    </a:lnTo>
                    <a:lnTo>
                      <a:pt x="48" y="268"/>
                    </a:lnTo>
                    <a:lnTo>
                      <a:pt x="45" y="265"/>
                    </a:lnTo>
                    <a:lnTo>
                      <a:pt x="45" y="263"/>
                    </a:lnTo>
                    <a:lnTo>
                      <a:pt x="45" y="262"/>
                    </a:lnTo>
                    <a:lnTo>
                      <a:pt x="45" y="260"/>
                    </a:lnTo>
                    <a:lnTo>
                      <a:pt x="45" y="259"/>
                    </a:lnTo>
                    <a:lnTo>
                      <a:pt x="43" y="259"/>
                    </a:lnTo>
                    <a:lnTo>
                      <a:pt x="42" y="257"/>
                    </a:lnTo>
                    <a:lnTo>
                      <a:pt x="42" y="256"/>
                    </a:lnTo>
                    <a:lnTo>
                      <a:pt x="43" y="254"/>
                    </a:lnTo>
                    <a:lnTo>
                      <a:pt x="43" y="253"/>
                    </a:lnTo>
                    <a:lnTo>
                      <a:pt x="43" y="251"/>
                    </a:lnTo>
                    <a:lnTo>
                      <a:pt x="42" y="251"/>
                    </a:lnTo>
                    <a:lnTo>
                      <a:pt x="40" y="251"/>
                    </a:lnTo>
                    <a:lnTo>
                      <a:pt x="39" y="251"/>
                    </a:lnTo>
                    <a:lnTo>
                      <a:pt x="32" y="250"/>
                    </a:lnTo>
                    <a:lnTo>
                      <a:pt x="31" y="248"/>
                    </a:lnTo>
                    <a:lnTo>
                      <a:pt x="32" y="248"/>
                    </a:lnTo>
                    <a:lnTo>
                      <a:pt x="31" y="248"/>
                    </a:lnTo>
                    <a:lnTo>
                      <a:pt x="31" y="246"/>
                    </a:lnTo>
                    <a:lnTo>
                      <a:pt x="29" y="245"/>
                    </a:lnTo>
                    <a:lnTo>
                      <a:pt x="28" y="245"/>
                    </a:lnTo>
                    <a:lnTo>
                      <a:pt x="26" y="243"/>
                    </a:lnTo>
                    <a:lnTo>
                      <a:pt x="26" y="242"/>
                    </a:lnTo>
                    <a:lnTo>
                      <a:pt x="25" y="242"/>
                    </a:lnTo>
                    <a:lnTo>
                      <a:pt x="22" y="240"/>
                    </a:lnTo>
                    <a:lnTo>
                      <a:pt x="22" y="239"/>
                    </a:lnTo>
                    <a:lnTo>
                      <a:pt x="20" y="236"/>
                    </a:lnTo>
                    <a:lnTo>
                      <a:pt x="20" y="234"/>
                    </a:lnTo>
                    <a:lnTo>
                      <a:pt x="19" y="233"/>
                    </a:lnTo>
                    <a:lnTo>
                      <a:pt x="16" y="230"/>
                    </a:lnTo>
                    <a:lnTo>
                      <a:pt x="16" y="228"/>
                    </a:lnTo>
                    <a:lnTo>
                      <a:pt x="14" y="228"/>
                    </a:lnTo>
                    <a:lnTo>
                      <a:pt x="14" y="225"/>
                    </a:lnTo>
                    <a:lnTo>
                      <a:pt x="14" y="223"/>
                    </a:lnTo>
                    <a:lnTo>
                      <a:pt x="13" y="222"/>
                    </a:lnTo>
                    <a:lnTo>
                      <a:pt x="9" y="220"/>
                    </a:lnTo>
                    <a:lnTo>
                      <a:pt x="9" y="219"/>
                    </a:lnTo>
                    <a:lnTo>
                      <a:pt x="11" y="217"/>
                    </a:lnTo>
                    <a:lnTo>
                      <a:pt x="11" y="216"/>
                    </a:lnTo>
                    <a:lnTo>
                      <a:pt x="9" y="216"/>
                    </a:lnTo>
                    <a:lnTo>
                      <a:pt x="6" y="213"/>
                    </a:lnTo>
                    <a:lnTo>
                      <a:pt x="6" y="211"/>
                    </a:lnTo>
                    <a:lnTo>
                      <a:pt x="5" y="210"/>
                    </a:lnTo>
                    <a:lnTo>
                      <a:pt x="0" y="202"/>
                    </a:lnTo>
                    <a:lnTo>
                      <a:pt x="0" y="201"/>
                    </a:lnTo>
                    <a:lnTo>
                      <a:pt x="2" y="199"/>
                    </a:lnTo>
                    <a:lnTo>
                      <a:pt x="2" y="197"/>
                    </a:lnTo>
                    <a:lnTo>
                      <a:pt x="2" y="196"/>
                    </a:lnTo>
                    <a:lnTo>
                      <a:pt x="3" y="196"/>
                    </a:lnTo>
                    <a:lnTo>
                      <a:pt x="5" y="194"/>
                    </a:lnTo>
                    <a:lnTo>
                      <a:pt x="5" y="193"/>
                    </a:lnTo>
                    <a:lnTo>
                      <a:pt x="5" y="191"/>
                    </a:lnTo>
                    <a:lnTo>
                      <a:pt x="5" y="190"/>
                    </a:lnTo>
                    <a:lnTo>
                      <a:pt x="5" y="188"/>
                    </a:lnTo>
                    <a:lnTo>
                      <a:pt x="3" y="185"/>
                    </a:lnTo>
                    <a:lnTo>
                      <a:pt x="3" y="182"/>
                    </a:lnTo>
                    <a:lnTo>
                      <a:pt x="3" y="181"/>
                    </a:lnTo>
                    <a:lnTo>
                      <a:pt x="5" y="182"/>
                    </a:lnTo>
                    <a:lnTo>
                      <a:pt x="8" y="182"/>
                    </a:lnTo>
                    <a:lnTo>
                      <a:pt x="14" y="181"/>
                    </a:lnTo>
                    <a:lnTo>
                      <a:pt x="19" y="179"/>
                    </a:lnTo>
                    <a:lnTo>
                      <a:pt x="20" y="178"/>
                    </a:lnTo>
                    <a:lnTo>
                      <a:pt x="20" y="176"/>
                    </a:lnTo>
                    <a:lnTo>
                      <a:pt x="22" y="170"/>
                    </a:lnTo>
                    <a:lnTo>
                      <a:pt x="23" y="168"/>
                    </a:lnTo>
                    <a:lnTo>
                      <a:pt x="23" y="167"/>
                    </a:lnTo>
                    <a:lnTo>
                      <a:pt x="26" y="167"/>
                    </a:lnTo>
                    <a:lnTo>
                      <a:pt x="28" y="167"/>
                    </a:lnTo>
                    <a:lnTo>
                      <a:pt x="29" y="165"/>
                    </a:lnTo>
                    <a:lnTo>
                      <a:pt x="29" y="164"/>
                    </a:lnTo>
                    <a:lnTo>
                      <a:pt x="29" y="162"/>
                    </a:lnTo>
                    <a:lnTo>
                      <a:pt x="28" y="161"/>
                    </a:lnTo>
                    <a:lnTo>
                      <a:pt x="29" y="159"/>
                    </a:lnTo>
                    <a:lnTo>
                      <a:pt x="28" y="158"/>
                    </a:lnTo>
                    <a:lnTo>
                      <a:pt x="28" y="156"/>
                    </a:lnTo>
                    <a:lnTo>
                      <a:pt x="28" y="155"/>
                    </a:lnTo>
                    <a:lnTo>
                      <a:pt x="26" y="153"/>
                    </a:lnTo>
                    <a:lnTo>
                      <a:pt x="28" y="151"/>
                    </a:lnTo>
                    <a:lnTo>
                      <a:pt x="28" y="150"/>
                    </a:lnTo>
                    <a:lnTo>
                      <a:pt x="29" y="150"/>
                    </a:lnTo>
                    <a:lnTo>
                      <a:pt x="29" y="148"/>
                    </a:lnTo>
                    <a:lnTo>
                      <a:pt x="31" y="147"/>
                    </a:lnTo>
                    <a:lnTo>
                      <a:pt x="31" y="145"/>
                    </a:lnTo>
                    <a:lnTo>
                      <a:pt x="31" y="142"/>
                    </a:lnTo>
                    <a:lnTo>
                      <a:pt x="32" y="139"/>
                    </a:lnTo>
                    <a:lnTo>
                      <a:pt x="34" y="136"/>
                    </a:lnTo>
                    <a:lnTo>
                      <a:pt x="37" y="135"/>
                    </a:lnTo>
                    <a:lnTo>
                      <a:pt x="39" y="133"/>
                    </a:lnTo>
                    <a:lnTo>
                      <a:pt x="40" y="133"/>
                    </a:lnTo>
                    <a:lnTo>
                      <a:pt x="42" y="133"/>
                    </a:lnTo>
                    <a:lnTo>
                      <a:pt x="42" y="135"/>
                    </a:lnTo>
                    <a:lnTo>
                      <a:pt x="45" y="135"/>
                    </a:lnTo>
                    <a:lnTo>
                      <a:pt x="45" y="136"/>
                    </a:lnTo>
                    <a:lnTo>
                      <a:pt x="46" y="138"/>
                    </a:lnTo>
                    <a:lnTo>
                      <a:pt x="46" y="139"/>
                    </a:lnTo>
                    <a:lnTo>
                      <a:pt x="46" y="141"/>
                    </a:lnTo>
                    <a:lnTo>
                      <a:pt x="45" y="141"/>
                    </a:lnTo>
                    <a:lnTo>
                      <a:pt x="45" y="142"/>
                    </a:lnTo>
                    <a:lnTo>
                      <a:pt x="45" y="144"/>
                    </a:lnTo>
                    <a:lnTo>
                      <a:pt x="46" y="144"/>
                    </a:lnTo>
                    <a:lnTo>
                      <a:pt x="48" y="144"/>
                    </a:lnTo>
                    <a:lnTo>
                      <a:pt x="49" y="142"/>
                    </a:lnTo>
                    <a:lnTo>
                      <a:pt x="49" y="141"/>
                    </a:lnTo>
                    <a:lnTo>
                      <a:pt x="51" y="139"/>
                    </a:lnTo>
                    <a:lnTo>
                      <a:pt x="51" y="138"/>
                    </a:lnTo>
                    <a:lnTo>
                      <a:pt x="52" y="138"/>
                    </a:lnTo>
                    <a:lnTo>
                      <a:pt x="54" y="139"/>
                    </a:lnTo>
                    <a:lnTo>
                      <a:pt x="55" y="139"/>
                    </a:lnTo>
                    <a:lnTo>
                      <a:pt x="55" y="138"/>
                    </a:lnTo>
                    <a:lnTo>
                      <a:pt x="54" y="138"/>
                    </a:lnTo>
                    <a:lnTo>
                      <a:pt x="54" y="136"/>
                    </a:lnTo>
                    <a:lnTo>
                      <a:pt x="54" y="133"/>
                    </a:lnTo>
                    <a:lnTo>
                      <a:pt x="54" y="132"/>
                    </a:lnTo>
                    <a:lnTo>
                      <a:pt x="52" y="130"/>
                    </a:lnTo>
                    <a:lnTo>
                      <a:pt x="52" y="128"/>
                    </a:lnTo>
                    <a:lnTo>
                      <a:pt x="55" y="127"/>
                    </a:lnTo>
                    <a:lnTo>
                      <a:pt x="55" y="125"/>
                    </a:lnTo>
                    <a:lnTo>
                      <a:pt x="55" y="124"/>
                    </a:lnTo>
                    <a:lnTo>
                      <a:pt x="55" y="121"/>
                    </a:lnTo>
                    <a:lnTo>
                      <a:pt x="55" y="119"/>
                    </a:lnTo>
                    <a:lnTo>
                      <a:pt x="57" y="119"/>
                    </a:lnTo>
                    <a:lnTo>
                      <a:pt x="60" y="115"/>
                    </a:lnTo>
                    <a:lnTo>
                      <a:pt x="60" y="112"/>
                    </a:lnTo>
                    <a:lnTo>
                      <a:pt x="62" y="112"/>
                    </a:lnTo>
                    <a:lnTo>
                      <a:pt x="63" y="112"/>
                    </a:lnTo>
                    <a:lnTo>
                      <a:pt x="65" y="112"/>
                    </a:lnTo>
                    <a:lnTo>
                      <a:pt x="66" y="112"/>
                    </a:lnTo>
                    <a:lnTo>
                      <a:pt x="68" y="112"/>
                    </a:lnTo>
                    <a:lnTo>
                      <a:pt x="68" y="107"/>
                    </a:lnTo>
                    <a:lnTo>
                      <a:pt x="74" y="102"/>
                    </a:lnTo>
                    <a:lnTo>
                      <a:pt x="74" y="101"/>
                    </a:lnTo>
                    <a:lnTo>
                      <a:pt x="77" y="101"/>
                    </a:lnTo>
                    <a:lnTo>
                      <a:pt x="77" y="102"/>
                    </a:lnTo>
                    <a:lnTo>
                      <a:pt x="78" y="104"/>
                    </a:lnTo>
                    <a:lnTo>
                      <a:pt x="78" y="106"/>
                    </a:lnTo>
                    <a:lnTo>
                      <a:pt x="80" y="106"/>
                    </a:lnTo>
                    <a:lnTo>
                      <a:pt x="81" y="106"/>
                    </a:lnTo>
                    <a:lnTo>
                      <a:pt x="83" y="104"/>
                    </a:lnTo>
                    <a:lnTo>
                      <a:pt x="85" y="102"/>
                    </a:lnTo>
                    <a:lnTo>
                      <a:pt x="86" y="102"/>
                    </a:lnTo>
                    <a:lnTo>
                      <a:pt x="88" y="102"/>
                    </a:lnTo>
                    <a:lnTo>
                      <a:pt x="89" y="102"/>
                    </a:lnTo>
                    <a:lnTo>
                      <a:pt x="91" y="101"/>
                    </a:lnTo>
                    <a:lnTo>
                      <a:pt x="92" y="99"/>
                    </a:lnTo>
                    <a:lnTo>
                      <a:pt x="92" y="98"/>
                    </a:lnTo>
                    <a:lnTo>
                      <a:pt x="95" y="98"/>
                    </a:lnTo>
                    <a:lnTo>
                      <a:pt x="97" y="96"/>
                    </a:lnTo>
                    <a:lnTo>
                      <a:pt x="98" y="93"/>
                    </a:lnTo>
                    <a:lnTo>
                      <a:pt x="100" y="92"/>
                    </a:lnTo>
                    <a:lnTo>
                      <a:pt x="107" y="86"/>
                    </a:lnTo>
                    <a:lnTo>
                      <a:pt x="111" y="83"/>
                    </a:lnTo>
                    <a:lnTo>
                      <a:pt x="112" y="79"/>
                    </a:lnTo>
                    <a:lnTo>
                      <a:pt x="112" y="78"/>
                    </a:lnTo>
                    <a:lnTo>
                      <a:pt x="114" y="76"/>
                    </a:lnTo>
                    <a:lnTo>
                      <a:pt x="114" y="75"/>
                    </a:lnTo>
                    <a:lnTo>
                      <a:pt x="112" y="73"/>
                    </a:lnTo>
                    <a:lnTo>
                      <a:pt x="112" y="72"/>
                    </a:lnTo>
                    <a:lnTo>
                      <a:pt x="112" y="70"/>
                    </a:lnTo>
                    <a:lnTo>
                      <a:pt x="114" y="70"/>
                    </a:lnTo>
                    <a:lnTo>
                      <a:pt x="114" y="69"/>
                    </a:lnTo>
                    <a:lnTo>
                      <a:pt x="114" y="67"/>
                    </a:lnTo>
                    <a:lnTo>
                      <a:pt x="115" y="66"/>
                    </a:lnTo>
                    <a:lnTo>
                      <a:pt x="115" y="64"/>
                    </a:lnTo>
                    <a:lnTo>
                      <a:pt x="117" y="64"/>
                    </a:lnTo>
                    <a:lnTo>
                      <a:pt x="117" y="63"/>
                    </a:lnTo>
                    <a:lnTo>
                      <a:pt x="117" y="61"/>
                    </a:lnTo>
                    <a:lnTo>
                      <a:pt x="115" y="61"/>
                    </a:lnTo>
                    <a:lnTo>
                      <a:pt x="115" y="60"/>
                    </a:lnTo>
                    <a:lnTo>
                      <a:pt x="115" y="58"/>
                    </a:lnTo>
                    <a:lnTo>
                      <a:pt x="117" y="60"/>
                    </a:lnTo>
                    <a:lnTo>
                      <a:pt x="118" y="60"/>
                    </a:lnTo>
                    <a:lnTo>
                      <a:pt x="118" y="58"/>
                    </a:lnTo>
                    <a:lnTo>
                      <a:pt x="118" y="56"/>
                    </a:lnTo>
                    <a:lnTo>
                      <a:pt x="118" y="55"/>
                    </a:lnTo>
                    <a:lnTo>
                      <a:pt x="120" y="53"/>
                    </a:lnTo>
                    <a:lnTo>
                      <a:pt x="120" y="50"/>
                    </a:lnTo>
                    <a:lnTo>
                      <a:pt x="120" y="47"/>
                    </a:lnTo>
                    <a:lnTo>
                      <a:pt x="120" y="46"/>
                    </a:lnTo>
                    <a:lnTo>
                      <a:pt x="121" y="44"/>
                    </a:lnTo>
                    <a:lnTo>
                      <a:pt x="121" y="41"/>
                    </a:lnTo>
                    <a:lnTo>
                      <a:pt x="123" y="40"/>
                    </a:lnTo>
                    <a:lnTo>
                      <a:pt x="123" y="37"/>
                    </a:lnTo>
                    <a:lnTo>
                      <a:pt x="123" y="35"/>
                    </a:lnTo>
                    <a:lnTo>
                      <a:pt x="124" y="32"/>
                    </a:lnTo>
                    <a:lnTo>
                      <a:pt x="126" y="30"/>
                    </a:lnTo>
                    <a:lnTo>
                      <a:pt x="127" y="29"/>
                    </a:lnTo>
                    <a:lnTo>
                      <a:pt x="127" y="26"/>
                    </a:lnTo>
                    <a:lnTo>
                      <a:pt x="129" y="26"/>
                    </a:lnTo>
                    <a:lnTo>
                      <a:pt x="129" y="24"/>
                    </a:lnTo>
                    <a:lnTo>
                      <a:pt x="127" y="23"/>
                    </a:lnTo>
                    <a:lnTo>
                      <a:pt x="127" y="21"/>
                    </a:lnTo>
                    <a:lnTo>
                      <a:pt x="127" y="18"/>
                    </a:lnTo>
                    <a:lnTo>
                      <a:pt x="127" y="15"/>
                    </a:lnTo>
                    <a:lnTo>
                      <a:pt x="129" y="14"/>
                    </a:lnTo>
                    <a:lnTo>
                      <a:pt x="127" y="12"/>
                    </a:lnTo>
                    <a:lnTo>
                      <a:pt x="127" y="11"/>
                    </a:lnTo>
                    <a:lnTo>
                      <a:pt x="126" y="7"/>
                    </a:lnTo>
                    <a:lnTo>
                      <a:pt x="124" y="6"/>
                    </a:lnTo>
                    <a:lnTo>
                      <a:pt x="124" y="4"/>
                    </a:lnTo>
                    <a:lnTo>
                      <a:pt x="124" y="3"/>
                    </a:lnTo>
                    <a:lnTo>
                      <a:pt x="126" y="1"/>
                    </a:lnTo>
                    <a:lnTo>
                      <a:pt x="127" y="1"/>
                    </a:lnTo>
                    <a:lnTo>
                      <a:pt x="129" y="1"/>
                    </a:lnTo>
                    <a:lnTo>
                      <a:pt x="130" y="1"/>
                    </a:lnTo>
                    <a:lnTo>
                      <a:pt x="132" y="0"/>
                    </a:lnTo>
                    <a:lnTo>
                      <a:pt x="134" y="0"/>
                    </a:lnTo>
                    <a:lnTo>
                      <a:pt x="134" y="6"/>
                    </a:lnTo>
                    <a:lnTo>
                      <a:pt x="134" y="12"/>
                    </a:lnTo>
                    <a:lnTo>
                      <a:pt x="134" y="20"/>
                    </a:lnTo>
                    <a:lnTo>
                      <a:pt x="134" y="26"/>
                    </a:lnTo>
                    <a:lnTo>
                      <a:pt x="134" y="32"/>
                    </a:lnTo>
                    <a:lnTo>
                      <a:pt x="134" y="40"/>
                    </a:lnTo>
                    <a:lnTo>
                      <a:pt x="134" y="46"/>
                    </a:lnTo>
                    <a:lnTo>
                      <a:pt x="134" y="52"/>
                    </a:lnTo>
                    <a:lnTo>
                      <a:pt x="134" y="58"/>
                    </a:lnTo>
                    <a:lnTo>
                      <a:pt x="134" y="64"/>
                    </a:lnTo>
                    <a:lnTo>
                      <a:pt x="134" y="70"/>
                    </a:lnTo>
                    <a:lnTo>
                      <a:pt x="134" y="75"/>
                    </a:lnTo>
                    <a:lnTo>
                      <a:pt x="141" y="75"/>
                    </a:lnTo>
                    <a:lnTo>
                      <a:pt x="150" y="75"/>
                    </a:lnTo>
                    <a:lnTo>
                      <a:pt x="158" y="75"/>
                    </a:lnTo>
                    <a:lnTo>
                      <a:pt x="166" y="75"/>
                    </a:lnTo>
                    <a:lnTo>
                      <a:pt x="175" y="75"/>
                    </a:lnTo>
                    <a:lnTo>
                      <a:pt x="183" y="75"/>
                    </a:lnTo>
                    <a:lnTo>
                      <a:pt x="192" y="75"/>
                    </a:lnTo>
                    <a:lnTo>
                      <a:pt x="199" y="75"/>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4" name="Freeform 415">
                <a:extLst>
                  <a:ext uri="{FF2B5EF4-FFF2-40B4-BE49-F238E27FC236}">
                    <a16:creationId xmlns:a16="http://schemas.microsoft.com/office/drawing/2014/main" id="{AAC622B8-2CDA-F448-11E0-2AB47A5143E3}"/>
                  </a:ext>
                </a:extLst>
              </p:cNvPr>
              <p:cNvSpPr>
                <a:spLocks/>
              </p:cNvSpPr>
              <p:nvPr/>
            </p:nvSpPr>
            <p:spPr bwMode="auto">
              <a:xfrm>
                <a:off x="8369300" y="3629025"/>
                <a:ext cx="73025" cy="179387"/>
              </a:xfrm>
              <a:custGeom>
                <a:avLst/>
                <a:gdLst>
                  <a:gd name="T0" fmla="*/ 20 w 46"/>
                  <a:gd name="T1" fmla="*/ 4 h 113"/>
                  <a:gd name="T2" fmla="*/ 19 w 46"/>
                  <a:gd name="T3" fmla="*/ 10 h 113"/>
                  <a:gd name="T4" fmla="*/ 12 w 46"/>
                  <a:gd name="T5" fmla="*/ 15 h 113"/>
                  <a:gd name="T6" fmla="*/ 11 w 46"/>
                  <a:gd name="T7" fmla="*/ 17 h 113"/>
                  <a:gd name="T8" fmla="*/ 12 w 46"/>
                  <a:gd name="T9" fmla="*/ 21 h 113"/>
                  <a:gd name="T10" fmla="*/ 14 w 46"/>
                  <a:gd name="T11" fmla="*/ 24 h 113"/>
                  <a:gd name="T12" fmla="*/ 12 w 46"/>
                  <a:gd name="T13" fmla="*/ 29 h 113"/>
                  <a:gd name="T14" fmla="*/ 14 w 46"/>
                  <a:gd name="T15" fmla="*/ 33 h 113"/>
                  <a:gd name="T16" fmla="*/ 19 w 46"/>
                  <a:gd name="T17" fmla="*/ 40 h 113"/>
                  <a:gd name="T18" fmla="*/ 22 w 46"/>
                  <a:gd name="T19" fmla="*/ 43 h 113"/>
                  <a:gd name="T20" fmla="*/ 25 w 46"/>
                  <a:gd name="T21" fmla="*/ 49 h 113"/>
                  <a:gd name="T22" fmla="*/ 23 w 46"/>
                  <a:gd name="T23" fmla="*/ 56 h 113"/>
                  <a:gd name="T24" fmla="*/ 25 w 46"/>
                  <a:gd name="T25" fmla="*/ 59 h 113"/>
                  <a:gd name="T26" fmla="*/ 26 w 46"/>
                  <a:gd name="T27" fmla="*/ 66 h 113"/>
                  <a:gd name="T28" fmla="*/ 29 w 46"/>
                  <a:gd name="T29" fmla="*/ 70 h 113"/>
                  <a:gd name="T30" fmla="*/ 31 w 46"/>
                  <a:gd name="T31" fmla="*/ 75 h 113"/>
                  <a:gd name="T32" fmla="*/ 39 w 46"/>
                  <a:gd name="T33" fmla="*/ 85 h 113"/>
                  <a:gd name="T34" fmla="*/ 43 w 46"/>
                  <a:gd name="T35" fmla="*/ 84 h 113"/>
                  <a:gd name="T36" fmla="*/ 45 w 46"/>
                  <a:gd name="T37" fmla="*/ 85 h 113"/>
                  <a:gd name="T38" fmla="*/ 45 w 46"/>
                  <a:gd name="T39" fmla="*/ 98 h 113"/>
                  <a:gd name="T40" fmla="*/ 42 w 46"/>
                  <a:gd name="T41" fmla="*/ 93 h 113"/>
                  <a:gd name="T42" fmla="*/ 42 w 46"/>
                  <a:gd name="T43" fmla="*/ 96 h 113"/>
                  <a:gd name="T44" fmla="*/ 40 w 46"/>
                  <a:gd name="T45" fmla="*/ 96 h 113"/>
                  <a:gd name="T46" fmla="*/ 40 w 46"/>
                  <a:gd name="T47" fmla="*/ 96 h 113"/>
                  <a:gd name="T48" fmla="*/ 43 w 46"/>
                  <a:gd name="T49" fmla="*/ 98 h 113"/>
                  <a:gd name="T50" fmla="*/ 37 w 46"/>
                  <a:gd name="T51" fmla="*/ 101 h 113"/>
                  <a:gd name="T52" fmla="*/ 37 w 46"/>
                  <a:gd name="T53" fmla="*/ 102 h 113"/>
                  <a:gd name="T54" fmla="*/ 37 w 46"/>
                  <a:gd name="T55" fmla="*/ 104 h 113"/>
                  <a:gd name="T56" fmla="*/ 42 w 46"/>
                  <a:gd name="T57" fmla="*/ 102 h 113"/>
                  <a:gd name="T58" fmla="*/ 43 w 46"/>
                  <a:gd name="T59" fmla="*/ 104 h 113"/>
                  <a:gd name="T60" fmla="*/ 45 w 46"/>
                  <a:gd name="T61" fmla="*/ 99 h 113"/>
                  <a:gd name="T62" fmla="*/ 46 w 46"/>
                  <a:gd name="T63" fmla="*/ 101 h 113"/>
                  <a:gd name="T64" fmla="*/ 46 w 46"/>
                  <a:gd name="T65" fmla="*/ 107 h 113"/>
                  <a:gd name="T66" fmla="*/ 46 w 46"/>
                  <a:gd name="T67" fmla="*/ 113 h 113"/>
                  <a:gd name="T68" fmla="*/ 46 w 46"/>
                  <a:gd name="T69" fmla="*/ 112 h 113"/>
                  <a:gd name="T70" fmla="*/ 45 w 46"/>
                  <a:gd name="T71" fmla="*/ 112 h 113"/>
                  <a:gd name="T72" fmla="*/ 39 w 46"/>
                  <a:gd name="T73" fmla="*/ 113 h 113"/>
                  <a:gd name="T74" fmla="*/ 25 w 46"/>
                  <a:gd name="T75" fmla="*/ 113 h 113"/>
                  <a:gd name="T76" fmla="*/ 9 w 46"/>
                  <a:gd name="T77" fmla="*/ 112 h 113"/>
                  <a:gd name="T78" fmla="*/ 5 w 46"/>
                  <a:gd name="T79" fmla="*/ 104 h 113"/>
                  <a:gd name="T80" fmla="*/ 5 w 46"/>
                  <a:gd name="T81" fmla="*/ 87 h 113"/>
                  <a:gd name="T82" fmla="*/ 3 w 46"/>
                  <a:gd name="T83" fmla="*/ 69 h 113"/>
                  <a:gd name="T84" fmla="*/ 2 w 46"/>
                  <a:gd name="T85" fmla="*/ 52 h 113"/>
                  <a:gd name="T86" fmla="*/ 0 w 46"/>
                  <a:gd name="T87" fmla="*/ 33 h 113"/>
                  <a:gd name="T88" fmla="*/ 0 w 46"/>
                  <a:gd name="T89" fmla="*/ 15 h 113"/>
                  <a:gd name="T90" fmla="*/ 0 w 46"/>
                  <a:gd name="T91" fmla="*/ 9 h 113"/>
                  <a:gd name="T92" fmla="*/ 3 w 46"/>
                  <a:gd name="T93" fmla="*/ 4 h 113"/>
                  <a:gd name="T94" fmla="*/ 8 w 46"/>
                  <a:gd name="T95" fmla="*/ 1 h 113"/>
                  <a:gd name="T96" fmla="*/ 14 w 46"/>
                  <a:gd name="T97" fmla="*/ 0 h 113"/>
                  <a:gd name="T98" fmla="*/ 20 w 46"/>
                  <a:gd name="T99" fmla="*/ 1 h 113"/>
                  <a:gd name="T100" fmla="*/ 23 w 46"/>
                  <a:gd name="T101" fmla="*/ 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113">
                    <a:moveTo>
                      <a:pt x="23" y="3"/>
                    </a:moveTo>
                    <a:lnTo>
                      <a:pt x="23" y="3"/>
                    </a:lnTo>
                    <a:lnTo>
                      <a:pt x="20" y="4"/>
                    </a:lnTo>
                    <a:lnTo>
                      <a:pt x="19" y="6"/>
                    </a:lnTo>
                    <a:lnTo>
                      <a:pt x="19" y="9"/>
                    </a:lnTo>
                    <a:lnTo>
                      <a:pt x="19" y="10"/>
                    </a:lnTo>
                    <a:lnTo>
                      <a:pt x="16" y="13"/>
                    </a:lnTo>
                    <a:lnTo>
                      <a:pt x="14" y="13"/>
                    </a:lnTo>
                    <a:lnTo>
                      <a:pt x="12" y="15"/>
                    </a:lnTo>
                    <a:lnTo>
                      <a:pt x="12" y="15"/>
                    </a:lnTo>
                    <a:lnTo>
                      <a:pt x="12" y="17"/>
                    </a:lnTo>
                    <a:lnTo>
                      <a:pt x="11" y="17"/>
                    </a:lnTo>
                    <a:lnTo>
                      <a:pt x="11" y="18"/>
                    </a:lnTo>
                    <a:lnTo>
                      <a:pt x="11" y="18"/>
                    </a:lnTo>
                    <a:lnTo>
                      <a:pt x="12" y="21"/>
                    </a:lnTo>
                    <a:lnTo>
                      <a:pt x="14" y="21"/>
                    </a:lnTo>
                    <a:lnTo>
                      <a:pt x="14" y="23"/>
                    </a:lnTo>
                    <a:lnTo>
                      <a:pt x="14" y="24"/>
                    </a:lnTo>
                    <a:lnTo>
                      <a:pt x="14" y="26"/>
                    </a:lnTo>
                    <a:lnTo>
                      <a:pt x="12" y="27"/>
                    </a:lnTo>
                    <a:lnTo>
                      <a:pt x="12" y="29"/>
                    </a:lnTo>
                    <a:lnTo>
                      <a:pt x="12" y="30"/>
                    </a:lnTo>
                    <a:lnTo>
                      <a:pt x="14" y="32"/>
                    </a:lnTo>
                    <a:lnTo>
                      <a:pt x="14" y="33"/>
                    </a:lnTo>
                    <a:lnTo>
                      <a:pt x="16" y="35"/>
                    </a:lnTo>
                    <a:lnTo>
                      <a:pt x="19" y="40"/>
                    </a:lnTo>
                    <a:lnTo>
                      <a:pt x="19" y="40"/>
                    </a:lnTo>
                    <a:lnTo>
                      <a:pt x="19" y="40"/>
                    </a:lnTo>
                    <a:lnTo>
                      <a:pt x="20" y="41"/>
                    </a:lnTo>
                    <a:lnTo>
                      <a:pt x="22" y="43"/>
                    </a:lnTo>
                    <a:lnTo>
                      <a:pt x="22" y="44"/>
                    </a:lnTo>
                    <a:lnTo>
                      <a:pt x="23" y="46"/>
                    </a:lnTo>
                    <a:lnTo>
                      <a:pt x="25" y="49"/>
                    </a:lnTo>
                    <a:lnTo>
                      <a:pt x="25" y="50"/>
                    </a:lnTo>
                    <a:lnTo>
                      <a:pt x="23" y="55"/>
                    </a:lnTo>
                    <a:lnTo>
                      <a:pt x="23" y="56"/>
                    </a:lnTo>
                    <a:lnTo>
                      <a:pt x="23" y="58"/>
                    </a:lnTo>
                    <a:lnTo>
                      <a:pt x="25" y="59"/>
                    </a:lnTo>
                    <a:lnTo>
                      <a:pt x="25" y="59"/>
                    </a:lnTo>
                    <a:lnTo>
                      <a:pt x="25" y="62"/>
                    </a:lnTo>
                    <a:lnTo>
                      <a:pt x="25" y="64"/>
                    </a:lnTo>
                    <a:lnTo>
                      <a:pt x="26" y="66"/>
                    </a:lnTo>
                    <a:lnTo>
                      <a:pt x="28" y="67"/>
                    </a:lnTo>
                    <a:lnTo>
                      <a:pt x="29" y="70"/>
                    </a:lnTo>
                    <a:lnTo>
                      <a:pt x="29" y="70"/>
                    </a:lnTo>
                    <a:lnTo>
                      <a:pt x="29" y="72"/>
                    </a:lnTo>
                    <a:lnTo>
                      <a:pt x="29" y="75"/>
                    </a:lnTo>
                    <a:lnTo>
                      <a:pt x="31" y="75"/>
                    </a:lnTo>
                    <a:lnTo>
                      <a:pt x="34" y="79"/>
                    </a:lnTo>
                    <a:lnTo>
                      <a:pt x="37" y="84"/>
                    </a:lnTo>
                    <a:lnTo>
                      <a:pt x="39" y="85"/>
                    </a:lnTo>
                    <a:lnTo>
                      <a:pt x="42" y="85"/>
                    </a:lnTo>
                    <a:lnTo>
                      <a:pt x="43" y="85"/>
                    </a:lnTo>
                    <a:lnTo>
                      <a:pt x="43" y="84"/>
                    </a:lnTo>
                    <a:lnTo>
                      <a:pt x="43" y="84"/>
                    </a:lnTo>
                    <a:lnTo>
                      <a:pt x="43" y="84"/>
                    </a:lnTo>
                    <a:lnTo>
                      <a:pt x="45" y="85"/>
                    </a:lnTo>
                    <a:lnTo>
                      <a:pt x="45" y="95"/>
                    </a:lnTo>
                    <a:lnTo>
                      <a:pt x="45" y="98"/>
                    </a:lnTo>
                    <a:lnTo>
                      <a:pt x="45" y="98"/>
                    </a:lnTo>
                    <a:lnTo>
                      <a:pt x="45" y="93"/>
                    </a:lnTo>
                    <a:lnTo>
                      <a:pt x="45" y="93"/>
                    </a:lnTo>
                    <a:lnTo>
                      <a:pt x="42" y="93"/>
                    </a:lnTo>
                    <a:lnTo>
                      <a:pt x="40" y="93"/>
                    </a:lnTo>
                    <a:lnTo>
                      <a:pt x="42" y="96"/>
                    </a:lnTo>
                    <a:lnTo>
                      <a:pt x="42" y="96"/>
                    </a:lnTo>
                    <a:lnTo>
                      <a:pt x="40" y="96"/>
                    </a:lnTo>
                    <a:lnTo>
                      <a:pt x="40" y="96"/>
                    </a:lnTo>
                    <a:lnTo>
                      <a:pt x="40" y="96"/>
                    </a:lnTo>
                    <a:lnTo>
                      <a:pt x="40" y="96"/>
                    </a:lnTo>
                    <a:lnTo>
                      <a:pt x="40" y="96"/>
                    </a:lnTo>
                    <a:lnTo>
                      <a:pt x="40" y="96"/>
                    </a:lnTo>
                    <a:lnTo>
                      <a:pt x="42" y="98"/>
                    </a:lnTo>
                    <a:lnTo>
                      <a:pt x="42" y="98"/>
                    </a:lnTo>
                    <a:lnTo>
                      <a:pt x="43" y="98"/>
                    </a:lnTo>
                    <a:lnTo>
                      <a:pt x="42" y="99"/>
                    </a:lnTo>
                    <a:lnTo>
                      <a:pt x="37" y="101"/>
                    </a:lnTo>
                    <a:lnTo>
                      <a:pt x="37" y="101"/>
                    </a:lnTo>
                    <a:lnTo>
                      <a:pt x="37" y="101"/>
                    </a:lnTo>
                    <a:lnTo>
                      <a:pt x="37" y="102"/>
                    </a:lnTo>
                    <a:lnTo>
                      <a:pt x="37" y="102"/>
                    </a:lnTo>
                    <a:lnTo>
                      <a:pt x="37" y="102"/>
                    </a:lnTo>
                    <a:lnTo>
                      <a:pt x="37" y="104"/>
                    </a:lnTo>
                    <a:lnTo>
                      <a:pt x="37" y="104"/>
                    </a:lnTo>
                    <a:lnTo>
                      <a:pt x="40" y="102"/>
                    </a:lnTo>
                    <a:lnTo>
                      <a:pt x="42" y="101"/>
                    </a:lnTo>
                    <a:lnTo>
                      <a:pt x="42" y="102"/>
                    </a:lnTo>
                    <a:lnTo>
                      <a:pt x="43" y="102"/>
                    </a:lnTo>
                    <a:lnTo>
                      <a:pt x="43" y="104"/>
                    </a:lnTo>
                    <a:lnTo>
                      <a:pt x="43" y="104"/>
                    </a:lnTo>
                    <a:lnTo>
                      <a:pt x="45" y="102"/>
                    </a:lnTo>
                    <a:lnTo>
                      <a:pt x="45" y="101"/>
                    </a:lnTo>
                    <a:lnTo>
                      <a:pt x="45" y="99"/>
                    </a:lnTo>
                    <a:lnTo>
                      <a:pt x="45" y="99"/>
                    </a:lnTo>
                    <a:lnTo>
                      <a:pt x="46" y="99"/>
                    </a:lnTo>
                    <a:lnTo>
                      <a:pt x="46" y="101"/>
                    </a:lnTo>
                    <a:lnTo>
                      <a:pt x="46" y="102"/>
                    </a:lnTo>
                    <a:lnTo>
                      <a:pt x="46" y="104"/>
                    </a:lnTo>
                    <a:lnTo>
                      <a:pt x="46" y="107"/>
                    </a:lnTo>
                    <a:lnTo>
                      <a:pt x="46" y="108"/>
                    </a:lnTo>
                    <a:lnTo>
                      <a:pt x="46" y="110"/>
                    </a:lnTo>
                    <a:lnTo>
                      <a:pt x="46" y="113"/>
                    </a:lnTo>
                    <a:lnTo>
                      <a:pt x="46" y="113"/>
                    </a:lnTo>
                    <a:lnTo>
                      <a:pt x="46" y="113"/>
                    </a:lnTo>
                    <a:lnTo>
                      <a:pt x="46" y="112"/>
                    </a:lnTo>
                    <a:lnTo>
                      <a:pt x="45" y="112"/>
                    </a:lnTo>
                    <a:lnTo>
                      <a:pt x="45" y="112"/>
                    </a:lnTo>
                    <a:lnTo>
                      <a:pt x="45" y="112"/>
                    </a:lnTo>
                    <a:lnTo>
                      <a:pt x="45" y="113"/>
                    </a:lnTo>
                    <a:lnTo>
                      <a:pt x="43" y="113"/>
                    </a:lnTo>
                    <a:lnTo>
                      <a:pt x="39" y="113"/>
                    </a:lnTo>
                    <a:lnTo>
                      <a:pt x="34" y="113"/>
                    </a:lnTo>
                    <a:lnTo>
                      <a:pt x="29" y="113"/>
                    </a:lnTo>
                    <a:lnTo>
                      <a:pt x="25" y="113"/>
                    </a:lnTo>
                    <a:lnTo>
                      <a:pt x="20" y="113"/>
                    </a:lnTo>
                    <a:lnTo>
                      <a:pt x="14" y="112"/>
                    </a:lnTo>
                    <a:lnTo>
                      <a:pt x="9" y="112"/>
                    </a:lnTo>
                    <a:lnTo>
                      <a:pt x="6" y="112"/>
                    </a:lnTo>
                    <a:lnTo>
                      <a:pt x="5" y="108"/>
                    </a:lnTo>
                    <a:lnTo>
                      <a:pt x="5" y="104"/>
                    </a:lnTo>
                    <a:lnTo>
                      <a:pt x="5" y="99"/>
                    </a:lnTo>
                    <a:lnTo>
                      <a:pt x="5" y="93"/>
                    </a:lnTo>
                    <a:lnTo>
                      <a:pt x="5" y="87"/>
                    </a:lnTo>
                    <a:lnTo>
                      <a:pt x="3" y="81"/>
                    </a:lnTo>
                    <a:lnTo>
                      <a:pt x="3" y="75"/>
                    </a:lnTo>
                    <a:lnTo>
                      <a:pt x="3" y="69"/>
                    </a:lnTo>
                    <a:lnTo>
                      <a:pt x="3" y="64"/>
                    </a:lnTo>
                    <a:lnTo>
                      <a:pt x="2" y="58"/>
                    </a:lnTo>
                    <a:lnTo>
                      <a:pt x="2" y="52"/>
                    </a:lnTo>
                    <a:lnTo>
                      <a:pt x="2" y="46"/>
                    </a:lnTo>
                    <a:lnTo>
                      <a:pt x="2" y="40"/>
                    </a:lnTo>
                    <a:lnTo>
                      <a:pt x="0" y="33"/>
                    </a:lnTo>
                    <a:lnTo>
                      <a:pt x="0" y="27"/>
                    </a:lnTo>
                    <a:lnTo>
                      <a:pt x="0" y="21"/>
                    </a:lnTo>
                    <a:lnTo>
                      <a:pt x="0" y="15"/>
                    </a:lnTo>
                    <a:lnTo>
                      <a:pt x="0" y="9"/>
                    </a:lnTo>
                    <a:lnTo>
                      <a:pt x="0" y="9"/>
                    </a:lnTo>
                    <a:lnTo>
                      <a:pt x="0" y="9"/>
                    </a:lnTo>
                    <a:lnTo>
                      <a:pt x="0" y="9"/>
                    </a:lnTo>
                    <a:lnTo>
                      <a:pt x="2" y="7"/>
                    </a:lnTo>
                    <a:lnTo>
                      <a:pt x="3" y="4"/>
                    </a:lnTo>
                    <a:lnTo>
                      <a:pt x="5" y="3"/>
                    </a:lnTo>
                    <a:lnTo>
                      <a:pt x="6" y="1"/>
                    </a:lnTo>
                    <a:lnTo>
                      <a:pt x="8" y="1"/>
                    </a:lnTo>
                    <a:lnTo>
                      <a:pt x="9" y="1"/>
                    </a:lnTo>
                    <a:lnTo>
                      <a:pt x="11" y="0"/>
                    </a:lnTo>
                    <a:lnTo>
                      <a:pt x="14" y="0"/>
                    </a:lnTo>
                    <a:lnTo>
                      <a:pt x="16" y="0"/>
                    </a:lnTo>
                    <a:lnTo>
                      <a:pt x="19" y="0"/>
                    </a:lnTo>
                    <a:lnTo>
                      <a:pt x="20" y="1"/>
                    </a:lnTo>
                    <a:lnTo>
                      <a:pt x="22" y="1"/>
                    </a:lnTo>
                    <a:lnTo>
                      <a:pt x="22" y="3"/>
                    </a:lnTo>
                    <a:lnTo>
                      <a:pt x="23" y="3"/>
                    </a:lnTo>
                    <a:lnTo>
                      <a:pt x="23" y="3"/>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5" name="Freeform 416">
                <a:extLst>
                  <a:ext uri="{FF2B5EF4-FFF2-40B4-BE49-F238E27FC236}">
                    <a16:creationId xmlns:a16="http://schemas.microsoft.com/office/drawing/2014/main" id="{76C199E3-0B46-5E27-414C-7FFB69B6F5AD}"/>
                  </a:ext>
                </a:extLst>
              </p:cNvPr>
              <p:cNvSpPr>
                <a:spLocks/>
              </p:cNvSpPr>
              <p:nvPr/>
            </p:nvSpPr>
            <p:spPr bwMode="auto">
              <a:xfrm>
                <a:off x="8235950" y="3738563"/>
                <a:ext cx="22225" cy="23812"/>
              </a:xfrm>
              <a:custGeom>
                <a:avLst/>
                <a:gdLst>
                  <a:gd name="T0" fmla="*/ 6 w 14"/>
                  <a:gd name="T1" fmla="*/ 15 h 15"/>
                  <a:gd name="T2" fmla="*/ 6 w 14"/>
                  <a:gd name="T3" fmla="*/ 13 h 15"/>
                  <a:gd name="T4" fmla="*/ 6 w 14"/>
                  <a:gd name="T5" fmla="*/ 12 h 15"/>
                  <a:gd name="T6" fmla="*/ 6 w 14"/>
                  <a:gd name="T7" fmla="*/ 12 h 15"/>
                  <a:gd name="T8" fmla="*/ 6 w 14"/>
                  <a:gd name="T9" fmla="*/ 10 h 15"/>
                  <a:gd name="T10" fmla="*/ 6 w 14"/>
                  <a:gd name="T11" fmla="*/ 10 h 15"/>
                  <a:gd name="T12" fmla="*/ 6 w 14"/>
                  <a:gd name="T13" fmla="*/ 10 h 15"/>
                  <a:gd name="T14" fmla="*/ 5 w 14"/>
                  <a:gd name="T15" fmla="*/ 9 h 15"/>
                  <a:gd name="T16" fmla="*/ 5 w 14"/>
                  <a:gd name="T17" fmla="*/ 9 h 15"/>
                  <a:gd name="T18" fmla="*/ 3 w 14"/>
                  <a:gd name="T19" fmla="*/ 7 h 15"/>
                  <a:gd name="T20" fmla="*/ 3 w 14"/>
                  <a:gd name="T21" fmla="*/ 7 h 15"/>
                  <a:gd name="T22" fmla="*/ 2 w 14"/>
                  <a:gd name="T23" fmla="*/ 7 h 15"/>
                  <a:gd name="T24" fmla="*/ 2 w 14"/>
                  <a:gd name="T25" fmla="*/ 7 h 15"/>
                  <a:gd name="T26" fmla="*/ 0 w 14"/>
                  <a:gd name="T27" fmla="*/ 4 h 15"/>
                  <a:gd name="T28" fmla="*/ 3 w 14"/>
                  <a:gd name="T29" fmla="*/ 3 h 15"/>
                  <a:gd name="T30" fmla="*/ 5 w 14"/>
                  <a:gd name="T31" fmla="*/ 0 h 15"/>
                  <a:gd name="T32" fmla="*/ 9 w 14"/>
                  <a:gd name="T33" fmla="*/ 4 h 15"/>
                  <a:gd name="T34" fmla="*/ 14 w 14"/>
                  <a:gd name="T35" fmla="*/ 7 h 15"/>
                  <a:gd name="T36" fmla="*/ 9 w 14"/>
                  <a:gd name="T37" fmla="*/ 12 h 15"/>
                  <a:gd name="T38" fmla="*/ 6 w 14"/>
                  <a:gd name="T3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 h="15">
                    <a:moveTo>
                      <a:pt x="6" y="15"/>
                    </a:moveTo>
                    <a:lnTo>
                      <a:pt x="6" y="13"/>
                    </a:lnTo>
                    <a:lnTo>
                      <a:pt x="6" y="12"/>
                    </a:lnTo>
                    <a:lnTo>
                      <a:pt x="6" y="12"/>
                    </a:lnTo>
                    <a:lnTo>
                      <a:pt x="6" y="10"/>
                    </a:lnTo>
                    <a:lnTo>
                      <a:pt x="6" y="10"/>
                    </a:lnTo>
                    <a:lnTo>
                      <a:pt x="6" y="10"/>
                    </a:lnTo>
                    <a:lnTo>
                      <a:pt x="5" y="9"/>
                    </a:lnTo>
                    <a:lnTo>
                      <a:pt x="5" y="9"/>
                    </a:lnTo>
                    <a:lnTo>
                      <a:pt x="3" y="7"/>
                    </a:lnTo>
                    <a:lnTo>
                      <a:pt x="3" y="7"/>
                    </a:lnTo>
                    <a:lnTo>
                      <a:pt x="2" y="7"/>
                    </a:lnTo>
                    <a:lnTo>
                      <a:pt x="2" y="7"/>
                    </a:lnTo>
                    <a:lnTo>
                      <a:pt x="0" y="4"/>
                    </a:lnTo>
                    <a:lnTo>
                      <a:pt x="3" y="3"/>
                    </a:lnTo>
                    <a:lnTo>
                      <a:pt x="5" y="0"/>
                    </a:lnTo>
                    <a:lnTo>
                      <a:pt x="9" y="4"/>
                    </a:lnTo>
                    <a:lnTo>
                      <a:pt x="14" y="7"/>
                    </a:lnTo>
                    <a:lnTo>
                      <a:pt x="9" y="12"/>
                    </a:lnTo>
                    <a:lnTo>
                      <a:pt x="6" y="15"/>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6" name="Freeform 417">
                <a:extLst>
                  <a:ext uri="{FF2B5EF4-FFF2-40B4-BE49-F238E27FC236}">
                    <a16:creationId xmlns:a16="http://schemas.microsoft.com/office/drawing/2014/main" id="{5E352298-6487-35CD-707D-C553AEBFB174}"/>
                  </a:ext>
                </a:extLst>
              </p:cNvPr>
              <p:cNvSpPr>
                <a:spLocks noEditPoints="1"/>
              </p:cNvSpPr>
              <p:nvPr/>
            </p:nvSpPr>
            <p:spPr bwMode="auto">
              <a:xfrm>
                <a:off x="7997825" y="3643313"/>
                <a:ext cx="444500" cy="233362"/>
              </a:xfrm>
              <a:custGeom>
                <a:avLst/>
                <a:gdLst>
                  <a:gd name="T0" fmla="*/ 219 w 280"/>
                  <a:gd name="T1" fmla="*/ 139 h 147"/>
                  <a:gd name="T2" fmla="*/ 217 w 280"/>
                  <a:gd name="T3" fmla="*/ 132 h 147"/>
                  <a:gd name="T4" fmla="*/ 210 w 280"/>
                  <a:gd name="T5" fmla="*/ 119 h 147"/>
                  <a:gd name="T6" fmla="*/ 271 w 280"/>
                  <a:gd name="T7" fmla="*/ 129 h 147"/>
                  <a:gd name="T8" fmla="*/ 280 w 280"/>
                  <a:gd name="T9" fmla="*/ 106 h 147"/>
                  <a:gd name="T10" fmla="*/ 60 w 280"/>
                  <a:gd name="T11" fmla="*/ 0 h 147"/>
                  <a:gd name="T12" fmla="*/ 168 w 280"/>
                  <a:gd name="T13" fmla="*/ 0 h 147"/>
                  <a:gd name="T14" fmla="*/ 236 w 280"/>
                  <a:gd name="T15" fmla="*/ 37 h 147"/>
                  <a:gd name="T16" fmla="*/ 254 w 280"/>
                  <a:gd name="T17" fmla="*/ 104 h 147"/>
                  <a:gd name="T18" fmla="*/ 274 w 280"/>
                  <a:gd name="T19" fmla="*/ 107 h 147"/>
                  <a:gd name="T20" fmla="*/ 269 w 280"/>
                  <a:gd name="T21" fmla="*/ 121 h 147"/>
                  <a:gd name="T22" fmla="*/ 251 w 280"/>
                  <a:gd name="T23" fmla="*/ 139 h 147"/>
                  <a:gd name="T24" fmla="*/ 228 w 280"/>
                  <a:gd name="T25" fmla="*/ 142 h 147"/>
                  <a:gd name="T26" fmla="*/ 230 w 280"/>
                  <a:gd name="T27" fmla="*/ 133 h 147"/>
                  <a:gd name="T28" fmla="*/ 223 w 280"/>
                  <a:gd name="T29" fmla="*/ 129 h 147"/>
                  <a:gd name="T30" fmla="*/ 230 w 280"/>
                  <a:gd name="T31" fmla="*/ 107 h 147"/>
                  <a:gd name="T32" fmla="*/ 219 w 280"/>
                  <a:gd name="T33" fmla="*/ 113 h 147"/>
                  <a:gd name="T34" fmla="*/ 207 w 280"/>
                  <a:gd name="T35" fmla="*/ 115 h 147"/>
                  <a:gd name="T36" fmla="*/ 208 w 280"/>
                  <a:gd name="T37" fmla="*/ 96 h 147"/>
                  <a:gd name="T38" fmla="*/ 208 w 280"/>
                  <a:gd name="T39" fmla="*/ 90 h 147"/>
                  <a:gd name="T40" fmla="*/ 222 w 280"/>
                  <a:gd name="T41" fmla="*/ 87 h 147"/>
                  <a:gd name="T42" fmla="*/ 211 w 280"/>
                  <a:gd name="T43" fmla="*/ 86 h 147"/>
                  <a:gd name="T44" fmla="*/ 204 w 280"/>
                  <a:gd name="T45" fmla="*/ 83 h 147"/>
                  <a:gd name="T46" fmla="*/ 201 w 280"/>
                  <a:gd name="T47" fmla="*/ 73 h 147"/>
                  <a:gd name="T48" fmla="*/ 213 w 280"/>
                  <a:gd name="T49" fmla="*/ 75 h 147"/>
                  <a:gd name="T50" fmla="*/ 208 w 280"/>
                  <a:gd name="T51" fmla="*/ 66 h 147"/>
                  <a:gd name="T52" fmla="*/ 197 w 280"/>
                  <a:gd name="T53" fmla="*/ 64 h 147"/>
                  <a:gd name="T54" fmla="*/ 211 w 280"/>
                  <a:gd name="T55" fmla="*/ 55 h 147"/>
                  <a:gd name="T56" fmla="*/ 208 w 280"/>
                  <a:gd name="T57" fmla="*/ 58 h 147"/>
                  <a:gd name="T58" fmla="*/ 213 w 280"/>
                  <a:gd name="T59" fmla="*/ 32 h 147"/>
                  <a:gd name="T60" fmla="*/ 219 w 280"/>
                  <a:gd name="T61" fmla="*/ 26 h 147"/>
                  <a:gd name="T62" fmla="*/ 228 w 280"/>
                  <a:gd name="T63" fmla="*/ 15 h 147"/>
                  <a:gd name="T64" fmla="*/ 214 w 280"/>
                  <a:gd name="T65" fmla="*/ 15 h 147"/>
                  <a:gd name="T66" fmla="*/ 205 w 280"/>
                  <a:gd name="T67" fmla="*/ 32 h 147"/>
                  <a:gd name="T68" fmla="*/ 196 w 280"/>
                  <a:gd name="T69" fmla="*/ 38 h 147"/>
                  <a:gd name="T70" fmla="*/ 191 w 280"/>
                  <a:gd name="T71" fmla="*/ 41 h 147"/>
                  <a:gd name="T72" fmla="*/ 187 w 280"/>
                  <a:gd name="T73" fmla="*/ 43 h 147"/>
                  <a:gd name="T74" fmla="*/ 188 w 280"/>
                  <a:gd name="T75" fmla="*/ 53 h 147"/>
                  <a:gd name="T76" fmla="*/ 184 w 280"/>
                  <a:gd name="T77" fmla="*/ 57 h 147"/>
                  <a:gd name="T78" fmla="*/ 188 w 280"/>
                  <a:gd name="T79" fmla="*/ 66 h 147"/>
                  <a:gd name="T80" fmla="*/ 188 w 280"/>
                  <a:gd name="T81" fmla="*/ 81 h 147"/>
                  <a:gd name="T82" fmla="*/ 190 w 280"/>
                  <a:gd name="T83" fmla="*/ 110 h 147"/>
                  <a:gd name="T84" fmla="*/ 178 w 280"/>
                  <a:gd name="T85" fmla="*/ 101 h 147"/>
                  <a:gd name="T86" fmla="*/ 196 w 280"/>
                  <a:gd name="T87" fmla="*/ 121 h 147"/>
                  <a:gd name="T88" fmla="*/ 193 w 280"/>
                  <a:gd name="T89" fmla="*/ 124 h 147"/>
                  <a:gd name="T90" fmla="*/ 179 w 280"/>
                  <a:gd name="T91" fmla="*/ 122 h 147"/>
                  <a:gd name="T92" fmla="*/ 167 w 280"/>
                  <a:gd name="T93" fmla="*/ 119 h 147"/>
                  <a:gd name="T94" fmla="*/ 150 w 280"/>
                  <a:gd name="T95" fmla="*/ 107 h 147"/>
                  <a:gd name="T96" fmla="*/ 141 w 280"/>
                  <a:gd name="T97" fmla="*/ 109 h 147"/>
                  <a:gd name="T98" fmla="*/ 145 w 280"/>
                  <a:gd name="T99" fmla="*/ 90 h 147"/>
                  <a:gd name="T100" fmla="*/ 156 w 280"/>
                  <a:gd name="T101" fmla="*/ 80 h 147"/>
                  <a:gd name="T102" fmla="*/ 142 w 280"/>
                  <a:gd name="T103" fmla="*/ 57 h 147"/>
                  <a:gd name="T104" fmla="*/ 125 w 280"/>
                  <a:gd name="T105" fmla="*/ 38 h 147"/>
                  <a:gd name="T106" fmla="*/ 107 w 280"/>
                  <a:gd name="T107" fmla="*/ 21 h 147"/>
                  <a:gd name="T108" fmla="*/ 104 w 280"/>
                  <a:gd name="T109" fmla="*/ 9 h 147"/>
                  <a:gd name="T110" fmla="*/ 78 w 280"/>
                  <a:gd name="T111" fmla="*/ 6 h 147"/>
                  <a:gd name="T112" fmla="*/ 58 w 280"/>
                  <a:gd name="T113" fmla="*/ 15 h 147"/>
                  <a:gd name="T114" fmla="*/ 43 w 280"/>
                  <a:gd name="T115" fmla="*/ 14 h 147"/>
                  <a:gd name="T116" fmla="*/ 21 w 280"/>
                  <a:gd name="T117" fmla="*/ 27 h 147"/>
                  <a:gd name="T118" fmla="*/ 9 w 280"/>
                  <a:gd name="T11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 h="147">
                    <a:moveTo>
                      <a:pt x="222" y="141"/>
                    </a:moveTo>
                    <a:lnTo>
                      <a:pt x="220" y="142"/>
                    </a:lnTo>
                    <a:lnTo>
                      <a:pt x="220" y="144"/>
                    </a:lnTo>
                    <a:lnTo>
                      <a:pt x="220" y="142"/>
                    </a:lnTo>
                    <a:lnTo>
                      <a:pt x="219" y="142"/>
                    </a:lnTo>
                    <a:lnTo>
                      <a:pt x="219" y="144"/>
                    </a:lnTo>
                    <a:lnTo>
                      <a:pt x="219" y="145"/>
                    </a:lnTo>
                    <a:lnTo>
                      <a:pt x="219" y="147"/>
                    </a:lnTo>
                    <a:lnTo>
                      <a:pt x="219" y="145"/>
                    </a:lnTo>
                    <a:lnTo>
                      <a:pt x="219" y="144"/>
                    </a:lnTo>
                    <a:lnTo>
                      <a:pt x="217" y="144"/>
                    </a:lnTo>
                    <a:lnTo>
                      <a:pt x="217" y="142"/>
                    </a:lnTo>
                    <a:lnTo>
                      <a:pt x="217" y="141"/>
                    </a:lnTo>
                    <a:lnTo>
                      <a:pt x="217" y="139"/>
                    </a:lnTo>
                    <a:lnTo>
                      <a:pt x="219" y="139"/>
                    </a:lnTo>
                    <a:lnTo>
                      <a:pt x="219" y="141"/>
                    </a:lnTo>
                    <a:lnTo>
                      <a:pt x="220" y="139"/>
                    </a:lnTo>
                    <a:lnTo>
                      <a:pt x="219" y="139"/>
                    </a:lnTo>
                    <a:lnTo>
                      <a:pt x="217" y="138"/>
                    </a:lnTo>
                    <a:lnTo>
                      <a:pt x="219" y="138"/>
                    </a:lnTo>
                    <a:lnTo>
                      <a:pt x="219" y="136"/>
                    </a:lnTo>
                    <a:lnTo>
                      <a:pt x="220" y="136"/>
                    </a:lnTo>
                    <a:lnTo>
                      <a:pt x="220" y="138"/>
                    </a:lnTo>
                    <a:lnTo>
                      <a:pt x="222" y="141"/>
                    </a:lnTo>
                    <a:close/>
                    <a:moveTo>
                      <a:pt x="219" y="132"/>
                    </a:moveTo>
                    <a:lnTo>
                      <a:pt x="220" y="133"/>
                    </a:lnTo>
                    <a:lnTo>
                      <a:pt x="219" y="135"/>
                    </a:lnTo>
                    <a:lnTo>
                      <a:pt x="219" y="133"/>
                    </a:lnTo>
                    <a:lnTo>
                      <a:pt x="217" y="133"/>
                    </a:lnTo>
                    <a:lnTo>
                      <a:pt x="217" y="132"/>
                    </a:lnTo>
                    <a:lnTo>
                      <a:pt x="219" y="132"/>
                    </a:lnTo>
                    <a:lnTo>
                      <a:pt x="217" y="132"/>
                    </a:lnTo>
                    <a:lnTo>
                      <a:pt x="219" y="130"/>
                    </a:lnTo>
                    <a:lnTo>
                      <a:pt x="219" y="132"/>
                    </a:lnTo>
                    <a:close/>
                    <a:moveTo>
                      <a:pt x="219" y="127"/>
                    </a:moveTo>
                    <a:lnTo>
                      <a:pt x="219" y="129"/>
                    </a:lnTo>
                    <a:lnTo>
                      <a:pt x="216" y="127"/>
                    </a:lnTo>
                    <a:lnTo>
                      <a:pt x="216" y="126"/>
                    </a:lnTo>
                    <a:lnTo>
                      <a:pt x="216" y="124"/>
                    </a:lnTo>
                    <a:lnTo>
                      <a:pt x="217" y="124"/>
                    </a:lnTo>
                    <a:lnTo>
                      <a:pt x="219" y="126"/>
                    </a:lnTo>
                    <a:lnTo>
                      <a:pt x="219" y="127"/>
                    </a:lnTo>
                    <a:close/>
                    <a:moveTo>
                      <a:pt x="213" y="121"/>
                    </a:moveTo>
                    <a:lnTo>
                      <a:pt x="211" y="121"/>
                    </a:lnTo>
                    <a:lnTo>
                      <a:pt x="210" y="119"/>
                    </a:lnTo>
                    <a:lnTo>
                      <a:pt x="208" y="118"/>
                    </a:lnTo>
                    <a:lnTo>
                      <a:pt x="208" y="116"/>
                    </a:lnTo>
                    <a:lnTo>
                      <a:pt x="210" y="116"/>
                    </a:lnTo>
                    <a:lnTo>
                      <a:pt x="210" y="118"/>
                    </a:lnTo>
                    <a:lnTo>
                      <a:pt x="210" y="119"/>
                    </a:lnTo>
                    <a:lnTo>
                      <a:pt x="211" y="119"/>
                    </a:lnTo>
                    <a:lnTo>
                      <a:pt x="213" y="121"/>
                    </a:lnTo>
                    <a:close/>
                    <a:moveTo>
                      <a:pt x="268" y="138"/>
                    </a:moveTo>
                    <a:lnTo>
                      <a:pt x="266" y="138"/>
                    </a:lnTo>
                    <a:lnTo>
                      <a:pt x="268" y="138"/>
                    </a:lnTo>
                    <a:lnTo>
                      <a:pt x="268" y="136"/>
                    </a:lnTo>
                    <a:lnTo>
                      <a:pt x="269" y="135"/>
                    </a:lnTo>
                    <a:lnTo>
                      <a:pt x="271" y="132"/>
                    </a:lnTo>
                    <a:lnTo>
                      <a:pt x="271" y="130"/>
                    </a:lnTo>
                    <a:lnTo>
                      <a:pt x="271" y="129"/>
                    </a:lnTo>
                    <a:lnTo>
                      <a:pt x="273" y="127"/>
                    </a:lnTo>
                    <a:lnTo>
                      <a:pt x="274" y="124"/>
                    </a:lnTo>
                    <a:lnTo>
                      <a:pt x="276" y="118"/>
                    </a:lnTo>
                    <a:lnTo>
                      <a:pt x="277" y="116"/>
                    </a:lnTo>
                    <a:lnTo>
                      <a:pt x="277" y="118"/>
                    </a:lnTo>
                    <a:lnTo>
                      <a:pt x="274" y="122"/>
                    </a:lnTo>
                    <a:lnTo>
                      <a:pt x="273" y="129"/>
                    </a:lnTo>
                    <a:lnTo>
                      <a:pt x="271" y="133"/>
                    </a:lnTo>
                    <a:lnTo>
                      <a:pt x="269" y="136"/>
                    </a:lnTo>
                    <a:lnTo>
                      <a:pt x="268" y="136"/>
                    </a:lnTo>
                    <a:lnTo>
                      <a:pt x="268" y="138"/>
                    </a:lnTo>
                    <a:close/>
                    <a:moveTo>
                      <a:pt x="279" y="112"/>
                    </a:moveTo>
                    <a:lnTo>
                      <a:pt x="279" y="113"/>
                    </a:lnTo>
                    <a:lnTo>
                      <a:pt x="279" y="110"/>
                    </a:lnTo>
                    <a:lnTo>
                      <a:pt x="280" y="106"/>
                    </a:lnTo>
                    <a:lnTo>
                      <a:pt x="280" y="104"/>
                    </a:lnTo>
                    <a:lnTo>
                      <a:pt x="280" y="106"/>
                    </a:lnTo>
                    <a:lnTo>
                      <a:pt x="280" y="109"/>
                    </a:lnTo>
                    <a:lnTo>
                      <a:pt x="279" y="112"/>
                    </a:lnTo>
                    <a:close/>
                    <a:moveTo>
                      <a:pt x="197" y="40"/>
                    </a:moveTo>
                    <a:lnTo>
                      <a:pt x="196" y="40"/>
                    </a:lnTo>
                    <a:lnTo>
                      <a:pt x="196" y="38"/>
                    </a:lnTo>
                    <a:lnTo>
                      <a:pt x="197" y="40"/>
                    </a:lnTo>
                    <a:close/>
                    <a:moveTo>
                      <a:pt x="15" y="0"/>
                    </a:moveTo>
                    <a:lnTo>
                      <a:pt x="23" y="0"/>
                    </a:lnTo>
                    <a:lnTo>
                      <a:pt x="31" y="0"/>
                    </a:lnTo>
                    <a:lnTo>
                      <a:pt x="38" y="0"/>
                    </a:lnTo>
                    <a:lnTo>
                      <a:pt x="44" y="0"/>
                    </a:lnTo>
                    <a:lnTo>
                      <a:pt x="52" y="0"/>
                    </a:lnTo>
                    <a:lnTo>
                      <a:pt x="60" y="0"/>
                    </a:lnTo>
                    <a:lnTo>
                      <a:pt x="67" y="0"/>
                    </a:lnTo>
                    <a:lnTo>
                      <a:pt x="73" y="0"/>
                    </a:lnTo>
                    <a:lnTo>
                      <a:pt x="81" y="0"/>
                    </a:lnTo>
                    <a:lnTo>
                      <a:pt x="89" y="0"/>
                    </a:lnTo>
                    <a:lnTo>
                      <a:pt x="96" y="0"/>
                    </a:lnTo>
                    <a:lnTo>
                      <a:pt x="102" y="0"/>
                    </a:lnTo>
                    <a:lnTo>
                      <a:pt x="110" y="0"/>
                    </a:lnTo>
                    <a:lnTo>
                      <a:pt x="118" y="0"/>
                    </a:lnTo>
                    <a:lnTo>
                      <a:pt x="125" y="0"/>
                    </a:lnTo>
                    <a:lnTo>
                      <a:pt x="132" y="0"/>
                    </a:lnTo>
                    <a:lnTo>
                      <a:pt x="139" y="0"/>
                    </a:lnTo>
                    <a:lnTo>
                      <a:pt x="147" y="0"/>
                    </a:lnTo>
                    <a:lnTo>
                      <a:pt x="155" y="0"/>
                    </a:lnTo>
                    <a:lnTo>
                      <a:pt x="161" y="0"/>
                    </a:lnTo>
                    <a:lnTo>
                      <a:pt x="168" y="0"/>
                    </a:lnTo>
                    <a:lnTo>
                      <a:pt x="176" y="0"/>
                    </a:lnTo>
                    <a:lnTo>
                      <a:pt x="184" y="0"/>
                    </a:lnTo>
                    <a:lnTo>
                      <a:pt x="190" y="0"/>
                    </a:lnTo>
                    <a:lnTo>
                      <a:pt x="197" y="0"/>
                    </a:lnTo>
                    <a:lnTo>
                      <a:pt x="205" y="0"/>
                    </a:lnTo>
                    <a:lnTo>
                      <a:pt x="213" y="0"/>
                    </a:lnTo>
                    <a:lnTo>
                      <a:pt x="219" y="0"/>
                    </a:lnTo>
                    <a:lnTo>
                      <a:pt x="227" y="0"/>
                    </a:lnTo>
                    <a:lnTo>
                      <a:pt x="234" y="0"/>
                    </a:lnTo>
                    <a:lnTo>
                      <a:pt x="234" y="6"/>
                    </a:lnTo>
                    <a:lnTo>
                      <a:pt x="234" y="12"/>
                    </a:lnTo>
                    <a:lnTo>
                      <a:pt x="234" y="18"/>
                    </a:lnTo>
                    <a:lnTo>
                      <a:pt x="234" y="24"/>
                    </a:lnTo>
                    <a:lnTo>
                      <a:pt x="236" y="31"/>
                    </a:lnTo>
                    <a:lnTo>
                      <a:pt x="236" y="37"/>
                    </a:lnTo>
                    <a:lnTo>
                      <a:pt x="236" y="43"/>
                    </a:lnTo>
                    <a:lnTo>
                      <a:pt x="236" y="49"/>
                    </a:lnTo>
                    <a:lnTo>
                      <a:pt x="237" y="55"/>
                    </a:lnTo>
                    <a:lnTo>
                      <a:pt x="237" y="60"/>
                    </a:lnTo>
                    <a:lnTo>
                      <a:pt x="237" y="66"/>
                    </a:lnTo>
                    <a:lnTo>
                      <a:pt x="237" y="72"/>
                    </a:lnTo>
                    <a:lnTo>
                      <a:pt x="239" y="78"/>
                    </a:lnTo>
                    <a:lnTo>
                      <a:pt x="239" y="84"/>
                    </a:lnTo>
                    <a:lnTo>
                      <a:pt x="239" y="90"/>
                    </a:lnTo>
                    <a:lnTo>
                      <a:pt x="239" y="95"/>
                    </a:lnTo>
                    <a:lnTo>
                      <a:pt x="239" y="99"/>
                    </a:lnTo>
                    <a:lnTo>
                      <a:pt x="240" y="103"/>
                    </a:lnTo>
                    <a:lnTo>
                      <a:pt x="243" y="103"/>
                    </a:lnTo>
                    <a:lnTo>
                      <a:pt x="248" y="103"/>
                    </a:lnTo>
                    <a:lnTo>
                      <a:pt x="254" y="104"/>
                    </a:lnTo>
                    <a:lnTo>
                      <a:pt x="259" y="104"/>
                    </a:lnTo>
                    <a:lnTo>
                      <a:pt x="263" y="104"/>
                    </a:lnTo>
                    <a:lnTo>
                      <a:pt x="268" y="104"/>
                    </a:lnTo>
                    <a:lnTo>
                      <a:pt x="273" y="104"/>
                    </a:lnTo>
                    <a:lnTo>
                      <a:pt x="277" y="104"/>
                    </a:lnTo>
                    <a:lnTo>
                      <a:pt x="279" y="104"/>
                    </a:lnTo>
                    <a:lnTo>
                      <a:pt x="277" y="106"/>
                    </a:lnTo>
                    <a:lnTo>
                      <a:pt x="277" y="104"/>
                    </a:lnTo>
                    <a:lnTo>
                      <a:pt x="276" y="104"/>
                    </a:lnTo>
                    <a:lnTo>
                      <a:pt x="277" y="107"/>
                    </a:lnTo>
                    <a:lnTo>
                      <a:pt x="277" y="109"/>
                    </a:lnTo>
                    <a:lnTo>
                      <a:pt x="276" y="107"/>
                    </a:lnTo>
                    <a:lnTo>
                      <a:pt x="274" y="107"/>
                    </a:lnTo>
                    <a:lnTo>
                      <a:pt x="273" y="107"/>
                    </a:lnTo>
                    <a:lnTo>
                      <a:pt x="274" y="107"/>
                    </a:lnTo>
                    <a:lnTo>
                      <a:pt x="276" y="109"/>
                    </a:lnTo>
                    <a:lnTo>
                      <a:pt x="276" y="110"/>
                    </a:lnTo>
                    <a:lnTo>
                      <a:pt x="274" y="110"/>
                    </a:lnTo>
                    <a:lnTo>
                      <a:pt x="276" y="110"/>
                    </a:lnTo>
                    <a:lnTo>
                      <a:pt x="277" y="110"/>
                    </a:lnTo>
                    <a:lnTo>
                      <a:pt x="277" y="112"/>
                    </a:lnTo>
                    <a:lnTo>
                      <a:pt x="277" y="113"/>
                    </a:lnTo>
                    <a:lnTo>
                      <a:pt x="277" y="115"/>
                    </a:lnTo>
                    <a:lnTo>
                      <a:pt x="276" y="116"/>
                    </a:lnTo>
                    <a:lnTo>
                      <a:pt x="274" y="121"/>
                    </a:lnTo>
                    <a:lnTo>
                      <a:pt x="273" y="121"/>
                    </a:lnTo>
                    <a:lnTo>
                      <a:pt x="271" y="121"/>
                    </a:lnTo>
                    <a:lnTo>
                      <a:pt x="271" y="119"/>
                    </a:lnTo>
                    <a:lnTo>
                      <a:pt x="269" y="119"/>
                    </a:lnTo>
                    <a:lnTo>
                      <a:pt x="269" y="121"/>
                    </a:lnTo>
                    <a:lnTo>
                      <a:pt x="268" y="121"/>
                    </a:lnTo>
                    <a:lnTo>
                      <a:pt x="268" y="127"/>
                    </a:lnTo>
                    <a:lnTo>
                      <a:pt x="266" y="127"/>
                    </a:lnTo>
                    <a:lnTo>
                      <a:pt x="265" y="130"/>
                    </a:lnTo>
                    <a:lnTo>
                      <a:pt x="265" y="132"/>
                    </a:lnTo>
                    <a:lnTo>
                      <a:pt x="263" y="130"/>
                    </a:lnTo>
                    <a:lnTo>
                      <a:pt x="262" y="132"/>
                    </a:lnTo>
                    <a:lnTo>
                      <a:pt x="260" y="133"/>
                    </a:lnTo>
                    <a:lnTo>
                      <a:pt x="262" y="133"/>
                    </a:lnTo>
                    <a:lnTo>
                      <a:pt x="260" y="138"/>
                    </a:lnTo>
                    <a:lnTo>
                      <a:pt x="260" y="139"/>
                    </a:lnTo>
                    <a:lnTo>
                      <a:pt x="259" y="139"/>
                    </a:lnTo>
                    <a:lnTo>
                      <a:pt x="257" y="139"/>
                    </a:lnTo>
                    <a:lnTo>
                      <a:pt x="254" y="139"/>
                    </a:lnTo>
                    <a:lnTo>
                      <a:pt x="251" y="139"/>
                    </a:lnTo>
                    <a:lnTo>
                      <a:pt x="250" y="139"/>
                    </a:lnTo>
                    <a:lnTo>
                      <a:pt x="246" y="141"/>
                    </a:lnTo>
                    <a:lnTo>
                      <a:pt x="245" y="141"/>
                    </a:lnTo>
                    <a:lnTo>
                      <a:pt x="243" y="141"/>
                    </a:lnTo>
                    <a:lnTo>
                      <a:pt x="243" y="142"/>
                    </a:lnTo>
                    <a:lnTo>
                      <a:pt x="242" y="142"/>
                    </a:lnTo>
                    <a:lnTo>
                      <a:pt x="240" y="142"/>
                    </a:lnTo>
                    <a:lnTo>
                      <a:pt x="236" y="141"/>
                    </a:lnTo>
                    <a:lnTo>
                      <a:pt x="234" y="142"/>
                    </a:lnTo>
                    <a:lnTo>
                      <a:pt x="233" y="142"/>
                    </a:lnTo>
                    <a:lnTo>
                      <a:pt x="231" y="144"/>
                    </a:lnTo>
                    <a:lnTo>
                      <a:pt x="230" y="145"/>
                    </a:lnTo>
                    <a:lnTo>
                      <a:pt x="228" y="145"/>
                    </a:lnTo>
                    <a:lnTo>
                      <a:pt x="228" y="144"/>
                    </a:lnTo>
                    <a:lnTo>
                      <a:pt x="228" y="142"/>
                    </a:lnTo>
                    <a:lnTo>
                      <a:pt x="230" y="142"/>
                    </a:lnTo>
                    <a:lnTo>
                      <a:pt x="230" y="141"/>
                    </a:lnTo>
                    <a:lnTo>
                      <a:pt x="228" y="141"/>
                    </a:lnTo>
                    <a:lnTo>
                      <a:pt x="230" y="138"/>
                    </a:lnTo>
                    <a:lnTo>
                      <a:pt x="230" y="136"/>
                    </a:lnTo>
                    <a:lnTo>
                      <a:pt x="231" y="136"/>
                    </a:lnTo>
                    <a:lnTo>
                      <a:pt x="233" y="136"/>
                    </a:lnTo>
                    <a:lnTo>
                      <a:pt x="233" y="135"/>
                    </a:lnTo>
                    <a:lnTo>
                      <a:pt x="236" y="133"/>
                    </a:lnTo>
                    <a:lnTo>
                      <a:pt x="237" y="132"/>
                    </a:lnTo>
                    <a:lnTo>
                      <a:pt x="236" y="130"/>
                    </a:lnTo>
                    <a:lnTo>
                      <a:pt x="234" y="132"/>
                    </a:lnTo>
                    <a:lnTo>
                      <a:pt x="233" y="133"/>
                    </a:lnTo>
                    <a:lnTo>
                      <a:pt x="231" y="133"/>
                    </a:lnTo>
                    <a:lnTo>
                      <a:pt x="230" y="133"/>
                    </a:lnTo>
                    <a:lnTo>
                      <a:pt x="230" y="132"/>
                    </a:lnTo>
                    <a:lnTo>
                      <a:pt x="231" y="132"/>
                    </a:lnTo>
                    <a:lnTo>
                      <a:pt x="231" y="130"/>
                    </a:lnTo>
                    <a:lnTo>
                      <a:pt x="231" y="129"/>
                    </a:lnTo>
                    <a:lnTo>
                      <a:pt x="233" y="129"/>
                    </a:lnTo>
                    <a:lnTo>
                      <a:pt x="234" y="129"/>
                    </a:lnTo>
                    <a:lnTo>
                      <a:pt x="234" y="127"/>
                    </a:lnTo>
                    <a:lnTo>
                      <a:pt x="233" y="127"/>
                    </a:lnTo>
                    <a:lnTo>
                      <a:pt x="231" y="127"/>
                    </a:lnTo>
                    <a:lnTo>
                      <a:pt x="230" y="127"/>
                    </a:lnTo>
                    <a:lnTo>
                      <a:pt x="227" y="127"/>
                    </a:lnTo>
                    <a:lnTo>
                      <a:pt x="225" y="127"/>
                    </a:lnTo>
                    <a:lnTo>
                      <a:pt x="225" y="129"/>
                    </a:lnTo>
                    <a:lnTo>
                      <a:pt x="225" y="130"/>
                    </a:lnTo>
                    <a:lnTo>
                      <a:pt x="223" y="129"/>
                    </a:lnTo>
                    <a:lnTo>
                      <a:pt x="223" y="127"/>
                    </a:lnTo>
                    <a:lnTo>
                      <a:pt x="225" y="124"/>
                    </a:lnTo>
                    <a:lnTo>
                      <a:pt x="227" y="122"/>
                    </a:lnTo>
                    <a:lnTo>
                      <a:pt x="230" y="122"/>
                    </a:lnTo>
                    <a:lnTo>
                      <a:pt x="231" y="121"/>
                    </a:lnTo>
                    <a:lnTo>
                      <a:pt x="228" y="121"/>
                    </a:lnTo>
                    <a:lnTo>
                      <a:pt x="227" y="119"/>
                    </a:lnTo>
                    <a:lnTo>
                      <a:pt x="227" y="118"/>
                    </a:lnTo>
                    <a:lnTo>
                      <a:pt x="227" y="116"/>
                    </a:lnTo>
                    <a:lnTo>
                      <a:pt x="227" y="115"/>
                    </a:lnTo>
                    <a:lnTo>
                      <a:pt x="230" y="112"/>
                    </a:lnTo>
                    <a:lnTo>
                      <a:pt x="230" y="110"/>
                    </a:lnTo>
                    <a:lnTo>
                      <a:pt x="230" y="109"/>
                    </a:lnTo>
                    <a:lnTo>
                      <a:pt x="231" y="107"/>
                    </a:lnTo>
                    <a:lnTo>
                      <a:pt x="230" y="107"/>
                    </a:lnTo>
                    <a:lnTo>
                      <a:pt x="228" y="109"/>
                    </a:lnTo>
                    <a:lnTo>
                      <a:pt x="228" y="110"/>
                    </a:lnTo>
                    <a:lnTo>
                      <a:pt x="225" y="113"/>
                    </a:lnTo>
                    <a:lnTo>
                      <a:pt x="225" y="115"/>
                    </a:lnTo>
                    <a:lnTo>
                      <a:pt x="223" y="119"/>
                    </a:lnTo>
                    <a:lnTo>
                      <a:pt x="222" y="119"/>
                    </a:lnTo>
                    <a:lnTo>
                      <a:pt x="222" y="118"/>
                    </a:lnTo>
                    <a:lnTo>
                      <a:pt x="222" y="116"/>
                    </a:lnTo>
                    <a:lnTo>
                      <a:pt x="220" y="115"/>
                    </a:lnTo>
                    <a:lnTo>
                      <a:pt x="220" y="113"/>
                    </a:lnTo>
                    <a:lnTo>
                      <a:pt x="223" y="113"/>
                    </a:lnTo>
                    <a:lnTo>
                      <a:pt x="223" y="112"/>
                    </a:lnTo>
                    <a:lnTo>
                      <a:pt x="222" y="110"/>
                    </a:lnTo>
                    <a:lnTo>
                      <a:pt x="220" y="110"/>
                    </a:lnTo>
                    <a:lnTo>
                      <a:pt x="219" y="113"/>
                    </a:lnTo>
                    <a:lnTo>
                      <a:pt x="217" y="115"/>
                    </a:lnTo>
                    <a:lnTo>
                      <a:pt x="219" y="115"/>
                    </a:lnTo>
                    <a:lnTo>
                      <a:pt x="219" y="116"/>
                    </a:lnTo>
                    <a:lnTo>
                      <a:pt x="219" y="118"/>
                    </a:lnTo>
                    <a:lnTo>
                      <a:pt x="219" y="121"/>
                    </a:lnTo>
                    <a:lnTo>
                      <a:pt x="217" y="121"/>
                    </a:lnTo>
                    <a:lnTo>
                      <a:pt x="216" y="116"/>
                    </a:lnTo>
                    <a:lnTo>
                      <a:pt x="214" y="116"/>
                    </a:lnTo>
                    <a:lnTo>
                      <a:pt x="213" y="116"/>
                    </a:lnTo>
                    <a:lnTo>
                      <a:pt x="213" y="115"/>
                    </a:lnTo>
                    <a:lnTo>
                      <a:pt x="211" y="113"/>
                    </a:lnTo>
                    <a:lnTo>
                      <a:pt x="208" y="109"/>
                    </a:lnTo>
                    <a:lnTo>
                      <a:pt x="207" y="109"/>
                    </a:lnTo>
                    <a:lnTo>
                      <a:pt x="207" y="113"/>
                    </a:lnTo>
                    <a:lnTo>
                      <a:pt x="207" y="115"/>
                    </a:lnTo>
                    <a:lnTo>
                      <a:pt x="207" y="112"/>
                    </a:lnTo>
                    <a:lnTo>
                      <a:pt x="205" y="110"/>
                    </a:lnTo>
                    <a:lnTo>
                      <a:pt x="204" y="107"/>
                    </a:lnTo>
                    <a:lnTo>
                      <a:pt x="202" y="106"/>
                    </a:lnTo>
                    <a:lnTo>
                      <a:pt x="202" y="103"/>
                    </a:lnTo>
                    <a:lnTo>
                      <a:pt x="201" y="103"/>
                    </a:lnTo>
                    <a:lnTo>
                      <a:pt x="201" y="99"/>
                    </a:lnTo>
                    <a:lnTo>
                      <a:pt x="202" y="99"/>
                    </a:lnTo>
                    <a:lnTo>
                      <a:pt x="204" y="101"/>
                    </a:lnTo>
                    <a:lnTo>
                      <a:pt x="204" y="103"/>
                    </a:lnTo>
                    <a:lnTo>
                      <a:pt x="204" y="101"/>
                    </a:lnTo>
                    <a:lnTo>
                      <a:pt x="205" y="99"/>
                    </a:lnTo>
                    <a:lnTo>
                      <a:pt x="205" y="98"/>
                    </a:lnTo>
                    <a:lnTo>
                      <a:pt x="207" y="98"/>
                    </a:lnTo>
                    <a:lnTo>
                      <a:pt x="208" y="96"/>
                    </a:lnTo>
                    <a:lnTo>
                      <a:pt x="208" y="95"/>
                    </a:lnTo>
                    <a:lnTo>
                      <a:pt x="210" y="95"/>
                    </a:lnTo>
                    <a:lnTo>
                      <a:pt x="210" y="93"/>
                    </a:lnTo>
                    <a:lnTo>
                      <a:pt x="208" y="93"/>
                    </a:lnTo>
                    <a:lnTo>
                      <a:pt x="207" y="93"/>
                    </a:lnTo>
                    <a:lnTo>
                      <a:pt x="207" y="95"/>
                    </a:lnTo>
                    <a:lnTo>
                      <a:pt x="205" y="95"/>
                    </a:lnTo>
                    <a:lnTo>
                      <a:pt x="204" y="95"/>
                    </a:lnTo>
                    <a:lnTo>
                      <a:pt x="202" y="95"/>
                    </a:lnTo>
                    <a:lnTo>
                      <a:pt x="204" y="93"/>
                    </a:lnTo>
                    <a:lnTo>
                      <a:pt x="204" y="92"/>
                    </a:lnTo>
                    <a:lnTo>
                      <a:pt x="204" y="90"/>
                    </a:lnTo>
                    <a:lnTo>
                      <a:pt x="205" y="90"/>
                    </a:lnTo>
                    <a:lnTo>
                      <a:pt x="207" y="90"/>
                    </a:lnTo>
                    <a:lnTo>
                      <a:pt x="208" y="90"/>
                    </a:lnTo>
                    <a:lnTo>
                      <a:pt x="210" y="89"/>
                    </a:lnTo>
                    <a:lnTo>
                      <a:pt x="210" y="90"/>
                    </a:lnTo>
                    <a:lnTo>
                      <a:pt x="208" y="90"/>
                    </a:lnTo>
                    <a:lnTo>
                      <a:pt x="210" y="90"/>
                    </a:lnTo>
                    <a:lnTo>
                      <a:pt x="210" y="92"/>
                    </a:lnTo>
                    <a:lnTo>
                      <a:pt x="211" y="92"/>
                    </a:lnTo>
                    <a:lnTo>
                      <a:pt x="213" y="93"/>
                    </a:lnTo>
                    <a:lnTo>
                      <a:pt x="214" y="92"/>
                    </a:lnTo>
                    <a:lnTo>
                      <a:pt x="217" y="95"/>
                    </a:lnTo>
                    <a:lnTo>
                      <a:pt x="219" y="95"/>
                    </a:lnTo>
                    <a:lnTo>
                      <a:pt x="220" y="93"/>
                    </a:lnTo>
                    <a:lnTo>
                      <a:pt x="222" y="92"/>
                    </a:lnTo>
                    <a:lnTo>
                      <a:pt x="222" y="89"/>
                    </a:lnTo>
                    <a:lnTo>
                      <a:pt x="223" y="87"/>
                    </a:lnTo>
                    <a:lnTo>
                      <a:pt x="222" y="87"/>
                    </a:lnTo>
                    <a:lnTo>
                      <a:pt x="220" y="90"/>
                    </a:lnTo>
                    <a:lnTo>
                      <a:pt x="220" y="92"/>
                    </a:lnTo>
                    <a:lnTo>
                      <a:pt x="219" y="92"/>
                    </a:lnTo>
                    <a:lnTo>
                      <a:pt x="217" y="92"/>
                    </a:lnTo>
                    <a:lnTo>
                      <a:pt x="216" y="90"/>
                    </a:lnTo>
                    <a:lnTo>
                      <a:pt x="214" y="90"/>
                    </a:lnTo>
                    <a:lnTo>
                      <a:pt x="214" y="87"/>
                    </a:lnTo>
                    <a:lnTo>
                      <a:pt x="213" y="87"/>
                    </a:lnTo>
                    <a:lnTo>
                      <a:pt x="211" y="87"/>
                    </a:lnTo>
                    <a:lnTo>
                      <a:pt x="211" y="86"/>
                    </a:lnTo>
                    <a:lnTo>
                      <a:pt x="213" y="86"/>
                    </a:lnTo>
                    <a:lnTo>
                      <a:pt x="214" y="86"/>
                    </a:lnTo>
                    <a:lnTo>
                      <a:pt x="214" y="84"/>
                    </a:lnTo>
                    <a:lnTo>
                      <a:pt x="213" y="84"/>
                    </a:lnTo>
                    <a:lnTo>
                      <a:pt x="211" y="86"/>
                    </a:lnTo>
                    <a:lnTo>
                      <a:pt x="210" y="86"/>
                    </a:lnTo>
                    <a:lnTo>
                      <a:pt x="210" y="84"/>
                    </a:lnTo>
                    <a:lnTo>
                      <a:pt x="210" y="83"/>
                    </a:lnTo>
                    <a:lnTo>
                      <a:pt x="210" y="81"/>
                    </a:lnTo>
                    <a:lnTo>
                      <a:pt x="210" y="83"/>
                    </a:lnTo>
                    <a:lnTo>
                      <a:pt x="208" y="84"/>
                    </a:lnTo>
                    <a:lnTo>
                      <a:pt x="208" y="86"/>
                    </a:lnTo>
                    <a:lnTo>
                      <a:pt x="207" y="84"/>
                    </a:lnTo>
                    <a:lnTo>
                      <a:pt x="205" y="83"/>
                    </a:lnTo>
                    <a:lnTo>
                      <a:pt x="207" y="81"/>
                    </a:lnTo>
                    <a:lnTo>
                      <a:pt x="208" y="81"/>
                    </a:lnTo>
                    <a:lnTo>
                      <a:pt x="207" y="80"/>
                    </a:lnTo>
                    <a:lnTo>
                      <a:pt x="205" y="80"/>
                    </a:lnTo>
                    <a:lnTo>
                      <a:pt x="204" y="80"/>
                    </a:lnTo>
                    <a:lnTo>
                      <a:pt x="204" y="83"/>
                    </a:lnTo>
                    <a:lnTo>
                      <a:pt x="202" y="83"/>
                    </a:lnTo>
                    <a:lnTo>
                      <a:pt x="202" y="80"/>
                    </a:lnTo>
                    <a:lnTo>
                      <a:pt x="202" y="78"/>
                    </a:lnTo>
                    <a:lnTo>
                      <a:pt x="201" y="78"/>
                    </a:lnTo>
                    <a:lnTo>
                      <a:pt x="201" y="81"/>
                    </a:lnTo>
                    <a:lnTo>
                      <a:pt x="201" y="83"/>
                    </a:lnTo>
                    <a:lnTo>
                      <a:pt x="201" y="84"/>
                    </a:lnTo>
                    <a:lnTo>
                      <a:pt x="201" y="86"/>
                    </a:lnTo>
                    <a:lnTo>
                      <a:pt x="199" y="86"/>
                    </a:lnTo>
                    <a:lnTo>
                      <a:pt x="199" y="84"/>
                    </a:lnTo>
                    <a:lnTo>
                      <a:pt x="199" y="83"/>
                    </a:lnTo>
                    <a:lnTo>
                      <a:pt x="199" y="81"/>
                    </a:lnTo>
                    <a:lnTo>
                      <a:pt x="199" y="80"/>
                    </a:lnTo>
                    <a:lnTo>
                      <a:pt x="201" y="75"/>
                    </a:lnTo>
                    <a:lnTo>
                      <a:pt x="201" y="73"/>
                    </a:lnTo>
                    <a:lnTo>
                      <a:pt x="204" y="72"/>
                    </a:lnTo>
                    <a:lnTo>
                      <a:pt x="204" y="70"/>
                    </a:lnTo>
                    <a:lnTo>
                      <a:pt x="205" y="70"/>
                    </a:lnTo>
                    <a:lnTo>
                      <a:pt x="204" y="72"/>
                    </a:lnTo>
                    <a:lnTo>
                      <a:pt x="205" y="73"/>
                    </a:lnTo>
                    <a:lnTo>
                      <a:pt x="207" y="75"/>
                    </a:lnTo>
                    <a:lnTo>
                      <a:pt x="207" y="76"/>
                    </a:lnTo>
                    <a:lnTo>
                      <a:pt x="208" y="78"/>
                    </a:lnTo>
                    <a:lnTo>
                      <a:pt x="210" y="80"/>
                    </a:lnTo>
                    <a:lnTo>
                      <a:pt x="211" y="78"/>
                    </a:lnTo>
                    <a:lnTo>
                      <a:pt x="213" y="78"/>
                    </a:lnTo>
                    <a:lnTo>
                      <a:pt x="213" y="76"/>
                    </a:lnTo>
                    <a:lnTo>
                      <a:pt x="213" y="75"/>
                    </a:lnTo>
                    <a:lnTo>
                      <a:pt x="213" y="73"/>
                    </a:lnTo>
                    <a:lnTo>
                      <a:pt x="213" y="75"/>
                    </a:lnTo>
                    <a:lnTo>
                      <a:pt x="211" y="76"/>
                    </a:lnTo>
                    <a:lnTo>
                      <a:pt x="210" y="76"/>
                    </a:lnTo>
                    <a:lnTo>
                      <a:pt x="208" y="75"/>
                    </a:lnTo>
                    <a:lnTo>
                      <a:pt x="208" y="72"/>
                    </a:lnTo>
                    <a:lnTo>
                      <a:pt x="211" y="70"/>
                    </a:lnTo>
                    <a:lnTo>
                      <a:pt x="213" y="70"/>
                    </a:lnTo>
                    <a:lnTo>
                      <a:pt x="214" y="69"/>
                    </a:lnTo>
                    <a:lnTo>
                      <a:pt x="211" y="69"/>
                    </a:lnTo>
                    <a:lnTo>
                      <a:pt x="211" y="67"/>
                    </a:lnTo>
                    <a:lnTo>
                      <a:pt x="211" y="66"/>
                    </a:lnTo>
                    <a:lnTo>
                      <a:pt x="210" y="66"/>
                    </a:lnTo>
                    <a:lnTo>
                      <a:pt x="210" y="67"/>
                    </a:lnTo>
                    <a:lnTo>
                      <a:pt x="210" y="69"/>
                    </a:lnTo>
                    <a:lnTo>
                      <a:pt x="208" y="69"/>
                    </a:lnTo>
                    <a:lnTo>
                      <a:pt x="208" y="66"/>
                    </a:lnTo>
                    <a:lnTo>
                      <a:pt x="208" y="64"/>
                    </a:lnTo>
                    <a:lnTo>
                      <a:pt x="207" y="64"/>
                    </a:lnTo>
                    <a:lnTo>
                      <a:pt x="207" y="63"/>
                    </a:lnTo>
                    <a:lnTo>
                      <a:pt x="205" y="63"/>
                    </a:lnTo>
                    <a:lnTo>
                      <a:pt x="204" y="64"/>
                    </a:lnTo>
                    <a:lnTo>
                      <a:pt x="204" y="66"/>
                    </a:lnTo>
                    <a:lnTo>
                      <a:pt x="202" y="66"/>
                    </a:lnTo>
                    <a:lnTo>
                      <a:pt x="201" y="66"/>
                    </a:lnTo>
                    <a:lnTo>
                      <a:pt x="199" y="66"/>
                    </a:lnTo>
                    <a:lnTo>
                      <a:pt x="199" y="67"/>
                    </a:lnTo>
                    <a:lnTo>
                      <a:pt x="201" y="69"/>
                    </a:lnTo>
                    <a:lnTo>
                      <a:pt x="199" y="70"/>
                    </a:lnTo>
                    <a:lnTo>
                      <a:pt x="197" y="72"/>
                    </a:lnTo>
                    <a:lnTo>
                      <a:pt x="197" y="67"/>
                    </a:lnTo>
                    <a:lnTo>
                      <a:pt x="197" y="64"/>
                    </a:lnTo>
                    <a:lnTo>
                      <a:pt x="199" y="61"/>
                    </a:lnTo>
                    <a:lnTo>
                      <a:pt x="201" y="58"/>
                    </a:lnTo>
                    <a:lnTo>
                      <a:pt x="201" y="57"/>
                    </a:lnTo>
                    <a:lnTo>
                      <a:pt x="202" y="57"/>
                    </a:lnTo>
                    <a:lnTo>
                      <a:pt x="202" y="58"/>
                    </a:lnTo>
                    <a:lnTo>
                      <a:pt x="202" y="60"/>
                    </a:lnTo>
                    <a:lnTo>
                      <a:pt x="205" y="61"/>
                    </a:lnTo>
                    <a:lnTo>
                      <a:pt x="207" y="61"/>
                    </a:lnTo>
                    <a:lnTo>
                      <a:pt x="208" y="61"/>
                    </a:lnTo>
                    <a:lnTo>
                      <a:pt x="210" y="60"/>
                    </a:lnTo>
                    <a:lnTo>
                      <a:pt x="211" y="58"/>
                    </a:lnTo>
                    <a:lnTo>
                      <a:pt x="211" y="57"/>
                    </a:lnTo>
                    <a:lnTo>
                      <a:pt x="210" y="57"/>
                    </a:lnTo>
                    <a:lnTo>
                      <a:pt x="210" y="55"/>
                    </a:lnTo>
                    <a:lnTo>
                      <a:pt x="211" y="55"/>
                    </a:lnTo>
                    <a:lnTo>
                      <a:pt x="211" y="53"/>
                    </a:lnTo>
                    <a:lnTo>
                      <a:pt x="213" y="52"/>
                    </a:lnTo>
                    <a:lnTo>
                      <a:pt x="216" y="49"/>
                    </a:lnTo>
                    <a:lnTo>
                      <a:pt x="216" y="47"/>
                    </a:lnTo>
                    <a:lnTo>
                      <a:pt x="214" y="47"/>
                    </a:lnTo>
                    <a:lnTo>
                      <a:pt x="213" y="49"/>
                    </a:lnTo>
                    <a:lnTo>
                      <a:pt x="213" y="50"/>
                    </a:lnTo>
                    <a:lnTo>
                      <a:pt x="211" y="49"/>
                    </a:lnTo>
                    <a:lnTo>
                      <a:pt x="211" y="47"/>
                    </a:lnTo>
                    <a:lnTo>
                      <a:pt x="210" y="49"/>
                    </a:lnTo>
                    <a:lnTo>
                      <a:pt x="208" y="52"/>
                    </a:lnTo>
                    <a:lnTo>
                      <a:pt x="208" y="53"/>
                    </a:lnTo>
                    <a:lnTo>
                      <a:pt x="207" y="55"/>
                    </a:lnTo>
                    <a:lnTo>
                      <a:pt x="207" y="57"/>
                    </a:lnTo>
                    <a:lnTo>
                      <a:pt x="208" y="58"/>
                    </a:lnTo>
                    <a:lnTo>
                      <a:pt x="207" y="58"/>
                    </a:lnTo>
                    <a:lnTo>
                      <a:pt x="205" y="57"/>
                    </a:lnTo>
                    <a:lnTo>
                      <a:pt x="205" y="55"/>
                    </a:lnTo>
                    <a:lnTo>
                      <a:pt x="205" y="52"/>
                    </a:lnTo>
                    <a:lnTo>
                      <a:pt x="205" y="50"/>
                    </a:lnTo>
                    <a:lnTo>
                      <a:pt x="205" y="49"/>
                    </a:lnTo>
                    <a:lnTo>
                      <a:pt x="204" y="47"/>
                    </a:lnTo>
                    <a:lnTo>
                      <a:pt x="204" y="46"/>
                    </a:lnTo>
                    <a:lnTo>
                      <a:pt x="204" y="44"/>
                    </a:lnTo>
                    <a:lnTo>
                      <a:pt x="205" y="41"/>
                    </a:lnTo>
                    <a:lnTo>
                      <a:pt x="207" y="38"/>
                    </a:lnTo>
                    <a:lnTo>
                      <a:pt x="210" y="35"/>
                    </a:lnTo>
                    <a:lnTo>
                      <a:pt x="210" y="34"/>
                    </a:lnTo>
                    <a:lnTo>
                      <a:pt x="211" y="32"/>
                    </a:lnTo>
                    <a:lnTo>
                      <a:pt x="213" y="32"/>
                    </a:lnTo>
                    <a:lnTo>
                      <a:pt x="213" y="31"/>
                    </a:lnTo>
                    <a:lnTo>
                      <a:pt x="213" y="29"/>
                    </a:lnTo>
                    <a:lnTo>
                      <a:pt x="214" y="29"/>
                    </a:lnTo>
                    <a:lnTo>
                      <a:pt x="217" y="29"/>
                    </a:lnTo>
                    <a:lnTo>
                      <a:pt x="219" y="31"/>
                    </a:lnTo>
                    <a:lnTo>
                      <a:pt x="220" y="31"/>
                    </a:lnTo>
                    <a:lnTo>
                      <a:pt x="225" y="29"/>
                    </a:lnTo>
                    <a:lnTo>
                      <a:pt x="228" y="31"/>
                    </a:lnTo>
                    <a:lnTo>
                      <a:pt x="230" y="31"/>
                    </a:lnTo>
                    <a:lnTo>
                      <a:pt x="231" y="29"/>
                    </a:lnTo>
                    <a:lnTo>
                      <a:pt x="230" y="29"/>
                    </a:lnTo>
                    <a:lnTo>
                      <a:pt x="227" y="29"/>
                    </a:lnTo>
                    <a:lnTo>
                      <a:pt x="220" y="29"/>
                    </a:lnTo>
                    <a:lnTo>
                      <a:pt x="219" y="27"/>
                    </a:lnTo>
                    <a:lnTo>
                      <a:pt x="219" y="26"/>
                    </a:lnTo>
                    <a:lnTo>
                      <a:pt x="222" y="23"/>
                    </a:lnTo>
                    <a:lnTo>
                      <a:pt x="223" y="21"/>
                    </a:lnTo>
                    <a:lnTo>
                      <a:pt x="225" y="21"/>
                    </a:lnTo>
                    <a:lnTo>
                      <a:pt x="227" y="20"/>
                    </a:lnTo>
                    <a:lnTo>
                      <a:pt x="228" y="21"/>
                    </a:lnTo>
                    <a:lnTo>
                      <a:pt x="231" y="21"/>
                    </a:lnTo>
                    <a:lnTo>
                      <a:pt x="228" y="20"/>
                    </a:lnTo>
                    <a:lnTo>
                      <a:pt x="227" y="18"/>
                    </a:lnTo>
                    <a:lnTo>
                      <a:pt x="228" y="17"/>
                    </a:lnTo>
                    <a:lnTo>
                      <a:pt x="230" y="15"/>
                    </a:lnTo>
                    <a:lnTo>
                      <a:pt x="231" y="14"/>
                    </a:lnTo>
                    <a:lnTo>
                      <a:pt x="231" y="12"/>
                    </a:lnTo>
                    <a:lnTo>
                      <a:pt x="230" y="12"/>
                    </a:lnTo>
                    <a:lnTo>
                      <a:pt x="228" y="14"/>
                    </a:lnTo>
                    <a:lnTo>
                      <a:pt x="228" y="15"/>
                    </a:lnTo>
                    <a:lnTo>
                      <a:pt x="227" y="17"/>
                    </a:lnTo>
                    <a:lnTo>
                      <a:pt x="222" y="20"/>
                    </a:lnTo>
                    <a:lnTo>
                      <a:pt x="220" y="23"/>
                    </a:lnTo>
                    <a:lnTo>
                      <a:pt x="220" y="20"/>
                    </a:lnTo>
                    <a:lnTo>
                      <a:pt x="220" y="18"/>
                    </a:lnTo>
                    <a:lnTo>
                      <a:pt x="222" y="15"/>
                    </a:lnTo>
                    <a:lnTo>
                      <a:pt x="223" y="15"/>
                    </a:lnTo>
                    <a:lnTo>
                      <a:pt x="223" y="14"/>
                    </a:lnTo>
                    <a:lnTo>
                      <a:pt x="225" y="11"/>
                    </a:lnTo>
                    <a:lnTo>
                      <a:pt x="223" y="11"/>
                    </a:lnTo>
                    <a:lnTo>
                      <a:pt x="222" y="14"/>
                    </a:lnTo>
                    <a:lnTo>
                      <a:pt x="220" y="15"/>
                    </a:lnTo>
                    <a:lnTo>
                      <a:pt x="217" y="14"/>
                    </a:lnTo>
                    <a:lnTo>
                      <a:pt x="216" y="14"/>
                    </a:lnTo>
                    <a:lnTo>
                      <a:pt x="214" y="15"/>
                    </a:lnTo>
                    <a:lnTo>
                      <a:pt x="213" y="18"/>
                    </a:lnTo>
                    <a:lnTo>
                      <a:pt x="213" y="20"/>
                    </a:lnTo>
                    <a:lnTo>
                      <a:pt x="216" y="21"/>
                    </a:lnTo>
                    <a:lnTo>
                      <a:pt x="216" y="23"/>
                    </a:lnTo>
                    <a:lnTo>
                      <a:pt x="213" y="26"/>
                    </a:lnTo>
                    <a:lnTo>
                      <a:pt x="208" y="27"/>
                    </a:lnTo>
                    <a:lnTo>
                      <a:pt x="207" y="29"/>
                    </a:lnTo>
                    <a:lnTo>
                      <a:pt x="207" y="27"/>
                    </a:lnTo>
                    <a:lnTo>
                      <a:pt x="207" y="23"/>
                    </a:lnTo>
                    <a:lnTo>
                      <a:pt x="207" y="21"/>
                    </a:lnTo>
                    <a:lnTo>
                      <a:pt x="205" y="21"/>
                    </a:lnTo>
                    <a:lnTo>
                      <a:pt x="205" y="23"/>
                    </a:lnTo>
                    <a:lnTo>
                      <a:pt x="204" y="29"/>
                    </a:lnTo>
                    <a:lnTo>
                      <a:pt x="205" y="31"/>
                    </a:lnTo>
                    <a:lnTo>
                      <a:pt x="205" y="32"/>
                    </a:lnTo>
                    <a:lnTo>
                      <a:pt x="202" y="34"/>
                    </a:lnTo>
                    <a:lnTo>
                      <a:pt x="202" y="31"/>
                    </a:lnTo>
                    <a:lnTo>
                      <a:pt x="201" y="26"/>
                    </a:lnTo>
                    <a:lnTo>
                      <a:pt x="194" y="27"/>
                    </a:lnTo>
                    <a:lnTo>
                      <a:pt x="196" y="27"/>
                    </a:lnTo>
                    <a:lnTo>
                      <a:pt x="197" y="29"/>
                    </a:lnTo>
                    <a:lnTo>
                      <a:pt x="199" y="29"/>
                    </a:lnTo>
                    <a:lnTo>
                      <a:pt x="199" y="31"/>
                    </a:lnTo>
                    <a:lnTo>
                      <a:pt x="199" y="32"/>
                    </a:lnTo>
                    <a:lnTo>
                      <a:pt x="197" y="32"/>
                    </a:lnTo>
                    <a:lnTo>
                      <a:pt x="197" y="34"/>
                    </a:lnTo>
                    <a:lnTo>
                      <a:pt x="193" y="34"/>
                    </a:lnTo>
                    <a:lnTo>
                      <a:pt x="194" y="35"/>
                    </a:lnTo>
                    <a:lnTo>
                      <a:pt x="196" y="37"/>
                    </a:lnTo>
                    <a:lnTo>
                      <a:pt x="196" y="38"/>
                    </a:lnTo>
                    <a:lnTo>
                      <a:pt x="194" y="38"/>
                    </a:lnTo>
                    <a:lnTo>
                      <a:pt x="193" y="37"/>
                    </a:lnTo>
                    <a:lnTo>
                      <a:pt x="193" y="35"/>
                    </a:lnTo>
                    <a:lnTo>
                      <a:pt x="191" y="35"/>
                    </a:lnTo>
                    <a:lnTo>
                      <a:pt x="190" y="34"/>
                    </a:lnTo>
                    <a:lnTo>
                      <a:pt x="191" y="37"/>
                    </a:lnTo>
                    <a:lnTo>
                      <a:pt x="193" y="38"/>
                    </a:lnTo>
                    <a:lnTo>
                      <a:pt x="194" y="40"/>
                    </a:lnTo>
                    <a:lnTo>
                      <a:pt x="196" y="40"/>
                    </a:lnTo>
                    <a:lnTo>
                      <a:pt x="194" y="41"/>
                    </a:lnTo>
                    <a:lnTo>
                      <a:pt x="193" y="43"/>
                    </a:lnTo>
                    <a:lnTo>
                      <a:pt x="191" y="43"/>
                    </a:lnTo>
                    <a:lnTo>
                      <a:pt x="193" y="43"/>
                    </a:lnTo>
                    <a:lnTo>
                      <a:pt x="193" y="41"/>
                    </a:lnTo>
                    <a:lnTo>
                      <a:pt x="191" y="41"/>
                    </a:lnTo>
                    <a:lnTo>
                      <a:pt x="191" y="43"/>
                    </a:lnTo>
                    <a:lnTo>
                      <a:pt x="190" y="43"/>
                    </a:lnTo>
                    <a:lnTo>
                      <a:pt x="190" y="41"/>
                    </a:lnTo>
                    <a:lnTo>
                      <a:pt x="188" y="40"/>
                    </a:lnTo>
                    <a:lnTo>
                      <a:pt x="187" y="40"/>
                    </a:lnTo>
                    <a:lnTo>
                      <a:pt x="185" y="38"/>
                    </a:lnTo>
                    <a:lnTo>
                      <a:pt x="184" y="37"/>
                    </a:lnTo>
                    <a:lnTo>
                      <a:pt x="184" y="38"/>
                    </a:lnTo>
                    <a:lnTo>
                      <a:pt x="182" y="38"/>
                    </a:lnTo>
                    <a:lnTo>
                      <a:pt x="181" y="38"/>
                    </a:lnTo>
                    <a:lnTo>
                      <a:pt x="182" y="38"/>
                    </a:lnTo>
                    <a:lnTo>
                      <a:pt x="182" y="40"/>
                    </a:lnTo>
                    <a:lnTo>
                      <a:pt x="184" y="40"/>
                    </a:lnTo>
                    <a:lnTo>
                      <a:pt x="185" y="41"/>
                    </a:lnTo>
                    <a:lnTo>
                      <a:pt x="187" y="43"/>
                    </a:lnTo>
                    <a:lnTo>
                      <a:pt x="187" y="44"/>
                    </a:lnTo>
                    <a:lnTo>
                      <a:pt x="188" y="44"/>
                    </a:lnTo>
                    <a:lnTo>
                      <a:pt x="188" y="46"/>
                    </a:lnTo>
                    <a:lnTo>
                      <a:pt x="190" y="46"/>
                    </a:lnTo>
                    <a:lnTo>
                      <a:pt x="191" y="47"/>
                    </a:lnTo>
                    <a:lnTo>
                      <a:pt x="193" y="49"/>
                    </a:lnTo>
                    <a:lnTo>
                      <a:pt x="193" y="50"/>
                    </a:lnTo>
                    <a:lnTo>
                      <a:pt x="194" y="52"/>
                    </a:lnTo>
                    <a:lnTo>
                      <a:pt x="193" y="53"/>
                    </a:lnTo>
                    <a:lnTo>
                      <a:pt x="193" y="52"/>
                    </a:lnTo>
                    <a:lnTo>
                      <a:pt x="191" y="52"/>
                    </a:lnTo>
                    <a:lnTo>
                      <a:pt x="190" y="53"/>
                    </a:lnTo>
                    <a:lnTo>
                      <a:pt x="188" y="53"/>
                    </a:lnTo>
                    <a:lnTo>
                      <a:pt x="188" y="52"/>
                    </a:lnTo>
                    <a:lnTo>
                      <a:pt x="188" y="53"/>
                    </a:lnTo>
                    <a:lnTo>
                      <a:pt x="190" y="53"/>
                    </a:lnTo>
                    <a:lnTo>
                      <a:pt x="193" y="55"/>
                    </a:lnTo>
                    <a:lnTo>
                      <a:pt x="194" y="57"/>
                    </a:lnTo>
                    <a:lnTo>
                      <a:pt x="196" y="57"/>
                    </a:lnTo>
                    <a:lnTo>
                      <a:pt x="196" y="58"/>
                    </a:lnTo>
                    <a:lnTo>
                      <a:pt x="194" y="58"/>
                    </a:lnTo>
                    <a:lnTo>
                      <a:pt x="193" y="58"/>
                    </a:lnTo>
                    <a:lnTo>
                      <a:pt x="193" y="60"/>
                    </a:lnTo>
                    <a:lnTo>
                      <a:pt x="191" y="60"/>
                    </a:lnTo>
                    <a:lnTo>
                      <a:pt x="188" y="58"/>
                    </a:lnTo>
                    <a:lnTo>
                      <a:pt x="187" y="55"/>
                    </a:lnTo>
                    <a:lnTo>
                      <a:pt x="187" y="53"/>
                    </a:lnTo>
                    <a:lnTo>
                      <a:pt x="185" y="53"/>
                    </a:lnTo>
                    <a:lnTo>
                      <a:pt x="185" y="55"/>
                    </a:lnTo>
                    <a:lnTo>
                      <a:pt x="184" y="57"/>
                    </a:lnTo>
                    <a:lnTo>
                      <a:pt x="185" y="57"/>
                    </a:lnTo>
                    <a:lnTo>
                      <a:pt x="187" y="57"/>
                    </a:lnTo>
                    <a:lnTo>
                      <a:pt x="187" y="58"/>
                    </a:lnTo>
                    <a:lnTo>
                      <a:pt x="188" y="58"/>
                    </a:lnTo>
                    <a:lnTo>
                      <a:pt x="190" y="60"/>
                    </a:lnTo>
                    <a:lnTo>
                      <a:pt x="190" y="61"/>
                    </a:lnTo>
                    <a:lnTo>
                      <a:pt x="191" y="63"/>
                    </a:lnTo>
                    <a:lnTo>
                      <a:pt x="191" y="64"/>
                    </a:lnTo>
                    <a:lnTo>
                      <a:pt x="191" y="66"/>
                    </a:lnTo>
                    <a:lnTo>
                      <a:pt x="188" y="66"/>
                    </a:lnTo>
                    <a:lnTo>
                      <a:pt x="187" y="63"/>
                    </a:lnTo>
                    <a:lnTo>
                      <a:pt x="185" y="63"/>
                    </a:lnTo>
                    <a:lnTo>
                      <a:pt x="187" y="64"/>
                    </a:lnTo>
                    <a:lnTo>
                      <a:pt x="187" y="66"/>
                    </a:lnTo>
                    <a:lnTo>
                      <a:pt x="188" y="66"/>
                    </a:lnTo>
                    <a:lnTo>
                      <a:pt x="190" y="67"/>
                    </a:lnTo>
                    <a:lnTo>
                      <a:pt x="190" y="69"/>
                    </a:lnTo>
                    <a:lnTo>
                      <a:pt x="188" y="69"/>
                    </a:lnTo>
                    <a:lnTo>
                      <a:pt x="187" y="69"/>
                    </a:lnTo>
                    <a:lnTo>
                      <a:pt x="187" y="70"/>
                    </a:lnTo>
                    <a:lnTo>
                      <a:pt x="187" y="72"/>
                    </a:lnTo>
                    <a:lnTo>
                      <a:pt x="188" y="72"/>
                    </a:lnTo>
                    <a:lnTo>
                      <a:pt x="190" y="72"/>
                    </a:lnTo>
                    <a:lnTo>
                      <a:pt x="190" y="73"/>
                    </a:lnTo>
                    <a:lnTo>
                      <a:pt x="188" y="75"/>
                    </a:lnTo>
                    <a:lnTo>
                      <a:pt x="187" y="76"/>
                    </a:lnTo>
                    <a:lnTo>
                      <a:pt x="185" y="78"/>
                    </a:lnTo>
                    <a:lnTo>
                      <a:pt x="185" y="80"/>
                    </a:lnTo>
                    <a:lnTo>
                      <a:pt x="187" y="81"/>
                    </a:lnTo>
                    <a:lnTo>
                      <a:pt x="188" y="81"/>
                    </a:lnTo>
                    <a:lnTo>
                      <a:pt x="187" y="83"/>
                    </a:lnTo>
                    <a:lnTo>
                      <a:pt x="187" y="86"/>
                    </a:lnTo>
                    <a:lnTo>
                      <a:pt x="188" y="87"/>
                    </a:lnTo>
                    <a:lnTo>
                      <a:pt x="188" y="89"/>
                    </a:lnTo>
                    <a:lnTo>
                      <a:pt x="188" y="93"/>
                    </a:lnTo>
                    <a:lnTo>
                      <a:pt x="188" y="98"/>
                    </a:lnTo>
                    <a:lnTo>
                      <a:pt x="190" y="99"/>
                    </a:lnTo>
                    <a:lnTo>
                      <a:pt x="193" y="104"/>
                    </a:lnTo>
                    <a:lnTo>
                      <a:pt x="194" y="107"/>
                    </a:lnTo>
                    <a:lnTo>
                      <a:pt x="196" y="109"/>
                    </a:lnTo>
                    <a:lnTo>
                      <a:pt x="196" y="112"/>
                    </a:lnTo>
                    <a:lnTo>
                      <a:pt x="194" y="115"/>
                    </a:lnTo>
                    <a:lnTo>
                      <a:pt x="191" y="113"/>
                    </a:lnTo>
                    <a:lnTo>
                      <a:pt x="191" y="110"/>
                    </a:lnTo>
                    <a:lnTo>
                      <a:pt x="190" y="110"/>
                    </a:lnTo>
                    <a:lnTo>
                      <a:pt x="190" y="109"/>
                    </a:lnTo>
                    <a:lnTo>
                      <a:pt x="188" y="107"/>
                    </a:lnTo>
                    <a:lnTo>
                      <a:pt x="187" y="107"/>
                    </a:lnTo>
                    <a:lnTo>
                      <a:pt x="185" y="106"/>
                    </a:lnTo>
                    <a:lnTo>
                      <a:pt x="182" y="104"/>
                    </a:lnTo>
                    <a:lnTo>
                      <a:pt x="181" y="103"/>
                    </a:lnTo>
                    <a:lnTo>
                      <a:pt x="179" y="99"/>
                    </a:lnTo>
                    <a:lnTo>
                      <a:pt x="178" y="87"/>
                    </a:lnTo>
                    <a:lnTo>
                      <a:pt x="178" y="86"/>
                    </a:lnTo>
                    <a:lnTo>
                      <a:pt x="178" y="87"/>
                    </a:lnTo>
                    <a:lnTo>
                      <a:pt x="178" y="93"/>
                    </a:lnTo>
                    <a:lnTo>
                      <a:pt x="178" y="95"/>
                    </a:lnTo>
                    <a:lnTo>
                      <a:pt x="178" y="96"/>
                    </a:lnTo>
                    <a:lnTo>
                      <a:pt x="178" y="99"/>
                    </a:lnTo>
                    <a:lnTo>
                      <a:pt x="178" y="101"/>
                    </a:lnTo>
                    <a:lnTo>
                      <a:pt x="179" y="104"/>
                    </a:lnTo>
                    <a:lnTo>
                      <a:pt x="181" y="106"/>
                    </a:lnTo>
                    <a:lnTo>
                      <a:pt x="184" y="107"/>
                    </a:lnTo>
                    <a:lnTo>
                      <a:pt x="188" y="110"/>
                    </a:lnTo>
                    <a:lnTo>
                      <a:pt x="188" y="112"/>
                    </a:lnTo>
                    <a:lnTo>
                      <a:pt x="190" y="113"/>
                    </a:lnTo>
                    <a:lnTo>
                      <a:pt x="190" y="115"/>
                    </a:lnTo>
                    <a:lnTo>
                      <a:pt x="191" y="116"/>
                    </a:lnTo>
                    <a:lnTo>
                      <a:pt x="193" y="116"/>
                    </a:lnTo>
                    <a:lnTo>
                      <a:pt x="194" y="115"/>
                    </a:lnTo>
                    <a:lnTo>
                      <a:pt x="196" y="115"/>
                    </a:lnTo>
                    <a:lnTo>
                      <a:pt x="197" y="116"/>
                    </a:lnTo>
                    <a:lnTo>
                      <a:pt x="196" y="118"/>
                    </a:lnTo>
                    <a:lnTo>
                      <a:pt x="196" y="119"/>
                    </a:lnTo>
                    <a:lnTo>
                      <a:pt x="196" y="121"/>
                    </a:lnTo>
                    <a:lnTo>
                      <a:pt x="196" y="122"/>
                    </a:lnTo>
                    <a:lnTo>
                      <a:pt x="197" y="124"/>
                    </a:lnTo>
                    <a:lnTo>
                      <a:pt x="199" y="127"/>
                    </a:lnTo>
                    <a:lnTo>
                      <a:pt x="201" y="129"/>
                    </a:lnTo>
                    <a:lnTo>
                      <a:pt x="199" y="130"/>
                    </a:lnTo>
                    <a:lnTo>
                      <a:pt x="199" y="133"/>
                    </a:lnTo>
                    <a:lnTo>
                      <a:pt x="201" y="135"/>
                    </a:lnTo>
                    <a:lnTo>
                      <a:pt x="201" y="136"/>
                    </a:lnTo>
                    <a:lnTo>
                      <a:pt x="199" y="136"/>
                    </a:lnTo>
                    <a:lnTo>
                      <a:pt x="199" y="135"/>
                    </a:lnTo>
                    <a:lnTo>
                      <a:pt x="196" y="132"/>
                    </a:lnTo>
                    <a:lnTo>
                      <a:pt x="194" y="132"/>
                    </a:lnTo>
                    <a:lnTo>
                      <a:pt x="193" y="129"/>
                    </a:lnTo>
                    <a:lnTo>
                      <a:pt x="193" y="127"/>
                    </a:lnTo>
                    <a:lnTo>
                      <a:pt x="193" y="124"/>
                    </a:lnTo>
                    <a:lnTo>
                      <a:pt x="191" y="124"/>
                    </a:lnTo>
                    <a:lnTo>
                      <a:pt x="191" y="126"/>
                    </a:lnTo>
                    <a:lnTo>
                      <a:pt x="193" y="126"/>
                    </a:lnTo>
                    <a:lnTo>
                      <a:pt x="191" y="127"/>
                    </a:lnTo>
                    <a:lnTo>
                      <a:pt x="191" y="129"/>
                    </a:lnTo>
                    <a:lnTo>
                      <a:pt x="190" y="129"/>
                    </a:lnTo>
                    <a:lnTo>
                      <a:pt x="188" y="127"/>
                    </a:lnTo>
                    <a:lnTo>
                      <a:pt x="188" y="129"/>
                    </a:lnTo>
                    <a:lnTo>
                      <a:pt x="187" y="129"/>
                    </a:lnTo>
                    <a:lnTo>
                      <a:pt x="187" y="127"/>
                    </a:lnTo>
                    <a:lnTo>
                      <a:pt x="185" y="126"/>
                    </a:lnTo>
                    <a:lnTo>
                      <a:pt x="185" y="124"/>
                    </a:lnTo>
                    <a:lnTo>
                      <a:pt x="184" y="122"/>
                    </a:lnTo>
                    <a:lnTo>
                      <a:pt x="182" y="122"/>
                    </a:lnTo>
                    <a:lnTo>
                      <a:pt x="179" y="122"/>
                    </a:lnTo>
                    <a:lnTo>
                      <a:pt x="178" y="121"/>
                    </a:lnTo>
                    <a:lnTo>
                      <a:pt x="176" y="121"/>
                    </a:lnTo>
                    <a:lnTo>
                      <a:pt x="173" y="121"/>
                    </a:lnTo>
                    <a:lnTo>
                      <a:pt x="171" y="121"/>
                    </a:lnTo>
                    <a:lnTo>
                      <a:pt x="170" y="119"/>
                    </a:lnTo>
                    <a:lnTo>
                      <a:pt x="170" y="118"/>
                    </a:lnTo>
                    <a:lnTo>
                      <a:pt x="170" y="116"/>
                    </a:lnTo>
                    <a:lnTo>
                      <a:pt x="168" y="113"/>
                    </a:lnTo>
                    <a:lnTo>
                      <a:pt x="168" y="110"/>
                    </a:lnTo>
                    <a:lnTo>
                      <a:pt x="167" y="109"/>
                    </a:lnTo>
                    <a:lnTo>
                      <a:pt x="165" y="107"/>
                    </a:lnTo>
                    <a:lnTo>
                      <a:pt x="167" y="112"/>
                    </a:lnTo>
                    <a:lnTo>
                      <a:pt x="167" y="113"/>
                    </a:lnTo>
                    <a:lnTo>
                      <a:pt x="167" y="116"/>
                    </a:lnTo>
                    <a:lnTo>
                      <a:pt x="167" y="119"/>
                    </a:lnTo>
                    <a:lnTo>
                      <a:pt x="165" y="118"/>
                    </a:lnTo>
                    <a:lnTo>
                      <a:pt x="164" y="118"/>
                    </a:lnTo>
                    <a:lnTo>
                      <a:pt x="162" y="116"/>
                    </a:lnTo>
                    <a:lnTo>
                      <a:pt x="162" y="115"/>
                    </a:lnTo>
                    <a:lnTo>
                      <a:pt x="161" y="113"/>
                    </a:lnTo>
                    <a:lnTo>
                      <a:pt x="159" y="112"/>
                    </a:lnTo>
                    <a:lnTo>
                      <a:pt x="158" y="110"/>
                    </a:lnTo>
                    <a:lnTo>
                      <a:pt x="156" y="104"/>
                    </a:lnTo>
                    <a:lnTo>
                      <a:pt x="156" y="103"/>
                    </a:lnTo>
                    <a:lnTo>
                      <a:pt x="156" y="101"/>
                    </a:lnTo>
                    <a:lnTo>
                      <a:pt x="155" y="103"/>
                    </a:lnTo>
                    <a:lnTo>
                      <a:pt x="155" y="104"/>
                    </a:lnTo>
                    <a:lnTo>
                      <a:pt x="153" y="106"/>
                    </a:lnTo>
                    <a:lnTo>
                      <a:pt x="152" y="107"/>
                    </a:lnTo>
                    <a:lnTo>
                      <a:pt x="150" y="107"/>
                    </a:lnTo>
                    <a:lnTo>
                      <a:pt x="152" y="106"/>
                    </a:lnTo>
                    <a:lnTo>
                      <a:pt x="150" y="104"/>
                    </a:lnTo>
                    <a:lnTo>
                      <a:pt x="152" y="104"/>
                    </a:lnTo>
                    <a:lnTo>
                      <a:pt x="152" y="103"/>
                    </a:lnTo>
                    <a:lnTo>
                      <a:pt x="150" y="103"/>
                    </a:lnTo>
                    <a:lnTo>
                      <a:pt x="148" y="104"/>
                    </a:lnTo>
                    <a:lnTo>
                      <a:pt x="150" y="104"/>
                    </a:lnTo>
                    <a:lnTo>
                      <a:pt x="150" y="106"/>
                    </a:lnTo>
                    <a:lnTo>
                      <a:pt x="148" y="107"/>
                    </a:lnTo>
                    <a:lnTo>
                      <a:pt x="148" y="109"/>
                    </a:lnTo>
                    <a:lnTo>
                      <a:pt x="147" y="109"/>
                    </a:lnTo>
                    <a:lnTo>
                      <a:pt x="145" y="110"/>
                    </a:lnTo>
                    <a:lnTo>
                      <a:pt x="144" y="110"/>
                    </a:lnTo>
                    <a:lnTo>
                      <a:pt x="142" y="110"/>
                    </a:lnTo>
                    <a:lnTo>
                      <a:pt x="141" y="109"/>
                    </a:lnTo>
                    <a:lnTo>
                      <a:pt x="141" y="106"/>
                    </a:lnTo>
                    <a:lnTo>
                      <a:pt x="141" y="104"/>
                    </a:lnTo>
                    <a:lnTo>
                      <a:pt x="141" y="103"/>
                    </a:lnTo>
                    <a:lnTo>
                      <a:pt x="141" y="99"/>
                    </a:lnTo>
                    <a:lnTo>
                      <a:pt x="142" y="98"/>
                    </a:lnTo>
                    <a:lnTo>
                      <a:pt x="142" y="96"/>
                    </a:lnTo>
                    <a:lnTo>
                      <a:pt x="142" y="95"/>
                    </a:lnTo>
                    <a:lnTo>
                      <a:pt x="144" y="95"/>
                    </a:lnTo>
                    <a:lnTo>
                      <a:pt x="145" y="95"/>
                    </a:lnTo>
                    <a:lnTo>
                      <a:pt x="147" y="93"/>
                    </a:lnTo>
                    <a:lnTo>
                      <a:pt x="145" y="95"/>
                    </a:lnTo>
                    <a:lnTo>
                      <a:pt x="144" y="95"/>
                    </a:lnTo>
                    <a:lnTo>
                      <a:pt x="144" y="93"/>
                    </a:lnTo>
                    <a:lnTo>
                      <a:pt x="145" y="92"/>
                    </a:lnTo>
                    <a:lnTo>
                      <a:pt x="145" y="90"/>
                    </a:lnTo>
                    <a:lnTo>
                      <a:pt x="147" y="90"/>
                    </a:lnTo>
                    <a:lnTo>
                      <a:pt x="148" y="90"/>
                    </a:lnTo>
                    <a:lnTo>
                      <a:pt x="150" y="90"/>
                    </a:lnTo>
                    <a:lnTo>
                      <a:pt x="150" y="89"/>
                    </a:lnTo>
                    <a:lnTo>
                      <a:pt x="150" y="87"/>
                    </a:lnTo>
                    <a:lnTo>
                      <a:pt x="152" y="86"/>
                    </a:lnTo>
                    <a:lnTo>
                      <a:pt x="152" y="84"/>
                    </a:lnTo>
                    <a:lnTo>
                      <a:pt x="153" y="84"/>
                    </a:lnTo>
                    <a:lnTo>
                      <a:pt x="155" y="84"/>
                    </a:lnTo>
                    <a:lnTo>
                      <a:pt x="156" y="84"/>
                    </a:lnTo>
                    <a:lnTo>
                      <a:pt x="156" y="83"/>
                    </a:lnTo>
                    <a:lnTo>
                      <a:pt x="155" y="83"/>
                    </a:lnTo>
                    <a:lnTo>
                      <a:pt x="156" y="83"/>
                    </a:lnTo>
                    <a:lnTo>
                      <a:pt x="156" y="81"/>
                    </a:lnTo>
                    <a:lnTo>
                      <a:pt x="156" y="80"/>
                    </a:lnTo>
                    <a:lnTo>
                      <a:pt x="156" y="78"/>
                    </a:lnTo>
                    <a:lnTo>
                      <a:pt x="156" y="76"/>
                    </a:lnTo>
                    <a:lnTo>
                      <a:pt x="156" y="75"/>
                    </a:lnTo>
                    <a:lnTo>
                      <a:pt x="159" y="72"/>
                    </a:lnTo>
                    <a:lnTo>
                      <a:pt x="164" y="67"/>
                    </a:lnTo>
                    <a:lnTo>
                      <a:pt x="159" y="64"/>
                    </a:lnTo>
                    <a:lnTo>
                      <a:pt x="155" y="60"/>
                    </a:lnTo>
                    <a:lnTo>
                      <a:pt x="153" y="63"/>
                    </a:lnTo>
                    <a:lnTo>
                      <a:pt x="150" y="64"/>
                    </a:lnTo>
                    <a:lnTo>
                      <a:pt x="148" y="63"/>
                    </a:lnTo>
                    <a:lnTo>
                      <a:pt x="147" y="61"/>
                    </a:lnTo>
                    <a:lnTo>
                      <a:pt x="144" y="61"/>
                    </a:lnTo>
                    <a:lnTo>
                      <a:pt x="142" y="60"/>
                    </a:lnTo>
                    <a:lnTo>
                      <a:pt x="142" y="58"/>
                    </a:lnTo>
                    <a:lnTo>
                      <a:pt x="142" y="57"/>
                    </a:lnTo>
                    <a:lnTo>
                      <a:pt x="141" y="55"/>
                    </a:lnTo>
                    <a:lnTo>
                      <a:pt x="138" y="55"/>
                    </a:lnTo>
                    <a:lnTo>
                      <a:pt x="136" y="53"/>
                    </a:lnTo>
                    <a:lnTo>
                      <a:pt x="130" y="53"/>
                    </a:lnTo>
                    <a:lnTo>
                      <a:pt x="130" y="52"/>
                    </a:lnTo>
                    <a:lnTo>
                      <a:pt x="127" y="50"/>
                    </a:lnTo>
                    <a:lnTo>
                      <a:pt x="125" y="49"/>
                    </a:lnTo>
                    <a:lnTo>
                      <a:pt x="125" y="47"/>
                    </a:lnTo>
                    <a:lnTo>
                      <a:pt x="125" y="46"/>
                    </a:lnTo>
                    <a:lnTo>
                      <a:pt x="127" y="44"/>
                    </a:lnTo>
                    <a:lnTo>
                      <a:pt x="129" y="43"/>
                    </a:lnTo>
                    <a:lnTo>
                      <a:pt x="129" y="41"/>
                    </a:lnTo>
                    <a:lnTo>
                      <a:pt x="129" y="40"/>
                    </a:lnTo>
                    <a:lnTo>
                      <a:pt x="127" y="38"/>
                    </a:lnTo>
                    <a:lnTo>
                      <a:pt x="125" y="38"/>
                    </a:lnTo>
                    <a:lnTo>
                      <a:pt x="124" y="38"/>
                    </a:lnTo>
                    <a:lnTo>
                      <a:pt x="122" y="35"/>
                    </a:lnTo>
                    <a:lnTo>
                      <a:pt x="119" y="34"/>
                    </a:lnTo>
                    <a:lnTo>
                      <a:pt x="116" y="34"/>
                    </a:lnTo>
                    <a:lnTo>
                      <a:pt x="115" y="34"/>
                    </a:lnTo>
                    <a:lnTo>
                      <a:pt x="112" y="34"/>
                    </a:lnTo>
                    <a:lnTo>
                      <a:pt x="112" y="32"/>
                    </a:lnTo>
                    <a:lnTo>
                      <a:pt x="110" y="31"/>
                    </a:lnTo>
                    <a:lnTo>
                      <a:pt x="110" y="29"/>
                    </a:lnTo>
                    <a:lnTo>
                      <a:pt x="110" y="27"/>
                    </a:lnTo>
                    <a:lnTo>
                      <a:pt x="110" y="26"/>
                    </a:lnTo>
                    <a:lnTo>
                      <a:pt x="110" y="24"/>
                    </a:lnTo>
                    <a:lnTo>
                      <a:pt x="107" y="23"/>
                    </a:lnTo>
                    <a:lnTo>
                      <a:pt x="109" y="21"/>
                    </a:lnTo>
                    <a:lnTo>
                      <a:pt x="107" y="21"/>
                    </a:lnTo>
                    <a:lnTo>
                      <a:pt x="107" y="20"/>
                    </a:lnTo>
                    <a:lnTo>
                      <a:pt x="109" y="20"/>
                    </a:lnTo>
                    <a:lnTo>
                      <a:pt x="109" y="18"/>
                    </a:lnTo>
                    <a:lnTo>
                      <a:pt x="107" y="18"/>
                    </a:lnTo>
                    <a:lnTo>
                      <a:pt x="106" y="18"/>
                    </a:lnTo>
                    <a:lnTo>
                      <a:pt x="106" y="17"/>
                    </a:lnTo>
                    <a:lnTo>
                      <a:pt x="106" y="15"/>
                    </a:lnTo>
                    <a:lnTo>
                      <a:pt x="104" y="15"/>
                    </a:lnTo>
                    <a:lnTo>
                      <a:pt x="104" y="17"/>
                    </a:lnTo>
                    <a:lnTo>
                      <a:pt x="102" y="17"/>
                    </a:lnTo>
                    <a:lnTo>
                      <a:pt x="102" y="14"/>
                    </a:lnTo>
                    <a:lnTo>
                      <a:pt x="104" y="14"/>
                    </a:lnTo>
                    <a:lnTo>
                      <a:pt x="104" y="12"/>
                    </a:lnTo>
                    <a:lnTo>
                      <a:pt x="106" y="11"/>
                    </a:lnTo>
                    <a:lnTo>
                      <a:pt x="104" y="9"/>
                    </a:lnTo>
                    <a:lnTo>
                      <a:pt x="102" y="9"/>
                    </a:lnTo>
                    <a:lnTo>
                      <a:pt x="101" y="9"/>
                    </a:lnTo>
                    <a:lnTo>
                      <a:pt x="101" y="11"/>
                    </a:lnTo>
                    <a:lnTo>
                      <a:pt x="99" y="9"/>
                    </a:lnTo>
                    <a:lnTo>
                      <a:pt x="98" y="9"/>
                    </a:lnTo>
                    <a:lnTo>
                      <a:pt x="98" y="11"/>
                    </a:lnTo>
                    <a:lnTo>
                      <a:pt x="96" y="11"/>
                    </a:lnTo>
                    <a:lnTo>
                      <a:pt x="95" y="9"/>
                    </a:lnTo>
                    <a:lnTo>
                      <a:pt x="93" y="9"/>
                    </a:lnTo>
                    <a:lnTo>
                      <a:pt x="89" y="4"/>
                    </a:lnTo>
                    <a:lnTo>
                      <a:pt x="86" y="1"/>
                    </a:lnTo>
                    <a:lnTo>
                      <a:pt x="83" y="1"/>
                    </a:lnTo>
                    <a:lnTo>
                      <a:pt x="81" y="3"/>
                    </a:lnTo>
                    <a:lnTo>
                      <a:pt x="80" y="4"/>
                    </a:lnTo>
                    <a:lnTo>
                      <a:pt x="78" y="6"/>
                    </a:lnTo>
                    <a:lnTo>
                      <a:pt x="76" y="8"/>
                    </a:lnTo>
                    <a:lnTo>
                      <a:pt x="75" y="8"/>
                    </a:lnTo>
                    <a:lnTo>
                      <a:pt x="73" y="8"/>
                    </a:lnTo>
                    <a:lnTo>
                      <a:pt x="72" y="8"/>
                    </a:lnTo>
                    <a:lnTo>
                      <a:pt x="70" y="8"/>
                    </a:lnTo>
                    <a:lnTo>
                      <a:pt x="69" y="8"/>
                    </a:lnTo>
                    <a:lnTo>
                      <a:pt x="67" y="8"/>
                    </a:lnTo>
                    <a:lnTo>
                      <a:pt x="67" y="9"/>
                    </a:lnTo>
                    <a:lnTo>
                      <a:pt x="69" y="11"/>
                    </a:lnTo>
                    <a:lnTo>
                      <a:pt x="67" y="11"/>
                    </a:lnTo>
                    <a:lnTo>
                      <a:pt x="66" y="12"/>
                    </a:lnTo>
                    <a:lnTo>
                      <a:pt x="67" y="14"/>
                    </a:lnTo>
                    <a:lnTo>
                      <a:pt x="64" y="15"/>
                    </a:lnTo>
                    <a:lnTo>
                      <a:pt x="60" y="15"/>
                    </a:lnTo>
                    <a:lnTo>
                      <a:pt x="58" y="15"/>
                    </a:lnTo>
                    <a:lnTo>
                      <a:pt x="58" y="17"/>
                    </a:lnTo>
                    <a:lnTo>
                      <a:pt x="53" y="15"/>
                    </a:lnTo>
                    <a:lnTo>
                      <a:pt x="52" y="15"/>
                    </a:lnTo>
                    <a:lnTo>
                      <a:pt x="50" y="15"/>
                    </a:lnTo>
                    <a:lnTo>
                      <a:pt x="50" y="14"/>
                    </a:lnTo>
                    <a:lnTo>
                      <a:pt x="47" y="12"/>
                    </a:lnTo>
                    <a:lnTo>
                      <a:pt x="46" y="11"/>
                    </a:lnTo>
                    <a:lnTo>
                      <a:pt x="47" y="11"/>
                    </a:lnTo>
                    <a:lnTo>
                      <a:pt x="47" y="9"/>
                    </a:lnTo>
                    <a:lnTo>
                      <a:pt x="46" y="8"/>
                    </a:lnTo>
                    <a:lnTo>
                      <a:pt x="44" y="8"/>
                    </a:lnTo>
                    <a:lnTo>
                      <a:pt x="44" y="9"/>
                    </a:lnTo>
                    <a:lnTo>
                      <a:pt x="43" y="11"/>
                    </a:lnTo>
                    <a:lnTo>
                      <a:pt x="43" y="12"/>
                    </a:lnTo>
                    <a:lnTo>
                      <a:pt x="43" y="14"/>
                    </a:lnTo>
                    <a:lnTo>
                      <a:pt x="41" y="14"/>
                    </a:lnTo>
                    <a:lnTo>
                      <a:pt x="40" y="15"/>
                    </a:lnTo>
                    <a:lnTo>
                      <a:pt x="40" y="17"/>
                    </a:lnTo>
                    <a:lnTo>
                      <a:pt x="35" y="21"/>
                    </a:lnTo>
                    <a:lnTo>
                      <a:pt x="34" y="23"/>
                    </a:lnTo>
                    <a:lnTo>
                      <a:pt x="32" y="23"/>
                    </a:lnTo>
                    <a:lnTo>
                      <a:pt x="31" y="21"/>
                    </a:lnTo>
                    <a:lnTo>
                      <a:pt x="29" y="20"/>
                    </a:lnTo>
                    <a:lnTo>
                      <a:pt x="27" y="20"/>
                    </a:lnTo>
                    <a:lnTo>
                      <a:pt x="24" y="21"/>
                    </a:lnTo>
                    <a:lnTo>
                      <a:pt x="24" y="23"/>
                    </a:lnTo>
                    <a:lnTo>
                      <a:pt x="23" y="24"/>
                    </a:lnTo>
                    <a:lnTo>
                      <a:pt x="23" y="26"/>
                    </a:lnTo>
                    <a:lnTo>
                      <a:pt x="21" y="26"/>
                    </a:lnTo>
                    <a:lnTo>
                      <a:pt x="21" y="27"/>
                    </a:lnTo>
                    <a:lnTo>
                      <a:pt x="20" y="27"/>
                    </a:lnTo>
                    <a:lnTo>
                      <a:pt x="17" y="29"/>
                    </a:lnTo>
                    <a:lnTo>
                      <a:pt x="15" y="31"/>
                    </a:lnTo>
                    <a:lnTo>
                      <a:pt x="15" y="32"/>
                    </a:lnTo>
                    <a:lnTo>
                      <a:pt x="14" y="32"/>
                    </a:lnTo>
                    <a:lnTo>
                      <a:pt x="14" y="34"/>
                    </a:lnTo>
                    <a:lnTo>
                      <a:pt x="14" y="35"/>
                    </a:lnTo>
                    <a:lnTo>
                      <a:pt x="12" y="35"/>
                    </a:lnTo>
                    <a:lnTo>
                      <a:pt x="11" y="35"/>
                    </a:lnTo>
                    <a:lnTo>
                      <a:pt x="9" y="35"/>
                    </a:lnTo>
                    <a:lnTo>
                      <a:pt x="3" y="41"/>
                    </a:lnTo>
                    <a:lnTo>
                      <a:pt x="1" y="43"/>
                    </a:lnTo>
                    <a:lnTo>
                      <a:pt x="0" y="43"/>
                    </a:lnTo>
                    <a:lnTo>
                      <a:pt x="1" y="0"/>
                    </a:lnTo>
                    <a:lnTo>
                      <a:pt x="9" y="0"/>
                    </a:lnTo>
                    <a:lnTo>
                      <a:pt x="15"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7" name="Freeform 418">
                <a:extLst>
                  <a:ext uri="{FF2B5EF4-FFF2-40B4-BE49-F238E27FC236}">
                    <a16:creationId xmlns:a16="http://schemas.microsoft.com/office/drawing/2014/main" id="{8CE72BED-4EF7-F1D1-19D7-074098B3B0B6}"/>
                  </a:ext>
                </a:extLst>
              </p:cNvPr>
              <p:cNvSpPr>
                <a:spLocks noEditPoints="1"/>
              </p:cNvSpPr>
              <p:nvPr/>
            </p:nvSpPr>
            <p:spPr bwMode="auto">
              <a:xfrm>
                <a:off x="8391525" y="3429000"/>
                <a:ext cx="165100" cy="319087"/>
              </a:xfrm>
              <a:custGeom>
                <a:avLst/>
                <a:gdLst>
                  <a:gd name="T0" fmla="*/ 74 w 104"/>
                  <a:gd name="T1" fmla="*/ 162 h 201"/>
                  <a:gd name="T2" fmla="*/ 78 w 104"/>
                  <a:gd name="T3" fmla="*/ 158 h 201"/>
                  <a:gd name="T4" fmla="*/ 83 w 104"/>
                  <a:gd name="T5" fmla="*/ 150 h 201"/>
                  <a:gd name="T6" fmla="*/ 90 w 104"/>
                  <a:gd name="T7" fmla="*/ 136 h 201"/>
                  <a:gd name="T8" fmla="*/ 97 w 104"/>
                  <a:gd name="T9" fmla="*/ 51 h 201"/>
                  <a:gd name="T10" fmla="*/ 90 w 104"/>
                  <a:gd name="T11" fmla="*/ 60 h 201"/>
                  <a:gd name="T12" fmla="*/ 89 w 104"/>
                  <a:gd name="T13" fmla="*/ 58 h 201"/>
                  <a:gd name="T14" fmla="*/ 83 w 104"/>
                  <a:gd name="T15" fmla="*/ 66 h 201"/>
                  <a:gd name="T16" fmla="*/ 84 w 104"/>
                  <a:gd name="T17" fmla="*/ 75 h 201"/>
                  <a:gd name="T18" fmla="*/ 98 w 104"/>
                  <a:gd name="T19" fmla="*/ 78 h 201"/>
                  <a:gd name="T20" fmla="*/ 100 w 104"/>
                  <a:gd name="T21" fmla="*/ 89 h 201"/>
                  <a:gd name="T22" fmla="*/ 95 w 104"/>
                  <a:gd name="T23" fmla="*/ 113 h 201"/>
                  <a:gd name="T24" fmla="*/ 93 w 104"/>
                  <a:gd name="T25" fmla="*/ 115 h 201"/>
                  <a:gd name="T26" fmla="*/ 93 w 104"/>
                  <a:gd name="T27" fmla="*/ 109 h 201"/>
                  <a:gd name="T28" fmla="*/ 92 w 104"/>
                  <a:gd name="T29" fmla="*/ 113 h 201"/>
                  <a:gd name="T30" fmla="*/ 90 w 104"/>
                  <a:gd name="T31" fmla="*/ 123 h 201"/>
                  <a:gd name="T32" fmla="*/ 89 w 104"/>
                  <a:gd name="T33" fmla="*/ 135 h 201"/>
                  <a:gd name="T34" fmla="*/ 83 w 104"/>
                  <a:gd name="T35" fmla="*/ 144 h 201"/>
                  <a:gd name="T36" fmla="*/ 80 w 104"/>
                  <a:gd name="T37" fmla="*/ 152 h 201"/>
                  <a:gd name="T38" fmla="*/ 74 w 104"/>
                  <a:gd name="T39" fmla="*/ 150 h 201"/>
                  <a:gd name="T40" fmla="*/ 74 w 104"/>
                  <a:gd name="T41" fmla="*/ 158 h 201"/>
                  <a:gd name="T42" fmla="*/ 69 w 104"/>
                  <a:gd name="T43" fmla="*/ 162 h 201"/>
                  <a:gd name="T44" fmla="*/ 64 w 104"/>
                  <a:gd name="T45" fmla="*/ 169 h 201"/>
                  <a:gd name="T46" fmla="*/ 64 w 104"/>
                  <a:gd name="T47" fmla="*/ 169 h 201"/>
                  <a:gd name="T48" fmla="*/ 64 w 104"/>
                  <a:gd name="T49" fmla="*/ 170 h 201"/>
                  <a:gd name="T50" fmla="*/ 54 w 104"/>
                  <a:gd name="T51" fmla="*/ 184 h 201"/>
                  <a:gd name="T52" fmla="*/ 54 w 104"/>
                  <a:gd name="T53" fmla="*/ 185 h 201"/>
                  <a:gd name="T54" fmla="*/ 49 w 104"/>
                  <a:gd name="T55" fmla="*/ 192 h 201"/>
                  <a:gd name="T56" fmla="*/ 38 w 104"/>
                  <a:gd name="T57" fmla="*/ 201 h 201"/>
                  <a:gd name="T58" fmla="*/ 38 w 104"/>
                  <a:gd name="T59" fmla="*/ 192 h 201"/>
                  <a:gd name="T60" fmla="*/ 35 w 104"/>
                  <a:gd name="T61" fmla="*/ 179 h 201"/>
                  <a:gd name="T62" fmla="*/ 29 w 104"/>
                  <a:gd name="T63" fmla="*/ 178 h 201"/>
                  <a:gd name="T64" fmla="*/ 25 w 104"/>
                  <a:gd name="T65" fmla="*/ 176 h 201"/>
                  <a:gd name="T66" fmla="*/ 20 w 104"/>
                  <a:gd name="T67" fmla="*/ 170 h 201"/>
                  <a:gd name="T68" fmla="*/ 14 w 104"/>
                  <a:gd name="T69" fmla="*/ 167 h 201"/>
                  <a:gd name="T70" fmla="*/ 2 w 104"/>
                  <a:gd name="T71" fmla="*/ 153 h 201"/>
                  <a:gd name="T72" fmla="*/ 0 w 104"/>
                  <a:gd name="T73" fmla="*/ 144 h 201"/>
                  <a:gd name="T74" fmla="*/ 5 w 104"/>
                  <a:gd name="T75" fmla="*/ 138 h 201"/>
                  <a:gd name="T76" fmla="*/ 12 w 104"/>
                  <a:gd name="T77" fmla="*/ 127 h 201"/>
                  <a:gd name="T78" fmla="*/ 25 w 104"/>
                  <a:gd name="T79" fmla="*/ 123 h 201"/>
                  <a:gd name="T80" fmla="*/ 28 w 104"/>
                  <a:gd name="T81" fmla="*/ 116 h 201"/>
                  <a:gd name="T82" fmla="*/ 40 w 104"/>
                  <a:gd name="T83" fmla="*/ 107 h 201"/>
                  <a:gd name="T84" fmla="*/ 52 w 104"/>
                  <a:gd name="T85" fmla="*/ 101 h 201"/>
                  <a:gd name="T86" fmla="*/ 41 w 104"/>
                  <a:gd name="T87" fmla="*/ 86 h 201"/>
                  <a:gd name="T88" fmla="*/ 31 w 104"/>
                  <a:gd name="T89" fmla="*/ 69 h 201"/>
                  <a:gd name="T90" fmla="*/ 23 w 104"/>
                  <a:gd name="T91" fmla="*/ 61 h 201"/>
                  <a:gd name="T92" fmla="*/ 25 w 104"/>
                  <a:gd name="T93" fmla="*/ 51 h 201"/>
                  <a:gd name="T94" fmla="*/ 28 w 104"/>
                  <a:gd name="T95" fmla="*/ 48 h 201"/>
                  <a:gd name="T96" fmla="*/ 31 w 104"/>
                  <a:gd name="T97" fmla="*/ 37 h 201"/>
                  <a:gd name="T98" fmla="*/ 28 w 104"/>
                  <a:gd name="T99" fmla="*/ 34 h 201"/>
                  <a:gd name="T100" fmla="*/ 31 w 104"/>
                  <a:gd name="T101" fmla="*/ 28 h 201"/>
                  <a:gd name="T102" fmla="*/ 37 w 104"/>
                  <a:gd name="T103" fmla="*/ 21 h 201"/>
                  <a:gd name="T104" fmla="*/ 44 w 104"/>
                  <a:gd name="T105" fmla="*/ 8 h 201"/>
                  <a:gd name="T106" fmla="*/ 51 w 104"/>
                  <a:gd name="T107" fmla="*/ 2 h 201"/>
                  <a:gd name="T108" fmla="*/ 80 w 104"/>
                  <a:gd name="T109" fmla="*/ 15 h 201"/>
                  <a:gd name="T110" fmla="*/ 101 w 104"/>
                  <a:gd name="T111" fmla="*/ 4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201">
                    <a:moveTo>
                      <a:pt x="75" y="161"/>
                    </a:moveTo>
                    <a:lnTo>
                      <a:pt x="74" y="162"/>
                    </a:lnTo>
                    <a:lnTo>
                      <a:pt x="72" y="162"/>
                    </a:lnTo>
                    <a:lnTo>
                      <a:pt x="70" y="159"/>
                    </a:lnTo>
                    <a:lnTo>
                      <a:pt x="72" y="159"/>
                    </a:lnTo>
                    <a:lnTo>
                      <a:pt x="72" y="161"/>
                    </a:lnTo>
                    <a:lnTo>
                      <a:pt x="72" y="161"/>
                    </a:lnTo>
                    <a:lnTo>
                      <a:pt x="74" y="162"/>
                    </a:lnTo>
                    <a:lnTo>
                      <a:pt x="74" y="161"/>
                    </a:lnTo>
                    <a:lnTo>
                      <a:pt x="75" y="159"/>
                    </a:lnTo>
                    <a:lnTo>
                      <a:pt x="75" y="158"/>
                    </a:lnTo>
                    <a:lnTo>
                      <a:pt x="75" y="156"/>
                    </a:lnTo>
                    <a:lnTo>
                      <a:pt x="77" y="156"/>
                    </a:lnTo>
                    <a:lnTo>
                      <a:pt x="80" y="156"/>
                    </a:lnTo>
                    <a:lnTo>
                      <a:pt x="80" y="156"/>
                    </a:lnTo>
                    <a:lnTo>
                      <a:pt x="78" y="158"/>
                    </a:lnTo>
                    <a:lnTo>
                      <a:pt x="78" y="158"/>
                    </a:lnTo>
                    <a:lnTo>
                      <a:pt x="78" y="159"/>
                    </a:lnTo>
                    <a:lnTo>
                      <a:pt x="75" y="161"/>
                    </a:lnTo>
                    <a:close/>
                    <a:moveTo>
                      <a:pt x="84" y="149"/>
                    </a:moveTo>
                    <a:lnTo>
                      <a:pt x="83" y="152"/>
                    </a:lnTo>
                    <a:lnTo>
                      <a:pt x="83" y="152"/>
                    </a:lnTo>
                    <a:lnTo>
                      <a:pt x="83" y="150"/>
                    </a:lnTo>
                    <a:lnTo>
                      <a:pt x="83" y="150"/>
                    </a:lnTo>
                    <a:lnTo>
                      <a:pt x="83" y="147"/>
                    </a:lnTo>
                    <a:lnTo>
                      <a:pt x="89" y="138"/>
                    </a:lnTo>
                    <a:lnTo>
                      <a:pt x="90" y="136"/>
                    </a:lnTo>
                    <a:lnTo>
                      <a:pt x="90" y="135"/>
                    </a:lnTo>
                    <a:lnTo>
                      <a:pt x="92" y="133"/>
                    </a:lnTo>
                    <a:lnTo>
                      <a:pt x="92" y="133"/>
                    </a:lnTo>
                    <a:lnTo>
                      <a:pt x="92" y="135"/>
                    </a:lnTo>
                    <a:lnTo>
                      <a:pt x="90" y="136"/>
                    </a:lnTo>
                    <a:lnTo>
                      <a:pt x="89" y="139"/>
                    </a:lnTo>
                    <a:lnTo>
                      <a:pt x="87" y="144"/>
                    </a:lnTo>
                    <a:lnTo>
                      <a:pt x="84" y="149"/>
                    </a:lnTo>
                    <a:close/>
                    <a:moveTo>
                      <a:pt x="100" y="46"/>
                    </a:moveTo>
                    <a:lnTo>
                      <a:pt x="98" y="48"/>
                    </a:lnTo>
                    <a:lnTo>
                      <a:pt x="98" y="49"/>
                    </a:lnTo>
                    <a:lnTo>
                      <a:pt x="97" y="51"/>
                    </a:lnTo>
                    <a:lnTo>
                      <a:pt x="97" y="51"/>
                    </a:lnTo>
                    <a:lnTo>
                      <a:pt x="97" y="52"/>
                    </a:lnTo>
                    <a:lnTo>
                      <a:pt x="97" y="54"/>
                    </a:lnTo>
                    <a:lnTo>
                      <a:pt x="95" y="55"/>
                    </a:lnTo>
                    <a:lnTo>
                      <a:pt x="93" y="55"/>
                    </a:lnTo>
                    <a:lnTo>
                      <a:pt x="93" y="57"/>
                    </a:lnTo>
                    <a:lnTo>
                      <a:pt x="92" y="58"/>
                    </a:lnTo>
                    <a:lnTo>
                      <a:pt x="92" y="58"/>
                    </a:lnTo>
                    <a:lnTo>
                      <a:pt x="90" y="60"/>
                    </a:lnTo>
                    <a:lnTo>
                      <a:pt x="89" y="60"/>
                    </a:lnTo>
                    <a:lnTo>
                      <a:pt x="90" y="58"/>
                    </a:lnTo>
                    <a:lnTo>
                      <a:pt x="92" y="54"/>
                    </a:lnTo>
                    <a:lnTo>
                      <a:pt x="92" y="54"/>
                    </a:lnTo>
                    <a:lnTo>
                      <a:pt x="90" y="54"/>
                    </a:lnTo>
                    <a:lnTo>
                      <a:pt x="90" y="55"/>
                    </a:lnTo>
                    <a:lnTo>
                      <a:pt x="89" y="57"/>
                    </a:lnTo>
                    <a:lnTo>
                      <a:pt x="89" y="58"/>
                    </a:lnTo>
                    <a:lnTo>
                      <a:pt x="89" y="58"/>
                    </a:lnTo>
                    <a:lnTo>
                      <a:pt x="87" y="58"/>
                    </a:lnTo>
                    <a:lnTo>
                      <a:pt x="86" y="58"/>
                    </a:lnTo>
                    <a:lnTo>
                      <a:pt x="86" y="60"/>
                    </a:lnTo>
                    <a:lnTo>
                      <a:pt x="84" y="64"/>
                    </a:lnTo>
                    <a:lnTo>
                      <a:pt x="84" y="66"/>
                    </a:lnTo>
                    <a:lnTo>
                      <a:pt x="84" y="66"/>
                    </a:lnTo>
                    <a:lnTo>
                      <a:pt x="83" y="66"/>
                    </a:lnTo>
                    <a:lnTo>
                      <a:pt x="83" y="67"/>
                    </a:lnTo>
                    <a:lnTo>
                      <a:pt x="83" y="69"/>
                    </a:lnTo>
                    <a:lnTo>
                      <a:pt x="81" y="71"/>
                    </a:lnTo>
                    <a:lnTo>
                      <a:pt x="81" y="71"/>
                    </a:lnTo>
                    <a:lnTo>
                      <a:pt x="81" y="72"/>
                    </a:lnTo>
                    <a:lnTo>
                      <a:pt x="81" y="72"/>
                    </a:lnTo>
                    <a:lnTo>
                      <a:pt x="83" y="75"/>
                    </a:lnTo>
                    <a:lnTo>
                      <a:pt x="84" y="75"/>
                    </a:lnTo>
                    <a:lnTo>
                      <a:pt x="86" y="77"/>
                    </a:lnTo>
                    <a:lnTo>
                      <a:pt x="86" y="77"/>
                    </a:lnTo>
                    <a:lnTo>
                      <a:pt x="89" y="75"/>
                    </a:lnTo>
                    <a:lnTo>
                      <a:pt x="90" y="75"/>
                    </a:lnTo>
                    <a:lnTo>
                      <a:pt x="97" y="78"/>
                    </a:lnTo>
                    <a:lnTo>
                      <a:pt x="100" y="80"/>
                    </a:lnTo>
                    <a:lnTo>
                      <a:pt x="100" y="78"/>
                    </a:lnTo>
                    <a:lnTo>
                      <a:pt x="98" y="78"/>
                    </a:lnTo>
                    <a:lnTo>
                      <a:pt x="98" y="77"/>
                    </a:lnTo>
                    <a:lnTo>
                      <a:pt x="98" y="74"/>
                    </a:lnTo>
                    <a:lnTo>
                      <a:pt x="100" y="74"/>
                    </a:lnTo>
                    <a:lnTo>
                      <a:pt x="100" y="75"/>
                    </a:lnTo>
                    <a:lnTo>
                      <a:pt x="100" y="77"/>
                    </a:lnTo>
                    <a:lnTo>
                      <a:pt x="100" y="80"/>
                    </a:lnTo>
                    <a:lnTo>
                      <a:pt x="100" y="86"/>
                    </a:lnTo>
                    <a:lnTo>
                      <a:pt x="100" y="89"/>
                    </a:lnTo>
                    <a:lnTo>
                      <a:pt x="100" y="93"/>
                    </a:lnTo>
                    <a:lnTo>
                      <a:pt x="98" y="98"/>
                    </a:lnTo>
                    <a:lnTo>
                      <a:pt x="98" y="101"/>
                    </a:lnTo>
                    <a:lnTo>
                      <a:pt x="97" y="103"/>
                    </a:lnTo>
                    <a:lnTo>
                      <a:pt x="97" y="106"/>
                    </a:lnTo>
                    <a:lnTo>
                      <a:pt x="97" y="109"/>
                    </a:lnTo>
                    <a:lnTo>
                      <a:pt x="97" y="110"/>
                    </a:lnTo>
                    <a:lnTo>
                      <a:pt x="95" y="113"/>
                    </a:lnTo>
                    <a:lnTo>
                      <a:pt x="95" y="116"/>
                    </a:lnTo>
                    <a:lnTo>
                      <a:pt x="95" y="118"/>
                    </a:lnTo>
                    <a:lnTo>
                      <a:pt x="93" y="121"/>
                    </a:lnTo>
                    <a:lnTo>
                      <a:pt x="93" y="123"/>
                    </a:lnTo>
                    <a:lnTo>
                      <a:pt x="92" y="130"/>
                    </a:lnTo>
                    <a:lnTo>
                      <a:pt x="92" y="130"/>
                    </a:lnTo>
                    <a:lnTo>
                      <a:pt x="93" y="120"/>
                    </a:lnTo>
                    <a:lnTo>
                      <a:pt x="93" y="115"/>
                    </a:lnTo>
                    <a:lnTo>
                      <a:pt x="95" y="113"/>
                    </a:lnTo>
                    <a:lnTo>
                      <a:pt x="95" y="112"/>
                    </a:lnTo>
                    <a:lnTo>
                      <a:pt x="95" y="110"/>
                    </a:lnTo>
                    <a:lnTo>
                      <a:pt x="95" y="109"/>
                    </a:lnTo>
                    <a:lnTo>
                      <a:pt x="95" y="107"/>
                    </a:lnTo>
                    <a:lnTo>
                      <a:pt x="93" y="109"/>
                    </a:lnTo>
                    <a:lnTo>
                      <a:pt x="93" y="109"/>
                    </a:lnTo>
                    <a:lnTo>
                      <a:pt x="93" y="109"/>
                    </a:lnTo>
                    <a:lnTo>
                      <a:pt x="95" y="110"/>
                    </a:lnTo>
                    <a:lnTo>
                      <a:pt x="93" y="110"/>
                    </a:lnTo>
                    <a:lnTo>
                      <a:pt x="93" y="112"/>
                    </a:lnTo>
                    <a:lnTo>
                      <a:pt x="92" y="112"/>
                    </a:lnTo>
                    <a:lnTo>
                      <a:pt x="92" y="112"/>
                    </a:lnTo>
                    <a:lnTo>
                      <a:pt x="90" y="113"/>
                    </a:lnTo>
                    <a:lnTo>
                      <a:pt x="90" y="113"/>
                    </a:lnTo>
                    <a:lnTo>
                      <a:pt x="92" y="113"/>
                    </a:lnTo>
                    <a:lnTo>
                      <a:pt x="92" y="115"/>
                    </a:lnTo>
                    <a:lnTo>
                      <a:pt x="92" y="116"/>
                    </a:lnTo>
                    <a:lnTo>
                      <a:pt x="90" y="118"/>
                    </a:lnTo>
                    <a:lnTo>
                      <a:pt x="92" y="118"/>
                    </a:lnTo>
                    <a:lnTo>
                      <a:pt x="92" y="120"/>
                    </a:lnTo>
                    <a:lnTo>
                      <a:pt x="90" y="121"/>
                    </a:lnTo>
                    <a:lnTo>
                      <a:pt x="90" y="121"/>
                    </a:lnTo>
                    <a:lnTo>
                      <a:pt x="90" y="123"/>
                    </a:lnTo>
                    <a:lnTo>
                      <a:pt x="90" y="124"/>
                    </a:lnTo>
                    <a:lnTo>
                      <a:pt x="90" y="126"/>
                    </a:lnTo>
                    <a:lnTo>
                      <a:pt x="89" y="127"/>
                    </a:lnTo>
                    <a:lnTo>
                      <a:pt x="87" y="129"/>
                    </a:lnTo>
                    <a:lnTo>
                      <a:pt x="87" y="132"/>
                    </a:lnTo>
                    <a:lnTo>
                      <a:pt x="86" y="133"/>
                    </a:lnTo>
                    <a:lnTo>
                      <a:pt x="89" y="135"/>
                    </a:lnTo>
                    <a:lnTo>
                      <a:pt x="89" y="135"/>
                    </a:lnTo>
                    <a:lnTo>
                      <a:pt x="87" y="136"/>
                    </a:lnTo>
                    <a:lnTo>
                      <a:pt x="87" y="138"/>
                    </a:lnTo>
                    <a:lnTo>
                      <a:pt x="87" y="138"/>
                    </a:lnTo>
                    <a:lnTo>
                      <a:pt x="86" y="139"/>
                    </a:lnTo>
                    <a:lnTo>
                      <a:pt x="86" y="141"/>
                    </a:lnTo>
                    <a:lnTo>
                      <a:pt x="83" y="143"/>
                    </a:lnTo>
                    <a:lnTo>
                      <a:pt x="83" y="143"/>
                    </a:lnTo>
                    <a:lnTo>
                      <a:pt x="83" y="144"/>
                    </a:lnTo>
                    <a:lnTo>
                      <a:pt x="83" y="144"/>
                    </a:lnTo>
                    <a:lnTo>
                      <a:pt x="81" y="146"/>
                    </a:lnTo>
                    <a:lnTo>
                      <a:pt x="80" y="146"/>
                    </a:lnTo>
                    <a:lnTo>
                      <a:pt x="80" y="146"/>
                    </a:lnTo>
                    <a:lnTo>
                      <a:pt x="78" y="147"/>
                    </a:lnTo>
                    <a:lnTo>
                      <a:pt x="78" y="149"/>
                    </a:lnTo>
                    <a:lnTo>
                      <a:pt x="80" y="150"/>
                    </a:lnTo>
                    <a:lnTo>
                      <a:pt x="80" y="152"/>
                    </a:lnTo>
                    <a:lnTo>
                      <a:pt x="80" y="153"/>
                    </a:lnTo>
                    <a:lnTo>
                      <a:pt x="78" y="153"/>
                    </a:lnTo>
                    <a:lnTo>
                      <a:pt x="78" y="152"/>
                    </a:lnTo>
                    <a:lnTo>
                      <a:pt x="78" y="152"/>
                    </a:lnTo>
                    <a:lnTo>
                      <a:pt x="78" y="152"/>
                    </a:lnTo>
                    <a:lnTo>
                      <a:pt x="75" y="150"/>
                    </a:lnTo>
                    <a:lnTo>
                      <a:pt x="75" y="150"/>
                    </a:lnTo>
                    <a:lnTo>
                      <a:pt x="74" y="150"/>
                    </a:lnTo>
                    <a:lnTo>
                      <a:pt x="74" y="150"/>
                    </a:lnTo>
                    <a:lnTo>
                      <a:pt x="72" y="149"/>
                    </a:lnTo>
                    <a:lnTo>
                      <a:pt x="74" y="152"/>
                    </a:lnTo>
                    <a:lnTo>
                      <a:pt x="74" y="153"/>
                    </a:lnTo>
                    <a:lnTo>
                      <a:pt x="74" y="153"/>
                    </a:lnTo>
                    <a:lnTo>
                      <a:pt x="75" y="155"/>
                    </a:lnTo>
                    <a:lnTo>
                      <a:pt x="74" y="156"/>
                    </a:lnTo>
                    <a:lnTo>
                      <a:pt x="74" y="158"/>
                    </a:lnTo>
                    <a:lnTo>
                      <a:pt x="72" y="158"/>
                    </a:lnTo>
                    <a:lnTo>
                      <a:pt x="72" y="158"/>
                    </a:lnTo>
                    <a:lnTo>
                      <a:pt x="70" y="158"/>
                    </a:lnTo>
                    <a:lnTo>
                      <a:pt x="70" y="158"/>
                    </a:lnTo>
                    <a:lnTo>
                      <a:pt x="70" y="158"/>
                    </a:lnTo>
                    <a:lnTo>
                      <a:pt x="69" y="159"/>
                    </a:lnTo>
                    <a:lnTo>
                      <a:pt x="69" y="161"/>
                    </a:lnTo>
                    <a:lnTo>
                      <a:pt x="69" y="162"/>
                    </a:lnTo>
                    <a:lnTo>
                      <a:pt x="70" y="161"/>
                    </a:lnTo>
                    <a:lnTo>
                      <a:pt x="70" y="162"/>
                    </a:lnTo>
                    <a:lnTo>
                      <a:pt x="72" y="164"/>
                    </a:lnTo>
                    <a:lnTo>
                      <a:pt x="72" y="166"/>
                    </a:lnTo>
                    <a:lnTo>
                      <a:pt x="70" y="166"/>
                    </a:lnTo>
                    <a:lnTo>
                      <a:pt x="67" y="169"/>
                    </a:lnTo>
                    <a:lnTo>
                      <a:pt x="64" y="169"/>
                    </a:lnTo>
                    <a:lnTo>
                      <a:pt x="64" y="169"/>
                    </a:lnTo>
                    <a:lnTo>
                      <a:pt x="66" y="167"/>
                    </a:lnTo>
                    <a:lnTo>
                      <a:pt x="66" y="167"/>
                    </a:lnTo>
                    <a:lnTo>
                      <a:pt x="67" y="164"/>
                    </a:lnTo>
                    <a:lnTo>
                      <a:pt x="66" y="164"/>
                    </a:lnTo>
                    <a:lnTo>
                      <a:pt x="64" y="166"/>
                    </a:lnTo>
                    <a:lnTo>
                      <a:pt x="63" y="167"/>
                    </a:lnTo>
                    <a:lnTo>
                      <a:pt x="64" y="169"/>
                    </a:lnTo>
                    <a:lnTo>
                      <a:pt x="64" y="169"/>
                    </a:lnTo>
                    <a:lnTo>
                      <a:pt x="60" y="169"/>
                    </a:lnTo>
                    <a:lnTo>
                      <a:pt x="58" y="170"/>
                    </a:lnTo>
                    <a:lnTo>
                      <a:pt x="57" y="170"/>
                    </a:lnTo>
                    <a:lnTo>
                      <a:pt x="58" y="170"/>
                    </a:lnTo>
                    <a:lnTo>
                      <a:pt x="58" y="172"/>
                    </a:lnTo>
                    <a:lnTo>
                      <a:pt x="60" y="172"/>
                    </a:lnTo>
                    <a:lnTo>
                      <a:pt x="60" y="172"/>
                    </a:lnTo>
                    <a:lnTo>
                      <a:pt x="64" y="170"/>
                    </a:lnTo>
                    <a:lnTo>
                      <a:pt x="64" y="172"/>
                    </a:lnTo>
                    <a:lnTo>
                      <a:pt x="61" y="173"/>
                    </a:lnTo>
                    <a:lnTo>
                      <a:pt x="60" y="176"/>
                    </a:lnTo>
                    <a:lnTo>
                      <a:pt x="58" y="176"/>
                    </a:lnTo>
                    <a:lnTo>
                      <a:pt x="57" y="178"/>
                    </a:lnTo>
                    <a:lnTo>
                      <a:pt x="54" y="184"/>
                    </a:lnTo>
                    <a:lnTo>
                      <a:pt x="54" y="184"/>
                    </a:lnTo>
                    <a:lnTo>
                      <a:pt x="54" y="184"/>
                    </a:lnTo>
                    <a:lnTo>
                      <a:pt x="52" y="184"/>
                    </a:lnTo>
                    <a:lnTo>
                      <a:pt x="52" y="185"/>
                    </a:lnTo>
                    <a:lnTo>
                      <a:pt x="52" y="185"/>
                    </a:lnTo>
                    <a:lnTo>
                      <a:pt x="52" y="185"/>
                    </a:lnTo>
                    <a:lnTo>
                      <a:pt x="52" y="185"/>
                    </a:lnTo>
                    <a:lnTo>
                      <a:pt x="52" y="185"/>
                    </a:lnTo>
                    <a:lnTo>
                      <a:pt x="52" y="185"/>
                    </a:lnTo>
                    <a:lnTo>
                      <a:pt x="54" y="185"/>
                    </a:lnTo>
                    <a:lnTo>
                      <a:pt x="54" y="185"/>
                    </a:lnTo>
                    <a:lnTo>
                      <a:pt x="54" y="187"/>
                    </a:lnTo>
                    <a:lnTo>
                      <a:pt x="54" y="187"/>
                    </a:lnTo>
                    <a:lnTo>
                      <a:pt x="52" y="188"/>
                    </a:lnTo>
                    <a:lnTo>
                      <a:pt x="52" y="190"/>
                    </a:lnTo>
                    <a:lnTo>
                      <a:pt x="51" y="190"/>
                    </a:lnTo>
                    <a:lnTo>
                      <a:pt x="51" y="190"/>
                    </a:lnTo>
                    <a:lnTo>
                      <a:pt x="49" y="192"/>
                    </a:lnTo>
                    <a:lnTo>
                      <a:pt x="49" y="192"/>
                    </a:lnTo>
                    <a:lnTo>
                      <a:pt x="49" y="193"/>
                    </a:lnTo>
                    <a:lnTo>
                      <a:pt x="49" y="193"/>
                    </a:lnTo>
                    <a:lnTo>
                      <a:pt x="47" y="195"/>
                    </a:lnTo>
                    <a:lnTo>
                      <a:pt x="46" y="198"/>
                    </a:lnTo>
                    <a:lnTo>
                      <a:pt x="43" y="199"/>
                    </a:lnTo>
                    <a:lnTo>
                      <a:pt x="40" y="201"/>
                    </a:lnTo>
                    <a:lnTo>
                      <a:pt x="38" y="201"/>
                    </a:lnTo>
                    <a:lnTo>
                      <a:pt x="38" y="201"/>
                    </a:lnTo>
                    <a:lnTo>
                      <a:pt x="37" y="199"/>
                    </a:lnTo>
                    <a:lnTo>
                      <a:pt x="37" y="199"/>
                    </a:lnTo>
                    <a:lnTo>
                      <a:pt x="38" y="198"/>
                    </a:lnTo>
                    <a:lnTo>
                      <a:pt x="38" y="196"/>
                    </a:lnTo>
                    <a:lnTo>
                      <a:pt x="38" y="195"/>
                    </a:lnTo>
                    <a:lnTo>
                      <a:pt x="38" y="193"/>
                    </a:lnTo>
                    <a:lnTo>
                      <a:pt x="38" y="192"/>
                    </a:lnTo>
                    <a:lnTo>
                      <a:pt x="41" y="185"/>
                    </a:lnTo>
                    <a:lnTo>
                      <a:pt x="43" y="182"/>
                    </a:lnTo>
                    <a:lnTo>
                      <a:pt x="41" y="179"/>
                    </a:lnTo>
                    <a:lnTo>
                      <a:pt x="40" y="179"/>
                    </a:lnTo>
                    <a:lnTo>
                      <a:pt x="40" y="179"/>
                    </a:lnTo>
                    <a:lnTo>
                      <a:pt x="37" y="179"/>
                    </a:lnTo>
                    <a:lnTo>
                      <a:pt x="37" y="179"/>
                    </a:lnTo>
                    <a:lnTo>
                      <a:pt x="35" y="179"/>
                    </a:lnTo>
                    <a:lnTo>
                      <a:pt x="35" y="179"/>
                    </a:lnTo>
                    <a:lnTo>
                      <a:pt x="34" y="179"/>
                    </a:lnTo>
                    <a:lnTo>
                      <a:pt x="34" y="178"/>
                    </a:lnTo>
                    <a:lnTo>
                      <a:pt x="34" y="178"/>
                    </a:lnTo>
                    <a:lnTo>
                      <a:pt x="34" y="178"/>
                    </a:lnTo>
                    <a:lnTo>
                      <a:pt x="32" y="176"/>
                    </a:lnTo>
                    <a:lnTo>
                      <a:pt x="32" y="176"/>
                    </a:lnTo>
                    <a:lnTo>
                      <a:pt x="29" y="178"/>
                    </a:lnTo>
                    <a:lnTo>
                      <a:pt x="29" y="178"/>
                    </a:lnTo>
                    <a:lnTo>
                      <a:pt x="28" y="179"/>
                    </a:lnTo>
                    <a:lnTo>
                      <a:pt x="28" y="179"/>
                    </a:lnTo>
                    <a:lnTo>
                      <a:pt x="26" y="179"/>
                    </a:lnTo>
                    <a:lnTo>
                      <a:pt x="26" y="179"/>
                    </a:lnTo>
                    <a:lnTo>
                      <a:pt x="26" y="178"/>
                    </a:lnTo>
                    <a:lnTo>
                      <a:pt x="25" y="178"/>
                    </a:lnTo>
                    <a:lnTo>
                      <a:pt x="25" y="176"/>
                    </a:lnTo>
                    <a:lnTo>
                      <a:pt x="25" y="176"/>
                    </a:lnTo>
                    <a:lnTo>
                      <a:pt x="25" y="175"/>
                    </a:lnTo>
                    <a:lnTo>
                      <a:pt x="25" y="175"/>
                    </a:lnTo>
                    <a:lnTo>
                      <a:pt x="21" y="173"/>
                    </a:lnTo>
                    <a:lnTo>
                      <a:pt x="21" y="173"/>
                    </a:lnTo>
                    <a:lnTo>
                      <a:pt x="20" y="172"/>
                    </a:lnTo>
                    <a:lnTo>
                      <a:pt x="20" y="170"/>
                    </a:lnTo>
                    <a:lnTo>
                      <a:pt x="20" y="170"/>
                    </a:lnTo>
                    <a:lnTo>
                      <a:pt x="17" y="170"/>
                    </a:lnTo>
                    <a:lnTo>
                      <a:pt x="17" y="170"/>
                    </a:lnTo>
                    <a:lnTo>
                      <a:pt x="15" y="169"/>
                    </a:lnTo>
                    <a:lnTo>
                      <a:pt x="15" y="167"/>
                    </a:lnTo>
                    <a:lnTo>
                      <a:pt x="14" y="167"/>
                    </a:lnTo>
                    <a:lnTo>
                      <a:pt x="14" y="166"/>
                    </a:lnTo>
                    <a:lnTo>
                      <a:pt x="14" y="167"/>
                    </a:lnTo>
                    <a:lnTo>
                      <a:pt x="14" y="167"/>
                    </a:lnTo>
                    <a:lnTo>
                      <a:pt x="12" y="167"/>
                    </a:lnTo>
                    <a:lnTo>
                      <a:pt x="12" y="167"/>
                    </a:lnTo>
                    <a:lnTo>
                      <a:pt x="12" y="166"/>
                    </a:lnTo>
                    <a:lnTo>
                      <a:pt x="12" y="166"/>
                    </a:lnTo>
                    <a:lnTo>
                      <a:pt x="5" y="158"/>
                    </a:lnTo>
                    <a:lnTo>
                      <a:pt x="3" y="156"/>
                    </a:lnTo>
                    <a:lnTo>
                      <a:pt x="2" y="155"/>
                    </a:lnTo>
                    <a:lnTo>
                      <a:pt x="2" y="153"/>
                    </a:lnTo>
                    <a:lnTo>
                      <a:pt x="2" y="153"/>
                    </a:lnTo>
                    <a:lnTo>
                      <a:pt x="2" y="153"/>
                    </a:lnTo>
                    <a:lnTo>
                      <a:pt x="3" y="153"/>
                    </a:lnTo>
                    <a:lnTo>
                      <a:pt x="3" y="152"/>
                    </a:lnTo>
                    <a:lnTo>
                      <a:pt x="3" y="149"/>
                    </a:lnTo>
                    <a:lnTo>
                      <a:pt x="3" y="147"/>
                    </a:lnTo>
                    <a:lnTo>
                      <a:pt x="2" y="146"/>
                    </a:lnTo>
                    <a:lnTo>
                      <a:pt x="0" y="144"/>
                    </a:lnTo>
                    <a:lnTo>
                      <a:pt x="0" y="144"/>
                    </a:lnTo>
                    <a:lnTo>
                      <a:pt x="2" y="143"/>
                    </a:lnTo>
                    <a:lnTo>
                      <a:pt x="3" y="141"/>
                    </a:lnTo>
                    <a:lnTo>
                      <a:pt x="3" y="141"/>
                    </a:lnTo>
                    <a:lnTo>
                      <a:pt x="3" y="141"/>
                    </a:lnTo>
                    <a:lnTo>
                      <a:pt x="3" y="139"/>
                    </a:lnTo>
                    <a:lnTo>
                      <a:pt x="3" y="138"/>
                    </a:lnTo>
                    <a:lnTo>
                      <a:pt x="5" y="138"/>
                    </a:lnTo>
                    <a:lnTo>
                      <a:pt x="5" y="136"/>
                    </a:lnTo>
                    <a:lnTo>
                      <a:pt x="5" y="136"/>
                    </a:lnTo>
                    <a:lnTo>
                      <a:pt x="6" y="136"/>
                    </a:lnTo>
                    <a:lnTo>
                      <a:pt x="6" y="135"/>
                    </a:lnTo>
                    <a:lnTo>
                      <a:pt x="6" y="133"/>
                    </a:lnTo>
                    <a:lnTo>
                      <a:pt x="8" y="130"/>
                    </a:lnTo>
                    <a:lnTo>
                      <a:pt x="9" y="129"/>
                    </a:lnTo>
                    <a:lnTo>
                      <a:pt x="12" y="127"/>
                    </a:lnTo>
                    <a:lnTo>
                      <a:pt x="15" y="126"/>
                    </a:lnTo>
                    <a:lnTo>
                      <a:pt x="18" y="124"/>
                    </a:lnTo>
                    <a:lnTo>
                      <a:pt x="20" y="124"/>
                    </a:lnTo>
                    <a:lnTo>
                      <a:pt x="21" y="124"/>
                    </a:lnTo>
                    <a:lnTo>
                      <a:pt x="23" y="124"/>
                    </a:lnTo>
                    <a:lnTo>
                      <a:pt x="25" y="123"/>
                    </a:lnTo>
                    <a:lnTo>
                      <a:pt x="25" y="123"/>
                    </a:lnTo>
                    <a:lnTo>
                      <a:pt x="25" y="123"/>
                    </a:lnTo>
                    <a:lnTo>
                      <a:pt x="25" y="123"/>
                    </a:lnTo>
                    <a:lnTo>
                      <a:pt x="26" y="123"/>
                    </a:lnTo>
                    <a:lnTo>
                      <a:pt x="28" y="123"/>
                    </a:lnTo>
                    <a:lnTo>
                      <a:pt x="28" y="121"/>
                    </a:lnTo>
                    <a:lnTo>
                      <a:pt x="29" y="120"/>
                    </a:lnTo>
                    <a:lnTo>
                      <a:pt x="28" y="120"/>
                    </a:lnTo>
                    <a:lnTo>
                      <a:pt x="28" y="118"/>
                    </a:lnTo>
                    <a:lnTo>
                      <a:pt x="28" y="116"/>
                    </a:lnTo>
                    <a:lnTo>
                      <a:pt x="29" y="116"/>
                    </a:lnTo>
                    <a:lnTo>
                      <a:pt x="31" y="116"/>
                    </a:lnTo>
                    <a:lnTo>
                      <a:pt x="31" y="116"/>
                    </a:lnTo>
                    <a:lnTo>
                      <a:pt x="32" y="112"/>
                    </a:lnTo>
                    <a:lnTo>
                      <a:pt x="34" y="112"/>
                    </a:lnTo>
                    <a:lnTo>
                      <a:pt x="37" y="110"/>
                    </a:lnTo>
                    <a:lnTo>
                      <a:pt x="37" y="110"/>
                    </a:lnTo>
                    <a:lnTo>
                      <a:pt x="40" y="107"/>
                    </a:lnTo>
                    <a:lnTo>
                      <a:pt x="40" y="106"/>
                    </a:lnTo>
                    <a:lnTo>
                      <a:pt x="43" y="106"/>
                    </a:lnTo>
                    <a:lnTo>
                      <a:pt x="43" y="106"/>
                    </a:lnTo>
                    <a:lnTo>
                      <a:pt x="46" y="103"/>
                    </a:lnTo>
                    <a:lnTo>
                      <a:pt x="46" y="103"/>
                    </a:lnTo>
                    <a:lnTo>
                      <a:pt x="47" y="103"/>
                    </a:lnTo>
                    <a:lnTo>
                      <a:pt x="51" y="101"/>
                    </a:lnTo>
                    <a:lnTo>
                      <a:pt x="52" y="101"/>
                    </a:lnTo>
                    <a:lnTo>
                      <a:pt x="52" y="100"/>
                    </a:lnTo>
                    <a:lnTo>
                      <a:pt x="52" y="98"/>
                    </a:lnTo>
                    <a:lnTo>
                      <a:pt x="51" y="95"/>
                    </a:lnTo>
                    <a:lnTo>
                      <a:pt x="47" y="92"/>
                    </a:lnTo>
                    <a:lnTo>
                      <a:pt x="44" y="90"/>
                    </a:lnTo>
                    <a:lnTo>
                      <a:pt x="43" y="87"/>
                    </a:lnTo>
                    <a:lnTo>
                      <a:pt x="43" y="87"/>
                    </a:lnTo>
                    <a:lnTo>
                      <a:pt x="41" y="86"/>
                    </a:lnTo>
                    <a:lnTo>
                      <a:pt x="38" y="83"/>
                    </a:lnTo>
                    <a:lnTo>
                      <a:pt x="38" y="80"/>
                    </a:lnTo>
                    <a:lnTo>
                      <a:pt x="37" y="78"/>
                    </a:lnTo>
                    <a:lnTo>
                      <a:pt x="35" y="80"/>
                    </a:lnTo>
                    <a:lnTo>
                      <a:pt x="34" y="78"/>
                    </a:lnTo>
                    <a:lnTo>
                      <a:pt x="32" y="77"/>
                    </a:lnTo>
                    <a:lnTo>
                      <a:pt x="31" y="75"/>
                    </a:lnTo>
                    <a:lnTo>
                      <a:pt x="31" y="69"/>
                    </a:lnTo>
                    <a:lnTo>
                      <a:pt x="29" y="66"/>
                    </a:lnTo>
                    <a:lnTo>
                      <a:pt x="26" y="66"/>
                    </a:lnTo>
                    <a:lnTo>
                      <a:pt x="25" y="66"/>
                    </a:lnTo>
                    <a:lnTo>
                      <a:pt x="25" y="66"/>
                    </a:lnTo>
                    <a:lnTo>
                      <a:pt x="23" y="63"/>
                    </a:lnTo>
                    <a:lnTo>
                      <a:pt x="23" y="63"/>
                    </a:lnTo>
                    <a:lnTo>
                      <a:pt x="23" y="61"/>
                    </a:lnTo>
                    <a:lnTo>
                      <a:pt x="23" y="61"/>
                    </a:lnTo>
                    <a:lnTo>
                      <a:pt x="23" y="58"/>
                    </a:lnTo>
                    <a:lnTo>
                      <a:pt x="23" y="57"/>
                    </a:lnTo>
                    <a:lnTo>
                      <a:pt x="23" y="57"/>
                    </a:lnTo>
                    <a:lnTo>
                      <a:pt x="23" y="55"/>
                    </a:lnTo>
                    <a:lnTo>
                      <a:pt x="23" y="55"/>
                    </a:lnTo>
                    <a:lnTo>
                      <a:pt x="23" y="54"/>
                    </a:lnTo>
                    <a:lnTo>
                      <a:pt x="25" y="51"/>
                    </a:lnTo>
                    <a:lnTo>
                      <a:pt x="25" y="51"/>
                    </a:lnTo>
                    <a:lnTo>
                      <a:pt x="23" y="51"/>
                    </a:lnTo>
                    <a:lnTo>
                      <a:pt x="23" y="49"/>
                    </a:lnTo>
                    <a:lnTo>
                      <a:pt x="25" y="49"/>
                    </a:lnTo>
                    <a:lnTo>
                      <a:pt x="25" y="49"/>
                    </a:lnTo>
                    <a:lnTo>
                      <a:pt x="25" y="49"/>
                    </a:lnTo>
                    <a:lnTo>
                      <a:pt x="25" y="48"/>
                    </a:lnTo>
                    <a:lnTo>
                      <a:pt x="26" y="48"/>
                    </a:lnTo>
                    <a:lnTo>
                      <a:pt x="28" y="48"/>
                    </a:lnTo>
                    <a:lnTo>
                      <a:pt x="29" y="46"/>
                    </a:lnTo>
                    <a:lnTo>
                      <a:pt x="29" y="44"/>
                    </a:lnTo>
                    <a:lnTo>
                      <a:pt x="29" y="43"/>
                    </a:lnTo>
                    <a:lnTo>
                      <a:pt x="31" y="43"/>
                    </a:lnTo>
                    <a:lnTo>
                      <a:pt x="31" y="41"/>
                    </a:lnTo>
                    <a:lnTo>
                      <a:pt x="32" y="40"/>
                    </a:lnTo>
                    <a:lnTo>
                      <a:pt x="32" y="38"/>
                    </a:lnTo>
                    <a:lnTo>
                      <a:pt x="31" y="37"/>
                    </a:lnTo>
                    <a:lnTo>
                      <a:pt x="29" y="37"/>
                    </a:lnTo>
                    <a:lnTo>
                      <a:pt x="29" y="35"/>
                    </a:lnTo>
                    <a:lnTo>
                      <a:pt x="29" y="35"/>
                    </a:lnTo>
                    <a:lnTo>
                      <a:pt x="29" y="35"/>
                    </a:lnTo>
                    <a:lnTo>
                      <a:pt x="29" y="35"/>
                    </a:lnTo>
                    <a:lnTo>
                      <a:pt x="28" y="35"/>
                    </a:lnTo>
                    <a:lnTo>
                      <a:pt x="28" y="34"/>
                    </a:lnTo>
                    <a:lnTo>
                      <a:pt x="28" y="34"/>
                    </a:lnTo>
                    <a:lnTo>
                      <a:pt x="28" y="34"/>
                    </a:lnTo>
                    <a:lnTo>
                      <a:pt x="28" y="34"/>
                    </a:lnTo>
                    <a:lnTo>
                      <a:pt x="28" y="32"/>
                    </a:lnTo>
                    <a:lnTo>
                      <a:pt x="26" y="32"/>
                    </a:lnTo>
                    <a:lnTo>
                      <a:pt x="26" y="31"/>
                    </a:lnTo>
                    <a:lnTo>
                      <a:pt x="28" y="29"/>
                    </a:lnTo>
                    <a:lnTo>
                      <a:pt x="29" y="29"/>
                    </a:lnTo>
                    <a:lnTo>
                      <a:pt x="31" y="28"/>
                    </a:lnTo>
                    <a:lnTo>
                      <a:pt x="31" y="28"/>
                    </a:lnTo>
                    <a:lnTo>
                      <a:pt x="32" y="26"/>
                    </a:lnTo>
                    <a:lnTo>
                      <a:pt x="34" y="26"/>
                    </a:lnTo>
                    <a:lnTo>
                      <a:pt x="37" y="23"/>
                    </a:lnTo>
                    <a:lnTo>
                      <a:pt x="37" y="23"/>
                    </a:lnTo>
                    <a:lnTo>
                      <a:pt x="37" y="21"/>
                    </a:lnTo>
                    <a:lnTo>
                      <a:pt x="37" y="21"/>
                    </a:lnTo>
                    <a:lnTo>
                      <a:pt x="37" y="21"/>
                    </a:lnTo>
                    <a:lnTo>
                      <a:pt x="37" y="20"/>
                    </a:lnTo>
                    <a:lnTo>
                      <a:pt x="38" y="20"/>
                    </a:lnTo>
                    <a:lnTo>
                      <a:pt x="38" y="20"/>
                    </a:lnTo>
                    <a:lnTo>
                      <a:pt x="40" y="18"/>
                    </a:lnTo>
                    <a:lnTo>
                      <a:pt x="43" y="14"/>
                    </a:lnTo>
                    <a:lnTo>
                      <a:pt x="44" y="11"/>
                    </a:lnTo>
                    <a:lnTo>
                      <a:pt x="44" y="9"/>
                    </a:lnTo>
                    <a:lnTo>
                      <a:pt x="44" y="8"/>
                    </a:lnTo>
                    <a:lnTo>
                      <a:pt x="44" y="6"/>
                    </a:lnTo>
                    <a:lnTo>
                      <a:pt x="49" y="3"/>
                    </a:lnTo>
                    <a:lnTo>
                      <a:pt x="49" y="3"/>
                    </a:lnTo>
                    <a:lnTo>
                      <a:pt x="49" y="3"/>
                    </a:lnTo>
                    <a:lnTo>
                      <a:pt x="49" y="2"/>
                    </a:lnTo>
                    <a:lnTo>
                      <a:pt x="49" y="2"/>
                    </a:lnTo>
                    <a:lnTo>
                      <a:pt x="51" y="2"/>
                    </a:lnTo>
                    <a:lnTo>
                      <a:pt x="51" y="2"/>
                    </a:lnTo>
                    <a:lnTo>
                      <a:pt x="52" y="2"/>
                    </a:lnTo>
                    <a:lnTo>
                      <a:pt x="54" y="2"/>
                    </a:lnTo>
                    <a:lnTo>
                      <a:pt x="55" y="0"/>
                    </a:lnTo>
                    <a:lnTo>
                      <a:pt x="54" y="0"/>
                    </a:lnTo>
                    <a:lnTo>
                      <a:pt x="61" y="3"/>
                    </a:lnTo>
                    <a:lnTo>
                      <a:pt x="67" y="8"/>
                    </a:lnTo>
                    <a:lnTo>
                      <a:pt x="74" y="11"/>
                    </a:lnTo>
                    <a:lnTo>
                      <a:pt x="80" y="15"/>
                    </a:lnTo>
                    <a:lnTo>
                      <a:pt x="86" y="18"/>
                    </a:lnTo>
                    <a:lnTo>
                      <a:pt x="92" y="23"/>
                    </a:lnTo>
                    <a:lnTo>
                      <a:pt x="98" y="26"/>
                    </a:lnTo>
                    <a:lnTo>
                      <a:pt x="104" y="31"/>
                    </a:lnTo>
                    <a:lnTo>
                      <a:pt x="104" y="31"/>
                    </a:lnTo>
                    <a:lnTo>
                      <a:pt x="104" y="32"/>
                    </a:lnTo>
                    <a:lnTo>
                      <a:pt x="104" y="35"/>
                    </a:lnTo>
                    <a:lnTo>
                      <a:pt x="101" y="41"/>
                    </a:lnTo>
                    <a:lnTo>
                      <a:pt x="100" y="46"/>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8" name="Freeform 419">
                <a:extLst>
                  <a:ext uri="{FF2B5EF4-FFF2-40B4-BE49-F238E27FC236}">
                    <a16:creationId xmlns:a16="http://schemas.microsoft.com/office/drawing/2014/main" id="{C6CDE7FB-BD63-A377-249E-2C25BA8126E4}"/>
                  </a:ext>
                </a:extLst>
              </p:cNvPr>
              <p:cNvSpPr>
                <a:spLocks noEditPoints="1"/>
              </p:cNvSpPr>
              <p:nvPr/>
            </p:nvSpPr>
            <p:spPr bwMode="auto">
              <a:xfrm>
                <a:off x="7970838" y="2927350"/>
                <a:ext cx="790575" cy="615950"/>
              </a:xfrm>
              <a:custGeom>
                <a:avLst/>
                <a:gdLst>
                  <a:gd name="T0" fmla="*/ 360 w 498"/>
                  <a:gd name="T1" fmla="*/ 379 h 388"/>
                  <a:gd name="T2" fmla="*/ 352 w 498"/>
                  <a:gd name="T3" fmla="*/ 376 h 388"/>
                  <a:gd name="T4" fmla="*/ 426 w 498"/>
                  <a:gd name="T5" fmla="*/ 371 h 388"/>
                  <a:gd name="T6" fmla="*/ 363 w 498"/>
                  <a:gd name="T7" fmla="*/ 368 h 388"/>
                  <a:gd name="T8" fmla="*/ 472 w 498"/>
                  <a:gd name="T9" fmla="*/ 341 h 388"/>
                  <a:gd name="T10" fmla="*/ 484 w 498"/>
                  <a:gd name="T11" fmla="*/ 339 h 388"/>
                  <a:gd name="T12" fmla="*/ 463 w 498"/>
                  <a:gd name="T13" fmla="*/ 341 h 388"/>
                  <a:gd name="T14" fmla="*/ 456 w 498"/>
                  <a:gd name="T15" fmla="*/ 348 h 388"/>
                  <a:gd name="T16" fmla="*/ 461 w 498"/>
                  <a:gd name="T17" fmla="*/ 353 h 388"/>
                  <a:gd name="T18" fmla="*/ 473 w 498"/>
                  <a:gd name="T19" fmla="*/ 345 h 388"/>
                  <a:gd name="T20" fmla="*/ 492 w 498"/>
                  <a:gd name="T21" fmla="*/ 342 h 388"/>
                  <a:gd name="T22" fmla="*/ 469 w 498"/>
                  <a:gd name="T23" fmla="*/ 354 h 388"/>
                  <a:gd name="T24" fmla="*/ 444 w 498"/>
                  <a:gd name="T25" fmla="*/ 364 h 388"/>
                  <a:gd name="T26" fmla="*/ 433 w 498"/>
                  <a:gd name="T27" fmla="*/ 365 h 388"/>
                  <a:gd name="T28" fmla="*/ 414 w 498"/>
                  <a:gd name="T29" fmla="*/ 370 h 388"/>
                  <a:gd name="T30" fmla="*/ 381 w 498"/>
                  <a:gd name="T31" fmla="*/ 379 h 388"/>
                  <a:gd name="T32" fmla="*/ 374 w 498"/>
                  <a:gd name="T33" fmla="*/ 374 h 388"/>
                  <a:gd name="T34" fmla="*/ 362 w 498"/>
                  <a:gd name="T35" fmla="*/ 374 h 388"/>
                  <a:gd name="T36" fmla="*/ 377 w 498"/>
                  <a:gd name="T37" fmla="*/ 364 h 388"/>
                  <a:gd name="T38" fmla="*/ 386 w 498"/>
                  <a:gd name="T39" fmla="*/ 360 h 388"/>
                  <a:gd name="T40" fmla="*/ 395 w 498"/>
                  <a:gd name="T41" fmla="*/ 350 h 388"/>
                  <a:gd name="T42" fmla="*/ 403 w 498"/>
                  <a:gd name="T43" fmla="*/ 350 h 388"/>
                  <a:gd name="T44" fmla="*/ 421 w 498"/>
                  <a:gd name="T45" fmla="*/ 348 h 388"/>
                  <a:gd name="T46" fmla="*/ 472 w 498"/>
                  <a:gd name="T47" fmla="*/ 333 h 388"/>
                  <a:gd name="T48" fmla="*/ 493 w 498"/>
                  <a:gd name="T49" fmla="*/ 321 h 388"/>
                  <a:gd name="T50" fmla="*/ 54 w 498"/>
                  <a:gd name="T51" fmla="*/ 170 h 388"/>
                  <a:gd name="T52" fmla="*/ 231 w 498"/>
                  <a:gd name="T53" fmla="*/ 63 h 388"/>
                  <a:gd name="T54" fmla="*/ 234 w 498"/>
                  <a:gd name="T55" fmla="*/ 62 h 388"/>
                  <a:gd name="T56" fmla="*/ 332 w 498"/>
                  <a:gd name="T57" fmla="*/ 0 h 388"/>
                  <a:gd name="T58" fmla="*/ 406 w 498"/>
                  <a:gd name="T59" fmla="*/ 5 h 388"/>
                  <a:gd name="T60" fmla="*/ 404 w 498"/>
                  <a:gd name="T61" fmla="*/ 23 h 388"/>
                  <a:gd name="T62" fmla="*/ 407 w 498"/>
                  <a:gd name="T63" fmla="*/ 53 h 388"/>
                  <a:gd name="T64" fmla="*/ 401 w 498"/>
                  <a:gd name="T65" fmla="*/ 75 h 388"/>
                  <a:gd name="T66" fmla="*/ 403 w 498"/>
                  <a:gd name="T67" fmla="*/ 102 h 388"/>
                  <a:gd name="T68" fmla="*/ 404 w 498"/>
                  <a:gd name="T69" fmla="*/ 123 h 388"/>
                  <a:gd name="T70" fmla="*/ 411 w 498"/>
                  <a:gd name="T71" fmla="*/ 164 h 388"/>
                  <a:gd name="T72" fmla="*/ 404 w 498"/>
                  <a:gd name="T73" fmla="*/ 220 h 388"/>
                  <a:gd name="T74" fmla="*/ 395 w 498"/>
                  <a:gd name="T75" fmla="*/ 284 h 388"/>
                  <a:gd name="T76" fmla="*/ 392 w 498"/>
                  <a:gd name="T77" fmla="*/ 330 h 388"/>
                  <a:gd name="T78" fmla="*/ 377 w 498"/>
                  <a:gd name="T79" fmla="*/ 354 h 388"/>
                  <a:gd name="T80" fmla="*/ 368 w 498"/>
                  <a:gd name="T81" fmla="*/ 356 h 388"/>
                  <a:gd name="T82" fmla="*/ 366 w 498"/>
                  <a:gd name="T83" fmla="*/ 321 h 388"/>
                  <a:gd name="T84" fmla="*/ 357 w 498"/>
                  <a:gd name="T85" fmla="*/ 339 h 388"/>
                  <a:gd name="T86" fmla="*/ 309 w 498"/>
                  <a:gd name="T87" fmla="*/ 308 h 388"/>
                  <a:gd name="T88" fmla="*/ 297 w 498"/>
                  <a:gd name="T89" fmla="*/ 282 h 388"/>
                  <a:gd name="T90" fmla="*/ 282 w 498"/>
                  <a:gd name="T91" fmla="*/ 265 h 388"/>
                  <a:gd name="T92" fmla="*/ 175 w 498"/>
                  <a:gd name="T93" fmla="*/ 262 h 388"/>
                  <a:gd name="T94" fmla="*/ 46 w 498"/>
                  <a:gd name="T95" fmla="*/ 261 h 388"/>
                  <a:gd name="T96" fmla="*/ 0 w 498"/>
                  <a:gd name="T97" fmla="*/ 239 h 388"/>
                  <a:gd name="T98" fmla="*/ 34 w 498"/>
                  <a:gd name="T99" fmla="*/ 213 h 388"/>
                  <a:gd name="T100" fmla="*/ 57 w 498"/>
                  <a:gd name="T101" fmla="*/ 189 h 388"/>
                  <a:gd name="T102" fmla="*/ 44 w 498"/>
                  <a:gd name="T103" fmla="*/ 154 h 388"/>
                  <a:gd name="T104" fmla="*/ 149 w 498"/>
                  <a:gd name="T105" fmla="*/ 151 h 388"/>
                  <a:gd name="T106" fmla="*/ 195 w 498"/>
                  <a:gd name="T107" fmla="*/ 141 h 388"/>
                  <a:gd name="T108" fmla="*/ 227 w 498"/>
                  <a:gd name="T109" fmla="*/ 117 h 388"/>
                  <a:gd name="T110" fmla="*/ 218 w 498"/>
                  <a:gd name="T111" fmla="*/ 102 h 388"/>
                  <a:gd name="T112" fmla="*/ 234 w 498"/>
                  <a:gd name="T113" fmla="*/ 89 h 388"/>
                  <a:gd name="T114" fmla="*/ 227 w 498"/>
                  <a:gd name="T115" fmla="*/ 82 h 388"/>
                  <a:gd name="T116" fmla="*/ 242 w 498"/>
                  <a:gd name="T117" fmla="*/ 59 h 388"/>
                  <a:gd name="T118" fmla="*/ 283 w 498"/>
                  <a:gd name="T119" fmla="*/ 13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8" h="388">
                    <a:moveTo>
                      <a:pt x="401" y="377"/>
                    </a:moveTo>
                    <a:lnTo>
                      <a:pt x="391" y="380"/>
                    </a:lnTo>
                    <a:lnTo>
                      <a:pt x="398" y="377"/>
                    </a:lnTo>
                    <a:lnTo>
                      <a:pt x="401" y="376"/>
                    </a:lnTo>
                    <a:lnTo>
                      <a:pt x="403" y="376"/>
                    </a:lnTo>
                    <a:lnTo>
                      <a:pt x="404" y="376"/>
                    </a:lnTo>
                    <a:lnTo>
                      <a:pt x="406" y="376"/>
                    </a:lnTo>
                    <a:lnTo>
                      <a:pt x="409" y="374"/>
                    </a:lnTo>
                    <a:lnTo>
                      <a:pt x="411" y="376"/>
                    </a:lnTo>
                    <a:lnTo>
                      <a:pt x="406" y="376"/>
                    </a:lnTo>
                    <a:lnTo>
                      <a:pt x="401" y="377"/>
                    </a:lnTo>
                    <a:close/>
                    <a:moveTo>
                      <a:pt x="358" y="376"/>
                    </a:moveTo>
                    <a:lnTo>
                      <a:pt x="358" y="377"/>
                    </a:lnTo>
                    <a:lnTo>
                      <a:pt x="360" y="377"/>
                    </a:lnTo>
                    <a:lnTo>
                      <a:pt x="360" y="379"/>
                    </a:lnTo>
                    <a:lnTo>
                      <a:pt x="357" y="383"/>
                    </a:lnTo>
                    <a:lnTo>
                      <a:pt x="355" y="385"/>
                    </a:lnTo>
                    <a:lnTo>
                      <a:pt x="354" y="385"/>
                    </a:lnTo>
                    <a:lnTo>
                      <a:pt x="352" y="385"/>
                    </a:lnTo>
                    <a:lnTo>
                      <a:pt x="351" y="387"/>
                    </a:lnTo>
                    <a:lnTo>
                      <a:pt x="349" y="387"/>
                    </a:lnTo>
                    <a:lnTo>
                      <a:pt x="348" y="388"/>
                    </a:lnTo>
                    <a:lnTo>
                      <a:pt x="348" y="387"/>
                    </a:lnTo>
                    <a:lnTo>
                      <a:pt x="348" y="385"/>
                    </a:lnTo>
                    <a:lnTo>
                      <a:pt x="348" y="383"/>
                    </a:lnTo>
                    <a:lnTo>
                      <a:pt x="349" y="383"/>
                    </a:lnTo>
                    <a:lnTo>
                      <a:pt x="351" y="382"/>
                    </a:lnTo>
                    <a:lnTo>
                      <a:pt x="351" y="380"/>
                    </a:lnTo>
                    <a:lnTo>
                      <a:pt x="351" y="377"/>
                    </a:lnTo>
                    <a:lnTo>
                      <a:pt x="352" y="376"/>
                    </a:lnTo>
                    <a:lnTo>
                      <a:pt x="354" y="376"/>
                    </a:lnTo>
                    <a:lnTo>
                      <a:pt x="355" y="376"/>
                    </a:lnTo>
                    <a:lnTo>
                      <a:pt x="357" y="376"/>
                    </a:lnTo>
                    <a:lnTo>
                      <a:pt x="358" y="374"/>
                    </a:lnTo>
                    <a:lnTo>
                      <a:pt x="358" y="376"/>
                    </a:lnTo>
                    <a:close/>
                    <a:moveTo>
                      <a:pt x="417" y="376"/>
                    </a:moveTo>
                    <a:lnTo>
                      <a:pt x="411" y="377"/>
                    </a:lnTo>
                    <a:lnTo>
                      <a:pt x="407" y="377"/>
                    </a:lnTo>
                    <a:lnTo>
                      <a:pt x="407" y="376"/>
                    </a:lnTo>
                    <a:lnTo>
                      <a:pt x="411" y="376"/>
                    </a:lnTo>
                    <a:lnTo>
                      <a:pt x="412" y="376"/>
                    </a:lnTo>
                    <a:lnTo>
                      <a:pt x="415" y="374"/>
                    </a:lnTo>
                    <a:lnTo>
                      <a:pt x="420" y="373"/>
                    </a:lnTo>
                    <a:lnTo>
                      <a:pt x="424" y="373"/>
                    </a:lnTo>
                    <a:lnTo>
                      <a:pt x="426" y="371"/>
                    </a:lnTo>
                    <a:lnTo>
                      <a:pt x="429" y="370"/>
                    </a:lnTo>
                    <a:lnTo>
                      <a:pt x="432" y="368"/>
                    </a:lnTo>
                    <a:lnTo>
                      <a:pt x="433" y="368"/>
                    </a:lnTo>
                    <a:lnTo>
                      <a:pt x="437" y="367"/>
                    </a:lnTo>
                    <a:lnTo>
                      <a:pt x="440" y="365"/>
                    </a:lnTo>
                    <a:lnTo>
                      <a:pt x="441" y="365"/>
                    </a:lnTo>
                    <a:lnTo>
                      <a:pt x="438" y="367"/>
                    </a:lnTo>
                    <a:lnTo>
                      <a:pt x="437" y="367"/>
                    </a:lnTo>
                    <a:lnTo>
                      <a:pt x="432" y="370"/>
                    </a:lnTo>
                    <a:lnTo>
                      <a:pt x="427" y="371"/>
                    </a:lnTo>
                    <a:lnTo>
                      <a:pt x="424" y="373"/>
                    </a:lnTo>
                    <a:lnTo>
                      <a:pt x="417" y="376"/>
                    </a:lnTo>
                    <a:close/>
                    <a:moveTo>
                      <a:pt x="363" y="370"/>
                    </a:moveTo>
                    <a:lnTo>
                      <a:pt x="363" y="371"/>
                    </a:lnTo>
                    <a:lnTo>
                      <a:pt x="363" y="368"/>
                    </a:lnTo>
                    <a:lnTo>
                      <a:pt x="363" y="367"/>
                    </a:lnTo>
                    <a:lnTo>
                      <a:pt x="365" y="364"/>
                    </a:lnTo>
                    <a:lnTo>
                      <a:pt x="368" y="357"/>
                    </a:lnTo>
                    <a:lnTo>
                      <a:pt x="368" y="356"/>
                    </a:lnTo>
                    <a:lnTo>
                      <a:pt x="369" y="356"/>
                    </a:lnTo>
                    <a:lnTo>
                      <a:pt x="369" y="357"/>
                    </a:lnTo>
                    <a:lnTo>
                      <a:pt x="368" y="359"/>
                    </a:lnTo>
                    <a:lnTo>
                      <a:pt x="368" y="360"/>
                    </a:lnTo>
                    <a:lnTo>
                      <a:pt x="368" y="362"/>
                    </a:lnTo>
                    <a:lnTo>
                      <a:pt x="366" y="364"/>
                    </a:lnTo>
                    <a:lnTo>
                      <a:pt x="365" y="367"/>
                    </a:lnTo>
                    <a:lnTo>
                      <a:pt x="365" y="368"/>
                    </a:lnTo>
                    <a:lnTo>
                      <a:pt x="365" y="370"/>
                    </a:lnTo>
                    <a:lnTo>
                      <a:pt x="363" y="370"/>
                    </a:lnTo>
                    <a:close/>
                    <a:moveTo>
                      <a:pt x="472" y="341"/>
                    </a:moveTo>
                    <a:lnTo>
                      <a:pt x="472" y="342"/>
                    </a:lnTo>
                    <a:lnTo>
                      <a:pt x="472" y="344"/>
                    </a:lnTo>
                    <a:lnTo>
                      <a:pt x="472" y="342"/>
                    </a:lnTo>
                    <a:lnTo>
                      <a:pt x="470" y="342"/>
                    </a:lnTo>
                    <a:lnTo>
                      <a:pt x="469" y="342"/>
                    </a:lnTo>
                    <a:lnTo>
                      <a:pt x="467" y="342"/>
                    </a:lnTo>
                    <a:lnTo>
                      <a:pt x="466" y="341"/>
                    </a:lnTo>
                    <a:lnTo>
                      <a:pt x="467" y="339"/>
                    </a:lnTo>
                    <a:lnTo>
                      <a:pt x="467" y="337"/>
                    </a:lnTo>
                    <a:lnTo>
                      <a:pt x="469" y="337"/>
                    </a:lnTo>
                    <a:lnTo>
                      <a:pt x="470" y="339"/>
                    </a:lnTo>
                    <a:lnTo>
                      <a:pt x="472" y="339"/>
                    </a:lnTo>
                    <a:lnTo>
                      <a:pt x="472" y="341"/>
                    </a:lnTo>
                    <a:close/>
                    <a:moveTo>
                      <a:pt x="484" y="337"/>
                    </a:moveTo>
                    <a:lnTo>
                      <a:pt x="484" y="339"/>
                    </a:lnTo>
                    <a:lnTo>
                      <a:pt x="484" y="341"/>
                    </a:lnTo>
                    <a:lnTo>
                      <a:pt x="483" y="341"/>
                    </a:lnTo>
                    <a:lnTo>
                      <a:pt x="483" y="339"/>
                    </a:lnTo>
                    <a:lnTo>
                      <a:pt x="483" y="337"/>
                    </a:lnTo>
                    <a:lnTo>
                      <a:pt x="481" y="337"/>
                    </a:lnTo>
                    <a:lnTo>
                      <a:pt x="481" y="336"/>
                    </a:lnTo>
                    <a:lnTo>
                      <a:pt x="483" y="337"/>
                    </a:lnTo>
                    <a:lnTo>
                      <a:pt x="484" y="337"/>
                    </a:lnTo>
                    <a:close/>
                    <a:moveTo>
                      <a:pt x="473" y="334"/>
                    </a:moveTo>
                    <a:lnTo>
                      <a:pt x="473" y="336"/>
                    </a:lnTo>
                    <a:lnTo>
                      <a:pt x="472" y="336"/>
                    </a:lnTo>
                    <a:lnTo>
                      <a:pt x="470" y="334"/>
                    </a:lnTo>
                    <a:lnTo>
                      <a:pt x="467" y="336"/>
                    </a:lnTo>
                    <a:lnTo>
                      <a:pt x="464" y="341"/>
                    </a:lnTo>
                    <a:lnTo>
                      <a:pt x="463" y="341"/>
                    </a:lnTo>
                    <a:lnTo>
                      <a:pt x="464" y="342"/>
                    </a:lnTo>
                    <a:lnTo>
                      <a:pt x="466" y="342"/>
                    </a:lnTo>
                    <a:lnTo>
                      <a:pt x="464" y="344"/>
                    </a:lnTo>
                    <a:lnTo>
                      <a:pt x="464" y="342"/>
                    </a:lnTo>
                    <a:lnTo>
                      <a:pt x="463" y="344"/>
                    </a:lnTo>
                    <a:lnTo>
                      <a:pt x="461" y="344"/>
                    </a:lnTo>
                    <a:lnTo>
                      <a:pt x="463" y="345"/>
                    </a:lnTo>
                    <a:lnTo>
                      <a:pt x="463" y="347"/>
                    </a:lnTo>
                    <a:lnTo>
                      <a:pt x="461" y="347"/>
                    </a:lnTo>
                    <a:lnTo>
                      <a:pt x="461" y="345"/>
                    </a:lnTo>
                    <a:lnTo>
                      <a:pt x="460" y="345"/>
                    </a:lnTo>
                    <a:lnTo>
                      <a:pt x="460" y="347"/>
                    </a:lnTo>
                    <a:lnTo>
                      <a:pt x="458" y="347"/>
                    </a:lnTo>
                    <a:lnTo>
                      <a:pt x="456" y="347"/>
                    </a:lnTo>
                    <a:lnTo>
                      <a:pt x="456" y="348"/>
                    </a:lnTo>
                    <a:lnTo>
                      <a:pt x="455" y="348"/>
                    </a:lnTo>
                    <a:lnTo>
                      <a:pt x="455" y="350"/>
                    </a:lnTo>
                    <a:lnTo>
                      <a:pt x="453" y="350"/>
                    </a:lnTo>
                    <a:lnTo>
                      <a:pt x="453" y="351"/>
                    </a:lnTo>
                    <a:lnTo>
                      <a:pt x="452" y="351"/>
                    </a:lnTo>
                    <a:lnTo>
                      <a:pt x="450" y="351"/>
                    </a:lnTo>
                    <a:lnTo>
                      <a:pt x="450" y="353"/>
                    </a:lnTo>
                    <a:lnTo>
                      <a:pt x="452" y="353"/>
                    </a:lnTo>
                    <a:lnTo>
                      <a:pt x="453" y="354"/>
                    </a:lnTo>
                    <a:lnTo>
                      <a:pt x="453" y="353"/>
                    </a:lnTo>
                    <a:lnTo>
                      <a:pt x="455" y="353"/>
                    </a:lnTo>
                    <a:lnTo>
                      <a:pt x="456" y="354"/>
                    </a:lnTo>
                    <a:lnTo>
                      <a:pt x="458" y="354"/>
                    </a:lnTo>
                    <a:lnTo>
                      <a:pt x="460" y="354"/>
                    </a:lnTo>
                    <a:lnTo>
                      <a:pt x="461" y="353"/>
                    </a:lnTo>
                    <a:lnTo>
                      <a:pt x="461" y="351"/>
                    </a:lnTo>
                    <a:lnTo>
                      <a:pt x="461" y="350"/>
                    </a:lnTo>
                    <a:lnTo>
                      <a:pt x="463" y="350"/>
                    </a:lnTo>
                    <a:lnTo>
                      <a:pt x="464" y="350"/>
                    </a:lnTo>
                    <a:lnTo>
                      <a:pt x="466" y="348"/>
                    </a:lnTo>
                    <a:lnTo>
                      <a:pt x="466" y="347"/>
                    </a:lnTo>
                    <a:lnTo>
                      <a:pt x="467" y="345"/>
                    </a:lnTo>
                    <a:lnTo>
                      <a:pt x="469" y="345"/>
                    </a:lnTo>
                    <a:lnTo>
                      <a:pt x="469" y="344"/>
                    </a:lnTo>
                    <a:lnTo>
                      <a:pt x="469" y="342"/>
                    </a:lnTo>
                    <a:lnTo>
                      <a:pt x="470" y="342"/>
                    </a:lnTo>
                    <a:lnTo>
                      <a:pt x="470" y="344"/>
                    </a:lnTo>
                    <a:lnTo>
                      <a:pt x="470" y="345"/>
                    </a:lnTo>
                    <a:lnTo>
                      <a:pt x="472" y="345"/>
                    </a:lnTo>
                    <a:lnTo>
                      <a:pt x="473" y="345"/>
                    </a:lnTo>
                    <a:lnTo>
                      <a:pt x="473" y="344"/>
                    </a:lnTo>
                    <a:lnTo>
                      <a:pt x="475" y="344"/>
                    </a:lnTo>
                    <a:lnTo>
                      <a:pt x="475" y="342"/>
                    </a:lnTo>
                    <a:lnTo>
                      <a:pt x="476" y="342"/>
                    </a:lnTo>
                    <a:lnTo>
                      <a:pt x="478" y="345"/>
                    </a:lnTo>
                    <a:lnTo>
                      <a:pt x="478" y="344"/>
                    </a:lnTo>
                    <a:lnTo>
                      <a:pt x="478" y="342"/>
                    </a:lnTo>
                    <a:lnTo>
                      <a:pt x="479" y="341"/>
                    </a:lnTo>
                    <a:lnTo>
                      <a:pt x="481" y="344"/>
                    </a:lnTo>
                    <a:lnTo>
                      <a:pt x="483" y="345"/>
                    </a:lnTo>
                    <a:lnTo>
                      <a:pt x="484" y="345"/>
                    </a:lnTo>
                    <a:lnTo>
                      <a:pt x="486" y="344"/>
                    </a:lnTo>
                    <a:lnTo>
                      <a:pt x="489" y="342"/>
                    </a:lnTo>
                    <a:lnTo>
                      <a:pt x="490" y="342"/>
                    </a:lnTo>
                    <a:lnTo>
                      <a:pt x="492" y="342"/>
                    </a:lnTo>
                    <a:lnTo>
                      <a:pt x="492" y="341"/>
                    </a:lnTo>
                    <a:lnTo>
                      <a:pt x="493" y="339"/>
                    </a:lnTo>
                    <a:lnTo>
                      <a:pt x="493" y="341"/>
                    </a:lnTo>
                    <a:lnTo>
                      <a:pt x="495" y="341"/>
                    </a:lnTo>
                    <a:lnTo>
                      <a:pt x="493" y="339"/>
                    </a:lnTo>
                    <a:lnTo>
                      <a:pt x="496" y="339"/>
                    </a:lnTo>
                    <a:lnTo>
                      <a:pt x="498" y="339"/>
                    </a:lnTo>
                    <a:lnTo>
                      <a:pt x="498" y="341"/>
                    </a:lnTo>
                    <a:lnTo>
                      <a:pt x="496" y="342"/>
                    </a:lnTo>
                    <a:lnTo>
                      <a:pt x="493" y="342"/>
                    </a:lnTo>
                    <a:lnTo>
                      <a:pt x="489" y="345"/>
                    </a:lnTo>
                    <a:lnTo>
                      <a:pt x="484" y="347"/>
                    </a:lnTo>
                    <a:lnTo>
                      <a:pt x="479" y="350"/>
                    </a:lnTo>
                    <a:lnTo>
                      <a:pt x="475" y="351"/>
                    </a:lnTo>
                    <a:lnTo>
                      <a:pt x="469" y="354"/>
                    </a:lnTo>
                    <a:lnTo>
                      <a:pt x="466" y="356"/>
                    </a:lnTo>
                    <a:lnTo>
                      <a:pt x="464" y="357"/>
                    </a:lnTo>
                    <a:lnTo>
                      <a:pt x="461" y="357"/>
                    </a:lnTo>
                    <a:lnTo>
                      <a:pt x="461" y="356"/>
                    </a:lnTo>
                    <a:lnTo>
                      <a:pt x="460" y="354"/>
                    </a:lnTo>
                    <a:lnTo>
                      <a:pt x="458" y="356"/>
                    </a:lnTo>
                    <a:lnTo>
                      <a:pt x="458" y="357"/>
                    </a:lnTo>
                    <a:lnTo>
                      <a:pt x="458" y="359"/>
                    </a:lnTo>
                    <a:lnTo>
                      <a:pt x="455" y="360"/>
                    </a:lnTo>
                    <a:lnTo>
                      <a:pt x="452" y="362"/>
                    </a:lnTo>
                    <a:lnTo>
                      <a:pt x="446" y="365"/>
                    </a:lnTo>
                    <a:lnTo>
                      <a:pt x="444" y="365"/>
                    </a:lnTo>
                    <a:lnTo>
                      <a:pt x="443" y="365"/>
                    </a:lnTo>
                    <a:lnTo>
                      <a:pt x="443" y="364"/>
                    </a:lnTo>
                    <a:lnTo>
                      <a:pt x="444" y="364"/>
                    </a:lnTo>
                    <a:lnTo>
                      <a:pt x="447" y="364"/>
                    </a:lnTo>
                    <a:lnTo>
                      <a:pt x="449" y="362"/>
                    </a:lnTo>
                    <a:lnTo>
                      <a:pt x="447" y="362"/>
                    </a:lnTo>
                    <a:lnTo>
                      <a:pt x="446" y="362"/>
                    </a:lnTo>
                    <a:lnTo>
                      <a:pt x="444" y="362"/>
                    </a:lnTo>
                    <a:lnTo>
                      <a:pt x="443" y="362"/>
                    </a:lnTo>
                    <a:lnTo>
                      <a:pt x="441" y="364"/>
                    </a:lnTo>
                    <a:lnTo>
                      <a:pt x="440" y="364"/>
                    </a:lnTo>
                    <a:lnTo>
                      <a:pt x="437" y="364"/>
                    </a:lnTo>
                    <a:lnTo>
                      <a:pt x="438" y="364"/>
                    </a:lnTo>
                    <a:lnTo>
                      <a:pt x="438" y="365"/>
                    </a:lnTo>
                    <a:lnTo>
                      <a:pt x="437" y="365"/>
                    </a:lnTo>
                    <a:lnTo>
                      <a:pt x="435" y="367"/>
                    </a:lnTo>
                    <a:lnTo>
                      <a:pt x="433" y="367"/>
                    </a:lnTo>
                    <a:lnTo>
                      <a:pt x="433" y="365"/>
                    </a:lnTo>
                    <a:lnTo>
                      <a:pt x="432" y="367"/>
                    </a:lnTo>
                    <a:lnTo>
                      <a:pt x="430" y="367"/>
                    </a:lnTo>
                    <a:lnTo>
                      <a:pt x="426" y="367"/>
                    </a:lnTo>
                    <a:lnTo>
                      <a:pt x="424" y="367"/>
                    </a:lnTo>
                    <a:lnTo>
                      <a:pt x="424" y="368"/>
                    </a:lnTo>
                    <a:lnTo>
                      <a:pt x="423" y="368"/>
                    </a:lnTo>
                    <a:lnTo>
                      <a:pt x="421" y="368"/>
                    </a:lnTo>
                    <a:lnTo>
                      <a:pt x="420" y="370"/>
                    </a:lnTo>
                    <a:lnTo>
                      <a:pt x="420" y="368"/>
                    </a:lnTo>
                    <a:lnTo>
                      <a:pt x="418" y="368"/>
                    </a:lnTo>
                    <a:lnTo>
                      <a:pt x="418" y="370"/>
                    </a:lnTo>
                    <a:lnTo>
                      <a:pt x="417" y="370"/>
                    </a:lnTo>
                    <a:lnTo>
                      <a:pt x="417" y="371"/>
                    </a:lnTo>
                    <a:lnTo>
                      <a:pt x="415" y="370"/>
                    </a:lnTo>
                    <a:lnTo>
                      <a:pt x="414" y="370"/>
                    </a:lnTo>
                    <a:lnTo>
                      <a:pt x="412" y="370"/>
                    </a:lnTo>
                    <a:lnTo>
                      <a:pt x="411" y="370"/>
                    </a:lnTo>
                    <a:lnTo>
                      <a:pt x="411" y="371"/>
                    </a:lnTo>
                    <a:lnTo>
                      <a:pt x="409" y="371"/>
                    </a:lnTo>
                    <a:lnTo>
                      <a:pt x="406" y="373"/>
                    </a:lnTo>
                    <a:lnTo>
                      <a:pt x="403" y="374"/>
                    </a:lnTo>
                    <a:lnTo>
                      <a:pt x="401" y="374"/>
                    </a:lnTo>
                    <a:lnTo>
                      <a:pt x="395" y="376"/>
                    </a:lnTo>
                    <a:lnTo>
                      <a:pt x="391" y="376"/>
                    </a:lnTo>
                    <a:lnTo>
                      <a:pt x="388" y="377"/>
                    </a:lnTo>
                    <a:lnTo>
                      <a:pt x="386" y="379"/>
                    </a:lnTo>
                    <a:lnTo>
                      <a:pt x="384" y="379"/>
                    </a:lnTo>
                    <a:lnTo>
                      <a:pt x="384" y="377"/>
                    </a:lnTo>
                    <a:lnTo>
                      <a:pt x="383" y="377"/>
                    </a:lnTo>
                    <a:lnTo>
                      <a:pt x="381" y="379"/>
                    </a:lnTo>
                    <a:lnTo>
                      <a:pt x="388" y="379"/>
                    </a:lnTo>
                    <a:lnTo>
                      <a:pt x="391" y="379"/>
                    </a:lnTo>
                    <a:lnTo>
                      <a:pt x="389" y="380"/>
                    </a:lnTo>
                    <a:lnTo>
                      <a:pt x="381" y="380"/>
                    </a:lnTo>
                    <a:lnTo>
                      <a:pt x="378" y="380"/>
                    </a:lnTo>
                    <a:lnTo>
                      <a:pt x="375" y="380"/>
                    </a:lnTo>
                    <a:lnTo>
                      <a:pt x="369" y="383"/>
                    </a:lnTo>
                    <a:lnTo>
                      <a:pt x="368" y="383"/>
                    </a:lnTo>
                    <a:lnTo>
                      <a:pt x="372" y="380"/>
                    </a:lnTo>
                    <a:lnTo>
                      <a:pt x="377" y="379"/>
                    </a:lnTo>
                    <a:lnTo>
                      <a:pt x="378" y="377"/>
                    </a:lnTo>
                    <a:lnTo>
                      <a:pt x="377" y="377"/>
                    </a:lnTo>
                    <a:lnTo>
                      <a:pt x="377" y="376"/>
                    </a:lnTo>
                    <a:lnTo>
                      <a:pt x="375" y="376"/>
                    </a:lnTo>
                    <a:lnTo>
                      <a:pt x="374" y="374"/>
                    </a:lnTo>
                    <a:lnTo>
                      <a:pt x="372" y="376"/>
                    </a:lnTo>
                    <a:lnTo>
                      <a:pt x="371" y="376"/>
                    </a:lnTo>
                    <a:lnTo>
                      <a:pt x="371" y="377"/>
                    </a:lnTo>
                    <a:lnTo>
                      <a:pt x="371" y="379"/>
                    </a:lnTo>
                    <a:lnTo>
                      <a:pt x="371" y="380"/>
                    </a:lnTo>
                    <a:lnTo>
                      <a:pt x="369" y="380"/>
                    </a:lnTo>
                    <a:lnTo>
                      <a:pt x="368" y="380"/>
                    </a:lnTo>
                    <a:lnTo>
                      <a:pt x="365" y="382"/>
                    </a:lnTo>
                    <a:lnTo>
                      <a:pt x="363" y="382"/>
                    </a:lnTo>
                    <a:lnTo>
                      <a:pt x="363" y="380"/>
                    </a:lnTo>
                    <a:lnTo>
                      <a:pt x="363" y="379"/>
                    </a:lnTo>
                    <a:lnTo>
                      <a:pt x="362" y="379"/>
                    </a:lnTo>
                    <a:lnTo>
                      <a:pt x="362" y="377"/>
                    </a:lnTo>
                    <a:lnTo>
                      <a:pt x="362" y="376"/>
                    </a:lnTo>
                    <a:lnTo>
                      <a:pt x="362" y="374"/>
                    </a:lnTo>
                    <a:lnTo>
                      <a:pt x="363" y="374"/>
                    </a:lnTo>
                    <a:lnTo>
                      <a:pt x="363" y="373"/>
                    </a:lnTo>
                    <a:lnTo>
                      <a:pt x="363" y="371"/>
                    </a:lnTo>
                    <a:lnTo>
                      <a:pt x="365" y="371"/>
                    </a:lnTo>
                    <a:lnTo>
                      <a:pt x="365" y="370"/>
                    </a:lnTo>
                    <a:lnTo>
                      <a:pt x="366" y="370"/>
                    </a:lnTo>
                    <a:lnTo>
                      <a:pt x="366" y="368"/>
                    </a:lnTo>
                    <a:lnTo>
                      <a:pt x="366" y="367"/>
                    </a:lnTo>
                    <a:lnTo>
                      <a:pt x="368" y="365"/>
                    </a:lnTo>
                    <a:lnTo>
                      <a:pt x="369" y="364"/>
                    </a:lnTo>
                    <a:lnTo>
                      <a:pt x="371" y="364"/>
                    </a:lnTo>
                    <a:lnTo>
                      <a:pt x="372" y="364"/>
                    </a:lnTo>
                    <a:lnTo>
                      <a:pt x="372" y="365"/>
                    </a:lnTo>
                    <a:lnTo>
                      <a:pt x="375" y="362"/>
                    </a:lnTo>
                    <a:lnTo>
                      <a:pt x="377" y="364"/>
                    </a:lnTo>
                    <a:lnTo>
                      <a:pt x="378" y="365"/>
                    </a:lnTo>
                    <a:lnTo>
                      <a:pt x="380" y="364"/>
                    </a:lnTo>
                    <a:lnTo>
                      <a:pt x="378" y="362"/>
                    </a:lnTo>
                    <a:lnTo>
                      <a:pt x="378" y="359"/>
                    </a:lnTo>
                    <a:lnTo>
                      <a:pt x="380" y="359"/>
                    </a:lnTo>
                    <a:lnTo>
                      <a:pt x="380" y="360"/>
                    </a:lnTo>
                    <a:lnTo>
                      <a:pt x="381" y="362"/>
                    </a:lnTo>
                    <a:lnTo>
                      <a:pt x="383" y="360"/>
                    </a:lnTo>
                    <a:lnTo>
                      <a:pt x="383" y="359"/>
                    </a:lnTo>
                    <a:lnTo>
                      <a:pt x="380" y="359"/>
                    </a:lnTo>
                    <a:lnTo>
                      <a:pt x="380" y="357"/>
                    </a:lnTo>
                    <a:lnTo>
                      <a:pt x="381" y="357"/>
                    </a:lnTo>
                    <a:lnTo>
                      <a:pt x="384" y="357"/>
                    </a:lnTo>
                    <a:lnTo>
                      <a:pt x="384" y="359"/>
                    </a:lnTo>
                    <a:lnTo>
                      <a:pt x="386" y="360"/>
                    </a:lnTo>
                    <a:lnTo>
                      <a:pt x="386" y="357"/>
                    </a:lnTo>
                    <a:lnTo>
                      <a:pt x="386" y="354"/>
                    </a:lnTo>
                    <a:lnTo>
                      <a:pt x="391" y="353"/>
                    </a:lnTo>
                    <a:lnTo>
                      <a:pt x="394" y="353"/>
                    </a:lnTo>
                    <a:lnTo>
                      <a:pt x="394" y="354"/>
                    </a:lnTo>
                    <a:lnTo>
                      <a:pt x="392" y="354"/>
                    </a:lnTo>
                    <a:lnTo>
                      <a:pt x="392" y="356"/>
                    </a:lnTo>
                    <a:lnTo>
                      <a:pt x="394" y="356"/>
                    </a:lnTo>
                    <a:lnTo>
                      <a:pt x="395" y="354"/>
                    </a:lnTo>
                    <a:lnTo>
                      <a:pt x="395" y="356"/>
                    </a:lnTo>
                    <a:lnTo>
                      <a:pt x="397" y="356"/>
                    </a:lnTo>
                    <a:lnTo>
                      <a:pt x="397" y="354"/>
                    </a:lnTo>
                    <a:lnTo>
                      <a:pt x="395" y="353"/>
                    </a:lnTo>
                    <a:lnTo>
                      <a:pt x="395" y="351"/>
                    </a:lnTo>
                    <a:lnTo>
                      <a:pt x="395" y="350"/>
                    </a:lnTo>
                    <a:lnTo>
                      <a:pt x="397" y="351"/>
                    </a:lnTo>
                    <a:lnTo>
                      <a:pt x="400" y="351"/>
                    </a:lnTo>
                    <a:lnTo>
                      <a:pt x="398" y="353"/>
                    </a:lnTo>
                    <a:lnTo>
                      <a:pt x="400" y="353"/>
                    </a:lnTo>
                    <a:lnTo>
                      <a:pt x="400" y="354"/>
                    </a:lnTo>
                    <a:lnTo>
                      <a:pt x="401" y="354"/>
                    </a:lnTo>
                    <a:lnTo>
                      <a:pt x="401" y="353"/>
                    </a:lnTo>
                    <a:lnTo>
                      <a:pt x="403" y="354"/>
                    </a:lnTo>
                    <a:lnTo>
                      <a:pt x="404" y="354"/>
                    </a:lnTo>
                    <a:lnTo>
                      <a:pt x="404" y="353"/>
                    </a:lnTo>
                    <a:lnTo>
                      <a:pt x="404" y="351"/>
                    </a:lnTo>
                    <a:lnTo>
                      <a:pt x="403" y="351"/>
                    </a:lnTo>
                    <a:lnTo>
                      <a:pt x="401" y="351"/>
                    </a:lnTo>
                    <a:lnTo>
                      <a:pt x="401" y="350"/>
                    </a:lnTo>
                    <a:lnTo>
                      <a:pt x="403" y="350"/>
                    </a:lnTo>
                    <a:lnTo>
                      <a:pt x="403" y="351"/>
                    </a:lnTo>
                    <a:lnTo>
                      <a:pt x="404" y="351"/>
                    </a:lnTo>
                    <a:lnTo>
                      <a:pt x="406" y="351"/>
                    </a:lnTo>
                    <a:lnTo>
                      <a:pt x="407" y="351"/>
                    </a:lnTo>
                    <a:lnTo>
                      <a:pt x="411" y="353"/>
                    </a:lnTo>
                    <a:lnTo>
                      <a:pt x="412" y="353"/>
                    </a:lnTo>
                    <a:lnTo>
                      <a:pt x="415" y="353"/>
                    </a:lnTo>
                    <a:lnTo>
                      <a:pt x="417" y="351"/>
                    </a:lnTo>
                    <a:lnTo>
                      <a:pt x="417" y="350"/>
                    </a:lnTo>
                    <a:lnTo>
                      <a:pt x="417" y="348"/>
                    </a:lnTo>
                    <a:lnTo>
                      <a:pt x="418" y="348"/>
                    </a:lnTo>
                    <a:lnTo>
                      <a:pt x="420" y="348"/>
                    </a:lnTo>
                    <a:lnTo>
                      <a:pt x="420" y="350"/>
                    </a:lnTo>
                    <a:lnTo>
                      <a:pt x="421" y="350"/>
                    </a:lnTo>
                    <a:lnTo>
                      <a:pt x="421" y="348"/>
                    </a:lnTo>
                    <a:lnTo>
                      <a:pt x="423" y="348"/>
                    </a:lnTo>
                    <a:lnTo>
                      <a:pt x="426" y="348"/>
                    </a:lnTo>
                    <a:lnTo>
                      <a:pt x="432" y="348"/>
                    </a:lnTo>
                    <a:lnTo>
                      <a:pt x="437" y="348"/>
                    </a:lnTo>
                    <a:lnTo>
                      <a:pt x="440" y="348"/>
                    </a:lnTo>
                    <a:lnTo>
                      <a:pt x="446" y="347"/>
                    </a:lnTo>
                    <a:lnTo>
                      <a:pt x="450" y="347"/>
                    </a:lnTo>
                    <a:lnTo>
                      <a:pt x="452" y="347"/>
                    </a:lnTo>
                    <a:lnTo>
                      <a:pt x="455" y="344"/>
                    </a:lnTo>
                    <a:lnTo>
                      <a:pt x="460" y="341"/>
                    </a:lnTo>
                    <a:lnTo>
                      <a:pt x="461" y="339"/>
                    </a:lnTo>
                    <a:lnTo>
                      <a:pt x="464" y="337"/>
                    </a:lnTo>
                    <a:lnTo>
                      <a:pt x="466" y="336"/>
                    </a:lnTo>
                    <a:lnTo>
                      <a:pt x="467" y="334"/>
                    </a:lnTo>
                    <a:lnTo>
                      <a:pt x="472" y="333"/>
                    </a:lnTo>
                    <a:lnTo>
                      <a:pt x="472" y="331"/>
                    </a:lnTo>
                    <a:lnTo>
                      <a:pt x="473" y="333"/>
                    </a:lnTo>
                    <a:lnTo>
                      <a:pt x="475" y="333"/>
                    </a:lnTo>
                    <a:lnTo>
                      <a:pt x="473" y="334"/>
                    </a:lnTo>
                    <a:close/>
                    <a:moveTo>
                      <a:pt x="492" y="322"/>
                    </a:moveTo>
                    <a:lnTo>
                      <a:pt x="490" y="324"/>
                    </a:lnTo>
                    <a:lnTo>
                      <a:pt x="490" y="325"/>
                    </a:lnTo>
                    <a:lnTo>
                      <a:pt x="489" y="325"/>
                    </a:lnTo>
                    <a:lnTo>
                      <a:pt x="487" y="325"/>
                    </a:lnTo>
                    <a:lnTo>
                      <a:pt x="487" y="324"/>
                    </a:lnTo>
                    <a:lnTo>
                      <a:pt x="489" y="322"/>
                    </a:lnTo>
                    <a:lnTo>
                      <a:pt x="489" y="324"/>
                    </a:lnTo>
                    <a:lnTo>
                      <a:pt x="490" y="322"/>
                    </a:lnTo>
                    <a:lnTo>
                      <a:pt x="492" y="322"/>
                    </a:lnTo>
                    <a:lnTo>
                      <a:pt x="493" y="321"/>
                    </a:lnTo>
                    <a:lnTo>
                      <a:pt x="495" y="321"/>
                    </a:lnTo>
                    <a:lnTo>
                      <a:pt x="495" y="322"/>
                    </a:lnTo>
                    <a:lnTo>
                      <a:pt x="493" y="322"/>
                    </a:lnTo>
                    <a:lnTo>
                      <a:pt x="492" y="322"/>
                    </a:lnTo>
                    <a:close/>
                    <a:moveTo>
                      <a:pt x="54" y="174"/>
                    </a:moveTo>
                    <a:lnTo>
                      <a:pt x="51" y="178"/>
                    </a:lnTo>
                    <a:lnTo>
                      <a:pt x="49" y="178"/>
                    </a:lnTo>
                    <a:lnTo>
                      <a:pt x="49" y="177"/>
                    </a:lnTo>
                    <a:lnTo>
                      <a:pt x="48" y="175"/>
                    </a:lnTo>
                    <a:lnTo>
                      <a:pt x="48" y="172"/>
                    </a:lnTo>
                    <a:lnTo>
                      <a:pt x="48" y="170"/>
                    </a:lnTo>
                    <a:lnTo>
                      <a:pt x="49" y="170"/>
                    </a:lnTo>
                    <a:lnTo>
                      <a:pt x="51" y="170"/>
                    </a:lnTo>
                    <a:lnTo>
                      <a:pt x="52" y="170"/>
                    </a:lnTo>
                    <a:lnTo>
                      <a:pt x="54" y="170"/>
                    </a:lnTo>
                    <a:lnTo>
                      <a:pt x="54" y="172"/>
                    </a:lnTo>
                    <a:lnTo>
                      <a:pt x="54" y="174"/>
                    </a:lnTo>
                    <a:close/>
                    <a:moveTo>
                      <a:pt x="222" y="89"/>
                    </a:moveTo>
                    <a:lnTo>
                      <a:pt x="221" y="91"/>
                    </a:lnTo>
                    <a:lnTo>
                      <a:pt x="219" y="88"/>
                    </a:lnTo>
                    <a:lnTo>
                      <a:pt x="221" y="88"/>
                    </a:lnTo>
                    <a:lnTo>
                      <a:pt x="221" y="86"/>
                    </a:lnTo>
                    <a:lnTo>
                      <a:pt x="222" y="86"/>
                    </a:lnTo>
                    <a:lnTo>
                      <a:pt x="224" y="85"/>
                    </a:lnTo>
                    <a:lnTo>
                      <a:pt x="224" y="86"/>
                    </a:lnTo>
                    <a:lnTo>
                      <a:pt x="224" y="88"/>
                    </a:lnTo>
                    <a:lnTo>
                      <a:pt x="222" y="89"/>
                    </a:lnTo>
                    <a:close/>
                    <a:moveTo>
                      <a:pt x="233" y="62"/>
                    </a:moveTo>
                    <a:lnTo>
                      <a:pt x="233" y="63"/>
                    </a:lnTo>
                    <a:lnTo>
                      <a:pt x="231" y="63"/>
                    </a:lnTo>
                    <a:lnTo>
                      <a:pt x="230" y="65"/>
                    </a:lnTo>
                    <a:lnTo>
                      <a:pt x="228" y="66"/>
                    </a:lnTo>
                    <a:lnTo>
                      <a:pt x="227" y="66"/>
                    </a:lnTo>
                    <a:lnTo>
                      <a:pt x="227" y="65"/>
                    </a:lnTo>
                    <a:lnTo>
                      <a:pt x="228" y="63"/>
                    </a:lnTo>
                    <a:lnTo>
                      <a:pt x="230" y="62"/>
                    </a:lnTo>
                    <a:lnTo>
                      <a:pt x="231" y="62"/>
                    </a:lnTo>
                    <a:lnTo>
                      <a:pt x="233" y="62"/>
                    </a:lnTo>
                    <a:close/>
                    <a:moveTo>
                      <a:pt x="242" y="57"/>
                    </a:moveTo>
                    <a:lnTo>
                      <a:pt x="242" y="59"/>
                    </a:lnTo>
                    <a:lnTo>
                      <a:pt x="240" y="60"/>
                    </a:lnTo>
                    <a:lnTo>
                      <a:pt x="239" y="60"/>
                    </a:lnTo>
                    <a:lnTo>
                      <a:pt x="237" y="62"/>
                    </a:lnTo>
                    <a:lnTo>
                      <a:pt x="236" y="63"/>
                    </a:lnTo>
                    <a:lnTo>
                      <a:pt x="234" y="62"/>
                    </a:lnTo>
                    <a:lnTo>
                      <a:pt x="234" y="60"/>
                    </a:lnTo>
                    <a:lnTo>
                      <a:pt x="234" y="59"/>
                    </a:lnTo>
                    <a:lnTo>
                      <a:pt x="236" y="59"/>
                    </a:lnTo>
                    <a:lnTo>
                      <a:pt x="237" y="59"/>
                    </a:lnTo>
                    <a:lnTo>
                      <a:pt x="239" y="57"/>
                    </a:lnTo>
                    <a:lnTo>
                      <a:pt x="240" y="56"/>
                    </a:lnTo>
                    <a:lnTo>
                      <a:pt x="240" y="57"/>
                    </a:lnTo>
                    <a:lnTo>
                      <a:pt x="242" y="56"/>
                    </a:lnTo>
                    <a:lnTo>
                      <a:pt x="242" y="57"/>
                    </a:lnTo>
                    <a:close/>
                    <a:moveTo>
                      <a:pt x="309" y="0"/>
                    </a:moveTo>
                    <a:lnTo>
                      <a:pt x="317" y="0"/>
                    </a:lnTo>
                    <a:lnTo>
                      <a:pt x="319" y="0"/>
                    </a:lnTo>
                    <a:lnTo>
                      <a:pt x="320" y="0"/>
                    </a:lnTo>
                    <a:lnTo>
                      <a:pt x="326" y="0"/>
                    </a:lnTo>
                    <a:lnTo>
                      <a:pt x="332" y="0"/>
                    </a:lnTo>
                    <a:lnTo>
                      <a:pt x="339" y="0"/>
                    </a:lnTo>
                    <a:lnTo>
                      <a:pt x="345" y="0"/>
                    </a:lnTo>
                    <a:lnTo>
                      <a:pt x="351" y="0"/>
                    </a:lnTo>
                    <a:lnTo>
                      <a:pt x="357" y="0"/>
                    </a:lnTo>
                    <a:lnTo>
                      <a:pt x="363" y="0"/>
                    </a:lnTo>
                    <a:lnTo>
                      <a:pt x="369" y="0"/>
                    </a:lnTo>
                    <a:lnTo>
                      <a:pt x="377" y="0"/>
                    </a:lnTo>
                    <a:lnTo>
                      <a:pt x="383" y="0"/>
                    </a:lnTo>
                    <a:lnTo>
                      <a:pt x="389" y="0"/>
                    </a:lnTo>
                    <a:lnTo>
                      <a:pt x="395" y="0"/>
                    </a:lnTo>
                    <a:lnTo>
                      <a:pt x="401" y="0"/>
                    </a:lnTo>
                    <a:lnTo>
                      <a:pt x="404" y="0"/>
                    </a:lnTo>
                    <a:lnTo>
                      <a:pt x="404" y="2"/>
                    </a:lnTo>
                    <a:lnTo>
                      <a:pt x="404" y="3"/>
                    </a:lnTo>
                    <a:lnTo>
                      <a:pt x="406" y="5"/>
                    </a:lnTo>
                    <a:lnTo>
                      <a:pt x="406" y="7"/>
                    </a:lnTo>
                    <a:lnTo>
                      <a:pt x="404" y="7"/>
                    </a:lnTo>
                    <a:lnTo>
                      <a:pt x="404" y="8"/>
                    </a:lnTo>
                    <a:lnTo>
                      <a:pt x="403" y="10"/>
                    </a:lnTo>
                    <a:lnTo>
                      <a:pt x="403" y="11"/>
                    </a:lnTo>
                    <a:lnTo>
                      <a:pt x="403" y="13"/>
                    </a:lnTo>
                    <a:lnTo>
                      <a:pt x="403" y="14"/>
                    </a:lnTo>
                    <a:lnTo>
                      <a:pt x="403" y="16"/>
                    </a:lnTo>
                    <a:lnTo>
                      <a:pt x="404" y="16"/>
                    </a:lnTo>
                    <a:lnTo>
                      <a:pt x="404" y="17"/>
                    </a:lnTo>
                    <a:lnTo>
                      <a:pt x="404" y="19"/>
                    </a:lnTo>
                    <a:lnTo>
                      <a:pt x="406" y="19"/>
                    </a:lnTo>
                    <a:lnTo>
                      <a:pt x="406" y="20"/>
                    </a:lnTo>
                    <a:lnTo>
                      <a:pt x="404" y="22"/>
                    </a:lnTo>
                    <a:lnTo>
                      <a:pt x="404" y="23"/>
                    </a:lnTo>
                    <a:lnTo>
                      <a:pt x="404" y="25"/>
                    </a:lnTo>
                    <a:lnTo>
                      <a:pt x="404" y="26"/>
                    </a:lnTo>
                    <a:lnTo>
                      <a:pt x="404" y="28"/>
                    </a:lnTo>
                    <a:lnTo>
                      <a:pt x="403" y="31"/>
                    </a:lnTo>
                    <a:lnTo>
                      <a:pt x="403" y="33"/>
                    </a:lnTo>
                    <a:lnTo>
                      <a:pt x="403" y="34"/>
                    </a:lnTo>
                    <a:lnTo>
                      <a:pt x="403" y="37"/>
                    </a:lnTo>
                    <a:lnTo>
                      <a:pt x="403" y="39"/>
                    </a:lnTo>
                    <a:lnTo>
                      <a:pt x="404" y="40"/>
                    </a:lnTo>
                    <a:lnTo>
                      <a:pt x="407" y="45"/>
                    </a:lnTo>
                    <a:lnTo>
                      <a:pt x="407" y="46"/>
                    </a:lnTo>
                    <a:lnTo>
                      <a:pt x="407" y="48"/>
                    </a:lnTo>
                    <a:lnTo>
                      <a:pt x="407" y="49"/>
                    </a:lnTo>
                    <a:lnTo>
                      <a:pt x="407" y="51"/>
                    </a:lnTo>
                    <a:lnTo>
                      <a:pt x="407" y="53"/>
                    </a:lnTo>
                    <a:lnTo>
                      <a:pt x="407" y="54"/>
                    </a:lnTo>
                    <a:lnTo>
                      <a:pt x="406" y="56"/>
                    </a:lnTo>
                    <a:lnTo>
                      <a:pt x="406" y="57"/>
                    </a:lnTo>
                    <a:lnTo>
                      <a:pt x="406" y="59"/>
                    </a:lnTo>
                    <a:lnTo>
                      <a:pt x="406" y="62"/>
                    </a:lnTo>
                    <a:lnTo>
                      <a:pt x="406" y="63"/>
                    </a:lnTo>
                    <a:lnTo>
                      <a:pt x="406" y="65"/>
                    </a:lnTo>
                    <a:lnTo>
                      <a:pt x="406" y="66"/>
                    </a:lnTo>
                    <a:lnTo>
                      <a:pt x="406" y="68"/>
                    </a:lnTo>
                    <a:lnTo>
                      <a:pt x="404" y="69"/>
                    </a:lnTo>
                    <a:lnTo>
                      <a:pt x="403" y="69"/>
                    </a:lnTo>
                    <a:lnTo>
                      <a:pt x="403" y="71"/>
                    </a:lnTo>
                    <a:lnTo>
                      <a:pt x="403" y="72"/>
                    </a:lnTo>
                    <a:lnTo>
                      <a:pt x="403" y="74"/>
                    </a:lnTo>
                    <a:lnTo>
                      <a:pt x="401" y="75"/>
                    </a:lnTo>
                    <a:lnTo>
                      <a:pt x="400" y="82"/>
                    </a:lnTo>
                    <a:lnTo>
                      <a:pt x="398" y="83"/>
                    </a:lnTo>
                    <a:lnTo>
                      <a:pt x="398" y="85"/>
                    </a:lnTo>
                    <a:lnTo>
                      <a:pt x="400" y="85"/>
                    </a:lnTo>
                    <a:lnTo>
                      <a:pt x="400" y="86"/>
                    </a:lnTo>
                    <a:lnTo>
                      <a:pt x="400" y="88"/>
                    </a:lnTo>
                    <a:lnTo>
                      <a:pt x="401" y="89"/>
                    </a:lnTo>
                    <a:lnTo>
                      <a:pt x="400" y="91"/>
                    </a:lnTo>
                    <a:lnTo>
                      <a:pt x="401" y="92"/>
                    </a:lnTo>
                    <a:lnTo>
                      <a:pt x="401" y="95"/>
                    </a:lnTo>
                    <a:lnTo>
                      <a:pt x="401" y="97"/>
                    </a:lnTo>
                    <a:lnTo>
                      <a:pt x="401" y="98"/>
                    </a:lnTo>
                    <a:lnTo>
                      <a:pt x="403" y="98"/>
                    </a:lnTo>
                    <a:lnTo>
                      <a:pt x="403" y="100"/>
                    </a:lnTo>
                    <a:lnTo>
                      <a:pt x="403" y="102"/>
                    </a:lnTo>
                    <a:lnTo>
                      <a:pt x="401" y="103"/>
                    </a:lnTo>
                    <a:lnTo>
                      <a:pt x="401" y="105"/>
                    </a:lnTo>
                    <a:lnTo>
                      <a:pt x="403" y="106"/>
                    </a:lnTo>
                    <a:lnTo>
                      <a:pt x="403" y="108"/>
                    </a:lnTo>
                    <a:lnTo>
                      <a:pt x="403" y="111"/>
                    </a:lnTo>
                    <a:lnTo>
                      <a:pt x="400" y="120"/>
                    </a:lnTo>
                    <a:lnTo>
                      <a:pt x="400" y="121"/>
                    </a:lnTo>
                    <a:lnTo>
                      <a:pt x="400" y="123"/>
                    </a:lnTo>
                    <a:lnTo>
                      <a:pt x="400" y="125"/>
                    </a:lnTo>
                    <a:lnTo>
                      <a:pt x="400" y="126"/>
                    </a:lnTo>
                    <a:lnTo>
                      <a:pt x="401" y="126"/>
                    </a:lnTo>
                    <a:lnTo>
                      <a:pt x="403" y="126"/>
                    </a:lnTo>
                    <a:lnTo>
                      <a:pt x="403" y="125"/>
                    </a:lnTo>
                    <a:lnTo>
                      <a:pt x="403" y="123"/>
                    </a:lnTo>
                    <a:lnTo>
                      <a:pt x="404" y="123"/>
                    </a:lnTo>
                    <a:lnTo>
                      <a:pt x="404" y="121"/>
                    </a:lnTo>
                    <a:lnTo>
                      <a:pt x="406" y="121"/>
                    </a:lnTo>
                    <a:lnTo>
                      <a:pt x="407" y="121"/>
                    </a:lnTo>
                    <a:lnTo>
                      <a:pt x="407" y="123"/>
                    </a:lnTo>
                    <a:lnTo>
                      <a:pt x="409" y="126"/>
                    </a:lnTo>
                    <a:lnTo>
                      <a:pt x="411" y="128"/>
                    </a:lnTo>
                    <a:lnTo>
                      <a:pt x="411" y="131"/>
                    </a:lnTo>
                    <a:lnTo>
                      <a:pt x="411" y="132"/>
                    </a:lnTo>
                    <a:lnTo>
                      <a:pt x="411" y="135"/>
                    </a:lnTo>
                    <a:lnTo>
                      <a:pt x="411" y="138"/>
                    </a:lnTo>
                    <a:lnTo>
                      <a:pt x="411" y="143"/>
                    </a:lnTo>
                    <a:lnTo>
                      <a:pt x="411" y="147"/>
                    </a:lnTo>
                    <a:lnTo>
                      <a:pt x="411" y="154"/>
                    </a:lnTo>
                    <a:lnTo>
                      <a:pt x="411" y="158"/>
                    </a:lnTo>
                    <a:lnTo>
                      <a:pt x="411" y="164"/>
                    </a:lnTo>
                    <a:lnTo>
                      <a:pt x="411" y="169"/>
                    </a:lnTo>
                    <a:lnTo>
                      <a:pt x="411" y="174"/>
                    </a:lnTo>
                    <a:lnTo>
                      <a:pt x="411" y="178"/>
                    </a:lnTo>
                    <a:lnTo>
                      <a:pt x="411" y="181"/>
                    </a:lnTo>
                    <a:lnTo>
                      <a:pt x="409" y="184"/>
                    </a:lnTo>
                    <a:lnTo>
                      <a:pt x="409" y="186"/>
                    </a:lnTo>
                    <a:lnTo>
                      <a:pt x="409" y="187"/>
                    </a:lnTo>
                    <a:lnTo>
                      <a:pt x="409" y="189"/>
                    </a:lnTo>
                    <a:lnTo>
                      <a:pt x="409" y="192"/>
                    </a:lnTo>
                    <a:lnTo>
                      <a:pt x="409" y="193"/>
                    </a:lnTo>
                    <a:lnTo>
                      <a:pt x="409" y="198"/>
                    </a:lnTo>
                    <a:lnTo>
                      <a:pt x="409" y="201"/>
                    </a:lnTo>
                    <a:lnTo>
                      <a:pt x="407" y="207"/>
                    </a:lnTo>
                    <a:lnTo>
                      <a:pt x="406" y="213"/>
                    </a:lnTo>
                    <a:lnTo>
                      <a:pt x="404" y="220"/>
                    </a:lnTo>
                    <a:lnTo>
                      <a:pt x="403" y="226"/>
                    </a:lnTo>
                    <a:lnTo>
                      <a:pt x="401" y="232"/>
                    </a:lnTo>
                    <a:lnTo>
                      <a:pt x="398" y="238"/>
                    </a:lnTo>
                    <a:lnTo>
                      <a:pt x="397" y="244"/>
                    </a:lnTo>
                    <a:lnTo>
                      <a:pt x="395" y="250"/>
                    </a:lnTo>
                    <a:lnTo>
                      <a:pt x="395" y="253"/>
                    </a:lnTo>
                    <a:lnTo>
                      <a:pt x="395" y="255"/>
                    </a:lnTo>
                    <a:lnTo>
                      <a:pt x="397" y="256"/>
                    </a:lnTo>
                    <a:lnTo>
                      <a:pt x="395" y="261"/>
                    </a:lnTo>
                    <a:lnTo>
                      <a:pt x="395" y="265"/>
                    </a:lnTo>
                    <a:lnTo>
                      <a:pt x="395" y="269"/>
                    </a:lnTo>
                    <a:lnTo>
                      <a:pt x="395" y="273"/>
                    </a:lnTo>
                    <a:lnTo>
                      <a:pt x="395" y="276"/>
                    </a:lnTo>
                    <a:lnTo>
                      <a:pt x="395" y="281"/>
                    </a:lnTo>
                    <a:lnTo>
                      <a:pt x="395" y="284"/>
                    </a:lnTo>
                    <a:lnTo>
                      <a:pt x="394" y="288"/>
                    </a:lnTo>
                    <a:lnTo>
                      <a:pt x="394" y="292"/>
                    </a:lnTo>
                    <a:lnTo>
                      <a:pt x="394" y="296"/>
                    </a:lnTo>
                    <a:lnTo>
                      <a:pt x="394" y="299"/>
                    </a:lnTo>
                    <a:lnTo>
                      <a:pt x="394" y="304"/>
                    </a:lnTo>
                    <a:lnTo>
                      <a:pt x="394" y="308"/>
                    </a:lnTo>
                    <a:lnTo>
                      <a:pt x="392" y="311"/>
                    </a:lnTo>
                    <a:lnTo>
                      <a:pt x="392" y="316"/>
                    </a:lnTo>
                    <a:lnTo>
                      <a:pt x="392" y="319"/>
                    </a:lnTo>
                    <a:lnTo>
                      <a:pt x="392" y="321"/>
                    </a:lnTo>
                    <a:lnTo>
                      <a:pt x="394" y="324"/>
                    </a:lnTo>
                    <a:lnTo>
                      <a:pt x="394" y="325"/>
                    </a:lnTo>
                    <a:lnTo>
                      <a:pt x="395" y="327"/>
                    </a:lnTo>
                    <a:lnTo>
                      <a:pt x="395" y="328"/>
                    </a:lnTo>
                    <a:lnTo>
                      <a:pt x="392" y="330"/>
                    </a:lnTo>
                    <a:lnTo>
                      <a:pt x="388" y="333"/>
                    </a:lnTo>
                    <a:lnTo>
                      <a:pt x="384" y="334"/>
                    </a:lnTo>
                    <a:lnTo>
                      <a:pt x="381" y="336"/>
                    </a:lnTo>
                    <a:lnTo>
                      <a:pt x="381" y="337"/>
                    </a:lnTo>
                    <a:lnTo>
                      <a:pt x="383" y="341"/>
                    </a:lnTo>
                    <a:lnTo>
                      <a:pt x="384" y="342"/>
                    </a:lnTo>
                    <a:lnTo>
                      <a:pt x="384" y="344"/>
                    </a:lnTo>
                    <a:lnTo>
                      <a:pt x="386" y="344"/>
                    </a:lnTo>
                    <a:lnTo>
                      <a:pt x="386" y="345"/>
                    </a:lnTo>
                    <a:lnTo>
                      <a:pt x="386" y="347"/>
                    </a:lnTo>
                    <a:lnTo>
                      <a:pt x="384" y="350"/>
                    </a:lnTo>
                    <a:lnTo>
                      <a:pt x="383" y="350"/>
                    </a:lnTo>
                    <a:lnTo>
                      <a:pt x="381" y="350"/>
                    </a:lnTo>
                    <a:lnTo>
                      <a:pt x="378" y="353"/>
                    </a:lnTo>
                    <a:lnTo>
                      <a:pt x="377" y="354"/>
                    </a:lnTo>
                    <a:lnTo>
                      <a:pt x="377" y="356"/>
                    </a:lnTo>
                    <a:lnTo>
                      <a:pt x="375" y="356"/>
                    </a:lnTo>
                    <a:lnTo>
                      <a:pt x="375" y="357"/>
                    </a:lnTo>
                    <a:lnTo>
                      <a:pt x="375" y="359"/>
                    </a:lnTo>
                    <a:lnTo>
                      <a:pt x="375" y="360"/>
                    </a:lnTo>
                    <a:lnTo>
                      <a:pt x="377" y="362"/>
                    </a:lnTo>
                    <a:lnTo>
                      <a:pt x="374" y="362"/>
                    </a:lnTo>
                    <a:lnTo>
                      <a:pt x="372" y="362"/>
                    </a:lnTo>
                    <a:lnTo>
                      <a:pt x="371" y="362"/>
                    </a:lnTo>
                    <a:lnTo>
                      <a:pt x="368" y="362"/>
                    </a:lnTo>
                    <a:lnTo>
                      <a:pt x="368" y="360"/>
                    </a:lnTo>
                    <a:lnTo>
                      <a:pt x="368" y="359"/>
                    </a:lnTo>
                    <a:lnTo>
                      <a:pt x="369" y="357"/>
                    </a:lnTo>
                    <a:lnTo>
                      <a:pt x="369" y="356"/>
                    </a:lnTo>
                    <a:lnTo>
                      <a:pt x="368" y="356"/>
                    </a:lnTo>
                    <a:lnTo>
                      <a:pt x="369" y="351"/>
                    </a:lnTo>
                    <a:lnTo>
                      <a:pt x="371" y="348"/>
                    </a:lnTo>
                    <a:lnTo>
                      <a:pt x="371" y="345"/>
                    </a:lnTo>
                    <a:lnTo>
                      <a:pt x="372" y="344"/>
                    </a:lnTo>
                    <a:lnTo>
                      <a:pt x="372" y="336"/>
                    </a:lnTo>
                    <a:lnTo>
                      <a:pt x="371" y="333"/>
                    </a:lnTo>
                    <a:lnTo>
                      <a:pt x="371" y="330"/>
                    </a:lnTo>
                    <a:lnTo>
                      <a:pt x="371" y="328"/>
                    </a:lnTo>
                    <a:lnTo>
                      <a:pt x="369" y="328"/>
                    </a:lnTo>
                    <a:lnTo>
                      <a:pt x="368" y="325"/>
                    </a:lnTo>
                    <a:lnTo>
                      <a:pt x="366" y="324"/>
                    </a:lnTo>
                    <a:lnTo>
                      <a:pt x="366" y="322"/>
                    </a:lnTo>
                    <a:lnTo>
                      <a:pt x="368" y="321"/>
                    </a:lnTo>
                    <a:lnTo>
                      <a:pt x="366" y="319"/>
                    </a:lnTo>
                    <a:lnTo>
                      <a:pt x="366" y="321"/>
                    </a:lnTo>
                    <a:lnTo>
                      <a:pt x="365" y="321"/>
                    </a:lnTo>
                    <a:lnTo>
                      <a:pt x="365" y="322"/>
                    </a:lnTo>
                    <a:lnTo>
                      <a:pt x="365" y="324"/>
                    </a:lnTo>
                    <a:lnTo>
                      <a:pt x="365" y="325"/>
                    </a:lnTo>
                    <a:lnTo>
                      <a:pt x="365" y="327"/>
                    </a:lnTo>
                    <a:lnTo>
                      <a:pt x="366" y="328"/>
                    </a:lnTo>
                    <a:lnTo>
                      <a:pt x="366" y="330"/>
                    </a:lnTo>
                    <a:lnTo>
                      <a:pt x="368" y="331"/>
                    </a:lnTo>
                    <a:lnTo>
                      <a:pt x="369" y="331"/>
                    </a:lnTo>
                    <a:lnTo>
                      <a:pt x="369" y="333"/>
                    </a:lnTo>
                    <a:lnTo>
                      <a:pt x="369" y="337"/>
                    </a:lnTo>
                    <a:lnTo>
                      <a:pt x="369" y="344"/>
                    </a:lnTo>
                    <a:lnTo>
                      <a:pt x="369" y="347"/>
                    </a:lnTo>
                    <a:lnTo>
                      <a:pt x="363" y="342"/>
                    </a:lnTo>
                    <a:lnTo>
                      <a:pt x="357" y="339"/>
                    </a:lnTo>
                    <a:lnTo>
                      <a:pt x="351" y="334"/>
                    </a:lnTo>
                    <a:lnTo>
                      <a:pt x="345" y="331"/>
                    </a:lnTo>
                    <a:lnTo>
                      <a:pt x="339" y="327"/>
                    </a:lnTo>
                    <a:lnTo>
                      <a:pt x="332" y="324"/>
                    </a:lnTo>
                    <a:lnTo>
                      <a:pt x="326" y="319"/>
                    </a:lnTo>
                    <a:lnTo>
                      <a:pt x="319" y="316"/>
                    </a:lnTo>
                    <a:lnTo>
                      <a:pt x="319" y="315"/>
                    </a:lnTo>
                    <a:lnTo>
                      <a:pt x="319" y="313"/>
                    </a:lnTo>
                    <a:lnTo>
                      <a:pt x="317" y="311"/>
                    </a:lnTo>
                    <a:lnTo>
                      <a:pt x="317" y="310"/>
                    </a:lnTo>
                    <a:lnTo>
                      <a:pt x="316" y="310"/>
                    </a:lnTo>
                    <a:lnTo>
                      <a:pt x="314" y="310"/>
                    </a:lnTo>
                    <a:lnTo>
                      <a:pt x="314" y="308"/>
                    </a:lnTo>
                    <a:lnTo>
                      <a:pt x="312" y="308"/>
                    </a:lnTo>
                    <a:lnTo>
                      <a:pt x="309" y="308"/>
                    </a:lnTo>
                    <a:lnTo>
                      <a:pt x="308" y="308"/>
                    </a:lnTo>
                    <a:lnTo>
                      <a:pt x="306" y="307"/>
                    </a:lnTo>
                    <a:lnTo>
                      <a:pt x="305" y="305"/>
                    </a:lnTo>
                    <a:lnTo>
                      <a:pt x="302" y="305"/>
                    </a:lnTo>
                    <a:lnTo>
                      <a:pt x="302" y="304"/>
                    </a:lnTo>
                    <a:lnTo>
                      <a:pt x="300" y="302"/>
                    </a:lnTo>
                    <a:lnTo>
                      <a:pt x="297" y="296"/>
                    </a:lnTo>
                    <a:lnTo>
                      <a:pt x="297" y="295"/>
                    </a:lnTo>
                    <a:lnTo>
                      <a:pt x="296" y="295"/>
                    </a:lnTo>
                    <a:lnTo>
                      <a:pt x="297" y="290"/>
                    </a:lnTo>
                    <a:lnTo>
                      <a:pt x="297" y="288"/>
                    </a:lnTo>
                    <a:lnTo>
                      <a:pt x="296" y="285"/>
                    </a:lnTo>
                    <a:lnTo>
                      <a:pt x="296" y="284"/>
                    </a:lnTo>
                    <a:lnTo>
                      <a:pt x="297" y="284"/>
                    </a:lnTo>
                    <a:lnTo>
                      <a:pt x="297" y="282"/>
                    </a:lnTo>
                    <a:lnTo>
                      <a:pt x="297" y="281"/>
                    </a:lnTo>
                    <a:lnTo>
                      <a:pt x="296" y="279"/>
                    </a:lnTo>
                    <a:lnTo>
                      <a:pt x="294" y="279"/>
                    </a:lnTo>
                    <a:lnTo>
                      <a:pt x="296" y="276"/>
                    </a:lnTo>
                    <a:lnTo>
                      <a:pt x="294" y="276"/>
                    </a:lnTo>
                    <a:lnTo>
                      <a:pt x="294" y="275"/>
                    </a:lnTo>
                    <a:lnTo>
                      <a:pt x="293" y="273"/>
                    </a:lnTo>
                    <a:lnTo>
                      <a:pt x="291" y="273"/>
                    </a:lnTo>
                    <a:lnTo>
                      <a:pt x="290" y="272"/>
                    </a:lnTo>
                    <a:lnTo>
                      <a:pt x="286" y="272"/>
                    </a:lnTo>
                    <a:lnTo>
                      <a:pt x="285" y="272"/>
                    </a:lnTo>
                    <a:lnTo>
                      <a:pt x="285" y="270"/>
                    </a:lnTo>
                    <a:lnTo>
                      <a:pt x="285" y="267"/>
                    </a:lnTo>
                    <a:lnTo>
                      <a:pt x="283" y="265"/>
                    </a:lnTo>
                    <a:lnTo>
                      <a:pt x="282" y="265"/>
                    </a:lnTo>
                    <a:lnTo>
                      <a:pt x="280" y="264"/>
                    </a:lnTo>
                    <a:lnTo>
                      <a:pt x="279" y="262"/>
                    </a:lnTo>
                    <a:lnTo>
                      <a:pt x="277" y="262"/>
                    </a:lnTo>
                    <a:lnTo>
                      <a:pt x="268" y="262"/>
                    </a:lnTo>
                    <a:lnTo>
                      <a:pt x="260" y="262"/>
                    </a:lnTo>
                    <a:lnTo>
                      <a:pt x="251" y="262"/>
                    </a:lnTo>
                    <a:lnTo>
                      <a:pt x="242" y="262"/>
                    </a:lnTo>
                    <a:lnTo>
                      <a:pt x="234" y="262"/>
                    </a:lnTo>
                    <a:lnTo>
                      <a:pt x="225" y="262"/>
                    </a:lnTo>
                    <a:lnTo>
                      <a:pt x="218" y="262"/>
                    </a:lnTo>
                    <a:lnTo>
                      <a:pt x="208" y="262"/>
                    </a:lnTo>
                    <a:lnTo>
                      <a:pt x="199" y="262"/>
                    </a:lnTo>
                    <a:lnTo>
                      <a:pt x="191" y="262"/>
                    </a:lnTo>
                    <a:lnTo>
                      <a:pt x="182" y="262"/>
                    </a:lnTo>
                    <a:lnTo>
                      <a:pt x="175" y="262"/>
                    </a:lnTo>
                    <a:lnTo>
                      <a:pt x="165" y="261"/>
                    </a:lnTo>
                    <a:lnTo>
                      <a:pt x="156" y="261"/>
                    </a:lnTo>
                    <a:lnTo>
                      <a:pt x="149" y="261"/>
                    </a:lnTo>
                    <a:lnTo>
                      <a:pt x="139" y="261"/>
                    </a:lnTo>
                    <a:lnTo>
                      <a:pt x="132" y="261"/>
                    </a:lnTo>
                    <a:lnTo>
                      <a:pt x="123" y="261"/>
                    </a:lnTo>
                    <a:lnTo>
                      <a:pt x="113" y="261"/>
                    </a:lnTo>
                    <a:lnTo>
                      <a:pt x="106" y="261"/>
                    </a:lnTo>
                    <a:lnTo>
                      <a:pt x="97" y="261"/>
                    </a:lnTo>
                    <a:lnTo>
                      <a:pt x="89" y="261"/>
                    </a:lnTo>
                    <a:lnTo>
                      <a:pt x="80" y="261"/>
                    </a:lnTo>
                    <a:lnTo>
                      <a:pt x="70" y="261"/>
                    </a:lnTo>
                    <a:lnTo>
                      <a:pt x="63" y="261"/>
                    </a:lnTo>
                    <a:lnTo>
                      <a:pt x="54" y="261"/>
                    </a:lnTo>
                    <a:lnTo>
                      <a:pt x="46" y="261"/>
                    </a:lnTo>
                    <a:lnTo>
                      <a:pt x="37" y="261"/>
                    </a:lnTo>
                    <a:lnTo>
                      <a:pt x="28" y="261"/>
                    </a:lnTo>
                    <a:lnTo>
                      <a:pt x="20" y="261"/>
                    </a:lnTo>
                    <a:lnTo>
                      <a:pt x="11" y="261"/>
                    </a:lnTo>
                    <a:lnTo>
                      <a:pt x="3" y="261"/>
                    </a:lnTo>
                    <a:lnTo>
                      <a:pt x="0" y="261"/>
                    </a:lnTo>
                    <a:lnTo>
                      <a:pt x="0" y="259"/>
                    </a:lnTo>
                    <a:lnTo>
                      <a:pt x="0" y="256"/>
                    </a:lnTo>
                    <a:lnTo>
                      <a:pt x="0" y="253"/>
                    </a:lnTo>
                    <a:lnTo>
                      <a:pt x="0" y="252"/>
                    </a:lnTo>
                    <a:lnTo>
                      <a:pt x="0" y="249"/>
                    </a:lnTo>
                    <a:lnTo>
                      <a:pt x="0" y="246"/>
                    </a:lnTo>
                    <a:lnTo>
                      <a:pt x="0" y="244"/>
                    </a:lnTo>
                    <a:lnTo>
                      <a:pt x="0" y="241"/>
                    </a:lnTo>
                    <a:lnTo>
                      <a:pt x="0" y="239"/>
                    </a:lnTo>
                    <a:lnTo>
                      <a:pt x="2" y="238"/>
                    </a:lnTo>
                    <a:lnTo>
                      <a:pt x="5" y="236"/>
                    </a:lnTo>
                    <a:lnTo>
                      <a:pt x="9" y="233"/>
                    </a:lnTo>
                    <a:lnTo>
                      <a:pt x="12" y="232"/>
                    </a:lnTo>
                    <a:lnTo>
                      <a:pt x="14" y="230"/>
                    </a:lnTo>
                    <a:lnTo>
                      <a:pt x="15" y="229"/>
                    </a:lnTo>
                    <a:lnTo>
                      <a:pt x="18" y="227"/>
                    </a:lnTo>
                    <a:lnTo>
                      <a:pt x="21" y="223"/>
                    </a:lnTo>
                    <a:lnTo>
                      <a:pt x="23" y="223"/>
                    </a:lnTo>
                    <a:lnTo>
                      <a:pt x="25" y="221"/>
                    </a:lnTo>
                    <a:lnTo>
                      <a:pt x="25" y="220"/>
                    </a:lnTo>
                    <a:lnTo>
                      <a:pt x="26" y="220"/>
                    </a:lnTo>
                    <a:lnTo>
                      <a:pt x="29" y="218"/>
                    </a:lnTo>
                    <a:lnTo>
                      <a:pt x="32" y="216"/>
                    </a:lnTo>
                    <a:lnTo>
                      <a:pt x="34" y="213"/>
                    </a:lnTo>
                    <a:lnTo>
                      <a:pt x="38" y="213"/>
                    </a:lnTo>
                    <a:lnTo>
                      <a:pt x="38" y="212"/>
                    </a:lnTo>
                    <a:lnTo>
                      <a:pt x="40" y="210"/>
                    </a:lnTo>
                    <a:lnTo>
                      <a:pt x="41" y="209"/>
                    </a:lnTo>
                    <a:lnTo>
                      <a:pt x="43" y="207"/>
                    </a:lnTo>
                    <a:lnTo>
                      <a:pt x="43" y="206"/>
                    </a:lnTo>
                    <a:lnTo>
                      <a:pt x="44" y="203"/>
                    </a:lnTo>
                    <a:lnTo>
                      <a:pt x="46" y="201"/>
                    </a:lnTo>
                    <a:lnTo>
                      <a:pt x="49" y="200"/>
                    </a:lnTo>
                    <a:lnTo>
                      <a:pt x="54" y="197"/>
                    </a:lnTo>
                    <a:lnTo>
                      <a:pt x="55" y="197"/>
                    </a:lnTo>
                    <a:lnTo>
                      <a:pt x="55" y="195"/>
                    </a:lnTo>
                    <a:lnTo>
                      <a:pt x="57" y="193"/>
                    </a:lnTo>
                    <a:lnTo>
                      <a:pt x="57" y="192"/>
                    </a:lnTo>
                    <a:lnTo>
                      <a:pt x="57" y="189"/>
                    </a:lnTo>
                    <a:lnTo>
                      <a:pt x="57" y="187"/>
                    </a:lnTo>
                    <a:lnTo>
                      <a:pt x="55" y="184"/>
                    </a:lnTo>
                    <a:lnTo>
                      <a:pt x="54" y="180"/>
                    </a:lnTo>
                    <a:lnTo>
                      <a:pt x="52" y="178"/>
                    </a:lnTo>
                    <a:lnTo>
                      <a:pt x="52" y="175"/>
                    </a:lnTo>
                    <a:lnTo>
                      <a:pt x="55" y="174"/>
                    </a:lnTo>
                    <a:lnTo>
                      <a:pt x="55" y="172"/>
                    </a:lnTo>
                    <a:lnTo>
                      <a:pt x="54" y="169"/>
                    </a:lnTo>
                    <a:lnTo>
                      <a:pt x="46" y="169"/>
                    </a:lnTo>
                    <a:lnTo>
                      <a:pt x="44" y="167"/>
                    </a:lnTo>
                    <a:lnTo>
                      <a:pt x="44" y="166"/>
                    </a:lnTo>
                    <a:lnTo>
                      <a:pt x="44" y="164"/>
                    </a:lnTo>
                    <a:lnTo>
                      <a:pt x="44" y="163"/>
                    </a:lnTo>
                    <a:lnTo>
                      <a:pt x="46" y="161"/>
                    </a:lnTo>
                    <a:lnTo>
                      <a:pt x="44" y="154"/>
                    </a:lnTo>
                    <a:lnTo>
                      <a:pt x="44" y="152"/>
                    </a:lnTo>
                    <a:lnTo>
                      <a:pt x="49" y="151"/>
                    </a:lnTo>
                    <a:lnTo>
                      <a:pt x="57" y="147"/>
                    </a:lnTo>
                    <a:lnTo>
                      <a:pt x="64" y="147"/>
                    </a:lnTo>
                    <a:lnTo>
                      <a:pt x="67" y="144"/>
                    </a:lnTo>
                    <a:lnTo>
                      <a:pt x="87" y="141"/>
                    </a:lnTo>
                    <a:lnTo>
                      <a:pt x="97" y="143"/>
                    </a:lnTo>
                    <a:lnTo>
                      <a:pt x="104" y="141"/>
                    </a:lnTo>
                    <a:lnTo>
                      <a:pt x="127" y="146"/>
                    </a:lnTo>
                    <a:lnTo>
                      <a:pt x="129" y="147"/>
                    </a:lnTo>
                    <a:lnTo>
                      <a:pt x="130" y="149"/>
                    </a:lnTo>
                    <a:lnTo>
                      <a:pt x="135" y="152"/>
                    </a:lnTo>
                    <a:lnTo>
                      <a:pt x="138" y="154"/>
                    </a:lnTo>
                    <a:lnTo>
                      <a:pt x="141" y="154"/>
                    </a:lnTo>
                    <a:lnTo>
                      <a:pt x="149" y="151"/>
                    </a:lnTo>
                    <a:lnTo>
                      <a:pt x="152" y="151"/>
                    </a:lnTo>
                    <a:lnTo>
                      <a:pt x="176" y="152"/>
                    </a:lnTo>
                    <a:lnTo>
                      <a:pt x="175" y="152"/>
                    </a:lnTo>
                    <a:lnTo>
                      <a:pt x="175" y="154"/>
                    </a:lnTo>
                    <a:lnTo>
                      <a:pt x="176" y="154"/>
                    </a:lnTo>
                    <a:lnTo>
                      <a:pt x="178" y="154"/>
                    </a:lnTo>
                    <a:lnTo>
                      <a:pt x="178" y="152"/>
                    </a:lnTo>
                    <a:lnTo>
                      <a:pt x="178" y="151"/>
                    </a:lnTo>
                    <a:lnTo>
                      <a:pt x="179" y="151"/>
                    </a:lnTo>
                    <a:lnTo>
                      <a:pt x="185" y="149"/>
                    </a:lnTo>
                    <a:lnTo>
                      <a:pt x="190" y="147"/>
                    </a:lnTo>
                    <a:lnTo>
                      <a:pt x="190" y="146"/>
                    </a:lnTo>
                    <a:lnTo>
                      <a:pt x="191" y="146"/>
                    </a:lnTo>
                    <a:lnTo>
                      <a:pt x="193" y="146"/>
                    </a:lnTo>
                    <a:lnTo>
                      <a:pt x="195" y="141"/>
                    </a:lnTo>
                    <a:lnTo>
                      <a:pt x="198" y="138"/>
                    </a:lnTo>
                    <a:lnTo>
                      <a:pt x="199" y="137"/>
                    </a:lnTo>
                    <a:lnTo>
                      <a:pt x="207" y="134"/>
                    </a:lnTo>
                    <a:lnTo>
                      <a:pt x="208" y="134"/>
                    </a:lnTo>
                    <a:lnTo>
                      <a:pt x="211" y="129"/>
                    </a:lnTo>
                    <a:lnTo>
                      <a:pt x="214" y="131"/>
                    </a:lnTo>
                    <a:lnTo>
                      <a:pt x="216" y="131"/>
                    </a:lnTo>
                    <a:lnTo>
                      <a:pt x="221" y="131"/>
                    </a:lnTo>
                    <a:lnTo>
                      <a:pt x="222" y="129"/>
                    </a:lnTo>
                    <a:lnTo>
                      <a:pt x="224" y="126"/>
                    </a:lnTo>
                    <a:lnTo>
                      <a:pt x="225" y="125"/>
                    </a:lnTo>
                    <a:lnTo>
                      <a:pt x="224" y="125"/>
                    </a:lnTo>
                    <a:lnTo>
                      <a:pt x="224" y="121"/>
                    </a:lnTo>
                    <a:lnTo>
                      <a:pt x="227" y="118"/>
                    </a:lnTo>
                    <a:lnTo>
                      <a:pt x="227" y="117"/>
                    </a:lnTo>
                    <a:lnTo>
                      <a:pt x="225" y="118"/>
                    </a:lnTo>
                    <a:lnTo>
                      <a:pt x="224" y="120"/>
                    </a:lnTo>
                    <a:lnTo>
                      <a:pt x="224" y="118"/>
                    </a:lnTo>
                    <a:lnTo>
                      <a:pt x="224" y="115"/>
                    </a:lnTo>
                    <a:lnTo>
                      <a:pt x="224" y="114"/>
                    </a:lnTo>
                    <a:lnTo>
                      <a:pt x="224" y="112"/>
                    </a:lnTo>
                    <a:lnTo>
                      <a:pt x="224" y="111"/>
                    </a:lnTo>
                    <a:lnTo>
                      <a:pt x="224" y="109"/>
                    </a:lnTo>
                    <a:lnTo>
                      <a:pt x="222" y="106"/>
                    </a:lnTo>
                    <a:lnTo>
                      <a:pt x="222" y="105"/>
                    </a:lnTo>
                    <a:lnTo>
                      <a:pt x="221" y="105"/>
                    </a:lnTo>
                    <a:lnTo>
                      <a:pt x="221" y="103"/>
                    </a:lnTo>
                    <a:lnTo>
                      <a:pt x="219" y="103"/>
                    </a:lnTo>
                    <a:lnTo>
                      <a:pt x="219" y="102"/>
                    </a:lnTo>
                    <a:lnTo>
                      <a:pt x="218" y="102"/>
                    </a:lnTo>
                    <a:lnTo>
                      <a:pt x="219" y="100"/>
                    </a:lnTo>
                    <a:lnTo>
                      <a:pt x="221" y="100"/>
                    </a:lnTo>
                    <a:lnTo>
                      <a:pt x="224" y="98"/>
                    </a:lnTo>
                    <a:lnTo>
                      <a:pt x="222" y="100"/>
                    </a:lnTo>
                    <a:lnTo>
                      <a:pt x="224" y="102"/>
                    </a:lnTo>
                    <a:lnTo>
                      <a:pt x="225" y="100"/>
                    </a:lnTo>
                    <a:lnTo>
                      <a:pt x="227" y="98"/>
                    </a:lnTo>
                    <a:lnTo>
                      <a:pt x="228" y="97"/>
                    </a:lnTo>
                    <a:lnTo>
                      <a:pt x="228" y="95"/>
                    </a:lnTo>
                    <a:lnTo>
                      <a:pt x="228" y="94"/>
                    </a:lnTo>
                    <a:lnTo>
                      <a:pt x="228" y="92"/>
                    </a:lnTo>
                    <a:lnTo>
                      <a:pt x="230" y="92"/>
                    </a:lnTo>
                    <a:lnTo>
                      <a:pt x="231" y="92"/>
                    </a:lnTo>
                    <a:lnTo>
                      <a:pt x="233" y="91"/>
                    </a:lnTo>
                    <a:lnTo>
                      <a:pt x="234" y="89"/>
                    </a:lnTo>
                    <a:lnTo>
                      <a:pt x="233" y="88"/>
                    </a:lnTo>
                    <a:lnTo>
                      <a:pt x="231" y="88"/>
                    </a:lnTo>
                    <a:lnTo>
                      <a:pt x="230" y="91"/>
                    </a:lnTo>
                    <a:lnTo>
                      <a:pt x="228" y="91"/>
                    </a:lnTo>
                    <a:lnTo>
                      <a:pt x="224" y="91"/>
                    </a:lnTo>
                    <a:lnTo>
                      <a:pt x="224" y="89"/>
                    </a:lnTo>
                    <a:lnTo>
                      <a:pt x="225" y="89"/>
                    </a:lnTo>
                    <a:lnTo>
                      <a:pt x="225" y="88"/>
                    </a:lnTo>
                    <a:lnTo>
                      <a:pt x="227" y="88"/>
                    </a:lnTo>
                    <a:lnTo>
                      <a:pt x="228" y="86"/>
                    </a:lnTo>
                    <a:lnTo>
                      <a:pt x="230" y="85"/>
                    </a:lnTo>
                    <a:lnTo>
                      <a:pt x="228" y="85"/>
                    </a:lnTo>
                    <a:lnTo>
                      <a:pt x="227" y="85"/>
                    </a:lnTo>
                    <a:lnTo>
                      <a:pt x="228" y="83"/>
                    </a:lnTo>
                    <a:lnTo>
                      <a:pt x="227" y="82"/>
                    </a:lnTo>
                    <a:lnTo>
                      <a:pt x="225" y="83"/>
                    </a:lnTo>
                    <a:lnTo>
                      <a:pt x="224" y="82"/>
                    </a:lnTo>
                    <a:lnTo>
                      <a:pt x="221" y="83"/>
                    </a:lnTo>
                    <a:lnTo>
                      <a:pt x="219" y="85"/>
                    </a:lnTo>
                    <a:lnTo>
                      <a:pt x="219" y="86"/>
                    </a:lnTo>
                    <a:lnTo>
                      <a:pt x="218" y="86"/>
                    </a:lnTo>
                    <a:lnTo>
                      <a:pt x="218" y="85"/>
                    </a:lnTo>
                    <a:lnTo>
                      <a:pt x="218" y="83"/>
                    </a:lnTo>
                    <a:lnTo>
                      <a:pt x="216" y="82"/>
                    </a:lnTo>
                    <a:lnTo>
                      <a:pt x="214" y="80"/>
                    </a:lnTo>
                    <a:lnTo>
                      <a:pt x="214" y="79"/>
                    </a:lnTo>
                    <a:lnTo>
                      <a:pt x="214" y="77"/>
                    </a:lnTo>
                    <a:lnTo>
                      <a:pt x="225" y="69"/>
                    </a:lnTo>
                    <a:lnTo>
                      <a:pt x="234" y="66"/>
                    </a:lnTo>
                    <a:lnTo>
                      <a:pt x="242" y="59"/>
                    </a:lnTo>
                    <a:lnTo>
                      <a:pt x="242" y="57"/>
                    </a:lnTo>
                    <a:lnTo>
                      <a:pt x="244" y="57"/>
                    </a:lnTo>
                    <a:lnTo>
                      <a:pt x="247" y="56"/>
                    </a:lnTo>
                    <a:lnTo>
                      <a:pt x="247" y="54"/>
                    </a:lnTo>
                    <a:lnTo>
                      <a:pt x="251" y="51"/>
                    </a:lnTo>
                    <a:lnTo>
                      <a:pt x="251" y="49"/>
                    </a:lnTo>
                    <a:lnTo>
                      <a:pt x="251" y="48"/>
                    </a:lnTo>
                    <a:lnTo>
                      <a:pt x="251" y="46"/>
                    </a:lnTo>
                    <a:lnTo>
                      <a:pt x="251" y="45"/>
                    </a:lnTo>
                    <a:lnTo>
                      <a:pt x="253" y="43"/>
                    </a:lnTo>
                    <a:lnTo>
                      <a:pt x="256" y="37"/>
                    </a:lnTo>
                    <a:lnTo>
                      <a:pt x="263" y="31"/>
                    </a:lnTo>
                    <a:lnTo>
                      <a:pt x="271" y="23"/>
                    </a:lnTo>
                    <a:lnTo>
                      <a:pt x="279" y="17"/>
                    </a:lnTo>
                    <a:lnTo>
                      <a:pt x="283" y="13"/>
                    </a:lnTo>
                    <a:lnTo>
                      <a:pt x="293" y="8"/>
                    </a:lnTo>
                    <a:lnTo>
                      <a:pt x="296" y="7"/>
                    </a:lnTo>
                    <a:lnTo>
                      <a:pt x="297" y="7"/>
                    </a:lnTo>
                    <a:lnTo>
                      <a:pt x="299" y="3"/>
                    </a:lnTo>
                    <a:lnTo>
                      <a:pt x="300" y="3"/>
                    </a:lnTo>
                    <a:lnTo>
                      <a:pt x="305" y="2"/>
                    </a:lnTo>
                    <a:lnTo>
                      <a:pt x="306" y="0"/>
                    </a:lnTo>
                    <a:lnTo>
                      <a:pt x="308" y="0"/>
                    </a:lnTo>
                    <a:lnTo>
                      <a:pt x="309" y="0"/>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09" name="Freeform 420">
                <a:extLst>
                  <a:ext uri="{FF2B5EF4-FFF2-40B4-BE49-F238E27FC236}">
                    <a16:creationId xmlns:a16="http://schemas.microsoft.com/office/drawing/2014/main" id="{2A6698F7-B072-DAC8-BAC5-FCFF6BD97FE5}"/>
                  </a:ext>
                </a:extLst>
              </p:cNvPr>
              <p:cNvSpPr>
                <a:spLocks/>
              </p:cNvSpPr>
              <p:nvPr/>
            </p:nvSpPr>
            <p:spPr bwMode="auto">
              <a:xfrm>
                <a:off x="7896225" y="3306763"/>
                <a:ext cx="582613" cy="336550"/>
              </a:xfrm>
              <a:custGeom>
                <a:avLst/>
                <a:gdLst>
                  <a:gd name="T0" fmla="*/ 363 w 367"/>
                  <a:gd name="T1" fmla="*/ 79 h 212"/>
                  <a:gd name="T2" fmla="*/ 356 w 367"/>
                  <a:gd name="T3" fmla="*/ 83 h 212"/>
                  <a:gd name="T4" fmla="*/ 350 w 367"/>
                  <a:gd name="T5" fmla="*/ 97 h 212"/>
                  <a:gd name="T6" fmla="*/ 349 w 367"/>
                  <a:gd name="T7" fmla="*/ 100 h 212"/>
                  <a:gd name="T8" fmla="*/ 341 w 367"/>
                  <a:gd name="T9" fmla="*/ 106 h 212"/>
                  <a:gd name="T10" fmla="*/ 340 w 367"/>
                  <a:gd name="T11" fmla="*/ 111 h 212"/>
                  <a:gd name="T12" fmla="*/ 341 w 367"/>
                  <a:gd name="T13" fmla="*/ 112 h 212"/>
                  <a:gd name="T14" fmla="*/ 343 w 367"/>
                  <a:gd name="T15" fmla="*/ 118 h 212"/>
                  <a:gd name="T16" fmla="*/ 338 w 367"/>
                  <a:gd name="T17" fmla="*/ 125 h 212"/>
                  <a:gd name="T18" fmla="*/ 335 w 367"/>
                  <a:gd name="T19" fmla="*/ 128 h 212"/>
                  <a:gd name="T20" fmla="*/ 335 w 367"/>
                  <a:gd name="T21" fmla="*/ 134 h 212"/>
                  <a:gd name="T22" fmla="*/ 335 w 367"/>
                  <a:gd name="T23" fmla="*/ 140 h 212"/>
                  <a:gd name="T24" fmla="*/ 343 w 367"/>
                  <a:gd name="T25" fmla="*/ 152 h 212"/>
                  <a:gd name="T26" fmla="*/ 350 w 367"/>
                  <a:gd name="T27" fmla="*/ 160 h 212"/>
                  <a:gd name="T28" fmla="*/ 363 w 367"/>
                  <a:gd name="T29" fmla="*/ 172 h 212"/>
                  <a:gd name="T30" fmla="*/ 358 w 367"/>
                  <a:gd name="T31" fmla="*/ 180 h 212"/>
                  <a:gd name="T32" fmla="*/ 349 w 367"/>
                  <a:gd name="T33" fmla="*/ 187 h 212"/>
                  <a:gd name="T34" fmla="*/ 340 w 367"/>
                  <a:gd name="T35" fmla="*/ 192 h 212"/>
                  <a:gd name="T36" fmla="*/ 332 w 367"/>
                  <a:gd name="T37" fmla="*/ 201 h 212"/>
                  <a:gd name="T38" fmla="*/ 321 w 367"/>
                  <a:gd name="T39" fmla="*/ 206 h 212"/>
                  <a:gd name="T40" fmla="*/ 314 w 367"/>
                  <a:gd name="T41" fmla="*/ 203 h 212"/>
                  <a:gd name="T42" fmla="*/ 303 w 367"/>
                  <a:gd name="T43" fmla="*/ 206 h 212"/>
                  <a:gd name="T44" fmla="*/ 298 w 367"/>
                  <a:gd name="T45" fmla="*/ 212 h 212"/>
                  <a:gd name="T46" fmla="*/ 254 w 367"/>
                  <a:gd name="T47" fmla="*/ 212 h 212"/>
                  <a:gd name="T48" fmla="*/ 211 w 367"/>
                  <a:gd name="T49" fmla="*/ 212 h 212"/>
                  <a:gd name="T50" fmla="*/ 166 w 367"/>
                  <a:gd name="T51" fmla="*/ 212 h 212"/>
                  <a:gd name="T52" fmla="*/ 124 w 367"/>
                  <a:gd name="T53" fmla="*/ 212 h 212"/>
                  <a:gd name="T54" fmla="*/ 79 w 367"/>
                  <a:gd name="T55" fmla="*/ 212 h 212"/>
                  <a:gd name="T56" fmla="*/ 32 w 367"/>
                  <a:gd name="T57" fmla="*/ 212 h 212"/>
                  <a:gd name="T58" fmla="*/ 0 w 367"/>
                  <a:gd name="T59" fmla="*/ 201 h 212"/>
                  <a:gd name="T60" fmla="*/ 0 w 367"/>
                  <a:gd name="T61" fmla="*/ 163 h 212"/>
                  <a:gd name="T62" fmla="*/ 0 w 367"/>
                  <a:gd name="T63" fmla="*/ 137 h 212"/>
                  <a:gd name="T64" fmla="*/ 0 w 367"/>
                  <a:gd name="T65" fmla="*/ 137 h 212"/>
                  <a:gd name="T66" fmla="*/ 0 w 367"/>
                  <a:gd name="T67" fmla="*/ 83 h 212"/>
                  <a:gd name="T68" fmla="*/ 0 w 367"/>
                  <a:gd name="T69" fmla="*/ 31 h 212"/>
                  <a:gd name="T70" fmla="*/ 19 w 367"/>
                  <a:gd name="T71" fmla="*/ 14 h 212"/>
                  <a:gd name="T72" fmla="*/ 26 w 367"/>
                  <a:gd name="T73" fmla="*/ 8 h 212"/>
                  <a:gd name="T74" fmla="*/ 26 w 367"/>
                  <a:gd name="T75" fmla="*/ 10 h 212"/>
                  <a:gd name="T76" fmla="*/ 32 w 367"/>
                  <a:gd name="T77" fmla="*/ 8 h 212"/>
                  <a:gd name="T78" fmla="*/ 47 w 367"/>
                  <a:gd name="T79" fmla="*/ 2 h 212"/>
                  <a:gd name="T80" fmla="*/ 47 w 367"/>
                  <a:gd name="T81" fmla="*/ 17 h 212"/>
                  <a:gd name="T82" fmla="*/ 75 w 367"/>
                  <a:gd name="T83" fmla="*/ 22 h 212"/>
                  <a:gd name="T84" fmla="*/ 127 w 367"/>
                  <a:gd name="T85" fmla="*/ 22 h 212"/>
                  <a:gd name="T86" fmla="*/ 179 w 367"/>
                  <a:gd name="T87" fmla="*/ 22 h 212"/>
                  <a:gd name="T88" fmla="*/ 229 w 367"/>
                  <a:gd name="T89" fmla="*/ 23 h 212"/>
                  <a:gd name="T90" fmla="*/ 281 w 367"/>
                  <a:gd name="T91" fmla="*/ 23 h 212"/>
                  <a:gd name="T92" fmla="*/ 326 w 367"/>
                  <a:gd name="T93" fmla="*/ 23 h 212"/>
                  <a:gd name="T94" fmla="*/ 332 w 367"/>
                  <a:gd name="T95" fmla="*/ 28 h 212"/>
                  <a:gd name="T96" fmla="*/ 338 w 367"/>
                  <a:gd name="T97" fmla="*/ 34 h 212"/>
                  <a:gd name="T98" fmla="*/ 341 w 367"/>
                  <a:gd name="T99" fmla="*/ 40 h 212"/>
                  <a:gd name="T100" fmla="*/ 343 w 367"/>
                  <a:gd name="T101" fmla="*/ 45 h 212"/>
                  <a:gd name="T102" fmla="*/ 344 w 367"/>
                  <a:gd name="T103" fmla="*/ 57 h 212"/>
                  <a:gd name="T104" fmla="*/ 353 w 367"/>
                  <a:gd name="T105" fmla="*/ 68 h 212"/>
                  <a:gd name="T106" fmla="*/ 363 w 367"/>
                  <a:gd name="T107" fmla="*/ 71 h 212"/>
                  <a:gd name="T108" fmla="*/ 366 w 367"/>
                  <a:gd name="T109" fmla="*/ 7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7" h="212">
                    <a:moveTo>
                      <a:pt x="366" y="77"/>
                    </a:moveTo>
                    <a:lnTo>
                      <a:pt x="367" y="77"/>
                    </a:lnTo>
                    <a:lnTo>
                      <a:pt x="366" y="79"/>
                    </a:lnTo>
                    <a:lnTo>
                      <a:pt x="364" y="79"/>
                    </a:lnTo>
                    <a:lnTo>
                      <a:pt x="363" y="79"/>
                    </a:lnTo>
                    <a:lnTo>
                      <a:pt x="363" y="79"/>
                    </a:lnTo>
                    <a:lnTo>
                      <a:pt x="361" y="79"/>
                    </a:lnTo>
                    <a:lnTo>
                      <a:pt x="361" y="79"/>
                    </a:lnTo>
                    <a:lnTo>
                      <a:pt x="361" y="80"/>
                    </a:lnTo>
                    <a:lnTo>
                      <a:pt x="361" y="80"/>
                    </a:lnTo>
                    <a:lnTo>
                      <a:pt x="361" y="80"/>
                    </a:lnTo>
                    <a:lnTo>
                      <a:pt x="356" y="83"/>
                    </a:lnTo>
                    <a:lnTo>
                      <a:pt x="356" y="85"/>
                    </a:lnTo>
                    <a:lnTo>
                      <a:pt x="356" y="86"/>
                    </a:lnTo>
                    <a:lnTo>
                      <a:pt x="356" y="88"/>
                    </a:lnTo>
                    <a:lnTo>
                      <a:pt x="355" y="91"/>
                    </a:lnTo>
                    <a:lnTo>
                      <a:pt x="352" y="95"/>
                    </a:lnTo>
                    <a:lnTo>
                      <a:pt x="350" y="97"/>
                    </a:lnTo>
                    <a:lnTo>
                      <a:pt x="350" y="97"/>
                    </a:lnTo>
                    <a:lnTo>
                      <a:pt x="349" y="97"/>
                    </a:lnTo>
                    <a:lnTo>
                      <a:pt x="349" y="98"/>
                    </a:lnTo>
                    <a:lnTo>
                      <a:pt x="349" y="98"/>
                    </a:lnTo>
                    <a:lnTo>
                      <a:pt x="349" y="98"/>
                    </a:lnTo>
                    <a:lnTo>
                      <a:pt x="349" y="100"/>
                    </a:lnTo>
                    <a:lnTo>
                      <a:pt x="349" y="100"/>
                    </a:lnTo>
                    <a:lnTo>
                      <a:pt x="346" y="103"/>
                    </a:lnTo>
                    <a:lnTo>
                      <a:pt x="344" y="103"/>
                    </a:lnTo>
                    <a:lnTo>
                      <a:pt x="343" y="105"/>
                    </a:lnTo>
                    <a:lnTo>
                      <a:pt x="343" y="105"/>
                    </a:lnTo>
                    <a:lnTo>
                      <a:pt x="341" y="106"/>
                    </a:lnTo>
                    <a:lnTo>
                      <a:pt x="340" y="106"/>
                    </a:lnTo>
                    <a:lnTo>
                      <a:pt x="338" y="108"/>
                    </a:lnTo>
                    <a:lnTo>
                      <a:pt x="338" y="109"/>
                    </a:lnTo>
                    <a:lnTo>
                      <a:pt x="340" y="109"/>
                    </a:lnTo>
                    <a:lnTo>
                      <a:pt x="340" y="111"/>
                    </a:lnTo>
                    <a:lnTo>
                      <a:pt x="340" y="111"/>
                    </a:lnTo>
                    <a:lnTo>
                      <a:pt x="340" y="111"/>
                    </a:lnTo>
                    <a:lnTo>
                      <a:pt x="340" y="111"/>
                    </a:lnTo>
                    <a:lnTo>
                      <a:pt x="340" y="112"/>
                    </a:lnTo>
                    <a:lnTo>
                      <a:pt x="341" y="112"/>
                    </a:lnTo>
                    <a:lnTo>
                      <a:pt x="341" y="112"/>
                    </a:lnTo>
                    <a:lnTo>
                      <a:pt x="341" y="112"/>
                    </a:lnTo>
                    <a:lnTo>
                      <a:pt x="341" y="112"/>
                    </a:lnTo>
                    <a:lnTo>
                      <a:pt x="341" y="114"/>
                    </a:lnTo>
                    <a:lnTo>
                      <a:pt x="343" y="114"/>
                    </a:lnTo>
                    <a:lnTo>
                      <a:pt x="344" y="115"/>
                    </a:lnTo>
                    <a:lnTo>
                      <a:pt x="344" y="117"/>
                    </a:lnTo>
                    <a:lnTo>
                      <a:pt x="343" y="118"/>
                    </a:lnTo>
                    <a:lnTo>
                      <a:pt x="343" y="120"/>
                    </a:lnTo>
                    <a:lnTo>
                      <a:pt x="341" y="120"/>
                    </a:lnTo>
                    <a:lnTo>
                      <a:pt x="341" y="121"/>
                    </a:lnTo>
                    <a:lnTo>
                      <a:pt x="341" y="123"/>
                    </a:lnTo>
                    <a:lnTo>
                      <a:pt x="340" y="125"/>
                    </a:lnTo>
                    <a:lnTo>
                      <a:pt x="338" y="125"/>
                    </a:lnTo>
                    <a:lnTo>
                      <a:pt x="337" y="125"/>
                    </a:lnTo>
                    <a:lnTo>
                      <a:pt x="337" y="126"/>
                    </a:lnTo>
                    <a:lnTo>
                      <a:pt x="337" y="126"/>
                    </a:lnTo>
                    <a:lnTo>
                      <a:pt x="337" y="126"/>
                    </a:lnTo>
                    <a:lnTo>
                      <a:pt x="335" y="126"/>
                    </a:lnTo>
                    <a:lnTo>
                      <a:pt x="335" y="128"/>
                    </a:lnTo>
                    <a:lnTo>
                      <a:pt x="337" y="128"/>
                    </a:lnTo>
                    <a:lnTo>
                      <a:pt x="337" y="128"/>
                    </a:lnTo>
                    <a:lnTo>
                      <a:pt x="335" y="131"/>
                    </a:lnTo>
                    <a:lnTo>
                      <a:pt x="335" y="132"/>
                    </a:lnTo>
                    <a:lnTo>
                      <a:pt x="335" y="132"/>
                    </a:lnTo>
                    <a:lnTo>
                      <a:pt x="335" y="134"/>
                    </a:lnTo>
                    <a:lnTo>
                      <a:pt x="335" y="134"/>
                    </a:lnTo>
                    <a:lnTo>
                      <a:pt x="335" y="135"/>
                    </a:lnTo>
                    <a:lnTo>
                      <a:pt x="335" y="138"/>
                    </a:lnTo>
                    <a:lnTo>
                      <a:pt x="335" y="138"/>
                    </a:lnTo>
                    <a:lnTo>
                      <a:pt x="335" y="140"/>
                    </a:lnTo>
                    <a:lnTo>
                      <a:pt x="335" y="140"/>
                    </a:lnTo>
                    <a:lnTo>
                      <a:pt x="337" y="143"/>
                    </a:lnTo>
                    <a:lnTo>
                      <a:pt x="337" y="143"/>
                    </a:lnTo>
                    <a:lnTo>
                      <a:pt x="338" y="143"/>
                    </a:lnTo>
                    <a:lnTo>
                      <a:pt x="341" y="143"/>
                    </a:lnTo>
                    <a:lnTo>
                      <a:pt x="343" y="146"/>
                    </a:lnTo>
                    <a:lnTo>
                      <a:pt x="343" y="152"/>
                    </a:lnTo>
                    <a:lnTo>
                      <a:pt x="344" y="154"/>
                    </a:lnTo>
                    <a:lnTo>
                      <a:pt x="346" y="155"/>
                    </a:lnTo>
                    <a:lnTo>
                      <a:pt x="347" y="157"/>
                    </a:lnTo>
                    <a:lnTo>
                      <a:pt x="349" y="155"/>
                    </a:lnTo>
                    <a:lnTo>
                      <a:pt x="350" y="157"/>
                    </a:lnTo>
                    <a:lnTo>
                      <a:pt x="350" y="160"/>
                    </a:lnTo>
                    <a:lnTo>
                      <a:pt x="353" y="163"/>
                    </a:lnTo>
                    <a:lnTo>
                      <a:pt x="355" y="164"/>
                    </a:lnTo>
                    <a:lnTo>
                      <a:pt x="355" y="164"/>
                    </a:lnTo>
                    <a:lnTo>
                      <a:pt x="356" y="167"/>
                    </a:lnTo>
                    <a:lnTo>
                      <a:pt x="359" y="169"/>
                    </a:lnTo>
                    <a:lnTo>
                      <a:pt x="363" y="172"/>
                    </a:lnTo>
                    <a:lnTo>
                      <a:pt x="364" y="175"/>
                    </a:lnTo>
                    <a:lnTo>
                      <a:pt x="364" y="177"/>
                    </a:lnTo>
                    <a:lnTo>
                      <a:pt x="364" y="178"/>
                    </a:lnTo>
                    <a:lnTo>
                      <a:pt x="363" y="178"/>
                    </a:lnTo>
                    <a:lnTo>
                      <a:pt x="359" y="180"/>
                    </a:lnTo>
                    <a:lnTo>
                      <a:pt x="358" y="180"/>
                    </a:lnTo>
                    <a:lnTo>
                      <a:pt x="358" y="180"/>
                    </a:lnTo>
                    <a:lnTo>
                      <a:pt x="355" y="183"/>
                    </a:lnTo>
                    <a:lnTo>
                      <a:pt x="355" y="183"/>
                    </a:lnTo>
                    <a:lnTo>
                      <a:pt x="352" y="183"/>
                    </a:lnTo>
                    <a:lnTo>
                      <a:pt x="352" y="184"/>
                    </a:lnTo>
                    <a:lnTo>
                      <a:pt x="349" y="187"/>
                    </a:lnTo>
                    <a:lnTo>
                      <a:pt x="349" y="187"/>
                    </a:lnTo>
                    <a:lnTo>
                      <a:pt x="346" y="189"/>
                    </a:lnTo>
                    <a:lnTo>
                      <a:pt x="344" y="189"/>
                    </a:lnTo>
                    <a:lnTo>
                      <a:pt x="343" y="190"/>
                    </a:lnTo>
                    <a:lnTo>
                      <a:pt x="341" y="190"/>
                    </a:lnTo>
                    <a:lnTo>
                      <a:pt x="340" y="192"/>
                    </a:lnTo>
                    <a:lnTo>
                      <a:pt x="340" y="193"/>
                    </a:lnTo>
                    <a:lnTo>
                      <a:pt x="338" y="195"/>
                    </a:lnTo>
                    <a:lnTo>
                      <a:pt x="340" y="197"/>
                    </a:lnTo>
                    <a:lnTo>
                      <a:pt x="338" y="198"/>
                    </a:lnTo>
                    <a:lnTo>
                      <a:pt x="335" y="200"/>
                    </a:lnTo>
                    <a:lnTo>
                      <a:pt x="332" y="201"/>
                    </a:lnTo>
                    <a:lnTo>
                      <a:pt x="330" y="201"/>
                    </a:lnTo>
                    <a:lnTo>
                      <a:pt x="329" y="200"/>
                    </a:lnTo>
                    <a:lnTo>
                      <a:pt x="324" y="203"/>
                    </a:lnTo>
                    <a:lnTo>
                      <a:pt x="324" y="203"/>
                    </a:lnTo>
                    <a:lnTo>
                      <a:pt x="323" y="203"/>
                    </a:lnTo>
                    <a:lnTo>
                      <a:pt x="321" y="206"/>
                    </a:lnTo>
                    <a:lnTo>
                      <a:pt x="321" y="206"/>
                    </a:lnTo>
                    <a:lnTo>
                      <a:pt x="320" y="206"/>
                    </a:lnTo>
                    <a:lnTo>
                      <a:pt x="320" y="204"/>
                    </a:lnTo>
                    <a:lnTo>
                      <a:pt x="318" y="204"/>
                    </a:lnTo>
                    <a:lnTo>
                      <a:pt x="317" y="203"/>
                    </a:lnTo>
                    <a:lnTo>
                      <a:pt x="314" y="203"/>
                    </a:lnTo>
                    <a:lnTo>
                      <a:pt x="312" y="203"/>
                    </a:lnTo>
                    <a:lnTo>
                      <a:pt x="309" y="203"/>
                    </a:lnTo>
                    <a:lnTo>
                      <a:pt x="307" y="204"/>
                    </a:lnTo>
                    <a:lnTo>
                      <a:pt x="306" y="204"/>
                    </a:lnTo>
                    <a:lnTo>
                      <a:pt x="304" y="204"/>
                    </a:lnTo>
                    <a:lnTo>
                      <a:pt x="303" y="206"/>
                    </a:lnTo>
                    <a:lnTo>
                      <a:pt x="301" y="207"/>
                    </a:lnTo>
                    <a:lnTo>
                      <a:pt x="300" y="210"/>
                    </a:lnTo>
                    <a:lnTo>
                      <a:pt x="298" y="212"/>
                    </a:lnTo>
                    <a:lnTo>
                      <a:pt x="298" y="212"/>
                    </a:lnTo>
                    <a:lnTo>
                      <a:pt x="298" y="212"/>
                    </a:lnTo>
                    <a:lnTo>
                      <a:pt x="298" y="212"/>
                    </a:lnTo>
                    <a:lnTo>
                      <a:pt x="291" y="212"/>
                    </a:lnTo>
                    <a:lnTo>
                      <a:pt x="283" y="212"/>
                    </a:lnTo>
                    <a:lnTo>
                      <a:pt x="277" y="212"/>
                    </a:lnTo>
                    <a:lnTo>
                      <a:pt x="269" y="212"/>
                    </a:lnTo>
                    <a:lnTo>
                      <a:pt x="261" y="212"/>
                    </a:lnTo>
                    <a:lnTo>
                      <a:pt x="254" y="212"/>
                    </a:lnTo>
                    <a:lnTo>
                      <a:pt x="248" y="212"/>
                    </a:lnTo>
                    <a:lnTo>
                      <a:pt x="240" y="212"/>
                    </a:lnTo>
                    <a:lnTo>
                      <a:pt x="232" y="212"/>
                    </a:lnTo>
                    <a:lnTo>
                      <a:pt x="225" y="212"/>
                    </a:lnTo>
                    <a:lnTo>
                      <a:pt x="219" y="212"/>
                    </a:lnTo>
                    <a:lnTo>
                      <a:pt x="211" y="212"/>
                    </a:lnTo>
                    <a:lnTo>
                      <a:pt x="203" y="212"/>
                    </a:lnTo>
                    <a:lnTo>
                      <a:pt x="196" y="212"/>
                    </a:lnTo>
                    <a:lnTo>
                      <a:pt x="189" y="212"/>
                    </a:lnTo>
                    <a:lnTo>
                      <a:pt x="182" y="212"/>
                    </a:lnTo>
                    <a:lnTo>
                      <a:pt x="174" y="212"/>
                    </a:lnTo>
                    <a:lnTo>
                      <a:pt x="166" y="212"/>
                    </a:lnTo>
                    <a:lnTo>
                      <a:pt x="160" y="212"/>
                    </a:lnTo>
                    <a:lnTo>
                      <a:pt x="153" y="212"/>
                    </a:lnTo>
                    <a:lnTo>
                      <a:pt x="145" y="212"/>
                    </a:lnTo>
                    <a:lnTo>
                      <a:pt x="137" y="212"/>
                    </a:lnTo>
                    <a:lnTo>
                      <a:pt x="131" y="212"/>
                    </a:lnTo>
                    <a:lnTo>
                      <a:pt x="124" y="212"/>
                    </a:lnTo>
                    <a:lnTo>
                      <a:pt x="116" y="212"/>
                    </a:lnTo>
                    <a:lnTo>
                      <a:pt x="108" y="212"/>
                    </a:lnTo>
                    <a:lnTo>
                      <a:pt x="102" y="212"/>
                    </a:lnTo>
                    <a:lnTo>
                      <a:pt x="95" y="212"/>
                    </a:lnTo>
                    <a:lnTo>
                      <a:pt x="87" y="212"/>
                    </a:lnTo>
                    <a:lnTo>
                      <a:pt x="79" y="212"/>
                    </a:lnTo>
                    <a:lnTo>
                      <a:pt x="73" y="212"/>
                    </a:lnTo>
                    <a:lnTo>
                      <a:pt x="65" y="212"/>
                    </a:lnTo>
                    <a:lnTo>
                      <a:pt x="58" y="212"/>
                    </a:lnTo>
                    <a:lnTo>
                      <a:pt x="49" y="212"/>
                    </a:lnTo>
                    <a:lnTo>
                      <a:pt x="41" y="212"/>
                    </a:lnTo>
                    <a:lnTo>
                      <a:pt x="32" y="212"/>
                    </a:lnTo>
                    <a:lnTo>
                      <a:pt x="24" y="212"/>
                    </a:lnTo>
                    <a:lnTo>
                      <a:pt x="16" y="212"/>
                    </a:lnTo>
                    <a:lnTo>
                      <a:pt x="7" y="212"/>
                    </a:lnTo>
                    <a:lnTo>
                      <a:pt x="0" y="212"/>
                    </a:lnTo>
                    <a:lnTo>
                      <a:pt x="0" y="207"/>
                    </a:lnTo>
                    <a:lnTo>
                      <a:pt x="0" y="201"/>
                    </a:lnTo>
                    <a:lnTo>
                      <a:pt x="0" y="195"/>
                    </a:lnTo>
                    <a:lnTo>
                      <a:pt x="0" y="189"/>
                    </a:lnTo>
                    <a:lnTo>
                      <a:pt x="0" y="183"/>
                    </a:lnTo>
                    <a:lnTo>
                      <a:pt x="0" y="177"/>
                    </a:lnTo>
                    <a:lnTo>
                      <a:pt x="0" y="169"/>
                    </a:lnTo>
                    <a:lnTo>
                      <a:pt x="0" y="163"/>
                    </a:lnTo>
                    <a:lnTo>
                      <a:pt x="0" y="157"/>
                    </a:lnTo>
                    <a:lnTo>
                      <a:pt x="0" y="149"/>
                    </a:lnTo>
                    <a:lnTo>
                      <a:pt x="0" y="143"/>
                    </a:lnTo>
                    <a:lnTo>
                      <a:pt x="0" y="137"/>
                    </a:lnTo>
                    <a:lnTo>
                      <a:pt x="0" y="137"/>
                    </a:lnTo>
                    <a:lnTo>
                      <a:pt x="0" y="137"/>
                    </a:lnTo>
                    <a:lnTo>
                      <a:pt x="0" y="137"/>
                    </a:lnTo>
                    <a:lnTo>
                      <a:pt x="0" y="137"/>
                    </a:lnTo>
                    <a:lnTo>
                      <a:pt x="0" y="137"/>
                    </a:lnTo>
                    <a:lnTo>
                      <a:pt x="0" y="137"/>
                    </a:lnTo>
                    <a:lnTo>
                      <a:pt x="0" y="137"/>
                    </a:lnTo>
                    <a:lnTo>
                      <a:pt x="0" y="137"/>
                    </a:lnTo>
                    <a:lnTo>
                      <a:pt x="0" y="128"/>
                    </a:lnTo>
                    <a:lnTo>
                      <a:pt x="0" y="118"/>
                    </a:lnTo>
                    <a:lnTo>
                      <a:pt x="0" y="109"/>
                    </a:lnTo>
                    <a:lnTo>
                      <a:pt x="0" y="102"/>
                    </a:lnTo>
                    <a:lnTo>
                      <a:pt x="0" y="92"/>
                    </a:lnTo>
                    <a:lnTo>
                      <a:pt x="0" y="83"/>
                    </a:lnTo>
                    <a:lnTo>
                      <a:pt x="0" y="76"/>
                    </a:lnTo>
                    <a:lnTo>
                      <a:pt x="0" y="66"/>
                    </a:lnTo>
                    <a:lnTo>
                      <a:pt x="0" y="57"/>
                    </a:lnTo>
                    <a:lnTo>
                      <a:pt x="0" y="48"/>
                    </a:lnTo>
                    <a:lnTo>
                      <a:pt x="0" y="39"/>
                    </a:lnTo>
                    <a:lnTo>
                      <a:pt x="0" y="31"/>
                    </a:lnTo>
                    <a:lnTo>
                      <a:pt x="0" y="23"/>
                    </a:lnTo>
                    <a:lnTo>
                      <a:pt x="3" y="23"/>
                    </a:lnTo>
                    <a:lnTo>
                      <a:pt x="4" y="22"/>
                    </a:lnTo>
                    <a:lnTo>
                      <a:pt x="4" y="22"/>
                    </a:lnTo>
                    <a:lnTo>
                      <a:pt x="9" y="20"/>
                    </a:lnTo>
                    <a:lnTo>
                      <a:pt x="19" y="14"/>
                    </a:lnTo>
                    <a:lnTo>
                      <a:pt x="21" y="13"/>
                    </a:lnTo>
                    <a:lnTo>
                      <a:pt x="21" y="13"/>
                    </a:lnTo>
                    <a:lnTo>
                      <a:pt x="23" y="13"/>
                    </a:lnTo>
                    <a:lnTo>
                      <a:pt x="23" y="11"/>
                    </a:lnTo>
                    <a:lnTo>
                      <a:pt x="24" y="10"/>
                    </a:lnTo>
                    <a:lnTo>
                      <a:pt x="26" y="8"/>
                    </a:lnTo>
                    <a:lnTo>
                      <a:pt x="27" y="8"/>
                    </a:lnTo>
                    <a:lnTo>
                      <a:pt x="29" y="8"/>
                    </a:lnTo>
                    <a:lnTo>
                      <a:pt x="27" y="10"/>
                    </a:lnTo>
                    <a:lnTo>
                      <a:pt x="27" y="10"/>
                    </a:lnTo>
                    <a:lnTo>
                      <a:pt x="26" y="10"/>
                    </a:lnTo>
                    <a:lnTo>
                      <a:pt x="26" y="10"/>
                    </a:lnTo>
                    <a:lnTo>
                      <a:pt x="24" y="11"/>
                    </a:lnTo>
                    <a:lnTo>
                      <a:pt x="24" y="11"/>
                    </a:lnTo>
                    <a:lnTo>
                      <a:pt x="24" y="11"/>
                    </a:lnTo>
                    <a:lnTo>
                      <a:pt x="26" y="11"/>
                    </a:lnTo>
                    <a:lnTo>
                      <a:pt x="29" y="10"/>
                    </a:lnTo>
                    <a:lnTo>
                      <a:pt x="32" y="8"/>
                    </a:lnTo>
                    <a:lnTo>
                      <a:pt x="33" y="7"/>
                    </a:lnTo>
                    <a:lnTo>
                      <a:pt x="36" y="5"/>
                    </a:lnTo>
                    <a:lnTo>
                      <a:pt x="39" y="3"/>
                    </a:lnTo>
                    <a:lnTo>
                      <a:pt x="47" y="0"/>
                    </a:lnTo>
                    <a:lnTo>
                      <a:pt x="47" y="0"/>
                    </a:lnTo>
                    <a:lnTo>
                      <a:pt x="47" y="2"/>
                    </a:lnTo>
                    <a:lnTo>
                      <a:pt x="47" y="5"/>
                    </a:lnTo>
                    <a:lnTo>
                      <a:pt x="47" y="7"/>
                    </a:lnTo>
                    <a:lnTo>
                      <a:pt x="47" y="10"/>
                    </a:lnTo>
                    <a:lnTo>
                      <a:pt x="47" y="13"/>
                    </a:lnTo>
                    <a:lnTo>
                      <a:pt x="47" y="14"/>
                    </a:lnTo>
                    <a:lnTo>
                      <a:pt x="47" y="17"/>
                    </a:lnTo>
                    <a:lnTo>
                      <a:pt x="47" y="20"/>
                    </a:lnTo>
                    <a:lnTo>
                      <a:pt x="47" y="22"/>
                    </a:lnTo>
                    <a:lnTo>
                      <a:pt x="50" y="22"/>
                    </a:lnTo>
                    <a:lnTo>
                      <a:pt x="58" y="22"/>
                    </a:lnTo>
                    <a:lnTo>
                      <a:pt x="67" y="22"/>
                    </a:lnTo>
                    <a:lnTo>
                      <a:pt x="75" y="22"/>
                    </a:lnTo>
                    <a:lnTo>
                      <a:pt x="84" y="22"/>
                    </a:lnTo>
                    <a:lnTo>
                      <a:pt x="93" y="22"/>
                    </a:lnTo>
                    <a:lnTo>
                      <a:pt x="101" y="22"/>
                    </a:lnTo>
                    <a:lnTo>
                      <a:pt x="110" y="22"/>
                    </a:lnTo>
                    <a:lnTo>
                      <a:pt x="117" y="22"/>
                    </a:lnTo>
                    <a:lnTo>
                      <a:pt x="127" y="22"/>
                    </a:lnTo>
                    <a:lnTo>
                      <a:pt x="136" y="22"/>
                    </a:lnTo>
                    <a:lnTo>
                      <a:pt x="144" y="22"/>
                    </a:lnTo>
                    <a:lnTo>
                      <a:pt x="153" y="22"/>
                    </a:lnTo>
                    <a:lnTo>
                      <a:pt x="160" y="22"/>
                    </a:lnTo>
                    <a:lnTo>
                      <a:pt x="170" y="22"/>
                    </a:lnTo>
                    <a:lnTo>
                      <a:pt x="179" y="22"/>
                    </a:lnTo>
                    <a:lnTo>
                      <a:pt x="186" y="22"/>
                    </a:lnTo>
                    <a:lnTo>
                      <a:pt x="196" y="22"/>
                    </a:lnTo>
                    <a:lnTo>
                      <a:pt x="203" y="22"/>
                    </a:lnTo>
                    <a:lnTo>
                      <a:pt x="212" y="22"/>
                    </a:lnTo>
                    <a:lnTo>
                      <a:pt x="222" y="23"/>
                    </a:lnTo>
                    <a:lnTo>
                      <a:pt x="229" y="23"/>
                    </a:lnTo>
                    <a:lnTo>
                      <a:pt x="238" y="23"/>
                    </a:lnTo>
                    <a:lnTo>
                      <a:pt x="246" y="23"/>
                    </a:lnTo>
                    <a:lnTo>
                      <a:pt x="255" y="23"/>
                    </a:lnTo>
                    <a:lnTo>
                      <a:pt x="265" y="23"/>
                    </a:lnTo>
                    <a:lnTo>
                      <a:pt x="272" y="23"/>
                    </a:lnTo>
                    <a:lnTo>
                      <a:pt x="281" y="23"/>
                    </a:lnTo>
                    <a:lnTo>
                      <a:pt x="289" y="23"/>
                    </a:lnTo>
                    <a:lnTo>
                      <a:pt x="298" y="23"/>
                    </a:lnTo>
                    <a:lnTo>
                      <a:pt x="307" y="23"/>
                    </a:lnTo>
                    <a:lnTo>
                      <a:pt x="315" y="23"/>
                    </a:lnTo>
                    <a:lnTo>
                      <a:pt x="324" y="23"/>
                    </a:lnTo>
                    <a:lnTo>
                      <a:pt x="326" y="23"/>
                    </a:lnTo>
                    <a:lnTo>
                      <a:pt x="326" y="23"/>
                    </a:lnTo>
                    <a:lnTo>
                      <a:pt x="326" y="23"/>
                    </a:lnTo>
                    <a:lnTo>
                      <a:pt x="327" y="25"/>
                    </a:lnTo>
                    <a:lnTo>
                      <a:pt x="329" y="26"/>
                    </a:lnTo>
                    <a:lnTo>
                      <a:pt x="330" y="26"/>
                    </a:lnTo>
                    <a:lnTo>
                      <a:pt x="332" y="28"/>
                    </a:lnTo>
                    <a:lnTo>
                      <a:pt x="332" y="31"/>
                    </a:lnTo>
                    <a:lnTo>
                      <a:pt x="332" y="33"/>
                    </a:lnTo>
                    <a:lnTo>
                      <a:pt x="333" y="33"/>
                    </a:lnTo>
                    <a:lnTo>
                      <a:pt x="337" y="33"/>
                    </a:lnTo>
                    <a:lnTo>
                      <a:pt x="337" y="33"/>
                    </a:lnTo>
                    <a:lnTo>
                      <a:pt x="338" y="34"/>
                    </a:lnTo>
                    <a:lnTo>
                      <a:pt x="340" y="34"/>
                    </a:lnTo>
                    <a:lnTo>
                      <a:pt x="341" y="36"/>
                    </a:lnTo>
                    <a:lnTo>
                      <a:pt x="341" y="37"/>
                    </a:lnTo>
                    <a:lnTo>
                      <a:pt x="343" y="37"/>
                    </a:lnTo>
                    <a:lnTo>
                      <a:pt x="343" y="37"/>
                    </a:lnTo>
                    <a:lnTo>
                      <a:pt x="341" y="40"/>
                    </a:lnTo>
                    <a:lnTo>
                      <a:pt x="343" y="40"/>
                    </a:lnTo>
                    <a:lnTo>
                      <a:pt x="343" y="40"/>
                    </a:lnTo>
                    <a:lnTo>
                      <a:pt x="344" y="42"/>
                    </a:lnTo>
                    <a:lnTo>
                      <a:pt x="344" y="43"/>
                    </a:lnTo>
                    <a:lnTo>
                      <a:pt x="344" y="45"/>
                    </a:lnTo>
                    <a:lnTo>
                      <a:pt x="343" y="45"/>
                    </a:lnTo>
                    <a:lnTo>
                      <a:pt x="343" y="46"/>
                    </a:lnTo>
                    <a:lnTo>
                      <a:pt x="344" y="49"/>
                    </a:lnTo>
                    <a:lnTo>
                      <a:pt x="344" y="51"/>
                    </a:lnTo>
                    <a:lnTo>
                      <a:pt x="343" y="56"/>
                    </a:lnTo>
                    <a:lnTo>
                      <a:pt x="344" y="56"/>
                    </a:lnTo>
                    <a:lnTo>
                      <a:pt x="344" y="57"/>
                    </a:lnTo>
                    <a:lnTo>
                      <a:pt x="347" y="63"/>
                    </a:lnTo>
                    <a:lnTo>
                      <a:pt x="349" y="65"/>
                    </a:lnTo>
                    <a:lnTo>
                      <a:pt x="349" y="66"/>
                    </a:lnTo>
                    <a:lnTo>
                      <a:pt x="352" y="66"/>
                    </a:lnTo>
                    <a:lnTo>
                      <a:pt x="353" y="68"/>
                    </a:lnTo>
                    <a:lnTo>
                      <a:pt x="353" y="68"/>
                    </a:lnTo>
                    <a:lnTo>
                      <a:pt x="355" y="69"/>
                    </a:lnTo>
                    <a:lnTo>
                      <a:pt x="356" y="69"/>
                    </a:lnTo>
                    <a:lnTo>
                      <a:pt x="359" y="69"/>
                    </a:lnTo>
                    <a:lnTo>
                      <a:pt x="361" y="69"/>
                    </a:lnTo>
                    <a:lnTo>
                      <a:pt x="361" y="71"/>
                    </a:lnTo>
                    <a:lnTo>
                      <a:pt x="363" y="71"/>
                    </a:lnTo>
                    <a:lnTo>
                      <a:pt x="363" y="71"/>
                    </a:lnTo>
                    <a:lnTo>
                      <a:pt x="363" y="71"/>
                    </a:lnTo>
                    <a:lnTo>
                      <a:pt x="364" y="71"/>
                    </a:lnTo>
                    <a:lnTo>
                      <a:pt x="364" y="71"/>
                    </a:lnTo>
                    <a:lnTo>
                      <a:pt x="364" y="72"/>
                    </a:lnTo>
                    <a:lnTo>
                      <a:pt x="366" y="74"/>
                    </a:lnTo>
                    <a:lnTo>
                      <a:pt x="366" y="76"/>
                    </a:lnTo>
                    <a:lnTo>
                      <a:pt x="366" y="77"/>
                    </a:lnTo>
                    <a:close/>
                  </a:path>
                </a:pathLst>
              </a:custGeom>
              <a:grpFill/>
              <a:ln w="4763">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10" name="Freeform 421">
                <a:extLst>
                  <a:ext uri="{FF2B5EF4-FFF2-40B4-BE49-F238E27FC236}">
                    <a16:creationId xmlns:a16="http://schemas.microsoft.com/office/drawing/2014/main" id="{06105B02-2E82-E51E-8BB7-1888844F40AB}"/>
                  </a:ext>
                </a:extLst>
              </p:cNvPr>
              <p:cNvSpPr>
                <a:spLocks noEditPoints="1"/>
              </p:cNvSpPr>
              <p:nvPr/>
            </p:nvSpPr>
            <p:spPr bwMode="auto">
              <a:xfrm>
                <a:off x="8839200" y="2573338"/>
                <a:ext cx="420688" cy="636587"/>
              </a:xfrm>
              <a:custGeom>
                <a:avLst/>
                <a:gdLst>
                  <a:gd name="T0" fmla="*/ 139 w 265"/>
                  <a:gd name="T1" fmla="*/ 325 h 401"/>
                  <a:gd name="T2" fmla="*/ 89 w 265"/>
                  <a:gd name="T3" fmla="*/ 315 h 401"/>
                  <a:gd name="T4" fmla="*/ 153 w 265"/>
                  <a:gd name="T5" fmla="*/ 306 h 401"/>
                  <a:gd name="T6" fmla="*/ 145 w 265"/>
                  <a:gd name="T7" fmla="*/ 305 h 401"/>
                  <a:gd name="T8" fmla="*/ 139 w 265"/>
                  <a:gd name="T9" fmla="*/ 300 h 401"/>
                  <a:gd name="T10" fmla="*/ 170 w 265"/>
                  <a:gd name="T11" fmla="*/ 300 h 401"/>
                  <a:gd name="T12" fmla="*/ 155 w 265"/>
                  <a:gd name="T13" fmla="*/ 294 h 401"/>
                  <a:gd name="T14" fmla="*/ 151 w 265"/>
                  <a:gd name="T15" fmla="*/ 288 h 401"/>
                  <a:gd name="T16" fmla="*/ 136 w 265"/>
                  <a:gd name="T17" fmla="*/ 288 h 401"/>
                  <a:gd name="T18" fmla="*/ 161 w 265"/>
                  <a:gd name="T19" fmla="*/ 283 h 401"/>
                  <a:gd name="T20" fmla="*/ 141 w 265"/>
                  <a:gd name="T21" fmla="*/ 280 h 401"/>
                  <a:gd name="T22" fmla="*/ 168 w 265"/>
                  <a:gd name="T23" fmla="*/ 289 h 401"/>
                  <a:gd name="T24" fmla="*/ 184 w 265"/>
                  <a:gd name="T25" fmla="*/ 283 h 401"/>
                  <a:gd name="T26" fmla="*/ 259 w 265"/>
                  <a:gd name="T27" fmla="*/ 231 h 401"/>
                  <a:gd name="T28" fmla="*/ 262 w 265"/>
                  <a:gd name="T29" fmla="*/ 230 h 401"/>
                  <a:gd name="T30" fmla="*/ 262 w 265"/>
                  <a:gd name="T31" fmla="*/ 222 h 401"/>
                  <a:gd name="T32" fmla="*/ 164 w 265"/>
                  <a:gd name="T33" fmla="*/ 13 h 401"/>
                  <a:gd name="T34" fmla="*/ 197 w 265"/>
                  <a:gd name="T35" fmla="*/ 26 h 401"/>
                  <a:gd name="T36" fmla="*/ 210 w 265"/>
                  <a:gd name="T37" fmla="*/ 141 h 401"/>
                  <a:gd name="T38" fmla="*/ 213 w 265"/>
                  <a:gd name="T39" fmla="*/ 165 h 401"/>
                  <a:gd name="T40" fmla="*/ 230 w 265"/>
                  <a:gd name="T41" fmla="*/ 193 h 401"/>
                  <a:gd name="T42" fmla="*/ 245 w 265"/>
                  <a:gd name="T43" fmla="*/ 210 h 401"/>
                  <a:gd name="T44" fmla="*/ 251 w 265"/>
                  <a:gd name="T45" fmla="*/ 230 h 401"/>
                  <a:gd name="T46" fmla="*/ 248 w 265"/>
                  <a:gd name="T47" fmla="*/ 237 h 401"/>
                  <a:gd name="T48" fmla="*/ 259 w 265"/>
                  <a:gd name="T49" fmla="*/ 237 h 401"/>
                  <a:gd name="T50" fmla="*/ 240 w 265"/>
                  <a:gd name="T51" fmla="*/ 256 h 401"/>
                  <a:gd name="T52" fmla="*/ 233 w 265"/>
                  <a:gd name="T53" fmla="*/ 259 h 401"/>
                  <a:gd name="T54" fmla="*/ 222 w 265"/>
                  <a:gd name="T55" fmla="*/ 256 h 401"/>
                  <a:gd name="T56" fmla="*/ 211 w 265"/>
                  <a:gd name="T57" fmla="*/ 268 h 401"/>
                  <a:gd name="T58" fmla="*/ 205 w 265"/>
                  <a:gd name="T59" fmla="*/ 262 h 401"/>
                  <a:gd name="T60" fmla="*/ 199 w 265"/>
                  <a:gd name="T61" fmla="*/ 276 h 401"/>
                  <a:gd name="T62" fmla="*/ 194 w 265"/>
                  <a:gd name="T63" fmla="*/ 279 h 401"/>
                  <a:gd name="T64" fmla="*/ 184 w 265"/>
                  <a:gd name="T65" fmla="*/ 269 h 401"/>
                  <a:gd name="T66" fmla="*/ 178 w 265"/>
                  <a:gd name="T67" fmla="*/ 269 h 401"/>
                  <a:gd name="T68" fmla="*/ 165 w 265"/>
                  <a:gd name="T69" fmla="*/ 276 h 401"/>
                  <a:gd name="T70" fmla="*/ 161 w 265"/>
                  <a:gd name="T71" fmla="*/ 289 h 401"/>
                  <a:gd name="T72" fmla="*/ 145 w 265"/>
                  <a:gd name="T73" fmla="*/ 280 h 401"/>
                  <a:gd name="T74" fmla="*/ 145 w 265"/>
                  <a:gd name="T75" fmla="*/ 271 h 401"/>
                  <a:gd name="T76" fmla="*/ 133 w 265"/>
                  <a:gd name="T77" fmla="*/ 277 h 401"/>
                  <a:gd name="T78" fmla="*/ 128 w 265"/>
                  <a:gd name="T79" fmla="*/ 305 h 401"/>
                  <a:gd name="T80" fmla="*/ 118 w 265"/>
                  <a:gd name="T81" fmla="*/ 312 h 401"/>
                  <a:gd name="T82" fmla="*/ 107 w 265"/>
                  <a:gd name="T83" fmla="*/ 309 h 401"/>
                  <a:gd name="T84" fmla="*/ 96 w 265"/>
                  <a:gd name="T85" fmla="*/ 325 h 401"/>
                  <a:gd name="T86" fmla="*/ 95 w 265"/>
                  <a:gd name="T87" fmla="*/ 325 h 401"/>
                  <a:gd name="T88" fmla="*/ 90 w 265"/>
                  <a:gd name="T89" fmla="*/ 315 h 401"/>
                  <a:gd name="T90" fmla="*/ 87 w 265"/>
                  <a:gd name="T91" fmla="*/ 328 h 401"/>
                  <a:gd name="T92" fmla="*/ 81 w 265"/>
                  <a:gd name="T93" fmla="*/ 309 h 401"/>
                  <a:gd name="T94" fmla="*/ 81 w 265"/>
                  <a:gd name="T95" fmla="*/ 331 h 401"/>
                  <a:gd name="T96" fmla="*/ 75 w 265"/>
                  <a:gd name="T97" fmla="*/ 323 h 401"/>
                  <a:gd name="T98" fmla="*/ 70 w 265"/>
                  <a:gd name="T99" fmla="*/ 331 h 401"/>
                  <a:gd name="T100" fmla="*/ 63 w 265"/>
                  <a:gd name="T101" fmla="*/ 329 h 401"/>
                  <a:gd name="T102" fmla="*/ 53 w 265"/>
                  <a:gd name="T103" fmla="*/ 352 h 401"/>
                  <a:gd name="T104" fmla="*/ 44 w 265"/>
                  <a:gd name="T105" fmla="*/ 364 h 401"/>
                  <a:gd name="T106" fmla="*/ 30 w 265"/>
                  <a:gd name="T107" fmla="*/ 383 h 401"/>
                  <a:gd name="T108" fmla="*/ 14 w 265"/>
                  <a:gd name="T109" fmla="*/ 375 h 401"/>
                  <a:gd name="T110" fmla="*/ 7 w 265"/>
                  <a:gd name="T111" fmla="*/ 334 h 401"/>
                  <a:gd name="T112" fmla="*/ 3 w 265"/>
                  <a:gd name="T113" fmla="*/ 254 h 401"/>
                  <a:gd name="T114" fmla="*/ 6 w 265"/>
                  <a:gd name="T115" fmla="*/ 193 h 401"/>
                  <a:gd name="T116" fmla="*/ 20 w 265"/>
                  <a:gd name="T117" fmla="*/ 185 h 401"/>
                  <a:gd name="T118" fmla="*/ 40 w 265"/>
                  <a:gd name="T119" fmla="*/ 161 h 401"/>
                  <a:gd name="T120" fmla="*/ 49 w 265"/>
                  <a:gd name="T121" fmla="*/ 130 h 401"/>
                  <a:gd name="T122" fmla="*/ 57 w 265"/>
                  <a:gd name="T123" fmla="*/ 102 h 401"/>
                  <a:gd name="T124" fmla="*/ 109 w 265"/>
                  <a:gd name="T125" fmla="*/ 1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5" h="401">
                    <a:moveTo>
                      <a:pt x="30" y="401"/>
                    </a:moveTo>
                    <a:lnTo>
                      <a:pt x="29" y="401"/>
                    </a:lnTo>
                    <a:lnTo>
                      <a:pt x="29" y="400"/>
                    </a:lnTo>
                    <a:lnTo>
                      <a:pt x="30" y="400"/>
                    </a:lnTo>
                    <a:lnTo>
                      <a:pt x="30" y="401"/>
                    </a:lnTo>
                    <a:close/>
                    <a:moveTo>
                      <a:pt x="112" y="334"/>
                    </a:moveTo>
                    <a:lnTo>
                      <a:pt x="112" y="332"/>
                    </a:lnTo>
                    <a:lnTo>
                      <a:pt x="113" y="332"/>
                    </a:lnTo>
                    <a:lnTo>
                      <a:pt x="112" y="334"/>
                    </a:lnTo>
                    <a:close/>
                    <a:moveTo>
                      <a:pt x="90" y="331"/>
                    </a:moveTo>
                    <a:lnTo>
                      <a:pt x="89" y="329"/>
                    </a:lnTo>
                    <a:lnTo>
                      <a:pt x="89" y="328"/>
                    </a:lnTo>
                    <a:lnTo>
                      <a:pt x="89" y="325"/>
                    </a:lnTo>
                    <a:lnTo>
                      <a:pt x="90" y="326"/>
                    </a:lnTo>
                    <a:lnTo>
                      <a:pt x="90" y="328"/>
                    </a:lnTo>
                    <a:lnTo>
                      <a:pt x="90" y="331"/>
                    </a:lnTo>
                    <a:close/>
                    <a:moveTo>
                      <a:pt x="139" y="325"/>
                    </a:moveTo>
                    <a:lnTo>
                      <a:pt x="138" y="326"/>
                    </a:lnTo>
                    <a:lnTo>
                      <a:pt x="138" y="325"/>
                    </a:lnTo>
                    <a:lnTo>
                      <a:pt x="138" y="323"/>
                    </a:lnTo>
                    <a:lnTo>
                      <a:pt x="139" y="323"/>
                    </a:lnTo>
                    <a:lnTo>
                      <a:pt x="139" y="325"/>
                    </a:lnTo>
                    <a:close/>
                    <a:moveTo>
                      <a:pt x="104" y="320"/>
                    </a:moveTo>
                    <a:lnTo>
                      <a:pt x="104" y="318"/>
                    </a:lnTo>
                    <a:lnTo>
                      <a:pt x="104" y="317"/>
                    </a:lnTo>
                    <a:lnTo>
                      <a:pt x="106" y="317"/>
                    </a:lnTo>
                    <a:lnTo>
                      <a:pt x="104" y="320"/>
                    </a:lnTo>
                    <a:close/>
                    <a:moveTo>
                      <a:pt x="87" y="325"/>
                    </a:moveTo>
                    <a:lnTo>
                      <a:pt x="86" y="323"/>
                    </a:lnTo>
                    <a:lnTo>
                      <a:pt x="86" y="321"/>
                    </a:lnTo>
                    <a:lnTo>
                      <a:pt x="86" y="320"/>
                    </a:lnTo>
                    <a:lnTo>
                      <a:pt x="87" y="318"/>
                    </a:lnTo>
                    <a:lnTo>
                      <a:pt x="87" y="317"/>
                    </a:lnTo>
                    <a:lnTo>
                      <a:pt x="89" y="315"/>
                    </a:lnTo>
                    <a:lnTo>
                      <a:pt x="89" y="317"/>
                    </a:lnTo>
                    <a:lnTo>
                      <a:pt x="89" y="318"/>
                    </a:lnTo>
                    <a:lnTo>
                      <a:pt x="89" y="320"/>
                    </a:lnTo>
                    <a:lnTo>
                      <a:pt x="89" y="321"/>
                    </a:lnTo>
                    <a:lnTo>
                      <a:pt x="87" y="321"/>
                    </a:lnTo>
                    <a:lnTo>
                      <a:pt x="87" y="323"/>
                    </a:lnTo>
                    <a:lnTo>
                      <a:pt x="87" y="325"/>
                    </a:lnTo>
                    <a:close/>
                    <a:moveTo>
                      <a:pt x="107" y="314"/>
                    </a:moveTo>
                    <a:lnTo>
                      <a:pt x="107" y="315"/>
                    </a:lnTo>
                    <a:lnTo>
                      <a:pt x="107" y="314"/>
                    </a:lnTo>
                    <a:lnTo>
                      <a:pt x="107" y="312"/>
                    </a:lnTo>
                    <a:lnTo>
                      <a:pt x="107" y="314"/>
                    </a:lnTo>
                    <a:close/>
                    <a:moveTo>
                      <a:pt x="155" y="311"/>
                    </a:moveTo>
                    <a:lnTo>
                      <a:pt x="153" y="311"/>
                    </a:lnTo>
                    <a:lnTo>
                      <a:pt x="153" y="309"/>
                    </a:lnTo>
                    <a:lnTo>
                      <a:pt x="153" y="308"/>
                    </a:lnTo>
                    <a:lnTo>
                      <a:pt x="153" y="306"/>
                    </a:lnTo>
                    <a:lnTo>
                      <a:pt x="155" y="305"/>
                    </a:lnTo>
                    <a:lnTo>
                      <a:pt x="156" y="305"/>
                    </a:lnTo>
                    <a:lnTo>
                      <a:pt x="156" y="306"/>
                    </a:lnTo>
                    <a:lnTo>
                      <a:pt x="156" y="308"/>
                    </a:lnTo>
                    <a:lnTo>
                      <a:pt x="156" y="311"/>
                    </a:lnTo>
                    <a:lnTo>
                      <a:pt x="155" y="311"/>
                    </a:lnTo>
                    <a:close/>
                    <a:moveTo>
                      <a:pt x="144" y="309"/>
                    </a:moveTo>
                    <a:lnTo>
                      <a:pt x="142" y="309"/>
                    </a:lnTo>
                    <a:lnTo>
                      <a:pt x="139" y="308"/>
                    </a:lnTo>
                    <a:lnTo>
                      <a:pt x="141" y="306"/>
                    </a:lnTo>
                    <a:lnTo>
                      <a:pt x="139" y="305"/>
                    </a:lnTo>
                    <a:lnTo>
                      <a:pt x="138" y="303"/>
                    </a:lnTo>
                    <a:lnTo>
                      <a:pt x="138" y="302"/>
                    </a:lnTo>
                    <a:lnTo>
                      <a:pt x="139" y="302"/>
                    </a:lnTo>
                    <a:lnTo>
                      <a:pt x="141" y="303"/>
                    </a:lnTo>
                    <a:lnTo>
                      <a:pt x="142" y="305"/>
                    </a:lnTo>
                    <a:lnTo>
                      <a:pt x="145" y="305"/>
                    </a:lnTo>
                    <a:lnTo>
                      <a:pt x="145" y="306"/>
                    </a:lnTo>
                    <a:lnTo>
                      <a:pt x="145" y="308"/>
                    </a:lnTo>
                    <a:lnTo>
                      <a:pt x="144" y="308"/>
                    </a:lnTo>
                    <a:lnTo>
                      <a:pt x="144" y="309"/>
                    </a:lnTo>
                    <a:close/>
                    <a:moveTo>
                      <a:pt x="164" y="302"/>
                    </a:moveTo>
                    <a:lnTo>
                      <a:pt x="162" y="303"/>
                    </a:lnTo>
                    <a:lnTo>
                      <a:pt x="162" y="302"/>
                    </a:lnTo>
                    <a:lnTo>
                      <a:pt x="164" y="302"/>
                    </a:lnTo>
                    <a:close/>
                    <a:moveTo>
                      <a:pt x="171" y="303"/>
                    </a:moveTo>
                    <a:lnTo>
                      <a:pt x="171" y="302"/>
                    </a:lnTo>
                    <a:lnTo>
                      <a:pt x="173" y="302"/>
                    </a:lnTo>
                    <a:lnTo>
                      <a:pt x="174" y="303"/>
                    </a:lnTo>
                    <a:lnTo>
                      <a:pt x="173" y="303"/>
                    </a:lnTo>
                    <a:lnTo>
                      <a:pt x="171" y="303"/>
                    </a:lnTo>
                    <a:close/>
                    <a:moveTo>
                      <a:pt x="142" y="300"/>
                    </a:moveTo>
                    <a:lnTo>
                      <a:pt x="141" y="302"/>
                    </a:lnTo>
                    <a:lnTo>
                      <a:pt x="139" y="300"/>
                    </a:lnTo>
                    <a:lnTo>
                      <a:pt x="138" y="300"/>
                    </a:lnTo>
                    <a:lnTo>
                      <a:pt x="136" y="302"/>
                    </a:lnTo>
                    <a:lnTo>
                      <a:pt x="136" y="303"/>
                    </a:lnTo>
                    <a:lnTo>
                      <a:pt x="135" y="302"/>
                    </a:lnTo>
                    <a:lnTo>
                      <a:pt x="136" y="300"/>
                    </a:lnTo>
                    <a:lnTo>
                      <a:pt x="139" y="297"/>
                    </a:lnTo>
                    <a:lnTo>
                      <a:pt x="141" y="297"/>
                    </a:lnTo>
                    <a:lnTo>
                      <a:pt x="142" y="297"/>
                    </a:lnTo>
                    <a:lnTo>
                      <a:pt x="144" y="297"/>
                    </a:lnTo>
                    <a:lnTo>
                      <a:pt x="144" y="298"/>
                    </a:lnTo>
                    <a:lnTo>
                      <a:pt x="142" y="300"/>
                    </a:lnTo>
                    <a:close/>
                    <a:moveTo>
                      <a:pt x="167" y="297"/>
                    </a:moveTo>
                    <a:lnTo>
                      <a:pt x="168" y="297"/>
                    </a:lnTo>
                    <a:lnTo>
                      <a:pt x="168" y="295"/>
                    </a:lnTo>
                    <a:lnTo>
                      <a:pt x="170" y="297"/>
                    </a:lnTo>
                    <a:lnTo>
                      <a:pt x="170" y="298"/>
                    </a:lnTo>
                    <a:lnTo>
                      <a:pt x="170" y="300"/>
                    </a:lnTo>
                    <a:lnTo>
                      <a:pt x="167" y="300"/>
                    </a:lnTo>
                    <a:lnTo>
                      <a:pt x="165" y="298"/>
                    </a:lnTo>
                    <a:lnTo>
                      <a:pt x="164" y="300"/>
                    </a:lnTo>
                    <a:lnTo>
                      <a:pt x="162" y="298"/>
                    </a:lnTo>
                    <a:lnTo>
                      <a:pt x="164" y="297"/>
                    </a:lnTo>
                    <a:lnTo>
                      <a:pt x="165" y="297"/>
                    </a:lnTo>
                    <a:lnTo>
                      <a:pt x="165" y="295"/>
                    </a:lnTo>
                    <a:lnTo>
                      <a:pt x="167" y="297"/>
                    </a:lnTo>
                    <a:close/>
                    <a:moveTo>
                      <a:pt x="179" y="291"/>
                    </a:moveTo>
                    <a:lnTo>
                      <a:pt x="179" y="292"/>
                    </a:lnTo>
                    <a:lnTo>
                      <a:pt x="178" y="291"/>
                    </a:lnTo>
                    <a:lnTo>
                      <a:pt x="178" y="289"/>
                    </a:lnTo>
                    <a:lnTo>
                      <a:pt x="179" y="289"/>
                    </a:lnTo>
                    <a:lnTo>
                      <a:pt x="179" y="291"/>
                    </a:lnTo>
                    <a:close/>
                    <a:moveTo>
                      <a:pt x="156" y="292"/>
                    </a:moveTo>
                    <a:lnTo>
                      <a:pt x="156" y="294"/>
                    </a:lnTo>
                    <a:lnTo>
                      <a:pt x="155" y="294"/>
                    </a:lnTo>
                    <a:lnTo>
                      <a:pt x="153" y="294"/>
                    </a:lnTo>
                    <a:lnTo>
                      <a:pt x="153" y="295"/>
                    </a:lnTo>
                    <a:lnTo>
                      <a:pt x="155" y="295"/>
                    </a:lnTo>
                    <a:lnTo>
                      <a:pt x="155" y="297"/>
                    </a:lnTo>
                    <a:lnTo>
                      <a:pt x="153" y="298"/>
                    </a:lnTo>
                    <a:lnTo>
                      <a:pt x="151" y="298"/>
                    </a:lnTo>
                    <a:lnTo>
                      <a:pt x="150" y="297"/>
                    </a:lnTo>
                    <a:lnTo>
                      <a:pt x="148" y="297"/>
                    </a:lnTo>
                    <a:lnTo>
                      <a:pt x="150" y="295"/>
                    </a:lnTo>
                    <a:lnTo>
                      <a:pt x="150" y="294"/>
                    </a:lnTo>
                    <a:lnTo>
                      <a:pt x="148" y="292"/>
                    </a:lnTo>
                    <a:lnTo>
                      <a:pt x="150" y="292"/>
                    </a:lnTo>
                    <a:lnTo>
                      <a:pt x="151" y="292"/>
                    </a:lnTo>
                    <a:lnTo>
                      <a:pt x="150" y="291"/>
                    </a:lnTo>
                    <a:lnTo>
                      <a:pt x="151" y="291"/>
                    </a:lnTo>
                    <a:lnTo>
                      <a:pt x="151" y="289"/>
                    </a:lnTo>
                    <a:lnTo>
                      <a:pt x="151" y="288"/>
                    </a:lnTo>
                    <a:lnTo>
                      <a:pt x="153" y="288"/>
                    </a:lnTo>
                    <a:lnTo>
                      <a:pt x="155" y="289"/>
                    </a:lnTo>
                    <a:lnTo>
                      <a:pt x="155" y="291"/>
                    </a:lnTo>
                    <a:lnTo>
                      <a:pt x="156" y="291"/>
                    </a:lnTo>
                    <a:lnTo>
                      <a:pt x="156" y="292"/>
                    </a:lnTo>
                    <a:close/>
                    <a:moveTo>
                      <a:pt x="151" y="288"/>
                    </a:moveTo>
                    <a:lnTo>
                      <a:pt x="150" y="288"/>
                    </a:lnTo>
                    <a:lnTo>
                      <a:pt x="148" y="288"/>
                    </a:lnTo>
                    <a:lnTo>
                      <a:pt x="148" y="286"/>
                    </a:lnTo>
                    <a:lnTo>
                      <a:pt x="148" y="285"/>
                    </a:lnTo>
                    <a:lnTo>
                      <a:pt x="150" y="286"/>
                    </a:lnTo>
                    <a:lnTo>
                      <a:pt x="151" y="288"/>
                    </a:lnTo>
                    <a:close/>
                    <a:moveTo>
                      <a:pt x="139" y="286"/>
                    </a:moveTo>
                    <a:lnTo>
                      <a:pt x="138" y="288"/>
                    </a:lnTo>
                    <a:lnTo>
                      <a:pt x="136" y="291"/>
                    </a:lnTo>
                    <a:lnTo>
                      <a:pt x="136" y="289"/>
                    </a:lnTo>
                    <a:lnTo>
                      <a:pt x="136" y="288"/>
                    </a:lnTo>
                    <a:lnTo>
                      <a:pt x="135" y="288"/>
                    </a:lnTo>
                    <a:lnTo>
                      <a:pt x="135" y="286"/>
                    </a:lnTo>
                    <a:lnTo>
                      <a:pt x="136" y="285"/>
                    </a:lnTo>
                    <a:lnTo>
                      <a:pt x="138" y="285"/>
                    </a:lnTo>
                    <a:lnTo>
                      <a:pt x="139" y="286"/>
                    </a:lnTo>
                    <a:close/>
                    <a:moveTo>
                      <a:pt x="167" y="283"/>
                    </a:moveTo>
                    <a:lnTo>
                      <a:pt x="167" y="282"/>
                    </a:lnTo>
                    <a:lnTo>
                      <a:pt x="167" y="280"/>
                    </a:lnTo>
                    <a:lnTo>
                      <a:pt x="168" y="279"/>
                    </a:lnTo>
                    <a:lnTo>
                      <a:pt x="168" y="280"/>
                    </a:lnTo>
                    <a:lnTo>
                      <a:pt x="168" y="282"/>
                    </a:lnTo>
                    <a:lnTo>
                      <a:pt x="167" y="282"/>
                    </a:lnTo>
                    <a:lnTo>
                      <a:pt x="167" y="283"/>
                    </a:lnTo>
                    <a:close/>
                    <a:moveTo>
                      <a:pt x="165" y="283"/>
                    </a:moveTo>
                    <a:lnTo>
                      <a:pt x="164" y="285"/>
                    </a:lnTo>
                    <a:lnTo>
                      <a:pt x="162" y="283"/>
                    </a:lnTo>
                    <a:lnTo>
                      <a:pt x="161" y="283"/>
                    </a:lnTo>
                    <a:lnTo>
                      <a:pt x="161" y="282"/>
                    </a:lnTo>
                    <a:lnTo>
                      <a:pt x="162" y="280"/>
                    </a:lnTo>
                    <a:lnTo>
                      <a:pt x="162" y="279"/>
                    </a:lnTo>
                    <a:lnTo>
                      <a:pt x="164" y="279"/>
                    </a:lnTo>
                    <a:lnTo>
                      <a:pt x="164" y="280"/>
                    </a:lnTo>
                    <a:lnTo>
                      <a:pt x="164" y="282"/>
                    </a:lnTo>
                    <a:lnTo>
                      <a:pt x="164" y="283"/>
                    </a:lnTo>
                    <a:lnTo>
                      <a:pt x="165" y="283"/>
                    </a:lnTo>
                    <a:close/>
                    <a:moveTo>
                      <a:pt x="139" y="283"/>
                    </a:moveTo>
                    <a:lnTo>
                      <a:pt x="138" y="285"/>
                    </a:lnTo>
                    <a:lnTo>
                      <a:pt x="136" y="283"/>
                    </a:lnTo>
                    <a:lnTo>
                      <a:pt x="136" y="282"/>
                    </a:lnTo>
                    <a:lnTo>
                      <a:pt x="138" y="280"/>
                    </a:lnTo>
                    <a:lnTo>
                      <a:pt x="138" y="279"/>
                    </a:lnTo>
                    <a:lnTo>
                      <a:pt x="139" y="277"/>
                    </a:lnTo>
                    <a:lnTo>
                      <a:pt x="139" y="279"/>
                    </a:lnTo>
                    <a:lnTo>
                      <a:pt x="141" y="280"/>
                    </a:lnTo>
                    <a:lnTo>
                      <a:pt x="139" y="282"/>
                    </a:lnTo>
                    <a:lnTo>
                      <a:pt x="139" y="283"/>
                    </a:lnTo>
                    <a:close/>
                    <a:moveTo>
                      <a:pt x="182" y="285"/>
                    </a:moveTo>
                    <a:lnTo>
                      <a:pt x="179" y="286"/>
                    </a:lnTo>
                    <a:lnTo>
                      <a:pt x="176" y="286"/>
                    </a:lnTo>
                    <a:lnTo>
                      <a:pt x="174" y="285"/>
                    </a:lnTo>
                    <a:lnTo>
                      <a:pt x="174" y="288"/>
                    </a:lnTo>
                    <a:lnTo>
                      <a:pt x="176" y="289"/>
                    </a:lnTo>
                    <a:lnTo>
                      <a:pt x="176" y="291"/>
                    </a:lnTo>
                    <a:lnTo>
                      <a:pt x="174" y="291"/>
                    </a:lnTo>
                    <a:lnTo>
                      <a:pt x="174" y="292"/>
                    </a:lnTo>
                    <a:lnTo>
                      <a:pt x="173" y="292"/>
                    </a:lnTo>
                    <a:lnTo>
                      <a:pt x="173" y="291"/>
                    </a:lnTo>
                    <a:lnTo>
                      <a:pt x="171" y="291"/>
                    </a:lnTo>
                    <a:lnTo>
                      <a:pt x="171" y="292"/>
                    </a:lnTo>
                    <a:lnTo>
                      <a:pt x="170" y="291"/>
                    </a:lnTo>
                    <a:lnTo>
                      <a:pt x="168" y="289"/>
                    </a:lnTo>
                    <a:lnTo>
                      <a:pt x="168" y="288"/>
                    </a:lnTo>
                    <a:lnTo>
                      <a:pt x="168" y="286"/>
                    </a:lnTo>
                    <a:lnTo>
                      <a:pt x="167" y="286"/>
                    </a:lnTo>
                    <a:lnTo>
                      <a:pt x="167" y="285"/>
                    </a:lnTo>
                    <a:lnTo>
                      <a:pt x="167" y="283"/>
                    </a:lnTo>
                    <a:lnTo>
                      <a:pt x="168" y="280"/>
                    </a:lnTo>
                    <a:lnTo>
                      <a:pt x="170" y="280"/>
                    </a:lnTo>
                    <a:lnTo>
                      <a:pt x="170" y="279"/>
                    </a:lnTo>
                    <a:lnTo>
                      <a:pt x="171" y="279"/>
                    </a:lnTo>
                    <a:lnTo>
                      <a:pt x="171" y="277"/>
                    </a:lnTo>
                    <a:lnTo>
                      <a:pt x="173" y="276"/>
                    </a:lnTo>
                    <a:lnTo>
                      <a:pt x="174" y="274"/>
                    </a:lnTo>
                    <a:lnTo>
                      <a:pt x="178" y="274"/>
                    </a:lnTo>
                    <a:lnTo>
                      <a:pt x="179" y="276"/>
                    </a:lnTo>
                    <a:lnTo>
                      <a:pt x="179" y="277"/>
                    </a:lnTo>
                    <a:lnTo>
                      <a:pt x="182" y="280"/>
                    </a:lnTo>
                    <a:lnTo>
                      <a:pt x="184" y="283"/>
                    </a:lnTo>
                    <a:lnTo>
                      <a:pt x="182" y="285"/>
                    </a:lnTo>
                    <a:close/>
                    <a:moveTo>
                      <a:pt x="222" y="271"/>
                    </a:moveTo>
                    <a:lnTo>
                      <a:pt x="220" y="272"/>
                    </a:lnTo>
                    <a:lnTo>
                      <a:pt x="219" y="269"/>
                    </a:lnTo>
                    <a:lnTo>
                      <a:pt x="219" y="268"/>
                    </a:lnTo>
                    <a:lnTo>
                      <a:pt x="219" y="266"/>
                    </a:lnTo>
                    <a:lnTo>
                      <a:pt x="220" y="266"/>
                    </a:lnTo>
                    <a:lnTo>
                      <a:pt x="220" y="269"/>
                    </a:lnTo>
                    <a:lnTo>
                      <a:pt x="222" y="269"/>
                    </a:lnTo>
                    <a:lnTo>
                      <a:pt x="222" y="271"/>
                    </a:lnTo>
                    <a:close/>
                    <a:moveTo>
                      <a:pt x="240" y="259"/>
                    </a:moveTo>
                    <a:lnTo>
                      <a:pt x="239" y="260"/>
                    </a:lnTo>
                    <a:lnTo>
                      <a:pt x="237" y="259"/>
                    </a:lnTo>
                    <a:lnTo>
                      <a:pt x="239" y="257"/>
                    </a:lnTo>
                    <a:lnTo>
                      <a:pt x="240" y="257"/>
                    </a:lnTo>
                    <a:lnTo>
                      <a:pt x="240" y="259"/>
                    </a:lnTo>
                    <a:close/>
                    <a:moveTo>
                      <a:pt x="259" y="231"/>
                    </a:moveTo>
                    <a:lnTo>
                      <a:pt x="259" y="233"/>
                    </a:lnTo>
                    <a:lnTo>
                      <a:pt x="257" y="233"/>
                    </a:lnTo>
                    <a:lnTo>
                      <a:pt x="254" y="230"/>
                    </a:lnTo>
                    <a:lnTo>
                      <a:pt x="254" y="228"/>
                    </a:lnTo>
                    <a:lnTo>
                      <a:pt x="256" y="228"/>
                    </a:lnTo>
                    <a:lnTo>
                      <a:pt x="257" y="231"/>
                    </a:lnTo>
                    <a:lnTo>
                      <a:pt x="259" y="231"/>
                    </a:lnTo>
                    <a:close/>
                    <a:moveTo>
                      <a:pt x="263" y="237"/>
                    </a:moveTo>
                    <a:lnTo>
                      <a:pt x="263" y="239"/>
                    </a:lnTo>
                    <a:lnTo>
                      <a:pt x="262" y="239"/>
                    </a:lnTo>
                    <a:lnTo>
                      <a:pt x="260" y="237"/>
                    </a:lnTo>
                    <a:lnTo>
                      <a:pt x="259" y="236"/>
                    </a:lnTo>
                    <a:lnTo>
                      <a:pt x="260" y="234"/>
                    </a:lnTo>
                    <a:lnTo>
                      <a:pt x="260" y="233"/>
                    </a:lnTo>
                    <a:lnTo>
                      <a:pt x="260" y="231"/>
                    </a:lnTo>
                    <a:lnTo>
                      <a:pt x="262" y="231"/>
                    </a:lnTo>
                    <a:lnTo>
                      <a:pt x="262" y="230"/>
                    </a:lnTo>
                    <a:lnTo>
                      <a:pt x="262" y="228"/>
                    </a:lnTo>
                    <a:lnTo>
                      <a:pt x="263" y="228"/>
                    </a:lnTo>
                    <a:lnTo>
                      <a:pt x="263" y="230"/>
                    </a:lnTo>
                    <a:lnTo>
                      <a:pt x="265" y="231"/>
                    </a:lnTo>
                    <a:lnTo>
                      <a:pt x="265" y="233"/>
                    </a:lnTo>
                    <a:lnTo>
                      <a:pt x="263" y="234"/>
                    </a:lnTo>
                    <a:lnTo>
                      <a:pt x="262" y="236"/>
                    </a:lnTo>
                    <a:lnTo>
                      <a:pt x="263" y="237"/>
                    </a:lnTo>
                    <a:close/>
                    <a:moveTo>
                      <a:pt x="259" y="230"/>
                    </a:moveTo>
                    <a:lnTo>
                      <a:pt x="259" y="231"/>
                    </a:lnTo>
                    <a:lnTo>
                      <a:pt x="257" y="228"/>
                    </a:lnTo>
                    <a:lnTo>
                      <a:pt x="257" y="226"/>
                    </a:lnTo>
                    <a:lnTo>
                      <a:pt x="257" y="225"/>
                    </a:lnTo>
                    <a:lnTo>
                      <a:pt x="259" y="223"/>
                    </a:lnTo>
                    <a:lnTo>
                      <a:pt x="259" y="222"/>
                    </a:lnTo>
                    <a:lnTo>
                      <a:pt x="260" y="222"/>
                    </a:lnTo>
                    <a:lnTo>
                      <a:pt x="262" y="222"/>
                    </a:lnTo>
                    <a:lnTo>
                      <a:pt x="262" y="223"/>
                    </a:lnTo>
                    <a:lnTo>
                      <a:pt x="260" y="225"/>
                    </a:lnTo>
                    <a:lnTo>
                      <a:pt x="260" y="226"/>
                    </a:lnTo>
                    <a:lnTo>
                      <a:pt x="259" y="230"/>
                    </a:lnTo>
                    <a:close/>
                    <a:moveTo>
                      <a:pt x="128" y="20"/>
                    </a:moveTo>
                    <a:lnTo>
                      <a:pt x="138" y="24"/>
                    </a:lnTo>
                    <a:lnTo>
                      <a:pt x="139" y="24"/>
                    </a:lnTo>
                    <a:lnTo>
                      <a:pt x="147" y="20"/>
                    </a:lnTo>
                    <a:lnTo>
                      <a:pt x="150" y="20"/>
                    </a:lnTo>
                    <a:lnTo>
                      <a:pt x="153" y="20"/>
                    </a:lnTo>
                    <a:lnTo>
                      <a:pt x="155" y="20"/>
                    </a:lnTo>
                    <a:lnTo>
                      <a:pt x="155" y="18"/>
                    </a:lnTo>
                    <a:lnTo>
                      <a:pt x="156" y="17"/>
                    </a:lnTo>
                    <a:lnTo>
                      <a:pt x="158" y="17"/>
                    </a:lnTo>
                    <a:lnTo>
                      <a:pt x="161" y="15"/>
                    </a:lnTo>
                    <a:lnTo>
                      <a:pt x="162" y="13"/>
                    </a:lnTo>
                    <a:lnTo>
                      <a:pt x="164" y="13"/>
                    </a:lnTo>
                    <a:lnTo>
                      <a:pt x="165" y="13"/>
                    </a:lnTo>
                    <a:lnTo>
                      <a:pt x="167" y="15"/>
                    </a:lnTo>
                    <a:lnTo>
                      <a:pt x="168" y="15"/>
                    </a:lnTo>
                    <a:lnTo>
                      <a:pt x="170" y="13"/>
                    </a:lnTo>
                    <a:lnTo>
                      <a:pt x="170" y="12"/>
                    </a:lnTo>
                    <a:lnTo>
                      <a:pt x="173" y="9"/>
                    </a:lnTo>
                    <a:lnTo>
                      <a:pt x="176" y="7"/>
                    </a:lnTo>
                    <a:lnTo>
                      <a:pt x="179" y="9"/>
                    </a:lnTo>
                    <a:lnTo>
                      <a:pt x="182" y="10"/>
                    </a:lnTo>
                    <a:lnTo>
                      <a:pt x="184" y="12"/>
                    </a:lnTo>
                    <a:lnTo>
                      <a:pt x="185" y="13"/>
                    </a:lnTo>
                    <a:lnTo>
                      <a:pt x="187" y="15"/>
                    </a:lnTo>
                    <a:lnTo>
                      <a:pt x="188" y="15"/>
                    </a:lnTo>
                    <a:lnTo>
                      <a:pt x="191" y="20"/>
                    </a:lnTo>
                    <a:lnTo>
                      <a:pt x="194" y="21"/>
                    </a:lnTo>
                    <a:lnTo>
                      <a:pt x="197" y="24"/>
                    </a:lnTo>
                    <a:lnTo>
                      <a:pt x="197" y="26"/>
                    </a:lnTo>
                    <a:lnTo>
                      <a:pt x="197" y="27"/>
                    </a:lnTo>
                    <a:lnTo>
                      <a:pt x="200" y="29"/>
                    </a:lnTo>
                    <a:lnTo>
                      <a:pt x="202" y="32"/>
                    </a:lnTo>
                    <a:lnTo>
                      <a:pt x="204" y="33"/>
                    </a:lnTo>
                    <a:lnTo>
                      <a:pt x="207" y="35"/>
                    </a:lnTo>
                    <a:lnTo>
                      <a:pt x="207" y="40"/>
                    </a:lnTo>
                    <a:lnTo>
                      <a:pt x="207" y="52"/>
                    </a:lnTo>
                    <a:lnTo>
                      <a:pt x="207" y="64"/>
                    </a:lnTo>
                    <a:lnTo>
                      <a:pt x="207" y="76"/>
                    </a:lnTo>
                    <a:lnTo>
                      <a:pt x="208" y="89"/>
                    </a:lnTo>
                    <a:lnTo>
                      <a:pt x="208" y="101"/>
                    </a:lnTo>
                    <a:lnTo>
                      <a:pt x="208" y="113"/>
                    </a:lnTo>
                    <a:lnTo>
                      <a:pt x="208" y="125"/>
                    </a:lnTo>
                    <a:lnTo>
                      <a:pt x="208" y="138"/>
                    </a:lnTo>
                    <a:lnTo>
                      <a:pt x="208" y="139"/>
                    </a:lnTo>
                    <a:lnTo>
                      <a:pt x="210" y="139"/>
                    </a:lnTo>
                    <a:lnTo>
                      <a:pt x="210" y="141"/>
                    </a:lnTo>
                    <a:lnTo>
                      <a:pt x="210" y="142"/>
                    </a:lnTo>
                    <a:lnTo>
                      <a:pt x="208" y="144"/>
                    </a:lnTo>
                    <a:lnTo>
                      <a:pt x="207" y="145"/>
                    </a:lnTo>
                    <a:lnTo>
                      <a:pt x="208" y="147"/>
                    </a:lnTo>
                    <a:lnTo>
                      <a:pt x="208" y="148"/>
                    </a:lnTo>
                    <a:lnTo>
                      <a:pt x="208" y="150"/>
                    </a:lnTo>
                    <a:lnTo>
                      <a:pt x="208" y="151"/>
                    </a:lnTo>
                    <a:lnTo>
                      <a:pt x="207" y="153"/>
                    </a:lnTo>
                    <a:lnTo>
                      <a:pt x="207" y="154"/>
                    </a:lnTo>
                    <a:lnTo>
                      <a:pt x="207" y="156"/>
                    </a:lnTo>
                    <a:lnTo>
                      <a:pt x="205" y="158"/>
                    </a:lnTo>
                    <a:lnTo>
                      <a:pt x="204" y="158"/>
                    </a:lnTo>
                    <a:lnTo>
                      <a:pt x="204" y="159"/>
                    </a:lnTo>
                    <a:lnTo>
                      <a:pt x="205" y="161"/>
                    </a:lnTo>
                    <a:lnTo>
                      <a:pt x="208" y="164"/>
                    </a:lnTo>
                    <a:lnTo>
                      <a:pt x="211" y="165"/>
                    </a:lnTo>
                    <a:lnTo>
                      <a:pt x="213" y="165"/>
                    </a:lnTo>
                    <a:lnTo>
                      <a:pt x="213" y="167"/>
                    </a:lnTo>
                    <a:lnTo>
                      <a:pt x="214" y="165"/>
                    </a:lnTo>
                    <a:lnTo>
                      <a:pt x="216" y="168"/>
                    </a:lnTo>
                    <a:lnTo>
                      <a:pt x="217" y="168"/>
                    </a:lnTo>
                    <a:lnTo>
                      <a:pt x="219" y="170"/>
                    </a:lnTo>
                    <a:lnTo>
                      <a:pt x="222" y="170"/>
                    </a:lnTo>
                    <a:lnTo>
                      <a:pt x="223" y="170"/>
                    </a:lnTo>
                    <a:lnTo>
                      <a:pt x="230" y="170"/>
                    </a:lnTo>
                    <a:lnTo>
                      <a:pt x="231" y="170"/>
                    </a:lnTo>
                    <a:lnTo>
                      <a:pt x="231" y="173"/>
                    </a:lnTo>
                    <a:lnTo>
                      <a:pt x="231" y="176"/>
                    </a:lnTo>
                    <a:lnTo>
                      <a:pt x="230" y="177"/>
                    </a:lnTo>
                    <a:lnTo>
                      <a:pt x="228" y="177"/>
                    </a:lnTo>
                    <a:lnTo>
                      <a:pt x="227" y="179"/>
                    </a:lnTo>
                    <a:lnTo>
                      <a:pt x="227" y="184"/>
                    </a:lnTo>
                    <a:lnTo>
                      <a:pt x="231" y="190"/>
                    </a:lnTo>
                    <a:lnTo>
                      <a:pt x="230" y="193"/>
                    </a:lnTo>
                    <a:lnTo>
                      <a:pt x="228" y="196"/>
                    </a:lnTo>
                    <a:lnTo>
                      <a:pt x="228" y="197"/>
                    </a:lnTo>
                    <a:lnTo>
                      <a:pt x="228" y="199"/>
                    </a:lnTo>
                    <a:lnTo>
                      <a:pt x="228" y="200"/>
                    </a:lnTo>
                    <a:lnTo>
                      <a:pt x="231" y="202"/>
                    </a:lnTo>
                    <a:lnTo>
                      <a:pt x="233" y="207"/>
                    </a:lnTo>
                    <a:lnTo>
                      <a:pt x="236" y="210"/>
                    </a:lnTo>
                    <a:lnTo>
                      <a:pt x="237" y="210"/>
                    </a:lnTo>
                    <a:lnTo>
                      <a:pt x="240" y="208"/>
                    </a:lnTo>
                    <a:lnTo>
                      <a:pt x="240" y="207"/>
                    </a:lnTo>
                    <a:lnTo>
                      <a:pt x="240" y="205"/>
                    </a:lnTo>
                    <a:lnTo>
                      <a:pt x="242" y="205"/>
                    </a:lnTo>
                    <a:lnTo>
                      <a:pt x="243" y="207"/>
                    </a:lnTo>
                    <a:lnTo>
                      <a:pt x="245" y="207"/>
                    </a:lnTo>
                    <a:lnTo>
                      <a:pt x="246" y="208"/>
                    </a:lnTo>
                    <a:lnTo>
                      <a:pt x="245" y="208"/>
                    </a:lnTo>
                    <a:lnTo>
                      <a:pt x="245" y="210"/>
                    </a:lnTo>
                    <a:lnTo>
                      <a:pt x="246" y="210"/>
                    </a:lnTo>
                    <a:lnTo>
                      <a:pt x="246" y="211"/>
                    </a:lnTo>
                    <a:lnTo>
                      <a:pt x="248" y="211"/>
                    </a:lnTo>
                    <a:lnTo>
                      <a:pt x="248" y="213"/>
                    </a:lnTo>
                    <a:lnTo>
                      <a:pt x="250" y="214"/>
                    </a:lnTo>
                    <a:lnTo>
                      <a:pt x="251" y="216"/>
                    </a:lnTo>
                    <a:lnTo>
                      <a:pt x="251" y="217"/>
                    </a:lnTo>
                    <a:lnTo>
                      <a:pt x="251" y="219"/>
                    </a:lnTo>
                    <a:lnTo>
                      <a:pt x="251" y="220"/>
                    </a:lnTo>
                    <a:lnTo>
                      <a:pt x="253" y="222"/>
                    </a:lnTo>
                    <a:lnTo>
                      <a:pt x="254" y="225"/>
                    </a:lnTo>
                    <a:lnTo>
                      <a:pt x="256" y="226"/>
                    </a:lnTo>
                    <a:lnTo>
                      <a:pt x="254" y="226"/>
                    </a:lnTo>
                    <a:lnTo>
                      <a:pt x="254" y="228"/>
                    </a:lnTo>
                    <a:lnTo>
                      <a:pt x="254" y="230"/>
                    </a:lnTo>
                    <a:lnTo>
                      <a:pt x="253" y="231"/>
                    </a:lnTo>
                    <a:lnTo>
                      <a:pt x="251" y="230"/>
                    </a:lnTo>
                    <a:lnTo>
                      <a:pt x="251" y="228"/>
                    </a:lnTo>
                    <a:lnTo>
                      <a:pt x="250" y="228"/>
                    </a:lnTo>
                    <a:lnTo>
                      <a:pt x="250" y="231"/>
                    </a:lnTo>
                    <a:lnTo>
                      <a:pt x="251" y="231"/>
                    </a:lnTo>
                    <a:lnTo>
                      <a:pt x="251" y="233"/>
                    </a:lnTo>
                    <a:lnTo>
                      <a:pt x="250" y="233"/>
                    </a:lnTo>
                    <a:lnTo>
                      <a:pt x="250" y="234"/>
                    </a:lnTo>
                    <a:lnTo>
                      <a:pt x="248" y="233"/>
                    </a:lnTo>
                    <a:lnTo>
                      <a:pt x="246" y="231"/>
                    </a:lnTo>
                    <a:lnTo>
                      <a:pt x="245" y="231"/>
                    </a:lnTo>
                    <a:lnTo>
                      <a:pt x="245" y="233"/>
                    </a:lnTo>
                    <a:lnTo>
                      <a:pt x="245" y="234"/>
                    </a:lnTo>
                    <a:lnTo>
                      <a:pt x="246" y="234"/>
                    </a:lnTo>
                    <a:lnTo>
                      <a:pt x="248" y="236"/>
                    </a:lnTo>
                    <a:lnTo>
                      <a:pt x="248" y="240"/>
                    </a:lnTo>
                    <a:lnTo>
                      <a:pt x="248" y="239"/>
                    </a:lnTo>
                    <a:lnTo>
                      <a:pt x="248" y="237"/>
                    </a:lnTo>
                    <a:lnTo>
                      <a:pt x="248" y="236"/>
                    </a:lnTo>
                    <a:lnTo>
                      <a:pt x="250" y="236"/>
                    </a:lnTo>
                    <a:lnTo>
                      <a:pt x="251" y="237"/>
                    </a:lnTo>
                    <a:lnTo>
                      <a:pt x="251" y="236"/>
                    </a:lnTo>
                    <a:lnTo>
                      <a:pt x="251" y="234"/>
                    </a:lnTo>
                    <a:lnTo>
                      <a:pt x="253" y="234"/>
                    </a:lnTo>
                    <a:lnTo>
                      <a:pt x="253" y="236"/>
                    </a:lnTo>
                    <a:lnTo>
                      <a:pt x="254" y="237"/>
                    </a:lnTo>
                    <a:lnTo>
                      <a:pt x="254" y="240"/>
                    </a:lnTo>
                    <a:lnTo>
                      <a:pt x="254" y="239"/>
                    </a:lnTo>
                    <a:lnTo>
                      <a:pt x="256" y="237"/>
                    </a:lnTo>
                    <a:lnTo>
                      <a:pt x="254" y="233"/>
                    </a:lnTo>
                    <a:lnTo>
                      <a:pt x="256" y="234"/>
                    </a:lnTo>
                    <a:lnTo>
                      <a:pt x="257" y="236"/>
                    </a:lnTo>
                    <a:lnTo>
                      <a:pt x="257" y="237"/>
                    </a:lnTo>
                    <a:lnTo>
                      <a:pt x="257" y="236"/>
                    </a:lnTo>
                    <a:lnTo>
                      <a:pt x="259" y="237"/>
                    </a:lnTo>
                    <a:lnTo>
                      <a:pt x="259" y="240"/>
                    </a:lnTo>
                    <a:lnTo>
                      <a:pt x="259" y="242"/>
                    </a:lnTo>
                    <a:lnTo>
                      <a:pt x="256" y="243"/>
                    </a:lnTo>
                    <a:lnTo>
                      <a:pt x="256" y="245"/>
                    </a:lnTo>
                    <a:lnTo>
                      <a:pt x="254" y="245"/>
                    </a:lnTo>
                    <a:lnTo>
                      <a:pt x="253" y="245"/>
                    </a:lnTo>
                    <a:lnTo>
                      <a:pt x="253" y="246"/>
                    </a:lnTo>
                    <a:lnTo>
                      <a:pt x="251" y="246"/>
                    </a:lnTo>
                    <a:lnTo>
                      <a:pt x="251" y="248"/>
                    </a:lnTo>
                    <a:lnTo>
                      <a:pt x="251" y="249"/>
                    </a:lnTo>
                    <a:lnTo>
                      <a:pt x="246" y="253"/>
                    </a:lnTo>
                    <a:lnTo>
                      <a:pt x="245" y="254"/>
                    </a:lnTo>
                    <a:lnTo>
                      <a:pt x="245" y="256"/>
                    </a:lnTo>
                    <a:lnTo>
                      <a:pt x="243" y="256"/>
                    </a:lnTo>
                    <a:lnTo>
                      <a:pt x="242" y="254"/>
                    </a:lnTo>
                    <a:lnTo>
                      <a:pt x="240" y="254"/>
                    </a:lnTo>
                    <a:lnTo>
                      <a:pt x="240" y="256"/>
                    </a:lnTo>
                    <a:lnTo>
                      <a:pt x="242" y="257"/>
                    </a:lnTo>
                    <a:lnTo>
                      <a:pt x="240" y="257"/>
                    </a:lnTo>
                    <a:lnTo>
                      <a:pt x="239" y="256"/>
                    </a:lnTo>
                    <a:lnTo>
                      <a:pt x="237" y="254"/>
                    </a:lnTo>
                    <a:lnTo>
                      <a:pt x="237" y="253"/>
                    </a:lnTo>
                    <a:lnTo>
                      <a:pt x="237" y="251"/>
                    </a:lnTo>
                    <a:lnTo>
                      <a:pt x="237" y="249"/>
                    </a:lnTo>
                    <a:lnTo>
                      <a:pt x="234" y="251"/>
                    </a:lnTo>
                    <a:lnTo>
                      <a:pt x="236" y="251"/>
                    </a:lnTo>
                    <a:lnTo>
                      <a:pt x="234" y="251"/>
                    </a:lnTo>
                    <a:lnTo>
                      <a:pt x="233" y="251"/>
                    </a:lnTo>
                    <a:lnTo>
                      <a:pt x="233" y="253"/>
                    </a:lnTo>
                    <a:lnTo>
                      <a:pt x="234" y="253"/>
                    </a:lnTo>
                    <a:lnTo>
                      <a:pt x="234" y="254"/>
                    </a:lnTo>
                    <a:lnTo>
                      <a:pt x="234" y="256"/>
                    </a:lnTo>
                    <a:lnTo>
                      <a:pt x="234" y="257"/>
                    </a:lnTo>
                    <a:lnTo>
                      <a:pt x="233" y="259"/>
                    </a:lnTo>
                    <a:lnTo>
                      <a:pt x="231" y="260"/>
                    </a:lnTo>
                    <a:lnTo>
                      <a:pt x="231" y="259"/>
                    </a:lnTo>
                    <a:lnTo>
                      <a:pt x="231" y="256"/>
                    </a:lnTo>
                    <a:lnTo>
                      <a:pt x="230" y="254"/>
                    </a:lnTo>
                    <a:lnTo>
                      <a:pt x="228" y="254"/>
                    </a:lnTo>
                    <a:lnTo>
                      <a:pt x="230" y="256"/>
                    </a:lnTo>
                    <a:lnTo>
                      <a:pt x="230" y="257"/>
                    </a:lnTo>
                    <a:lnTo>
                      <a:pt x="230" y="259"/>
                    </a:lnTo>
                    <a:lnTo>
                      <a:pt x="228" y="259"/>
                    </a:lnTo>
                    <a:lnTo>
                      <a:pt x="227" y="259"/>
                    </a:lnTo>
                    <a:lnTo>
                      <a:pt x="225" y="259"/>
                    </a:lnTo>
                    <a:lnTo>
                      <a:pt x="227" y="257"/>
                    </a:lnTo>
                    <a:lnTo>
                      <a:pt x="225" y="256"/>
                    </a:lnTo>
                    <a:lnTo>
                      <a:pt x="225" y="257"/>
                    </a:lnTo>
                    <a:lnTo>
                      <a:pt x="223" y="257"/>
                    </a:lnTo>
                    <a:lnTo>
                      <a:pt x="223" y="256"/>
                    </a:lnTo>
                    <a:lnTo>
                      <a:pt x="222" y="256"/>
                    </a:lnTo>
                    <a:lnTo>
                      <a:pt x="220" y="257"/>
                    </a:lnTo>
                    <a:lnTo>
                      <a:pt x="222" y="257"/>
                    </a:lnTo>
                    <a:lnTo>
                      <a:pt x="222" y="259"/>
                    </a:lnTo>
                    <a:lnTo>
                      <a:pt x="222" y="262"/>
                    </a:lnTo>
                    <a:lnTo>
                      <a:pt x="222" y="263"/>
                    </a:lnTo>
                    <a:lnTo>
                      <a:pt x="222" y="265"/>
                    </a:lnTo>
                    <a:lnTo>
                      <a:pt x="220" y="265"/>
                    </a:lnTo>
                    <a:lnTo>
                      <a:pt x="219" y="266"/>
                    </a:lnTo>
                    <a:lnTo>
                      <a:pt x="217" y="266"/>
                    </a:lnTo>
                    <a:lnTo>
                      <a:pt x="217" y="265"/>
                    </a:lnTo>
                    <a:lnTo>
                      <a:pt x="217" y="263"/>
                    </a:lnTo>
                    <a:lnTo>
                      <a:pt x="217" y="262"/>
                    </a:lnTo>
                    <a:lnTo>
                      <a:pt x="216" y="262"/>
                    </a:lnTo>
                    <a:lnTo>
                      <a:pt x="216" y="263"/>
                    </a:lnTo>
                    <a:lnTo>
                      <a:pt x="214" y="263"/>
                    </a:lnTo>
                    <a:lnTo>
                      <a:pt x="213" y="268"/>
                    </a:lnTo>
                    <a:lnTo>
                      <a:pt x="211" y="268"/>
                    </a:lnTo>
                    <a:lnTo>
                      <a:pt x="210" y="266"/>
                    </a:lnTo>
                    <a:lnTo>
                      <a:pt x="210" y="265"/>
                    </a:lnTo>
                    <a:lnTo>
                      <a:pt x="211" y="260"/>
                    </a:lnTo>
                    <a:lnTo>
                      <a:pt x="210" y="260"/>
                    </a:lnTo>
                    <a:lnTo>
                      <a:pt x="208" y="265"/>
                    </a:lnTo>
                    <a:lnTo>
                      <a:pt x="208" y="266"/>
                    </a:lnTo>
                    <a:lnTo>
                      <a:pt x="208" y="265"/>
                    </a:lnTo>
                    <a:lnTo>
                      <a:pt x="207" y="265"/>
                    </a:lnTo>
                    <a:lnTo>
                      <a:pt x="207" y="263"/>
                    </a:lnTo>
                    <a:lnTo>
                      <a:pt x="208" y="262"/>
                    </a:lnTo>
                    <a:lnTo>
                      <a:pt x="208" y="260"/>
                    </a:lnTo>
                    <a:lnTo>
                      <a:pt x="208" y="259"/>
                    </a:lnTo>
                    <a:lnTo>
                      <a:pt x="207" y="260"/>
                    </a:lnTo>
                    <a:lnTo>
                      <a:pt x="207" y="262"/>
                    </a:lnTo>
                    <a:lnTo>
                      <a:pt x="207" y="260"/>
                    </a:lnTo>
                    <a:lnTo>
                      <a:pt x="205" y="260"/>
                    </a:lnTo>
                    <a:lnTo>
                      <a:pt x="205" y="262"/>
                    </a:lnTo>
                    <a:lnTo>
                      <a:pt x="204" y="263"/>
                    </a:lnTo>
                    <a:lnTo>
                      <a:pt x="204" y="265"/>
                    </a:lnTo>
                    <a:lnTo>
                      <a:pt x="202" y="265"/>
                    </a:lnTo>
                    <a:lnTo>
                      <a:pt x="204" y="268"/>
                    </a:lnTo>
                    <a:lnTo>
                      <a:pt x="204" y="269"/>
                    </a:lnTo>
                    <a:lnTo>
                      <a:pt x="202" y="269"/>
                    </a:lnTo>
                    <a:lnTo>
                      <a:pt x="202" y="271"/>
                    </a:lnTo>
                    <a:lnTo>
                      <a:pt x="200" y="276"/>
                    </a:lnTo>
                    <a:lnTo>
                      <a:pt x="200" y="277"/>
                    </a:lnTo>
                    <a:lnTo>
                      <a:pt x="199" y="276"/>
                    </a:lnTo>
                    <a:lnTo>
                      <a:pt x="199" y="274"/>
                    </a:lnTo>
                    <a:lnTo>
                      <a:pt x="200" y="271"/>
                    </a:lnTo>
                    <a:lnTo>
                      <a:pt x="200" y="269"/>
                    </a:lnTo>
                    <a:lnTo>
                      <a:pt x="199" y="271"/>
                    </a:lnTo>
                    <a:lnTo>
                      <a:pt x="199" y="272"/>
                    </a:lnTo>
                    <a:lnTo>
                      <a:pt x="199" y="274"/>
                    </a:lnTo>
                    <a:lnTo>
                      <a:pt x="199" y="276"/>
                    </a:lnTo>
                    <a:lnTo>
                      <a:pt x="197" y="276"/>
                    </a:lnTo>
                    <a:lnTo>
                      <a:pt x="197" y="274"/>
                    </a:lnTo>
                    <a:lnTo>
                      <a:pt x="196" y="268"/>
                    </a:lnTo>
                    <a:lnTo>
                      <a:pt x="196" y="269"/>
                    </a:lnTo>
                    <a:lnTo>
                      <a:pt x="196" y="271"/>
                    </a:lnTo>
                    <a:lnTo>
                      <a:pt x="194" y="271"/>
                    </a:lnTo>
                    <a:lnTo>
                      <a:pt x="193" y="271"/>
                    </a:lnTo>
                    <a:lnTo>
                      <a:pt x="193" y="272"/>
                    </a:lnTo>
                    <a:lnTo>
                      <a:pt x="196" y="272"/>
                    </a:lnTo>
                    <a:lnTo>
                      <a:pt x="196" y="274"/>
                    </a:lnTo>
                    <a:lnTo>
                      <a:pt x="196" y="276"/>
                    </a:lnTo>
                    <a:lnTo>
                      <a:pt x="196" y="277"/>
                    </a:lnTo>
                    <a:lnTo>
                      <a:pt x="196" y="279"/>
                    </a:lnTo>
                    <a:lnTo>
                      <a:pt x="194" y="279"/>
                    </a:lnTo>
                    <a:lnTo>
                      <a:pt x="194" y="277"/>
                    </a:lnTo>
                    <a:lnTo>
                      <a:pt x="193" y="277"/>
                    </a:lnTo>
                    <a:lnTo>
                      <a:pt x="194" y="279"/>
                    </a:lnTo>
                    <a:lnTo>
                      <a:pt x="193" y="279"/>
                    </a:lnTo>
                    <a:lnTo>
                      <a:pt x="191" y="282"/>
                    </a:lnTo>
                    <a:lnTo>
                      <a:pt x="191" y="283"/>
                    </a:lnTo>
                    <a:lnTo>
                      <a:pt x="190" y="282"/>
                    </a:lnTo>
                    <a:lnTo>
                      <a:pt x="190" y="280"/>
                    </a:lnTo>
                    <a:lnTo>
                      <a:pt x="190" y="279"/>
                    </a:lnTo>
                    <a:lnTo>
                      <a:pt x="190" y="280"/>
                    </a:lnTo>
                    <a:lnTo>
                      <a:pt x="188" y="280"/>
                    </a:lnTo>
                    <a:lnTo>
                      <a:pt x="188" y="279"/>
                    </a:lnTo>
                    <a:lnTo>
                      <a:pt x="188" y="276"/>
                    </a:lnTo>
                    <a:lnTo>
                      <a:pt x="187" y="274"/>
                    </a:lnTo>
                    <a:lnTo>
                      <a:pt x="188" y="271"/>
                    </a:lnTo>
                    <a:lnTo>
                      <a:pt x="188" y="269"/>
                    </a:lnTo>
                    <a:lnTo>
                      <a:pt x="185" y="269"/>
                    </a:lnTo>
                    <a:lnTo>
                      <a:pt x="185" y="268"/>
                    </a:lnTo>
                    <a:lnTo>
                      <a:pt x="185" y="269"/>
                    </a:lnTo>
                    <a:lnTo>
                      <a:pt x="184" y="269"/>
                    </a:lnTo>
                    <a:lnTo>
                      <a:pt x="184" y="271"/>
                    </a:lnTo>
                    <a:lnTo>
                      <a:pt x="185" y="271"/>
                    </a:lnTo>
                    <a:lnTo>
                      <a:pt x="184" y="272"/>
                    </a:lnTo>
                    <a:lnTo>
                      <a:pt x="182" y="271"/>
                    </a:lnTo>
                    <a:lnTo>
                      <a:pt x="182" y="268"/>
                    </a:lnTo>
                    <a:lnTo>
                      <a:pt x="182" y="266"/>
                    </a:lnTo>
                    <a:lnTo>
                      <a:pt x="181" y="268"/>
                    </a:lnTo>
                    <a:lnTo>
                      <a:pt x="181" y="269"/>
                    </a:lnTo>
                    <a:lnTo>
                      <a:pt x="181" y="271"/>
                    </a:lnTo>
                    <a:lnTo>
                      <a:pt x="179" y="269"/>
                    </a:lnTo>
                    <a:lnTo>
                      <a:pt x="178" y="268"/>
                    </a:lnTo>
                    <a:lnTo>
                      <a:pt x="178" y="266"/>
                    </a:lnTo>
                    <a:lnTo>
                      <a:pt x="176" y="266"/>
                    </a:lnTo>
                    <a:lnTo>
                      <a:pt x="174" y="265"/>
                    </a:lnTo>
                    <a:lnTo>
                      <a:pt x="174" y="268"/>
                    </a:lnTo>
                    <a:lnTo>
                      <a:pt x="178" y="268"/>
                    </a:lnTo>
                    <a:lnTo>
                      <a:pt x="178" y="269"/>
                    </a:lnTo>
                    <a:lnTo>
                      <a:pt x="176" y="271"/>
                    </a:lnTo>
                    <a:lnTo>
                      <a:pt x="178" y="271"/>
                    </a:lnTo>
                    <a:lnTo>
                      <a:pt x="178" y="272"/>
                    </a:lnTo>
                    <a:lnTo>
                      <a:pt x="174" y="272"/>
                    </a:lnTo>
                    <a:lnTo>
                      <a:pt x="173" y="272"/>
                    </a:lnTo>
                    <a:lnTo>
                      <a:pt x="173" y="271"/>
                    </a:lnTo>
                    <a:lnTo>
                      <a:pt x="171" y="272"/>
                    </a:lnTo>
                    <a:lnTo>
                      <a:pt x="170" y="276"/>
                    </a:lnTo>
                    <a:lnTo>
                      <a:pt x="168" y="277"/>
                    </a:lnTo>
                    <a:lnTo>
                      <a:pt x="168" y="276"/>
                    </a:lnTo>
                    <a:lnTo>
                      <a:pt x="168" y="271"/>
                    </a:lnTo>
                    <a:lnTo>
                      <a:pt x="167" y="269"/>
                    </a:lnTo>
                    <a:lnTo>
                      <a:pt x="164" y="269"/>
                    </a:lnTo>
                    <a:lnTo>
                      <a:pt x="165" y="271"/>
                    </a:lnTo>
                    <a:lnTo>
                      <a:pt x="165" y="272"/>
                    </a:lnTo>
                    <a:lnTo>
                      <a:pt x="165" y="274"/>
                    </a:lnTo>
                    <a:lnTo>
                      <a:pt x="165" y="276"/>
                    </a:lnTo>
                    <a:lnTo>
                      <a:pt x="167" y="276"/>
                    </a:lnTo>
                    <a:lnTo>
                      <a:pt x="165" y="277"/>
                    </a:lnTo>
                    <a:lnTo>
                      <a:pt x="165" y="279"/>
                    </a:lnTo>
                    <a:lnTo>
                      <a:pt x="164" y="279"/>
                    </a:lnTo>
                    <a:lnTo>
                      <a:pt x="164" y="276"/>
                    </a:lnTo>
                    <a:lnTo>
                      <a:pt x="164" y="274"/>
                    </a:lnTo>
                    <a:lnTo>
                      <a:pt x="162" y="276"/>
                    </a:lnTo>
                    <a:lnTo>
                      <a:pt x="161" y="277"/>
                    </a:lnTo>
                    <a:lnTo>
                      <a:pt x="158" y="276"/>
                    </a:lnTo>
                    <a:lnTo>
                      <a:pt x="159" y="277"/>
                    </a:lnTo>
                    <a:lnTo>
                      <a:pt x="159" y="279"/>
                    </a:lnTo>
                    <a:lnTo>
                      <a:pt x="161" y="280"/>
                    </a:lnTo>
                    <a:lnTo>
                      <a:pt x="159" y="283"/>
                    </a:lnTo>
                    <a:lnTo>
                      <a:pt x="159" y="285"/>
                    </a:lnTo>
                    <a:lnTo>
                      <a:pt x="161" y="286"/>
                    </a:lnTo>
                    <a:lnTo>
                      <a:pt x="162" y="288"/>
                    </a:lnTo>
                    <a:lnTo>
                      <a:pt x="161" y="289"/>
                    </a:lnTo>
                    <a:lnTo>
                      <a:pt x="161" y="288"/>
                    </a:lnTo>
                    <a:lnTo>
                      <a:pt x="161" y="289"/>
                    </a:lnTo>
                    <a:lnTo>
                      <a:pt x="162" y="289"/>
                    </a:lnTo>
                    <a:lnTo>
                      <a:pt x="162" y="291"/>
                    </a:lnTo>
                    <a:lnTo>
                      <a:pt x="161" y="291"/>
                    </a:lnTo>
                    <a:lnTo>
                      <a:pt x="155" y="286"/>
                    </a:lnTo>
                    <a:lnTo>
                      <a:pt x="153" y="286"/>
                    </a:lnTo>
                    <a:lnTo>
                      <a:pt x="151" y="286"/>
                    </a:lnTo>
                    <a:lnTo>
                      <a:pt x="150" y="285"/>
                    </a:lnTo>
                    <a:lnTo>
                      <a:pt x="148" y="283"/>
                    </a:lnTo>
                    <a:lnTo>
                      <a:pt x="147" y="283"/>
                    </a:lnTo>
                    <a:lnTo>
                      <a:pt x="145" y="285"/>
                    </a:lnTo>
                    <a:lnTo>
                      <a:pt x="142" y="285"/>
                    </a:lnTo>
                    <a:lnTo>
                      <a:pt x="144" y="282"/>
                    </a:lnTo>
                    <a:lnTo>
                      <a:pt x="144" y="280"/>
                    </a:lnTo>
                    <a:lnTo>
                      <a:pt x="145" y="279"/>
                    </a:lnTo>
                    <a:lnTo>
                      <a:pt x="145" y="280"/>
                    </a:lnTo>
                    <a:lnTo>
                      <a:pt x="147" y="280"/>
                    </a:lnTo>
                    <a:lnTo>
                      <a:pt x="147" y="279"/>
                    </a:lnTo>
                    <a:lnTo>
                      <a:pt x="147" y="277"/>
                    </a:lnTo>
                    <a:lnTo>
                      <a:pt x="148" y="276"/>
                    </a:lnTo>
                    <a:lnTo>
                      <a:pt x="150" y="277"/>
                    </a:lnTo>
                    <a:lnTo>
                      <a:pt x="150" y="276"/>
                    </a:lnTo>
                    <a:lnTo>
                      <a:pt x="150" y="274"/>
                    </a:lnTo>
                    <a:lnTo>
                      <a:pt x="150" y="272"/>
                    </a:lnTo>
                    <a:lnTo>
                      <a:pt x="147" y="274"/>
                    </a:lnTo>
                    <a:lnTo>
                      <a:pt x="147" y="276"/>
                    </a:lnTo>
                    <a:lnTo>
                      <a:pt x="145" y="277"/>
                    </a:lnTo>
                    <a:lnTo>
                      <a:pt x="144" y="277"/>
                    </a:lnTo>
                    <a:lnTo>
                      <a:pt x="144" y="276"/>
                    </a:lnTo>
                    <a:lnTo>
                      <a:pt x="144" y="274"/>
                    </a:lnTo>
                    <a:lnTo>
                      <a:pt x="144" y="272"/>
                    </a:lnTo>
                    <a:lnTo>
                      <a:pt x="145" y="272"/>
                    </a:lnTo>
                    <a:lnTo>
                      <a:pt x="145" y="271"/>
                    </a:lnTo>
                    <a:lnTo>
                      <a:pt x="145" y="269"/>
                    </a:lnTo>
                    <a:lnTo>
                      <a:pt x="148" y="265"/>
                    </a:lnTo>
                    <a:lnTo>
                      <a:pt x="147" y="263"/>
                    </a:lnTo>
                    <a:lnTo>
                      <a:pt x="145" y="263"/>
                    </a:lnTo>
                    <a:lnTo>
                      <a:pt x="144" y="263"/>
                    </a:lnTo>
                    <a:lnTo>
                      <a:pt x="144" y="265"/>
                    </a:lnTo>
                    <a:lnTo>
                      <a:pt x="142" y="269"/>
                    </a:lnTo>
                    <a:lnTo>
                      <a:pt x="144" y="271"/>
                    </a:lnTo>
                    <a:lnTo>
                      <a:pt x="142" y="271"/>
                    </a:lnTo>
                    <a:lnTo>
                      <a:pt x="141" y="272"/>
                    </a:lnTo>
                    <a:lnTo>
                      <a:pt x="141" y="271"/>
                    </a:lnTo>
                    <a:lnTo>
                      <a:pt x="139" y="271"/>
                    </a:lnTo>
                    <a:lnTo>
                      <a:pt x="138" y="272"/>
                    </a:lnTo>
                    <a:lnTo>
                      <a:pt x="136" y="274"/>
                    </a:lnTo>
                    <a:lnTo>
                      <a:pt x="133" y="274"/>
                    </a:lnTo>
                    <a:lnTo>
                      <a:pt x="133" y="276"/>
                    </a:lnTo>
                    <a:lnTo>
                      <a:pt x="133" y="277"/>
                    </a:lnTo>
                    <a:lnTo>
                      <a:pt x="133" y="279"/>
                    </a:lnTo>
                    <a:lnTo>
                      <a:pt x="135" y="282"/>
                    </a:lnTo>
                    <a:lnTo>
                      <a:pt x="136" y="283"/>
                    </a:lnTo>
                    <a:lnTo>
                      <a:pt x="135" y="285"/>
                    </a:lnTo>
                    <a:lnTo>
                      <a:pt x="133" y="285"/>
                    </a:lnTo>
                    <a:lnTo>
                      <a:pt x="133" y="286"/>
                    </a:lnTo>
                    <a:lnTo>
                      <a:pt x="132" y="286"/>
                    </a:lnTo>
                    <a:lnTo>
                      <a:pt x="130" y="291"/>
                    </a:lnTo>
                    <a:lnTo>
                      <a:pt x="128" y="292"/>
                    </a:lnTo>
                    <a:lnTo>
                      <a:pt x="128" y="295"/>
                    </a:lnTo>
                    <a:lnTo>
                      <a:pt x="127" y="298"/>
                    </a:lnTo>
                    <a:lnTo>
                      <a:pt x="127" y="300"/>
                    </a:lnTo>
                    <a:lnTo>
                      <a:pt x="125" y="300"/>
                    </a:lnTo>
                    <a:lnTo>
                      <a:pt x="127" y="302"/>
                    </a:lnTo>
                    <a:lnTo>
                      <a:pt x="125" y="303"/>
                    </a:lnTo>
                    <a:lnTo>
                      <a:pt x="125" y="305"/>
                    </a:lnTo>
                    <a:lnTo>
                      <a:pt x="128" y="305"/>
                    </a:lnTo>
                    <a:lnTo>
                      <a:pt x="127" y="306"/>
                    </a:lnTo>
                    <a:lnTo>
                      <a:pt x="127" y="308"/>
                    </a:lnTo>
                    <a:lnTo>
                      <a:pt x="125" y="308"/>
                    </a:lnTo>
                    <a:lnTo>
                      <a:pt x="124" y="309"/>
                    </a:lnTo>
                    <a:lnTo>
                      <a:pt x="124" y="311"/>
                    </a:lnTo>
                    <a:lnTo>
                      <a:pt x="122" y="312"/>
                    </a:lnTo>
                    <a:lnTo>
                      <a:pt x="121" y="311"/>
                    </a:lnTo>
                    <a:lnTo>
                      <a:pt x="121" y="312"/>
                    </a:lnTo>
                    <a:lnTo>
                      <a:pt x="119" y="312"/>
                    </a:lnTo>
                    <a:lnTo>
                      <a:pt x="119" y="314"/>
                    </a:lnTo>
                    <a:lnTo>
                      <a:pt x="119" y="315"/>
                    </a:lnTo>
                    <a:lnTo>
                      <a:pt x="119" y="317"/>
                    </a:lnTo>
                    <a:lnTo>
                      <a:pt x="118" y="318"/>
                    </a:lnTo>
                    <a:lnTo>
                      <a:pt x="116" y="318"/>
                    </a:lnTo>
                    <a:lnTo>
                      <a:pt x="115" y="318"/>
                    </a:lnTo>
                    <a:lnTo>
                      <a:pt x="115" y="315"/>
                    </a:lnTo>
                    <a:lnTo>
                      <a:pt x="118" y="312"/>
                    </a:lnTo>
                    <a:lnTo>
                      <a:pt x="118" y="311"/>
                    </a:lnTo>
                    <a:lnTo>
                      <a:pt x="116" y="311"/>
                    </a:lnTo>
                    <a:lnTo>
                      <a:pt x="113" y="317"/>
                    </a:lnTo>
                    <a:lnTo>
                      <a:pt x="112" y="317"/>
                    </a:lnTo>
                    <a:lnTo>
                      <a:pt x="112" y="315"/>
                    </a:lnTo>
                    <a:lnTo>
                      <a:pt x="113" y="314"/>
                    </a:lnTo>
                    <a:lnTo>
                      <a:pt x="112" y="314"/>
                    </a:lnTo>
                    <a:lnTo>
                      <a:pt x="110" y="314"/>
                    </a:lnTo>
                    <a:lnTo>
                      <a:pt x="109" y="314"/>
                    </a:lnTo>
                    <a:lnTo>
                      <a:pt x="109" y="312"/>
                    </a:lnTo>
                    <a:lnTo>
                      <a:pt x="110" y="311"/>
                    </a:lnTo>
                    <a:lnTo>
                      <a:pt x="109" y="311"/>
                    </a:lnTo>
                    <a:lnTo>
                      <a:pt x="110" y="309"/>
                    </a:lnTo>
                    <a:lnTo>
                      <a:pt x="110" y="308"/>
                    </a:lnTo>
                    <a:lnTo>
                      <a:pt x="109" y="306"/>
                    </a:lnTo>
                    <a:lnTo>
                      <a:pt x="109" y="308"/>
                    </a:lnTo>
                    <a:lnTo>
                      <a:pt x="107" y="309"/>
                    </a:lnTo>
                    <a:lnTo>
                      <a:pt x="106" y="309"/>
                    </a:lnTo>
                    <a:lnTo>
                      <a:pt x="107" y="312"/>
                    </a:lnTo>
                    <a:lnTo>
                      <a:pt x="106" y="312"/>
                    </a:lnTo>
                    <a:lnTo>
                      <a:pt x="104" y="312"/>
                    </a:lnTo>
                    <a:lnTo>
                      <a:pt x="104" y="314"/>
                    </a:lnTo>
                    <a:lnTo>
                      <a:pt x="104" y="315"/>
                    </a:lnTo>
                    <a:lnTo>
                      <a:pt x="101" y="323"/>
                    </a:lnTo>
                    <a:lnTo>
                      <a:pt x="101" y="325"/>
                    </a:lnTo>
                    <a:lnTo>
                      <a:pt x="99" y="326"/>
                    </a:lnTo>
                    <a:lnTo>
                      <a:pt x="99" y="325"/>
                    </a:lnTo>
                    <a:lnTo>
                      <a:pt x="99" y="323"/>
                    </a:lnTo>
                    <a:lnTo>
                      <a:pt x="98" y="323"/>
                    </a:lnTo>
                    <a:lnTo>
                      <a:pt x="98" y="321"/>
                    </a:lnTo>
                    <a:lnTo>
                      <a:pt x="98" y="323"/>
                    </a:lnTo>
                    <a:lnTo>
                      <a:pt x="96" y="323"/>
                    </a:lnTo>
                    <a:lnTo>
                      <a:pt x="96" y="326"/>
                    </a:lnTo>
                    <a:lnTo>
                      <a:pt x="96" y="325"/>
                    </a:lnTo>
                    <a:lnTo>
                      <a:pt x="96" y="323"/>
                    </a:lnTo>
                    <a:lnTo>
                      <a:pt x="96" y="321"/>
                    </a:lnTo>
                    <a:lnTo>
                      <a:pt x="96" y="320"/>
                    </a:lnTo>
                    <a:lnTo>
                      <a:pt x="96" y="318"/>
                    </a:lnTo>
                    <a:lnTo>
                      <a:pt x="96" y="317"/>
                    </a:lnTo>
                    <a:lnTo>
                      <a:pt x="96" y="315"/>
                    </a:lnTo>
                    <a:lnTo>
                      <a:pt x="98" y="312"/>
                    </a:lnTo>
                    <a:lnTo>
                      <a:pt x="98" y="311"/>
                    </a:lnTo>
                    <a:lnTo>
                      <a:pt x="96" y="312"/>
                    </a:lnTo>
                    <a:lnTo>
                      <a:pt x="96" y="314"/>
                    </a:lnTo>
                    <a:lnTo>
                      <a:pt x="95" y="315"/>
                    </a:lnTo>
                    <a:lnTo>
                      <a:pt x="95" y="317"/>
                    </a:lnTo>
                    <a:lnTo>
                      <a:pt x="95" y="318"/>
                    </a:lnTo>
                    <a:lnTo>
                      <a:pt x="95" y="320"/>
                    </a:lnTo>
                    <a:lnTo>
                      <a:pt x="95" y="321"/>
                    </a:lnTo>
                    <a:lnTo>
                      <a:pt x="95" y="323"/>
                    </a:lnTo>
                    <a:lnTo>
                      <a:pt x="95" y="325"/>
                    </a:lnTo>
                    <a:lnTo>
                      <a:pt x="95" y="326"/>
                    </a:lnTo>
                    <a:lnTo>
                      <a:pt x="95" y="328"/>
                    </a:lnTo>
                    <a:lnTo>
                      <a:pt x="95" y="329"/>
                    </a:lnTo>
                    <a:lnTo>
                      <a:pt x="93" y="328"/>
                    </a:lnTo>
                    <a:lnTo>
                      <a:pt x="95" y="325"/>
                    </a:lnTo>
                    <a:lnTo>
                      <a:pt x="93" y="326"/>
                    </a:lnTo>
                    <a:lnTo>
                      <a:pt x="92" y="326"/>
                    </a:lnTo>
                    <a:lnTo>
                      <a:pt x="90" y="325"/>
                    </a:lnTo>
                    <a:lnTo>
                      <a:pt x="89" y="323"/>
                    </a:lnTo>
                    <a:lnTo>
                      <a:pt x="90" y="321"/>
                    </a:lnTo>
                    <a:lnTo>
                      <a:pt x="90" y="320"/>
                    </a:lnTo>
                    <a:lnTo>
                      <a:pt x="90" y="318"/>
                    </a:lnTo>
                    <a:lnTo>
                      <a:pt x="92" y="318"/>
                    </a:lnTo>
                    <a:lnTo>
                      <a:pt x="92" y="320"/>
                    </a:lnTo>
                    <a:lnTo>
                      <a:pt x="92" y="318"/>
                    </a:lnTo>
                    <a:lnTo>
                      <a:pt x="90" y="317"/>
                    </a:lnTo>
                    <a:lnTo>
                      <a:pt x="90" y="315"/>
                    </a:lnTo>
                    <a:lnTo>
                      <a:pt x="92" y="312"/>
                    </a:lnTo>
                    <a:lnTo>
                      <a:pt x="92" y="311"/>
                    </a:lnTo>
                    <a:lnTo>
                      <a:pt x="93" y="309"/>
                    </a:lnTo>
                    <a:lnTo>
                      <a:pt x="92" y="309"/>
                    </a:lnTo>
                    <a:lnTo>
                      <a:pt x="92" y="311"/>
                    </a:lnTo>
                    <a:lnTo>
                      <a:pt x="90" y="311"/>
                    </a:lnTo>
                    <a:lnTo>
                      <a:pt x="84" y="321"/>
                    </a:lnTo>
                    <a:lnTo>
                      <a:pt x="84" y="323"/>
                    </a:lnTo>
                    <a:lnTo>
                      <a:pt x="86" y="323"/>
                    </a:lnTo>
                    <a:lnTo>
                      <a:pt x="86" y="325"/>
                    </a:lnTo>
                    <a:lnTo>
                      <a:pt x="86" y="326"/>
                    </a:lnTo>
                    <a:lnTo>
                      <a:pt x="84" y="328"/>
                    </a:lnTo>
                    <a:lnTo>
                      <a:pt x="86" y="328"/>
                    </a:lnTo>
                    <a:lnTo>
                      <a:pt x="86" y="326"/>
                    </a:lnTo>
                    <a:lnTo>
                      <a:pt x="87" y="325"/>
                    </a:lnTo>
                    <a:lnTo>
                      <a:pt x="87" y="326"/>
                    </a:lnTo>
                    <a:lnTo>
                      <a:pt x="87" y="328"/>
                    </a:lnTo>
                    <a:lnTo>
                      <a:pt x="86" y="332"/>
                    </a:lnTo>
                    <a:lnTo>
                      <a:pt x="84" y="334"/>
                    </a:lnTo>
                    <a:lnTo>
                      <a:pt x="83" y="331"/>
                    </a:lnTo>
                    <a:lnTo>
                      <a:pt x="84" y="329"/>
                    </a:lnTo>
                    <a:lnTo>
                      <a:pt x="83" y="329"/>
                    </a:lnTo>
                    <a:lnTo>
                      <a:pt x="83" y="328"/>
                    </a:lnTo>
                    <a:lnTo>
                      <a:pt x="83" y="325"/>
                    </a:lnTo>
                    <a:lnTo>
                      <a:pt x="83" y="323"/>
                    </a:lnTo>
                    <a:lnTo>
                      <a:pt x="81" y="321"/>
                    </a:lnTo>
                    <a:lnTo>
                      <a:pt x="81" y="320"/>
                    </a:lnTo>
                    <a:lnTo>
                      <a:pt x="81" y="318"/>
                    </a:lnTo>
                    <a:lnTo>
                      <a:pt x="81" y="317"/>
                    </a:lnTo>
                    <a:lnTo>
                      <a:pt x="81" y="315"/>
                    </a:lnTo>
                    <a:lnTo>
                      <a:pt x="81" y="314"/>
                    </a:lnTo>
                    <a:lnTo>
                      <a:pt x="81" y="312"/>
                    </a:lnTo>
                    <a:lnTo>
                      <a:pt x="81" y="311"/>
                    </a:lnTo>
                    <a:lnTo>
                      <a:pt x="81" y="309"/>
                    </a:lnTo>
                    <a:lnTo>
                      <a:pt x="83" y="309"/>
                    </a:lnTo>
                    <a:lnTo>
                      <a:pt x="83" y="308"/>
                    </a:lnTo>
                    <a:lnTo>
                      <a:pt x="83" y="306"/>
                    </a:lnTo>
                    <a:lnTo>
                      <a:pt x="83" y="308"/>
                    </a:lnTo>
                    <a:lnTo>
                      <a:pt x="81" y="308"/>
                    </a:lnTo>
                    <a:lnTo>
                      <a:pt x="79" y="309"/>
                    </a:lnTo>
                    <a:lnTo>
                      <a:pt x="78" y="311"/>
                    </a:lnTo>
                    <a:lnTo>
                      <a:pt x="76" y="312"/>
                    </a:lnTo>
                    <a:lnTo>
                      <a:pt x="76" y="314"/>
                    </a:lnTo>
                    <a:lnTo>
                      <a:pt x="76" y="315"/>
                    </a:lnTo>
                    <a:lnTo>
                      <a:pt x="78" y="315"/>
                    </a:lnTo>
                    <a:lnTo>
                      <a:pt x="79" y="314"/>
                    </a:lnTo>
                    <a:lnTo>
                      <a:pt x="79" y="315"/>
                    </a:lnTo>
                    <a:lnTo>
                      <a:pt x="79" y="318"/>
                    </a:lnTo>
                    <a:lnTo>
                      <a:pt x="81" y="325"/>
                    </a:lnTo>
                    <a:lnTo>
                      <a:pt x="81" y="328"/>
                    </a:lnTo>
                    <a:lnTo>
                      <a:pt x="81" y="331"/>
                    </a:lnTo>
                    <a:lnTo>
                      <a:pt x="83" y="332"/>
                    </a:lnTo>
                    <a:lnTo>
                      <a:pt x="83" y="335"/>
                    </a:lnTo>
                    <a:lnTo>
                      <a:pt x="81" y="335"/>
                    </a:lnTo>
                    <a:lnTo>
                      <a:pt x="79" y="337"/>
                    </a:lnTo>
                    <a:lnTo>
                      <a:pt x="79" y="338"/>
                    </a:lnTo>
                    <a:lnTo>
                      <a:pt x="78" y="337"/>
                    </a:lnTo>
                    <a:lnTo>
                      <a:pt x="78" y="335"/>
                    </a:lnTo>
                    <a:lnTo>
                      <a:pt x="78" y="334"/>
                    </a:lnTo>
                    <a:lnTo>
                      <a:pt x="78" y="332"/>
                    </a:lnTo>
                    <a:lnTo>
                      <a:pt x="78" y="331"/>
                    </a:lnTo>
                    <a:lnTo>
                      <a:pt x="78" y="329"/>
                    </a:lnTo>
                    <a:lnTo>
                      <a:pt x="78" y="328"/>
                    </a:lnTo>
                    <a:lnTo>
                      <a:pt x="78" y="326"/>
                    </a:lnTo>
                    <a:lnTo>
                      <a:pt x="76" y="326"/>
                    </a:lnTo>
                    <a:lnTo>
                      <a:pt x="78" y="325"/>
                    </a:lnTo>
                    <a:lnTo>
                      <a:pt x="76" y="323"/>
                    </a:lnTo>
                    <a:lnTo>
                      <a:pt x="75" y="323"/>
                    </a:lnTo>
                    <a:lnTo>
                      <a:pt x="75" y="325"/>
                    </a:lnTo>
                    <a:lnTo>
                      <a:pt x="76" y="326"/>
                    </a:lnTo>
                    <a:lnTo>
                      <a:pt x="76" y="328"/>
                    </a:lnTo>
                    <a:lnTo>
                      <a:pt x="76" y="329"/>
                    </a:lnTo>
                    <a:lnTo>
                      <a:pt x="75" y="331"/>
                    </a:lnTo>
                    <a:lnTo>
                      <a:pt x="75" y="329"/>
                    </a:lnTo>
                    <a:lnTo>
                      <a:pt x="72" y="334"/>
                    </a:lnTo>
                    <a:lnTo>
                      <a:pt x="70" y="334"/>
                    </a:lnTo>
                    <a:lnTo>
                      <a:pt x="70" y="335"/>
                    </a:lnTo>
                    <a:lnTo>
                      <a:pt x="69" y="335"/>
                    </a:lnTo>
                    <a:lnTo>
                      <a:pt x="69" y="337"/>
                    </a:lnTo>
                    <a:lnTo>
                      <a:pt x="73" y="328"/>
                    </a:lnTo>
                    <a:lnTo>
                      <a:pt x="73" y="325"/>
                    </a:lnTo>
                    <a:lnTo>
                      <a:pt x="72" y="326"/>
                    </a:lnTo>
                    <a:lnTo>
                      <a:pt x="72" y="328"/>
                    </a:lnTo>
                    <a:lnTo>
                      <a:pt x="70" y="329"/>
                    </a:lnTo>
                    <a:lnTo>
                      <a:pt x="70" y="331"/>
                    </a:lnTo>
                    <a:lnTo>
                      <a:pt x="70" y="332"/>
                    </a:lnTo>
                    <a:lnTo>
                      <a:pt x="69" y="334"/>
                    </a:lnTo>
                    <a:lnTo>
                      <a:pt x="67" y="335"/>
                    </a:lnTo>
                    <a:lnTo>
                      <a:pt x="67" y="332"/>
                    </a:lnTo>
                    <a:lnTo>
                      <a:pt x="70" y="328"/>
                    </a:lnTo>
                    <a:lnTo>
                      <a:pt x="72" y="325"/>
                    </a:lnTo>
                    <a:lnTo>
                      <a:pt x="70" y="326"/>
                    </a:lnTo>
                    <a:lnTo>
                      <a:pt x="69" y="328"/>
                    </a:lnTo>
                    <a:lnTo>
                      <a:pt x="67" y="328"/>
                    </a:lnTo>
                    <a:lnTo>
                      <a:pt x="67" y="326"/>
                    </a:lnTo>
                    <a:lnTo>
                      <a:pt x="69" y="326"/>
                    </a:lnTo>
                    <a:lnTo>
                      <a:pt x="69" y="325"/>
                    </a:lnTo>
                    <a:lnTo>
                      <a:pt x="67" y="325"/>
                    </a:lnTo>
                    <a:lnTo>
                      <a:pt x="67" y="326"/>
                    </a:lnTo>
                    <a:lnTo>
                      <a:pt x="66" y="328"/>
                    </a:lnTo>
                    <a:lnTo>
                      <a:pt x="64" y="328"/>
                    </a:lnTo>
                    <a:lnTo>
                      <a:pt x="63" y="329"/>
                    </a:lnTo>
                    <a:lnTo>
                      <a:pt x="61" y="329"/>
                    </a:lnTo>
                    <a:lnTo>
                      <a:pt x="58" y="332"/>
                    </a:lnTo>
                    <a:lnTo>
                      <a:pt x="57" y="334"/>
                    </a:lnTo>
                    <a:lnTo>
                      <a:pt x="55" y="337"/>
                    </a:lnTo>
                    <a:lnTo>
                      <a:pt x="53" y="338"/>
                    </a:lnTo>
                    <a:lnTo>
                      <a:pt x="53" y="340"/>
                    </a:lnTo>
                    <a:lnTo>
                      <a:pt x="53" y="341"/>
                    </a:lnTo>
                    <a:lnTo>
                      <a:pt x="53" y="343"/>
                    </a:lnTo>
                    <a:lnTo>
                      <a:pt x="52" y="343"/>
                    </a:lnTo>
                    <a:lnTo>
                      <a:pt x="50" y="343"/>
                    </a:lnTo>
                    <a:lnTo>
                      <a:pt x="52" y="343"/>
                    </a:lnTo>
                    <a:lnTo>
                      <a:pt x="53" y="343"/>
                    </a:lnTo>
                    <a:lnTo>
                      <a:pt x="55" y="344"/>
                    </a:lnTo>
                    <a:lnTo>
                      <a:pt x="57" y="346"/>
                    </a:lnTo>
                    <a:lnTo>
                      <a:pt x="57" y="348"/>
                    </a:lnTo>
                    <a:lnTo>
                      <a:pt x="55" y="351"/>
                    </a:lnTo>
                    <a:lnTo>
                      <a:pt x="53" y="352"/>
                    </a:lnTo>
                    <a:lnTo>
                      <a:pt x="52" y="352"/>
                    </a:lnTo>
                    <a:lnTo>
                      <a:pt x="52" y="351"/>
                    </a:lnTo>
                    <a:lnTo>
                      <a:pt x="50" y="352"/>
                    </a:lnTo>
                    <a:lnTo>
                      <a:pt x="49" y="354"/>
                    </a:lnTo>
                    <a:lnTo>
                      <a:pt x="49" y="352"/>
                    </a:lnTo>
                    <a:lnTo>
                      <a:pt x="47" y="352"/>
                    </a:lnTo>
                    <a:lnTo>
                      <a:pt x="46" y="354"/>
                    </a:lnTo>
                    <a:lnTo>
                      <a:pt x="46" y="355"/>
                    </a:lnTo>
                    <a:lnTo>
                      <a:pt x="46" y="357"/>
                    </a:lnTo>
                    <a:lnTo>
                      <a:pt x="46" y="358"/>
                    </a:lnTo>
                    <a:lnTo>
                      <a:pt x="46" y="360"/>
                    </a:lnTo>
                    <a:lnTo>
                      <a:pt x="47" y="360"/>
                    </a:lnTo>
                    <a:lnTo>
                      <a:pt x="49" y="360"/>
                    </a:lnTo>
                    <a:lnTo>
                      <a:pt x="47" y="360"/>
                    </a:lnTo>
                    <a:lnTo>
                      <a:pt x="47" y="361"/>
                    </a:lnTo>
                    <a:lnTo>
                      <a:pt x="46" y="363"/>
                    </a:lnTo>
                    <a:lnTo>
                      <a:pt x="44" y="364"/>
                    </a:lnTo>
                    <a:lnTo>
                      <a:pt x="43" y="366"/>
                    </a:lnTo>
                    <a:lnTo>
                      <a:pt x="41" y="366"/>
                    </a:lnTo>
                    <a:lnTo>
                      <a:pt x="41" y="367"/>
                    </a:lnTo>
                    <a:lnTo>
                      <a:pt x="40" y="369"/>
                    </a:lnTo>
                    <a:lnTo>
                      <a:pt x="38" y="369"/>
                    </a:lnTo>
                    <a:lnTo>
                      <a:pt x="37" y="369"/>
                    </a:lnTo>
                    <a:lnTo>
                      <a:pt x="35" y="369"/>
                    </a:lnTo>
                    <a:lnTo>
                      <a:pt x="35" y="370"/>
                    </a:lnTo>
                    <a:lnTo>
                      <a:pt x="34" y="374"/>
                    </a:lnTo>
                    <a:lnTo>
                      <a:pt x="32" y="374"/>
                    </a:lnTo>
                    <a:lnTo>
                      <a:pt x="32" y="375"/>
                    </a:lnTo>
                    <a:lnTo>
                      <a:pt x="32" y="377"/>
                    </a:lnTo>
                    <a:lnTo>
                      <a:pt x="32" y="380"/>
                    </a:lnTo>
                    <a:lnTo>
                      <a:pt x="32" y="381"/>
                    </a:lnTo>
                    <a:lnTo>
                      <a:pt x="30" y="383"/>
                    </a:lnTo>
                    <a:lnTo>
                      <a:pt x="32" y="383"/>
                    </a:lnTo>
                    <a:lnTo>
                      <a:pt x="30" y="383"/>
                    </a:lnTo>
                    <a:lnTo>
                      <a:pt x="30" y="384"/>
                    </a:lnTo>
                    <a:lnTo>
                      <a:pt x="29" y="386"/>
                    </a:lnTo>
                    <a:lnTo>
                      <a:pt x="27" y="390"/>
                    </a:lnTo>
                    <a:lnTo>
                      <a:pt x="26" y="392"/>
                    </a:lnTo>
                    <a:lnTo>
                      <a:pt x="26" y="390"/>
                    </a:lnTo>
                    <a:lnTo>
                      <a:pt x="24" y="389"/>
                    </a:lnTo>
                    <a:lnTo>
                      <a:pt x="23" y="389"/>
                    </a:lnTo>
                    <a:lnTo>
                      <a:pt x="21" y="392"/>
                    </a:lnTo>
                    <a:lnTo>
                      <a:pt x="20" y="390"/>
                    </a:lnTo>
                    <a:lnTo>
                      <a:pt x="18" y="387"/>
                    </a:lnTo>
                    <a:lnTo>
                      <a:pt x="17" y="386"/>
                    </a:lnTo>
                    <a:lnTo>
                      <a:pt x="17" y="384"/>
                    </a:lnTo>
                    <a:lnTo>
                      <a:pt x="17" y="381"/>
                    </a:lnTo>
                    <a:lnTo>
                      <a:pt x="17" y="380"/>
                    </a:lnTo>
                    <a:lnTo>
                      <a:pt x="17" y="378"/>
                    </a:lnTo>
                    <a:lnTo>
                      <a:pt x="17" y="377"/>
                    </a:lnTo>
                    <a:lnTo>
                      <a:pt x="14" y="375"/>
                    </a:lnTo>
                    <a:lnTo>
                      <a:pt x="12" y="372"/>
                    </a:lnTo>
                    <a:lnTo>
                      <a:pt x="11" y="369"/>
                    </a:lnTo>
                    <a:lnTo>
                      <a:pt x="7" y="367"/>
                    </a:lnTo>
                    <a:lnTo>
                      <a:pt x="7" y="366"/>
                    </a:lnTo>
                    <a:lnTo>
                      <a:pt x="7" y="364"/>
                    </a:lnTo>
                    <a:lnTo>
                      <a:pt x="7" y="363"/>
                    </a:lnTo>
                    <a:lnTo>
                      <a:pt x="7" y="361"/>
                    </a:lnTo>
                    <a:lnTo>
                      <a:pt x="7" y="360"/>
                    </a:lnTo>
                    <a:lnTo>
                      <a:pt x="7" y="358"/>
                    </a:lnTo>
                    <a:lnTo>
                      <a:pt x="7" y="357"/>
                    </a:lnTo>
                    <a:lnTo>
                      <a:pt x="7" y="355"/>
                    </a:lnTo>
                    <a:lnTo>
                      <a:pt x="7" y="354"/>
                    </a:lnTo>
                    <a:lnTo>
                      <a:pt x="7" y="351"/>
                    </a:lnTo>
                    <a:lnTo>
                      <a:pt x="7" y="348"/>
                    </a:lnTo>
                    <a:lnTo>
                      <a:pt x="7" y="343"/>
                    </a:lnTo>
                    <a:lnTo>
                      <a:pt x="7" y="338"/>
                    </a:lnTo>
                    <a:lnTo>
                      <a:pt x="7" y="334"/>
                    </a:lnTo>
                    <a:lnTo>
                      <a:pt x="7" y="329"/>
                    </a:lnTo>
                    <a:lnTo>
                      <a:pt x="7" y="325"/>
                    </a:lnTo>
                    <a:lnTo>
                      <a:pt x="6" y="320"/>
                    </a:lnTo>
                    <a:lnTo>
                      <a:pt x="6" y="315"/>
                    </a:lnTo>
                    <a:lnTo>
                      <a:pt x="6" y="311"/>
                    </a:lnTo>
                    <a:lnTo>
                      <a:pt x="6" y="306"/>
                    </a:lnTo>
                    <a:lnTo>
                      <a:pt x="6" y="302"/>
                    </a:lnTo>
                    <a:lnTo>
                      <a:pt x="6" y="297"/>
                    </a:lnTo>
                    <a:lnTo>
                      <a:pt x="4" y="291"/>
                    </a:lnTo>
                    <a:lnTo>
                      <a:pt x="4" y="286"/>
                    </a:lnTo>
                    <a:lnTo>
                      <a:pt x="4" y="282"/>
                    </a:lnTo>
                    <a:lnTo>
                      <a:pt x="4" y="277"/>
                    </a:lnTo>
                    <a:lnTo>
                      <a:pt x="4" y="272"/>
                    </a:lnTo>
                    <a:lnTo>
                      <a:pt x="4" y="268"/>
                    </a:lnTo>
                    <a:lnTo>
                      <a:pt x="3" y="263"/>
                    </a:lnTo>
                    <a:lnTo>
                      <a:pt x="3" y="259"/>
                    </a:lnTo>
                    <a:lnTo>
                      <a:pt x="3" y="254"/>
                    </a:lnTo>
                    <a:lnTo>
                      <a:pt x="3" y="249"/>
                    </a:lnTo>
                    <a:lnTo>
                      <a:pt x="3" y="245"/>
                    </a:lnTo>
                    <a:lnTo>
                      <a:pt x="3" y="239"/>
                    </a:lnTo>
                    <a:lnTo>
                      <a:pt x="1" y="234"/>
                    </a:lnTo>
                    <a:lnTo>
                      <a:pt x="1" y="230"/>
                    </a:lnTo>
                    <a:lnTo>
                      <a:pt x="1" y="225"/>
                    </a:lnTo>
                    <a:lnTo>
                      <a:pt x="1" y="220"/>
                    </a:lnTo>
                    <a:lnTo>
                      <a:pt x="1" y="216"/>
                    </a:lnTo>
                    <a:lnTo>
                      <a:pt x="1" y="211"/>
                    </a:lnTo>
                    <a:lnTo>
                      <a:pt x="1" y="207"/>
                    </a:lnTo>
                    <a:lnTo>
                      <a:pt x="0" y="202"/>
                    </a:lnTo>
                    <a:lnTo>
                      <a:pt x="0" y="196"/>
                    </a:lnTo>
                    <a:lnTo>
                      <a:pt x="1" y="196"/>
                    </a:lnTo>
                    <a:lnTo>
                      <a:pt x="3" y="194"/>
                    </a:lnTo>
                    <a:lnTo>
                      <a:pt x="4" y="194"/>
                    </a:lnTo>
                    <a:lnTo>
                      <a:pt x="4" y="193"/>
                    </a:lnTo>
                    <a:lnTo>
                      <a:pt x="6" y="193"/>
                    </a:lnTo>
                    <a:lnTo>
                      <a:pt x="7" y="193"/>
                    </a:lnTo>
                    <a:lnTo>
                      <a:pt x="9" y="194"/>
                    </a:lnTo>
                    <a:lnTo>
                      <a:pt x="12" y="202"/>
                    </a:lnTo>
                    <a:lnTo>
                      <a:pt x="12" y="203"/>
                    </a:lnTo>
                    <a:lnTo>
                      <a:pt x="14" y="202"/>
                    </a:lnTo>
                    <a:lnTo>
                      <a:pt x="14" y="200"/>
                    </a:lnTo>
                    <a:lnTo>
                      <a:pt x="14" y="199"/>
                    </a:lnTo>
                    <a:lnTo>
                      <a:pt x="14" y="197"/>
                    </a:lnTo>
                    <a:lnTo>
                      <a:pt x="15" y="197"/>
                    </a:lnTo>
                    <a:lnTo>
                      <a:pt x="15" y="196"/>
                    </a:lnTo>
                    <a:lnTo>
                      <a:pt x="17" y="194"/>
                    </a:lnTo>
                    <a:lnTo>
                      <a:pt x="15" y="190"/>
                    </a:lnTo>
                    <a:lnTo>
                      <a:pt x="17" y="188"/>
                    </a:lnTo>
                    <a:lnTo>
                      <a:pt x="17" y="187"/>
                    </a:lnTo>
                    <a:lnTo>
                      <a:pt x="17" y="185"/>
                    </a:lnTo>
                    <a:lnTo>
                      <a:pt x="18" y="185"/>
                    </a:lnTo>
                    <a:lnTo>
                      <a:pt x="20" y="185"/>
                    </a:lnTo>
                    <a:lnTo>
                      <a:pt x="21" y="187"/>
                    </a:lnTo>
                    <a:lnTo>
                      <a:pt x="23" y="188"/>
                    </a:lnTo>
                    <a:lnTo>
                      <a:pt x="24" y="188"/>
                    </a:lnTo>
                    <a:lnTo>
                      <a:pt x="26" y="188"/>
                    </a:lnTo>
                    <a:lnTo>
                      <a:pt x="27" y="188"/>
                    </a:lnTo>
                    <a:lnTo>
                      <a:pt x="27" y="187"/>
                    </a:lnTo>
                    <a:lnTo>
                      <a:pt x="27" y="185"/>
                    </a:lnTo>
                    <a:lnTo>
                      <a:pt x="26" y="185"/>
                    </a:lnTo>
                    <a:lnTo>
                      <a:pt x="24" y="184"/>
                    </a:lnTo>
                    <a:lnTo>
                      <a:pt x="23" y="182"/>
                    </a:lnTo>
                    <a:lnTo>
                      <a:pt x="23" y="179"/>
                    </a:lnTo>
                    <a:lnTo>
                      <a:pt x="26" y="173"/>
                    </a:lnTo>
                    <a:lnTo>
                      <a:pt x="32" y="165"/>
                    </a:lnTo>
                    <a:lnTo>
                      <a:pt x="32" y="164"/>
                    </a:lnTo>
                    <a:lnTo>
                      <a:pt x="37" y="162"/>
                    </a:lnTo>
                    <a:lnTo>
                      <a:pt x="38" y="161"/>
                    </a:lnTo>
                    <a:lnTo>
                      <a:pt x="40" y="161"/>
                    </a:lnTo>
                    <a:lnTo>
                      <a:pt x="41" y="161"/>
                    </a:lnTo>
                    <a:lnTo>
                      <a:pt x="43" y="159"/>
                    </a:lnTo>
                    <a:lnTo>
                      <a:pt x="43" y="158"/>
                    </a:lnTo>
                    <a:lnTo>
                      <a:pt x="43" y="156"/>
                    </a:lnTo>
                    <a:lnTo>
                      <a:pt x="43" y="154"/>
                    </a:lnTo>
                    <a:lnTo>
                      <a:pt x="43" y="153"/>
                    </a:lnTo>
                    <a:lnTo>
                      <a:pt x="43" y="151"/>
                    </a:lnTo>
                    <a:lnTo>
                      <a:pt x="44" y="150"/>
                    </a:lnTo>
                    <a:lnTo>
                      <a:pt x="49" y="145"/>
                    </a:lnTo>
                    <a:lnTo>
                      <a:pt x="50" y="144"/>
                    </a:lnTo>
                    <a:lnTo>
                      <a:pt x="52" y="141"/>
                    </a:lnTo>
                    <a:lnTo>
                      <a:pt x="52" y="139"/>
                    </a:lnTo>
                    <a:lnTo>
                      <a:pt x="52" y="138"/>
                    </a:lnTo>
                    <a:lnTo>
                      <a:pt x="50" y="138"/>
                    </a:lnTo>
                    <a:lnTo>
                      <a:pt x="49" y="136"/>
                    </a:lnTo>
                    <a:lnTo>
                      <a:pt x="49" y="135"/>
                    </a:lnTo>
                    <a:lnTo>
                      <a:pt x="49" y="130"/>
                    </a:lnTo>
                    <a:lnTo>
                      <a:pt x="50" y="130"/>
                    </a:lnTo>
                    <a:lnTo>
                      <a:pt x="50" y="128"/>
                    </a:lnTo>
                    <a:lnTo>
                      <a:pt x="49" y="128"/>
                    </a:lnTo>
                    <a:lnTo>
                      <a:pt x="49" y="127"/>
                    </a:lnTo>
                    <a:lnTo>
                      <a:pt x="49" y="125"/>
                    </a:lnTo>
                    <a:lnTo>
                      <a:pt x="52" y="124"/>
                    </a:lnTo>
                    <a:lnTo>
                      <a:pt x="53" y="122"/>
                    </a:lnTo>
                    <a:lnTo>
                      <a:pt x="53" y="121"/>
                    </a:lnTo>
                    <a:lnTo>
                      <a:pt x="53" y="119"/>
                    </a:lnTo>
                    <a:lnTo>
                      <a:pt x="52" y="118"/>
                    </a:lnTo>
                    <a:lnTo>
                      <a:pt x="50" y="116"/>
                    </a:lnTo>
                    <a:lnTo>
                      <a:pt x="50" y="115"/>
                    </a:lnTo>
                    <a:lnTo>
                      <a:pt x="52" y="112"/>
                    </a:lnTo>
                    <a:lnTo>
                      <a:pt x="53" y="107"/>
                    </a:lnTo>
                    <a:lnTo>
                      <a:pt x="55" y="107"/>
                    </a:lnTo>
                    <a:lnTo>
                      <a:pt x="57" y="105"/>
                    </a:lnTo>
                    <a:lnTo>
                      <a:pt x="57" y="102"/>
                    </a:lnTo>
                    <a:lnTo>
                      <a:pt x="57" y="101"/>
                    </a:lnTo>
                    <a:lnTo>
                      <a:pt x="58" y="101"/>
                    </a:lnTo>
                    <a:lnTo>
                      <a:pt x="60" y="99"/>
                    </a:lnTo>
                    <a:lnTo>
                      <a:pt x="64" y="96"/>
                    </a:lnTo>
                    <a:lnTo>
                      <a:pt x="64" y="93"/>
                    </a:lnTo>
                    <a:lnTo>
                      <a:pt x="66" y="87"/>
                    </a:lnTo>
                    <a:lnTo>
                      <a:pt x="66" y="78"/>
                    </a:lnTo>
                    <a:lnTo>
                      <a:pt x="67" y="73"/>
                    </a:lnTo>
                    <a:lnTo>
                      <a:pt x="69" y="70"/>
                    </a:lnTo>
                    <a:lnTo>
                      <a:pt x="69" y="67"/>
                    </a:lnTo>
                    <a:lnTo>
                      <a:pt x="75" y="59"/>
                    </a:lnTo>
                    <a:lnTo>
                      <a:pt x="81" y="52"/>
                    </a:lnTo>
                    <a:lnTo>
                      <a:pt x="86" y="43"/>
                    </a:lnTo>
                    <a:lnTo>
                      <a:pt x="92" y="35"/>
                    </a:lnTo>
                    <a:lnTo>
                      <a:pt x="98" y="26"/>
                    </a:lnTo>
                    <a:lnTo>
                      <a:pt x="104" y="18"/>
                    </a:lnTo>
                    <a:lnTo>
                      <a:pt x="109" y="10"/>
                    </a:lnTo>
                    <a:lnTo>
                      <a:pt x="115" y="1"/>
                    </a:lnTo>
                    <a:lnTo>
                      <a:pt x="116" y="0"/>
                    </a:lnTo>
                    <a:lnTo>
                      <a:pt x="118" y="0"/>
                    </a:lnTo>
                    <a:lnTo>
                      <a:pt x="127" y="3"/>
                    </a:lnTo>
                    <a:lnTo>
                      <a:pt x="128" y="3"/>
                    </a:lnTo>
                    <a:lnTo>
                      <a:pt x="128" y="6"/>
                    </a:lnTo>
                    <a:lnTo>
                      <a:pt x="127" y="12"/>
                    </a:lnTo>
                    <a:lnTo>
                      <a:pt x="127" y="15"/>
                    </a:lnTo>
                    <a:lnTo>
                      <a:pt x="128" y="17"/>
                    </a:lnTo>
                    <a:lnTo>
                      <a:pt x="128" y="2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sp>
            <p:nvSpPr>
              <p:cNvPr id="111" name="Freeform 449">
                <a:extLst>
                  <a:ext uri="{FF2B5EF4-FFF2-40B4-BE49-F238E27FC236}">
                    <a16:creationId xmlns:a16="http://schemas.microsoft.com/office/drawing/2014/main" id="{86E94EFC-469E-418D-DD7A-22D8B380D75C}"/>
                  </a:ext>
                </a:extLst>
              </p:cNvPr>
              <p:cNvSpPr>
                <a:spLocks noEditPoints="1"/>
              </p:cNvSpPr>
              <p:nvPr/>
            </p:nvSpPr>
            <p:spPr bwMode="auto">
              <a:xfrm>
                <a:off x="6905625" y="2463800"/>
                <a:ext cx="800100" cy="919162"/>
              </a:xfrm>
              <a:custGeom>
                <a:avLst/>
                <a:gdLst>
                  <a:gd name="T0" fmla="*/ 276 w 504"/>
                  <a:gd name="T1" fmla="*/ 277 h 579"/>
                  <a:gd name="T2" fmla="*/ 302 w 504"/>
                  <a:gd name="T3" fmla="*/ 236 h 579"/>
                  <a:gd name="T4" fmla="*/ 372 w 504"/>
                  <a:gd name="T5" fmla="*/ 231 h 579"/>
                  <a:gd name="T6" fmla="*/ 421 w 504"/>
                  <a:gd name="T7" fmla="*/ 254 h 579"/>
                  <a:gd name="T8" fmla="*/ 449 w 504"/>
                  <a:gd name="T9" fmla="*/ 283 h 579"/>
                  <a:gd name="T10" fmla="*/ 444 w 504"/>
                  <a:gd name="T11" fmla="*/ 302 h 579"/>
                  <a:gd name="T12" fmla="*/ 437 w 504"/>
                  <a:gd name="T13" fmla="*/ 355 h 579"/>
                  <a:gd name="T14" fmla="*/ 411 w 504"/>
                  <a:gd name="T15" fmla="*/ 384 h 579"/>
                  <a:gd name="T16" fmla="*/ 434 w 504"/>
                  <a:gd name="T17" fmla="*/ 404 h 579"/>
                  <a:gd name="T18" fmla="*/ 460 w 504"/>
                  <a:gd name="T19" fmla="*/ 380 h 579"/>
                  <a:gd name="T20" fmla="*/ 504 w 504"/>
                  <a:gd name="T21" fmla="*/ 466 h 579"/>
                  <a:gd name="T22" fmla="*/ 490 w 504"/>
                  <a:gd name="T23" fmla="*/ 501 h 579"/>
                  <a:gd name="T24" fmla="*/ 475 w 504"/>
                  <a:gd name="T25" fmla="*/ 513 h 579"/>
                  <a:gd name="T26" fmla="*/ 455 w 504"/>
                  <a:gd name="T27" fmla="*/ 551 h 579"/>
                  <a:gd name="T28" fmla="*/ 427 w 504"/>
                  <a:gd name="T29" fmla="*/ 576 h 579"/>
                  <a:gd name="T30" fmla="*/ 325 w 504"/>
                  <a:gd name="T31" fmla="*/ 574 h 579"/>
                  <a:gd name="T32" fmla="*/ 225 w 504"/>
                  <a:gd name="T33" fmla="*/ 574 h 579"/>
                  <a:gd name="T34" fmla="*/ 261 w 504"/>
                  <a:gd name="T35" fmla="*/ 447 h 579"/>
                  <a:gd name="T36" fmla="*/ 245 w 504"/>
                  <a:gd name="T37" fmla="*/ 377 h 579"/>
                  <a:gd name="T38" fmla="*/ 268 w 504"/>
                  <a:gd name="T39" fmla="*/ 315 h 579"/>
                  <a:gd name="T40" fmla="*/ 290 w 504"/>
                  <a:gd name="T41" fmla="*/ 295 h 579"/>
                  <a:gd name="T42" fmla="*/ 300 w 504"/>
                  <a:gd name="T43" fmla="*/ 294 h 579"/>
                  <a:gd name="T44" fmla="*/ 308 w 504"/>
                  <a:gd name="T45" fmla="*/ 297 h 579"/>
                  <a:gd name="T46" fmla="*/ 314 w 504"/>
                  <a:gd name="T47" fmla="*/ 299 h 579"/>
                  <a:gd name="T48" fmla="*/ 336 w 504"/>
                  <a:gd name="T49" fmla="*/ 236 h 579"/>
                  <a:gd name="T50" fmla="*/ 374 w 504"/>
                  <a:gd name="T51" fmla="*/ 227 h 579"/>
                  <a:gd name="T52" fmla="*/ 311 w 504"/>
                  <a:gd name="T53" fmla="*/ 220 h 579"/>
                  <a:gd name="T54" fmla="*/ 432 w 504"/>
                  <a:gd name="T55" fmla="*/ 210 h 579"/>
                  <a:gd name="T56" fmla="*/ 415 w 504"/>
                  <a:gd name="T57" fmla="*/ 202 h 579"/>
                  <a:gd name="T58" fmla="*/ 392 w 504"/>
                  <a:gd name="T59" fmla="*/ 174 h 579"/>
                  <a:gd name="T60" fmla="*/ 239 w 504"/>
                  <a:gd name="T61" fmla="*/ 153 h 579"/>
                  <a:gd name="T62" fmla="*/ 127 w 504"/>
                  <a:gd name="T63" fmla="*/ 124 h 579"/>
                  <a:gd name="T64" fmla="*/ 144 w 504"/>
                  <a:gd name="T65" fmla="*/ 118 h 579"/>
                  <a:gd name="T66" fmla="*/ 184 w 504"/>
                  <a:gd name="T67" fmla="*/ 142 h 579"/>
                  <a:gd name="T68" fmla="*/ 219 w 504"/>
                  <a:gd name="T69" fmla="*/ 158 h 579"/>
                  <a:gd name="T70" fmla="*/ 248 w 504"/>
                  <a:gd name="T71" fmla="*/ 151 h 579"/>
                  <a:gd name="T72" fmla="*/ 342 w 504"/>
                  <a:gd name="T73" fmla="*/ 135 h 579"/>
                  <a:gd name="T74" fmla="*/ 360 w 504"/>
                  <a:gd name="T75" fmla="*/ 158 h 579"/>
                  <a:gd name="T76" fmla="*/ 395 w 504"/>
                  <a:gd name="T77" fmla="*/ 168 h 579"/>
                  <a:gd name="T78" fmla="*/ 397 w 504"/>
                  <a:gd name="T79" fmla="*/ 187 h 579"/>
                  <a:gd name="T80" fmla="*/ 405 w 504"/>
                  <a:gd name="T81" fmla="*/ 205 h 579"/>
                  <a:gd name="T82" fmla="*/ 365 w 504"/>
                  <a:gd name="T83" fmla="*/ 197 h 579"/>
                  <a:gd name="T84" fmla="*/ 343 w 504"/>
                  <a:gd name="T85" fmla="*/ 204 h 579"/>
                  <a:gd name="T86" fmla="*/ 291 w 504"/>
                  <a:gd name="T87" fmla="*/ 204 h 579"/>
                  <a:gd name="T88" fmla="*/ 245 w 504"/>
                  <a:gd name="T89" fmla="*/ 225 h 579"/>
                  <a:gd name="T90" fmla="*/ 238 w 504"/>
                  <a:gd name="T91" fmla="*/ 223 h 579"/>
                  <a:gd name="T92" fmla="*/ 228 w 504"/>
                  <a:gd name="T93" fmla="*/ 217 h 579"/>
                  <a:gd name="T94" fmla="*/ 216 w 504"/>
                  <a:gd name="T95" fmla="*/ 216 h 579"/>
                  <a:gd name="T96" fmla="*/ 196 w 504"/>
                  <a:gd name="T97" fmla="*/ 250 h 579"/>
                  <a:gd name="T98" fmla="*/ 173 w 504"/>
                  <a:gd name="T99" fmla="*/ 260 h 579"/>
                  <a:gd name="T100" fmla="*/ 164 w 504"/>
                  <a:gd name="T101" fmla="*/ 242 h 579"/>
                  <a:gd name="T102" fmla="*/ 146 w 504"/>
                  <a:gd name="T103" fmla="*/ 220 h 579"/>
                  <a:gd name="T104" fmla="*/ 124 w 504"/>
                  <a:gd name="T105" fmla="*/ 202 h 579"/>
                  <a:gd name="T106" fmla="*/ 83 w 504"/>
                  <a:gd name="T107" fmla="*/ 190 h 579"/>
                  <a:gd name="T108" fmla="*/ 17 w 504"/>
                  <a:gd name="T109" fmla="*/ 167 h 579"/>
                  <a:gd name="T110" fmla="*/ 22 w 504"/>
                  <a:gd name="T111" fmla="*/ 141 h 579"/>
                  <a:gd name="T112" fmla="*/ 112 w 504"/>
                  <a:gd name="T113" fmla="*/ 93 h 579"/>
                  <a:gd name="T114" fmla="*/ 150 w 504"/>
                  <a:gd name="T115" fmla="*/ 76 h 579"/>
                  <a:gd name="T116" fmla="*/ 130 w 504"/>
                  <a:gd name="T117" fmla="*/ 102 h 579"/>
                  <a:gd name="T118" fmla="*/ 121 w 504"/>
                  <a:gd name="T119" fmla="*/ 101 h 579"/>
                  <a:gd name="T120" fmla="*/ 149 w 504"/>
                  <a:gd name="T121" fmla="*/ 66 h 579"/>
                  <a:gd name="T122" fmla="*/ 91 w 504"/>
                  <a:gd name="T123" fmla="*/ 26 h 579"/>
                  <a:gd name="T124" fmla="*/ 100 w 504"/>
                  <a:gd name="T125" fmla="*/ 12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4" h="579">
                    <a:moveTo>
                      <a:pt x="458" y="544"/>
                    </a:moveTo>
                    <a:lnTo>
                      <a:pt x="457" y="545"/>
                    </a:lnTo>
                    <a:lnTo>
                      <a:pt x="457" y="542"/>
                    </a:lnTo>
                    <a:lnTo>
                      <a:pt x="458" y="538"/>
                    </a:lnTo>
                    <a:lnTo>
                      <a:pt x="458" y="542"/>
                    </a:lnTo>
                    <a:lnTo>
                      <a:pt x="458" y="544"/>
                    </a:lnTo>
                    <a:close/>
                    <a:moveTo>
                      <a:pt x="271" y="291"/>
                    </a:moveTo>
                    <a:lnTo>
                      <a:pt x="270" y="292"/>
                    </a:lnTo>
                    <a:lnTo>
                      <a:pt x="268" y="291"/>
                    </a:lnTo>
                    <a:lnTo>
                      <a:pt x="270" y="289"/>
                    </a:lnTo>
                    <a:lnTo>
                      <a:pt x="270" y="288"/>
                    </a:lnTo>
                    <a:lnTo>
                      <a:pt x="271" y="288"/>
                    </a:lnTo>
                    <a:lnTo>
                      <a:pt x="273" y="288"/>
                    </a:lnTo>
                    <a:lnTo>
                      <a:pt x="273" y="289"/>
                    </a:lnTo>
                    <a:lnTo>
                      <a:pt x="271" y="291"/>
                    </a:lnTo>
                    <a:close/>
                    <a:moveTo>
                      <a:pt x="280" y="285"/>
                    </a:moveTo>
                    <a:lnTo>
                      <a:pt x="277" y="286"/>
                    </a:lnTo>
                    <a:lnTo>
                      <a:pt x="276" y="285"/>
                    </a:lnTo>
                    <a:lnTo>
                      <a:pt x="274" y="280"/>
                    </a:lnTo>
                    <a:lnTo>
                      <a:pt x="276" y="279"/>
                    </a:lnTo>
                    <a:lnTo>
                      <a:pt x="276" y="277"/>
                    </a:lnTo>
                    <a:lnTo>
                      <a:pt x="277" y="277"/>
                    </a:lnTo>
                    <a:lnTo>
                      <a:pt x="277" y="279"/>
                    </a:lnTo>
                    <a:lnTo>
                      <a:pt x="279" y="279"/>
                    </a:lnTo>
                    <a:lnTo>
                      <a:pt x="279" y="280"/>
                    </a:lnTo>
                    <a:lnTo>
                      <a:pt x="280" y="280"/>
                    </a:lnTo>
                    <a:lnTo>
                      <a:pt x="279" y="282"/>
                    </a:lnTo>
                    <a:lnTo>
                      <a:pt x="279" y="283"/>
                    </a:lnTo>
                    <a:lnTo>
                      <a:pt x="279" y="285"/>
                    </a:lnTo>
                    <a:lnTo>
                      <a:pt x="280" y="285"/>
                    </a:lnTo>
                    <a:close/>
                    <a:moveTo>
                      <a:pt x="290" y="256"/>
                    </a:moveTo>
                    <a:lnTo>
                      <a:pt x="288" y="257"/>
                    </a:lnTo>
                    <a:lnTo>
                      <a:pt x="285" y="251"/>
                    </a:lnTo>
                    <a:lnTo>
                      <a:pt x="287" y="251"/>
                    </a:lnTo>
                    <a:lnTo>
                      <a:pt x="288" y="253"/>
                    </a:lnTo>
                    <a:lnTo>
                      <a:pt x="288" y="254"/>
                    </a:lnTo>
                    <a:lnTo>
                      <a:pt x="290" y="256"/>
                    </a:lnTo>
                    <a:close/>
                    <a:moveTo>
                      <a:pt x="308" y="239"/>
                    </a:moveTo>
                    <a:lnTo>
                      <a:pt x="305" y="240"/>
                    </a:lnTo>
                    <a:lnTo>
                      <a:pt x="303" y="239"/>
                    </a:lnTo>
                    <a:lnTo>
                      <a:pt x="302" y="237"/>
                    </a:lnTo>
                    <a:lnTo>
                      <a:pt x="302" y="236"/>
                    </a:lnTo>
                    <a:lnTo>
                      <a:pt x="303" y="234"/>
                    </a:lnTo>
                    <a:lnTo>
                      <a:pt x="303" y="231"/>
                    </a:lnTo>
                    <a:lnTo>
                      <a:pt x="303" y="230"/>
                    </a:lnTo>
                    <a:lnTo>
                      <a:pt x="305" y="228"/>
                    </a:lnTo>
                    <a:lnTo>
                      <a:pt x="306" y="227"/>
                    </a:lnTo>
                    <a:lnTo>
                      <a:pt x="306" y="225"/>
                    </a:lnTo>
                    <a:lnTo>
                      <a:pt x="306" y="223"/>
                    </a:lnTo>
                    <a:lnTo>
                      <a:pt x="310" y="223"/>
                    </a:lnTo>
                    <a:lnTo>
                      <a:pt x="311" y="223"/>
                    </a:lnTo>
                    <a:lnTo>
                      <a:pt x="310" y="225"/>
                    </a:lnTo>
                    <a:lnTo>
                      <a:pt x="310" y="227"/>
                    </a:lnTo>
                    <a:lnTo>
                      <a:pt x="310" y="228"/>
                    </a:lnTo>
                    <a:lnTo>
                      <a:pt x="310" y="230"/>
                    </a:lnTo>
                    <a:lnTo>
                      <a:pt x="310" y="231"/>
                    </a:lnTo>
                    <a:lnTo>
                      <a:pt x="311" y="234"/>
                    </a:lnTo>
                    <a:lnTo>
                      <a:pt x="311" y="236"/>
                    </a:lnTo>
                    <a:lnTo>
                      <a:pt x="310" y="237"/>
                    </a:lnTo>
                    <a:lnTo>
                      <a:pt x="308" y="239"/>
                    </a:lnTo>
                    <a:close/>
                    <a:moveTo>
                      <a:pt x="360" y="223"/>
                    </a:moveTo>
                    <a:lnTo>
                      <a:pt x="368" y="227"/>
                    </a:lnTo>
                    <a:lnTo>
                      <a:pt x="372" y="231"/>
                    </a:lnTo>
                    <a:lnTo>
                      <a:pt x="375" y="233"/>
                    </a:lnTo>
                    <a:lnTo>
                      <a:pt x="382" y="233"/>
                    </a:lnTo>
                    <a:lnTo>
                      <a:pt x="385" y="233"/>
                    </a:lnTo>
                    <a:lnTo>
                      <a:pt x="388" y="234"/>
                    </a:lnTo>
                    <a:lnTo>
                      <a:pt x="391" y="236"/>
                    </a:lnTo>
                    <a:lnTo>
                      <a:pt x="392" y="237"/>
                    </a:lnTo>
                    <a:lnTo>
                      <a:pt x="394" y="239"/>
                    </a:lnTo>
                    <a:lnTo>
                      <a:pt x="395" y="240"/>
                    </a:lnTo>
                    <a:lnTo>
                      <a:pt x="395" y="242"/>
                    </a:lnTo>
                    <a:lnTo>
                      <a:pt x="395" y="243"/>
                    </a:lnTo>
                    <a:lnTo>
                      <a:pt x="395" y="245"/>
                    </a:lnTo>
                    <a:lnTo>
                      <a:pt x="397" y="246"/>
                    </a:lnTo>
                    <a:lnTo>
                      <a:pt x="398" y="248"/>
                    </a:lnTo>
                    <a:lnTo>
                      <a:pt x="408" y="248"/>
                    </a:lnTo>
                    <a:lnTo>
                      <a:pt x="411" y="250"/>
                    </a:lnTo>
                    <a:lnTo>
                      <a:pt x="412" y="253"/>
                    </a:lnTo>
                    <a:lnTo>
                      <a:pt x="414" y="253"/>
                    </a:lnTo>
                    <a:lnTo>
                      <a:pt x="417" y="254"/>
                    </a:lnTo>
                    <a:lnTo>
                      <a:pt x="418" y="254"/>
                    </a:lnTo>
                    <a:lnTo>
                      <a:pt x="418" y="256"/>
                    </a:lnTo>
                    <a:lnTo>
                      <a:pt x="421" y="254"/>
                    </a:lnTo>
                    <a:lnTo>
                      <a:pt x="421" y="256"/>
                    </a:lnTo>
                    <a:lnTo>
                      <a:pt x="423" y="256"/>
                    </a:lnTo>
                    <a:lnTo>
                      <a:pt x="424" y="259"/>
                    </a:lnTo>
                    <a:lnTo>
                      <a:pt x="426" y="259"/>
                    </a:lnTo>
                    <a:lnTo>
                      <a:pt x="429" y="260"/>
                    </a:lnTo>
                    <a:lnTo>
                      <a:pt x="431" y="260"/>
                    </a:lnTo>
                    <a:lnTo>
                      <a:pt x="432" y="260"/>
                    </a:lnTo>
                    <a:lnTo>
                      <a:pt x="435" y="260"/>
                    </a:lnTo>
                    <a:lnTo>
                      <a:pt x="438" y="262"/>
                    </a:lnTo>
                    <a:lnTo>
                      <a:pt x="441" y="265"/>
                    </a:lnTo>
                    <a:lnTo>
                      <a:pt x="443" y="268"/>
                    </a:lnTo>
                    <a:lnTo>
                      <a:pt x="441" y="269"/>
                    </a:lnTo>
                    <a:lnTo>
                      <a:pt x="441" y="271"/>
                    </a:lnTo>
                    <a:lnTo>
                      <a:pt x="443" y="274"/>
                    </a:lnTo>
                    <a:lnTo>
                      <a:pt x="444" y="277"/>
                    </a:lnTo>
                    <a:lnTo>
                      <a:pt x="446" y="277"/>
                    </a:lnTo>
                    <a:lnTo>
                      <a:pt x="446" y="279"/>
                    </a:lnTo>
                    <a:lnTo>
                      <a:pt x="447" y="279"/>
                    </a:lnTo>
                    <a:lnTo>
                      <a:pt x="447" y="282"/>
                    </a:lnTo>
                    <a:lnTo>
                      <a:pt x="447" y="283"/>
                    </a:lnTo>
                    <a:lnTo>
                      <a:pt x="449" y="283"/>
                    </a:lnTo>
                    <a:lnTo>
                      <a:pt x="447" y="285"/>
                    </a:lnTo>
                    <a:lnTo>
                      <a:pt x="447" y="286"/>
                    </a:lnTo>
                    <a:lnTo>
                      <a:pt x="450" y="288"/>
                    </a:lnTo>
                    <a:lnTo>
                      <a:pt x="450" y="289"/>
                    </a:lnTo>
                    <a:lnTo>
                      <a:pt x="447" y="289"/>
                    </a:lnTo>
                    <a:lnTo>
                      <a:pt x="446" y="288"/>
                    </a:lnTo>
                    <a:lnTo>
                      <a:pt x="444" y="286"/>
                    </a:lnTo>
                    <a:lnTo>
                      <a:pt x="443" y="286"/>
                    </a:lnTo>
                    <a:lnTo>
                      <a:pt x="441" y="286"/>
                    </a:lnTo>
                    <a:lnTo>
                      <a:pt x="440" y="286"/>
                    </a:lnTo>
                    <a:lnTo>
                      <a:pt x="440" y="288"/>
                    </a:lnTo>
                    <a:lnTo>
                      <a:pt x="440" y="291"/>
                    </a:lnTo>
                    <a:lnTo>
                      <a:pt x="438" y="291"/>
                    </a:lnTo>
                    <a:lnTo>
                      <a:pt x="438" y="292"/>
                    </a:lnTo>
                    <a:lnTo>
                      <a:pt x="438" y="294"/>
                    </a:lnTo>
                    <a:lnTo>
                      <a:pt x="440" y="294"/>
                    </a:lnTo>
                    <a:lnTo>
                      <a:pt x="440" y="295"/>
                    </a:lnTo>
                    <a:lnTo>
                      <a:pt x="440" y="297"/>
                    </a:lnTo>
                    <a:lnTo>
                      <a:pt x="441" y="299"/>
                    </a:lnTo>
                    <a:lnTo>
                      <a:pt x="443" y="300"/>
                    </a:lnTo>
                    <a:lnTo>
                      <a:pt x="444" y="302"/>
                    </a:lnTo>
                    <a:lnTo>
                      <a:pt x="446" y="302"/>
                    </a:lnTo>
                    <a:lnTo>
                      <a:pt x="446" y="303"/>
                    </a:lnTo>
                    <a:lnTo>
                      <a:pt x="446" y="305"/>
                    </a:lnTo>
                    <a:lnTo>
                      <a:pt x="447" y="306"/>
                    </a:lnTo>
                    <a:lnTo>
                      <a:pt x="447" y="308"/>
                    </a:lnTo>
                    <a:lnTo>
                      <a:pt x="447" y="309"/>
                    </a:lnTo>
                    <a:lnTo>
                      <a:pt x="449" y="314"/>
                    </a:lnTo>
                    <a:lnTo>
                      <a:pt x="449" y="317"/>
                    </a:lnTo>
                    <a:lnTo>
                      <a:pt x="449" y="318"/>
                    </a:lnTo>
                    <a:lnTo>
                      <a:pt x="449" y="322"/>
                    </a:lnTo>
                    <a:lnTo>
                      <a:pt x="447" y="325"/>
                    </a:lnTo>
                    <a:lnTo>
                      <a:pt x="447" y="326"/>
                    </a:lnTo>
                    <a:lnTo>
                      <a:pt x="447" y="345"/>
                    </a:lnTo>
                    <a:lnTo>
                      <a:pt x="446" y="349"/>
                    </a:lnTo>
                    <a:lnTo>
                      <a:pt x="446" y="351"/>
                    </a:lnTo>
                    <a:lnTo>
                      <a:pt x="444" y="352"/>
                    </a:lnTo>
                    <a:lnTo>
                      <a:pt x="443" y="352"/>
                    </a:lnTo>
                    <a:lnTo>
                      <a:pt x="441" y="354"/>
                    </a:lnTo>
                    <a:lnTo>
                      <a:pt x="438" y="358"/>
                    </a:lnTo>
                    <a:lnTo>
                      <a:pt x="438" y="357"/>
                    </a:lnTo>
                    <a:lnTo>
                      <a:pt x="437" y="355"/>
                    </a:lnTo>
                    <a:lnTo>
                      <a:pt x="437" y="357"/>
                    </a:lnTo>
                    <a:lnTo>
                      <a:pt x="434" y="358"/>
                    </a:lnTo>
                    <a:lnTo>
                      <a:pt x="432" y="361"/>
                    </a:lnTo>
                    <a:lnTo>
                      <a:pt x="432" y="364"/>
                    </a:lnTo>
                    <a:lnTo>
                      <a:pt x="432" y="371"/>
                    </a:lnTo>
                    <a:lnTo>
                      <a:pt x="431" y="372"/>
                    </a:lnTo>
                    <a:lnTo>
                      <a:pt x="431" y="374"/>
                    </a:lnTo>
                    <a:lnTo>
                      <a:pt x="431" y="375"/>
                    </a:lnTo>
                    <a:lnTo>
                      <a:pt x="429" y="377"/>
                    </a:lnTo>
                    <a:lnTo>
                      <a:pt x="426" y="377"/>
                    </a:lnTo>
                    <a:lnTo>
                      <a:pt x="424" y="377"/>
                    </a:lnTo>
                    <a:lnTo>
                      <a:pt x="424" y="378"/>
                    </a:lnTo>
                    <a:lnTo>
                      <a:pt x="424" y="380"/>
                    </a:lnTo>
                    <a:lnTo>
                      <a:pt x="423" y="381"/>
                    </a:lnTo>
                    <a:lnTo>
                      <a:pt x="421" y="380"/>
                    </a:lnTo>
                    <a:lnTo>
                      <a:pt x="420" y="380"/>
                    </a:lnTo>
                    <a:lnTo>
                      <a:pt x="418" y="381"/>
                    </a:lnTo>
                    <a:lnTo>
                      <a:pt x="417" y="381"/>
                    </a:lnTo>
                    <a:lnTo>
                      <a:pt x="415" y="381"/>
                    </a:lnTo>
                    <a:lnTo>
                      <a:pt x="412" y="381"/>
                    </a:lnTo>
                    <a:lnTo>
                      <a:pt x="411" y="384"/>
                    </a:lnTo>
                    <a:lnTo>
                      <a:pt x="409" y="392"/>
                    </a:lnTo>
                    <a:lnTo>
                      <a:pt x="411" y="392"/>
                    </a:lnTo>
                    <a:lnTo>
                      <a:pt x="411" y="394"/>
                    </a:lnTo>
                    <a:lnTo>
                      <a:pt x="409" y="394"/>
                    </a:lnTo>
                    <a:lnTo>
                      <a:pt x="409" y="395"/>
                    </a:lnTo>
                    <a:lnTo>
                      <a:pt x="408" y="397"/>
                    </a:lnTo>
                    <a:lnTo>
                      <a:pt x="409" y="400"/>
                    </a:lnTo>
                    <a:lnTo>
                      <a:pt x="408" y="400"/>
                    </a:lnTo>
                    <a:lnTo>
                      <a:pt x="408" y="403"/>
                    </a:lnTo>
                    <a:lnTo>
                      <a:pt x="408" y="404"/>
                    </a:lnTo>
                    <a:lnTo>
                      <a:pt x="409" y="407"/>
                    </a:lnTo>
                    <a:lnTo>
                      <a:pt x="411" y="409"/>
                    </a:lnTo>
                    <a:lnTo>
                      <a:pt x="412" y="410"/>
                    </a:lnTo>
                    <a:lnTo>
                      <a:pt x="415" y="410"/>
                    </a:lnTo>
                    <a:lnTo>
                      <a:pt x="417" y="412"/>
                    </a:lnTo>
                    <a:lnTo>
                      <a:pt x="420" y="413"/>
                    </a:lnTo>
                    <a:lnTo>
                      <a:pt x="421" y="415"/>
                    </a:lnTo>
                    <a:lnTo>
                      <a:pt x="424" y="415"/>
                    </a:lnTo>
                    <a:lnTo>
                      <a:pt x="427" y="413"/>
                    </a:lnTo>
                    <a:lnTo>
                      <a:pt x="429" y="412"/>
                    </a:lnTo>
                    <a:lnTo>
                      <a:pt x="434" y="404"/>
                    </a:lnTo>
                    <a:lnTo>
                      <a:pt x="435" y="406"/>
                    </a:lnTo>
                    <a:lnTo>
                      <a:pt x="435" y="407"/>
                    </a:lnTo>
                    <a:lnTo>
                      <a:pt x="437" y="407"/>
                    </a:lnTo>
                    <a:lnTo>
                      <a:pt x="437" y="406"/>
                    </a:lnTo>
                    <a:lnTo>
                      <a:pt x="438" y="401"/>
                    </a:lnTo>
                    <a:lnTo>
                      <a:pt x="441" y="398"/>
                    </a:lnTo>
                    <a:lnTo>
                      <a:pt x="443" y="395"/>
                    </a:lnTo>
                    <a:lnTo>
                      <a:pt x="443" y="394"/>
                    </a:lnTo>
                    <a:lnTo>
                      <a:pt x="444" y="392"/>
                    </a:lnTo>
                    <a:lnTo>
                      <a:pt x="446" y="390"/>
                    </a:lnTo>
                    <a:lnTo>
                      <a:pt x="446" y="389"/>
                    </a:lnTo>
                    <a:lnTo>
                      <a:pt x="444" y="389"/>
                    </a:lnTo>
                    <a:lnTo>
                      <a:pt x="443" y="389"/>
                    </a:lnTo>
                    <a:lnTo>
                      <a:pt x="441" y="387"/>
                    </a:lnTo>
                    <a:lnTo>
                      <a:pt x="447" y="387"/>
                    </a:lnTo>
                    <a:lnTo>
                      <a:pt x="449" y="386"/>
                    </a:lnTo>
                    <a:lnTo>
                      <a:pt x="450" y="383"/>
                    </a:lnTo>
                    <a:lnTo>
                      <a:pt x="452" y="383"/>
                    </a:lnTo>
                    <a:lnTo>
                      <a:pt x="457" y="381"/>
                    </a:lnTo>
                    <a:lnTo>
                      <a:pt x="458" y="381"/>
                    </a:lnTo>
                    <a:lnTo>
                      <a:pt x="460" y="380"/>
                    </a:lnTo>
                    <a:lnTo>
                      <a:pt x="461" y="380"/>
                    </a:lnTo>
                    <a:lnTo>
                      <a:pt x="463" y="380"/>
                    </a:lnTo>
                    <a:lnTo>
                      <a:pt x="466" y="377"/>
                    </a:lnTo>
                    <a:lnTo>
                      <a:pt x="469" y="375"/>
                    </a:lnTo>
                    <a:lnTo>
                      <a:pt x="470" y="375"/>
                    </a:lnTo>
                    <a:lnTo>
                      <a:pt x="472" y="375"/>
                    </a:lnTo>
                    <a:lnTo>
                      <a:pt x="480" y="378"/>
                    </a:lnTo>
                    <a:lnTo>
                      <a:pt x="481" y="381"/>
                    </a:lnTo>
                    <a:lnTo>
                      <a:pt x="484" y="383"/>
                    </a:lnTo>
                    <a:lnTo>
                      <a:pt x="487" y="387"/>
                    </a:lnTo>
                    <a:lnTo>
                      <a:pt x="487" y="389"/>
                    </a:lnTo>
                    <a:lnTo>
                      <a:pt x="487" y="390"/>
                    </a:lnTo>
                    <a:lnTo>
                      <a:pt x="487" y="392"/>
                    </a:lnTo>
                    <a:lnTo>
                      <a:pt x="490" y="398"/>
                    </a:lnTo>
                    <a:lnTo>
                      <a:pt x="493" y="423"/>
                    </a:lnTo>
                    <a:lnTo>
                      <a:pt x="496" y="429"/>
                    </a:lnTo>
                    <a:lnTo>
                      <a:pt x="496" y="444"/>
                    </a:lnTo>
                    <a:lnTo>
                      <a:pt x="501" y="459"/>
                    </a:lnTo>
                    <a:lnTo>
                      <a:pt x="501" y="461"/>
                    </a:lnTo>
                    <a:lnTo>
                      <a:pt x="503" y="464"/>
                    </a:lnTo>
                    <a:lnTo>
                      <a:pt x="504" y="466"/>
                    </a:lnTo>
                    <a:lnTo>
                      <a:pt x="504" y="467"/>
                    </a:lnTo>
                    <a:lnTo>
                      <a:pt x="504" y="470"/>
                    </a:lnTo>
                    <a:lnTo>
                      <a:pt x="503" y="472"/>
                    </a:lnTo>
                    <a:lnTo>
                      <a:pt x="501" y="475"/>
                    </a:lnTo>
                    <a:lnTo>
                      <a:pt x="501" y="478"/>
                    </a:lnTo>
                    <a:lnTo>
                      <a:pt x="501" y="479"/>
                    </a:lnTo>
                    <a:lnTo>
                      <a:pt x="499" y="482"/>
                    </a:lnTo>
                    <a:lnTo>
                      <a:pt x="499" y="484"/>
                    </a:lnTo>
                    <a:lnTo>
                      <a:pt x="501" y="485"/>
                    </a:lnTo>
                    <a:lnTo>
                      <a:pt x="501" y="487"/>
                    </a:lnTo>
                    <a:lnTo>
                      <a:pt x="499" y="489"/>
                    </a:lnTo>
                    <a:lnTo>
                      <a:pt x="499" y="492"/>
                    </a:lnTo>
                    <a:lnTo>
                      <a:pt x="498" y="498"/>
                    </a:lnTo>
                    <a:lnTo>
                      <a:pt x="496" y="501"/>
                    </a:lnTo>
                    <a:lnTo>
                      <a:pt x="495" y="504"/>
                    </a:lnTo>
                    <a:lnTo>
                      <a:pt x="493" y="505"/>
                    </a:lnTo>
                    <a:lnTo>
                      <a:pt x="492" y="505"/>
                    </a:lnTo>
                    <a:lnTo>
                      <a:pt x="490" y="505"/>
                    </a:lnTo>
                    <a:lnTo>
                      <a:pt x="492" y="504"/>
                    </a:lnTo>
                    <a:lnTo>
                      <a:pt x="490" y="502"/>
                    </a:lnTo>
                    <a:lnTo>
                      <a:pt x="490" y="501"/>
                    </a:lnTo>
                    <a:lnTo>
                      <a:pt x="490" y="499"/>
                    </a:lnTo>
                    <a:lnTo>
                      <a:pt x="490" y="498"/>
                    </a:lnTo>
                    <a:lnTo>
                      <a:pt x="490" y="496"/>
                    </a:lnTo>
                    <a:lnTo>
                      <a:pt x="490" y="495"/>
                    </a:lnTo>
                    <a:lnTo>
                      <a:pt x="489" y="495"/>
                    </a:lnTo>
                    <a:lnTo>
                      <a:pt x="487" y="495"/>
                    </a:lnTo>
                    <a:lnTo>
                      <a:pt x="486" y="493"/>
                    </a:lnTo>
                    <a:lnTo>
                      <a:pt x="484" y="495"/>
                    </a:lnTo>
                    <a:lnTo>
                      <a:pt x="483" y="496"/>
                    </a:lnTo>
                    <a:lnTo>
                      <a:pt x="481" y="498"/>
                    </a:lnTo>
                    <a:lnTo>
                      <a:pt x="480" y="498"/>
                    </a:lnTo>
                    <a:lnTo>
                      <a:pt x="480" y="499"/>
                    </a:lnTo>
                    <a:lnTo>
                      <a:pt x="480" y="501"/>
                    </a:lnTo>
                    <a:lnTo>
                      <a:pt x="481" y="502"/>
                    </a:lnTo>
                    <a:lnTo>
                      <a:pt x="481" y="504"/>
                    </a:lnTo>
                    <a:lnTo>
                      <a:pt x="480" y="504"/>
                    </a:lnTo>
                    <a:lnTo>
                      <a:pt x="476" y="505"/>
                    </a:lnTo>
                    <a:lnTo>
                      <a:pt x="475" y="507"/>
                    </a:lnTo>
                    <a:lnTo>
                      <a:pt x="475" y="510"/>
                    </a:lnTo>
                    <a:lnTo>
                      <a:pt x="475" y="512"/>
                    </a:lnTo>
                    <a:lnTo>
                      <a:pt x="475" y="513"/>
                    </a:lnTo>
                    <a:lnTo>
                      <a:pt x="475" y="515"/>
                    </a:lnTo>
                    <a:lnTo>
                      <a:pt x="475" y="518"/>
                    </a:lnTo>
                    <a:lnTo>
                      <a:pt x="473" y="519"/>
                    </a:lnTo>
                    <a:lnTo>
                      <a:pt x="473" y="521"/>
                    </a:lnTo>
                    <a:lnTo>
                      <a:pt x="472" y="522"/>
                    </a:lnTo>
                    <a:lnTo>
                      <a:pt x="470" y="522"/>
                    </a:lnTo>
                    <a:lnTo>
                      <a:pt x="469" y="522"/>
                    </a:lnTo>
                    <a:lnTo>
                      <a:pt x="464" y="524"/>
                    </a:lnTo>
                    <a:lnTo>
                      <a:pt x="463" y="525"/>
                    </a:lnTo>
                    <a:lnTo>
                      <a:pt x="463" y="527"/>
                    </a:lnTo>
                    <a:lnTo>
                      <a:pt x="460" y="531"/>
                    </a:lnTo>
                    <a:lnTo>
                      <a:pt x="458" y="533"/>
                    </a:lnTo>
                    <a:lnTo>
                      <a:pt x="457" y="542"/>
                    </a:lnTo>
                    <a:lnTo>
                      <a:pt x="455" y="544"/>
                    </a:lnTo>
                    <a:lnTo>
                      <a:pt x="455" y="545"/>
                    </a:lnTo>
                    <a:lnTo>
                      <a:pt x="455" y="547"/>
                    </a:lnTo>
                    <a:lnTo>
                      <a:pt x="455" y="548"/>
                    </a:lnTo>
                    <a:lnTo>
                      <a:pt x="455" y="550"/>
                    </a:lnTo>
                    <a:lnTo>
                      <a:pt x="455" y="551"/>
                    </a:lnTo>
                    <a:lnTo>
                      <a:pt x="457" y="551"/>
                    </a:lnTo>
                    <a:lnTo>
                      <a:pt x="455" y="551"/>
                    </a:lnTo>
                    <a:lnTo>
                      <a:pt x="455" y="550"/>
                    </a:lnTo>
                    <a:lnTo>
                      <a:pt x="454" y="554"/>
                    </a:lnTo>
                    <a:lnTo>
                      <a:pt x="452" y="554"/>
                    </a:lnTo>
                    <a:lnTo>
                      <a:pt x="450" y="554"/>
                    </a:lnTo>
                    <a:lnTo>
                      <a:pt x="450" y="556"/>
                    </a:lnTo>
                    <a:lnTo>
                      <a:pt x="452" y="557"/>
                    </a:lnTo>
                    <a:lnTo>
                      <a:pt x="450" y="559"/>
                    </a:lnTo>
                    <a:lnTo>
                      <a:pt x="449" y="559"/>
                    </a:lnTo>
                    <a:lnTo>
                      <a:pt x="447" y="559"/>
                    </a:lnTo>
                    <a:lnTo>
                      <a:pt x="447" y="561"/>
                    </a:lnTo>
                    <a:lnTo>
                      <a:pt x="446" y="564"/>
                    </a:lnTo>
                    <a:lnTo>
                      <a:pt x="444" y="564"/>
                    </a:lnTo>
                    <a:lnTo>
                      <a:pt x="441" y="568"/>
                    </a:lnTo>
                    <a:lnTo>
                      <a:pt x="441" y="570"/>
                    </a:lnTo>
                    <a:lnTo>
                      <a:pt x="441" y="571"/>
                    </a:lnTo>
                    <a:lnTo>
                      <a:pt x="440" y="573"/>
                    </a:lnTo>
                    <a:lnTo>
                      <a:pt x="438" y="573"/>
                    </a:lnTo>
                    <a:lnTo>
                      <a:pt x="438" y="574"/>
                    </a:lnTo>
                    <a:lnTo>
                      <a:pt x="438" y="576"/>
                    </a:lnTo>
                    <a:lnTo>
                      <a:pt x="432" y="576"/>
                    </a:lnTo>
                    <a:lnTo>
                      <a:pt x="427" y="576"/>
                    </a:lnTo>
                    <a:lnTo>
                      <a:pt x="421" y="577"/>
                    </a:lnTo>
                    <a:lnTo>
                      <a:pt x="417" y="577"/>
                    </a:lnTo>
                    <a:lnTo>
                      <a:pt x="411" y="577"/>
                    </a:lnTo>
                    <a:lnTo>
                      <a:pt x="406" y="577"/>
                    </a:lnTo>
                    <a:lnTo>
                      <a:pt x="401" y="577"/>
                    </a:lnTo>
                    <a:lnTo>
                      <a:pt x="395" y="577"/>
                    </a:lnTo>
                    <a:lnTo>
                      <a:pt x="391" y="577"/>
                    </a:lnTo>
                    <a:lnTo>
                      <a:pt x="385" y="579"/>
                    </a:lnTo>
                    <a:lnTo>
                      <a:pt x="380" y="579"/>
                    </a:lnTo>
                    <a:lnTo>
                      <a:pt x="374" y="579"/>
                    </a:lnTo>
                    <a:lnTo>
                      <a:pt x="369" y="579"/>
                    </a:lnTo>
                    <a:lnTo>
                      <a:pt x="363" y="579"/>
                    </a:lnTo>
                    <a:lnTo>
                      <a:pt x="357" y="579"/>
                    </a:lnTo>
                    <a:lnTo>
                      <a:pt x="354" y="579"/>
                    </a:lnTo>
                    <a:lnTo>
                      <a:pt x="354" y="574"/>
                    </a:lnTo>
                    <a:lnTo>
                      <a:pt x="349" y="574"/>
                    </a:lnTo>
                    <a:lnTo>
                      <a:pt x="345" y="574"/>
                    </a:lnTo>
                    <a:lnTo>
                      <a:pt x="339" y="574"/>
                    </a:lnTo>
                    <a:lnTo>
                      <a:pt x="334" y="574"/>
                    </a:lnTo>
                    <a:lnTo>
                      <a:pt x="329" y="574"/>
                    </a:lnTo>
                    <a:lnTo>
                      <a:pt x="325" y="574"/>
                    </a:lnTo>
                    <a:lnTo>
                      <a:pt x="320" y="574"/>
                    </a:lnTo>
                    <a:lnTo>
                      <a:pt x="316" y="574"/>
                    </a:lnTo>
                    <a:lnTo>
                      <a:pt x="310" y="574"/>
                    </a:lnTo>
                    <a:lnTo>
                      <a:pt x="305" y="574"/>
                    </a:lnTo>
                    <a:lnTo>
                      <a:pt x="300" y="574"/>
                    </a:lnTo>
                    <a:lnTo>
                      <a:pt x="296" y="574"/>
                    </a:lnTo>
                    <a:lnTo>
                      <a:pt x="291" y="574"/>
                    </a:lnTo>
                    <a:lnTo>
                      <a:pt x="285" y="574"/>
                    </a:lnTo>
                    <a:lnTo>
                      <a:pt x="280" y="574"/>
                    </a:lnTo>
                    <a:lnTo>
                      <a:pt x="276" y="574"/>
                    </a:lnTo>
                    <a:lnTo>
                      <a:pt x="271" y="574"/>
                    </a:lnTo>
                    <a:lnTo>
                      <a:pt x="267" y="574"/>
                    </a:lnTo>
                    <a:lnTo>
                      <a:pt x="261" y="574"/>
                    </a:lnTo>
                    <a:lnTo>
                      <a:pt x="256" y="574"/>
                    </a:lnTo>
                    <a:lnTo>
                      <a:pt x="251" y="574"/>
                    </a:lnTo>
                    <a:lnTo>
                      <a:pt x="247" y="574"/>
                    </a:lnTo>
                    <a:lnTo>
                      <a:pt x="242" y="574"/>
                    </a:lnTo>
                    <a:lnTo>
                      <a:pt x="236" y="574"/>
                    </a:lnTo>
                    <a:lnTo>
                      <a:pt x="231" y="574"/>
                    </a:lnTo>
                    <a:lnTo>
                      <a:pt x="227" y="574"/>
                    </a:lnTo>
                    <a:lnTo>
                      <a:pt x="225" y="574"/>
                    </a:lnTo>
                    <a:lnTo>
                      <a:pt x="228" y="573"/>
                    </a:lnTo>
                    <a:lnTo>
                      <a:pt x="228" y="571"/>
                    </a:lnTo>
                    <a:lnTo>
                      <a:pt x="233" y="568"/>
                    </a:lnTo>
                    <a:lnTo>
                      <a:pt x="238" y="564"/>
                    </a:lnTo>
                    <a:lnTo>
                      <a:pt x="241" y="559"/>
                    </a:lnTo>
                    <a:lnTo>
                      <a:pt x="247" y="542"/>
                    </a:lnTo>
                    <a:lnTo>
                      <a:pt x="254" y="531"/>
                    </a:lnTo>
                    <a:lnTo>
                      <a:pt x="259" y="519"/>
                    </a:lnTo>
                    <a:lnTo>
                      <a:pt x="261" y="513"/>
                    </a:lnTo>
                    <a:lnTo>
                      <a:pt x="264" y="493"/>
                    </a:lnTo>
                    <a:lnTo>
                      <a:pt x="264" y="472"/>
                    </a:lnTo>
                    <a:lnTo>
                      <a:pt x="264" y="469"/>
                    </a:lnTo>
                    <a:lnTo>
                      <a:pt x="264" y="467"/>
                    </a:lnTo>
                    <a:lnTo>
                      <a:pt x="262" y="464"/>
                    </a:lnTo>
                    <a:lnTo>
                      <a:pt x="262" y="462"/>
                    </a:lnTo>
                    <a:lnTo>
                      <a:pt x="261" y="459"/>
                    </a:lnTo>
                    <a:lnTo>
                      <a:pt x="257" y="450"/>
                    </a:lnTo>
                    <a:lnTo>
                      <a:pt x="257" y="449"/>
                    </a:lnTo>
                    <a:lnTo>
                      <a:pt x="259" y="449"/>
                    </a:lnTo>
                    <a:lnTo>
                      <a:pt x="259" y="447"/>
                    </a:lnTo>
                    <a:lnTo>
                      <a:pt x="261" y="447"/>
                    </a:lnTo>
                    <a:lnTo>
                      <a:pt x="262" y="446"/>
                    </a:lnTo>
                    <a:lnTo>
                      <a:pt x="262" y="444"/>
                    </a:lnTo>
                    <a:lnTo>
                      <a:pt x="257" y="446"/>
                    </a:lnTo>
                    <a:lnTo>
                      <a:pt x="257" y="447"/>
                    </a:lnTo>
                    <a:lnTo>
                      <a:pt x="256" y="446"/>
                    </a:lnTo>
                    <a:lnTo>
                      <a:pt x="247" y="421"/>
                    </a:lnTo>
                    <a:lnTo>
                      <a:pt x="245" y="418"/>
                    </a:lnTo>
                    <a:lnTo>
                      <a:pt x="244" y="415"/>
                    </a:lnTo>
                    <a:lnTo>
                      <a:pt x="244" y="413"/>
                    </a:lnTo>
                    <a:lnTo>
                      <a:pt x="244" y="410"/>
                    </a:lnTo>
                    <a:lnTo>
                      <a:pt x="245" y="407"/>
                    </a:lnTo>
                    <a:lnTo>
                      <a:pt x="248" y="403"/>
                    </a:lnTo>
                    <a:lnTo>
                      <a:pt x="250" y="400"/>
                    </a:lnTo>
                    <a:lnTo>
                      <a:pt x="251" y="397"/>
                    </a:lnTo>
                    <a:lnTo>
                      <a:pt x="250" y="389"/>
                    </a:lnTo>
                    <a:lnTo>
                      <a:pt x="250" y="387"/>
                    </a:lnTo>
                    <a:lnTo>
                      <a:pt x="250" y="384"/>
                    </a:lnTo>
                    <a:lnTo>
                      <a:pt x="248" y="383"/>
                    </a:lnTo>
                    <a:lnTo>
                      <a:pt x="248" y="381"/>
                    </a:lnTo>
                    <a:lnTo>
                      <a:pt x="245" y="378"/>
                    </a:lnTo>
                    <a:lnTo>
                      <a:pt x="245" y="377"/>
                    </a:lnTo>
                    <a:lnTo>
                      <a:pt x="245" y="374"/>
                    </a:lnTo>
                    <a:lnTo>
                      <a:pt x="247" y="371"/>
                    </a:lnTo>
                    <a:lnTo>
                      <a:pt x="253" y="367"/>
                    </a:lnTo>
                    <a:lnTo>
                      <a:pt x="254" y="364"/>
                    </a:lnTo>
                    <a:lnTo>
                      <a:pt x="257" y="357"/>
                    </a:lnTo>
                    <a:lnTo>
                      <a:pt x="261" y="352"/>
                    </a:lnTo>
                    <a:lnTo>
                      <a:pt x="262" y="348"/>
                    </a:lnTo>
                    <a:lnTo>
                      <a:pt x="262" y="345"/>
                    </a:lnTo>
                    <a:lnTo>
                      <a:pt x="261" y="341"/>
                    </a:lnTo>
                    <a:lnTo>
                      <a:pt x="262" y="340"/>
                    </a:lnTo>
                    <a:lnTo>
                      <a:pt x="262" y="337"/>
                    </a:lnTo>
                    <a:lnTo>
                      <a:pt x="262" y="335"/>
                    </a:lnTo>
                    <a:lnTo>
                      <a:pt x="264" y="329"/>
                    </a:lnTo>
                    <a:lnTo>
                      <a:pt x="264" y="328"/>
                    </a:lnTo>
                    <a:lnTo>
                      <a:pt x="264" y="325"/>
                    </a:lnTo>
                    <a:lnTo>
                      <a:pt x="262" y="323"/>
                    </a:lnTo>
                    <a:lnTo>
                      <a:pt x="261" y="320"/>
                    </a:lnTo>
                    <a:lnTo>
                      <a:pt x="262" y="318"/>
                    </a:lnTo>
                    <a:lnTo>
                      <a:pt x="264" y="317"/>
                    </a:lnTo>
                    <a:lnTo>
                      <a:pt x="267" y="315"/>
                    </a:lnTo>
                    <a:lnTo>
                      <a:pt x="268" y="315"/>
                    </a:lnTo>
                    <a:lnTo>
                      <a:pt x="270" y="315"/>
                    </a:lnTo>
                    <a:lnTo>
                      <a:pt x="271" y="315"/>
                    </a:lnTo>
                    <a:lnTo>
                      <a:pt x="273" y="315"/>
                    </a:lnTo>
                    <a:lnTo>
                      <a:pt x="273" y="314"/>
                    </a:lnTo>
                    <a:lnTo>
                      <a:pt x="273" y="312"/>
                    </a:lnTo>
                    <a:lnTo>
                      <a:pt x="273" y="305"/>
                    </a:lnTo>
                    <a:lnTo>
                      <a:pt x="273" y="302"/>
                    </a:lnTo>
                    <a:lnTo>
                      <a:pt x="273" y="300"/>
                    </a:lnTo>
                    <a:lnTo>
                      <a:pt x="274" y="300"/>
                    </a:lnTo>
                    <a:lnTo>
                      <a:pt x="276" y="300"/>
                    </a:lnTo>
                    <a:lnTo>
                      <a:pt x="277" y="300"/>
                    </a:lnTo>
                    <a:lnTo>
                      <a:pt x="279" y="300"/>
                    </a:lnTo>
                    <a:lnTo>
                      <a:pt x="280" y="295"/>
                    </a:lnTo>
                    <a:lnTo>
                      <a:pt x="282" y="295"/>
                    </a:lnTo>
                    <a:lnTo>
                      <a:pt x="282" y="294"/>
                    </a:lnTo>
                    <a:lnTo>
                      <a:pt x="283" y="294"/>
                    </a:lnTo>
                    <a:lnTo>
                      <a:pt x="283" y="295"/>
                    </a:lnTo>
                    <a:lnTo>
                      <a:pt x="285" y="295"/>
                    </a:lnTo>
                    <a:lnTo>
                      <a:pt x="287" y="297"/>
                    </a:lnTo>
                    <a:lnTo>
                      <a:pt x="288" y="297"/>
                    </a:lnTo>
                    <a:lnTo>
                      <a:pt x="290" y="295"/>
                    </a:lnTo>
                    <a:lnTo>
                      <a:pt x="293" y="289"/>
                    </a:lnTo>
                    <a:lnTo>
                      <a:pt x="293" y="288"/>
                    </a:lnTo>
                    <a:lnTo>
                      <a:pt x="294" y="286"/>
                    </a:lnTo>
                    <a:lnTo>
                      <a:pt x="297" y="283"/>
                    </a:lnTo>
                    <a:lnTo>
                      <a:pt x="300" y="276"/>
                    </a:lnTo>
                    <a:lnTo>
                      <a:pt x="302" y="276"/>
                    </a:lnTo>
                    <a:lnTo>
                      <a:pt x="303" y="276"/>
                    </a:lnTo>
                    <a:lnTo>
                      <a:pt x="306" y="274"/>
                    </a:lnTo>
                    <a:lnTo>
                      <a:pt x="306" y="276"/>
                    </a:lnTo>
                    <a:lnTo>
                      <a:pt x="306" y="277"/>
                    </a:lnTo>
                    <a:lnTo>
                      <a:pt x="306" y="279"/>
                    </a:lnTo>
                    <a:lnTo>
                      <a:pt x="305" y="279"/>
                    </a:lnTo>
                    <a:lnTo>
                      <a:pt x="303" y="279"/>
                    </a:lnTo>
                    <a:lnTo>
                      <a:pt x="303" y="280"/>
                    </a:lnTo>
                    <a:lnTo>
                      <a:pt x="303" y="283"/>
                    </a:lnTo>
                    <a:lnTo>
                      <a:pt x="305" y="286"/>
                    </a:lnTo>
                    <a:lnTo>
                      <a:pt x="305" y="288"/>
                    </a:lnTo>
                    <a:lnTo>
                      <a:pt x="303" y="289"/>
                    </a:lnTo>
                    <a:lnTo>
                      <a:pt x="302" y="291"/>
                    </a:lnTo>
                    <a:lnTo>
                      <a:pt x="300" y="292"/>
                    </a:lnTo>
                    <a:lnTo>
                      <a:pt x="300" y="294"/>
                    </a:lnTo>
                    <a:lnTo>
                      <a:pt x="302" y="294"/>
                    </a:lnTo>
                    <a:lnTo>
                      <a:pt x="303" y="294"/>
                    </a:lnTo>
                    <a:lnTo>
                      <a:pt x="303" y="295"/>
                    </a:lnTo>
                    <a:lnTo>
                      <a:pt x="303" y="297"/>
                    </a:lnTo>
                    <a:lnTo>
                      <a:pt x="300" y="303"/>
                    </a:lnTo>
                    <a:lnTo>
                      <a:pt x="300" y="306"/>
                    </a:lnTo>
                    <a:lnTo>
                      <a:pt x="300" y="308"/>
                    </a:lnTo>
                    <a:lnTo>
                      <a:pt x="300" y="311"/>
                    </a:lnTo>
                    <a:lnTo>
                      <a:pt x="302" y="311"/>
                    </a:lnTo>
                    <a:lnTo>
                      <a:pt x="303" y="312"/>
                    </a:lnTo>
                    <a:lnTo>
                      <a:pt x="303" y="311"/>
                    </a:lnTo>
                    <a:lnTo>
                      <a:pt x="303" y="309"/>
                    </a:lnTo>
                    <a:lnTo>
                      <a:pt x="305" y="308"/>
                    </a:lnTo>
                    <a:lnTo>
                      <a:pt x="305" y="306"/>
                    </a:lnTo>
                    <a:lnTo>
                      <a:pt x="305" y="305"/>
                    </a:lnTo>
                    <a:lnTo>
                      <a:pt x="305" y="303"/>
                    </a:lnTo>
                    <a:lnTo>
                      <a:pt x="306" y="302"/>
                    </a:lnTo>
                    <a:lnTo>
                      <a:pt x="305" y="302"/>
                    </a:lnTo>
                    <a:lnTo>
                      <a:pt x="306" y="300"/>
                    </a:lnTo>
                    <a:lnTo>
                      <a:pt x="306" y="299"/>
                    </a:lnTo>
                    <a:lnTo>
                      <a:pt x="308" y="297"/>
                    </a:lnTo>
                    <a:lnTo>
                      <a:pt x="308" y="295"/>
                    </a:lnTo>
                    <a:lnTo>
                      <a:pt x="308" y="294"/>
                    </a:lnTo>
                    <a:lnTo>
                      <a:pt x="308" y="292"/>
                    </a:lnTo>
                    <a:lnTo>
                      <a:pt x="310" y="292"/>
                    </a:lnTo>
                    <a:lnTo>
                      <a:pt x="311" y="294"/>
                    </a:lnTo>
                    <a:lnTo>
                      <a:pt x="311" y="295"/>
                    </a:lnTo>
                    <a:lnTo>
                      <a:pt x="310" y="297"/>
                    </a:lnTo>
                    <a:lnTo>
                      <a:pt x="310" y="300"/>
                    </a:lnTo>
                    <a:lnTo>
                      <a:pt x="310" y="302"/>
                    </a:lnTo>
                    <a:lnTo>
                      <a:pt x="310" y="303"/>
                    </a:lnTo>
                    <a:lnTo>
                      <a:pt x="308" y="305"/>
                    </a:lnTo>
                    <a:lnTo>
                      <a:pt x="306" y="306"/>
                    </a:lnTo>
                    <a:lnTo>
                      <a:pt x="306" y="308"/>
                    </a:lnTo>
                    <a:lnTo>
                      <a:pt x="306" y="309"/>
                    </a:lnTo>
                    <a:lnTo>
                      <a:pt x="306" y="311"/>
                    </a:lnTo>
                    <a:lnTo>
                      <a:pt x="305" y="312"/>
                    </a:lnTo>
                    <a:lnTo>
                      <a:pt x="305" y="314"/>
                    </a:lnTo>
                    <a:lnTo>
                      <a:pt x="306" y="314"/>
                    </a:lnTo>
                    <a:lnTo>
                      <a:pt x="308" y="312"/>
                    </a:lnTo>
                    <a:lnTo>
                      <a:pt x="311" y="305"/>
                    </a:lnTo>
                    <a:lnTo>
                      <a:pt x="314" y="299"/>
                    </a:lnTo>
                    <a:lnTo>
                      <a:pt x="317" y="292"/>
                    </a:lnTo>
                    <a:lnTo>
                      <a:pt x="317" y="283"/>
                    </a:lnTo>
                    <a:lnTo>
                      <a:pt x="316" y="272"/>
                    </a:lnTo>
                    <a:lnTo>
                      <a:pt x="317" y="269"/>
                    </a:lnTo>
                    <a:lnTo>
                      <a:pt x="319" y="266"/>
                    </a:lnTo>
                    <a:lnTo>
                      <a:pt x="320" y="265"/>
                    </a:lnTo>
                    <a:lnTo>
                      <a:pt x="329" y="259"/>
                    </a:lnTo>
                    <a:lnTo>
                      <a:pt x="333" y="259"/>
                    </a:lnTo>
                    <a:lnTo>
                      <a:pt x="339" y="259"/>
                    </a:lnTo>
                    <a:lnTo>
                      <a:pt x="342" y="259"/>
                    </a:lnTo>
                    <a:lnTo>
                      <a:pt x="345" y="257"/>
                    </a:lnTo>
                    <a:lnTo>
                      <a:pt x="346" y="256"/>
                    </a:lnTo>
                    <a:lnTo>
                      <a:pt x="346" y="254"/>
                    </a:lnTo>
                    <a:lnTo>
                      <a:pt x="340" y="254"/>
                    </a:lnTo>
                    <a:lnTo>
                      <a:pt x="339" y="253"/>
                    </a:lnTo>
                    <a:lnTo>
                      <a:pt x="337" y="251"/>
                    </a:lnTo>
                    <a:lnTo>
                      <a:pt x="336" y="248"/>
                    </a:lnTo>
                    <a:lnTo>
                      <a:pt x="334" y="245"/>
                    </a:lnTo>
                    <a:lnTo>
                      <a:pt x="334" y="242"/>
                    </a:lnTo>
                    <a:lnTo>
                      <a:pt x="334" y="239"/>
                    </a:lnTo>
                    <a:lnTo>
                      <a:pt x="336" y="236"/>
                    </a:lnTo>
                    <a:lnTo>
                      <a:pt x="337" y="234"/>
                    </a:lnTo>
                    <a:lnTo>
                      <a:pt x="342" y="231"/>
                    </a:lnTo>
                    <a:lnTo>
                      <a:pt x="345" y="228"/>
                    </a:lnTo>
                    <a:lnTo>
                      <a:pt x="345" y="227"/>
                    </a:lnTo>
                    <a:lnTo>
                      <a:pt x="342" y="223"/>
                    </a:lnTo>
                    <a:lnTo>
                      <a:pt x="343" y="223"/>
                    </a:lnTo>
                    <a:lnTo>
                      <a:pt x="352" y="223"/>
                    </a:lnTo>
                    <a:lnTo>
                      <a:pt x="354" y="223"/>
                    </a:lnTo>
                    <a:lnTo>
                      <a:pt x="354" y="222"/>
                    </a:lnTo>
                    <a:lnTo>
                      <a:pt x="355" y="220"/>
                    </a:lnTo>
                    <a:lnTo>
                      <a:pt x="357" y="220"/>
                    </a:lnTo>
                    <a:lnTo>
                      <a:pt x="360" y="223"/>
                    </a:lnTo>
                    <a:close/>
                    <a:moveTo>
                      <a:pt x="378" y="220"/>
                    </a:moveTo>
                    <a:lnTo>
                      <a:pt x="380" y="222"/>
                    </a:lnTo>
                    <a:lnTo>
                      <a:pt x="382" y="222"/>
                    </a:lnTo>
                    <a:lnTo>
                      <a:pt x="382" y="223"/>
                    </a:lnTo>
                    <a:lnTo>
                      <a:pt x="380" y="225"/>
                    </a:lnTo>
                    <a:lnTo>
                      <a:pt x="378" y="227"/>
                    </a:lnTo>
                    <a:lnTo>
                      <a:pt x="377" y="227"/>
                    </a:lnTo>
                    <a:lnTo>
                      <a:pt x="375" y="227"/>
                    </a:lnTo>
                    <a:lnTo>
                      <a:pt x="374" y="227"/>
                    </a:lnTo>
                    <a:lnTo>
                      <a:pt x="371" y="223"/>
                    </a:lnTo>
                    <a:lnTo>
                      <a:pt x="368" y="220"/>
                    </a:lnTo>
                    <a:lnTo>
                      <a:pt x="369" y="219"/>
                    </a:lnTo>
                    <a:lnTo>
                      <a:pt x="371" y="219"/>
                    </a:lnTo>
                    <a:lnTo>
                      <a:pt x="375" y="220"/>
                    </a:lnTo>
                    <a:lnTo>
                      <a:pt x="377" y="220"/>
                    </a:lnTo>
                    <a:lnTo>
                      <a:pt x="377" y="219"/>
                    </a:lnTo>
                    <a:lnTo>
                      <a:pt x="378" y="219"/>
                    </a:lnTo>
                    <a:lnTo>
                      <a:pt x="378" y="220"/>
                    </a:lnTo>
                    <a:close/>
                    <a:moveTo>
                      <a:pt x="311" y="220"/>
                    </a:moveTo>
                    <a:lnTo>
                      <a:pt x="313" y="220"/>
                    </a:lnTo>
                    <a:lnTo>
                      <a:pt x="313" y="219"/>
                    </a:lnTo>
                    <a:lnTo>
                      <a:pt x="313" y="220"/>
                    </a:lnTo>
                    <a:lnTo>
                      <a:pt x="313" y="222"/>
                    </a:lnTo>
                    <a:lnTo>
                      <a:pt x="311" y="222"/>
                    </a:lnTo>
                    <a:lnTo>
                      <a:pt x="310" y="220"/>
                    </a:lnTo>
                    <a:lnTo>
                      <a:pt x="308" y="219"/>
                    </a:lnTo>
                    <a:lnTo>
                      <a:pt x="308" y="217"/>
                    </a:lnTo>
                    <a:lnTo>
                      <a:pt x="310" y="217"/>
                    </a:lnTo>
                    <a:lnTo>
                      <a:pt x="311" y="219"/>
                    </a:lnTo>
                    <a:lnTo>
                      <a:pt x="311" y="220"/>
                    </a:lnTo>
                    <a:close/>
                    <a:moveTo>
                      <a:pt x="380" y="204"/>
                    </a:moveTo>
                    <a:lnTo>
                      <a:pt x="380" y="205"/>
                    </a:lnTo>
                    <a:lnTo>
                      <a:pt x="382" y="205"/>
                    </a:lnTo>
                    <a:lnTo>
                      <a:pt x="383" y="207"/>
                    </a:lnTo>
                    <a:lnTo>
                      <a:pt x="380" y="207"/>
                    </a:lnTo>
                    <a:lnTo>
                      <a:pt x="378" y="207"/>
                    </a:lnTo>
                    <a:lnTo>
                      <a:pt x="377" y="205"/>
                    </a:lnTo>
                    <a:lnTo>
                      <a:pt x="378" y="205"/>
                    </a:lnTo>
                    <a:lnTo>
                      <a:pt x="377" y="204"/>
                    </a:lnTo>
                    <a:lnTo>
                      <a:pt x="378" y="202"/>
                    </a:lnTo>
                    <a:lnTo>
                      <a:pt x="380" y="204"/>
                    </a:lnTo>
                    <a:close/>
                    <a:moveTo>
                      <a:pt x="432" y="196"/>
                    </a:moveTo>
                    <a:lnTo>
                      <a:pt x="432" y="197"/>
                    </a:lnTo>
                    <a:lnTo>
                      <a:pt x="434" y="200"/>
                    </a:lnTo>
                    <a:lnTo>
                      <a:pt x="435" y="200"/>
                    </a:lnTo>
                    <a:lnTo>
                      <a:pt x="437" y="202"/>
                    </a:lnTo>
                    <a:lnTo>
                      <a:pt x="437" y="204"/>
                    </a:lnTo>
                    <a:lnTo>
                      <a:pt x="435" y="205"/>
                    </a:lnTo>
                    <a:lnTo>
                      <a:pt x="435" y="208"/>
                    </a:lnTo>
                    <a:lnTo>
                      <a:pt x="434" y="210"/>
                    </a:lnTo>
                    <a:lnTo>
                      <a:pt x="432" y="210"/>
                    </a:lnTo>
                    <a:lnTo>
                      <a:pt x="431" y="210"/>
                    </a:lnTo>
                    <a:lnTo>
                      <a:pt x="429" y="208"/>
                    </a:lnTo>
                    <a:lnTo>
                      <a:pt x="426" y="207"/>
                    </a:lnTo>
                    <a:lnTo>
                      <a:pt x="424" y="207"/>
                    </a:lnTo>
                    <a:lnTo>
                      <a:pt x="423" y="208"/>
                    </a:lnTo>
                    <a:lnTo>
                      <a:pt x="421" y="208"/>
                    </a:lnTo>
                    <a:lnTo>
                      <a:pt x="420" y="207"/>
                    </a:lnTo>
                    <a:lnTo>
                      <a:pt x="418" y="207"/>
                    </a:lnTo>
                    <a:lnTo>
                      <a:pt x="417" y="208"/>
                    </a:lnTo>
                    <a:lnTo>
                      <a:pt x="417" y="207"/>
                    </a:lnTo>
                    <a:lnTo>
                      <a:pt x="415" y="205"/>
                    </a:lnTo>
                    <a:lnTo>
                      <a:pt x="414" y="205"/>
                    </a:lnTo>
                    <a:lnTo>
                      <a:pt x="414" y="204"/>
                    </a:lnTo>
                    <a:lnTo>
                      <a:pt x="412" y="204"/>
                    </a:lnTo>
                    <a:lnTo>
                      <a:pt x="412" y="205"/>
                    </a:lnTo>
                    <a:lnTo>
                      <a:pt x="412" y="204"/>
                    </a:lnTo>
                    <a:lnTo>
                      <a:pt x="411" y="204"/>
                    </a:lnTo>
                    <a:lnTo>
                      <a:pt x="412" y="202"/>
                    </a:lnTo>
                    <a:lnTo>
                      <a:pt x="412" y="200"/>
                    </a:lnTo>
                    <a:lnTo>
                      <a:pt x="414" y="200"/>
                    </a:lnTo>
                    <a:lnTo>
                      <a:pt x="415" y="202"/>
                    </a:lnTo>
                    <a:lnTo>
                      <a:pt x="417" y="204"/>
                    </a:lnTo>
                    <a:lnTo>
                      <a:pt x="417" y="202"/>
                    </a:lnTo>
                    <a:lnTo>
                      <a:pt x="418" y="200"/>
                    </a:lnTo>
                    <a:lnTo>
                      <a:pt x="420" y="200"/>
                    </a:lnTo>
                    <a:lnTo>
                      <a:pt x="421" y="199"/>
                    </a:lnTo>
                    <a:lnTo>
                      <a:pt x="423" y="199"/>
                    </a:lnTo>
                    <a:lnTo>
                      <a:pt x="424" y="197"/>
                    </a:lnTo>
                    <a:lnTo>
                      <a:pt x="424" y="196"/>
                    </a:lnTo>
                    <a:lnTo>
                      <a:pt x="423" y="194"/>
                    </a:lnTo>
                    <a:lnTo>
                      <a:pt x="421" y="194"/>
                    </a:lnTo>
                    <a:lnTo>
                      <a:pt x="423" y="193"/>
                    </a:lnTo>
                    <a:lnTo>
                      <a:pt x="424" y="193"/>
                    </a:lnTo>
                    <a:lnTo>
                      <a:pt x="427" y="193"/>
                    </a:lnTo>
                    <a:lnTo>
                      <a:pt x="431" y="194"/>
                    </a:lnTo>
                    <a:lnTo>
                      <a:pt x="432" y="196"/>
                    </a:lnTo>
                    <a:close/>
                    <a:moveTo>
                      <a:pt x="397" y="181"/>
                    </a:moveTo>
                    <a:lnTo>
                      <a:pt x="395" y="181"/>
                    </a:lnTo>
                    <a:lnTo>
                      <a:pt x="394" y="181"/>
                    </a:lnTo>
                    <a:lnTo>
                      <a:pt x="392" y="177"/>
                    </a:lnTo>
                    <a:lnTo>
                      <a:pt x="392" y="176"/>
                    </a:lnTo>
                    <a:lnTo>
                      <a:pt x="392" y="174"/>
                    </a:lnTo>
                    <a:lnTo>
                      <a:pt x="392" y="173"/>
                    </a:lnTo>
                    <a:lnTo>
                      <a:pt x="394" y="173"/>
                    </a:lnTo>
                    <a:lnTo>
                      <a:pt x="395" y="173"/>
                    </a:lnTo>
                    <a:lnTo>
                      <a:pt x="397" y="176"/>
                    </a:lnTo>
                    <a:lnTo>
                      <a:pt x="397" y="177"/>
                    </a:lnTo>
                    <a:lnTo>
                      <a:pt x="397" y="181"/>
                    </a:lnTo>
                    <a:close/>
                    <a:moveTo>
                      <a:pt x="238" y="158"/>
                    </a:moveTo>
                    <a:lnTo>
                      <a:pt x="239" y="158"/>
                    </a:lnTo>
                    <a:lnTo>
                      <a:pt x="241" y="158"/>
                    </a:lnTo>
                    <a:lnTo>
                      <a:pt x="241" y="159"/>
                    </a:lnTo>
                    <a:lnTo>
                      <a:pt x="239" y="161"/>
                    </a:lnTo>
                    <a:lnTo>
                      <a:pt x="238" y="159"/>
                    </a:lnTo>
                    <a:lnTo>
                      <a:pt x="236" y="159"/>
                    </a:lnTo>
                    <a:lnTo>
                      <a:pt x="236" y="158"/>
                    </a:lnTo>
                    <a:lnTo>
                      <a:pt x="234" y="156"/>
                    </a:lnTo>
                    <a:lnTo>
                      <a:pt x="234" y="155"/>
                    </a:lnTo>
                    <a:lnTo>
                      <a:pt x="234" y="153"/>
                    </a:lnTo>
                    <a:lnTo>
                      <a:pt x="234" y="151"/>
                    </a:lnTo>
                    <a:lnTo>
                      <a:pt x="236" y="150"/>
                    </a:lnTo>
                    <a:lnTo>
                      <a:pt x="238" y="151"/>
                    </a:lnTo>
                    <a:lnTo>
                      <a:pt x="239" y="153"/>
                    </a:lnTo>
                    <a:lnTo>
                      <a:pt x="239" y="155"/>
                    </a:lnTo>
                    <a:lnTo>
                      <a:pt x="238" y="156"/>
                    </a:lnTo>
                    <a:lnTo>
                      <a:pt x="238" y="158"/>
                    </a:lnTo>
                    <a:close/>
                    <a:moveTo>
                      <a:pt x="120" y="107"/>
                    </a:moveTo>
                    <a:lnTo>
                      <a:pt x="121" y="107"/>
                    </a:lnTo>
                    <a:lnTo>
                      <a:pt x="123" y="109"/>
                    </a:lnTo>
                    <a:lnTo>
                      <a:pt x="124" y="112"/>
                    </a:lnTo>
                    <a:lnTo>
                      <a:pt x="124" y="113"/>
                    </a:lnTo>
                    <a:lnTo>
                      <a:pt x="124" y="115"/>
                    </a:lnTo>
                    <a:lnTo>
                      <a:pt x="124" y="118"/>
                    </a:lnTo>
                    <a:lnTo>
                      <a:pt x="123" y="119"/>
                    </a:lnTo>
                    <a:lnTo>
                      <a:pt x="123" y="121"/>
                    </a:lnTo>
                    <a:lnTo>
                      <a:pt x="123" y="122"/>
                    </a:lnTo>
                    <a:lnTo>
                      <a:pt x="123" y="124"/>
                    </a:lnTo>
                    <a:lnTo>
                      <a:pt x="121" y="125"/>
                    </a:lnTo>
                    <a:lnTo>
                      <a:pt x="123" y="128"/>
                    </a:lnTo>
                    <a:lnTo>
                      <a:pt x="123" y="130"/>
                    </a:lnTo>
                    <a:lnTo>
                      <a:pt x="121" y="132"/>
                    </a:lnTo>
                    <a:lnTo>
                      <a:pt x="123" y="132"/>
                    </a:lnTo>
                    <a:lnTo>
                      <a:pt x="124" y="130"/>
                    </a:lnTo>
                    <a:lnTo>
                      <a:pt x="127" y="124"/>
                    </a:lnTo>
                    <a:lnTo>
                      <a:pt x="127" y="122"/>
                    </a:lnTo>
                    <a:lnTo>
                      <a:pt x="130" y="122"/>
                    </a:lnTo>
                    <a:lnTo>
                      <a:pt x="132" y="121"/>
                    </a:lnTo>
                    <a:lnTo>
                      <a:pt x="135" y="119"/>
                    </a:lnTo>
                    <a:lnTo>
                      <a:pt x="138" y="116"/>
                    </a:lnTo>
                    <a:lnTo>
                      <a:pt x="140" y="115"/>
                    </a:lnTo>
                    <a:lnTo>
                      <a:pt x="141" y="113"/>
                    </a:lnTo>
                    <a:lnTo>
                      <a:pt x="143" y="115"/>
                    </a:lnTo>
                    <a:lnTo>
                      <a:pt x="143" y="116"/>
                    </a:lnTo>
                    <a:lnTo>
                      <a:pt x="141" y="118"/>
                    </a:lnTo>
                    <a:lnTo>
                      <a:pt x="136" y="119"/>
                    </a:lnTo>
                    <a:lnTo>
                      <a:pt x="136" y="121"/>
                    </a:lnTo>
                    <a:lnTo>
                      <a:pt x="135" y="124"/>
                    </a:lnTo>
                    <a:lnTo>
                      <a:pt x="133" y="125"/>
                    </a:lnTo>
                    <a:lnTo>
                      <a:pt x="133" y="127"/>
                    </a:lnTo>
                    <a:lnTo>
                      <a:pt x="135" y="125"/>
                    </a:lnTo>
                    <a:lnTo>
                      <a:pt x="136" y="124"/>
                    </a:lnTo>
                    <a:lnTo>
                      <a:pt x="138" y="122"/>
                    </a:lnTo>
                    <a:lnTo>
                      <a:pt x="138" y="121"/>
                    </a:lnTo>
                    <a:lnTo>
                      <a:pt x="140" y="119"/>
                    </a:lnTo>
                    <a:lnTo>
                      <a:pt x="144" y="118"/>
                    </a:lnTo>
                    <a:lnTo>
                      <a:pt x="149" y="118"/>
                    </a:lnTo>
                    <a:lnTo>
                      <a:pt x="158" y="118"/>
                    </a:lnTo>
                    <a:lnTo>
                      <a:pt x="166" y="121"/>
                    </a:lnTo>
                    <a:lnTo>
                      <a:pt x="166" y="122"/>
                    </a:lnTo>
                    <a:lnTo>
                      <a:pt x="167" y="122"/>
                    </a:lnTo>
                    <a:lnTo>
                      <a:pt x="169" y="122"/>
                    </a:lnTo>
                    <a:lnTo>
                      <a:pt x="169" y="124"/>
                    </a:lnTo>
                    <a:lnTo>
                      <a:pt x="170" y="125"/>
                    </a:lnTo>
                    <a:lnTo>
                      <a:pt x="172" y="125"/>
                    </a:lnTo>
                    <a:lnTo>
                      <a:pt x="173" y="125"/>
                    </a:lnTo>
                    <a:lnTo>
                      <a:pt x="173" y="127"/>
                    </a:lnTo>
                    <a:lnTo>
                      <a:pt x="173" y="128"/>
                    </a:lnTo>
                    <a:lnTo>
                      <a:pt x="175" y="127"/>
                    </a:lnTo>
                    <a:lnTo>
                      <a:pt x="176" y="128"/>
                    </a:lnTo>
                    <a:lnTo>
                      <a:pt x="178" y="133"/>
                    </a:lnTo>
                    <a:lnTo>
                      <a:pt x="178" y="135"/>
                    </a:lnTo>
                    <a:lnTo>
                      <a:pt x="181" y="138"/>
                    </a:lnTo>
                    <a:lnTo>
                      <a:pt x="182" y="138"/>
                    </a:lnTo>
                    <a:lnTo>
                      <a:pt x="182" y="139"/>
                    </a:lnTo>
                    <a:lnTo>
                      <a:pt x="184" y="141"/>
                    </a:lnTo>
                    <a:lnTo>
                      <a:pt x="184" y="142"/>
                    </a:lnTo>
                    <a:lnTo>
                      <a:pt x="185" y="144"/>
                    </a:lnTo>
                    <a:lnTo>
                      <a:pt x="185" y="145"/>
                    </a:lnTo>
                    <a:lnTo>
                      <a:pt x="190" y="147"/>
                    </a:lnTo>
                    <a:lnTo>
                      <a:pt x="190" y="148"/>
                    </a:lnTo>
                    <a:lnTo>
                      <a:pt x="190" y="153"/>
                    </a:lnTo>
                    <a:lnTo>
                      <a:pt x="192" y="155"/>
                    </a:lnTo>
                    <a:lnTo>
                      <a:pt x="193" y="156"/>
                    </a:lnTo>
                    <a:lnTo>
                      <a:pt x="201" y="158"/>
                    </a:lnTo>
                    <a:lnTo>
                      <a:pt x="204" y="156"/>
                    </a:lnTo>
                    <a:lnTo>
                      <a:pt x="207" y="156"/>
                    </a:lnTo>
                    <a:lnTo>
                      <a:pt x="208" y="156"/>
                    </a:lnTo>
                    <a:lnTo>
                      <a:pt x="210" y="155"/>
                    </a:lnTo>
                    <a:lnTo>
                      <a:pt x="210" y="153"/>
                    </a:lnTo>
                    <a:lnTo>
                      <a:pt x="212" y="153"/>
                    </a:lnTo>
                    <a:lnTo>
                      <a:pt x="213" y="153"/>
                    </a:lnTo>
                    <a:lnTo>
                      <a:pt x="215" y="153"/>
                    </a:lnTo>
                    <a:lnTo>
                      <a:pt x="216" y="153"/>
                    </a:lnTo>
                    <a:lnTo>
                      <a:pt x="218" y="153"/>
                    </a:lnTo>
                    <a:lnTo>
                      <a:pt x="218" y="155"/>
                    </a:lnTo>
                    <a:lnTo>
                      <a:pt x="218" y="156"/>
                    </a:lnTo>
                    <a:lnTo>
                      <a:pt x="219" y="158"/>
                    </a:lnTo>
                    <a:lnTo>
                      <a:pt x="221" y="159"/>
                    </a:lnTo>
                    <a:lnTo>
                      <a:pt x="222" y="159"/>
                    </a:lnTo>
                    <a:lnTo>
                      <a:pt x="222" y="161"/>
                    </a:lnTo>
                    <a:lnTo>
                      <a:pt x="224" y="161"/>
                    </a:lnTo>
                    <a:lnTo>
                      <a:pt x="225" y="161"/>
                    </a:lnTo>
                    <a:lnTo>
                      <a:pt x="227" y="159"/>
                    </a:lnTo>
                    <a:lnTo>
                      <a:pt x="228" y="158"/>
                    </a:lnTo>
                    <a:lnTo>
                      <a:pt x="230" y="158"/>
                    </a:lnTo>
                    <a:lnTo>
                      <a:pt x="231" y="158"/>
                    </a:lnTo>
                    <a:lnTo>
                      <a:pt x="233" y="161"/>
                    </a:lnTo>
                    <a:lnTo>
                      <a:pt x="234" y="161"/>
                    </a:lnTo>
                    <a:lnTo>
                      <a:pt x="236" y="161"/>
                    </a:lnTo>
                    <a:lnTo>
                      <a:pt x="238" y="161"/>
                    </a:lnTo>
                    <a:lnTo>
                      <a:pt x="238" y="162"/>
                    </a:lnTo>
                    <a:lnTo>
                      <a:pt x="236" y="162"/>
                    </a:lnTo>
                    <a:lnTo>
                      <a:pt x="239" y="162"/>
                    </a:lnTo>
                    <a:lnTo>
                      <a:pt x="241" y="161"/>
                    </a:lnTo>
                    <a:lnTo>
                      <a:pt x="244" y="156"/>
                    </a:lnTo>
                    <a:lnTo>
                      <a:pt x="245" y="155"/>
                    </a:lnTo>
                    <a:lnTo>
                      <a:pt x="247" y="153"/>
                    </a:lnTo>
                    <a:lnTo>
                      <a:pt x="248" y="151"/>
                    </a:lnTo>
                    <a:lnTo>
                      <a:pt x="251" y="151"/>
                    </a:lnTo>
                    <a:lnTo>
                      <a:pt x="253" y="150"/>
                    </a:lnTo>
                    <a:lnTo>
                      <a:pt x="261" y="145"/>
                    </a:lnTo>
                    <a:lnTo>
                      <a:pt x="270" y="139"/>
                    </a:lnTo>
                    <a:lnTo>
                      <a:pt x="271" y="141"/>
                    </a:lnTo>
                    <a:lnTo>
                      <a:pt x="273" y="141"/>
                    </a:lnTo>
                    <a:lnTo>
                      <a:pt x="283" y="139"/>
                    </a:lnTo>
                    <a:lnTo>
                      <a:pt x="285" y="138"/>
                    </a:lnTo>
                    <a:lnTo>
                      <a:pt x="285" y="139"/>
                    </a:lnTo>
                    <a:lnTo>
                      <a:pt x="287" y="138"/>
                    </a:lnTo>
                    <a:lnTo>
                      <a:pt x="308" y="141"/>
                    </a:lnTo>
                    <a:lnTo>
                      <a:pt x="311" y="139"/>
                    </a:lnTo>
                    <a:lnTo>
                      <a:pt x="323" y="133"/>
                    </a:lnTo>
                    <a:lnTo>
                      <a:pt x="328" y="132"/>
                    </a:lnTo>
                    <a:lnTo>
                      <a:pt x="334" y="132"/>
                    </a:lnTo>
                    <a:lnTo>
                      <a:pt x="339" y="132"/>
                    </a:lnTo>
                    <a:lnTo>
                      <a:pt x="340" y="132"/>
                    </a:lnTo>
                    <a:lnTo>
                      <a:pt x="343" y="132"/>
                    </a:lnTo>
                    <a:lnTo>
                      <a:pt x="345" y="132"/>
                    </a:lnTo>
                    <a:lnTo>
                      <a:pt x="343" y="133"/>
                    </a:lnTo>
                    <a:lnTo>
                      <a:pt x="342" y="135"/>
                    </a:lnTo>
                    <a:lnTo>
                      <a:pt x="340" y="135"/>
                    </a:lnTo>
                    <a:lnTo>
                      <a:pt x="340" y="136"/>
                    </a:lnTo>
                    <a:lnTo>
                      <a:pt x="339" y="147"/>
                    </a:lnTo>
                    <a:lnTo>
                      <a:pt x="340" y="150"/>
                    </a:lnTo>
                    <a:lnTo>
                      <a:pt x="340" y="151"/>
                    </a:lnTo>
                    <a:lnTo>
                      <a:pt x="337" y="155"/>
                    </a:lnTo>
                    <a:lnTo>
                      <a:pt x="339" y="156"/>
                    </a:lnTo>
                    <a:lnTo>
                      <a:pt x="340" y="158"/>
                    </a:lnTo>
                    <a:lnTo>
                      <a:pt x="342" y="158"/>
                    </a:lnTo>
                    <a:lnTo>
                      <a:pt x="343" y="156"/>
                    </a:lnTo>
                    <a:lnTo>
                      <a:pt x="345" y="156"/>
                    </a:lnTo>
                    <a:lnTo>
                      <a:pt x="345" y="158"/>
                    </a:lnTo>
                    <a:lnTo>
                      <a:pt x="346" y="158"/>
                    </a:lnTo>
                    <a:lnTo>
                      <a:pt x="346" y="159"/>
                    </a:lnTo>
                    <a:lnTo>
                      <a:pt x="349" y="159"/>
                    </a:lnTo>
                    <a:lnTo>
                      <a:pt x="351" y="161"/>
                    </a:lnTo>
                    <a:lnTo>
                      <a:pt x="352" y="161"/>
                    </a:lnTo>
                    <a:lnTo>
                      <a:pt x="354" y="161"/>
                    </a:lnTo>
                    <a:lnTo>
                      <a:pt x="357" y="161"/>
                    </a:lnTo>
                    <a:lnTo>
                      <a:pt x="359" y="159"/>
                    </a:lnTo>
                    <a:lnTo>
                      <a:pt x="360" y="158"/>
                    </a:lnTo>
                    <a:lnTo>
                      <a:pt x="363" y="158"/>
                    </a:lnTo>
                    <a:lnTo>
                      <a:pt x="365" y="159"/>
                    </a:lnTo>
                    <a:lnTo>
                      <a:pt x="366" y="161"/>
                    </a:lnTo>
                    <a:lnTo>
                      <a:pt x="366" y="162"/>
                    </a:lnTo>
                    <a:lnTo>
                      <a:pt x="368" y="164"/>
                    </a:lnTo>
                    <a:lnTo>
                      <a:pt x="371" y="164"/>
                    </a:lnTo>
                    <a:lnTo>
                      <a:pt x="374" y="162"/>
                    </a:lnTo>
                    <a:lnTo>
                      <a:pt x="374" y="161"/>
                    </a:lnTo>
                    <a:lnTo>
                      <a:pt x="375" y="159"/>
                    </a:lnTo>
                    <a:lnTo>
                      <a:pt x="375" y="158"/>
                    </a:lnTo>
                    <a:lnTo>
                      <a:pt x="377" y="156"/>
                    </a:lnTo>
                    <a:lnTo>
                      <a:pt x="380" y="156"/>
                    </a:lnTo>
                    <a:lnTo>
                      <a:pt x="382" y="155"/>
                    </a:lnTo>
                    <a:lnTo>
                      <a:pt x="385" y="158"/>
                    </a:lnTo>
                    <a:lnTo>
                      <a:pt x="389" y="155"/>
                    </a:lnTo>
                    <a:lnTo>
                      <a:pt x="392" y="153"/>
                    </a:lnTo>
                    <a:lnTo>
                      <a:pt x="395" y="153"/>
                    </a:lnTo>
                    <a:lnTo>
                      <a:pt x="397" y="155"/>
                    </a:lnTo>
                    <a:lnTo>
                      <a:pt x="394" y="164"/>
                    </a:lnTo>
                    <a:lnTo>
                      <a:pt x="395" y="167"/>
                    </a:lnTo>
                    <a:lnTo>
                      <a:pt x="395" y="168"/>
                    </a:lnTo>
                    <a:lnTo>
                      <a:pt x="397" y="171"/>
                    </a:lnTo>
                    <a:lnTo>
                      <a:pt x="397" y="173"/>
                    </a:lnTo>
                    <a:lnTo>
                      <a:pt x="395" y="171"/>
                    </a:lnTo>
                    <a:lnTo>
                      <a:pt x="394" y="171"/>
                    </a:lnTo>
                    <a:lnTo>
                      <a:pt x="392" y="171"/>
                    </a:lnTo>
                    <a:lnTo>
                      <a:pt x="394" y="171"/>
                    </a:lnTo>
                    <a:lnTo>
                      <a:pt x="391" y="170"/>
                    </a:lnTo>
                    <a:lnTo>
                      <a:pt x="391" y="174"/>
                    </a:lnTo>
                    <a:lnTo>
                      <a:pt x="391" y="176"/>
                    </a:lnTo>
                    <a:lnTo>
                      <a:pt x="392" y="177"/>
                    </a:lnTo>
                    <a:lnTo>
                      <a:pt x="392" y="181"/>
                    </a:lnTo>
                    <a:lnTo>
                      <a:pt x="391" y="181"/>
                    </a:lnTo>
                    <a:lnTo>
                      <a:pt x="389" y="182"/>
                    </a:lnTo>
                    <a:lnTo>
                      <a:pt x="388" y="182"/>
                    </a:lnTo>
                    <a:lnTo>
                      <a:pt x="388" y="184"/>
                    </a:lnTo>
                    <a:lnTo>
                      <a:pt x="389" y="185"/>
                    </a:lnTo>
                    <a:lnTo>
                      <a:pt x="391" y="187"/>
                    </a:lnTo>
                    <a:lnTo>
                      <a:pt x="392" y="185"/>
                    </a:lnTo>
                    <a:lnTo>
                      <a:pt x="394" y="185"/>
                    </a:lnTo>
                    <a:lnTo>
                      <a:pt x="395" y="185"/>
                    </a:lnTo>
                    <a:lnTo>
                      <a:pt x="397" y="187"/>
                    </a:lnTo>
                    <a:lnTo>
                      <a:pt x="397" y="188"/>
                    </a:lnTo>
                    <a:lnTo>
                      <a:pt x="398" y="188"/>
                    </a:lnTo>
                    <a:lnTo>
                      <a:pt x="400" y="188"/>
                    </a:lnTo>
                    <a:lnTo>
                      <a:pt x="401" y="188"/>
                    </a:lnTo>
                    <a:lnTo>
                      <a:pt x="401" y="190"/>
                    </a:lnTo>
                    <a:lnTo>
                      <a:pt x="403" y="190"/>
                    </a:lnTo>
                    <a:lnTo>
                      <a:pt x="401" y="190"/>
                    </a:lnTo>
                    <a:lnTo>
                      <a:pt x="401" y="191"/>
                    </a:lnTo>
                    <a:lnTo>
                      <a:pt x="401" y="193"/>
                    </a:lnTo>
                    <a:lnTo>
                      <a:pt x="401" y="194"/>
                    </a:lnTo>
                    <a:lnTo>
                      <a:pt x="403" y="197"/>
                    </a:lnTo>
                    <a:lnTo>
                      <a:pt x="405" y="199"/>
                    </a:lnTo>
                    <a:lnTo>
                      <a:pt x="406" y="199"/>
                    </a:lnTo>
                    <a:lnTo>
                      <a:pt x="408" y="199"/>
                    </a:lnTo>
                    <a:lnTo>
                      <a:pt x="409" y="200"/>
                    </a:lnTo>
                    <a:lnTo>
                      <a:pt x="411" y="202"/>
                    </a:lnTo>
                    <a:lnTo>
                      <a:pt x="411" y="204"/>
                    </a:lnTo>
                    <a:lnTo>
                      <a:pt x="411" y="205"/>
                    </a:lnTo>
                    <a:lnTo>
                      <a:pt x="409" y="205"/>
                    </a:lnTo>
                    <a:lnTo>
                      <a:pt x="406" y="205"/>
                    </a:lnTo>
                    <a:lnTo>
                      <a:pt x="405" y="205"/>
                    </a:lnTo>
                    <a:lnTo>
                      <a:pt x="405" y="207"/>
                    </a:lnTo>
                    <a:lnTo>
                      <a:pt x="403" y="207"/>
                    </a:lnTo>
                    <a:lnTo>
                      <a:pt x="391" y="204"/>
                    </a:lnTo>
                    <a:lnTo>
                      <a:pt x="386" y="204"/>
                    </a:lnTo>
                    <a:lnTo>
                      <a:pt x="385" y="204"/>
                    </a:lnTo>
                    <a:lnTo>
                      <a:pt x="385" y="202"/>
                    </a:lnTo>
                    <a:lnTo>
                      <a:pt x="383" y="202"/>
                    </a:lnTo>
                    <a:lnTo>
                      <a:pt x="382" y="204"/>
                    </a:lnTo>
                    <a:lnTo>
                      <a:pt x="380" y="204"/>
                    </a:lnTo>
                    <a:lnTo>
                      <a:pt x="378" y="202"/>
                    </a:lnTo>
                    <a:lnTo>
                      <a:pt x="375" y="202"/>
                    </a:lnTo>
                    <a:lnTo>
                      <a:pt x="375" y="204"/>
                    </a:lnTo>
                    <a:lnTo>
                      <a:pt x="372" y="202"/>
                    </a:lnTo>
                    <a:lnTo>
                      <a:pt x="372" y="204"/>
                    </a:lnTo>
                    <a:lnTo>
                      <a:pt x="371" y="204"/>
                    </a:lnTo>
                    <a:lnTo>
                      <a:pt x="371" y="202"/>
                    </a:lnTo>
                    <a:lnTo>
                      <a:pt x="371" y="200"/>
                    </a:lnTo>
                    <a:lnTo>
                      <a:pt x="369" y="199"/>
                    </a:lnTo>
                    <a:lnTo>
                      <a:pt x="368" y="199"/>
                    </a:lnTo>
                    <a:lnTo>
                      <a:pt x="366" y="199"/>
                    </a:lnTo>
                    <a:lnTo>
                      <a:pt x="365" y="197"/>
                    </a:lnTo>
                    <a:lnTo>
                      <a:pt x="363" y="197"/>
                    </a:lnTo>
                    <a:lnTo>
                      <a:pt x="362" y="199"/>
                    </a:lnTo>
                    <a:lnTo>
                      <a:pt x="360" y="204"/>
                    </a:lnTo>
                    <a:lnTo>
                      <a:pt x="359" y="205"/>
                    </a:lnTo>
                    <a:lnTo>
                      <a:pt x="359" y="207"/>
                    </a:lnTo>
                    <a:lnTo>
                      <a:pt x="359" y="208"/>
                    </a:lnTo>
                    <a:lnTo>
                      <a:pt x="359" y="210"/>
                    </a:lnTo>
                    <a:lnTo>
                      <a:pt x="359" y="211"/>
                    </a:lnTo>
                    <a:lnTo>
                      <a:pt x="359" y="213"/>
                    </a:lnTo>
                    <a:lnTo>
                      <a:pt x="360" y="214"/>
                    </a:lnTo>
                    <a:lnTo>
                      <a:pt x="359" y="216"/>
                    </a:lnTo>
                    <a:lnTo>
                      <a:pt x="355" y="216"/>
                    </a:lnTo>
                    <a:lnTo>
                      <a:pt x="352" y="214"/>
                    </a:lnTo>
                    <a:lnTo>
                      <a:pt x="351" y="211"/>
                    </a:lnTo>
                    <a:lnTo>
                      <a:pt x="351" y="210"/>
                    </a:lnTo>
                    <a:lnTo>
                      <a:pt x="349" y="210"/>
                    </a:lnTo>
                    <a:lnTo>
                      <a:pt x="348" y="208"/>
                    </a:lnTo>
                    <a:lnTo>
                      <a:pt x="346" y="208"/>
                    </a:lnTo>
                    <a:lnTo>
                      <a:pt x="345" y="205"/>
                    </a:lnTo>
                    <a:lnTo>
                      <a:pt x="343" y="205"/>
                    </a:lnTo>
                    <a:lnTo>
                      <a:pt x="343" y="204"/>
                    </a:lnTo>
                    <a:lnTo>
                      <a:pt x="340" y="202"/>
                    </a:lnTo>
                    <a:lnTo>
                      <a:pt x="340" y="200"/>
                    </a:lnTo>
                    <a:lnTo>
                      <a:pt x="334" y="199"/>
                    </a:lnTo>
                    <a:lnTo>
                      <a:pt x="331" y="196"/>
                    </a:lnTo>
                    <a:lnTo>
                      <a:pt x="329" y="196"/>
                    </a:lnTo>
                    <a:lnTo>
                      <a:pt x="325" y="196"/>
                    </a:lnTo>
                    <a:lnTo>
                      <a:pt x="323" y="196"/>
                    </a:lnTo>
                    <a:lnTo>
                      <a:pt x="322" y="193"/>
                    </a:lnTo>
                    <a:lnTo>
                      <a:pt x="320" y="193"/>
                    </a:lnTo>
                    <a:lnTo>
                      <a:pt x="319" y="194"/>
                    </a:lnTo>
                    <a:lnTo>
                      <a:pt x="317" y="194"/>
                    </a:lnTo>
                    <a:lnTo>
                      <a:pt x="317" y="193"/>
                    </a:lnTo>
                    <a:lnTo>
                      <a:pt x="316" y="193"/>
                    </a:lnTo>
                    <a:lnTo>
                      <a:pt x="313" y="193"/>
                    </a:lnTo>
                    <a:lnTo>
                      <a:pt x="308" y="193"/>
                    </a:lnTo>
                    <a:lnTo>
                      <a:pt x="306" y="194"/>
                    </a:lnTo>
                    <a:lnTo>
                      <a:pt x="303" y="199"/>
                    </a:lnTo>
                    <a:lnTo>
                      <a:pt x="302" y="202"/>
                    </a:lnTo>
                    <a:lnTo>
                      <a:pt x="300" y="204"/>
                    </a:lnTo>
                    <a:lnTo>
                      <a:pt x="299" y="204"/>
                    </a:lnTo>
                    <a:lnTo>
                      <a:pt x="291" y="204"/>
                    </a:lnTo>
                    <a:lnTo>
                      <a:pt x="285" y="205"/>
                    </a:lnTo>
                    <a:lnTo>
                      <a:pt x="283" y="205"/>
                    </a:lnTo>
                    <a:lnTo>
                      <a:pt x="283" y="207"/>
                    </a:lnTo>
                    <a:lnTo>
                      <a:pt x="283" y="210"/>
                    </a:lnTo>
                    <a:lnTo>
                      <a:pt x="279" y="207"/>
                    </a:lnTo>
                    <a:lnTo>
                      <a:pt x="276" y="205"/>
                    </a:lnTo>
                    <a:lnTo>
                      <a:pt x="273" y="205"/>
                    </a:lnTo>
                    <a:lnTo>
                      <a:pt x="262" y="207"/>
                    </a:lnTo>
                    <a:lnTo>
                      <a:pt x="259" y="210"/>
                    </a:lnTo>
                    <a:lnTo>
                      <a:pt x="257" y="213"/>
                    </a:lnTo>
                    <a:lnTo>
                      <a:pt x="256" y="219"/>
                    </a:lnTo>
                    <a:lnTo>
                      <a:pt x="256" y="220"/>
                    </a:lnTo>
                    <a:lnTo>
                      <a:pt x="254" y="220"/>
                    </a:lnTo>
                    <a:lnTo>
                      <a:pt x="253" y="220"/>
                    </a:lnTo>
                    <a:lnTo>
                      <a:pt x="251" y="220"/>
                    </a:lnTo>
                    <a:lnTo>
                      <a:pt x="251" y="222"/>
                    </a:lnTo>
                    <a:lnTo>
                      <a:pt x="250" y="222"/>
                    </a:lnTo>
                    <a:lnTo>
                      <a:pt x="250" y="223"/>
                    </a:lnTo>
                    <a:lnTo>
                      <a:pt x="247" y="223"/>
                    </a:lnTo>
                    <a:lnTo>
                      <a:pt x="245" y="223"/>
                    </a:lnTo>
                    <a:lnTo>
                      <a:pt x="245" y="225"/>
                    </a:lnTo>
                    <a:lnTo>
                      <a:pt x="245" y="227"/>
                    </a:lnTo>
                    <a:lnTo>
                      <a:pt x="244" y="228"/>
                    </a:lnTo>
                    <a:lnTo>
                      <a:pt x="242" y="228"/>
                    </a:lnTo>
                    <a:lnTo>
                      <a:pt x="241" y="230"/>
                    </a:lnTo>
                    <a:lnTo>
                      <a:pt x="241" y="233"/>
                    </a:lnTo>
                    <a:lnTo>
                      <a:pt x="239" y="233"/>
                    </a:lnTo>
                    <a:lnTo>
                      <a:pt x="239" y="234"/>
                    </a:lnTo>
                    <a:lnTo>
                      <a:pt x="239" y="236"/>
                    </a:lnTo>
                    <a:lnTo>
                      <a:pt x="239" y="237"/>
                    </a:lnTo>
                    <a:lnTo>
                      <a:pt x="239" y="239"/>
                    </a:lnTo>
                    <a:lnTo>
                      <a:pt x="239" y="237"/>
                    </a:lnTo>
                    <a:lnTo>
                      <a:pt x="238" y="237"/>
                    </a:lnTo>
                    <a:lnTo>
                      <a:pt x="236" y="236"/>
                    </a:lnTo>
                    <a:lnTo>
                      <a:pt x="234" y="234"/>
                    </a:lnTo>
                    <a:lnTo>
                      <a:pt x="233" y="233"/>
                    </a:lnTo>
                    <a:lnTo>
                      <a:pt x="233" y="231"/>
                    </a:lnTo>
                    <a:lnTo>
                      <a:pt x="236" y="230"/>
                    </a:lnTo>
                    <a:lnTo>
                      <a:pt x="236" y="228"/>
                    </a:lnTo>
                    <a:lnTo>
                      <a:pt x="236" y="227"/>
                    </a:lnTo>
                    <a:lnTo>
                      <a:pt x="238" y="225"/>
                    </a:lnTo>
                    <a:lnTo>
                      <a:pt x="238" y="223"/>
                    </a:lnTo>
                    <a:lnTo>
                      <a:pt x="239" y="223"/>
                    </a:lnTo>
                    <a:lnTo>
                      <a:pt x="239" y="222"/>
                    </a:lnTo>
                    <a:lnTo>
                      <a:pt x="241" y="222"/>
                    </a:lnTo>
                    <a:lnTo>
                      <a:pt x="242" y="222"/>
                    </a:lnTo>
                    <a:lnTo>
                      <a:pt x="242" y="223"/>
                    </a:lnTo>
                    <a:lnTo>
                      <a:pt x="242" y="222"/>
                    </a:lnTo>
                    <a:lnTo>
                      <a:pt x="242" y="220"/>
                    </a:lnTo>
                    <a:lnTo>
                      <a:pt x="244" y="214"/>
                    </a:lnTo>
                    <a:lnTo>
                      <a:pt x="244" y="213"/>
                    </a:lnTo>
                    <a:lnTo>
                      <a:pt x="242" y="213"/>
                    </a:lnTo>
                    <a:lnTo>
                      <a:pt x="241" y="213"/>
                    </a:lnTo>
                    <a:lnTo>
                      <a:pt x="239" y="213"/>
                    </a:lnTo>
                    <a:lnTo>
                      <a:pt x="239" y="214"/>
                    </a:lnTo>
                    <a:lnTo>
                      <a:pt x="238" y="216"/>
                    </a:lnTo>
                    <a:lnTo>
                      <a:pt x="236" y="217"/>
                    </a:lnTo>
                    <a:lnTo>
                      <a:pt x="234" y="216"/>
                    </a:lnTo>
                    <a:lnTo>
                      <a:pt x="231" y="214"/>
                    </a:lnTo>
                    <a:lnTo>
                      <a:pt x="230" y="214"/>
                    </a:lnTo>
                    <a:lnTo>
                      <a:pt x="228" y="214"/>
                    </a:lnTo>
                    <a:lnTo>
                      <a:pt x="228" y="216"/>
                    </a:lnTo>
                    <a:lnTo>
                      <a:pt x="228" y="217"/>
                    </a:lnTo>
                    <a:lnTo>
                      <a:pt x="228" y="219"/>
                    </a:lnTo>
                    <a:lnTo>
                      <a:pt x="228" y="220"/>
                    </a:lnTo>
                    <a:lnTo>
                      <a:pt x="227" y="220"/>
                    </a:lnTo>
                    <a:lnTo>
                      <a:pt x="227" y="222"/>
                    </a:lnTo>
                    <a:lnTo>
                      <a:pt x="225" y="225"/>
                    </a:lnTo>
                    <a:lnTo>
                      <a:pt x="225" y="227"/>
                    </a:lnTo>
                    <a:lnTo>
                      <a:pt x="224" y="227"/>
                    </a:lnTo>
                    <a:lnTo>
                      <a:pt x="224" y="228"/>
                    </a:lnTo>
                    <a:lnTo>
                      <a:pt x="222" y="228"/>
                    </a:lnTo>
                    <a:lnTo>
                      <a:pt x="221" y="228"/>
                    </a:lnTo>
                    <a:lnTo>
                      <a:pt x="218" y="230"/>
                    </a:lnTo>
                    <a:lnTo>
                      <a:pt x="218" y="231"/>
                    </a:lnTo>
                    <a:lnTo>
                      <a:pt x="216" y="231"/>
                    </a:lnTo>
                    <a:lnTo>
                      <a:pt x="216" y="230"/>
                    </a:lnTo>
                    <a:lnTo>
                      <a:pt x="216" y="228"/>
                    </a:lnTo>
                    <a:lnTo>
                      <a:pt x="216" y="223"/>
                    </a:lnTo>
                    <a:lnTo>
                      <a:pt x="216" y="222"/>
                    </a:lnTo>
                    <a:lnTo>
                      <a:pt x="216" y="220"/>
                    </a:lnTo>
                    <a:lnTo>
                      <a:pt x="215" y="219"/>
                    </a:lnTo>
                    <a:lnTo>
                      <a:pt x="215" y="217"/>
                    </a:lnTo>
                    <a:lnTo>
                      <a:pt x="216" y="216"/>
                    </a:lnTo>
                    <a:lnTo>
                      <a:pt x="216" y="214"/>
                    </a:lnTo>
                    <a:lnTo>
                      <a:pt x="218" y="213"/>
                    </a:lnTo>
                    <a:lnTo>
                      <a:pt x="218" y="211"/>
                    </a:lnTo>
                    <a:lnTo>
                      <a:pt x="218" y="210"/>
                    </a:lnTo>
                    <a:lnTo>
                      <a:pt x="216" y="210"/>
                    </a:lnTo>
                    <a:lnTo>
                      <a:pt x="215" y="211"/>
                    </a:lnTo>
                    <a:lnTo>
                      <a:pt x="215" y="216"/>
                    </a:lnTo>
                    <a:lnTo>
                      <a:pt x="213" y="217"/>
                    </a:lnTo>
                    <a:lnTo>
                      <a:pt x="212" y="219"/>
                    </a:lnTo>
                    <a:lnTo>
                      <a:pt x="210" y="223"/>
                    </a:lnTo>
                    <a:lnTo>
                      <a:pt x="210" y="227"/>
                    </a:lnTo>
                    <a:lnTo>
                      <a:pt x="208" y="230"/>
                    </a:lnTo>
                    <a:lnTo>
                      <a:pt x="208" y="231"/>
                    </a:lnTo>
                    <a:lnTo>
                      <a:pt x="205" y="231"/>
                    </a:lnTo>
                    <a:lnTo>
                      <a:pt x="204" y="233"/>
                    </a:lnTo>
                    <a:lnTo>
                      <a:pt x="202" y="237"/>
                    </a:lnTo>
                    <a:lnTo>
                      <a:pt x="201" y="240"/>
                    </a:lnTo>
                    <a:lnTo>
                      <a:pt x="198" y="243"/>
                    </a:lnTo>
                    <a:lnTo>
                      <a:pt x="198" y="245"/>
                    </a:lnTo>
                    <a:lnTo>
                      <a:pt x="196" y="248"/>
                    </a:lnTo>
                    <a:lnTo>
                      <a:pt x="196" y="250"/>
                    </a:lnTo>
                    <a:lnTo>
                      <a:pt x="195" y="251"/>
                    </a:lnTo>
                    <a:lnTo>
                      <a:pt x="193" y="254"/>
                    </a:lnTo>
                    <a:lnTo>
                      <a:pt x="193" y="256"/>
                    </a:lnTo>
                    <a:lnTo>
                      <a:pt x="179" y="276"/>
                    </a:lnTo>
                    <a:lnTo>
                      <a:pt x="178" y="277"/>
                    </a:lnTo>
                    <a:lnTo>
                      <a:pt x="176" y="279"/>
                    </a:lnTo>
                    <a:lnTo>
                      <a:pt x="178" y="283"/>
                    </a:lnTo>
                    <a:lnTo>
                      <a:pt x="173" y="282"/>
                    </a:lnTo>
                    <a:lnTo>
                      <a:pt x="173" y="280"/>
                    </a:lnTo>
                    <a:lnTo>
                      <a:pt x="172" y="280"/>
                    </a:lnTo>
                    <a:lnTo>
                      <a:pt x="172" y="279"/>
                    </a:lnTo>
                    <a:lnTo>
                      <a:pt x="170" y="277"/>
                    </a:lnTo>
                    <a:lnTo>
                      <a:pt x="169" y="277"/>
                    </a:lnTo>
                    <a:lnTo>
                      <a:pt x="169" y="276"/>
                    </a:lnTo>
                    <a:lnTo>
                      <a:pt x="169" y="272"/>
                    </a:lnTo>
                    <a:lnTo>
                      <a:pt x="169" y="271"/>
                    </a:lnTo>
                    <a:lnTo>
                      <a:pt x="170" y="268"/>
                    </a:lnTo>
                    <a:lnTo>
                      <a:pt x="172" y="263"/>
                    </a:lnTo>
                    <a:lnTo>
                      <a:pt x="173" y="263"/>
                    </a:lnTo>
                    <a:lnTo>
                      <a:pt x="173" y="262"/>
                    </a:lnTo>
                    <a:lnTo>
                      <a:pt x="173" y="260"/>
                    </a:lnTo>
                    <a:lnTo>
                      <a:pt x="173" y="259"/>
                    </a:lnTo>
                    <a:lnTo>
                      <a:pt x="172" y="259"/>
                    </a:lnTo>
                    <a:lnTo>
                      <a:pt x="172" y="257"/>
                    </a:lnTo>
                    <a:lnTo>
                      <a:pt x="172" y="259"/>
                    </a:lnTo>
                    <a:lnTo>
                      <a:pt x="167" y="260"/>
                    </a:lnTo>
                    <a:lnTo>
                      <a:pt x="166" y="260"/>
                    </a:lnTo>
                    <a:lnTo>
                      <a:pt x="164" y="260"/>
                    </a:lnTo>
                    <a:lnTo>
                      <a:pt x="162" y="260"/>
                    </a:lnTo>
                    <a:lnTo>
                      <a:pt x="161" y="260"/>
                    </a:lnTo>
                    <a:lnTo>
                      <a:pt x="159" y="260"/>
                    </a:lnTo>
                    <a:lnTo>
                      <a:pt x="159" y="259"/>
                    </a:lnTo>
                    <a:lnTo>
                      <a:pt x="161" y="257"/>
                    </a:lnTo>
                    <a:lnTo>
                      <a:pt x="161" y="256"/>
                    </a:lnTo>
                    <a:lnTo>
                      <a:pt x="161" y="254"/>
                    </a:lnTo>
                    <a:lnTo>
                      <a:pt x="161" y="253"/>
                    </a:lnTo>
                    <a:lnTo>
                      <a:pt x="162" y="251"/>
                    </a:lnTo>
                    <a:lnTo>
                      <a:pt x="164" y="250"/>
                    </a:lnTo>
                    <a:lnTo>
                      <a:pt x="164" y="248"/>
                    </a:lnTo>
                    <a:lnTo>
                      <a:pt x="164" y="246"/>
                    </a:lnTo>
                    <a:lnTo>
                      <a:pt x="164" y="245"/>
                    </a:lnTo>
                    <a:lnTo>
                      <a:pt x="164" y="242"/>
                    </a:lnTo>
                    <a:lnTo>
                      <a:pt x="164" y="240"/>
                    </a:lnTo>
                    <a:lnTo>
                      <a:pt x="166" y="240"/>
                    </a:lnTo>
                    <a:lnTo>
                      <a:pt x="166" y="239"/>
                    </a:lnTo>
                    <a:lnTo>
                      <a:pt x="166" y="237"/>
                    </a:lnTo>
                    <a:lnTo>
                      <a:pt x="164" y="236"/>
                    </a:lnTo>
                    <a:lnTo>
                      <a:pt x="164" y="234"/>
                    </a:lnTo>
                    <a:lnTo>
                      <a:pt x="164" y="233"/>
                    </a:lnTo>
                    <a:lnTo>
                      <a:pt x="164" y="231"/>
                    </a:lnTo>
                    <a:lnTo>
                      <a:pt x="164" y="230"/>
                    </a:lnTo>
                    <a:lnTo>
                      <a:pt x="162" y="228"/>
                    </a:lnTo>
                    <a:lnTo>
                      <a:pt x="161" y="227"/>
                    </a:lnTo>
                    <a:lnTo>
                      <a:pt x="159" y="227"/>
                    </a:lnTo>
                    <a:lnTo>
                      <a:pt x="159" y="225"/>
                    </a:lnTo>
                    <a:lnTo>
                      <a:pt x="158" y="225"/>
                    </a:lnTo>
                    <a:lnTo>
                      <a:pt x="155" y="223"/>
                    </a:lnTo>
                    <a:lnTo>
                      <a:pt x="153" y="223"/>
                    </a:lnTo>
                    <a:lnTo>
                      <a:pt x="152" y="222"/>
                    </a:lnTo>
                    <a:lnTo>
                      <a:pt x="150" y="222"/>
                    </a:lnTo>
                    <a:lnTo>
                      <a:pt x="149" y="222"/>
                    </a:lnTo>
                    <a:lnTo>
                      <a:pt x="147" y="222"/>
                    </a:lnTo>
                    <a:lnTo>
                      <a:pt x="146" y="220"/>
                    </a:lnTo>
                    <a:lnTo>
                      <a:pt x="144" y="220"/>
                    </a:lnTo>
                    <a:lnTo>
                      <a:pt x="144" y="219"/>
                    </a:lnTo>
                    <a:lnTo>
                      <a:pt x="144" y="217"/>
                    </a:lnTo>
                    <a:lnTo>
                      <a:pt x="146" y="216"/>
                    </a:lnTo>
                    <a:lnTo>
                      <a:pt x="147" y="216"/>
                    </a:lnTo>
                    <a:lnTo>
                      <a:pt x="147" y="214"/>
                    </a:lnTo>
                    <a:lnTo>
                      <a:pt x="147" y="213"/>
                    </a:lnTo>
                    <a:lnTo>
                      <a:pt x="144" y="210"/>
                    </a:lnTo>
                    <a:lnTo>
                      <a:pt x="144" y="208"/>
                    </a:lnTo>
                    <a:lnTo>
                      <a:pt x="143" y="208"/>
                    </a:lnTo>
                    <a:lnTo>
                      <a:pt x="141" y="207"/>
                    </a:lnTo>
                    <a:lnTo>
                      <a:pt x="140" y="207"/>
                    </a:lnTo>
                    <a:lnTo>
                      <a:pt x="138" y="207"/>
                    </a:lnTo>
                    <a:lnTo>
                      <a:pt x="136" y="207"/>
                    </a:lnTo>
                    <a:lnTo>
                      <a:pt x="135" y="205"/>
                    </a:lnTo>
                    <a:lnTo>
                      <a:pt x="132" y="205"/>
                    </a:lnTo>
                    <a:lnTo>
                      <a:pt x="130" y="205"/>
                    </a:lnTo>
                    <a:lnTo>
                      <a:pt x="129" y="204"/>
                    </a:lnTo>
                    <a:lnTo>
                      <a:pt x="127" y="204"/>
                    </a:lnTo>
                    <a:lnTo>
                      <a:pt x="126" y="204"/>
                    </a:lnTo>
                    <a:lnTo>
                      <a:pt x="124" y="202"/>
                    </a:lnTo>
                    <a:lnTo>
                      <a:pt x="123" y="202"/>
                    </a:lnTo>
                    <a:lnTo>
                      <a:pt x="121" y="202"/>
                    </a:lnTo>
                    <a:lnTo>
                      <a:pt x="120" y="200"/>
                    </a:lnTo>
                    <a:lnTo>
                      <a:pt x="118" y="200"/>
                    </a:lnTo>
                    <a:lnTo>
                      <a:pt x="117" y="200"/>
                    </a:lnTo>
                    <a:lnTo>
                      <a:pt x="115" y="200"/>
                    </a:lnTo>
                    <a:lnTo>
                      <a:pt x="113" y="202"/>
                    </a:lnTo>
                    <a:lnTo>
                      <a:pt x="112" y="202"/>
                    </a:lnTo>
                    <a:lnTo>
                      <a:pt x="109" y="200"/>
                    </a:lnTo>
                    <a:lnTo>
                      <a:pt x="107" y="200"/>
                    </a:lnTo>
                    <a:lnTo>
                      <a:pt x="106" y="199"/>
                    </a:lnTo>
                    <a:lnTo>
                      <a:pt x="104" y="200"/>
                    </a:lnTo>
                    <a:lnTo>
                      <a:pt x="103" y="200"/>
                    </a:lnTo>
                    <a:lnTo>
                      <a:pt x="103" y="199"/>
                    </a:lnTo>
                    <a:lnTo>
                      <a:pt x="101" y="199"/>
                    </a:lnTo>
                    <a:lnTo>
                      <a:pt x="100" y="199"/>
                    </a:lnTo>
                    <a:lnTo>
                      <a:pt x="98" y="199"/>
                    </a:lnTo>
                    <a:lnTo>
                      <a:pt x="94" y="196"/>
                    </a:lnTo>
                    <a:lnTo>
                      <a:pt x="91" y="194"/>
                    </a:lnTo>
                    <a:lnTo>
                      <a:pt x="86" y="193"/>
                    </a:lnTo>
                    <a:lnTo>
                      <a:pt x="83" y="190"/>
                    </a:lnTo>
                    <a:lnTo>
                      <a:pt x="81" y="190"/>
                    </a:lnTo>
                    <a:lnTo>
                      <a:pt x="80" y="188"/>
                    </a:lnTo>
                    <a:lnTo>
                      <a:pt x="78" y="188"/>
                    </a:lnTo>
                    <a:lnTo>
                      <a:pt x="77" y="188"/>
                    </a:lnTo>
                    <a:lnTo>
                      <a:pt x="74" y="187"/>
                    </a:lnTo>
                    <a:lnTo>
                      <a:pt x="71" y="187"/>
                    </a:lnTo>
                    <a:lnTo>
                      <a:pt x="66" y="185"/>
                    </a:lnTo>
                    <a:lnTo>
                      <a:pt x="61" y="184"/>
                    </a:lnTo>
                    <a:lnTo>
                      <a:pt x="55" y="182"/>
                    </a:lnTo>
                    <a:lnTo>
                      <a:pt x="49" y="181"/>
                    </a:lnTo>
                    <a:lnTo>
                      <a:pt x="45" y="179"/>
                    </a:lnTo>
                    <a:lnTo>
                      <a:pt x="38" y="177"/>
                    </a:lnTo>
                    <a:lnTo>
                      <a:pt x="34" y="176"/>
                    </a:lnTo>
                    <a:lnTo>
                      <a:pt x="29" y="174"/>
                    </a:lnTo>
                    <a:lnTo>
                      <a:pt x="26" y="174"/>
                    </a:lnTo>
                    <a:lnTo>
                      <a:pt x="23" y="173"/>
                    </a:lnTo>
                    <a:lnTo>
                      <a:pt x="22" y="173"/>
                    </a:lnTo>
                    <a:lnTo>
                      <a:pt x="20" y="173"/>
                    </a:lnTo>
                    <a:lnTo>
                      <a:pt x="19" y="171"/>
                    </a:lnTo>
                    <a:lnTo>
                      <a:pt x="17" y="168"/>
                    </a:lnTo>
                    <a:lnTo>
                      <a:pt x="17" y="167"/>
                    </a:lnTo>
                    <a:lnTo>
                      <a:pt x="15" y="162"/>
                    </a:lnTo>
                    <a:lnTo>
                      <a:pt x="14" y="161"/>
                    </a:lnTo>
                    <a:lnTo>
                      <a:pt x="12" y="159"/>
                    </a:lnTo>
                    <a:lnTo>
                      <a:pt x="12" y="158"/>
                    </a:lnTo>
                    <a:lnTo>
                      <a:pt x="11" y="156"/>
                    </a:lnTo>
                    <a:lnTo>
                      <a:pt x="9" y="156"/>
                    </a:lnTo>
                    <a:lnTo>
                      <a:pt x="8" y="155"/>
                    </a:lnTo>
                    <a:lnTo>
                      <a:pt x="6" y="155"/>
                    </a:lnTo>
                    <a:lnTo>
                      <a:pt x="6" y="153"/>
                    </a:lnTo>
                    <a:lnTo>
                      <a:pt x="5" y="151"/>
                    </a:lnTo>
                    <a:lnTo>
                      <a:pt x="3" y="153"/>
                    </a:lnTo>
                    <a:lnTo>
                      <a:pt x="2" y="153"/>
                    </a:lnTo>
                    <a:lnTo>
                      <a:pt x="0" y="151"/>
                    </a:lnTo>
                    <a:lnTo>
                      <a:pt x="0" y="150"/>
                    </a:lnTo>
                    <a:lnTo>
                      <a:pt x="0" y="148"/>
                    </a:lnTo>
                    <a:lnTo>
                      <a:pt x="2" y="148"/>
                    </a:lnTo>
                    <a:lnTo>
                      <a:pt x="3" y="147"/>
                    </a:lnTo>
                    <a:lnTo>
                      <a:pt x="5" y="147"/>
                    </a:lnTo>
                    <a:lnTo>
                      <a:pt x="8" y="147"/>
                    </a:lnTo>
                    <a:lnTo>
                      <a:pt x="11" y="144"/>
                    </a:lnTo>
                    <a:lnTo>
                      <a:pt x="22" y="141"/>
                    </a:lnTo>
                    <a:lnTo>
                      <a:pt x="25" y="139"/>
                    </a:lnTo>
                    <a:lnTo>
                      <a:pt x="37" y="128"/>
                    </a:lnTo>
                    <a:lnTo>
                      <a:pt x="38" y="127"/>
                    </a:lnTo>
                    <a:lnTo>
                      <a:pt x="64" y="124"/>
                    </a:lnTo>
                    <a:lnTo>
                      <a:pt x="69" y="121"/>
                    </a:lnTo>
                    <a:lnTo>
                      <a:pt x="75" y="118"/>
                    </a:lnTo>
                    <a:lnTo>
                      <a:pt x="80" y="112"/>
                    </a:lnTo>
                    <a:lnTo>
                      <a:pt x="81" y="110"/>
                    </a:lnTo>
                    <a:lnTo>
                      <a:pt x="83" y="110"/>
                    </a:lnTo>
                    <a:lnTo>
                      <a:pt x="86" y="112"/>
                    </a:lnTo>
                    <a:lnTo>
                      <a:pt x="89" y="110"/>
                    </a:lnTo>
                    <a:lnTo>
                      <a:pt x="91" y="110"/>
                    </a:lnTo>
                    <a:lnTo>
                      <a:pt x="92" y="109"/>
                    </a:lnTo>
                    <a:lnTo>
                      <a:pt x="95" y="104"/>
                    </a:lnTo>
                    <a:lnTo>
                      <a:pt x="97" y="101"/>
                    </a:lnTo>
                    <a:lnTo>
                      <a:pt x="98" y="99"/>
                    </a:lnTo>
                    <a:lnTo>
                      <a:pt x="109" y="90"/>
                    </a:lnTo>
                    <a:lnTo>
                      <a:pt x="110" y="89"/>
                    </a:lnTo>
                    <a:lnTo>
                      <a:pt x="112" y="89"/>
                    </a:lnTo>
                    <a:lnTo>
                      <a:pt x="112" y="92"/>
                    </a:lnTo>
                    <a:lnTo>
                      <a:pt x="112" y="93"/>
                    </a:lnTo>
                    <a:lnTo>
                      <a:pt x="112" y="96"/>
                    </a:lnTo>
                    <a:lnTo>
                      <a:pt x="112" y="98"/>
                    </a:lnTo>
                    <a:lnTo>
                      <a:pt x="113" y="99"/>
                    </a:lnTo>
                    <a:lnTo>
                      <a:pt x="115" y="99"/>
                    </a:lnTo>
                    <a:lnTo>
                      <a:pt x="118" y="99"/>
                    </a:lnTo>
                    <a:lnTo>
                      <a:pt x="120" y="101"/>
                    </a:lnTo>
                    <a:lnTo>
                      <a:pt x="120" y="102"/>
                    </a:lnTo>
                    <a:lnTo>
                      <a:pt x="120" y="105"/>
                    </a:lnTo>
                    <a:lnTo>
                      <a:pt x="120" y="107"/>
                    </a:lnTo>
                    <a:close/>
                    <a:moveTo>
                      <a:pt x="169" y="72"/>
                    </a:moveTo>
                    <a:lnTo>
                      <a:pt x="170" y="72"/>
                    </a:lnTo>
                    <a:lnTo>
                      <a:pt x="169" y="73"/>
                    </a:lnTo>
                    <a:lnTo>
                      <a:pt x="167" y="73"/>
                    </a:lnTo>
                    <a:lnTo>
                      <a:pt x="166" y="75"/>
                    </a:lnTo>
                    <a:lnTo>
                      <a:pt x="164" y="75"/>
                    </a:lnTo>
                    <a:lnTo>
                      <a:pt x="161" y="73"/>
                    </a:lnTo>
                    <a:lnTo>
                      <a:pt x="159" y="73"/>
                    </a:lnTo>
                    <a:lnTo>
                      <a:pt x="158" y="73"/>
                    </a:lnTo>
                    <a:lnTo>
                      <a:pt x="155" y="75"/>
                    </a:lnTo>
                    <a:lnTo>
                      <a:pt x="152" y="75"/>
                    </a:lnTo>
                    <a:lnTo>
                      <a:pt x="150" y="76"/>
                    </a:lnTo>
                    <a:lnTo>
                      <a:pt x="152" y="76"/>
                    </a:lnTo>
                    <a:lnTo>
                      <a:pt x="155" y="76"/>
                    </a:lnTo>
                    <a:lnTo>
                      <a:pt x="155" y="78"/>
                    </a:lnTo>
                    <a:lnTo>
                      <a:pt x="152" y="81"/>
                    </a:lnTo>
                    <a:lnTo>
                      <a:pt x="150" y="82"/>
                    </a:lnTo>
                    <a:lnTo>
                      <a:pt x="149" y="82"/>
                    </a:lnTo>
                    <a:lnTo>
                      <a:pt x="147" y="86"/>
                    </a:lnTo>
                    <a:lnTo>
                      <a:pt x="146" y="86"/>
                    </a:lnTo>
                    <a:lnTo>
                      <a:pt x="144" y="87"/>
                    </a:lnTo>
                    <a:lnTo>
                      <a:pt x="141" y="90"/>
                    </a:lnTo>
                    <a:lnTo>
                      <a:pt x="140" y="90"/>
                    </a:lnTo>
                    <a:lnTo>
                      <a:pt x="138" y="92"/>
                    </a:lnTo>
                    <a:lnTo>
                      <a:pt x="136" y="93"/>
                    </a:lnTo>
                    <a:lnTo>
                      <a:pt x="136" y="95"/>
                    </a:lnTo>
                    <a:lnTo>
                      <a:pt x="138" y="96"/>
                    </a:lnTo>
                    <a:lnTo>
                      <a:pt x="138" y="98"/>
                    </a:lnTo>
                    <a:lnTo>
                      <a:pt x="136" y="98"/>
                    </a:lnTo>
                    <a:lnTo>
                      <a:pt x="135" y="98"/>
                    </a:lnTo>
                    <a:lnTo>
                      <a:pt x="133" y="99"/>
                    </a:lnTo>
                    <a:lnTo>
                      <a:pt x="133" y="101"/>
                    </a:lnTo>
                    <a:lnTo>
                      <a:pt x="130" y="102"/>
                    </a:lnTo>
                    <a:lnTo>
                      <a:pt x="129" y="109"/>
                    </a:lnTo>
                    <a:lnTo>
                      <a:pt x="127" y="110"/>
                    </a:lnTo>
                    <a:lnTo>
                      <a:pt x="126" y="112"/>
                    </a:lnTo>
                    <a:lnTo>
                      <a:pt x="121" y="105"/>
                    </a:lnTo>
                    <a:lnTo>
                      <a:pt x="123" y="104"/>
                    </a:lnTo>
                    <a:lnTo>
                      <a:pt x="123" y="102"/>
                    </a:lnTo>
                    <a:lnTo>
                      <a:pt x="124" y="102"/>
                    </a:lnTo>
                    <a:lnTo>
                      <a:pt x="126" y="101"/>
                    </a:lnTo>
                    <a:lnTo>
                      <a:pt x="126" y="99"/>
                    </a:lnTo>
                    <a:lnTo>
                      <a:pt x="126" y="98"/>
                    </a:lnTo>
                    <a:lnTo>
                      <a:pt x="127" y="95"/>
                    </a:lnTo>
                    <a:lnTo>
                      <a:pt x="127" y="93"/>
                    </a:lnTo>
                    <a:lnTo>
                      <a:pt x="126" y="93"/>
                    </a:lnTo>
                    <a:lnTo>
                      <a:pt x="124" y="95"/>
                    </a:lnTo>
                    <a:lnTo>
                      <a:pt x="124" y="96"/>
                    </a:lnTo>
                    <a:lnTo>
                      <a:pt x="123" y="98"/>
                    </a:lnTo>
                    <a:lnTo>
                      <a:pt x="124" y="96"/>
                    </a:lnTo>
                    <a:lnTo>
                      <a:pt x="126" y="98"/>
                    </a:lnTo>
                    <a:lnTo>
                      <a:pt x="126" y="99"/>
                    </a:lnTo>
                    <a:lnTo>
                      <a:pt x="124" y="101"/>
                    </a:lnTo>
                    <a:lnTo>
                      <a:pt x="121" y="101"/>
                    </a:lnTo>
                    <a:lnTo>
                      <a:pt x="120" y="99"/>
                    </a:lnTo>
                    <a:lnTo>
                      <a:pt x="113" y="98"/>
                    </a:lnTo>
                    <a:lnTo>
                      <a:pt x="113" y="96"/>
                    </a:lnTo>
                    <a:lnTo>
                      <a:pt x="113" y="93"/>
                    </a:lnTo>
                    <a:lnTo>
                      <a:pt x="113" y="90"/>
                    </a:lnTo>
                    <a:lnTo>
                      <a:pt x="113" y="89"/>
                    </a:lnTo>
                    <a:lnTo>
                      <a:pt x="115" y="87"/>
                    </a:lnTo>
                    <a:lnTo>
                      <a:pt x="118" y="86"/>
                    </a:lnTo>
                    <a:lnTo>
                      <a:pt x="120" y="86"/>
                    </a:lnTo>
                    <a:lnTo>
                      <a:pt x="124" y="76"/>
                    </a:lnTo>
                    <a:lnTo>
                      <a:pt x="127" y="75"/>
                    </a:lnTo>
                    <a:lnTo>
                      <a:pt x="132" y="72"/>
                    </a:lnTo>
                    <a:lnTo>
                      <a:pt x="133" y="70"/>
                    </a:lnTo>
                    <a:lnTo>
                      <a:pt x="135" y="70"/>
                    </a:lnTo>
                    <a:lnTo>
                      <a:pt x="135" y="72"/>
                    </a:lnTo>
                    <a:lnTo>
                      <a:pt x="136" y="72"/>
                    </a:lnTo>
                    <a:lnTo>
                      <a:pt x="136" y="70"/>
                    </a:lnTo>
                    <a:lnTo>
                      <a:pt x="138" y="70"/>
                    </a:lnTo>
                    <a:lnTo>
                      <a:pt x="140" y="69"/>
                    </a:lnTo>
                    <a:lnTo>
                      <a:pt x="144" y="67"/>
                    </a:lnTo>
                    <a:lnTo>
                      <a:pt x="149" y="66"/>
                    </a:lnTo>
                    <a:lnTo>
                      <a:pt x="164" y="66"/>
                    </a:lnTo>
                    <a:lnTo>
                      <a:pt x="164" y="67"/>
                    </a:lnTo>
                    <a:lnTo>
                      <a:pt x="167" y="69"/>
                    </a:lnTo>
                    <a:lnTo>
                      <a:pt x="169" y="69"/>
                    </a:lnTo>
                    <a:lnTo>
                      <a:pt x="169" y="72"/>
                    </a:lnTo>
                    <a:close/>
                    <a:moveTo>
                      <a:pt x="120" y="1"/>
                    </a:moveTo>
                    <a:lnTo>
                      <a:pt x="120" y="3"/>
                    </a:lnTo>
                    <a:lnTo>
                      <a:pt x="121" y="1"/>
                    </a:lnTo>
                    <a:lnTo>
                      <a:pt x="123" y="1"/>
                    </a:lnTo>
                    <a:lnTo>
                      <a:pt x="124" y="0"/>
                    </a:lnTo>
                    <a:lnTo>
                      <a:pt x="123" y="1"/>
                    </a:lnTo>
                    <a:lnTo>
                      <a:pt x="123" y="3"/>
                    </a:lnTo>
                    <a:lnTo>
                      <a:pt x="121" y="4"/>
                    </a:lnTo>
                    <a:lnTo>
                      <a:pt x="117" y="7"/>
                    </a:lnTo>
                    <a:lnTo>
                      <a:pt x="115" y="9"/>
                    </a:lnTo>
                    <a:lnTo>
                      <a:pt x="115" y="10"/>
                    </a:lnTo>
                    <a:lnTo>
                      <a:pt x="115" y="12"/>
                    </a:lnTo>
                    <a:lnTo>
                      <a:pt x="112" y="15"/>
                    </a:lnTo>
                    <a:lnTo>
                      <a:pt x="109" y="17"/>
                    </a:lnTo>
                    <a:lnTo>
                      <a:pt x="92" y="24"/>
                    </a:lnTo>
                    <a:lnTo>
                      <a:pt x="91" y="26"/>
                    </a:lnTo>
                    <a:lnTo>
                      <a:pt x="89" y="27"/>
                    </a:lnTo>
                    <a:lnTo>
                      <a:pt x="95" y="27"/>
                    </a:lnTo>
                    <a:lnTo>
                      <a:pt x="91" y="29"/>
                    </a:lnTo>
                    <a:lnTo>
                      <a:pt x="80" y="33"/>
                    </a:lnTo>
                    <a:lnTo>
                      <a:pt x="78" y="33"/>
                    </a:lnTo>
                    <a:lnTo>
                      <a:pt x="77" y="32"/>
                    </a:lnTo>
                    <a:lnTo>
                      <a:pt x="75" y="32"/>
                    </a:lnTo>
                    <a:lnTo>
                      <a:pt x="75" y="30"/>
                    </a:lnTo>
                    <a:lnTo>
                      <a:pt x="77" y="29"/>
                    </a:lnTo>
                    <a:lnTo>
                      <a:pt x="77" y="27"/>
                    </a:lnTo>
                    <a:lnTo>
                      <a:pt x="80" y="26"/>
                    </a:lnTo>
                    <a:lnTo>
                      <a:pt x="77" y="27"/>
                    </a:lnTo>
                    <a:lnTo>
                      <a:pt x="75" y="26"/>
                    </a:lnTo>
                    <a:lnTo>
                      <a:pt x="81" y="21"/>
                    </a:lnTo>
                    <a:lnTo>
                      <a:pt x="91" y="17"/>
                    </a:lnTo>
                    <a:lnTo>
                      <a:pt x="92" y="15"/>
                    </a:lnTo>
                    <a:lnTo>
                      <a:pt x="94" y="15"/>
                    </a:lnTo>
                    <a:lnTo>
                      <a:pt x="95" y="15"/>
                    </a:lnTo>
                    <a:lnTo>
                      <a:pt x="97" y="14"/>
                    </a:lnTo>
                    <a:lnTo>
                      <a:pt x="98" y="12"/>
                    </a:lnTo>
                    <a:lnTo>
                      <a:pt x="100" y="12"/>
                    </a:lnTo>
                    <a:lnTo>
                      <a:pt x="103" y="10"/>
                    </a:lnTo>
                    <a:lnTo>
                      <a:pt x="106" y="9"/>
                    </a:lnTo>
                    <a:lnTo>
                      <a:pt x="107" y="6"/>
                    </a:lnTo>
                    <a:lnTo>
                      <a:pt x="107" y="7"/>
                    </a:lnTo>
                    <a:lnTo>
                      <a:pt x="112" y="4"/>
                    </a:lnTo>
                    <a:lnTo>
                      <a:pt x="113" y="4"/>
                    </a:lnTo>
                    <a:lnTo>
                      <a:pt x="115" y="3"/>
                    </a:lnTo>
                    <a:lnTo>
                      <a:pt x="117" y="4"/>
                    </a:lnTo>
                    <a:lnTo>
                      <a:pt x="118" y="3"/>
                    </a:lnTo>
                    <a:lnTo>
                      <a:pt x="123" y="0"/>
                    </a:lnTo>
                    <a:lnTo>
                      <a:pt x="121" y="1"/>
                    </a:lnTo>
                    <a:lnTo>
                      <a:pt x="120" y="1"/>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sz="700" b="1" dirty="0">
                  <a:solidFill>
                    <a:schemeClr val="tx2">
                      <a:lumMod val="40000"/>
                      <a:lumOff val="60000"/>
                    </a:schemeClr>
                  </a:solidFill>
                </a:endParaRPr>
              </a:p>
            </p:txBody>
          </p:sp>
        </p:grpSp>
        <p:grpSp>
          <p:nvGrpSpPr>
            <p:cNvPr id="13" name="Group 12">
              <a:extLst>
                <a:ext uri="{FF2B5EF4-FFF2-40B4-BE49-F238E27FC236}">
                  <a16:creationId xmlns:a16="http://schemas.microsoft.com/office/drawing/2014/main" id="{442AF79E-9B17-D2E3-BC90-D9A044234DD5}"/>
                </a:ext>
              </a:extLst>
            </p:cNvPr>
            <p:cNvGrpSpPr/>
            <p:nvPr/>
          </p:nvGrpSpPr>
          <p:grpSpPr>
            <a:xfrm>
              <a:off x="3805238" y="2522538"/>
              <a:ext cx="5325028" cy="2557074"/>
              <a:chOff x="3805238" y="2522538"/>
              <a:chExt cx="5325028" cy="2557074"/>
            </a:xfrm>
            <a:grpFill/>
          </p:grpSpPr>
          <p:sp>
            <p:nvSpPr>
              <p:cNvPr id="14" name="Rectangle 465">
                <a:extLst>
                  <a:ext uri="{FF2B5EF4-FFF2-40B4-BE49-F238E27FC236}">
                    <a16:creationId xmlns:a16="http://schemas.microsoft.com/office/drawing/2014/main" id="{8B5D8D09-6ACD-D4BC-7E72-F59E43CADB76}"/>
                  </a:ext>
                </a:extLst>
              </p:cNvPr>
              <p:cNvSpPr>
                <a:spLocks noChangeArrowheads="1"/>
              </p:cNvSpPr>
              <p:nvPr/>
            </p:nvSpPr>
            <p:spPr bwMode="auto">
              <a:xfrm>
                <a:off x="5881688" y="4602163"/>
                <a:ext cx="15477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TX</a:t>
                </a:r>
              </a:p>
            </p:txBody>
          </p:sp>
          <p:sp>
            <p:nvSpPr>
              <p:cNvPr id="15" name="Rectangle 468">
                <a:extLst>
                  <a:ext uri="{FF2B5EF4-FFF2-40B4-BE49-F238E27FC236}">
                    <a16:creationId xmlns:a16="http://schemas.microsoft.com/office/drawing/2014/main" id="{8CFFEDC6-9F5B-78DF-B0A4-81577D522F54}"/>
                  </a:ext>
                </a:extLst>
              </p:cNvPr>
              <p:cNvSpPr>
                <a:spLocks noChangeArrowheads="1"/>
              </p:cNvSpPr>
              <p:nvPr/>
            </p:nvSpPr>
            <p:spPr bwMode="auto">
              <a:xfrm>
                <a:off x="4927600" y="2587626"/>
                <a:ext cx="1765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MT</a:t>
                </a:r>
              </a:p>
            </p:txBody>
          </p:sp>
          <p:sp>
            <p:nvSpPr>
              <p:cNvPr id="16" name="Rectangle 469">
                <a:extLst>
                  <a:ext uri="{FF2B5EF4-FFF2-40B4-BE49-F238E27FC236}">
                    <a16:creationId xmlns:a16="http://schemas.microsoft.com/office/drawing/2014/main" id="{4AEC3D3B-BB8E-50E5-655B-D4D0FF6D9685}"/>
                  </a:ext>
                </a:extLst>
              </p:cNvPr>
              <p:cNvSpPr>
                <a:spLocks noChangeArrowheads="1"/>
              </p:cNvSpPr>
              <p:nvPr/>
            </p:nvSpPr>
            <p:spPr bwMode="auto">
              <a:xfrm>
                <a:off x="3914775" y="3990974"/>
                <a:ext cx="17439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CA</a:t>
                </a:r>
              </a:p>
            </p:txBody>
          </p:sp>
          <p:sp>
            <p:nvSpPr>
              <p:cNvPr id="17" name="Rectangle 470">
                <a:extLst>
                  <a:ext uri="{FF2B5EF4-FFF2-40B4-BE49-F238E27FC236}">
                    <a16:creationId xmlns:a16="http://schemas.microsoft.com/office/drawing/2014/main" id="{502168B7-24CF-61F4-1BD3-95103AD62DBB}"/>
                  </a:ext>
                </a:extLst>
              </p:cNvPr>
              <p:cNvSpPr>
                <a:spLocks noChangeArrowheads="1"/>
              </p:cNvSpPr>
              <p:nvPr/>
            </p:nvSpPr>
            <p:spPr bwMode="auto">
              <a:xfrm>
                <a:off x="4371975" y="2954337"/>
                <a:ext cx="1220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ID</a:t>
                </a:r>
              </a:p>
            </p:txBody>
          </p:sp>
          <p:sp>
            <p:nvSpPr>
              <p:cNvPr id="18" name="Rectangle 471">
                <a:extLst>
                  <a:ext uri="{FF2B5EF4-FFF2-40B4-BE49-F238E27FC236}">
                    <a16:creationId xmlns:a16="http://schemas.microsoft.com/office/drawing/2014/main" id="{49632E60-744B-11C1-FFC4-E577118B29C0}"/>
                  </a:ext>
                </a:extLst>
              </p:cNvPr>
              <p:cNvSpPr>
                <a:spLocks noChangeArrowheads="1"/>
              </p:cNvSpPr>
              <p:nvPr/>
            </p:nvSpPr>
            <p:spPr bwMode="auto">
              <a:xfrm>
                <a:off x="4160837" y="3646488"/>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NV</a:t>
                </a:r>
              </a:p>
            </p:txBody>
          </p:sp>
          <p:sp>
            <p:nvSpPr>
              <p:cNvPr id="19" name="Rectangle 472">
                <a:extLst>
                  <a:ext uri="{FF2B5EF4-FFF2-40B4-BE49-F238E27FC236}">
                    <a16:creationId xmlns:a16="http://schemas.microsoft.com/office/drawing/2014/main" id="{410B8B30-86BA-D95E-2578-58085B565835}"/>
                  </a:ext>
                </a:extLst>
              </p:cNvPr>
              <p:cNvSpPr>
                <a:spLocks noChangeArrowheads="1"/>
              </p:cNvSpPr>
              <p:nvPr/>
            </p:nvSpPr>
            <p:spPr bwMode="auto">
              <a:xfrm>
                <a:off x="4710114" y="4273551"/>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AZ</a:t>
                </a:r>
              </a:p>
            </p:txBody>
          </p:sp>
          <p:sp>
            <p:nvSpPr>
              <p:cNvPr id="20" name="Rectangle 473">
                <a:extLst>
                  <a:ext uri="{FF2B5EF4-FFF2-40B4-BE49-F238E27FC236}">
                    <a16:creationId xmlns:a16="http://schemas.microsoft.com/office/drawing/2014/main" id="{069DA8E6-67E5-2B0C-BF84-5BCEB202B2FE}"/>
                  </a:ext>
                </a:extLst>
              </p:cNvPr>
              <p:cNvSpPr>
                <a:spLocks noChangeArrowheads="1"/>
              </p:cNvSpPr>
              <p:nvPr/>
            </p:nvSpPr>
            <p:spPr bwMode="auto">
              <a:xfrm>
                <a:off x="3805238" y="3038474"/>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OR</a:t>
                </a:r>
              </a:p>
            </p:txBody>
          </p:sp>
          <p:sp>
            <p:nvSpPr>
              <p:cNvPr id="21" name="Rectangle 474">
                <a:extLst>
                  <a:ext uri="{FF2B5EF4-FFF2-40B4-BE49-F238E27FC236}">
                    <a16:creationId xmlns:a16="http://schemas.microsoft.com/office/drawing/2014/main" id="{CB9D7B4E-84B9-5919-DDD7-FA8384643437}"/>
                  </a:ext>
                </a:extLst>
              </p:cNvPr>
              <p:cNvSpPr>
                <a:spLocks noChangeArrowheads="1"/>
              </p:cNvSpPr>
              <p:nvPr/>
            </p:nvSpPr>
            <p:spPr bwMode="auto">
              <a:xfrm>
                <a:off x="6943725" y="3546474"/>
                <a:ext cx="10899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IL</a:t>
                </a:r>
              </a:p>
            </p:txBody>
          </p:sp>
          <p:sp>
            <p:nvSpPr>
              <p:cNvPr id="22" name="Rectangle 475">
                <a:extLst>
                  <a:ext uri="{FF2B5EF4-FFF2-40B4-BE49-F238E27FC236}">
                    <a16:creationId xmlns:a16="http://schemas.microsoft.com/office/drawing/2014/main" id="{0816401D-47FD-892C-361F-B51ECD9647C0}"/>
                  </a:ext>
                </a:extLst>
              </p:cNvPr>
              <p:cNvSpPr>
                <a:spLocks noChangeArrowheads="1"/>
              </p:cNvSpPr>
              <p:nvPr/>
            </p:nvSpPr>
            <p:spPr bwMode="auto">
              <a:xfrm>
                <a:off x="5253038" y="4259262"/>
                <a:ext cx="1896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NM</a:t>
                </a:r>
              </a:p>
            </p:txBody>
          </p:sp>
          <p:sp>
            <p:nvSpPr>
              <p:cNvPr id="23" name="Rectangle 476">
                <a:extLst>
                  <a:ext uri="{FF2B5EF4-FFF2-40B4-BE49-F238E27FC236}">
                    <a16:creationId xmlns:a16="http://schemas.microsoft.com/office/drawing/2014/main" id="{89240CAB-08B9-C51A-D7FA-93BF0B5CF064}"/>
                  </a:ext>
                </a:extLst>
              </p:cNvPr>
              <p:cNvSpPr>
                <a:spLocks noChangeArrowheads="1"/>
              </p:cNvSpPr>
              <p:nvPr/>
            </p:nvSpPr>
            <p:spPr bwMode="auto">
              <a:xfrm>
                <a:off x="5305426" y="3687762"/>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CO</a:t>
                </a:r>
              </a:p>
            </p:txBody>
          </p:sp>
          <p:sp>
            <p:nvSpPr>
              <p:cNvPr id="24" name="Rectangle 477">
                <a:extLst>
                  <a:ext uri="{FF2B5EF4-FFF2-40B4-BE49-F238E27FC236}">
                    <a16:creationId xmlns:a16="http://schemas.microsoft.com/office/drawing/2014/main" id="{6D5062ED-9DA6-500F-A981-32C0953E61CC}"/>
                  </a:ext>
                </a:extLst>
              </p:cNvPr>
              <p:cNvSpPr>
                <a:spLocks noChangeArrowheads="1"/>
              </p:cNvSpPr>
              <p:nvPr/>
            </p:nvSpPr>
            <p:spPr bwMode="auto">
              <a:xfrm>
                <a:off x="5097463" y="3154363"/>
                <a:ext cx="196195"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WY</a:t>
                </a:r>
              </a:p>
            </p:txBody>
          </p:sp>
          <p:sp>
            <p:nvSpPr>
              <p:cNvPr id="25" name="Rectangle 478">
                <a:extLst>
                  <a:ext uri="{FF2B5EF4-FFF2-40B4-BE49-F238E27FC236}">
                    <a16:creationId xmlns:a16="http://schemas.microsoft.com/office/drawing/2014/main" id="{9BA3FE70-D1EB-EE81-205C-DC9EB0CED4F6}"/>
                  </a:ext>
                </a:extLst>
              </p:cNvPr>
              <p:cNvSpPr>
                <a:spLocks noChangeArrowheads="1"/>
              </p:cNvSpPr>
              <p:nvPr/>
            </p:nvSpPr>
            <p:spPr bwMode="auto">
              <a:xfrm>
                <a:off x="6413500" y="2684463"/>
                <a:ext cx="1896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MN</a:t>
                </a:r>
              </a:p>
            </p:txBody>
          </p:sp>
          <p:sp>
            <p:nvSpPr>
              <p:cNvPr id="26" name="Rectangle 479">
                <a:extLst>
                  <a:ext uri="{FF2B5EF4-FFF2-40B4-BE49-F238E27FC236}">
                    <a16:creationId xmlns:a16="http://schemas.microsoft.com/office/drawing/2014/main" id="{1428C22E-A3FB-762B-A6BE-521EDB7CC945}"/>
                  </a:ext>
                </a:extLst>
              </p:cNvPr>
              <p:cNvSpPr>
                <a:spLocks noChangeArrowheads="1"/>
              </p:cNvSpPr>
              <p:nvPr/>
            </p:nvSpPr>
            <p:spPr bwMode="auto">
              <a:xfrm>
                <a:off x="5838825" y="2952750"/>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SD</a:t>
                </a:r>
              </a:p>
            </p:txBody>
          </p:sp>
          <p:sp>
            <p:nvSpPr>
              <p:cNvPr id="27" name="Rectangle 480">
                <a:extLst>
                  <a:ext uri="{FF2B5EF4-FFF2-40B4-BE49-F238E27FC236}">
                    <a16:creationId xmlns:a16="http://schemas.microsoft.com/office/drawing/2014/main" id="{08A6888F-BE0C-9287-8295-95C4F052BFAA}"/>
                  </a:ext>
                </a:extLst>
              </p:cNvPr>
              <p:cNvSpPr>
                <a:spLocks noChangeArrowheads="1"/>
              </p:cNvSpPr>
              <p:nvPr/>
            </p:nvSpPr>
            <p:spPr bwMode="auto">
              <a:xfrm>
                <a:off x="6556374" y="3287713"/>
                <a:ext cx="1220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IA</a:t>
                </a:r>
              </a:p>
            </p:txBody>
          </p:sp>
          <p:sp>
            <p:nvSpPr>
              <p:cNvPr id="28" name="Rectangle 481">
                <a:extLst>
                  <a:ext uri="{FF2B5EF4-FFF2-40B4-BE49-F238E27FC236}">
                    <a16:creationId xmlns:a16="http://schemas.microsoft.com/office/drawing/2014/main" id="{E55D8A3E-2E07-5C34-9522-B8066BC69F98}"/>
                  </a:ext>
                </a:extLst>
              </p:cNvPr>
              <p:cNvSpPr>
                <a:spLocks noChangeArrowheads="1"/>
              </p:cNvSpPr>
              <p:nvPr/>
            </p:nvSpPr>
            <p:spPr bwMode="auto">
              <a:xfrm>
                <a:off x="5811839" y="2522538"/>
                <a:ext cx="17439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ND</a:t>
                </a:r>
              </a:p>
            </p:txBody>
          </p:sp>
          <p:sp>
            <p:nvSpPr>
              <p:cNvPr id="29" name="Rectangle 482">
                <a:extLst>
                  <a:ext uri="{FF2B5EF4-FFF2-40B4-BE49-F238E27FC236}">
                    <a16:creationId xmlns:a16="http://schemas.microsoft.com/office/drawing/2014/main" id="{CDE9238E-354B-8207-06AC-DF5552846A3A}"/>
                  </a:ext>
                </a:extLst>
              </p:cNvPr>
              <p:cNvSpPr>
                <a:spLocks noChangeArrowheads="1"/>
              </p:cNvSpPr>
              <p:nvPr/>
            </p:nvSpPr>
            <p:spPr bwMode="auto">
              <a:xfrm>
                <a:off x="4713288" y="3643313"/>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UT</a:t>
                </a:r>
              </a:p>
            </p:txBody>
          </p:sp>
          <p:sp>
            <p:nvSpPr>
              <p:cNvPr id="30" name="Rectangle 483">
                <a:extLst>
                  <a:ext uri="{FF2B5EF4-FFF2-40B4-BE49-F238E27FC236}">
                    <a16:creationId xmlns:a16="http://schemas.microsoft.com/office/drawing/2014/main" id="{117BCCAC-15E0-725B-2E87-BDE714280F2E}"/>
                  </a:ext>
                </a:extLst>
              </p:cNvPr>
              <p:cNvSpPr>
                <a:spLocks noChangeArrowheads="1"/>
              </p:cNvSpPr>
              <p:nvPr/>
            </p:nvSpPr>
            <p:spPr bwMode="auto">
              <a:xfrm>
                <a:off x="6034089" y="3752850"/>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KS</a:t>
                </a:r>
              </a:p>
            </p:txBody>
          </p:sp>
          <p:sp>
            <p:nvSpPr>
              <p:cNvPr id="31" name="Rectangle 484">
                <a:extLst>
                  <a:ext uri="{FF2B5EF4-FFF2-40B4-BE49-F238E27FC236}">
                    <a16:creationId xmlns:a16="http://schemas.microsoft.com/office/drawing/2014/main" id="{E0DD6002-D0EE-03D4-3456-16FE210228E4}"/>
                  </a:ext>
                </a:extLst>
              </p:cNvPr>
              <p:cNvSpPr>
                <a:spLocks noChangeArrowheads="1"/>
              </p:cNvSpPr>
              <p:nvPr/>
            </p:nvSpPr>
            <p:spPr bwMode="auto">
              <a:xfrm>
                <a:off x="5856287" y="3360738"/>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NE</a:t>
                </a:r>
              </a:p>
            </p:txBody>
          </p:sp>
          <p:sp>
            <p:nvSpPr>
              <p:cNvPr id="32" name="Rectangle 485">
                <a:extLst>
                  <a:ext uri="{FF2B5EF4-FFF2-40B4-BE49-F238E27FC236}">
                    <a16:creationId xmlns:a16="http://schemas.microsoft.com/office/drawing/2014/main" id="{FFCD9B9B-FF63-1A95-00F3-A6E1BDC293FB}"/>
                  </a:ext>
                </a:extLst>
              </p:cNvPr>
              <p:cNvSpPr>
                <a:spLocks noChangeArrowheads="1"/>
              </p:cNvSpPr>
              <p:nvPr/>
            </p:nvSpPr>
            <p:spPr bwMode="auto">
              <a:xfrm>
                <a:off x="3884614" y="2533650"/>
                <a:ext cx="20273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WA</a:t>
                </a:r>
              </a:p>
            </p:txBody>
          </p:sp>
          <p:sp>
            <p:nvSpPr>
              <p:cNvPr id="33" name="Rectangle 486">
                <a:extLst>
                  <a:ext uri="{FF2B5EF4-FFF2-40B4-BE49-F238E27FC236}">
                    <a16:creationId xmlns:a16="http://schemas.microsoft.com/office/drawing/2014/main" id="{840F18B1-9F7B-D123-BAFF-897FC25D4CB0}"/>
                  </a:ext>
                </a:extLst>
              </p:cNvPr>
              <p:cNvSpPr>
                <a:spLocks noChangeArrowheads="1"/>
              </p:cNvSpPr>
              <p:nvPr/>
            </p:nvSpPr>
            <p:spPr bwMode="auto">
              <a:xfrm>
                <a:off x="6881814" y="2960688"/>
                <a:ext cx="15041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WI</a:t>
                </a:r>
              </a:p>
            </p:txBody>
          </p:sp>
          <p:sp>
            <p:nvSpPr>
              <p:cNvPr id="34" name="Rectangle 489">
                <a:extLst>
                  <a:ext uri="{FF2B5EF4-FFF2-40B4-BE49-F238E27FC236}">
                    <a16:creationId xmlns:a16="http://schemas.microsoft.com/office/drawing/2014/main" id="{675E4380-4AEE-8CE4-546D-B6FA0353D296}"/>
                  </a:ext>
                </a:extLst>
              </p:cNvPr>
              <p:cNvSpPr>
                <a:spLocks noChangeArrowheads="1"/>
              </p:cNvSpPr>
              <p:nvPr/>
            </p:nvSpPr>
            <p:spPr bwMode="auto">
              <a:xfrm>
                <a:off x="6135688" y="4117976"/>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OK</a:t>
                </a:r>
              </a:p>
            </p:txBody>
          </p:sp>
          <p:sp>
            <p:nvSpPr>
              <p:cNvPr id="35" name="Rectangle 491">
                <a:extLst>
                  <a:ext uri="{FF2B5EF4-FFF2-40B4-BE49-F238E27FC236}">
                    <a16:creationId xmlns:a16="http://schemas.microsoft.com/office/drawing/2014/main" id="{F6E2250D-634F-CF97-EA1D-0C436E967CE2}"/>
                  </a:ext>
                </a:extLst>
              </p:cNvPr>
              <p:cNvSpPr>
                <a:spLocks noChangeArrowheads="1"/>
              </p:cNvSpPr>
              <p:nvPr/>
            </p:nvSpPr>
            <p:spPr bwMode="auto">
              <a:xfrm>
                <a:off x="7359651" y="3054350"/>
                <a:ext cx="13733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MI</a:t>
                </a:r>
              </a:p>
            </p:txBody>
          </p:sp>
          <p:sp>
            <p:nvSpPr>
              <p:cNvPr id="36" name="Rectangle 492">
                <a:extLst>
                  <a:ext uri="{FF2B5EF4-FFF2-40B4-BE49-F238E27FC236}">
                    <a16:creationId xmlns:a16="http://schemas.microsoft.com/office/drawing/2014/main" id="{68B6C096-F722-E77C-917C-654BA3EF8B15}"/>
                  </a:ext>
                </a:extLst>
              </p:cNvPr>
              <p:cNvSpPr>
                <a:spLocks noChangeArrowheads="1"/>
              </p:cNvSpPr>
              <p:nvPr/>
            </p:nvSpPr>
            <p:spPr bwMode="auto">
              <a:xfrm>
                <a:off x="6605588" y="3767138"/>
                <a:ext cx="1983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MO</a:t>
                </a:r>
              </a:p>
            </p:txBody>
          </p:sp>
          <p:sp>
            <p:nvSpPr>
              <p:cNvPr id="37" name="Rectangle 493">
                <a:extLst>
                  <a:ext uri="{FF2B5EF4-FFF2-40B4-BE49-F238E27FC236}">
                    <a16:creationId xmlns:a16="http://schemas.microsoft.com/office/drawing/2014/main" id="{E348C7E8-1BBA-E662-F2B8-8D4E8D948FE4}"/>
                  </a:ext>
                </a:extLst>
              </p:cNvPr>
              <p:cNvSpPr>
                <a:spLocks noChangeArrowheads="1"/>
              </p:cNvSpPr>
              <p:nvPr/>
            </p:nvSpPr>
            <p:spPr bwMode="auto">
              <a:xfrm>
                <a:off x="8369300" y="3154363"/>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NY</a:t>
                </a:r>
              </a:p>
            </p:txBody>
          </p:sp>
          <p:sp>
            <p:nvSpPr>
              <p:cNvPr id="38" name="Rectangle 495">
                <a:extLst>
                  <a:ext uri="{FF2B5EF4-FFF2-40B4-BE49-F238E27FC236}">
                    <a16:creationId xmlns:a16="http://schemas.microsoft.com/office/drawing/2014/main" id="{B99A4977-4755-696E-EE0E-377F0602D262}"/>
                  </a:ext>
                </a:extLst>
              </p:cNvPr>
              <p:cNvSpPr>
                <a:spLocks noChangeArrowheads="1"/>
              </p:cNvSpPr>
              <p:nvPr/>
            </p:nvSpPr>
            <p:spPr bwMode="auto">
              <a:xfrm>
                <a:off x="8080376" y="3446463"/>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PA</a:t>
                </a:r>
              </a:p>
            </p:txBody>
          </p:sp>
          <p:sp>
            <p:nvSpPr>
              <p:cNvPr id="39" name="Rectangle 496">
                <a:extLst>
                  <a:ext uri="{FF2B5EF4-FFF2-40B4-BE49-F238E27FC236}">
                    <a16:creationId xmlns:a16="http://schemas.microsoft.com/office/drawing/2014/main" id="{82CE8BB7-1C90-43A0-6631-2A27E79139B7}"/>
                  </a:ext>
                </a:extLst>
              </p:cNvPr>
              <p:cNvSpPr>
                <a:spLocks noChangeArrowheads="1"/>
              </p:cNvSpPr>
              <p:nvPr/>
            </p:nvSpPr>
            <p:spPr bwMode="auto">
              <a:xfrm>
                <a:off x="7696200" y="4935538"/>
                <a:ext cx="14823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FL</a:t>
                </a:r>
              </a:p>
            </p:txBody>
          </p:sp>
          <p:sp>
            <p:nvSpPr>
              <p:cNvPr id="40" name="Rectangle 497">
                <a:extLst>
                  <a:ext uri="{FF2B5EF4-FFF2-40B4-BE49-F238E27FC236}">
                    <a16:creationId xmlns:a16="http://schemas.microsoft.com/office/drawing/2014/main" id="{EB17D20F-4517-773C-D843-B720E04D4B44}"/>
                  </a:ext>
                </a:extLst>
              </p:cNvPr>
              <p:cNvSpPr>
                <a:spLocks noChangeArrowheads="1"/>
              </p:cNvSpPr>
              <p:nvPr/>
            </p:nvSpPr>
            <p:spPr bwMode="auto">
              <a:xfrm>
                <a:off x="7265988" y="3570288"/>
                <a:ext cx="1220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IN</a:t>
                </a:r>
              </a:p>
            </p:txBody>
          </p:sp>
          <p:sp>
            <p:nvSpPr>
              <p:cNvPr id="41" name="Rectangle 498">
                <a:extLst>
                  <a:ext uri="{FF2B5EF4-FFF2-40B4-BE49-F238E27FC236}">
                    <a16:creationId xmlns:a16="http://schemas.microsoft.com/office/drawing/2014/main" id="{D2A1A00C-2E0A-BB81-6A08-0956A470A2E7}"/>
                  </a:ext>
                </a:extLst>
              </p:cNvPr>
              <p:cNvSpPr>
                <a:spLocks noChangeArrowheads="1"/>
              </p:cNvSpPr>
              <p:nvPr/>
            </p:nvSpPr>
            <p:spPr bwMode="auto">
              <a:xfrm>
                <a:off x="7192963" y="4456113"/>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AL</a:t>
                </a:r>
              </a:p>
            </p:txBody>
          </p:sp>
          <p:sp>
            <p:nvSpPr>
              <p:cNvPr id="42" name="Rectangle 499">
                <a:extLst>
                  <a:ext uri="{FF2B5EF4-FFF2-40B4-BE49-F238E27FC236}">
                    <a16:creationId xmlns:a16="http://schemas.microsoft.com/office/drawing/2014/main" id="{FC9D39BD-CC8A-8708-B945-C54DBB6F28E5}"/>
                  </a:ext>
                </a:extLst>
              </p:cNvPr>
              <p:cNvSpPr>
                <a:spLocks noChangeArrowheads="1"/>
              </p:cNvSpPr>
              <p:nvPr/>
            </p:nvSpPr>
            <p:spPr bwMode="auto">
              <a:xfrm>
                <a:off x="7539039" y="4473575"/>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GA</a:t>
                </a:r>
              </a:p>
            </p:txBody>
          </p:sp>
          <p:sp>
            <p:nvSpPr>
              <p:cNvPr id="43" name="Rectangle 500">
                <a:extLst>
                  <a:ext uri="{FF2B5EF4-FFF2-40B4-BE49-F238E27FC236}">
                    <a16:creationId xmlns:a16="http://schemas.microsoft.com/office/drawing/2014/main" id="{CA2D5364-C80F-6CC0-71E8-2A432236AF9B}"/>
                  </a:ext>
                </a:extLst>
              </p:cNvPr>
              <p:cNvSpPr>
                <a:spLocks noChangeArrowheads="1"/>
              </p:cNvSpPr>
              <p:nvPr/>
            </p:nvSpPr>
            <p:spPr bwMode="auto">
              <a:xfrm>
                <a:off x="6611938" y="4202113"/>
                <a:ext cx="17439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AR</a:t>
                </a:r>
              </a:p>
            </p:txBody>
          </p:sp>
          <p:sp>
            <p:nvSpPr>
              <p:cNvPr id="44" name="Rectangle 501">
                <a:extLst>
                  <a:ext uri="{FF2B5EF4-FFF2-40B4-BE49-F238E27FC236}">
                    <a16:creationId xmlns:a16="http://schemas.microsoft.com/office/drawing/2014/main" id="{3B19BD89-5E9D-F677-A14B-380D825B51CC}"/>
                  </a:ext>
                </a:extLst>
              </p:cNvPr>
              <p:cNvSpPr>
                <a:spLocks noChangeArrowheads="1"/>
              </p:cNvSpPr>
              <p:nvPr/>
            </p:nvSpPr>
            <p:spPr bwMode="auto">
              <a:xfrm>
                <a:off x="6615113" y="4657724"/>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LA</a:t>
                </a:r>
              </a:p>
            </p:txBody>
          </p:sp>
          <p:sp>
            <p:nvSpPr>
              <p:cNvPr id="45" name="Rectangle 502">
                <a:extLst>
                  <a:ext uri="{FF2B5EF4-FFF2-40B4-BE49-F238E27FC236}">
                    <a16:creationId xmlns:a16="http://schemas.microsoft.com/office/drawing/2014/main" id="{BE4E2129-150E-89D9-E743-4F52B07D7590}"/>
                  </a:ext>
                </a:extLst>
              </p:cNvPr>
              <p:cNvSpPr>
                <a:spLocks noChangeArrowheads="1"/>
              </p:cNvSpPr>
              <p:nvPr/>
            </p:nvSpPr>
            <p:spPr bwMode="auto">
              <a:xfrm>
                <a:off x="7900987" y="4122739"/>
                <a:ext cx="17439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NC</a:t>
                </a:r>
              </a:p>
            </p:txBody>
          </p:sp>
          <p:sp>
            <p:nvSpPr>
              <p:cNvPr id="46" name="Rectangle 503">
                <a:extLst>
                  <a:ext uri="{FF2B5EF4-FFF2-40B4-BE49-F238E27FC236}">
                    <a16:creationId xmlns:a16="http://schemas.microsoft.com/office/drawing/2014/main" id="{6242CAA1-D336-41C0-BA41-3C4FA73B6056}"/>
                  </a:ext>
                </a:extLst>
              </p:cNvPr>
              <p:cNvSpPr>
                <a:spLocks noChangeArrowheads="1"/>
              </p:cNvSpPr>
              <p:nvPr/>
            </p:nvSpPr>
            <p:spPr bwMode="auto">
              <a:xfrm>
                <a:off x="7997824" y="3879850"/>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VA</a:t>
                </a:r>
              </a:p>
            </p:txBody>
          </p:sp>
          <p:sp>
            <p:nvSpPr>
              <p:cNvPr id="47" name="Rectangle 505">
                <a:extLst>
                  <a:ext uri="{FF2B5EF4-FFF2-40B4-BE49-F238E27FC236}">
                    <a16:creationId xmlns:a16="http://schemas.microsoft.com/office/drawing/2014/main" id="{F3C0EA82-2053-D1E1-F063-09DFBAE232F3}"/>
                  </a:ext>
                </a:extLst>
              </p:cNvPr>
              <p:cNvSpPr>
                <a:spLocks noChangeArrowheads="1"/>
              </p:cNvSpPr>
              <p:nvPr/>
            </p:nvSpPr>
            <p:spPr bwMode="auto">
              <a:xfrm>
                <a:off x="7188200" y="4090989"/>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TN</a:t>
                </a:r>
              </a:p>
            </p:txBody>
          </p:sp>
          <p:sp>
            <p:nvSpPr>
              <p:cNvPr id="48" name="Rectangle 507">
                <a:extLst>
                  <a:ext uri="{FF2B5EF4-FFF2-40B4-BE49-F238E27FC236}">
                    <a16:creationId xmlns:a16="http://schemas.microsoft.com/office/drawing/2014/main" id="{1E469DDD-DAF4-D08C-06B6-2F4DFE9BAC24}"/>
                  </a:ext>
                </a:extLst>
              </p:cNvPr>
              <p:cNvSpPr>
                <a:spLocks noChangeArrowheads="1"/>
              </p:cNvSpPr>
              <p:nvPr/>
            </p:nvSpPr>
            <p:spPr bwMode="auto">
              <a:xfrm>
                <a:off x="7407275" y="3876675"/>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KY</a:t>
                </a:r>
              </a:p>
            </p:txBody>
          </p:sp>
          <p:sp>
            <p:nvSpPr>
              <p:cNvPr id="49" name="Rectangle 509">
                <a:extLst>
                  <a:ext uri="{FF2B5EF4-FFF2-40B4-BE49-F238E27FC236}">
                    <a16:creationId xmlns:a16="http://schemas.microsoft.com/office/drawing/2014/main" id="{3BBA831F-B256-6E7E-6650-A9AD85A0E9B0}"/>
                  </a:ext>
                </a:extLst>
              </p:cNvPr>
              <p:cNvSpPr>
                <a:spLocks noChangeArrowheads="1"/>
              </p:cNvSpPr>
              <p:nvPr/>
            </p:nvSpPr>
            <p:spPr bwMode="auto">
              <a:xfrm>
                <a:off x="7583488" y="3519489"/>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OH</a:t>
                </a:r>
              </a:p>
            </p:txBody>
          </p:sp>
          <p:sp>
            <p:nvSpPr>
              <p:cNvPr id="50" name="Rectangle 510">
                <a:extLst>
                  <a:ext uri="{FF2B5EF4-FFF2-40B4-BE49-F238E27FC236}">
                    <a16:creationId xmlns:a16="http://schemas.microsoft.com/office/drawing/2014/main" id="{B4BC5A87-3DF1-DF58-8E6D-295D65FB795B}"/>
                  </a:ext>
                </a:extLst>
              </p:cNvPr>
              <p:cNvSpPr>
                <a:spLocks noChangeArrowheads="1"/>
              </p:cNvSpPr>
              <p:nvPr/>
            </p:nvSpPr>
            <p:spPr bwMode="auto">
              <a:xfrm>
                <a:off x="6892925" y="4465638"/>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MS</a:t>
                </a:r>
              </a:p>
            </p:txBody>
          </p:sp>
          <p:sp>
            <p:nvSpPr>
              <p:cNvPr id="51" name="Rectangle 511">
                <a:extLst>
                  <a:ext uri="{FF2B5EF4-FFF2-40B4-BE49-F238E27FC236}">
                    <a16:creationId xmlns:a16="http://schemas.microsoft.com/office/drawing/2014/main" id="{99AECA8D-482A-4C77-3677-593210A429F4}"/>
                  </a:ext>
                </a:extLst>
              </p:cNvPr>
              <p:cNvSpPr>
                <a:spLocks noChangeArrowheads="1"/>
              </p:cNvSpPr>
              <p:nvPr/>
            </p:nvSpPr>
            <p:spPr bwMode="auto">
              <a:xfrm>
                <a:off x="8947150" y="2820989"/>
                <a:ext cx="1831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ME</a:t>
                </a:r>
              </a:p>
            </p:txBody>
          </p:sp>
          <p:sp>
            <p:nvSpPr>
              <p:cNvPr id="52" name="Rectangle 515">
                <a:extLst>
                  <a:ext uri="{FF2B5EF4-FFF2-40B4-BE49-F238E27FC236}">
                    <a16:creationId xmlns:a16="http://schemas.microsoft.com/office/drawing/2014/main" id="{D611F1B5-CC06-C9DC-3129-51108154C9C3}"/>
                  </a:ext>
                </a:extLst>
              </p:cNvPr>
              <p:cNvSpPr>
                <a:spLocks noChangeArrowheads="1"/>
              </p:cNvSpPr>
              <p:nvPr/>
            </p:nvSpPr>
            <p:spPr bwMode="auto">
              <a:xfrm>
                <a:off x="7810500" y="4322763"/>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SC</a:t>
                </a:r>
              </a:p>
            </p:txBody>
          </p:sp>
          <p:sp>
            <p:nvSpPr>
              <p:cNvPr id="53" name="Rectangle 516">
                <a:extLst>
                  <a:ext uri="{FF2B5EF4-FFF2-40B4-BE49-F238E27FC236}">
                    <a16:creationId xmlns:a16="http://schemas.microsoft.com/office/drawing/2014/main" id="{D77374C8-115E-A35B-7833-BADF9AAFB3BF}"/>
                  </a:ext>
                </a:extLst>
              </p:cNvPr>
              <p:cNvSpPr>
                <a:spLocks noChangeArrowheads="1"/>
              </p:cNvSpPr>
              <p:nvPr/>
            </p:nvSpPr>
            <p:spPr bwMode="auto">
              <a:xfrm>
                <a:off x="7051675" y="2679700"/>
                <a:ext cx="13733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MI</a:t>
                </a:r>
              </a:p>
            </p:txBody>
          </p:sp>
          <p:sp>
            <p:nvSpPr>
              <p:cNvPr id="54" name="Rectangle 519">
                <a:extLst>
                  <a:ext uri="{FF2B5EF4-FFF2-40B4-BE49-F238E27FC236}">
                    <a16:creationId xmlns:a16="http://schemas.microsoft.com/office/drawing/2014/main" id="{72F83C63-6B8C-4EBE-E09A-5A8611E413E1}"/>
                  </a:ext>
                </a:extLst>
              </p:cNvPr>
              <p:cNvSpPr>
                <a:spLocks noChangeArrowheads="1"/>
              </p:cNvSpPr>
              <p:nvPr/>
            </p:nvSpPr>
            <p:spPr bwMode="auto">
              <a:xfrm>
                <a:off x="7785099" y="3703638"/>
                <a:ext cx="196195"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WV</a:t>
                </a:r>
              </a:p>
            </p:txBody>
          </p:sp>
          <p:sp>
            <p:nvSpPr>
              <p:cNvPr id="55" name="Rectangle 523">
                <a:extLst>
                  <a:ext uri="{FF2B5EF4-FFF2-40B4-BE49-F238E27FC236}">
                    <a16:creationId xmlns:a16="http://schemas.microsoft.com/office/drawing/2014/main" id="{731A92ED-0331-8F7A-3C8C-158C54122EDF}"/>
                  </a:ext>
                </a:extLst>
              </p:cNvPr>
              <p:cNvSpPr>
                <a:spLocks noChangeArrowheads="1"/>
              </p:cNvSpPr>
              <p:nvPr/>
            </p:nvSpPr>
            <p:spPr bwMode="auto">
              <a:xfrm>
                <a:off x="8593138" y="3011489"/>
                <a:ext cx="15477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VT</a:t>
                </a:r>
              </a:p>
            </p:txBody>
          </p:sp>
          <p:sp>
            <p:nvSpPr>
              <p:cNvPr id="56" name="Rectangle 525">
                <a:extLst>
                  <a:ext uri="{FF2B5EF4-FFF2-40B4-BE49-F238E27FC236}">
                    <a16:creationId xmlns:a16="http://schemas.microsoft.com/office/drawing/2014/main" id="{28EC1E60-1B1F-B62A-895B-AE522C0515B3}"/>
                  </a:ext>
                </a:extLst>
              </p:cNvPr>
              <p:cNvSpPr>
                <a:spLocks noChangeArrowheads="1"/>
              </p:cNvSpPr>
              <p:nvPr/>
            </p:nvSpPr>
            <p:spPr bwMode="auto">
              <a:xfrm>
                <a:off x="8701088" y="3100388"/>
                <a:ext cx="17439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NH</a:t>
                </a:r>
              </a:p>
            </p:txBody>
          </p:sp>
          <p:sp>
            <p:nvSpPr>
              <p:cNvPr id="57" name="Rectangle 526">
                <a:extLst>
                  <a:ext uri="{FF2B5EF4-FFF2-40B4-BE49-F238E27FC236}">
                    <a16:creationId xmlns:a16="http://schemas.microsoft.com/office/drawing/2014/main" id="{825A2FCA-E536-E7FF-DADF-196052F035A9}"/>
                  </a:ext>
                </a:extLst>
              </p:cNvPr>
              <p:cNvSpPr>
                <a:spLocks noChangeArrowheads="1"/>
              </p:cNvSpPr>
              <p:nvPr/>
            </p:nvSpPr>
            <p:spPr bwMode="auto">
              <a:xfrm>
                <a:off x="8653463" y="3246438"/>
                <a:ext cx="1896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MA</a:t>
                </a:r>
              </a:p>
            </p:txBody>
          </p:sp>
          <p:sp>
            <p:nvSpPr>
              <p:cNvPr id="58" name="Rectangle 527">
                <a:extLst>
                  <a:ext uri="{FF2B5EF4-FFF2-40B4-BE49-F238E27FC236}">
                    <a16:creationId xmlns:a16="http://schemas.microsoft.com/office/drawing/2014/main" id="{D3330EAB-7C8F-991E-3689-21AE7546293F}"/>
                  </a:ext>
                </a:extLst>
              </p:cNvPr>
              <p:cNvSpPr>
                <a:spLocks noChangeArrowheads="1"/>
              </p:cNvSpPr>
              <p:nvPr/>
            </p:nvSpPr>
            <p:spPr bwMode="auto">
              <a:xfrm>
                <a:off x="8574088" y="3341688"/>
                <a:ext cx="161316"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CT</a:t>
                </a:r>
              </a:p>
            </p:txBody>
          </p:sp>
          <p:sp>
            <p:nvSpPr>
              <p:cNvPr id="59" name="Rectangle 530">
                <a:extLst>
                  <a:ext uri="{FF2B5EF4-FFF2-40B4-BE49-F238E27FC236}">
                    <a16:creationId xmlns:a16="http://schemas.microsoft.com/office/drawing/2014/main" id="{C3F91F0B-F85B-6AC0-0174-607A3CCB19B3}"/>
                  </a:ext>
                </a:extLst>
              </p:cNvPr>
              <p:cNvSpPr>
                <a:spLocks noChangeArrowheads="1"/>
              </p:cNvSpPr>
              <p:nvPr/>
            </p:nvSpPr>
            <p:spPr bwMode="auto">
              <a:xfrm>
                <a:off x="8435975" y="3533775"/>
                <a:ext cx="154778"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NJ</a:t>
                </a:r>
              </a:p>
            </p:txBody>
          </p:sp>
          <p:sp>
            <p:nvSpPr>
              <p:cNvPr id="60" name="Rectangle 531">
                <a:extLst>
                  <a:ext uri="{FF2B5EF4-FFF2-40B4-BE49-F238E27FC236}">
                    <a16:creationId xmlns:a16="http://schemas.microsoft.com/office/drawing/2014/main" id="{9800890F-57E0-A5F7-F972-7EAA9382E8FC}"/>
                  </a:ext>
                </a:extLst>
              </p:cNvPr>
              <p:cNvSpPr>
                <a:spLocks noChangeArrowheads="1"/>
              </p:cNvSpPr>
              <p:nvPr/>
            </p:nvSpPr>
            <p:spPr bwMode="auto">
              <a:xfrm>
                <a:off x="8178800" y="3689350"/>
                <a:ext cx="1896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MD</a:t>
                </a:r>
              </a:p>
            </p:txBody>
          </p:sp>
          <p:sp>
            <p:nvSpPr>
              <p:cNvPr id="61" name="Rectangle 533">
                <a:extLst>
                  <a:ext uri="{FF2B5EF4-FFF2-40B4-BE49-F238E27FC236}">
                    <a16:creationId xmlns:a16="http://schemas.microsoft.com/office/drawing/2014/main" id="{7892BD36-97E9-F061-2046-C4B99644A945}"/>
                  </a:ext>
                </a:extLst>
              </p:cNvPr>
              <p:cNvSpPr>
                <a:spLocks noChangeArrowheads="1"/>
              </p:cNvSpPr>
              <p:nvPr/>
            </p:nvSpPr>
            <p:spPr bwMode="auto">
              <a:xfrm>
                <a:off x="8313737" y="3702049"/>
                <a:ext cx="16785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DE</a:t>
                </a:r>
              </a:p>
            </p:txBody>
          </p:sp>
          <p:sp>
            <p:nvSpPr>
              <p:cNvPr id="62" name="Rectangle 535">
                <a:extLst>
                  <a:ext uri="{FF2B5EF4-FFF2-40B4-BE49-F238E27FC236}">
                    <a16:creationId xmlns:a16="http://schemas.microsoft.com/office/drawing/2014/main" id="{AE017905-DCCC-1DCC-874C-E83C67DD0D49}"/>
                  </a:ext>
                </a:extLst>
              </p:cNvPr>
              <p:cNvSpPr>
                <a:spLocks noChangeArrowheads="1"/>
              </p:cNvSpPr>
              <p:nvPr/>
            </p:nvSpPr>
            <p:spPr bwMode="auto">
              <a:xfrm>
                <a:off x="8724900" y="3336925"/>
                <a:ext cx="122077" cy="1440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700" b="1" i="0" u="none" strike="noStrike" cap="none" normalizeH="0" baseline="0" dirty="0">
                    <a:ln>
                      <a:noFill/>
                    </a:ln>
                    <a:solidFill>
                      <a:schemeClr val="tx2">
                        <a:lumMod val="40000"/>
                        <a:lumOff val="60000"/>
                      </a:schemeClr>
                    </a:solidFill>
                    <a:effectLst/>
                    <a:latin typeface="Arial" pitchFamily="34" charset="0"/>
                    <a:cs typeface="Arial" pitchFamily="34" charset="0"/>
                  </a:rPr>
                  <a:t>RI</a:t>
                </a:r>
              </a:p>
            </p:txBody>
          </p:sp>
        </p:grpSp>
      </p:grpSp>
      <p:sp>
        <p:nvSpPr>
          <p:cNvPr id="113" name="TextBox 112">
            <a:extLst>
              <a:ext uri="{FF2B5EF4-FFF2-40B4-BE49-F238E27FC236}">
                <a16:creationId xmlns:a16="http://schemas.microsoft.com/office/drawing/2014/main" id="{88BC8198-FE41-3EFD-DE50-4392E5CDEF26}"/>
              </a:ext>
            </a:extLst>
          </p:cNvPr>
          <p:cNvSpPr txBox="1"/>
          <p:nvPr/>
        </p:nvSpPr>
        <p:spPr>
          <a:xfrm>
            <a:off x="7104186" y="4851034"/>
            <a:ext cx="5432438" cy="276999"/>
          </a:xfrm>
          <a:prstGeom prst="rect">
            <a:avLst/>
          </a:prstGeom>
          <a:noFill/>
        </p:spPr>
        <p:txBody>
          <a:bodyPr wrap="square">
            <a:spAutoFit/>
          </a:bodyPr>
          <a:lstStyle/>
          <a:p>
            <a:pPr algn="ctr"/>
            <a:r>
              <a:rPr lang="en-US" sz="1200" b="1" dirty="0">
                <a:solidFill>
                  <a:srgbClr val="086083"/>
                </a:solidFill>
              </a:rPr>
              <a:t>OBS operates with a national footprint within Fannie Mae guidelines.</a:t>
            </a:r>
          </a:p>
        </p:txBody>
      </p:sp>
      <p:sp>
        <p:nvSpPr>
          <p:cNvPr id="115" name="TextBox 114">
            <a:extLst>
              <a:ext uri="{FF2B5EF4-FFF2-40B4-BE49-F238E27FC236}">
                <a16:creationId xmlns:a16="http://schemas.microsoft.com/office/drawing/2014/main" id="{84C8C806-0B61-63AD-EA4B-86C4AB6D8356}"/>
              </a:ext>
            </a:extLst>
          </p:cNvPr>
          <p:cNvSpPr txBox="1"/>
          <p:nvPr/>
        </p:nvSpPr>
        <p:spPr>
          <a:xfrm>
            <a:off x="1383441" y="5272409"/>
            <a:ext cx="4767126" cy="1384995"/>
          </a:xfrm>
          <a:prstGeom prst="rect">
            <a:avLst/>
          </a:prstGeom>
          <a:noFill/>
        </p:spPr>
        <p:txBody>
          <a:bodyPr wrap="square">
            <a:spAutoFit/>
          </a:bodyPr>
          <a:lstStyle/>
          <a:p>
            <a:pPr algn="ctr"/>
            <a:r>
              <a:rPr lang="en-US" sz="1400" dirty="0"/>
              <a:t>We offer off balance sheet (OBS) loans through Fannie Mae for affordable housing, new construction, substantial rehabilitation and refinance. This includes a Fannie Mae execution combined with our significant balance sheet, often resulting in a more streamlined execution with advantageous pricing and leverage.</a:t>
            </a:r>
          </a:p>
        </p:txBody>
      </p:sp>
      <p:sp>
        <p:nvSpPr>
          <p:cNvPr id="3" name="PageNumber">
            <a:extLst>
              <a:ext uri="{FF2B5EF4-FFF2-40B4-BE49-F238E27FC236}">
                <a16:creationId xmlns:a16="http://schemas.microsoft.com/office/drawing/2014/main" id="{383E3D97-23B8-F225-E0DF-DA4697E9F5A4}"/>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6</a:t>
            </a:r>
          </a:p>
        </p:txBody>
      </p:sp>
    </p:spTree>
    <p:custDataLst>
      <p:tags r:id="rId1"/>
    </p:custDataLst>
    <p:extLst>
      <p:ext uri="{BB962C8B-B14F-4D97-AF65-F5344CB8AC3E}">
        <p14:creationId xmlns:p14="http://schemas.microsoft.com/office/powerpoint/2010/main" val="234351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6DA7-5613-A5CB-5FB8-5ACE7BE2D0C2}"/>
              </a:ext>
            </a:extLst>
          </p:cNvPr>
          <p:cNvSpPr>
            <a:spLocks noGrp="1"/>
          </p:cNvSpPr>
          <p:nvPr>
            <p:ph type="title"/>
          </p:nvPr>
        </p:nvSpPr>
        <p:spPr/>
        <p:txBody>
          <a:bodyPr/>
          <a:lstStyle/>
          <a:p>
            <a:r>
              <a:rPr lang="en-US" dirty="0"/>
              <a:t>Recent transactions</a:t>
            </a:r>
          </a:p>
        </p:txBody>
      </p:sp>
      <p:sp>
        <p:nvSpPr>
          <p:cNvPr id="4" name="Rectangle 3">
            <a:extLst>
              <a:ext uri="{FF2B5EF4-FFF2-40B4-BE49-F238E27FC236}">
                <a16:creationId xmlns:a16="http://schemas.microsoft.com/office/drawing/2014/main" id="{9D799831-8AF6-B111-2645-61094E23181C}"/>
              </a:ext>
            </a:extLst>
          </p:cNvPr>
          <p:cNvSpPr/>
          <p:nvPr/>
        </p:nvSpPr>
        <p:spPr>
          <a:xfrm>
            <a:off x="694944" y="1294484"/>
            <a:ext cx="4206240" cy="6165981"/>
          </a:xfrm>
          <a:prstGeom prst="rect">
            <a:avLst/>
          </a:prstGeom>
          <a:solidFill>
            <a:schemeClr val="bg1"/>
          </a:solidFill>
          <a:ln w="952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800" b="1" dirty="0">
              <a:solidFill>
                <a:schemeClr val="accent3"/>
              </a:solidFill>
            </a:endParaRPr>
          </a:p>
        </p:txBody>
      </p:sp>
      <p:sp>
        <p:nvSpPr>
          <p:cNvPr id="7" name="TextBox 6">
            <a:extLst>
              <a:ext uri="{FF2B5EF4-FFF2-40B4-BE49-F238E27FC236}">
                <a16:creationId xmlns:a16="http://schemas.microsoft.com/office/drawing/2014/main" id="{ABA174C4-6226-55B0-13B1-FE8B043D697B}"/>
              </a:ext>
            </a:extLst>
          </p:cNvPr>
          <p:cNvSpPr txBox="1"/>
          <p:nvPr/>
        </p:nvSpPr>
        <p:spPr>
          <a:xfrm>
            <a:off x="694944" y="1475905"/>
            <a:ext cx="4206240" cy="338554"/>
          </a:xfrm>
          <a:prstGeom prst="rect">
            <a:avLst/>
          </a:prstGeom>
          <a:solidFill>
            <a:srgbClr val="F5F7F8"/>
          </a:solidFill>
        </p:spPr>
        <p:txBody>
          <a:bodyPr wrap="square" rtlCol="0" anchor="ctr">
            <a:spAutoFit/>
          </a:bodyPr>
          <a:lstStyle/>
          <a:p>
            <a:pPr algn="ctr"/>
            <a:r>
              <a:rPr lang="en-US" sz="1600" b="1" dirty="0">
                <a:solidFill>
                  <a:srgbClr val="2B9AB3"/>
                </a:solidFill>
              </a:rPr>
              <a:t>Tupelo Park</a:t>
            </a:r>
          </a:p>
        </p:txBody>
      </p:sp>
      <p:sp>
        <p:nvSpPr>
          <p:cNvPr id="8" name="Rectangle 7">
            <a:extLst>
              <a:ext uri="{FF2B5EF4-FFF2-40B4-BE49-F238E27FC236}">
                <a16:creationId xmlns:a16="http://schemas.microsoft.com/office/drawing/2014/main" id="{082BFBED-95B0-5F0F-F18E-68F7B96F756B}"/>
              </a:ext>
            </a:extLst>
          </p:cNvPr>
          <p:cNvSpPr/>
          <p:nvPr/>
        </p:nvSpPr>
        <p:spPr>
          <a:xfrm>
            <a:off x="5212080" y="1294484"/>
            <a:ext cx="4206240" cy="6165981"/>
          </a:xfrm>
          <a:prstGeom prst="rect">
            <a:avLst/>
          </a:prstGeom>
          <a:solidFill>
            <a:schemeClr val="bg1"/>
          </a:solidFill>
          <a:ln w="952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800" b="1" dirty="0">
              <a:solidFill>
                <a:schemeClr val="accent3"/>
              </a:solidFill>
            </a:endParaRPr>
          </a:p>
        </p:txBody>
      </p:sp>
      <p:sp>
        <p:nvSpPr>
          <p:cNvPr id="9" name="TextBox 8">
            <a:extLst>
              <a:ext uri="{FF2B5EF4-FFF2-40B4-BE49-F238E27FC236}">
                <a16:creationId xmlns:a16="http://schemas.microsoft.com/office/drawing/2014/main" id="{5C6FC45A-B486-5D0D-6AF7-3DC29E3C151C}"/>
              </a:ext>
            </a:extLst>
          </p:cNvPr>
          <p:cNvSpPr txBox="1"/>
          <p:nvPr/>
        </p:nvSpPr>
        <p:spPr>
          <a:xfrm>
            <a:off x="5212080" y="1475905"/>
            <a:ext cx="4206240" cy="338554"/>
          </a:xfrm>
          <a:prstGeom prst="rect">
            <a:avLst/>
          </a:prstGeom>
          <a:solidFill>
            <a:srgbClr val="F5F7F8"/>
          </a:solidFill>
        </p:spPr>
        <p:txBody>
          <a:bodyPr wrap="square" rtlCol="0" anchor="ctr">
            <a:spAutoFit/>
          </a:bodyPr>
          <a:lstStyle/>
          <a:p>
            <a:pPr algn="ctr"/>
            <a:r>
              <a:rPr lang="en-US" sz="1600" b="1" dirty="0">
                <a:solidFill>
                  <a:srgbClr val="CDA788"/>
                </a:solidFill>
              </a:rPr>
              <a:t>Grove Manor Apartments</a:t>
            </a:r>
          </a:p>
        </p:txBody>
      </p:sp>
      <p:sp>
        <p:nvSpPr>
          <p:cNvPr id="10" name="Rectangle 9">
            <a:extLst>
              <a:ext uri="{FF2B5EF4-FFF2-40B4-BE49-F238E27FC236}">
                <a16:creationId xmlns:a16="http://schemas.microsoft.com/office/drawing/2014/main" id="{292C9956-4763-B2D8-CFD1-47AF1F6B8828}"/>
              </a:ext>
            </a:extLst>
          </p:cNvPr>
          <p:cNvSpPr/>
          <p:nvPr/>
        </p:nvSpPr>
        <p:spPr>
          <a:xfrm>
            <a:off x="9728479" y="1294484"/>
            <a:ext cx="4206240" cy="6165981"/>
          </a:xfrm>
          <a:prstGeom prst="rect">
            <a:avLst/>
          </a:prstGeom>
          <a:solidFill>
            <a:schemeClr val="bg1"/>
          </a:solidFill>
          <a:ln w="952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p>
            <a:pPr algn="ctr">
              <a:lnSpc>
                <a:spcPct val="110000"/>
              </a:lnSpc>
            </a:pPr>
            <a:endParaRPr lang="en-US" sz="1800" b="1" dirty="0">
              <a:solidFill>
                <a:schemeClr val="accent3"/>
              </a:solidFill>
            </a:endParaRPr>
          </a:p>
        </p:txBody>
      </p:sp>
      <p:sp>
        <p:nvSpPr>
          <p:cNvPr id="11" name="TextBox 10">
            <a:extLst>
              <a:ext uri="{FF2B5EF4-FFF2-40B4-BE49-F238E27FC236}">
                <a16:creationId xmlns:a16="http://schemas.microsoft.com/office/drawing/2014/main" id="{188DE280-779E-4579-7983-E4C5FE7D09B8}"/>
              </a:ext>
            </a:extLst>
          </p:cNvPr>
          <p:cNvSpPr txBox="1"/>
          <p:nvPr/>
        </p:nvSpPr>
        <p:spPr>
          <a:xfrm>
            <a:off x="9728479" y="1475905"/>
            <a:ext cx="4206240" cy="338554"/>
          </a:xfrm>
          <a:prstGeom prst="rect">
            <a:avLst/>
          </a:prstGeom>
          <a:solidFill>
            <a:srgbClr val="F5F7F8"/>
          </a:solidFill>
        </p:spPr>
        <p:txBody>
          <a:bodyPr wrap="square" rtlCol="0" anchor="ctr">
            <a:spAutoFit/>
          </a:bodyPr>
          <a:lstStyle/>
          <a:p>
            <a:pPr algn="ctr"/>
            <a:r>
              <a:rPr lang="en-US" sz="1600" b="1" dirty="0">
                <a:solidFill>
                  <a:srgbClr val="005075"/>
                </a:solidFill>
              </a:rPr>
              <a:t>The Gallery at West Brickell</a:t>
            </a:r>
          </a:p>
        </p:txBody>
      </p:sp>
      <p:pic>
        <p:nvPicPr>
          <p:cNvPr id="12" name="Picture 2">
            <a:extLst>
              <a:ext uri="{FF2B5EF4-FFF2-40B4-BE49-F238E27FC236}">
                <a16:creationId xmlns:a16="http://schemas.microsoft.com/office/drawing/2014/main" id="{F26462F3-E729-C77D-6907-264B10BD6E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5313"/>
          <a:stretch/>
        </p:blipFill>
        <p:spPr bwMode="auto">
          <a:xfrm>
            <a:off x="1508699" y="1995880"/>
            <a:ext cx="2578729" cy="16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a:extLst>
              <a:ext uri="{FF2B5EF4-FFF2-40B4-BE49-F238E27FC236}">
                <a16:creationId xmlns:a16="http://schemas.microsoft.com/office/drawing/2014/main" id="{B73A8E38-01EE-A585-3A4D-74CAB092A135}"/>
              </a:ext>
            </a:extLst>
          </p:cNvPr>
          <p:cNvSpPr txBox="1"/>
          <p:nvPr/>
        </p:nvSpPr>
        <p:spPr>
          <a:xfrm>
            <a:off x="892254" y="4186553"/>
            <a:ext cx="3811617" cy="2033698"/>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Description: </a:t>
            </a:r>
            <a:r>
              <a:rPr kumimoji="0" lang="en-US" sz="1200" b="0" i="0" u="none" strike="noStrike" kern="1200" cap="none" spc="0" normalizeH="0" baseline="0" noProof="0" dirty="0">
                <a:ln>
                  <a:noFill/>
                </a:ln>
                <a:effectLst/>
                <a:uLnTx/>
                <a:uFillTx/>
                <a:latin typeface="Arial"/>
                <a:ea typeface="LF_Kai"/>
                <a:cs typeface="+mn-cs"/>
              </a:rPr>
              <a:t>New Construction of 47-units of affordable housing, all units available to families earning below 60% AMI. Anticipated completion December 2024.</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Financing: </a:t>
            </a:r>
            <a:r>
              <a:rPr kumimoji="0" lang="en-US" sz="1200" b="1" i="0" u="none" strike="noStrike" kern="1200" cap="none" spc="0" normalizeH="0" baseline="0" noProof="0" dirty="0">
                <a:ln>
                  <a:noFill/>
                </a:ln>
                <a:solidFill>
                  <a:schemeClr val="accent1"/>
                </a:solidFill>
                <a:effectLst/>
                <a:uLnTx/>
                <a:uFillTx/>
                <a:latin typeface="Arial"/>
                <a:ea typeface="LF_Kai"/>
                <a:cs typeface="+mn-cs"/>
              </a:rPr>
              <a:t>$8.7MM tax exempt bonds</a:t>
            </a:r>
            <a:r>
              <a:rPr kumimoji="0" lang="en-US" sz="1200" b="0" i="0" u="none" strike="noStrike" kern="1200" cap="none" spc="0" normalizeH="0" baseline="0" noProof="0" dirty="0">
                <a:ln>
                  <a:noFill/>
                </a:ln>
                <a:effectLst/>
                <a:uLnTx/>
                <a:uFillTx/>
                <a:latin typeface="Arial"/>
                <a:ea typeface="LF_Kai"/>
                <a:cs typeface="+mn-cs"/>
              </a:rPr>
              <a:t>; Sponsor also received FHFC HOME loan</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Sponsor: </a:t>
            </a:r>
            <a:r>
              <a:rPr lang="en-US" sz="1200" dirty="0">
                <a:latin typeface="Arial"/>
                <a:ea typeface="LF_Kai"/>
              </a:rPr>
              <a:t>A</a:t>
            </a:r>
            <a:r>
              <a:rPr kumimoji="0" lang="en-US" sz="1200" i="0" u="none" strike="noStrike" kern="1200" cap="none" spc="0" normalizeH="0" baseline="0" noProof="0" dirty="0">
                <a:ln>
                  <a:noFill/>
                </a:ln>
                <a:effectLst/>
                <a:uLnTx/>
                <a:uFillTx/>
                <a:latin typeface="Arial"/>
                <a:ea typeface="LF_Kai"/>
                <a:cs typeface="+mn-cs"/>
              </a:rPr>
              <a:t> CHODO 501 (c) 3 nonprofit organization</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i="0" u="none" strike="noStrike" kern="1200" cap="none" spc="0" normalizeH="0" baseline="0" noProof="0" dirty="0">
              <a:ln>
                <a:noFill/>
              </a:ln>
              <a:effectLst/>
              <a:uLnTx/>
              <a:uFillTx/>
              <a:latin typeface="Arial"/>
              <a:ea typeface="LF_Kai"/>
              <a:cs typeface="+mn-cs"/>
            </a:endParaRPr>
          </a:p>
        </p:txBody>
      </p:sp>
      <p:sp>
        <p:nvSpPr>
          <p:cNvPr id="14" name="TextBox 6">
            <a:extLst>
              <a:ext uri="{FF2B5EF4-FFF2-40B4-BE49-F238E27FC236}">
                <a16:creationId xmlns:a16="http://schemas.microsoft.com/office/drawing/2014/main" id="{B68E2C0C-8BB0-79C4-EAE4-966850107968}"/>
              </a:ext>
            </a:extLst>
          </p:cNvPr>
          <p:cNvSpPr txBox="1"/>
          <p:nvPr/>
        </p:nvSpPr>
        <p:spPr>
          <a:xfrm>
            <a:off x="892254" y="3711823"/>
            <a:ext cx="3811617" cy="310919"/>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2"/>
                </a:solidFill>
                <a:effectLst/>
                <a:uLnTx/>
                <a:uFillTx/>
                <a:latin typeface="Arial"/>
                <a:ea typeface="LF_Kai"/>
                <a:cs typeface="+mn-cs"/>
              </a:rPr>
              <a:t>Panama City Beach, FL</a:t>
            </a:r>
          </a:p>
        </p:txBody>
      </p:sp>
      <p:sp>
        <p:nvSpPr>
          <p:cNvPr id="15" name="TextBox 6">
            <a:extLst>
              <a:ext uri="{FF2B5EF4-FFF2-40B4-BE49-F238E27FC236}">
                <a16:creationId xmlns:a16="http://schemas.microsoft.com/office/drawing/2014/main" id="{97C8EFF1-942E-08FB-694A-BDEEC4D821E6}"/>
              </a:ext>
            </a:extLst>
          </p:cNvPr>
          <p:cNvSpPr txBox="1"/>
          <p:nvPr/>
        </p:nvSpPr>
        <p:spPr>
          <a:xfrm>
            <a:off x="5409391" y="4186553"/>
            <a:ext cx="3811617" cy="3072829"/>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Description: </a:t>
            </a:r>
            <a:r>
              <a:rPr lang="en-US" sz="1200" dirty="0">
                <a:latin typeface="Arial"/>
                <a:ea typeface="LF_Kai"/>
              </a:rPr>
              <a:t>New construction of 42 units in 3-story garden style building and the rehabilitation of an existing 13 building, 42-unit public housing property, all units available to seniors earning below 60% AMI. 20% of units restricted to below 40% AMI and all 84 units covered under 20 year PBRA HAP contracts. 5 units set aside for Persons with Special Needs. Anticipated completion December 2024.</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Financing: </a:t>
            </a:r>
            <a:r>
              <a:rPr kumimoji="0" lang="en-US" sz="1200" b="1" i="0" u="none" strike="noStrike" kern="1200" cap="none" spc="0" normalizeH="0" baseline="0" noProof="0" dirty="0">
                <a:ln>
                  <a:noFill/>
                </a:ln>
                <a:solidFill>
                  <a:schemeClr val="accent1"/>
                </a:solidFill>
                <a:effectLst/>
                <a:uLnTx/>
                <a:uFillTx/>
                <a:latin typeface="Arial"/>
                <a:ea typeface="LF_Kai"/>
                <a:cs typeface="+mn-cs"/>
              </a:rPr>
              <a:t>$14.5MM construction loan </a:t>
            </a:r>
            <a:r>
              <a:rPr kumimoji="0" lang="en-US" sz="1200" b="0" i="0" u="none" strike="noStrike" kern="1200" cap="none" spc="0" normalizeH="0" baseline="0" noProof="0" dirty="0">
                <a:ln>
                  <a:noFill/>
                </a:ln>
                <a:solidFill>
                  <a:schemeClr val="tx2"/>
                </a:solidFill>
                <a:effectLst/>
                <a:uLnTx/>
                <a:uFillTx/>
                <a:latin typeface="Arial"/>
                <a:ea typeface="LF_Kai"/>
                <a:cs typeface="+mn-cs"/>
              </a:rPr>
              <a:t>converting to $4.1MM perm loan; Sponsor also received a RAZA Development Fund perm loan and HOME-ARP funds</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solidFill>
                <a:schemeClr val="tx2"/>
              </a:solidFill>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Sponsor: </a:t>
            </a:r>
            <a:r>
              <a:rPr kumimoji="0" lang="en-US" sz="1200" i="0" u="none" strike="noStrike" kern="1200" cap="none" spc="0" normalizeH="0" baseline="0" noProof="0" dirty="0">
                <a:ln>
                  <a:noFill/>
                </a:ln>
                <a:effectLst/>
                <a:uLnTx/>
                <a:uFillTx/>
                <a:latin typeface="Arial"/>
                <a:ea typeface="LF_Kai"/>
                <a:cs typeface="+mn-cs"/>
              </a:rPr>
              <a:t>Public / private partnership with a for-profit developer and the local housing authority</a:t>
            </a:r>
          </a:p>
        </p:txBody>
      </p:sp>
      <p:sp>
        <p:nvSpPr>
          <p:cNvPr id="16" name="TextBox 6">
            <a:extLst>
              <a:ext uri="{FF2B5EF4-FFF2-40B4-BE49-F238E27FC236}">
                <a16:creationId xmlns:a16="http://schemas.microsoft.com/office/drawing/2014/main" id="{F924533A-F533-60BF-B6E6-73951E220FD4}"/>
              </a:ext>
            </a:extLst>
          </p:cNvPr>
          <p:cNvSpPr txBox="1"/>
          <p:nvPr/>
        </p:nvSpPr>
        <p:spPr>
          <a:xfrm>
            <a:off x="5409391" y="3711823"/>
            <a:ext cx="3811617" cy="310919"/>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2"/>
                </a:solidFill>
                <a:effectLst/>
                <a:uLnTx/>
                <a:uFillTx/>
                <a:latin typeface="Arial"/>
                <a:ea typeface="LF_Kai"/>
                <a:cs typeface="+mn-cs"/>
              </a:rPr>
              <a:t>Winter Haven, FL</a:t>
            </a:r>
          </a:p>
        </p:txBody>
      </p:sp>
      <p:sp>
        <p:nvSpPr>
          <p:cNvPr id="17" name="TextBox 6">
            <a:extLst>
              <a:ext uri="{FF2B5EF4-FFF2-40B4-BE49-F238E27FC236}">
                <a16:creationId xmlns:a16="http://schemas.microsoft.com/office/drawing/2014/main" id="{A7EA4129-D20C-4099-667D-034012816E9D}"/>
              </a:ext>
            </a:extLst>
          </p:cNvPr>
          <p:cNvSpPr txBox="1"/>
          <p:nvPr/>
        </p:nvSpPr>
        <p:spPr>
          <a:xfrm>
            <a:off x="9926529" y="4186553"/>
            <a:ext cx="3811617" cy="2666564"/>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Description: </a:t>
            </a:r>
            <a:r>
              <a:rPr kumimoji="0" lang="en-US" sz="1200" b="0" i="0" u="none" strike="noStrike" kern="1200" cap="none" spc="0" normalizeH="0" baseline="0" noProof="0" dirty="0">
                <a:ln>
                  <a:noFill/>
                </a:ln>
                <a:effectLst/>
                <a:uLnTx/>
                <a:uFillTx/>
                <a:latin typeface="Arial"/>
                <a:ea typeface="LF_Kai"/>
                <a:cs typeface="+mn-cs"/>
              </a:rPr>
              <a:t>A 465-unit 29-story Class “A” development that will serve market-rate, low-income, and workforce households. 20% of units designated for households below 50% AMI that will obtain HUD rental assistance.</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Financing: </a:t>
            </a:r>
            <a:r>
              <a:rPr lang="en-US" sz="1200" b="1" dirty="0">
                <a:solidFill>
                  <a:schemeClr val="accent1"/>
                </a:solidFill>
                <a:latin typeface="Arial"/>
                <a:ea typeface="LF_Kai"/>
              </a:rPr>
              <a:t>$145MM facility</a:t>
            </a:r>
            <a:r>
              <a:rPr lang="en-US" sz="1200" dirty="0">
                <a:solidFill>
                  <a:schemeClr val="tx2"/>
                </a:solidFill>
                <a:latin typeface="Arial"/>
                <a:ea typeface="LF_Kai"/>
              </a:rPr>
              <a:t> which included Tax Exempt bonds and a taxable construction loan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US" sz="1050" b="0" i="0" u="none" strike="noStrike" kern="1200" cap="none" spc="0" normalizeH="0" baseline="0" noProof="0" dirty="0">
              <a:ln>
                <a:noFill/>
              </a:ln>
              <a:effectLst/>
              <a:uLnTx/>
              <a:uFillTx/>
              <a:latin typeface="Arial"/>
              <a:ea typeface="LF_Kai"/>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Arial"/>
                <a:ea typeface="LF_Kai"/>
                <a:cs typeface="+mn-cs"/>
              </a:rPr>
              <a:t>Sponsor: </a:t>
            </a:r>
            <a:r>
              <a:rPr kumimoji="0" lang="en-US" sz="1200" i="0" u="none" strike="noStrike" kern="1200" cap="none" spc="0" normalizeH="0" baseline="0" noProof="0" dirty="0">
                <a:ln>
                  <a:noFill/>
                </a:ln>
                <a:effectLst/>
                <a:uLnTx/>
                <a:uFillTx/>
                <a:latin typeface="Arial"/>
                <a:ea typeface="LF_Kai"/>
                <a:cs typeface="+mn-cs"/>
              </a:rPr>
              <a:t>Public / private partnership with a for-profit developer and the City of Miami, the Housing Finance Authority of Miami-Dade and Miami-Dade Public Housing and Community Development. </a:t>
            </a:r>
            <a:endParaRPr kumimoji="0" lang="en-US" sz="1050" i="0" u="none" strike="noStrike" kern="1200" cap="none" spc="0" normalizeH="0" baseline="0" noProof="0" dirty="0">
              <a:ln>
                <a:noFill/>
              </a:ln>
              <a:effectLst/>
              <a:uLnTx/>
              <a:uFillTx/>
              <a:latin typeface="Arial"/>
              <a:ea typeface="LF_Kai"/>
              <a:cs typeface="+mn-cs"/>
            </a:endParaRPr>
          </a:p>
        </p:txBody>
      </p:sp>
      <p:sp>
        <p:nvSpPr>
          <p:cNvPr id="18" name="TextBox 6">
            <a:extLst>
              <a:ext uri="{FF2B5EF4-FFF2-40B4-BE49-F238E27FC236}">
                <a16:creationId xmlns:a16="http://schemas.microsoft.com/office/drawing/2014/main" id="{D96CCE3E-E4C0-7DE4-49E9-0A4E12CB0D22}"/>
              </a:ext>
            </a:extLst>
          </p:cNvPr>
          <p:cNvSpPr txBox="1"/>
          <p:nvPr/>
        </p:nvSpPr>
        <p:spPr>
          <a:xfrm>
            <a:off x="9926529" y="3708763"/>
            <a:ext cx="3811617" cy="310919"/>
          </a:xfrm>
          <a:prstGeom prst="rect">
            <a:avLst/>
          </a:prstGeom>
          <a:noFill/>
        </p:spPr>
        <p:txBody>
          <a:bodyPr vert="horz" wrap="square" lIns="91440" tIns="45720" rIns="91440" bIns="45720" rtlCol="0" anchor="t">
            <a:spAutoFit/>
          </a:bodyPr>
          <a:lstStyle>
            <a:defPPr>
              <a:defRPr lang="fr-FR"/>
            </a:defPPr>
            <a:lvl1pPr marL="0" algn="l" defTabSz="914400" rtl="0" eaLnBrk="1" latinLnBrk="0" hangingPunct="1">
              <a:defRPr lang="en-US" sz="1100" kern="1200">
                <a:solidFill>
                  <a:schemeClr val="tx1"/>
                </a:solidFill>
                <a:latin typeface="+mn-lt"/>
                <a:ea typeface="+mn-ea"/>
                <a:cs typeface="+mn-cs"/>
              </a:defRPr>
            </a:lvl1pPr>
            <a:lvl2pPr marL="457200" algn="l" defTabSz="914400" rtl="0" eaLnBrk="1" latinLnBrk="0" hangingPunct="1">
              <a:defRPr lang="en-US" sz="1100" kern="1200">
                <a:solidFill>
                  <a:schemeClr val="tx1"/>
                </a:solidFill>
                <a:latin typeface="+mn-lt"/>
                <a:ea typeface="+mn-ea"/>
                <a:cs typeface="+mn-cs"/>
              </a:defRPr>
            </a:lvl2pPr>
            <a:lvl3pPr marL="914400" algn="l" defTabSz="914400" rtl="0" eaLnBrk="1" latinLnBrk="0" hangingPunct="1">
              <a:defRPr lang="en-US" sz="1100" kern="1200">
                <a:solidFill>
                  <a:schemeClr val="tx1"/>
                </a:solidFill>
                <a:latin typeface="+mn-lt"/>
                <a:ea typeface="+mn-ea"/>
                <a:cs typeface="+mn-cs"/>
              </a:defRPr>
            </a:lvl3pPr>
            <a:lvl4pPr marL="1371600" algn="l" defTabSz="914400" rtl="0" eaLnBrk="1" latinLnBrk="0" hangingPunct="1">
              <a:defRPr lang="en-US" sz="1100" kern="1200">
                <a:solidFill>
                  <a:schemeClr val="tx1"/>
                </a:solidFill>
                <a:latin typeface="+mn-lt"/>
                <a:ea typeface="+mn-ea"/>
                <a:cs typeface="+mn-cs"/>
              </a:defRPr>
            </a:lvl4pPr>
            <a:lvl5pPr marL="1828800" algn="l" defTabSz="914400" rtl="0" eaLnBrk="1" latinLnBrk="0" hangingPunct="1">
              <a:defRPr lang="en-US" sz="11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2"/>
                </a:solidFill>
                <a:effectLst/>
                <a:uLnTx/>
                <a:uFillTx/>
                <a:latin typeface="Arial"/>
                <a:ea typeface="LF_Kai"/>
                <a:cs typeface="+mn-cs"/>
              </a:rPr>
              <a:t>Miami-Dade County, FL</a:t>
            </a:r>
          </a:p>
        </p:txBody>
      </p:sp>
      <p:pic>
        <p:nvPicPr>
          <p:cNvPr id="20" name="Picture 19">
            <a:extLst>
              <a:ext uri="{FF2B5EF4-FFF2-40B4-BE49-F238E27FC236}">
                <a16:creationId xmlns:a16="http://schemas.microsoft.com/office/drawing/2014/main" id="{49348838-B950-75B8-2487-CF7703DDD781}"/>
              </a:ext>
            </a:extLst>
          </p:cNvPr>
          <p:cNvPicPr>
            <a:picLocks noChangeAspect="1"/>
          </p:cNvPicPr>
          <p:nvPr/>
        </p:nvPicPr>
        <p:blipFill>
          <a:blip r:embed="rId4"/>
          <a:stretch>
            <a:fillRect/>
          </a:stretch>
        </p:blipFill>
        <p:spPr>
          <a:xfrm>
            <a:off x="10447230" y="1955915"/>
            <a:ext cx="2768737" cy="1716430"/>
          </a:xfrm>
          <a:prstGeom prst="rect">
            <a:avLst/>
          </a:prstGeom>
        </p:spPr>
      </p:pic>
      <p:pic>
        <p:nvPicPr>
          <p:cNvPr id="1026" name="Picture 2">
            <a:extLst>
              <a:ext uri="{FF2B5EF4-FFF2-40B4-BE49-F238E27FC236}">
                <a16:creationId xmlns:a16="http://schemas.microsoft.com/office/drawing/2014/main" id="{035A21D2-D6B4-7AF4-9BB4-D09272E36F0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5269"/>
          <a:stretch/>
        </p:blipFill>
        <p:spPr bwMode="auto">
          <a:xfrm>
            <a:off x="6025834" y="1995880"/>
            <a:ext cx="2578729" cy="16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ageNumber">
            <a:extLst>
              <a:ext uri="{FF2B5EF4-FFF2-40B4-BE49-F238E27FC236}">
                <a16:creationId xmlns:a16="http://schemas.microsoft.com/office/drawing/2014/main" id="{530FA450-69DC-7F80-7B04-BFC64A066621}"/>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7</a:t>
            </a:r>
          </a:p>
        </p:txBody>
      </p:sp>
    </p:spTree>
    <p:custDataLst>
      <p:tags r:id="rId1"/>
    </p:custDataLst>
    <p:extLst>
      <p:ext uri="{BB962C8B-B14F-4D97-AF65-F5344CB8AC3E}">
        <p14:creationId xmlns:p14="http://schemas.microsoft.com/office/powerpoint/2010/main" val="1147768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E6DA7-5613-A5CB-5FB8-5ACE7BE2D0C2}"/>
              </a:ext>
            </a:extLst>
          </p:cNvPr>
          <p:cNvSpPr>
            <a:spLocks noGrp="1"/>
          </p:cNvSpPr>
          <p:nvPr>
            <p:ph type="title"/>
          </p:nvPr>
        </p:nvSpPr>
        <p:spPr/>
        <p:txBody>
          <a:bodyPr/>
          <a:lstStyle/>
          <a:p>
            <a:r>
              <a:rPr lang="en-US" dirty="0"/>
              <a:t>Digital brochures</a:t>
            </a:r>
          </a:p>
        </p:txBody>
      </p:sp>
      <p:graphicFrame>
        <p:nvGraphicFramePr>
          <p:cNvPr id="5" name="object 6">
            <a:extLst>
              <a:ext uri="{FF2B5EF4-FFF2-40B4-BE49-F238E27FC236}">
                <a16:creationId xmlns:a16="http://schemas.microsoft.com/office/drawing/2014/main" id="{38AD79AE-1E8A-9025-00E8-3229EFF82B29}"/>
              </a:ext>
            </a:extLst>
          </p:cNvPr>
          <p:cNvGraphicFramePr>
            <a:graphicFrameLocks noGrp="1"/>
          </p:cNvGraphicFramePr>
          <p:nvPr>
            <p:extLst>
              <p:ext uri="{D42A27DB-BD31-4B8C-83A1-F6EECF244321}">
                <p14:modId xmlns:p14="http://schemas.microsoft.com/office/powerpoint/2010/main" val="1207861652"/>
              </p:ext>
            </p:extLst>
          </p:nvPr>
        </p:nvGraphicFramePr>
        <p:xfrm>
          <a:off x="839063" y="1908997"/>
          <a:ext cx="13105536" cy="5382140"/>
        </p:xfrm>
        <a:graphic>
          <a:graphicData uri="http://schemas.openxmlformats.org/drawingml/2006/table">
            <a:tbl>
              <a:tblPr firstRow="1" bandRow="1">
                <a:tableStyleId>{2D5ABB26-0587-4C30-8999-92F81FD0307C}</a:tableStyleId>
              </a:tblPr>
              <a:tblGrid>
                <a:gridCol w="4368512">
                  <a:extLst>
                    <a:ext uri="{9D8B030D-6E8A-4147-A177-3AD203B41FA5}">
                      <a16:colId xmlns:a16="http://schemas.microsoft.com/office/drawing/2014/main" val="20000"/>
                    </a:ext>
                  </a:extLst>
                </a:gridCol>
                <a:gridCol w="4368512">
                  <a:extLst>
                    <a:ext uri="{9D8B030D-6E8A-4147-A177-3AD203B41FA5}">
                      <a16:colId xmlns:a16="http://schemas.microsoft.com/office/drawing/2014/main" val="20001"/>
                    </a:ext>
                  </a:extLst>
                </a:gridCol>
                <a:gridCol w="4368512">
                  <a:extLst>
                    <a:ext uri="{9D8B030D-6E8A-4147-A177-3AD203B41FA5}">
                      <a16:colId xmlns:a16="http://schemas.microsoft.com/office/drawing/2014/main" val="20002"/>
                    </a:ext>
                  </a:extLst>
                </a:gridCol>
              </a:tblGrid>
              <a:tr h="2004358">
                <a:tc>
                  <a:txBody>
                    <a:bodyPr/>
                    <a:lstStyle/>
                    <a:p>
                      <a:pPr>
                        <a:lnSpc>
                          <a:spcPct val="100000"/>
                        </a:lnSpc>
                      </a:pPr>
                      <a:endParaRPr sz="14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86083"/>
                    </a:solidFill>
                  </a:tcPr>
                </a:tc>
                <a:tc>
                  <a:txBody>
                    <a:bodyPr/>
                    <a:lstStyle/>
                    <a:p>
                      <a:pPr>
                        <a:lnSpc>
                          <a:spcPct val="100000"/>
                        </a:lnSpc>
                      </a:pPr>
                      <a:endParaRPr sz="14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86083"/>
                    </a:solidFill>
                  </a:tcPr>
                </a:tc>
                <a:tc>
                  <a:txBody>
                    <a:bodyPr/>
                    <a:lstStyle/>
                    <a:p>
                      <a:pPr>
                        <a:lnSpc>
                          <a:spcPct val="100000"/>
                        </a:lnSpc>
                      </a:pPr>
                      <a:endParaRPr sz="14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86083"/>
                    </a:solidFill>
                  </a:tcPr>
                </a:tc>
                <a:extLst>
                  <a:ext uri="{0D108BD9-81ED-4DB2-BD59-A6C34878D82A}">
                    <a16:rowId xmlns:a16="http://schemas.microsoft.com/office/drawing/2014/main" val="10000"/>
                  </a:ext>
                </a:extLst>
              </a:tr>
              <a:tr h="686712">
                <a:tc>
                  <a:txBody>
                    <a:bodyPr/>
                    <a:lstStyle/>
                    <a:p>
                      <a:pPr marL="1039494" marR="438150" indent="-591820" algn="ctr">
                        <a:lnSpc>
                          <a:spcPct val="117900"/>
                        </a:lnSpc>
                        <a:spcBef>
                          <a:spcPts val="45"/>
                        </a:spcBef>
                      </a:pPr>
                      <a:r>
                        <a:rPr sz="1400" b="1" dirty="0">
                          <a:solidFill>
                            <a:srgbClr val="FFFFFF"/>
                          </a:solidFill>
                          <a:latin typeface="Arial"/>
                          <a:cs typeface="Arial"/>
                        </a:rPr>
                        <a:t>Community</a:t>
                      </a:r>
                      <a:r>
                        <a:rPr sz="1400" b="1" spc="-65" dirty="0">
                          <a:solidFill>
                            <a:srgbClr val="FFFFFF"/>
                          </a:solidFill>
                          <a:latin typeface="Arial"/>
                          <a:cs typeface="Arial"/>
                        </a:rPr>
                        <a:t> </a:t>
                      </a:r>
                      <a:r>
                        <a:rPr sz="1400" b="1" spc="-10" dirty="0">
                          <a:solidFill>
                            <a:srgbClr val="FFFFFF"/>
                          </a:solidFill>
                          <a:latin typeface="Arial"/>
                          <a:cs typeface="Arial"/>
                        </a:rPr>
                        <a:t>Development </a:t>
                      </a:r>
                      <a:r>
                        <a:rPr sz="1400" b="1" dirty="0">
                          <a:solidFill>
                            <a:srgbClr val="FFFFFF"/>
                          </a:solidFill>
                          <a:latin typeface="Arial"/>
                          <a:cs typeface="Arial"/>
                        </a:rPr>
                        <a:t>Real</a:t>
                      </a:r>
                      <a:r>
                        <a:rPr sz="1400" b="1" spc="-25" dirty="0">
                          <a:solidFill>
                            <a:srgbClr val="FFFFFF"/>
                          </a:solidFill>
                          <a:latin typeface="Arial"/>
                          <a:cs typeface="Arial"/>
                        </a:rPr>
                        <a:t> </a:t>
                      </a:r>
                      <a:r>
                        <a:rPr sz="1400" b="1" spc="-10" dirty="0">
                          <a:solidFill>
                            <a:srgbClr val="FFFFFF"/>
                          </a:solidFill>
                          <a:latin typeface="Arial"/>
                          <a:cs typeface="Arial"/>
                        </a:rPr>
                        <a:t>Estate</a:t>
                      </a:r>
                      <a:endParaRPr sz="1400" dirty="0">
                        <a:latin typeface="Arial"/>
                        <a:cs typeface="Arial"/>
                      </a:endParaRPr>
                    </a:p>
                  </a:txBody>
                  <a:tcPr marL="0" marR="0" marT="5715"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086083"/>
                    </a:solidFill>
                  </a:tcPr>
                </a:tc>
                <a:tc>
                  <a:txBody>
                    <a:bodyPr/>
                    <a:lstStyle/>
                    <a:p>
                      <a:pPr marL="1905" algn="ctr">
                        <a:lnSpc>
                          <a:spcPct val="100000"/>
                        </a:lnSpc>
                        <a:spcBef>
                          <a:spcPts val="345"/>
                        </a:spcBef>
                      </a:pPr>
                      <a:r>
                        <a:rPr sz="1400" b="1" dirty="0">
                          <a:solidFill>
                            <a:srgbClr val="FFFFFF"/>
                          </a:solidFill>
                          <a:latin typeface="Arial"/>
                          <a:cs typeface="Arial"/>
                        </a:rPr>
                        <a:t>Historic</a:t>
                      </a:r>
                      <a:r>
                        <a:rPr sz="1400" b="1" spc="-55" dirty="0">
                          <a:solidFill>
                            <a:srgbClr val="FFFFFF"/>
                          </a:solidFill>
                          <a:latin typeface="Arial"/>
                          <a:cs typeface="Arial"/>
                        </a:rPr>
                        <a:t> </a:t>
                      </a:r>
                      <a:r>
                        <a:rPr sz="1400" b="1" spc="-30" dirty="0">
                          <a:solidFill>
                            <a:srgbClr val="FFFFFF"/>
                          </a:solidFill>
                          <a:latin typeface="Arial"/>
                          <a:cs typeface="Arial"/>
                        </a:rPr>
                        <a:t>Tax</a:t>
                      </a:r>
                      <a:r>
                        <a:rPr sz="1400" b="1" spc="-45" dirty="0">
                          <a:solidFill>
                            <a:srgbClr val="FFFFFF"/>
                          </a:solidFill>
                          <a:latin typeface="Arial"/>
                          <a:cs typeface="Arial"/>
                        </a:rPr>
                        <a:t> </a:t>
                      </a:r>
                      <a:r>
                        <a:rPr sz="1400" b="1" spc="-10" dirty="0">
                          <a:solidFill>
                            <a:srgbClr val="FFFFFF"/>
                          </a:solidFill>
                          <a:latin typeface="Arial"/>
                          <a:cs typeface="Arial"/>
                        </a:rPr>
                        <a:t>Credit</a:t>
                      </a:r>
                      <a:endParaRPr sz="1400" dirty="0">
                        <a:latin typeface="Arial"/>
                        <a:cs typeface="Arial"/>
                      </a:endParaRPr>
                    </a:p>
                  </a:txBody>
                  <a:tcPr marL="0" marR="0" marT="43815"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086083"/>
                    </a:solidFill>
                  </a:tcPr>
                </a:tc>
                <a:tc>
                  <a:txBody>
                    <a:bodyPr/>
                    <a:lstStyle/>
                    <a:p>
                      <a:pPr marL="543560" algn="ctr">
                        <a:lnSpc>
                          <a:spcPct val="100000"/>
                        </a:lnSpc>
                        <a:spcBef>
                          <a:spcPts val="345"/>
                        </a:spcBef>
                      </a:pPr>
                      <a:r>
                        <a:rPr sz="1400" b="1" spc="-10" dirty="0">
                          <a:solidFill>
                            <a:srgbClr val="FFFFFF"/>
                          </a:solidFill>
                          <a:latin typeface="Arial"/>
                          <a:cs typeface="Arial"/>
                        </a:rPr>
                        <a:t>Intermediaries</a:t>
                      </a:r>
                      <a:r>
                        <a:rPr sz="1400" b="1" spc="35" dirty="0">
                          <a:solidFill>
                            <a:srgbClr val="FFFFFF"/>
                          </a:solidFill>
                          <a:latin typeface="Arial"/>
                          <a:cs typeface="Arial"/>
                        </a:rPr>
                        <a:t> </a:t>
                      </a:r>
                      <a:r>
                        <a:rPr sz="1400" b="1" spc="-10" dirty="0">
                          <a:solidFill>
                            <a:srgbClr val="FFFFFF"/>
                          </a:solidFill>
                          <a:latin typeface="Arial"/>
                          <a:cs typeface="Arial"/>
                        </a:rPr>
                        <a:t>Lending</a:t>
                      </a:r>
                      <a:endParaRPr sz="1400" dirty="0">
                        <a:latin typeface="Arial"/>
                        <a:cs typeface="Arial"/>
                      </a:endParaRPr>
                    </a:p>
                  </a:txBody>
                  <a:tcPr marL="0" marR="0" marT="43815"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086083"/>
                    </a:solidFill>
                  </a:tcPr>
                </a:tc>
                <a:extLst>
                  <a:ext uri="{0D108BD9-81ED-4DB2-BD59-A6C34878D82A}">
                    <a16:rowId xmlns:a16="http://schemas.microsoft.com/office/drawing/2014/main" val="10001"/>
                  </a:ext>
                </a:extLst>
              </a:tr>
              <a:tr h="2004358">
                <a:tc>
                  <a:txBody>
                    <a:bodyPr/>
                    <a:lstStyle/>
                    <a:p>
                      <a:pPr algn="ctr">
                        <a:lnSpc>
                          <a:spcPct val="100000"/>
                        </a:lnSpc>
                      </a:pPr>
                      <a:endParaRPr sz="1400" dirty="0">
                        <a:latin typeface="Times New Roman"/>
                        <a:cs typeface="Times New Roman"/>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tc>
                  <a:txBody>
                    <a:bodyPr/>
                    <a:lstStyle/>
                    <a:p>
                      <a:pPr algn="ctr">
                        <a:lnSpc>
                          <a:spcPct val="100000"/>
                        </a:lnSpc>
                      </a:pPr>
                      <a:endParaRPr sz="1400" dirty="0">
                        <a:latin typeface="Times New Roman"/>
                        <a:cs typeface="Times New Roman"/>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tc>
                  <a:txBody>
                    <a:bodyPr/>
                    <a:lstStyle/>
                    <a:p>
                      <a:pPr algn="ctr">
                        <a:lnSpc>
                          <a:spcPct val="100000"/>
                        </a:lnSpc>
                      </a:pPr>
                      <a:endParaRPr sz="1400" dirty="0">
                        <a:latin typeface="Times New Roman"/>
                        <a:cs typeface="Times New Roman"/>
                      </a:endParaRPr>
                    </a:p>
                  </a:txBody>
                  <a:tcPr marL="0" marR="0" marT="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extLst>
                  <a:ext uri="{0D108BD9-81ED-4DB2-BD59-A6C34878D82A}">
                    <a16:rowId xmlns:a16="http://schemas.microsoft.com/office/drawing/2014/main" val="10002"/>
                  </a:ext>
                </a:extLst>
              </a:tr>
              <a:tr h="686712">
                <a:tc>
                  <a:txBody>
                    <a:bodyPr/>
                    <a:lstStyle/>
                    <a:p>
                      <a:pPr marL="524510" algn="ctr">
                        <a:lnSpc>
                          <a:spcPct val="100000"/>
                        </a:lnSpc>
                        <a:spcBef>
                          <a:spcPts val="350"/>
                        </a:spcBef>
                      </a:pPr>
                      <a:r>
                        <a:rPr sz="1400" b="1" dirty="0">
                          <a:solidFill>
                            <a:srgbClr val="FFFFFF"/>
                          </a:solidFill>
                          <a:latin typeface="Arial"/>
                          <a:cs typeface="Arial"/>
                        </a:rPr>
                        <a:t>New</a:t>
                      </a:r>
                      <a:r>
                        <a:rPr sz="1400" b="1" spc="-30" dirty="0">
                          <a:solidFill>
                            <a:srgbClr val="FFFFFF"/>
                          </a:solidFill>
                          <a:latin typeface="Arial"/>
                          <a:cs typeface="Arial"/>
                        </a:rPr>
                        <a:t> </a:t>
                      </a:r>
                      <a:r>
                        <a:rPr sz="1400" b="1" dirty="0">
                          <a:solidFill>
                            <a:srgbClr val="FFFFFF"/>
                          </a:solidFill>
                          <a:latin typeface="Arial"/>
                          <a:cs typeface="Arial"/>
                        </a:rPr>
                        <a:t>Markets</a:t>
                      </a:r>
                      <a:r>
                        <a:rPr sz="1400" b="1" spc="-65" dirty="0">
                          <a:solidFill>
                            <a:srgbClr val="FFFFFF"/>
                          </a:solidFill>
                          <a:latin typeface="Arial"/>
                          <a:cs typeface="Arial"/>
                        </a:rPr>
                        <a:t> </a:t>
                      </a:r>
                      <a:r>
                        <a:rPr sz="1400" b="1" spc="-30" dirty="0">
                          <a:solidFill>
                            <a:srgbClr val="FFFFFF"/>
                          </a:solidFill>
                          <a:latin typeface="Arial"/>
                          <a:cs typeface="Arial"/>
                        </a:rPr>
                        <a:t>Tax</a:t>
                      </a:r>
                      <a:r>
                        <a:rPr sz="1400" b="1" spc="-35" dirty="0">
                          <a:solidFill>
                            <a:srgbClr val="FFFFFF"/>
                          </a:solidFill>
                          <a:latin typeface="Arial"/>
                          <a:cs typeface="Arial"/>
                        </a:rPr>
                        <a:t> </a:t>
                      </a:r>
                      <a:r>
                        <a:rPr sz="1400" b="1" spc="-10" dirty="0">
                          <a:solidFill>
                            <a:srgbClr val="FFFFFF"/>
                          </a:solidFill>
                          <a:latin typeface="Arial"/>
                          <a:cs typeface="Arial"/>
                        </a:rPr>
                        <a:t>Credit</a:t>
                      </a:r>
                      <a:endParaRPr sz="1400" dirty="0">
                        <a:latin typeface="Arial"/>
                        <a:cs typeface="Arial"/>
                      </a:endParaRPr>
                    </a:p>
                  </a:txBody>
                  <a:tcPr marL="0" marR="0" marT="4445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tc>
                  <a:txBody>
                    <a:bodyPr/>
                    <a:lstStyle/>
                    <a:p>
                      <a:pPr marL="3175" algn="ctr">
                        <a:lnSpc>
                          <a:spcPct val="100000"/>
                        </a:lnSpc>
                        <a:spcBef>
                          <a:spcPts val="350"/>
                        </a:spcBef>
                      </a:pPr>
                      <a:r>
                        <a:rPr sz="1400" b="1" dirty="0">
                          <a:solidFill>
                            <a:srgbClr val="FFFFFF"/>
                          </a:solidFill>
                          <a:latin typeface="Arial"/>
                          <a:cs typeface="Arial"/>
                        </a:rPr>
                        <a:t>Permanent</a:t>
                      </a:r>
                      <a:r>
                        <a:rPr sz="1400" b="1" spc="-60" dirty="0">
                          <a:solidFill>
                            <a:srgbClr val="FFFFFF"/>
                          </a:solidFill>
                          <a:latin typeface="Arial"/>
                          <a:cs typeface="Arial"/>
                        </a:rPr>
                        <a:t> </a:t>
                      </a:r>
                      <a:r>
                        <a:rPr sz="1400" b="1" spc="-10" dirty="0">
                          <a:solidFill>
                            <a:srgbClr val="FFFFFF"/>
                          </a:solidFill>
                          <a:latin typeface="Arial"/>
                          <a:cs typeface="Arial"/>
                        </a:rPr>
                        <a:t>Lending</a:t>
                      </a:r>
                      <a:endParaRPr sz="1400" dirty="0">
                        <a:latin typeface="Arial"/>
                        <a:cs typeface="Arial"/>
                      </a:endParaRPr>
                    </a:p>
                  </a:txBody>
                  <a:tcPr marL="0" marR="0" marT="4445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tc>
                  <a:txBody>
                    <a:bodyPr/>
                    <a:lstStyle/>
                    <a:p>
                      <a:pPr marL="753745" marR="437515" indent="-305435" algn="ctr">
                        <a:lnSpc>
                          <a:spcPct val="100000"/>
                        </a:lnSpc>
                        <a:spcBef>
                          <a:spcPts val="350"/>
                        </a:spcBef>
                      </a:pPr>
                      <a:r>
                        <a:rPr sz="1400" b="1" dirty="0">
                          <a:solidFill>
                            <a:srgbClr val="FFFFFF"/>
                          </a:solidFill>
                          <a:latin typeface="Arial"/>
                          <a:cs typeface="Arial"/>
                        </a:rPr>
                        <a:t>Community</a:t>
                      </a:r>
                      <a:r>
                        <a:rPr sz="1400" b="1" spc="-65" dirty="0">
                          <a:solidFill>
                            <a:srgbClr val="FFFFFF"/>
                          </a:solidFill>
                          <a:latin typeface="Arial"/>
                          <a:cs typeface="Arial"/>
                        </a:rPr>
                        <a:t> </a:t>
                      </a:r>
                      <a:r>
                        <a:rPr sz="1400" b="1" spc="-10" dirty="0">
                          <a:solidFill>
                            <a:srgbClr val="FFFFFF"/>
                          </a:solidFill>
                          <a:latin typeface="Arial"/>
                          <a:cs typeface="Arial"/>
                        </a:rPr>
                        <a:t>Development </a:t>
                      </a:r>
                      <a:r>
                        <a:rPr sz="1400" b="1" dirty="0">
                          <a:solidFill>
                            <a:srgbClr val="FFFFFF"/>
                          </a:solidFill>
                          <a:latin typeface="Arial"/>
                          <a:cs typeface="Arial"/>
                        </a:rPr>
                        <a:t>Banking</a:t>
                      </a:r>
                      <a:r>
                        <a:rPr sz="1400" b="1" spc="-55" dirty="0">
                          <a:solidFill>
                            <a:srgbClr val="FFFFFF"/>
                          </a:solidFill>
                          <a:latin typeface="Arial"/>
                          <a:cs typeface="Arial"/>
                        </a:rPr>
                        <a:t> </a:t>
                      </a:r>
                      <a:r>
                        <a:rPr sz="1400" b="1" spc="-10" dirty="0">
                          <a:solidFill>
                            <a:srgbClr val="FFFFFF"/>
                          </a:solidFill>
                          <a:latin typeface="Arial"/>
                          <a:cs typeface="Arial"/>
                        </a:rPr>
                        <a:t>Overview</a:t>
                      </a:r>
                      <a:endParaRPr sz="1400" dirty="0">
                        <a:latin typeface="Arial"/>
                        <a:cs typeface="Arial"/>
                      </a:endParaRPr>
                    </a:p>
                  </a:txBody>
                  <a:tcPr marL="0" marR="0" marT="4445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86083"/>
                    </a:solidFill>
                  </a:tcPr>
                </a:tc>
                <a:extLst>
                  <a:ext uri="{0D108BD9-81ED-4DB2-BD59-A6C34878D82A}">
                    <a16:rowId xmlns:a16="http://schemas.microsoft.com/office/drawing/2014/main" val="10003"/>
                  </a:ext>
                </a:extLst>
              </a:tr>
            </a:tbl>
          </a:graphicData>
        </a:graphic>
      </p:graphicFrame>
      <p:sp>
        <p:nvSpPr>
          <p:cNvPr id="6" name="object 8">
            <a:extLst>
              <a:ext uri="{FF2B5EF4-FFF2-40B4-BE49-F238E27FC236}">
                <a16:creationId xmlns:a16="http://schemas.microsoft.com/office/drawing/2014/main" id="{0E76DD41-FD14-A0A5-3A10-CBE8ACA3D67A}"/>
              </a:ext>
            </a:extLst>
          </p:cNvPr>
          <p:cNvSpPr txBox="1"/>
          <p:nvPr/>
        </p:nvSpPr>
        <p:spPr>
          <a:xfrm>
            <a:off x="694944" y="1352737"/>
            <a:ext cx="6983730" cy="243656"/>
          </a:xfrm>
          <a:prstGeom prst="rect">
            <a:avLst/>
          </a:prstGeom>
        </p:spPr>
        <p:txBody>
          <a:bodyPr vert="horz" wrap="square" lIns="0" tIns="12700" rIns="0" bIns="0" rtlCol="0">
            <a:spAutoFit/>
          </a:bodyPr>
          <a:lstStyle/>
          <a:p>
            <a:pPr marL="12700">
              <a:lnSpc>
                <a:spcPct val="100000"/>
              </a:lnSpc>
              <a:spcBef>
                <a:spcPts val="100"/>
              </a:spcBef>
            </a:pPr>
            <a:r>
              <a:rPr lang="en-US" sz="1500" dirty="0">
                <a:solidFill>
                  <a:srgbClr val="31383D"/>
                </a:solidFill>
                <a:latin typeface="Arial"/>
                <a:cs typeface="Arial"/>
              </a:rPr>
              <a:t>Hover</a:t>
            </a:r>
            <a:r>
              <a:rPr lang="en-US" sz="1500" spc="5" dirty="0">
                <a:solidFill>
                  <a:srgbClr val="31383D"/>
                </a:solidFill>
                <a:latin typeface="Arial"/>
                <a:cs typeface="Arial"/>
              </a:rPr>
              <a:t> </a:t>
            </a:r>
            <a:r>
              <a:rPr lang="en-US" sz="1500" dirty="0">
                <a:solidFill>
                  <a:srgbClr val="31383D"/>
                </a:solidFill>
                <a:latin typeface="Arial"/>
                <a:cs typeface="Arial"/>
              </a:rPr>
              <a:t>over the</a:t>
            </a:r>
            <a:r>
              <a:rPr lang="en-US" sz="1500" spc="-30" dirty="0">
                <a:solidFill>
                  <a:srgbClr val="31383D"/>
                </a:solidFill>
                <a:latin typeface="Arial"/>
                <a:cs typeface="Arial"/>
              </a:rPr>
              <a:t> </a:t>
            </a:r>
            <a:r>
              <a:rPr lang="en-US" sz="1500" dirty="0">
                <a:solidFill>
                  <a:srgbClr val="31383D"/>
                </a:solidFill>
                <a:latin typeface="Arial"/>
                <a:cs typeface="Arial"/>
              </a:rPr>
              <a:t>QR</a:t>
            </a:r>
            <a:r>
              <a:rPr lang="en-US" sz="1500" spc="-15" dirty="0">
                <a:solidFill>
                  <a:srgbClr val="31383D"/>
                </a:solidFill>
                <a:latin typeface="Arial"/>
                <a:cs typeface="Arial"/>
              </a:rPr>
              <a:t> </a:t>
            </a:r>
            <a:r>
              <a:rPr lang="en-US" sz="1500" dirty="0">
                <a:solidFill>
                  <a:srgbClr val="31383D"/>
                </a:solidFill>
                <a:latin typeface="Arial"/>
                <a:cs typeface="Arial"/>
              </a:rPr>
              <a:t>code</a:t>
            </a:r>
            <a:r>
              <a:rPr lang="en-US" sz="1500" spc="-25" dirty="0">
                <a:solidFill>
                  <a:srgbClr val="31383D"/>
                </a:solidFill>
                <a:latin typeface="Arial"/>
                <a:cs typeface="Arial"/>
              </a:rPr>
              <a:t> </a:t>
            </a:r>
            <a:r>
              <a:rPr lang="en-US" sz="1500" dirty="0">
                <a:solidFill>
                  <a:srgbClr val="31383D"/>
                </a:solidFill>
                <a:latin typeface="Arial"/>
                <a:cs typeface="Arial"/>
              </a:rPr>
              <a:t>with</a:t>
            </a:r>
            <a:r>
              <a:rPr lang="en-US" sz="1500" spc="5" dirty="0">
                <a:solidFill>
                  <a:srgbClr val="31383D"/>
                </a:solidFill>
                <a:latin typeface="Arial"/>
                <a:cs typeface="Arial"/>
              </a:rPr>
              <a:t> </a:t>
            </a:r>
            <a:r>
              <a:rPr lang="en-US" sz="1500" dirty="0">
                <a:solidFill>
                  <a:srgbClr val="31383D"/>
                </a:solidFill>
                <a:latin typeface="Arial"/>
                <a:cs typeface="Arial"/>
              </a:rPr>
              <a:t>your phone</a:t>
            </a:r>
            <a:r>
              <a:rPr lang="en-US" sz="1500" spc="-30" dirty="0">
                <a:solidFill>
                  <a:srgbClr val="31383D"/>
                </a:solidFill>
                <a:latin typeface="Arial"/>
                <a:cs typeface="Arial"/>
              </a:rPr>
              <a:t> </a:t>
            </a:r>
            <a:r>
              <a:rPr lang="en-US" sz="1500" dirty="0">
                <a:solidFill>
                  <a:srgbClr val="31383D"/>
                </a:solidFill>
                <a:latin typeface="Arial"/>
                <a:cs typeface="Arial"/>
              </a:rPr>
              <a:t>camera</a:t>
            </a:r>
            <a:r>
              <a:rPr lang="en-US" sz="1500" spc="-20" dirty="0">
                <a:solidFill>
                  <a:srgbClr val="31383D"/>
                </a:solidFill>
                <a:latin typeface="Arial"/>
                <a:cs typeface="Arial"/>
              </a:rPr>
              <a:t> </a:t>
            </a:r>
            <a:r>
              <a:rPr lang="en-US" sz="1500" dirty="0">
                <a:solidFill>
                  <a:srgbClr val="31383D"/>
                </a:solidFill>
                <a:latin typeface="Arial"/>
                <a:cs typeface="Arial"/>
              </a:rPr>
              <a:t>to</a:t>
            </a:r>
            <a:r>
              <a:rPr lang="en-US" sz="1500" spc="-15" dirty="0">
                <a:solidFill>
                  <a:srgbClr val="31383D"/>
                </a:solidFill>
                <a:latin typeface="Arial"/>
                <a:cs typeface="Arial"/>
              </a:rPr>
              <a:t> </a:t>
            </a:r>
            <a:r>
              <a:rPr lang="en-US" sz="1500" dirty="0">
                <a:solidFill>
                  <a:srgbClr val="31383D"/>
                </a:solidFill>
                <a:latin typeface="Arial"/>
                <a:cs typeface="Arial"/>
              </a:rPr>
              <a:t>access</a:t>
            </a:r>
            <a:r>
              <a:rPr lang="en-US" sz="1500" spc="-35" dirty="0">
                <a:solidFill>
                  <a:srgbClr val="31383D"/>
                </a:solidFill>
                <a:latin typeface="Arial"/>
                <a:cs typeface="Arial"/>
              </a:rPr>
              <a:t> </a:t>
            </a:r>
            <a:r>
              <a:rPr lang="en-US" sz="1500" dirty="0">
                <a:solidFill>
                  <a:srgbClr val="31383D"/>
                </a:solidFill>
                <a:latin typeface="Arial"/>
                <a:cs typeface="Arial"/>
              </a:rPr>
              <a:t>the</a:t>
            </a:r>
            <a:r>
              <a:rPr lang="en-US" sz="1500" spc="-25" dirty="0">
                <a:solidFill>
                  <a:srgbClr val="31383D"/>
                </a:solidFill>
                <a:latin typeface="Arial"/>
                <a:cs typeface="Arial"/>
              </a:rPr>
              <a:t> </a:t>
            </a:r>
            <a:r>
              <a:rPr lang="en-US" sz="1500" dirty="0">
                <a:solidFill>
                  <a:srgbClr val="31383D"/>
                </a:solidFill>
                <a:latin typeface="Arial"/>
                <a:cs typeface="Arial"/>
              </a:rPr>
              <a:t>product</a:t>
            </a:r>
            <a:r>
              <a:rPr lang="en-US" sz="1500" spc="-35" dirty="0">
                <a:solidFill>
                  <a:srgbClr val="31383D"/>
                </a:solidFill>
                <a:latin typeface="Arial"/>
                <a:cs typeface="Arial"/>
              </a:rPr>
              <a:t> </a:t>
            </a:r>
            <a:r>
              <a:rPr lang="en-US" sz="1500" spc="-10" dirty="0">
                <a:solidFill>
                  <a:srgbClr val="31383D"/>
                </a:solidFill>
                <a:latin typeface="Arial"/>
                <a:cs typeface="Arial"/>
              </a:rPr>
              <a:t>brochures.</a:t>
            </a:r>
            <a:endParaRPr lang="en-US" sz="1500" dirty="0">
              <a:latin typeface="Arial"/>
              <a:cs typeface="Arial"/>
            </a:endParaRPr>
          </a:p>
        </p:txBody>
      </p:sp>
      <p:pic>
        <p:nvPicPr>
          <p:cNvPr id="7" name="object 9">
            <a:extLst>
              <a:ext uri="{FF2B5EF4-FFF2-40B4-BE49-F238E27FC236}">
                <a16:creationId xmlns:a16="http://schemas.microsoft.com/office/drawing/2014/main" id="{D15DA0D9-9969-5C3D-7B41-850BA0F272F4}"/>
              </a:ext>
            </a:extLst>
          </p:cNvPr>
          <p:cNvPicPr/>
          <p:nvPr/>
        </p:nvPicPr>
        <p:blipFill>
          <a:blip r:embed="rId3" cstate="print"/>
          <a:stretch>
            <a:fillRect/>
          </a:stretch>
        </p:blipFill>
        <p:spPr>
          <a:xfrm>
            <a:off x="2567613" y="2385394"/>
            <a:ext cx="1036320" cy="1034796"/>
          </a:xfrm>
          <a:prstGeom prst="rect">
            <a:avLst/>
          </a:prstGeom>
        </p:spPr>
      </p:pic>
      <p:pic>
        <p:nvPicPr>
          <p:cNvPr id="8" name="object 10">
            <a:extLst>
              <a:ext uri="{FF2B5EF4-FFF2-40B4-BE49-F238E27FC236}">
                <a16:creationId xmlns:a16="http://schemas.microsoft.com/office/drawing/2014/main" id="{C5B64D58-34EC-894D-9E70-92C79DD00364}"/>
              </a:ext>
            </a:extLst>
          </p:cNvPr>
          <p:cNvPicPr/>
          <p:nvPr/>
        </p:nvPicPr>
        <p:blipFill>
          <a:blip r:embed="rId4" cstate="print"/>
          <a:stretch>
            <a:fillRect/>
          </a:stretch>
        </p:blipFill>
        <p:spPr>
          <a:xfrm>
            <a:off x="6905500" y="2385394"/>
            <a:ext cx="1031748" cy="1033272"/>
          </a:xfrm>
          <a:prstGeom prst="rect">
            <a:avLst/>
          </a:prstGeom>
        </p:spPr>
      </p:pic>
      <p:pic>
        <p:nvPicPr>
          <p:cNvPr id="9" name="object 11">
            <a:extLst>
              <a:ext uri="{FF2B5EF4-FFF2-40B4-BE49-F238E27FC236}">
                <a16:creationId xmlns:a16="http://schemas.microsoft.com/office/drawing/2014/main" id="{65576285-1ABB-771F-4B36-6F10EBF5DE8D}"/>
              </a:ext>
            </a:extLst>
          </p:cNvPr>
          <p:cNvPicPr/>
          <p:nvPr/>
        </p:nvPicPr>
        <p:blipFill>
          <a:blip r:embed="rId5" cstate="print"/>
          <a:stretch>
            <a:fillRect/>
          </a:stretch>
        </p:blipFill>
        <p:spPr>
          <a:xfrm>
            <a:off x="11471579" y="2385394"/>
            <a:ext cx="1036320" cy="1034796"/>
          </a:xfrm>
          <a:prstGeom prst="rect">
            <a:avLst/>
          </a:prstGeom>
        </p:spPr>
      </p:pic>
      <p:pic>
        <p:nvPicPr>
          <p:cNvPr id="10" name="object 12">
            <a:extLst>
              <a:ext uri="{FF2B5EF4-FFF2-40B4-BE49-F238E27FC236}">
                <a16:creationId xmlns:a16="http://schemas.microsoft.com/office/drawing/2014/main" id="{554ECB72-632A-2CEE-91E2-89DEFDC8381B}"/>
              </a:ext>
            </a:extLst>
          </p:cNvPr>
          <p:cNvPicPr/>
          <p:nvPr/>
        </p:nvPicPr>
        <p:blipFill>
          <a:blip r:embed="rId6" cstate="print"/>
          <a:stretch>
            <a:fillRect/>
          </a:stretch>
        </p:blipFill>
        <p:spPr>
          <a:xfrm>
            <a:off x="2567613" y="5089798"/>
            <a:ext cx="1092708" cy="1092708"/>
          </a:xfrm>
          <a:prstGeom prst="rect">
            <a:avLst/>
          </a:prstGeom>
        </p:spPr>
      </p:pic>
      <p:pic>
        <p:nvPicPr>
          <p:cNvPr id="11" name="object 13">
            <a:extLst>
              <a:ext uri="{FF2B5EF4-FFF2-40B4-BE49-F238E27FC236}">
                <a16:creationId xmlns:a16="http://schemas.microsoft.com/office/drawing/2014/main" id="{207D97C0-62D1-0784-8543-A3D191D044FF}"/>
              </a:ext>
            </a:extLst>
          </p:cNvPr>
          <p:cNvPicPr/>
          <p:nvPr/>
        </p:nvPicPr>
        <p:blipFill>
          <a:blip r:embed="rId7" cstate="print"/>
          <a:stretch>
            <a:fillRect/>
          </a:stretch>
        </p:blipFill>
        <p:spPr>
          <a:xfrm>
            <a:off x="6878068" y="5089798"/>
            <a:ext cx="1086612" cy="1086612"/>
          </a:xfrm>
          <a:prstGeom prst="rect">
            <a:avLst/>
          </a:prstGeom>
        </p:spPr>
      </p:pic>
      <p:pic>
        <p:nvPicPr>
          <p:cNvPr id="12" name="object 14">
            <a:extLst>
              <a:ext uri="{FF2B5EF4-FFF2-40B4-BE49-F238E27FC236}">
                <a16:creationId xmlns:a16="http://schemas.microsoft.com/office/drawing/2014/main" id="{8332B887-EE42-84F1-847D-9230CD079117}"/>
              </a:ext>
            </a:extLst>
          </p:cNvPr>
          <p:cNvPicPr/>
          <p:nvPr/>
        </p:nvPicPr>
        <p:blipFill>
          <a:blip r:embed="rId8" cstate="print"/>
          <a:stretch>
            <a:fillRect/>
          </a:stretch>
        </p:blipFill>
        <p:spPr>
          <a:xfrm>
            <a:off x="11443386" y="5089798"/>
            <a:ext cx="1092707" cy="1092708"/>
          </a:xfrm>
          <a:prstGeom prst="rect">
            <a:avLst/>
          </a:prstGeom>
        </p:spPr>
      </p:pic>
      <p:sp>
        <p:nvSpPr>
          <p:cNvPr id="3" name="PageNumber">
            <a:extLst>
              <a:ext uri="{FF2B5EF4-FFF2-40B4-BE49-F238E27FC236}">
                <a16:creationId xmlns:a16="http://schemas.microsoft.com/office/drawing/2014/main" id="{A776E738-46C5-0062-0F2E-2385099D0E69}"/>
              </a:ext>
            </a:extLst>
          </p:cNvPr>
          <p:cNvSpPr txBox="1"/>
          <p:nvPr/>
        </p:nvSpPr>
        <p:spPr>
          <a:xfrm>
            <a:off x="13377672" y="7894180"/>
            <a:ext cx="557784" cy="140488"/>
          </a:xfrm>
          <a:prstGeom prst="rect">
            <a:avLst/>
          </a:prstGeom>
          <a:noFill/>
        </p:spPr>
        <p:txBody>
          <a:bodyPr vert="horz" wrap="square" lIns="0" tIns="0" rIns="0" bIns="0" rtlCol="0" anchor="ctr">
            <a:spAutoFit/>
          </a:bodyPr>
          <a:lstStyle/>
          <a:p>
            <a:pPr algn="r">
              <a:lnSpc>
                <a:spcPct val="110000"/>
              </a:lnSpc>
            </a:pPr>
            <a:r>
              <a:rPr lang="en-US" sz="900" dirty="0">
                <a:solidFill>
                  <a:schemeClr val="tx2"/>
                </a:solidFill>
                <a:latin typeface="Arial" panose="020B0604020202020204" pitchFamily="34" charset="0"/>
              </a:rPr>
              <a:t>8</a:t>
            </a:r>
          </a:p>
        </p:txBody>
      </p:sp>
    </p:spTree>
    <p:custDataLst>
      <p:tags r:id="rId1"/>
    </p:custDataLst>
    <p:extLst>
      <p:ext uri="{BB962C8B-B14F-4D97-AF65-F5344CB8AC3E}">
        <p14:creationId xmlns:p14="http://schemas.microsoft.com/office/powerpoint/2010/main" val="20650280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MPLATEVERSIONHASH" val="g0AdsyYh0JIB+AzzrU+kfVesQJdG+FG7fi6Tv2sgnUg="/>
  <p:tag name="TEMPLATEVERSIONDATE" val="09/29/2022 21:08:28"/>
  <p:tag name="TEMPLATENAME" val="PitchPRO+"/>
  <p:tag name="PITCHPROPLUSDOCUMENTPROPERTIESGUID" val="767df54c-90c3-4756-ba79-438312aafa38"/>
  <p:tag name="SLIDEMASTERBRANDLOGORIGHT" val="144.72"/>
  <p:tag name="SLIDEMASTERBRANDLOGOBOTTOM" val="635.76"/>
  <p:tag name="SLIDEMASTERBRANDLOGOHEIGHT" val="12.96"/>
  <p:tag name="SLIDEMASTERBRANDLOGOWIDTH" val="90"/>
  <p:tag name="CONTENTLIBRARY" val="3ddf08d7-7473-4fcf-bd63-af99d44c7cc5"/>
  <p:tag name="PITCHPROSLIDECOUNT" val="8"/>
  <p:tag name="REFRESHOPTIONS" val="&lt;?xml version=&quot;1.0&quot; encoding=&quot;utf-16&quot;?&gt;&#10;&lt;PowerpointRefreshOptions xmlns:xsi=&quot;http://www.w3.org/2001/XMLSchema-instance&quot; xmlns:xsd=&quot;http://www.w3.org/2001/XMLSchema&quot;&gt;&#10;  &lt;CoverPageAllElements&gt;true&lt;/CoverPageAllElements&gt;&#10;  &lt;CoverPageBrandLogo&gt;true&lt;/CoverPageBrandLogo&gt;&#10;  &lt;CoverPageClientLogo&gt;true&lt;/CoverPageClientLogo&gt;&#10;  &lt;CoverPageDate&gt;false&lt;/CoverPageDate&gt;&#10;  &lt;CoverPageJointPitchLogo&gt;true&lt;/CoverPageJointPitchLogo&gt;&#10;  &lt;CoverPageVerticalTextRunner&gt;true&lt;/CoverPageVerticalTextRunner&gt;&#10;  &lt;ShowCoverPage&gt;true&lt;/ShowCoverPage&gt;&#10;  &lt;ShowDisclaimer&gt;true&lt;/ShowDisclaimer&gt;&#10;  &lt;TemplateLayoutAllElements&gt;true&lt;/TemplateLayoutAllElements&gt;&#10;  &lt;ForceRefresh&gt;false&lt;/ForceRefresh&gt;&#10;  &lt;ForceRefreshDisclaimer&gt;false&lt;/ForceRefreshDisclaimer&gt;&#10;  &lt;CoverPageSubTitle&gt;true&lt;/CoverPageSubTitle&gt;&#10;  &lt;CoverPageTitle&gt;true&lt;/CoverPageTitle&gt;&#10;  &lt;ShowAgenda&gt;true&lt;/ShowAgenda&gt;&#10;  &lt;TemplatePageLabel&gt;true&lt;/TemplatePageLabel&gt;&#10;  &lt;TemplateVerticalRunner&gt;true&lt;/TemplateVerticalRunner&gt;&#10;&lt;/PowerpointRefreshOptions&gt;"/>
  <p:tag name="PITCHPROPROPERTIES" val="WXMfvE09DOs/mOl3u2AQ27QcgezyWkN+AkNAGXAeBoJKuBgxGBLGhI25m9bRHcM9RQscs7I4QY855HmZ9wiaScAkUiOahXjpa1GKbzxmDEgaRBFj1zbbNiHbJmtUv1DL609CXp4T5pMYpHCyOsiSfF8m1Ewd7e9Ul0r6wpaN5snm+kgLZOP8JKF1hv7kQD68zePpF4CHYvR4U9v1KCnkRXPe9cGBqoHIVzS4uiFBaX6FZuSb3bbgBcbiqr1rYEWwYF8jf8azIl5HPE/gAmNADkEljo1X/k0tHOSo3cRUt5y7ELLuubMobIvHRWXfymwJHSKP2795UlXiF04xtOvglG+JVAyzHw51eDyYadLvZRmxbcTRyg+tzofSEDUlmZcpAcL4kw507X7LqBdfoSXA97zYfGUKeExX3aty7JX12Djx1l8F9I2exvI/NYRTGF3cwNvDFILhJod8+quQ+miKNuUkm2KJgSGiryDoblUsywwsZ0mwe5VjBmKogO9aiB9o3s2UWck079WnkKH93tdDfpxmuQcDUdJUPna/yaMFHIKQx+Bp8xxk0HQ9fSW9Lyzu0XxHF638tq2Eywr0p3+bEWTaG9aS7tC8rLFghHNoE4bI9FHXzakwK2X5t8Eav55qyfoF1lCv0WW6PlnhGJH9k5An+9+TU2jje2KXAVAHIeX1O9gT9WBAT/v9cTn/r2HWJi9ow3QGdFiuZ3X24Jvwkya4FLti4aFZ/Sxxdbst6pP4lt+Qcu30IJCgETKb5jBbj8bCx1lYT3YtS0XdzWtaGLrBJM11dWwrIlSUGn7/xS0D6aoR7fqtEyXu9b9CEHrNP6+nREDEvSaUjT6gtTMaDmFyuqLrB3m3FdWHJZY31dloQJ+vZg4zi7w/WdLy+yTOuGTKZdaSjMJ2G2/7iCYI7Io3tBV4GW26dNYXGW9QSkHSGaVOjLt6jDyKHicWDYIHaH2zPwJUZLi65h9UD1iEpdsxfJ3WHR6jGcCBV/glDAxsqeQojDYx5cQDCsXqWlEu2LPi4boeYTCj3Dia3f1BBO5lZT5kR40iHLA2xeQOKZ1pNPxsanc1+laUgWo5xiXvsiTvjjDTvSGmb6xf/d/Z7t/I+wsGws6H0Lb4gzsB/u660eHHGw/0pbRxilRYuzsM4MlLgnj1gVMEMabYAY/fUXjKiWwM2Uvn4Li00oqMQwpyQ1wuuqKH/81hETqF24VB13hnglE9yV7dtSrPJZ/n7kTlQchDUw8jm/YR2RHX7lt/7SJ/x13envOKVaU1nxQAmjo3ukxBnAGk2o1ZnDQIP+T2en+UkrONEnlyrjRZuxtissCdjCnRSZlfSYI7U9Nxkxl/MBTkNVPeOfTq/0u9Hut1rW4MxJBbtHBiHlF4wRo0abxXQHDdMz+LJcgC2dR8KvEv00PYhtGiTRhLqBiRm01q+PJXHbKhHnA1W7yeODV7oKTHEmqKnmuGcczBO9F9Y1Q48NVngjXx/GQ+Z7BnEq64VidtMUYeRts8znJ+VsLRDC6/XnqT8DaULVWi0axjvS+KaS19/Upp16BdG2jkjv0SdYFX31CYOctNxsS1v2a2R1xdanuMmKnZcGJgzsMaUZvM66wWUzsfWlhyGatJzTq3RbWD3iFjl7ll0VU/tG+vlLQxlvn87tdqWr/zXpAFyRaORwoNYRcgeKA0ro8z0dTsCh6MXmwuyf45zNgJFE+pPDpEJs63+UhEGXot9OceVNyoJgAheQi9Vmj+4XHTgJ25aWEhDK4RpuzILaSVkLK6djz4TTijTokYFpUCp78SIOQZud9hqimfj6clf1TtN8b4zWasZLzKZNoxCGdWYiRmihWV1zLVdnK4hn/0dGI8vbnbY4Rr1q12FugcTSNvZhJp4jjLqejEJI7IfCxO7fVV+GeVdTxfBhexyT3pVjTwh9ea07m7elvIAnZ9f2L51dTrOZ2reor/4n7QtJXaWtigx3g3cY6yaGOtGhx3ISzbT77GrdnRg1LlRc5ED7xM7Q0ba0mAi/Tshyw7V7vOATbLW/cNF4mVUeiPbpY+/s7sTkxtbS8QTprTnttq+NwyzW6JE3KrAHpI7nw7YtfyzmUPrByLlUhrSaqWNPStse6A0H8lgpF6HYFFznsr/QgdVgeT84ORYSLUvehdAJTNkIP3umpyzONf6hh1lStCT+3v+MSWiYqg4UBVLQ8WA1f99l5vBIo5L/smfYvb8xcj9LyLsQ5ZIxs+SjwRXNo6gR7Hh8xT7nPWpC/xucH3PVT8zdvj1VZKhPSOCeB/qZW5W9Nf50vU50+01ngzBxu68F/UnlsbGiL0OGxDPAGi0bXpPj21dud0cw2lqX1KUSUQiTI9F/5MwQK1l4TCFQkydyIizvsGbpebergeXlFFyrAwBWkMyDyJ7lh+X3i1aF2ACdPcDDjB8UrqHGugyqClq4Ebb/9/r6u2bxhkW/DPcM/npMieMtwqt74N5v4mtHz1GtEqZuaKCZAe1kl6d+5bvqyU17IHiHR0BaabSovLrSCSFmz3ZRFhsIGJllrYzNdY2/Y293A6EJt5g9B29ZmX7lAYV4t8LsDbGOyC5sDpS3RxwrGGzea00uLNyb0bQRX0IkfRoCe4QZNqrlxT3veNGtd5EPpNhcNDpKPxF0FR3H13h/gVhFt3jHYaT4j0xw4dtC8trDF7Pm7G7r7AO9MVguqZeCfbeW6ynydGofn4da1iZW6FwXG5E0KP1z9sqSvz8Mj5Hhk5Rbcd/u3iIGUejO02L+aMVeYMfZmz8nDblfGHwthx2KsiYvwf5+CLSD8JZKv1bwyh2Js+Oipr1mAn8J3fBKRmdwi5pZfgPfsP46zOuJyp4A+P8QUxbOGWgZ7hS6b069rCMvrgSHsWi4Brxj0E5mHtlz1P9+zJea36KYiIYdvDTRLYSFT6D42KMuftOKZKQjK579lC8TaGjIkCNjgqaice4QnfiqVlVziknnWV+lxqqFXH+bfQCDhj/OETAsE64Vpimd3gZ744/lflCHWhPZRdvpwZzW3WXdklTCKkmIAAwtn4qixCWAKbo1ankYUuZFmoHdjRKvCnXVdkxfuEDDOIEnAEuuTAtbpDW7ZTTJgbU0gSymeTsZnNEDcnpJfC3UW0yhUP4KUs5nUQXT5TmhLkv/3fUGFgZHMwg4j1GaAvCf/NvvoCJH1oCGCIUWOfm2FnIEGxxusblSP1tSuU6sCQxrpmPtju2ZtzRNi/n0GVT+np02BqnLVVcDTLGugRXUpsYe91xXc1Gavz6pP9bWeeKECMQ2luZlz1xLsScZPF2tP4d26n+GD+ReChJO5dIReUofpwWtoFC3WzVcrOizCHLxcY5N6a8E7EXW41TNK5XDJFDIPSSyXUBRELhljruPJ0BjhpuDirN1dDZmlMpkckKaGhShK2taaJcK2vNb0zAaXweSEbdTRFlPHQ7qIMxOUQGMdzwOeNrFfhZ4i5kEiC1WJy1yHeBqirpjh60JRRMi8Yb1ZFTrHeqxdkxEWPZgToeQCZbucikbE9QTxJM7GEN14wqGr/t3MXj4gHhOx8xZzpRhYvSINQf4b0PgHQxqBr1EFWH5Y7gQ9pC+rQBOOVWbTOSfyXE0HxZZCDb3aDYPYaACd5OaA/1ZgWC7OErdbqhYSqffbvBQLhmhIwCoX/RASHb1RCJNyD8d8L5XNAoYKd6N4ozX7JUHWrk/FeGlqPGl8m4A/L5/I1Gs8kSLyjYzFlrd25AHncW5HRpX8HIcjKbGM6TUeKBVPwN2RLpBi0/rbW0X4EmFyiTMR1Y0uJnEcB4GDraIr7RvL/8uISUEJp8Q8uuL4Y0txYt7bcFui1mGuZxaT6ZqRQkOJdcK3GeJk3wU+5ITiAm4OlVck60XWOkfXiAkVQcY2F+25djhA+NpjWtkt2drlqgYDh+eE3c7XsBuvvqQpSxrEAeCKjJiovFI60GHQy3WNnmFjEWgZYG+X45eWCnMlLtJPxSBFLP9LD1EpYIHr3q0zSrx/ay+DHFhPJBJ9ztHieAOUVc8pQacXqR8CrKnj2KWI+Ou/XnhIaKb6rjiI2pBHuBABFqnDe7tdDnC5xfIqxILq10D3rwll6RBS277iGjUDgLctiWRI/n/fOOzIBJcQA4X6A1dyzAthR3E9T0BwVYViZL5JQYIntf5L72kMbypfkbXPLxBm551XPlLFBd9rOKl8eU+wSEGUVD+UnbEl9IHGCo+h4zvK+tzGLbidv4HAse5A59x5lJbEXZ9Lh/dC2DMHafkfiVu1oCEcxaebY5R9wGYy+MrKEO1EnX20NEHBVlFNtD0XMVhech+IBy5R/NjVjp2Mdd2N86tvcXKXxb2Y5a51vJ2RwLQTO7CUWh9jWReaVSdKyBrItNtLWr3OTkWZSj+HKaCL7LS7QPxETYb+kT82/HyhDEle3qlbIp1q58XEidbO2EUMKGjIQHzYNmYsYbPJCh2fSGSyENgJB0OcX+OQ0323sqn0pl68k2Mwo5YKaqSdTfzPYd+Nm99PdaQyCm2ePJmlfBsZheZULh3JEZsIC6z8Kzs8cdMLVuNpcK860WMb1J49njGBhgdX0rzqihZeHMRQs/ePPRXQ3NshQvcCdVgEI+bdDZspM+wvbNJzv4yCjlem7Wxhz/vjle5Bks/2Kyx/h+Faqz6+Tm2yJz7nwz50NJ1vlQfpaXtO/ZZh5AchhkE5e4e4P92D0mp6RoBzXH2MlgDVhETu4FsFF92tHOoJQ5bvUPPonxQ7Nx8vDdPuAQAKa6PtmPPIKX5BzALPREmeUZg/LVVq1gfTPcfmEkjKSHb40WxS3uXaEptVffjNWlOab+0wv4EPxJE9q5s85DC4su83z9DrA5IEVb7TDfWIXSBRc5L6KgEDmaXugLe5ld1vZgdALkZ45Mqqlro/k3f8Qd7/VIQcxWLJ37MRc4SMKtOC8FNpmztbhiypUm84q0w1DdFx5qiJH3nzaYHewyXqxuBvY2g0E+ezVk/rXmt5YlKSDVEBfV2E/"/>
</p:tagLst>
</file>

<file path=ppt/tags/tag10.xml><?xml version="1.0" encoding="utf-8"?>
<p:tagLst xmlns:a="http://schemas.openxmlformats.org/drawingml/2006/main" xmlns:r="http://schemas.openxmlformats.org/officeDocument/2006/relationships" xmlns:p="http://schemas.openxmlformats.org/presentationml/2006/main">
  <p:tag name="AGENDASHAPE" val="AgendaNumberingType"/>
</p:tagLst>
</file>

<file path=ppt/tags/tag11.xml><?xml version="1.0" encoding="utf-8"?>
<p:tagLst xmlns:a="http://schemas.openxmlformats.org/drawingml/2006/main" xmlns:r="http://schemas.openxmlformats.org/officeDocument/2006/relationships" xmlns:p="http://schemas.openxmlformats.org/presentationml/2006/main">
  <p:tag name="APIADDED" val="True"/>
  <p:tag name="DISTRIBUTIONTYPE" val="External"/>
  <p:tag name="PITCHPROSLIDEID" val="257"/>
  <p:tag name="PRESENTATIONID" val="767df54c-90c3-4756-ba79-438312aafa38"/>
</p:tagLst>
</file>

<file path=ppt/tags/tag12.xml><?xml version="1.0" encoding="utf-8"?>
<p:tagLst xmlns:a="http://schemas.openxmlformats.org/drawingml/2006/main" xmlns:r="http://schemas.openxmlformats.org/officeDocument/2006/relationships" xmlns:p="http://schemas.openxmlformats.org/presentationml/2006/main">
  <p:tag name="LOGOTYPE" val="BrandLogo"/>
  <p:tag name="JPM_OBJECT_NAME" val="BrandLogo"/>
</p:tagLst>
</file>

<file path=ppt/tags/tag13.xml><?xml version="1.0" encoding="utf-8"?>
<p:tagLst xmlns:a="http://schemas.openxmlformats.org/drawingml/2006/main" xmlns:r="http://schemas.openxmlformats.org/officeDocument/2006/relationships" xmlns:p="http://schemas.openxmlformats.org/presentationml/2006/main">
  <p:tag name="APIADDED" val="271"/>
  <p:tag name="SLIDETYPE" val="DisclaimerSlide"/>
  <p:tag name="DISCLAIMERID" val="e872b89e-7ca7-4a8b-bd4d-5e4346601bcc"/>
  <p:tag name="DISTRIBUTIONTYPE" val="External"/>
  <p:tag name="PITCHPROSLIDEID" val="271"/>
  <p:tag name="PRESENTATIONID" val="767df54c-90c3-4756-ba79-438312aafa38"/>
</p:tagLst>
</file>

<file path=ppt/tags/tag14.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56"/>
  <p:tag name="PRESENTATIONID" val="767df54c-90c3-4756-ba79-438312aafa38"/>
</p:tagLst>
</file>

<file path=ppt/tags/tag15.xml><?xml version="1.0" encoding="utf-8"?>
<p:tagLst xmlns:a="http://schemas.openxmlformats.org/drawingml/2006/main" xmlns:r="http://schemas.openxmlformats.org/officeDocument/2006/relationships" xmlns:p="http://schemas.openxmlformats.org/presentationml/2006/main">
  <p:tag name="OBJECTTITLESHAPEID" val="18"/>
  <p:tag name="THISSHAPESIZEANDPOSITIONDETAILS" val="top=237.2009&amp;left=269.5594&amp;height=203.4723&amp;width=469.7838"/>
</p:tagLst>
</file>

<file path=ppt/tags/tag16.xml><?xml version="1.0" encoding="utf-8"?>
<p:tagLst xmlns:a="http://schemas.openxmlformats.org/drawingml/2006/main" xmlns:r="http://schemas.openxmlformats.org/officeDocument/2006/relationships" xmlns:p="http://schemas.openxmlformats.org/presentationml/2006/main">
  <p:tag name="OBJECTTITLETYPE" val="ObjectTitleWithLine"/>
</p:tagLst>
</file>

<file path=ppt/tags/tag17.xml><?xml version="1.0" encoding="utf-8"?>
<p:tagLst xmlns:a="http://schemas.openxmlformats.org/drawingml/2006/main" xmlns:r="http://schemas.openxmlformats.org/officeDocument/2006/relationships" xmlns:p="http://schemas.openxmlformats.org/presentationml/2006/main">
  <p:tag name="OBJECTTITLESHAPEID" val="18"/>
  <p:tag name="THISSHAPESIZEANDPOSITIONDETAILS" val="top=237.2009&amp;left=269.5594&amp;height=203.4723&amp;width=469.7838"/>
</p:tagLst>
</file>

<file path=ppt/tags/tag18.xml><?xml version="1.0" encoding="utf-8"?>
<p:tagLst xmlns:a="http://schemas.openxmlformats.org/drawingml/2006/main" xmlns:r="http://schemas.openxmlformats.org/officeDocument/2006/relationships" xmlns:p="http://schemas.openxmlformats.org/presentationml/2006/main">
  <p:tag name="OBJECTTITLESHAPEID" val="17"/>
  <p:tag name="THISSHAPESIZEANDPOSITIONDETAILS" val="top=411.709&amp;left=37.44&amp;height=158.9178&amp;width=216.9995"/>
</p:tagLst>
</file>

<file path=ppt/tags/tag19.xml><?xml version="1.0" encoding="utf-8"?>
<p:tagLst xmlns:a="http://schemas.openxmlformats.org/drawingml/2006/main" xmlns:r="http://schemas.openxmlformats.org/officeDocument/2006/relationships" xmlns:p="http://schemas.openxmlformats.org/presentationml/2006/main">
  <p:tag name="CONTENTLIBRARYICON" val="true"/>
</p:tagLst>
</file>

<file path=ppt/tags/tag2.xml><?xml version="1.0" encoding="utf-8"?>
<p:tagLst xmlns:a="http://schemas.openxmlformats.org/drawingml/2006/main" xmlns:r="http://schemas.openxmlformats.org/officeDocument/2006/relationships" xmlns:p="http://schemas.openxmlformats.org/presentationml/2006/main">
  <p:tag name="SHAPETYPE" val="ConfidentialInternal"/>
</p:tagLst>
</file>

<file path=ppt/tags/tag20.xml><?xml version="1.0" encoding="utf-8"?>
<p:tagLst xmlns:a="http://schemas.openxmlformats.org/drawingml/2006/main" xmlns:r="http://schemas.openxmlformats.org/officeDocument/2006/relationships" xmlns:p="http://schemas.openxmlformats.org/presentationml/2006/main">
  <p:tag name="OBJECTTITLETYPE" val="ObjectTitleWithLine"/>
</p:tagLst>
</file>

<file path=ppt/tags/tag21.xml><?xml version="1.0" encoding="utf-8"?>
<p:tagLst xmlns:a="http://schemas.openxmlformats.org/drawingml/2006/main" xmlns:r="http://schemas.openxmlformats.org/officeDocument/2006/relationships" xmlns:p="http://schemas.openxmlformats.org/presentationml/2006/main">
  <p:tag name="OBJECTTITLESHAPEID" val="17"/>
  <p:tag name="THISSHAPESIZEANDPOSITIONDETAILS" val="top=411.709&amp;left=37.44&amp;height=158.9178&amp;width=216.9995"/>
</p:tagLst>
</file>

<file path=ppt/tags/tag22.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58"/>
  <p:tag name="PRESENTATIONID" val="767df54c-90c3-4756-ba79-438312aafa38"/>
</p:tagLst>
</file>

<file path=ppt/tags/tag23.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69"/>
  <p:tag name="PRESENTATIONID" val="767df54c-90c3-4756-ba79-438312aafa38"/>
</p:tagLst>
</file>

<file path=ppt/tags/tag24.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70"/>
  <p:tag name="PRESENTATIONID" val="767df54c-90c3-4756-ba79-438312aafa38"/>
</p:tagLst>
</file>

<file path=ppt/tags/tag25.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67"/>
  <p:tag name="PRESENTATIONID" val="767df54c-90c3-4756-ba79-438312aafa38"/>
</p:tagLst>
</file>

<file path=ppt/tags/tag26.xml><?xml version="1.0" encoding="utf-8"?>
<p:tagLst xmlns:a="http://schemas.openxmlformats.org/drawingml/2006/main" xmlns:r="http://schemas.openxmlformats.org/officeDocument/2006/relationships" xmlns:p="http://schemas.openxmlformats.org/presentationml/2006/main">
  <p:tag name="DISTRIBUTIONTYPE" val="External"/>
  <p:tag name="PITCHPROSLIDEID" val="262"/>
  <p:tag name="PRESENTATIONID" val="767df54c-90c3-4756-ba79-438312aafa38"/>
</p:tagLst>
</file>

<file path=ppt/tags/tag3.xml><?xml version="1.0" encoding="utf-8"?>
<p:tagLst xmlns:a="http://schemas.openxmlformats.org/drawingml/2006/main" xmlns:r="http://schemas.openxmlformats.org/officeDocument/2006/relationships" xmlns:p="http://schemas.openxmlformats.org/presentationml/2006/main">
  <p:tag name="SHAPETYPE" val="Confidential"/>
</p:tagLst>
</file>

<file path=ppt/tags/tag4.xml><?xml version="1.0" encoding="utf-8"?>
<p:tagLst xmlns:a="http://schemas.openxmlformats.org/drawingml/2006/main" xmlns:r="http://schemas.openxmlformats.org/officeDocument/2006/relationships" xmlns:p="http://schemas.openxmlformats.org/presentationml/2006/main">
  <p:tag name="MASTERSHAPETYPE" val="ClientName"/>
</p:tagLst>
</file>

<file path=ppt/tags/tag5.xml><?xml version="1.0" encoding="utf-8"?>
<p:tagLst xmlns:a="http://schemas.openxmlformats.org/drawingml/2006/main" xmlns:r="http://schemas.openxmlformats.org/officeDocument/2006/relationships" xmlns:p="http://schemas.openxmlformats.org/presentationml/2006/main">
  <p:tag name="LOGOTYPE" val="BrandLogo"/>
  <p:tag name="JPM_OBJECT_NAME" val="BrandLogo"/>
</p:tagLst>
</file>

<file path=ppt/tags/tag6.xml><?xml version="1.0" encoding="utf-8"?>
<p:tagLst xmlns:a="http://schemas.openxmlformats.org/drawingml/2006/main" xmlns:r="http://schemas.openxmlformats.org/officeDocument/2006/relationships" xmlns:p="http://schemas.openxmlformats.org/presentationml/2006/main">
  <p:tag name="JPM_OBJECT_NAME" val="BrandLogo"/>
</p:tagLst>
</file>

<file path=ppt/tags/tag7.xml><?xml version="1.0" encoding="utf-8"?>
<p:tagLst xmlns:a="http://schemas.openxmlformats.org/drawingml/2006/main" xmlns:r="http://schemas.openxmlformats.org/officeDocument/2006/relationships" xmlns:p="http://schemas.openxmlformats.org/presentationml/2006/main">
  <p:tag name="JPM_OBJECT_NAME" val="BrandLogo"/>
</p:tagLst>
</file>

<file path=ppt/tags/tag8.xml><?xml version="1.0" encoding="utf-8"?>
<p:tagLst xmlns:a="http://schemas.openxmlformats.org/drawingml/2006/main" xmlns:r="http://schemas.openxmlformats.org/officeDocument/2006/relationships" xmlns:p="http://schemas.openxmlformats.org/presentationml/2006/main">
  <p:tag name="LOGOTYPE" val="BrandLogo"/>
  <p:tag name="JPM_OBJECT_NAME" val="BrandLogo"/>
</p:tagLst>
</file>

<file path=ppt/tags/tag9.xml><?xml version="1.0" encoding="utf-8"?>
<p:tagLst xmlns:a="http://schemas.openxmlformats.org/drawingml/2006/main" xmlns:r="http://schemas.openxmlformats.org/officeDocument/2006/relationships" xmlns:p="http://schemas.openxmlformats.org/presentationml/2006/main">
  <p:tag name="AGENDASHAPE" val="AgendaTitle"/>
</p:tagLst>
</file>

<file path=ppt/theme/theme1.xml><?xml version="1.0" encoding="utf-8"?>
<a:theme xmlns:a="http://schemas.openxmlformats.org/drawingml/2006/main" name="PP+ UB2GIB - Widescreen">
  <a:themeElements>
    <a:clrScheme name="PitchPRO+">
      <a:dk1>
        <a:srgbClr val="000000"/>
      </a:dk1>
      <a:lt1>
        <a:srgbClr val="FFFFFF"/>
      </a:lt1>
      <a:dk2>
        <a:srgbClr val="32383E"/>
      </a:dk2>
      <a:lt2>
        <a:srgbClr val="936946"/>
      </a:lt2>
      <a:accent1>
        <a:srgbClr val="1E7C99"/>
      </a:accent1>
      <a:accent2>
        <a:srgbClr val="DF6F26"/>
      </a:accent2>
      <a:accent3>
        <a:srgbClr val="041E42"/>
      </a:accent3>
      <a:accent4>
        <a:srgbClr val="9B57A3"/>
      </a:accent4>
      <a:accent5>
        <a:srgbClr val="B75530"/>
      </a:accent5>
      <a:accent6>
        <a:srgbClr val="358159"/>
      </a:accent6>
      <a:hlink>
        <a:srgbClr val="1E7C99"/>
      </a:hlink>
      <a:folHlink>
        <a:srgbClr val="005075"/>
      </a:folHlink>
    </a:clrScheme>
    <a:fontScheme name="Pitchbook-US">
      <a:majorFont>
        <a:latin typeface="Arial"/>
        <a:ea typeface="LF_Kai"/>
        <a:cs typeface=""/>
      </a:majorFont>
      <a:minorFont>
        <a:latin typeface="Arial"/>
        <a:ea typeface="LF_Ka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2"/>
          </a:solidFill>
        </a:ln>
        <a:extLst>
          <a:ext uri="{909E8E84-426E-40DD-AFC4-6F175D3DCCD1}">
            <a14:hiddenFill xmlns:a14="http://schemas.microsoft.com/office/drawing/2010/main">
              <a:solidFill>
                <a:scrgbClr r="0" g="0" b="0"/>
              </a:solidFill>
            </a14:hiddenFill>
          </a:ext>
        </a:extLst>
      </a:spPr>
      <a:bodyPr rot="0" spcFirstLastPara="0" vertOverflow="overflow" horzOverflow="overflow" vert="horz" wrap="square" lIns="91440" tIns="45720" rIns="91440" bIns="45720" numCol="1" spcCol="0" rtlCol="0" fromWordArt="0" anchor="ctr" anchorCtr="0" forceAA="0" compatLnSpc="0">
        <a:prstTxWarp prst="textNoShape">
          <a:avLst/>
        </a:prstTxWarp>
        <a:noAutofit/>
      </a:bodyPr>
      <a:lstStyle>
        <a:defPPr>
          <a:lnSpc>
            <a:spcPct val="110000"/>
          </a:lnSpc>
          <a:defRPr sz="12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91440" tIns="45720" rIns="91440" bIns="45720" rtlCol="0" anchor="t">
        <a:spAutoFit/>
      </a:bodyPr>
      <a:lstStyle>
        <a:defPPr algn="l">
          <a:lnSpc>
            <a:spcPct val="110000"/>
          </a:lnSpc>
          <a:defRPr sz="1200" b="0" i="0" dirty="0" smtClean="0">
            <a:solidFill>
              <a:schemeClr val="tx2"/>
            </a:solidFill>
            <a:latin typeface="+mn-lt"/>
          </a:defRPr>
        </a:defPPr>
      </a:lstStyle>
    </a:txDef>
  </a:objectDefaults>
  <a:extraClrSchemeLst>
    <a:extraClrScheme>
      <a:clrScheme name="PitchPRO+">
        <a:dk1>
          <a:srgbClr val="000000"/>
        </a:dk1>
        <a:lt1>
          <a:srgbClr val="FFFFFF"/>
        </a:lt1>
        <a:dk2>
          <a:srgbClr val="32383E"/>
        </a:dk2>
        <a:lt2>
          <a:srgbClr val="936946"/>
        </a:lt2>
        <a:accent1>
          <a:srgbClr val="1E7C99"/>
        </a:accent1>
        <a:accent2>
          <a:srgbClr val="DF6F26"/>
        </a:accent2>
        <a:accent3>
          <a:srgbClr val="041E42"/>
        </a:accent3>
        <a:accent4>
          <a:srgbClr val="9B57A3"/>
        </a:accent4>
        <a:accent5>
          <a:srgbClr val="B75530"/>
        </a:accent5>
        <a:accent6>
          <a:srgbClr val="358159"/>
        </a:accent6>
        <a:hlink>
          <a:srgbClr val="1E7C99"/>
        </a:hlink>
        <a:folHlink>
          <a:srgbClr val="005075"/>
        </a:folHlink>
      </a:clrScheme>
    </a:extraClrScheme>
  </a:extraClrSchemeLst>
  <a:custClrLst>
    <a:custClr name="Brown 400. RGB(175,132,98)">
      <a:srgbClr val="AF8462"/>
    </a:custClr>
    <a:custClr name="Ruby 700. RGB(165,0,52)">
      <a:srgbClr val="A50034"/>
    </a:custClr>
    <a:custClr name="Dark Topaz. RGB(9,97,131)">
      <a:srgbClr val="096183"/>
    </a:custClr>
    <a:custClr name="Clementine. RGB(255,158,66)">
      <a:srgbClr val="FF9E42"/>
    </a:custClr>
    <a:custClr name="Navy. RGB(0,70,146)">
      <a:srgbClr val="004692"/>
    </a:custClr>
    <a:custClr name="Dark Quartz. RGB(131,49,119)">
      <a:srgbClr val="833177"/>
    </a:custClr>
    <a:custClr name="Brown. RGB(215,186,157)">
      <a:srgbClr val="D7BA9D"/>
    </a:custClr>
    <a:custClr name="Dark Emerald. RGB(0,75,38)">
      <a:srgbClr val="004B26"/>
    </a:custClr>
    <a:custClr name="Cyan. RGB(60,203,218)">
      <a:srgbClr val="3CCBDA"/>
    </a:custClr>
    <a:custClr name="Rose. RGB(244,153,141)">
      <a:srgbClr val="F4998D"/>
    </a:custClr>
    <a:custClr name="Jet. RGB(16,24,32)">
      <a:srgbClr val="101820"/>
    </a:custClr>
    <a:custClr name="Topaz 200. RGB(157,229,236)">
      <a:srgbClr val="9DE5EC"/>
    </a:custClr>
    <a:custClr name="Brown 300. RGB(215,186,157)">
      <a:srgbClr val="D7BA9D"/>
    </a:custClr>
    <a:custClr name="Clementine 200. RGB(255,187,122)">
      <a:srgbClr val="FFBB7A"/>
    </a:custClr>
    <a:custClr name="Clay 200. RGB(231,179,160)">
      <a:srgbClr val="E7B3A0"/>
    </a:custClr>
    <a:custClr name="Ruby 300. RGB(237,175,195)">
      <a:srgbClr val="EDAFC3"/>
    </a:custClr>
    <a:custClr name="Blue 300. RGB(134,197,250)">
      <a:srgbClr val="86C5FA"/>
    </a:custClr>
    <a:custClr name="Quartz 300. RGB(213,181,231)">
      <a:srgbClr val="D5B5E7"/>
    </a:custClr>
    <a:custClr name="Emerald 300. RGB(126,205,186)">
      <a:srgbClr val="7ECDBA"/>
    </a:custClr>
    <a:custClr name="Map Grey. RGB(221,220,219)">
      <a:srgbClr val="DDDCDB"/>
    </a:custClr>
    <a:custClr name="Ruby 700. RGB(165,0,52)">
      <a:srgbClr val="A50034"/>
    </a:custClr>
    <a:custClr name="Gold 300. RGB(241,180,52)">
      <a:srgbClr val="F1B434"/>
    </a:custClr>
    <a:custClr name="Emerald 500. RGB(53,129,89)">
      <a:srgbClr val="358159"/>
    </a:custClr>
    <a:custClr name="Marble. RGB(245,247,248)">
      <a:srgbClr val="F5F7F8"/>
    </a:custClr>
    <a:custClr name="Limestone. RGB(250,248,242)">
      <a:srgbClr val="FAF8F2"/>
    </a:custClr>
    <a:custClr name="Titanium. RGB(226,228,229)">
      <a:srgbClr val="E2E4E5"/>
    </a:custClr>
    <a:custClr name="Charcoal. RGB(71,76,80)">
      <a:srgbClr val="474C50"/>
    </a:custClr>
    <a:custClr name="Topaz 400. RGB(43,154,179)">
      <a:srgbClr val="2B9AB3"/>
    </a:custClr>
    <a:custClr name="Topaz 700. RGB(0,80,117)">
      <a:srgbClr val="005075"/>
    </a:custClr>
    <a:custClr name="Tan USWM. RGB(205,167,136)">
      <a:srgbClr val="CDA788"/>
    </a:custClr>
  </a:custClrLst>
  <a:extLst>
    <a:ext uri="{05A4C25C-085E-4340-85A3-A5531E510DB2}">
      <thm15:themeFamily xmlns:thm15="http://schemas.microsoft.com/office/thememl/2012/main" name="9d7a4145-cee7-4497-afcc-d234922d0a04.potx" id="{27CC72ED-EAEC-423A-A87C-BC708DF86197}" vid="{310E5122-47D2-471A-8155-F02638820AB4}"/>
    </a:ext>
  </a:extLst>
</a:theme>
</file>

<file path=docProps/app.xml><?xml version="1.0" encoding="utf-8"?>
<Properties xmlns="http://schemas.openxmlformats.org/officeDocument/2006/extended-properties" xmlns:vt="http://schemas.openxmlformats.org/officeDocument/2006/docPropsVTypes">
  <Template>Template_UB2GIB_Widescreen</Template>
  <TotalTime>13</TotalTime>
  <Words>2239</Words>
  <Application>Microsoft Office PowerPoint</Application>
  <PresentationFormat>Custom</PresentationFormat>
  <Paragraphs>203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Black</vt:lpstr>
      <vt:lpstr>Times New Roman</vt:lpstr>
      <vt:lpstr>Wingdings</vt:lpstr>
      <vt:lpstr>PP+ UB2GIB - Widescreen</vt:lpstr>
      <vt:lpstr>Community Development Banking Southeast</vt:lpstr>
      <vt:lpstr>PowerPoint Presentation</vt:lpstr>
      <vt:lpstr>Affordable housing and economic development in the Southeast</vt:lpstr>
      <vt:lpstr>Lending and investing products by client</vt:lpstr>
      <vt:lpstr>Products and terms</vt:lpstr>
      <vt:lpstr>Products and terms</vt:lpstr>
      <vt:lpstr>Recent transactions</vt:lpstr>
      <vt:lpstr>Digital brochures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Fila, Krystina (CB, USA)</dc:creator>
  <cp:lastModifiedBy>McGee, Michael P (CB, USA)</cp:lastModifiedBy>
  <cp:revision>22</cp:revision>
  <dcterms:created xsi:type="dcterms:W3CDTF">2024-08-20T16:48:00Z</dcterms:created>
  <dcterms:modified xsi:type="dcterms:W3CDTF">2024-08-26T22:12:37Z</dcterms:modified>
</cp:coreProperties>
</file>