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69" r:id="rId5"/>
    <p:sldMasterId id="2147483686" r:id="rId6"/>
  </p:sldMasterIdLst>
  <p:notesMasterIdLst>
    <p:notesMasterId r:id="rId28"/>
  </p:notesMasterIdLst>
  <p:sldIdLst>
    <p:sldId id="1994" r:id="rId7"/>
    <p:sldId id="2011" r:id="rId8"/>
    <p:sldId id="1983" r:id="rId9"/>
    <p:sldId id="1986" r:id="rId10"/>
    <p:sldId id="1998" r:id="rId11"/>
    <p:sldId id="2015" r:id="rId12"/>
    <p:sldId id="262" r:id="rId13"/>
    <p:sldId id="1990" r:id="rId14"/>
    <p:sldId id="2002" r:id="rId15"/>
    <p:sldId id="1999" r:id="rId16"/>
    <p:sldId id="2013" r:id="rId17"/>
    <p:sldId id="2016" r:id="rId18"/>
    <p:sldId id="266" r:id="rId19"/>
    <p:sldId id="2014" r:id="rId20"/>
    <p:sldId id="268" r:id="rId21"/>
    <p:sldId id="269" r:id="rId22"/>
    <p:sldId id="270" r:id="rId23"/>
    <p:sldId id="271" r:id="rId24"/>
    <p:sldId id="272" r:id="rId25"/>
    <p:sldId id="273" r:id="rId26"/>
    <p:sldId id="298" r:id="rId27"/>
  </p:sldIdLst>
  <p:sldSz cx="9144000" cy="5143500" type="screen16x9"/>
  <p:notesSz cx="6858000" cy="9144000"/>
  <p:embeddedFontLst>
    <p:embeddedFont>
      <p:font typeface="Arial Black" panose="020B0A04020102020204" pitchFamily="34" charset="0"/>
      <p:regular r:id="rId29"/>
      <p:bold r:id="rId30"/>
    </p:embeddedFont>
    <p:embeddedFont>
      <p:font typeface="Source Sans Pro" panose="020B0503030403020204" pitchFamily="34" charset="0"/>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964">
          <p15:clr>
            <a:srgbClr val="A4A3A4"/>
          </p15:clr>
        </p15:guide>
        <p15:guide id="2" pos="216">
          <p15:clr>
            <a:srgbClr val="A4A3A4"/>
          </p15:clr>
        </p15:guide>
        <p15:guide id="3" pos="5544">
          <p15:clr>
            <a:srgbClr val="A4A3A4"/>
          </p15:clr>
        </p15:guide>
        <p15:guide id="4" orient="horz" pos="237" userDrawn="1">
          <p15:clr>
            <a:srgbClr val="A4A3A4"/>
          </p15:clr>
        </p15:guide>
        <p15:guide id="5" orient="horz" pos="612">
          <p15:clr>
            <a:srgbClr val="A4A3A4"/>
          </p15:clr>
        </p15:guide>
        <p15:guide id="6" pos="1560">
          <p15:clr>
            <a:srgbClr val="A4A3A4"/>
          </p15:clr>
        </p15:guide>
        <p15:guide id="7" pos="3576">
          <p15:clr>
            <a:srgbClr val="A4A3A4"/>
          </p15:clr>
        </p15:guide>
        <p15:guide id="8" orient="horz" pos="2844">
          <p15:clr>
            <a:srgbClr val="A4A3A4"/>
          </p15:clr>
        </p15:guide>
        <p15:guide id="9" pos="2880">
          <p15:clr>
            <a:srgbClr val="A4A3A4"/>
          </p15:clr>
        </p15:guide>
        <p15:guide id="10" orient="horz" pos="2754" userDrawn="1">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6" roundtripDataSignature="AMtx7mgOmuyIFE5NpkA0bt2wHApja0uG+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32CDC88-9D01-9483-70AA-3F74F15C93CE}" name="Jha, Samar" initials="SJ" userId="S::sjha@aarp.org::524c00f4-0523-4478-8ece-696d0d5b474e"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Samar Jha" initials="" lastIdx="17" clrIdx="0"/>
  <p:cmAuthor id="1" name="Abigail M Yohannes" initials="AMY" lastIdx="8" clrIdx="1">
    <p:extLst>
      <p:ext uri="{19B8F6BF-5375-455C-9EA6-DF929625EA0E}">
        <p15:presenceInfo xmlns:p15="http://schemas.microsoft.com/office/powerpoint/2012/main" userId="Abigail M Yohannes" providerId="None"/>
      </p:ext>
    </p:extLst>
  </p:cmAuthor>
  <p:cmAuthor id="2" name="Jha, Samar" initials="JS" lastIdx="21" clrIdx="2">
    <p:extLst>
      <p:ext uri="{19B8F6BF-5375-455C-9EA6-DF929625EA0E}">
        <p15:presenceInfo xmlns:p15="http://schemas.microsoft.com/office/powerpoint/2012/main" userId="S::sjha@aarp.org::524c00f4-0523-4478-8ece-696d0d5b474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D52B1E"/>
    <a:srgbClr val="E2E1DF"/>
    <a:srgbClr val="F2F2F2"/>
    <a:srgbClr val="00B0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673" autoAdjust="0"/>
    <p:restoredTop sz="92669" autoAdjust="0"/>
  </p:normalViewPr>
  <p:slideViewPr>
    <p:cSldViewPr snapToGrid="0">
      <p:cViewPr varScale="1">
        <p:scale>
          <a:sx n="135" d="100"/>
          <a:sy n="135" d="100"/>
        </p:scale>
        <p:origin x="1326" y="120"/>
      </p:cViewPr>
      <p:guideLst>
        <p:guide orient="horz" pos="2964"/>
        <p:guide pos="216"/>
        <p:guide pos="5544"/>
        <p:guide orient="horz" pos="237"/>
        <p:guide orient="horz" pos="612"/>
        <p:guide pos="1560"/>
        <p:guide pos="3576"/>
        <p:guide orient="horz" pos="2844"/>
        <p:guide pos="2880"/>
        <p:guide orient="horz" pos="2754"/>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font" Target="fonts/font6.fntdata"/><Relationship Id="rId63" Type="http://schemas.microsoft.com/office/2018/10/relationships/authors" Target="author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font" Target="fonts/font1.fntdata"/><Relationship Id="rId62"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4.fntdata"/><Relationship Id="rId58"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notesMaster" Target="notesMasters/notesMaster1.xml"/><Relationship Id="rId57" Type="http://schemas.openxmlformats.org/officeDocument/2006/relationships/commentAuthors" Target="commentAuthors.xml"/><Relationship Id="rId61"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3.fntdata"/><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font" Target="fonts/font2.fntdata"/><Relationship Id="rId56" Type="http://customschemas.google.com/relationships/presentationmetadata" Target="metadata"/><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5.fntdata"/><Relationship Id="rId5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ha, Samar" userId="524c00f4-0523-4478-8ece-696d0d5b474e" providerId="ADAL" clId="{06D5A388-507B-45C6-8DFD-F4EEDCAE7E1E}"/>
    <pc:docChg chg="modSld">
      <pc:chgData name="Jha, Samar" userId="524c00f4-0523-4478-8ece-696d0d5b474e" providerId="ADAL" clId="{06D5A388-507B-45C6-8DFD-F4EEDCAE7E1E}" dt="2024-08-12T19:55:04.470" v="1" actId="20577"/>
      <pc:docMkLst>
        <pc:docMk/>
      </pc:docMkLst>
      <pc:sldChg chg="modNotesTx">
        <pc:chgData name="Jha, Samar" userId="524c00f4-0523-4478-8ece-696d0d5b474e" providerId="ADAL" clId="{06D5A388-507B-45C6-8DFD-F4EEDCAE7E1E}" dt="2024-08-12T19:55:04.470" v="1" actId="20577"/>
        <pc:sldMkLst>
          <pc:docMk/>
          <pc:sldMk cId="2019459365" sldId="1998"/>
        </pc:sldMkLst>
      </pc:sldChg>
      <pc:sldChg chg="modNotesTx">
        <pc:chgData name="Jha, Samar" userId="524c00f4-0523-4478-8ece-696d0d5b474e" providerId="ADAL" clId="{06D5A388-507B-45C6-8DFD-F4EEDCAE7E1E}" dt="2024-08-12T19:54:55.023" v="0" actId="20577"/>
        <pc:sldMkLst>
          <pc:docMk/>
          <pc:sldMk cId="1399436551" sldId="200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3"/>
        <p:cNvGrpSpPr/>
        <p:nvPr/>
      </p:nvGrpSpPr>
      <p:grpSpPr>
        <a:xfrm>
          <a:off x="0" y="0"/>
          <a:ext cx="0" cy="0"/>
          <a:chOff x="0" y="0"/>
          <a:chExt cx="0" cy="0"/>
        </a:xfrm>
      </p:grpSpPr>
      <p:sp>
        <p:nvSpPr>
          <p:cNvPr id="714" name="Google Shape;714;p34:notes"/>
          <p:cNvSpPr>
            <a:spLocks noGrp="1" noRot="1" noChangeAspect="1"/>
          </p:cNvSpPr>
          <p:nvPr>
            <p:ph type="sldImg" idx="2"/>
          </p:nvPr>
        </p:nvSpPr>
        <p:spPr>
          <a:xfrm>
            <a:off x="735013" y="1173163"/>
            <a:ext cx="5632450" cy="31686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5" name="Google Shape;715;p34:notes"/>
          <p:cNvSpPr txBox="1">
            <a:spLocks noGrp="1"/>
          </p:cNvSpPr>
          <p:nvPr>
            <p:ph type="body" idx="1"/>
          </p:nvPr>
        </p:nvSpPr>
        <p:spPr>
          <a:xfrm>
            <a:off x="710248" y="4518204"/>
            <a:ext cx="5681980" cy="3696712"/>
          </a:xfrm>
          <a:prstGeom prst="rect">
            <a:avLst/>
          </a:prstGeom>
          <a:noFill/>
          <a:ln>
            <a:noFill/>
          </a:ln>
        </p:spPr>
        <p:txBody>
          <a:bodyPr spcFirstLastPara="1" wrap="square" lIns="94225" tIns="47100" rIns="94225" bIns="47100" anchor="t" anchorCtr="0">
            <a:noAutofit/>
          </a:bodyPr>
          <a:lstStyle/>
          <a:p>
            <a:pPr marL="0" lvl="0" indent="0" algn="l" rtl="0">
              <a:lnSpc>
                <a:spcPct val="100000"/>
              </a:lnSpc>
              <a:spcBef>
                <a:spcPts val="0"/>
              </a:spcBef>
              <a:spcAft>
                <a:spcPts val="0"/>
              </a:spcAft>
              <a:buClr>
                <a:schemeClr val="lt1"/>
              </a:buClr>
              <a:buSzPts val="1400"/>
              <a:buFont typeface="Calibri"/>
              <a:buNone/>
            </a:pPr>
            <a:endParaRPr lang="en-US" dirty="0"/>
          </a:p>
        </p:txBody>
      </p:sp>
      <p:sp>
        <p:nvSpPr>
          <p:cNvPr id="716" name="Google Shape;716;p34:notes"/>
          <p:cNvSpPr txBox="1">
            <a:spLocks noGrp="1"/>
          </p:cNvSpPr>
          <p:nvPr>
            <p:ph type="sldNum" idx="12"/>
          </p:nvPr>
        </p:nvSpPr>
        <p:spPr>
          <a:xfrm>
            <a:off x="4023092" y="8917422"/>
            <a:ext cx="3077739" cy="471053"/>
          </a:xfrm>
          <a:prstGeom prst="rect">
            <a:avLst/>
          </a:prstGeom>
          <a:noFill/>
          <a:ln>
            <a:noFill/>
          </a:ln>
        </p:spPr>
        <p:txBody>
          <a:bodyPr spcFirstLastPara="1" wrap="square" lIns="94225" tIns="47100" rIns="94225" bIns="47100" anchor="b" anchorCtr="0">
            <a:noAutofit/>
          </a:bodyPr>
          <a:lstStyle/>
          <a:p>
            <a:pPr marL="0" marR="0" lvl="0" indent="0" algn="r" defTabSz="914400" rtl="0" eaLnBrk="1" fontAlgn="auto" latinLnBrk="0" hangingPunct="1">
              <a:lnSpc>
                <a:spcPct val="100000"/>
              </a:lnSpc>
              <a:spcBef>
                <a:spcPts val="0"/>
              </a:spcBef>
              <a:spcAft>
                <a:spcPts val="0"/>
              </a:spcAft>
              <a:buClr>
                <a:srgbClr val="FFFFFF"/>
              </a:buClr>
              <a:buSzPts val="1200"/>
              <a:buFont typeface="Calibri"/>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FFFFFF"/>
                </a:buClr>
                <a:buSzPts val="1200"/>
                <a:buFont typeface="Calibri"/>
                <a:buNone/>
                <a:tabLst/>
                <a:defRPr/>
              </a:pPr>
              <a:t>5</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1902951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8"/>
        <p:cNvGrpSpPr/>
        <p:nvPr/>
      </p:nvGrpSpPr>
      <p:grpSpPr>
        <a:xfrm>
          <a:off x="0" y="0"/>
          <a:ext cx="0" cy="0"/>
          <a:chOff x="0" y="0"/>
          <a:chExt cx="0" cy="0"/>
        </a:xfrm>
      </p:grpSpPr>
      <p:sp>
        <p:nvSpPr>
          <p:cNvPr id="879" name="Google Shape;879;p1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80" name="Google Shape;880;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058076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2"/>
        <p:cNvGrpSpPr/>
        <p:nvPr/>
      </p:nvGrpSpPr>
      <p:grpSpPr>
        <a:xfrm>
          <a:off x="0" y="0"/>
          <a:ext cx="0" cy="0"/>
          <a:chOff x="0" y="0"/>
          <a:chExt cx="0" cy="0"/>
        </a:xfrm>
      </p:grpSpPr>
      <p:sp>
        <p:nvSpPr>
          <p:cNvPr id="943" name="Google Shape;943;p16:notes"/>
          <p:cNvSpPr>
            <a:spLocks noGrp="1" noRot="1" noChangeAspect="1"/>
          </p:cNvSpPr>
          <p:nvPr>
            <p:ph type="sldImg" idx="2"/>
          </p:nvPr>
        </p:nvSpPr>
        <p:spPr>
          <a:xfrm>
            <a:off x="735013" y="1173163"/>
            <a:ext cx="5632450" cy="31686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44" name="Google Shape;944;p16:notes"/>
          <p:cNvSpPr txBox="1">
            <a:spLocks noGrp="1"/>
          </p:cNvSpPr>
          <p:nvPr>
            <p:ph type="body" idx="1"/>
          </p:nvPr>
        </p:nvSpPr>
        <p:spPr>
          <a:xfrm>
            <a:off x="710248" y="4518204"/>
            <a:ext cx="5681980" cy="3696712"/>
          </a:xfrm>
          <a:prstGeom prst="rect">
            <a:avLst/>
          </a:prstGeom>
          <a:noFill/>
          <a:ln>
            <a:noFill/>
          </a:ln>
        </p:spPr>
        <p:txBody>
          <a:bodyPr spcFirstLastPara="1" wrap="square" lIns="94225" tIns="47100" rIns="94225" bIns="47100" anchor="t" anchorCtr="0">
            <a:noAutofit/>
          </a:bodyPr>
          <a:lstStyle/>
          <a:p>
            <a:pPr marL="0" marR="0" lvl="0" indent="0" algn="l" rtl="0">
              <a:lnSpc>
                <a:spcPct val="100000"/>
              </a:lnSpc>
              <a:spcBef>
                <a:spcPts val="0"/>
              </a:spcBef>
              <a:spcAft>
                <a:spcPts val="0"/>
              </a:spcAft>
              <a:buClr>
                <a:schemeClr val="lt1"/>
              </a:buClr>
              <a:buSzPts val="1200"/>
              <a:buFont typeface="Calibri"/>
              <a:buNone/>
            </a:pPr>
            <a:r>
              <a:rPr lang="en-US" dirty="0"/>
              <a:t>Source:  Expanding Middle Housing Options: A Guide to Local Middle Housing Regulations, AARP Livable Communities, April, 2024</a:t>
            </a:r>
            <a:endParaRPr dirty="0"/>
          </a:p>
        </p:txBody>
      </p:sp>
      <p:sp>
        <p:nvSpPr>
          <p:cNvPr id="945" name="Google Shape;945;p16:notes"/>
          <p:cNvSpPr txBox="1">
            <a:spLocks noGrp="1"/>
          </p:cNvSpPr>
          <p:nvPr>
            <p:ph type="sldNum" idx="12"/>
          </p:nvPr>
        </p:nvSpPr>
        <p:spPr>
          <a:xfrm>
            <a:off x="4023092" y="8917422"/>
            <a:ext cx="3077739" cy="471053"/>
          </a:xfrm>
          <a:prstGeom prst="rect">
            <a:avLst/>
          </a:prstGeom>
          <a:noFill/>
          <a:ln>
            <a:noFill/>
          </a:ln>
        </p:spPr>
        <p:txBody>
          <a:bodyPr spcFirstLastPara="1" wrap="square" lIns="94225" tIns="47100" rIns="94225" bIns="47100" anchor="b" anchorCtr="0">
            <a:noAutofit/>
          </a:bodyPr>
          <a:lstStyle/>
          <a:p>
            <a:pPr marL="0" marR="0" lvl="0" indent="0" algn="r" rtl="0">
              <a:lnSpc>
                <a:spcPct val="100000"/>
              </a:lnSpc>
              <a:spcBef>
                <a:spcPts val="0"/>
              </a:spcBef>
              <a:spcAft>
                <a:spcPts val="0"/>
              </a:spcAft>
              <a:buClr>
                <a:srgbClr val="FFFFFF"/>
              </a:buClr>
              <a:buSzPts val="1200"/>
              <a:buFont typeface="Calibri"/>
              <a:buNone/>
            </a:pPr>
            <a:fld id="{00000000-1234-1234-1234-123412341234}" type="slidenum">
              <a:rPr lang="en-US" sz="1400" b="0" i="0" u="none" strike="noStrike" cap="none">
                <a:solidFill>
                  <a:srgbClr val="000000"/>
                </a:solidFill>
                <a:latin typeface="Arial"/>
                <a:ea typeface="Arial"/>
                <a:cs typeface="Arial"/>
                <a:sym typeface="Arial"/>
              </a:rPr>
              <a:t>18</a:t>
            </a:fld>
            <a:endParaRPr sz="1400" b="0" i="0" u="none" strike="noStrike" cap="none" dirty="0">
              <a:solidFill>
                <a:srgbClr val="000000"/>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3"/>
        <p:cNvGrpSpPr/>
        <p:nvPr/>
      </p:nvGrpSpPr>
      <p:grpSpPr>
        <a:xfrm>
          <a:off x="0" y="0"/>
          <a:ext cx="0" cy="0"/>
          <a:chOff x="0" y="0"/>
          <a:chExt cx="0" cy="0"/>
        </a:xfrm>
      </p:grpSpPr>
      <p:sp>
        <p:nvSpPr>
          <p:cNvPr id="1124" name="Google Shape;1124;p1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25" name="Google Shape;1125;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9"/>
        <p:cNvGrpSpPr/>
        <p:nvPr/>
      </p:nvGrpSpPr>
      <p:grpSpPr>
        <a:xfrm>
          <a:off x="0" y="0"/>
          <a:ext cx="0" cy="0"/>
          <a:chOff x="0" y="0"/>
          <a:chExt cx="0" cy="0"/>
        </a:xfrm>
      </p:grpSpPr>
      <p:sp>
        <p:nvSpPr>
          <p:cNvPr id="1150" name="Google Shape;1150;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51" name="Google Shape;1151;p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52" name="Google Shape;1152;p1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2"/>
        <p:cNvGrpSpPr/>
        <p:nvPr/>
      </p:nvGrpSpPr>
      <p:grpSpPr>
        <a:xfrm>
          <a:off x="0" y="0"/>
          <a:ext cx="0" cy="0"/>
          <a:chOff x="0" y="0"/>
          <a:chExt cx="0" cy="0"/>
        </a:xfrm>
      </p:grpSpPr>
      <p:sp>
        <p:nvSpPr>
          <p:cNvPr id="923" name="Google Shape;923;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4" name="Google Shape;924;p4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925" name="Google Shape;925;p4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21</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8161184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3"/>
        <p:cNvGrpSpPr/>
        <p:nvPr/>
      </p:nvGrpSpPr>
      <p:grpSpPr>
        <a:xfrm>
          <a:off x="0" y="0"/>
          <a:ext cx="0" cy="0"/>
          <a:chOff x="0" y="0"/>
          <a:chExt cx="0" cy="0"/>
        </a:xfrm>
      </p:grpSpPr>
      <p:sp>
        <p:nvSpPr>
          <p:cNvPr id="714" name="Google Shape;714;p34:notes"/>
          <p:cNvSpPr>
            <a:spLocks noGrp="1" noRot="1" noChangeAspect="1"/>
          </p:cNvSpPr>
          <p:nvPr>
            <p:ph type="sldImg" idx="2"/>
          </p:nvPr>
        </p:nvSpPr>
        <p:spPr>
          <a:xfrm>
            <a:off x="735013" y="1173163"/>
            <a:ext cx="5632450" cy="31686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5" name="Google Shape;715;p34:notes"/>
          <p:cNvSpPr txBox="1">
            <a:spLocks noGrp="1"/>
          </p:cNvSpPr>
          <p:nvPr>
            <p:ph type="body" idx="1"/>
          </p:nvPr>
        </p:nvSpPr>
        <p:spPr>
          <a:xfrm>
            <a:off x="710248" y="4518204"/>
            <a:ext cx="5681980" cy="3696712"/>
          </a:xfrm>
          <a:prstGeom prst="rect">
            <a:avLst/>
          </a:prstGeom>
          <a:noFill/>
          <a:ln>
            <a:noFill/>
          </a:ln>
        </p:spPr>
        <p:txBody>
          <a:bodyPr spcFirstLastPara="1" wrap="square" lIns="94225" tIns="47100" rIns="94225" bIns="47100" anchor="t" anchorCtr="0">
            <a:noAutofit/>
          </a:bodyPr>
          <a:lstStyle/>
          <a:p>
            <a:pPr marL="0" lvl="0" indent="0" algn="l" rtl="0">
              <a:lnSpc>
                <a:spcPct val="100000"/>
              </a:lnSpc>
              <a:spcBef>
                <a:spcPts val="0"/>
              </a:spcBef>
              <a:spcAft>
                <a:spcPts val="0"/>
              </a:spcAft>
              <a:buSzPts val="1400"/>
              <a:buNone/>
            </a:pPr>
            <a:endParaRPr dirty="0"/>
          </a:p>
        </p:txBody>
      </p:sp>
      <p:sp>
        <p:nvSpPr>
          <p:cNvPr id="716" name="Google Shape;716;p34:notes"/>
          <p:cNvSpPr txBox="1">
            <a:spLocks noGrp="1"/>
          </p:cNvSpPr>
          <p:nvPr>
            <p:ph type="sldNum" idx="12"/>
          </p:nvPr>
        </p:nvSpPr>
        <p:spPr>
          <a:xfrm>
            <a:off x="4023092" y="8917422"/>
            <a:ext cx="3077739" cy="471053"/>
          </a:xfrm>
          <a:prstGeom prst="rect">
            <a:avLst/>
          </a:prstGeom>
          <a:noFill/>
          <a:ln>
            <a:noFill/>
          </a:ln>
        </p:spPr>
        <p:txBody>
          <a:bodyPr spcFirstLastPara="1" wrap="square" lIns="94225" tIns="47100" rIns="94225" bIns="47100" anchor="b" anchorCtr="0">
            <a:noAutofit/>
          </a:bodyPr>
          <a:lstStyle/>
          <a:p>
            <a:pPr marL="0" marR="0" lvl="0" indent="0" algn="r" defTabSz="914400" rtl="0" eaLnBrk="1" fontAlgn="auto" latinLnBrk="0" hangingPunct="1">
              <a:lnSpc>
                <a:spcPct val="100000"/>
              </a:lnSpc>
              <a:spcBef>
                <a:spcPts val="0"/>
              </a:spcBef>
              <a:spcAft>
                <a:spcPts val="0"/>
              </a:spcAft>
              <a:buClr>
                <a:srgbClr val="FFFFFF"/>
              </a:buClr>
              <a:buSzPts val="1200"/>
              <a:buFont typeface="Calibri"/>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FFFFFF"/>
                </a:buClr>
                <a:buSzPts val="1200"/>
                <a:buFont typeface="Calibri"/>
                <a:buNone/>
                <a:tabLst/>
                <a:defRPr/>
              </a:pPr>
              <a:t>6</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875403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7" name="Google Shape;417;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8" name="Google Shape;418;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t>7</a:t>
            </a:fld>
            <a:endParaRPr kumimoji="0" sz="12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2258006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3"/>
        <p:cNvGrpSpPr/>
        <p:nvPr/>
      </p:nvGrpSpPr>
      <p:grpSpPr>
        <a:xfrm>
          <a:off x="0" y="0"/>
          <a:ext cx="0" cy="0"/>
          <a:chOff x="0" y="0"/>
          <a:chExt cx="0" cy="0"/>
        </a:xfrm>
      </p:grpSpPr>
      <p:sp>
        <p:nvSpPr>
          <p:cNvPr id="714" name="Google Shape;714;p34:notes"/>
          <p:cNvSpPr>
            <a:spLocks noGrp="1" noRot="1" noChangeAspect="1"/>
          </p:cNvSpPr>
          <p:nvPr>
            <p:ph type="sldImg" idx="2"/>
          </p:nvPr>
        </p:nvSpPr>
        <p:spPr>
          <a:xfrm>
            <a:off x="735013" y="1173163"/>
            <a:ext cx="5632450" cy="31686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5" name="Google Shape;715;p34:notes"/>
          <p:cNvSpPr txBox="1">
            <a:spLocks noGrp="1"/>
          </p:cNvSpPr>
          <p:nvPr>
            <p:ph type="body" idx="1"/>
          </p:nvPr>
        </p:nvSpPr>
        <p:spPr>
          <a:xfrm>
            <a:off x="710248" y="4518204"/>
            <a:ext cx="5681980" cy="3696712"/>
          </a:xfrm>
          <a:prstGeom prst="rect">
            <a:avLst/>
          </a:prstGeom>
          <a:noFill/>
          <a:ln>
            <a:noFill/>
          </a:ln>
        </p:spPr>
        <p:txBody>
          <a:bodyPr spcFirstLastPara="1" wrap="square" lIns="94225" tIns="47100" rIns="94225" bIns="47100" anchor="t" anchorCtr="0">
            <a:noAutofit/>
          </a:bodyPr>
          <a:lstStyle/>
          <a:p>
            <a:pPr marL="0" lvl="0" indent="0" algn="l" rtl="0">
              <a:lnSpc>
                <a:spcPct val="100000"/>
              </a:lnSpc>
              <a:spcBef>
                <a:spcPts val="0"/>
              </a:spcBef>
              <a:spcAft>
                <a:spcPts val="0"/>
              </a:spcAft>
              <a:buSzPts val="1400"/>
              <a:buNone/>
            </a:pPr>
            <a:endParaRPr dirty="0"/>
          </a:p>
        </p:txBody>
      </p:sp>
      <p:sp>
        <p:nvSpPr>
          <p:cNvPr id="716" name="Google Shape;716;p34:notes"/>
          <p:cNvSpPr txBox="1">
            <a:spLocks noGrp="1"/>
          </p:cNvSpPr>
          <p:nvPr>
            <p:ph type="sldNum" idx="12"/>
          </p:nvPr>
        </p:nvSpPr>
        <p:spPr>
          <a:xfrm>
            <a:off x="4023092" y="8917422"/>
            <a:ext cx="3077739" cy="471053"/>
          </a:xfrm>
          <a:prstGeom prst="rect">
            <a:avLst/>
          </a:prstGeom>
          <a:noFill/>
          <a:ln>
            <a:noFill/>
          </a:ln>
        </p:spPr>
        <p:txBody>
          <a:bodyPr spcFirstLastPara="1" wrap="square" lIns="94225" tIns="47100" rIns="94225" bIns="47100" anchor="b" anchorCtr="0">
            <a:noAutofit/>
          </a:bodyPr>
          <a:lstStyle/>
          <a:p>
            <a:pPr marL="0" marR="0" lvl="0" indent="0" algn="r" defTabSz="914400" rtl="0" eaLnBrk="1" fontAlgn="auto" latinLnBrk="0" hangingPunct="1">
              <a:lnSpc>
                <a:spcPct val="100000"/>
              </a:lnSpc>
              <a:spcBef>
                <a:spcPts val="0"/>
              </a:spcBef>
              <a:spcAft>
                <a:spcPts val="0"/>
              </a:spcAft>
              <a:buClr>
                <a:srgbClr val="FFFFFF"/>
              </a:buClr>
              <a:buSzPts val="1200"/>
              <a:buFont typeface="Calibri"/>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FFFFFF"/>
                </a:buClr>
                <a:buSzPts val="1200"/>
                <a:buFont typeface="Calibri"/>
                <a:buNone/>
                <a:tabLst/>
                <a:defRPr/>
              </a:pPr>
              <a:t>8</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115786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3"/>
        <p:cNvGrpSpPr/>
        <p:nvPr/>
      </p:nvGrpSpPr>
      <p:grpSpPr>
        <a:xfrm>
          <a:off x="0" y="0"/>
          <a:ext cx="0" cy="0"/>
          <a:chOff x="0" y="0"/>
          <a:chExt cx="0" cy="0"/>
        </a:xfrm>
      </p:grpSpPr>
      <p:sp>
        <p:nvSpPr>
          <p:cNvPr id="714" name="Google Shape;714;p34:notes"/>
          <p:cNvSpPr>
            <a:spLocks noGrp="1" noRot="1" noChangeAspect="1"/>
          </p:cNvSpPr>
          <p:nvPr>
            <p:ph type="sldImg" idx="2"/>
          </p:nvPr>
        </p:nvSpPr>
        <p:spPr>
          <a:xfrm>
            <a:off x="735013" y="1173163"/>
            <a:ext cx="5632450" cy="31686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5" name="Google Shape;715;p34:notes"/>
          <p:cNvSpPr txBox="1">
            <a:spLocks noGrp="1"/>
          </p:cNvSpPr>
          <p:nvPr>
            <p:ph type="body" idx="1"/>
          </p:nvPr>
        </p:nvSpPr>
        <p:spPr>
          <a:xfrm>
            <a:off x="710248" y="4518204"/>
            <a:ext cx="5681980" cy="3696712"/>
          </a:xfrm>
          <a:prstGeom prst="rect">
            <a:avLst/>
          </a:prstGeom>
          <a:noFill/>
          <a:ln>
            <a:noFill/>
          </a:ln>
        </p:spPr>
        <p:txBody>
          <a:bodyPr spcFirstLastPara="1" wrap="square" lIns="94225" tIns="47100" rIns="94225" bIns="47100" anchor="t" anchorCtr="0">
            <a:noAutofit/>
          </a:bodyPr>
          <a:lstStyle/>
          <a:p>
            <a:pPr marL="0" lvl="0" indent="0" algn="l" rtl="0">
              <a:lnSpc>
                <a:spcPct val="100000"/>
              </a:lnSpc>
              <a:spcBef>
                <a:spcPts val="0"/>
              </a:spcBef>
              <a:spcAft>
                <a:spcPts val="0"/>
              </a:spcAft>
              <a:buClr>
                <a:schemeClr val="lt1"/>
              </a:buClr>
              <a:buSzPts val="1400"/>
              <a:buFont typeface="Calibri"/>
              <a:buNone/>
            </a:pPr>
            <a:endParaRPr lang="en-US" dirty="0"/>
          </a:p>
        </p:txBody>
      </p:sp>
      <p:sp>
        <p:nvSpPr>
          <p:cNvPr id="716" name="Google Shape;716;p34:notes"/>
          <p:cNvSpPr txBox="1">
            <a:spLocks noGrp="1"/>
          </p:cNvSpPr>
          <p:nvPr>
            <p:ph type="sldNum" idx="12"/>
          </p:nvPr>
        </p:nvSpPr>
        <p:spPr>
          <a:xfrm>
            <a:off x="4023092" y="8917422"/>
            <a:ext cx="3077739" cy="471053"/>
          </a:xfrm>
          <a:prstGeom prst="rect">
            <a:avLst/>
          </a:prstGeom>
          <a:noFill/>
          <a:ln>
            <a:noFill/>
          </a:ln>
        </p:spPr>
        <p:txBody>
          <a:bodyPr spcFirstLastPara="1" wrap="square" lIns="94225" tIns="47100" rIns="94225" bIns="47100" anchor="b" anchorCtr="0">
            <a:noAutofit/>
          </a:bodyPr>
          <a:lstStyle/>
          <a:p>
            <a:pPr marL="0" marR="0" lvl="0" indent="0" algn="r" defTabSz="914400" rtl="0" eaLnBrk="1" fontAlgn="auto" latinLnBrk="0" hangingPunct="1">
              <a:lnSpc>
                <a:spcPct val="100000"/>
              </a:lnSpc>
              <a:spcBef>
                <a:spcPts val="0"/>
              </a:spcBef>
              <a:spcAft>
                <a:spcPts val="0"/>
              </a:spcAft>
              <a:buClr>
                <a:srgbClr val="FFFFFF"/>
              </a:buClr>
              <a:buSzPts val="1200"/>
              <a:buFont typeface="Calibri"/>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FFFFFF"/>
                </a:buClr>
                <a:buSzPts val="1200"/>
                <a:buFont typeface="Calibri"/>
                <a:buNone/>
                <a:tabLst/>
                <a:defRPr/>
              </a:pPr>
              <a:t>9</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7566409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3"/>
        <p:cNvGrpSpPr/>
        <p:nvPr/>
      </p:nvGrpSpPr>
      <p:grpSpPr>
        <a:xfrm>
          <a:off x="0" y="0"/>
          <a:ext cx="0" cy="0"/>
          <a:chOff x="0" y="0"/>
          <a:chExt cx="0" cy="0"/>
        </a:xfrm>
      </p:grpSpPr>
      <p:sp>
        <p:nvSpPr>
          <p:cNvPr id="714" name="Google Shape;714;p34:notes"/>
          <p:cNvSpPr>
            <a:spLocks noGrp="1" noRot="1" noChangeAspect="1"/>
          </p:cNvSpPr>
          <p:nvPr>
            <p:ph type="sldImg" idx="2"/>
          </p:nvPr>
        </p:nvSpPr>
        <p:spPr>
          <a:xfrm>
            <a:off x="735013" y="1173163"/>
            <a:ext cx="5632450" cy="31686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5" name="Google Shape;715;p34:notes"/>
          <p:cNvSpPr txBox="1">
            <a:spLocks noGrp="1"/>
          </p:cNvSpPr>
          <p:nvPr>
            <p:ph type="body" idx="1"/>
          </p:nvPr>
        </p:nvSpPr>
        <p:spPr>
          <a:xfrm>
            <a:off x="710248" y="4518204"/>
            <a:ext cx="5681980" cy="3696712"/>
          </a:xfrm>
          <a:prstGeom prst="rect">
            <a:avLst/>
          </a:prstGeom>
          <a:noFill/>
          <a:ln>
            <a:noFill/>
          </a:ln>
        </p:spPr>
        <p:txBody>
          <a:bodyPr spcFirstLastPara="1" wrap="square" lIns="94225" tIns="47100" rIns="94225" bIns="47100" anchor="t" anchorCtr="0">
            <a:noAutofit/>
          </a:bodyPr>
          <a:lstStyle/>
          <a:p>
            <a:pPr marL="0" lvl="0" indent="0" algn="l" rtl="0">
              <a:lnSpc>
                <a:spcPct val="100000"/>
              </a:lnSpc>
              <a:spcBef>
                <a:spcPts val="0"/>
              </a:spcBef>
              <a:spcAft>
                <a:spcPts val="0"/>
              </a:spcAft>
              <a:buSzPts val="1400"/>
              <a:buNone/>
            </a:pPr>
            <a:endParaRPr dirty="0"/>
          </a:p>
        </p:txBody>
      </p:sp>
      <p:sp>
        <p:nvSpPr>
          <p:cNvPr id="716" name="Google Shape;716;p34:notes"/>
          <p:cNvSpPr txBox="1">
            <a:spLocks noGrp="1"/>
          </p:cNvSpPr>
          <p:nvPr>
            <p:ph type="sldNum" idx="12"/>
          </p:nvPr>
        </p:nvSpPr>
        <p:spPr>
          <a:xfrm>
            <a:off x="4023092" y="8917422"/>
            <a:ext cx="3077739" cy="471053"/>
          </a:xfrm>
          <a:prstGeom prst="rect">
            <a:avLst/>
          </a:prstGeom>
          <a:noFill/>
          <a:ln>
            <a:noFill/>
          </a:ln>
        </p:spPr>
        <p:txBody>
          <a:bodyPr spcFirstLastPara="1" wrap="square" lIns="94225" tIns="47100" rIns="94225" bIns="47100" anchor="b" anchorCtr="0">
            <a:noAutofit/>
          </a:bodyPr>
          <a:lstStyle/>
          <a:p>
            <a:pPr marL="0" marR="0" lvl="0" indent="0" algn="r" defTabSz="914400" rtl="0" eaLnBrk="1" fontAlgn="auto" latinLnBrk="0" hangingPunct="1">
              <a:lnSpc>
                <a:spcPct val="100000"/>
              </a:lnSpc>
              <a:spcBef>
                <a:spcPts val="0"/>
              </a:spcBef>
              <a:spcAft>
                <a:spcPts val="0"/>
              </a:spcAft>
              <a:buClr>
                <a:srgbClr val="FFFFFF"/>
              </a:buClr>
              <a:buSzPts val="1200"/>
              <a:buFont typeface="Calibri"/>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FFFFFF"/>
                </a:buClr>
                <a:buSzPts val="1200"/>
                <a:buFont typeface="Calibri"/>
                <a:buNone/>
                <a:tabLst/>
                <a:defRPr/>
              </a:pPr>
              <a:t>10</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7045360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5"/>
        <p:cNvGrpSpPr/>
        <p:nvPr/>
      </p:nvGrpSpPr>
      <p:grpSpPr>
        <a:xfrm>
          <a:off x="0" y="0"/>
          <a:ext cx="0" cy="0"/>
          <a:chOff x="0" y="0"/>
          <a:chExt cx="0" cy="0"/>
        </a:xfrm>
      </p:grpSpPr>
      <p:sp>
        <p:nvSpPr>
          <p:cNvPr id="746" name="Google Shape;746;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7" name="Google Shape;747;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48" name="Google Shape;748;p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t>13</a:t>
            </a:fld>
            <a:endParaRPr kumimoji="0" sz="12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6"/>
        <p:cNvGrpSpPr/>
        <p:nvPr/>
      </p:nvGrpSpPr>
      <p:grpSpPr>
        <a:xfrm>
          <a:off x="0" y="0"/>
          <a:ext cx="0" cy="0"/>
          <a:chOff x="0" y="0"/>
          <a:chExt cx="0" cy="0"/>
        </a:xfrm>
      </p:grpSpPr>
      <p:sp>
        <p:nvSpPr>
          <p:cNvPr id="797" name="Google Shape;797;p1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98" name="Google Shape;798;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467019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7"/>
        <p:cNvGrpSpPr/>
        <p:nvPr/>
      </p:nvGrpSpPr>
      <p:grpSpPr>
        <a:xfrm>
          <a:off x="0" y="0"/>
          <a:ext cx="0" cy="0"/>
          <a:chOff x="0" y="0"/>
          <a:chExt cx="0" cy="0"/>
        </a:xfrm>
      </p:grpSpPr>
      <p:sp>
        <p:nvSpPr>
          <p:cNvPr id="838" name="Google Shape;838;p1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39" name="Google Shape;839;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Red_Title">
  <p:cSld name="Red_Title">
    <p:bg>
      <p:bgPr>
        <a:solidFill>
          <a:srgbClr val="EC1300"/>
        </a:solidFill>
        <a:effectLst/>
      </p:bgPr>
    </p:bg>
    <p:spTree>
      <p:nvGrpSpPr>
        <p:cNvPr id="1" name="Shape 19"/>
        <p:cNvGrpSpPr/>
        <p:nvPr/>
      </p:nvGrpSpPr>
      <p:grpSpPr>
        <a:xfrm>
          <a:off x="0" y="0"/>
          <a:ext cx="0" cy="0"/>
          <a:chOff x="0" y="0"/>
          <a:chExt cx="0" cy="0"/>
        </a:xfrm>
      </p:grpSpPr>
      <p:sp>
        <p:nvSpPr>
          <p:cNvPr id="20" name="Google Shape;20;p54"/>
          <p:cNvSpPr txBox="1">
            <a:spLocks noGrp="1"/>
          </p:cNvSpPr>
          <p:nvPr>
            <p:ph type="title"/>
          </p:nvPr>
        </p:nvSpPr>
        <p:spPr>
          <a:xfrm>
            <a:off x="345518" y="1310325"/>
            <a:ext cx="6498619" cy="1668545"/>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lt1"/>
              </a:buClr>
              <a:buSzPts val="5400"/>
              <a:buFont typeface="Arial"/>
              <a:buNone/>
              <a:defRPr sz="54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54"/>
          <p:cNvSpPr txBox="1">
            <a:spLocks noGrp="1"/>
          </p:cNvSpPr>
          <p:nvPr>
            <p:ph type="body" idx="1"/>
          </p:nvPr>
        </p:nvSpPr>
        <p:spPr>
          <a:xfrm>
            <a:off x="345518" y="3082566"/>
            <a:ext cx="6498619" cy="518474"/>
          </a:xfrm>
          <a:prstGeom prst="rect">
            <a:avLst/>
          </a:prstGeom>
          <a:noFill/>
          <a:ln>
            <a:noFill/>
          </a:ln>
        </p:spPr>
        <p:txBody>
          <a:bodyPr spcFirstLastPara="1" wrap="square" lIns="91425" tIns="182875" rIns="91425" bIns="0" anchor="b" anchorCtr="0">
            <a:normAutofit/>
          </a:bodyPr>
          <a:lstStyle>
            <a:lvl1pPr marL="457200" lvl="0" indent="-228600" algn="l">
              <a:lnSpc>
                <a:spcPct val="8000"/>
              </a:lnSpc>
              <a:spcBef>
                <a:spcPts val="720"/>
              </a:spcBef>
              <a:spcAft>
                <a:spcPts val="0"/>
              </a:spcAft>
              <a:buClr>
                <a:srgbClr val="F5F5F5"/>
              </a:buClr>
              <a:buSzPts val="3600"/>
              <a:buNone/>
              <a:defRPr sz="3600">
                <a:solidFill>
                  <a:srgbClr val="F5F5F5"/>
                </a:solidFill>
              </a:defRPr>
            </a:lvl1pPr>
            <a:lvl2pPr marL="914400" lvl="1" indent="-228600" algn="l">
              <a:lnSpc>
                <a:spcPct val="100000"/>
              </a:lnSpc>
              <a:spcBef>
                <a:spcPts val="360"/>
              </a:spcBef>
              <a:spcAft>
                <a:spcPts val="0"/>
              </a:spcAft>
              <a:buClr>
                <a:srgbClr val="F5F5F5"/>
              </a:buClr>
              <a:buSzPts val="1800"/>
              <a:buNone/>
              <a:defRPr sz="1800">
                <a:solidFill>
                  <a:srgbClr val="F5F5F5"/>
                </a:solidFill>
              </a:defRPr>
            </a:lvl2pPr>
            <a:lvl3pPr marL="1371600" lvl="2" indent="-228600" algn="l">
              <a:lnSpc>
                <a:spcPct val="100000"/>
              </a:lnSpc>
              <a:spcBef>
                <a:spcPts val="320"/>
              </a:spcBef>
              <a:spcAft>
                <a:spcPts val="0"/>
              </a:spcAft>
              <a:buClr>
                <a:srgbClr val="F5F5F5"/>
              </a:buClr>
              <a:buSzPts val="1600"/>
              <a:buNone/>
              <a:defRPr sz="1600">
                <a:solidFill>
                  <a:srgbClr val="F5F5F5"/>
                </a:solidFill>
              </a:defRPr>
            </a:lvl3pPr>
            <a:lvl4pPr marL="1828800" lvl="3" indent="-228600" algn="l">
              <a:lnSpc>
                <a:spcPct val="100000"/>
              </a:lnSpc>
              <a:spcBef>
                <a:spcPts val="280"/>
              </a:spcBef>
              <a:spcAft>
                <a:spcPts val="0"/>
              </a:spcAft>
              <a:buClr>
                <a:srgbClr val="F5F5F5"/>
              </a:buClr>
              <a:buSzPts val="1400"/>
              <a:buNone/>
              <a:defRPr sz="1400">
                <a:solidFill>
                  <a:srgbClr val="F5F5F5"/>
                </a:solidFill>
              </a:defRPr>
            </a:lvl4pPr>
            <a:lvl5pPr marL="2286000" lvl="4" indent="-228600" algn="l">
              <a:lnSpc>
                <a:spcPct val="100000"/>
              </a:lnSpc>
              <a:spcBef>
                <a:spcPts val="280"/>
              </a:spcBef>
              <a:spcAft>
                <a:spcPts val="0"/>
              </a:spcAft>
              <a:buClr>
                <a:srgbClr val="F5F5F5"/>
              </a:buClr>
              <a:buSzPts val="1400"/>
              <a:buNone/>
              <a:defRPr sz="1400">
                <a:solidFill>
                  <a:srgbClr val="F5F5F5"/>
                </a:solidFill>
              </a:defRPr>
            </a:lvl5pPr>
            <a:lvl6pPr marL="2743200" lvl="5" indent="-228600" algn="l">
              <a:lnSpc>
                <a:spcPct val="100000"/>
              </a:lnSpc>
              <a:spcBef>
                <a:spcPts val="280"/>
              </a:spcBef>
              <a:spcAft>
                <a:spcPts val="0"/>
              </a:spcAft>
              <a:buClr>
                <a:srgbClr val="F5F5F5"/>
              </a:buClr>
              <a:buSzPts val="1400"/>
              <a:buNone/>
              <a:defRPr sz="1400">
                <a:solidFill>
                  <a:srgbClr val="F5F5F5"/>
                </a:solidFill>
              </a:defRPr>
            </a:lvl6pPr>
            <a:lvl7pPr marL="3200400" lvl="6" indent="-228600" algn="l">
              <a:lnSpc>
                <a:spcPct val="100000"/>
              </a:lnSpc>
              <a:spcBef>
                <a:spcPts val="280"/>
              </a:spcBef>
              <a:spcAft>
                <a:spcPts val="0"/>
              </a:spcAft>
              <a:buClr>
                <a:srgbClr val="F5F5F5"/>
              </a:buClr>
              <a:buSzPts val="1400"/>
              <a:buNone/>
              <a:defRPr sz="1400">
                <a:solidFill>
                  <a:srgbClr val="F5F5F5"/>
                </a:solidFill>
              </a:defRPr>
            </a:lvl7pPr>
            <a:lvl8pPr marL="3657600" lvl="7" indent="-228600" algn="l">
              <a:lnSpc>
                <a:spcPct val="100000"/>
              </a:lnSpc>
              <a:spcBef>
                <a:spcPts val="280"/>
              </a:spcBef>
              <a:spcAft>
                <a:spcPts val="0"/>
              </a:spcAft>
              <a:buClr>
                <a:srgbClr val="F5F5F5"/>
              </a:buClr>
              <a:buSzPts val="1400"/>
              <a:buNone/>
              <a:defRPr sz="1400">
                <a:solidFill>
                  <a:srgbClr val="F5F5F5"/>
                </a:solidFill>
              </a:defRPr>
            </a:lvl8pPr>
            <a:lvl9pPr marL="4114800" lvl="8" indent="-228600" algn="l">
              <a:lnSpc>
                <a:spcPct val="100000"/>
              </a:lnSpc>
              <a:spcBef>
                <a:spcPts val="280"/>
              </a:spcBef>
              <a:spcAft>
                <a:spcPts val="0"/>
              </a:spcAft>
              <a:buClr>
                <a:srgbClr val="F5F5F5"/>
              </a:buClr>
              <a:buSzPts val="1400"/>
              <a:buNone/>
              <a:defRPr sz="1400">
                <a:solidFill>
                  <a:srgbClr val="F5F5F5"/>
                </a:solidFill>
              </a:defRPr>
            </a:lvl9pPr>
          </a:lstStyle>
          <a:p>
            <a:endParaRPr/>
          </a:p>
        </p:txBody>
      </p:sp>
      <p:pic>
        <p:nvPicPr>
          <p:cNvPr id="22" name="Google Shape;22;p54" descr="A picture containing drawing&#10;&#10;Description automatically generated"/>
          <p:cNvPicPr preferRelativeResize="0"/>
          <p:nvPr/>
        </p:nvPicPr>
        <p:blipFill rotWithShape="1">
          <a:blip r:embed="rId2">
            <a:alphaModFix/>
          </a:blip>
          <a:srcRect/>
          <a:stretch/>
        </p:blipFill>
        <p:spPr>
          <a:xfrm>
            <a:off x="345518" y="374846"/>
            <a:ext cx="1323025" cy="271854"/>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White_Interior_2">
  <p:cSld name="White_Interior_2">
    <p:spTree>
      <p:nvGrpSpPr>
        <p:cNvPr id="1" name="Shape 72"/>
        <p:cNvGrpSpPr/>
        <p:nvPr/>
      </p:nvGrpSpPr>
      <p:grpSpPr>
        <a:xfrm>
          <a:off x="0" y="0"/>
          <a:ext cx="0" cy="0"/>
          <a:chOff x="0" y="0"/>
          <a:chExt cx="0" cy="0"/>
        </a:xfrm>
      </p:grpSpPr>
      <p:sp>
        <p:nvSpPr>
          <p:cNvPr id="73" name="Google Shape;73;p62"/>
          <p:cNvSpPr txBox="1">
            <a:spLocks noGrp="1"/>
          </p:cNvSpPr>
          <p:nvPr>
            <p:ph type="body" idx="1"/>
          </p:nvPr>
        </p:nvSpPr>
        <p:spPr>
          <a:xfrm>
            <a:off x="457200" y="1151335"/>
            <a:ext cx="4040188" cy="47982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00"/>
              </a:spcBef>
              <a:spcAft>
                <a:spcPts val="0"/>
              </a:spcAft>
              <a:buClr>
                <a:srgbClr val="EC1300"/>
              </a:buClr>
              <a:buSzPts val="2000"/>
              <a:buNone/>
              <a:defRPr sz="2000" b="1">
                <a:solidFill>
                  <a:srgbClr val="EC1300"/>
                </a:solidFill>
              </a:defRPr>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74" name="Google Shape;74;p62"/>
          <p:cNvSpPr txBox="1">
            <a:spLocks noGrp="1"/>
          </p:cNvSpPr>
          <p:nvPr>
            <p:ph type="body" idx="2"/>
          </p:nvPr>
        </p:nvSpPr>
        <p:spPr>
          <a:xfrm>
            <a:off x="457200" y="1631156"/>
            <a:ext cx="4040188" cy="29634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sz="1800"/>
            </a:lvl1pPr>
            <a:lvl2pPr marL="914400" lvl="1" indent="-342900" algn="l">
              <a:lnSpc>
                <a:spcPct val="100000"/>
              </a:lnSpc>
              <a:spcBef>
                <a:spcPts val="360"/>
              </a:spcBef>
              <a:spcAft>
                <a:spcPts val="0"/>
              </a:spcAft>
              <a:buClr>
                <a:schemeClr val="dk1"/>
              </a:buClr>
              <a:buSzPts val="1800"/>
              <a:buChar char="–"/>
              <a:defRPr sz="1800"/>
            </a:lvl2pPr>
            <a:lvl3pPr marL="1371600" lvl="2" indent="-342900" algn="l">
              <a:lnSpc>
                <a:spcPct val="100000"/>
              </a:lnSpc>
              <a:spcBef>
                <a:spcPts val="360"/>
              </a:spcBef>
              <a:spcAft>
                <a:spcPts val="0"/>
              </a:spcAft>
              <a:buClr>
                <a:schemeClr val="dk1"/>
              </a:buClr>
              <a:buSzPts val="1800"/>
              <a:buChar char="•"/>
              <a:defRPr sz="18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75" name="Google Shape;75;p62"/>
          <p:cNvSpPr txBox="1">
            <a:spLocks noGrp="1"/>
          </p:cNvSpPr>
          <p:nvPr>
            <p:ph type="body" idx="3"/>
          </p:nvPr>
        </p:nvSpPr>
        <p:spPr>
          <a:xfrm>
            <a:off x="4645026" y="1151335"/>
            <a:ext cx="4041775" cy="47982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00"/>
              </a:spcBef>
              <a:spcAft>
                <a:spcPts val="0"/>
              </a:spcAft>
              <a:buClr>
                <a:srgbClr val="EC1300"/>
              </a:buClr>
              <a:buSzPts val="2000"/>
              <a:buNone/>
              <a:defRPr sz="2000" b="1">
                <a:solidFill>
                  <a:srgbClr val="EC1300"/>
                </a:solidFill>
              </a:defRPr>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76" name="Google Shape;76;p62"/>
          <p:cNvSpPr txBox="1">
            <a:spLocks noGrp="1"/>
          </p:cNvSpPr>
          <p:nvPr>
            <p:ph type="body" idx="4"/>
          </p:nvPr>
        </p:nvSpPr>
        <p:spPr>
          <a:xfrm>
            <a:off x="4645026" y="1631156"/>
            <a:ext cx="4041775" cy="29634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sz="1800"/>
            </a:lvl1pPr>
            <a:lvl2pPr marL="914400" lvl="1" indent="-342900" algn="l">
              <a:lnSpc>
                <a:spcPct val="100000"/>
              </a:lnSpc>
              <a:spcBef>
                <a:spcPts val="360"/>
              </a:spcBef>
              <a:spcAft>
                <a:spcPts val="0"/>
              </a:spcAft>
              <a:buClr>
                <a:schemeClr val="dk1"/>
              </a:buClr>
              <a:buSzPts val="1800"/>
              <a:buChar char="–"/>
              <a:defRPr sz="1800"/>
            </a:lvl2pPr>
            <a:lvl3pPr marL="1371600" lvl="2" indent="-342900" algn="l">
              <a:lnSpc>
                <a:spcPct val="100000"/>
              </a:lnSpc>
              <a:spcBef>
                <a:spcPts val="360"/>
              </a:spcBef>
              <a:spcAft>
                <a:spcPts val="0"/>
              </a:spcAft>
              <a:buClr>
                <a:schemeClr val="dk1"/>
              </a:buClr>
              <a:buSzPts val="1800"/>
              <a:buChar char="•"/>
              <a:defRPr sz="18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77" name="Google Shape;77;p62"/>
          <p:cNvSpPr txBox="1"/>
          <p:nvPr/>
        </p:nvSpPr>
        <p:spPr>
          <a:xfrm>
            <a:off x="6705600" y="4740051"/>
            <a:ext cx="2133600" cy="273844"/>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88888"/>
              </a:buClr>
              <a:buSzPts val="900"/>
              <a:buFont typeface="Arial"/>
              <a:buNone/>
            </a:pPr>
            <a:fld id="{00000000-1234-1234-1234-123412341234}" type="slidenum">
              <a:rPr lang="en-US" sz="900" b="0" i="0" u="none" strike="noStrike" cap="none">
                <a:solidFill>
                  <a:srgbClr val="888888"/>
                </a:solidFill>
                <a:latin typeface="Arial"/>
                <a:ea typeface="Arial"/>
                <a:cs typeface="Arial"/>
                <a:sym typeface="Arial"/>
              </a:rPr>
              <a:t>‹#›</a:t>
            </a:fld>
            <a:endParaRPr sz="900" b="0" i="0" u="none" strike="noStrike" cap="none" dirty="0">
              <a:solidFill>
                <a:srgbClr val="888888"/>
              </a:solidFill>
              <a:latin typeface="Arial"/>
              <a:ea typeface="Arial"/>
              <a:cs typeface="Arial"/>
              <a:sym typeface="Arial"/>
            </a:endParaRPr>
          </a:p>
        </p:txBody>
      </p:sp>
      <p:sp>
        <p:nvSpPr>
          <p:cNvPr id="78" name="Google Shape;78;p62"/>
          <p:cNvSpPr txBox="1"/>
          <p:nvPr/>
        </p:nvSpPr>
        <p:spPr>
          <a:xfrm>
            <a:off x="457200" y="548878"/>
            <a:ext cx="8229600" cy="507651"/>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EC1300"/>
              </a:buClr>
              <a:buSzPts val="2800"/>
              <a:buFont typeface="Arial"/>
              <a:buNone/>
            </a:pPr>
            <a:r>
              <a:rPr lang="en-US" sz="2800" b="1" i="0" u="none" strike="noStrike" cap="none" dirty="0">
                <a:solidFill>
                  <a:srgbClr val="EC1300"/>
                </a:solidFill>
                <a:latin typeface="Arial"/>
                <a:ea typeface="Arial"/>
                <a:cs typeface="Arial"/>
                <a:sym typeface="Arial"/>
              </a:rPr>
              <a:t>Click to Edit Master Title Style</a:t>
            </a:r>
            <a:endParaRPr sz="1400" b="0" i="0" u="none" strike="noStrike" cap="none" dirty="0">
              <a:solidFill>
                <a:srgbClr val="000000"/>
              </a:solidFill>
              <a:latin typeface="Arial"/>
              <a:ea typeface="Arial"/>
              <a:cs typeface="Arial"/>
              <a:sym typeface="Arial"/>
            </a:endParaRPr>
          </a:p>
        </p:txBody>
      </p:sp>
      <p:pic>
        <p:nvPicPr>
          <p:cNvPr id="79" name="Google Shape;79;p62" descr="A picture containing drawing&#10;&#10;Description automatically generated"/>
          <p:cNvPicPr preferRelativeResize="0"/>
          <p:nvPr/>
        </p:nvPicPr>
        <p:blipFill rotWithShape="1">
          <a:blip r:embed="rId2">
            <a:alphaModFix/>
          </a:blip>
          <a:srcRect/>
          <a:stretch/>
        </p:blipFill>
        <p:spPr>
          <a:xfrm>
            <a:off x="457200" y="4740051"/>
            <a:ext cx="1323025" cy="271854"/>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White_Interior_3">
  <p:cSld name="White_Interior_3">
    <p:spTree>
      <p:nvGrpSpPr>
        <p:cNvPr id="1" name="Shape 80"/>
        <p:cNvGrpSpPr/>
        <p:nvPr/>
      </p:nvGrpSpPr>
      <p:grpSpPr>
        <a:xfrm>
          <a:off x="0" y="0"/>
          <a:ext cx="0" cy="0"/>
          <a:chOff x="0" y="0"/>
          <a:chExt cx="0" cy="0"/>
        </a:xfrm>
      </p:grpSpPr>
      <p:sp>
        <p:nvSpPr>
          <p:cNvPr id="81" name="Google Shape;81;p63"/>
          <p:cNvSpPr>
            <a:spLocks noGrp="1"/>
          </p:cNvSpPr>
          <p:nvPr>
            <p:ph type="pic" idx="2"/>
          </p:nvPr>
        </p:nvSpPr>
        <p:spPr>
          <a:xfrm>
            <a:off x="457200" y="267358"/>
            <a:ext cx="4779084" cy="4332830"/>
          </a:xfrm>
          <a:prstGeom prst="rect">
            <a:avLst/>
          </a:prstGeom>
          <a:noFill/>
          <a:ln>
            <a:noFill/>
          </a:ln>
        </p:spPr>
      </p:sp>
      <p:sp>
        <p:nvSpPr>
          <p:cNvPr id="82" name="Google Shape;82;p63"/>
          <p:cNvSpPr txBox="1">
            <a:spLocks noGrp="1"/>
          </p:cNvSpPr>
          <p:nvPr>
            <p:ph type="title"/>
          </p:nvPr>
        </p:nvSpPr>
        <p:spPr>
          <a:xfrm>
            <a:off x="5403399" y="267358"/>
            <a:ext cx="3283401" cy="109449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EC1300"/>
              </a:buClr>
              <a:buSzPts val="2800"/>
              <a:buFont typeface="Arial"/>
              <a:buNone/>
              <a:defRPr sz="2800" b="1">
                <a:solidFill>
                  <a:srgbClr val="EC13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63"/>
          <p:cNvSpPr txBox="1">
            <a:spLocks noGrp="1"/>
          </p:cNvSpPr>
          <p:nvPr>
            <p:ph type="body" idx="1"/>
          </p:nvPr>
        </p:nvSpPr>
        <p:spPr>
          <a:xfrm>
            <a:off x="5403398" y="1562371"/>
            <a:ext cx="3283402" cy="3037817"/>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sz="1800"/>
            </a:lvl1pPr>
            <a:lvl2pPr marL="914400" lvl="1" indent="-342900" algn="l">
              <a:lnSpc>
                <a:spcPct val="100000"/>
              </a:lnSpc>
              <a:spcBef>
                <a:spcPts val="360"/>
              </a:spcBef>
              <a:spcAft>
                <a:spcPts val="0"/>
              </a:spcAft>
              <a:buClr>
                <a:schemeClr val="dk1"/>
              </a:buClr>
              <a:buSzPts val="1800"/>
              <a:buChar char="–"/>
              <a:defRPr sz="1800"/>
            </a:lvl2pPr>
            <a:lvl3pPr marL="1371600" lvl="2" indent="-342900" algn="l">
              <a:lnSpc>
                <a:spcPct val="100000"/>
              </a:lnSpc>
              <a:spcBef>
                <a:spcPts val="360"/>
              </a:spcBef>
              <a:spcAft>
                <a:spcPts val="0"/>
              </a:spcAft>
              <a:buClr>
                <a:schemeClr val="dk1"/>
              </a:buClr>
              <a:buSzPts val="1800"/>
              <a:buChar char="•"/>
              <a:defRPr sz="18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84" name="Google Shape;84;p63"/>
          <p:cNvSpPr txBox="1"/>
          <p:nvPr/>
        </p:nvSpPr>
        <p:spPr>
          <a:xfrm>
            <a:off x="6705600" y="4740051"/>
            <a:ext cx="2133600" cy="273844"/>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88888"/>
              </a:buClr>
              <a:buSzPts val="900"/>
              <a:buFont typeface="Arial"/>
              <a:buNone/>
            </a:pPr>
            <a:fld id="{00000000-1234-1234-1234-123412341234}" type="slidenum">
              <a:rPr lang="en-US" sz="900" b="0" i="0" u="none" strike="noStrike" cap="none">
                <a:solidFill>
                  <a:srgbClr val="888888"/>
                </a:solidFill>
                <a:latin typeface="Arial"/>
                <a:ea typeface="Arial"/>
                <a:cs typeface="Arial"/>
                <a:sym typeface="Arial"/>
              </a:rPr>
              <a:t>‹#›</a:t>
            </a:fld>
            <a:endParaRPr sz="900" b="0" i="0" u="none" strike="noStrike" cap="none" dirty="0">
              <a:solidFill>
                <a:srgbClr val="888888"/>
              </a:solidFill>
              <a:latin typeface="Arial"/>
              <a:ea typeface="Arial"/>
              <a:cs typeface="Arial"/>
              <a:sym typeface="Arial"/>
            </a:endParaRPr>
          </a:p>
        </p:txBody>
      </p:sp>
      <p:pic>
        <p:nvPicPr>
          <p:cNvPr id="85" name="Google Shape;85;p63" descr="A picture containing drawing&#10;&#10;Description automatically generated"/>
          <p:cNvPicPr preferRelativeResize="0"/>
          <p:nvPr/>
        </p:nvPicPr>
        <p:blipFill rotWithShape="1">
          <a:blip r:embed="rId2">
            <a:alphaModFix/>
          </a:blip>
          <a:srcRect/>
          <a:stretch/>
        </p:blipFill>
        <p:spPr>
          <a:xfrm>
            <a:off x="457200" y="4740051"/>
            <a:ext cx="1323025" cy="271854"/>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White_Interior_4" type="picTx">
  <p:cSld name="PICTURE_WITH_CAPTION_TEXT">
    <p:spTree>
      <p:nvGrpSpPr>
        <p:cNvPr id="1" name="Shape 86"/>
        <p:cNvGrpSpPr/>
        <p:nvPr/>
      </p:nvGrpSpPr>
      <p:grpSpPr>
        <a:xfrm>
          <a:off x="0" y="0"/>
          <a:ext cx="0" cy="0"/>
          <a:chOff x="0" y="0"/>
          <a:chExt cx="0" cy="0"/>
        </a:xfrm>
      </p:grpSpPr>
      <p:sp>
        <p:nvSpPr>
          <p:cNvPr id="87" name="Google Shape;87;p64"/>
          <p:cNvSpPr txBox="1">
            <a:spLocks noGrp="1"/>
          </p:cNvSpPr>
          <p:nvPr>
            <p:ph type="title"/>
          </p:nvPr>
        </p:nvSpPr>
        <p:spPr>
          <a:xfrm>
            <a:off x="2654300" y="3600450"/>
            <a:ext cx="6286500" cy="425054"/>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rgbClr val="EC1300"/>
              </a:buClr>
              <a:buSzPts val="2000"/>
              <a:buFont typeface="Arial"/>
              <a:buNone/>
              <a:defRPr sz="2000" b="1">
                <a:solidFill>
                  <a:srgbClr val="EC13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64"/>
          <p:cNvSpPr>
            <a:spLocks noGrp="1"/>
          </p:cNvSpPr>
          <p:nvPr>
            <p:ph type="pic" idx="2"/>
          </p:nvPr>
        </p:nvSpPr>
        <p:spPr>
          <a:xfrm>
            <a:off x="279400" y="459581"/>
            <a:ext cx="8661400" cy="3086100"/>
          </a:xfrm>
          <a:prstGeom prst="rect">
            <a:avLst/>
          </a:prstGeom>
          <a:noFill/>
          <a:ln>
            <a:noFill/>
          </a:ln>
        </p:spPr>
      </p:sp>
      <p:sp>
        <p:nvSpPr>
          <p:cNvPr id="89" name="Google Shape;89;p64"/>
          <p:cNvSpPr txBox="1">
            <a:spLocks noGrp="1"/>
          </p:cNvSpPr>
          <p:nvPr>
            <p:ph type="body" idx="1"/>
          </p:nvPr>
        </p:nvSpPr>
        <p:spPr>
          <a:xfrm>
            <a:off x="2654300" y="4025503"/>
            <a:ext cx="6286500" cy="60364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90" name="Google Shape;90;p64"/>
          <p:cNvSpPr txBox="1"/>
          <p:nvPr/>
        </p:nvSpPr>
        <p:spPr>
          <a:xfrm>
            <a:off x="6705600" y="4740051"/>
            <a:ext cx="2133600" cy="273844"/>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88888"/>
              </a:buClr>
              <a:buSzPts val="900"/>
              <a:buFont typeface="Arial"/>
              <a:buNone/>
            </a:pPr>
            <a:fld id="{00000000-1234-1234-1234-123412341234}" type="slidenum">
              <a:rPr lang="en-US" sz="900" b="0" i="0" u="none" strike="noStrike" cap="none">
                <a:solidFill>
                  <a:srgbClr val="888888"/>
                </a:solidFill>
                <a:latin typeface="Arial"/>
                <a:ea typeface="Arial"/>
                <a:cs typeface="Arial"/>
                <a:sym typeface="Arial"/>
              </a:rPr>
              <a:t>‹#›</a:t>
            </a:fld>
            <a:endParaRPr sz="900" b="0" i="0" u="none" strike="noStrike" cap="none" dirty="0">
              <a:solidFill>
                <a:srgbClr val="888888"/>
              </a:solidFill>
              <a:latin typeface="Arial"/>
              <a:ea typeface="Arial"/>
              <a:cs typeface="Arial"/>
              <a:sym typeface="Arial"/>
            </a:endParaRPr>
          </a:p>
        </p:txBody>
      </p:sp>
      <p:pic>
        <p:nvPicPr>
          <p:cNvPr id="91" name="Google Shape;91;p64" descr="A picture containing drawing&#10;&#10;Description automatically generated"/>
          <p:cNvPicPr preferRelativeResize="0"/>
          <p:nvPr/>
        </p:nvPicPr>
        <p:blipFill rotWithShape="1">
          <a:blip r:embed="rId2">
            <a:alphaModFix/>
          </a:blip>
          <a:srcRect/>
          <a:stretch/>
        </p:blipFill>
        <p:spPr>
          <a:xfrm>
            <a:off x="457200" y="4740051"/>
            <a:ext cx="1323025" cy="27185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92"/>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White_Title">
  <p:cSld name="White_Title">
    <p:spTree>
      <p:nvGrpSpPr>
        <p:cNvPr id="1" name="Shape 14"/>
        <p:cNvGrpSpPr/>
        <p:nvPr/>
      </p:nvGrpSpPr>
      <p:grpSpPr>
        <a:xfrm>
          <a:off x="0" y="0"/>
          <a:ext cx="0" cy="0"/>
          <a:chOff x="0" y="0"/>
          <a:chExt cx="0" cy="0"/>
        </a:xfrm>
      </p:grpSpPr>
      <p:sp>
        <p:nvSpPr>
          <p:cNvPr id="15" name="Google Shape;15;p45"/>
          <p:cNvSpPr txBox="1">
            <a:spLocks noGrp="1"/>
          </p:cNvSpPr>
          <p:nvPr>
            <p:ph type="title"/>
          </p:nvPr>
        </p:nvSpPr>
        <p:spPr>
          <a:xfrm>
            <a:off x="345518" y="1310325"/>
            <a:ext cx="6498619" cy="1668545"/>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rgbClr val="EC1300"/>
              </a:buClr>
              <a:buSzPts val="5400"/>
              <a:buFont typeface="Arial"/>
              <a:buNone/>
              <a:defRPr sz="5400" b="1" cap="none">
                <a:solidFill>
                  <a:srgbClr val="EC13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45"/>
          <p:cNvSpPr txBox="1">
            <a:spLocks noGrp="1"/>
          </p:cNvSpPr>
          <p:nvPr>
            <p:ph type="body" idx="1"/>
          </p:nvPr>
        </p:nvSpPr>
        <p:spPr>
          <a:xfrm>
            <a:off x="345518" y="3082566"/>
            <a:ext cx="6498619" cy="518474"/>
          </a:xfrm>
          <a:prstGeom prst="rect">
            <a:avLst/>
          </a:prstGeom>
          <a:noFill/>
          <a:ln>
            <a:noFill/>
          </a:ln>
        </p:spPr>
        <p:txBody>
          <a:bodyPr spcFirstLastPara="1" wrap="square" lIns="91425" tIns="182875" rIns="91425" bIns="0" anchor="b" anchorCtr="0">
            <a:normAutofit/>
          </a:bodyPr>
          <a:lstStyle>
            <a:lvl1pPr marL="457200" lvl="0" indent="-228600" algn="l">
              <a:lnSpc>
                <a:spcPct val="8000"/>
              </a:lnSpc>
              <a:spcBef>
                <a:spcPts val="720"/>
              </a:spcBef>
              <a:spcAft>
                <a:spcPts val="0"/>
              </a:spcAft>
              <a:buClr>
                <a:srgbClr val="EC1300"/>
              </a:buClr>
              <a:buSzPts val="3600"/>
              <a:buNone/>
              <a:defRPr sz="3600">
                <a:solidFill>
                  <a:srgbClr val="EC1300"/>
                </a:solidFill>
              </a:defRPr>
            </a:lvl1pPr>
            <a:lvl2pPr marL="914400" lvl="1" indent="-228600" algn="l">
              <a:lnSpc>
                <a:spcPct val="100000"/>
              </a:lnSpc>
              <a:spcBef>
                <a:spcPts val="360"/>
              </a:spcBef>
              <a:spcAft>
                <a:spcPts val="0"/>
              </a:spcAft>
              <a:buClr>
                <a:srgbClr val="888888"/>
              </a:buClr>
              <a:buSzPts val="1800"/>
              <a:buNone/>
              <a:defRPr sz="1800">
                <a:solidFill>
                  <a:srgbClr val="888888"/>
                </a:solidFill>
              </a:defRPr>
            </a:lvl2pPr>
            <a:lvl3pPr marL="1371600" lvl="2" indent="-228600" algn="l">
              <a:lnSpc>
                <a:spcPct val="100000"/>
              </a:lnSpc>
              <a:spcBef>
                <a:spcPts val="320"/>
              </a:spcBef>
              <a:spcAft>
                <a:spcPts val="0"/>
              </a:spcAft>
              <a:buClr>
                <a:srgbClr val="888888"/>
              </a:buClr>
              <a:buSzPts val="1600"/>
              <a:buNone/>
              <a:defRPr sz="1600">
                <a:solidFill>
                  <a:srgbClr val="888888"/>
                </a:solidFill>
              </a:defRPr>
            </a:lvl3pPr>
            <a:lvl4pPr marL="1828800" lvl="3" indent="-228600" algn="l">
              <a:lnSpc>
                <a:spcPct val="100000"/>
              </a:lnSpc>
              <a:spcBef>
                <a:spcPts val="280"/>
              </a:spcBef>
              <a:spcAft>
                <a:spcPts val="0"/>
              </a:spcAft>
              <a:buClr>
                <a:srgbClr val="888888"/>
              </a:buClr>
              <a:buSzPts val="1400"/>
              <a:buNone/>
              <a:defRPr sz="1400">
                <a:solidFill>
                  <a:srgbClr val="888888"/>
                </a:solidFill>
              </a:defRPr>
            </a:lvl4pPr>
            <a:lvl5pPr marL="2286000" lvl="4" indent="-228600" algn="l">
              <a:lnSpc>
                <a:spcPct val="100000"/>
              </a:lnSpc>
              <a:spcBef>
                <a:spcPts val="280"/>
              </a:spcBef>
              <a:spcAft>
                <a:spcPts val="0"/>
              </a:spcAft>
              <a:buClr>
                <a:srgbClr val="888888"/>
              </a:buClr>
              <a:buSzPts val="1400"/>
              <a:buNone/>
              <a:defRPr sz="1400">
                <a:solidFill>
                  <a:srgbClr val="888888"/>
                </a:solidFill>
              </a:defRPr>
            </a:lvl5pPr>
            <a:lvl6pPr marL="2743200" lvl="5" indent="-228600" algn="l">
              <a:lnSpc>
                <a:spcPct val="100000"/>
              </a:lnSpc>
              <a:spcBef>
                <a:spcPts val="280"/>
              </a:spcBef>
              <a:spcAft>
                <a:spcPts val="0"/>
              </a:spcAft>
              <a:buClr>
                <a:srgbClr val="888888"/>
              </a:buClr>
              <a:buSzPts val="1400"/>
              <a:buNone/>
              <a:defRPr sz="1400">
                <a:solidFill>
                  <a:srgbClr val="888888"/>
                </a:solidFill>
              </a:defRPr>
            </a:lvl6pPr>
            <a:lvl7pPr marL="3200400" lvl="6" indent="-228600" algn="l">
              <a:lnSpc>
                <a:spcPct val="100000"/>
              </a:lnSpc>
              <a:spcBef>
                <a:spcPts val="280"/>
              </a:spcBef>
              <a:spcAft>
                <a:spcPts val="0"/>
              </a:spcAft>
              <a:buClr>
                <a:srgbClr val="888888"/>
              </a:buClr>
              <a:buSzPts val="1400"/>
              <a:buNone/>
              <a:defRPr sz="1400">
                <a:solidFill>
                  <a:srgbClr val="888888"/>
                </a:solidFill>
              </a:defRPr>
            </a:lvl7pPr>
            <a:lvl8pPr marL="3657600" lvl="7" indent="-228600" algn="l">
              <a:lnSpc>
                <a:spcPct val="100000"/>
              </a:lnSpc>
              <a:spcBef>
                <a:spcPts val="280"/>
              </a:spcBef>
              <a:spcAft>
                <a:spcPts val="0"/>
              </a:spcAft>
              <a:buClr>
                <a:srgbClr val="888888"/>
              </a:buClr>
              <a:buSzPts val="1400"/>
              <a:buNone/>
              <a:defRPr sz="1400">
                <a:solidFill>
                  <a:srgbClr val="888888"/>
                </a:solidFill>
              </a:defRPr>
            </a:lvl8pPr>
            <a:lvl9pPr marL="4114800" lvl="8" indent="-228600" algn="l">
              <a:lnSpc>
                <a:spcPct val="100000"/>
              </a:lnSpc>
              <a:spcBef>
                <a:spcPts val="280"/>
              </a:spcBef>
              <a:spcAft>
                <a:spcPts val="0"/>
              </a:spcAft>
              <a:buClr>
                <a:srgbClr val="888888"/>
              </a:buClr>
              <a:buSzPts val="1400"/>
              <a:buNone/>
              <a:defRPr sz="1400">
                <a:solidFill>
                  <a:srgbClr val="888888"/>
                </a:solidFill>
              </a:defRPr>
            </a:lvl9pPr>
          </a:lstStyle>
          <a:p>
            <a:endParaRPr/>
          </a:p>
        </p:txBody>
      </p:sp>
      <p:pic>
        <p:nvPicPr>
          <p:cNvPr id="17" name="Google Shape;17;p45" descr="A picture containing drawing&#10;&#10;Description automatically generated"/>
          <p:cNvPicPr preferRelativeResize="0"/>
          <p:nvPr/>
        </p:nvPicPr>
        <p:blipFill rotWithShape="1">
          <a:blip r:embed="rId2">
            <a:alphaModFix/>
          </a:blip>
          <a:srcRect/>
          <a:stretch/>
        </p:blipFill>
        <p:spPr>
          <a:xfrm>
            <a:off x="345517" y="374846"/>
            <a:ext cx="1323025" cy="271854"/>
          </a:xfrm>
          <a:prstGeom prst="rect">
            <a:avLst/>
          </a:prstGeom>
          <a:noFill/>
          <a:ln>
            <a:noFill/>
          </a:ln>
        </p:spPr>
      </p:pic>
    </p:spTree>
    <p:extLst>
      <p:ext uri="{BB962C8B-B14F-4D97-AF65-F5344CB8AC3E}">
        <p14:creationId xmlns:p14="http://schemas.microsoft.com/office/powerpoint/2010/main" val="7580687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White_Section">
  <p:cSld name="White_Section">
    <p:bg>
      <p:bgPr>
        <a:solidFill>
          <a:schemeClr val="lt1"/>
        </a:solidFill>
        <a:effectLst/>
      </p:bgPr>
    </p:bg>
    <p:spTree>
      <p:nvGrpSpPr>
        <p:cNvPr id="1" name="Shape 41"/>
        <p:cNvGrpSpPr/>
        <p:nvPr/>
      </p:nvGrpSpPr>
      <p:grpSpPr>
        <a:xfrm>
          <a:off x="0" y="0"/>
          <a:ext cx="0" cy="0"/>
          <a:chOff x="0" y="0"/>
          <a:chExt cx="0" cy="0"/>
        </a:xfrm>
      </p:grpSpPr>
      <p:sp>
        <p:nvSpPr>
          <p:cNvPr id="42" name="Google Shape;42;p47"/>
          <p:cNvSpPr txBox="1"/>
          <p:nvPr/>
        </p:nvSpPr>
        <p:spPr>
          <a:xfrm>
            <a:off x="6705600" y="4740051"/>
            <a:ext cx="2133600" cy="273844"/>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5F5F5"/>
              </a:buClr>
              <a:buSzPts val="900"/>
              <a:buFont typeface="Arial"/>
              <a:buNone/>
            </a:pPr>
            <a:endParaRPr sz="900" b="0" i="0" u="none" strike="noStrike" cap="none" dirty="0">
              <a:solidFill>
                <a:srgbClr val="EC1300"/>
              </a:solidFill>
              <a:latin typeface="Arial"/>
              <a:ea typeface="Arial"/>
              <a:cs typeface="Arial"/>
              <a:sym typeface="Arial"/>
            </a:endParaRPr>
          </a:p>
        </p:txBody>
      </p:sp>
      <p:sp>
        <p:nvSpPr>
          <p:cNvPr id="43" name="Google Shape;43;p47"/>
          <p:cNvSpPr txBox="1"/>
          <p:nvPr/>
        </p:nvSpPr>
        <p:spPr>
          <a:xfrm>
            <a:off x="6705600" y="4740051"/>
            <a:ext cx="2133600" cy="273844"/>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EC1300"/>
              </a:buClr>
              <a:buSzPts val="900"/>
              <a:buFont typeface="Arial"/>
              <a:buNone/>
            </a:pPr>
            <a:fld id="{00000000-1234-1234-1234-123412341234}" type="slidenum">
              <a:rPr lang="en-US" sz="900" b="0" i="0" u="none" strike="noStrike" cap="none">
                <a:solidFill>
                  <a:srgbClr val="EC1300"/>
                </a:solidFill>
                <a:latin typeface="Arial"/>
                <a:ea typeface="Arial"/>
                <a:cs typeface="Arial"/>
                <a:sym typeface="Arial"/>
              </a:rPr>
              <a:t>‹#›</a:t>
            </a:fld>
            <a:endParaRPr sz="900" b="0" i="0" u="none" strike="noStrike" cap="none" dirty="0">
              <a:solidFill>
                <a:srgbClr val="EC1300"/>
              </a:solidFill>
              <a:latin typeface="Arial"/>
              <a:ea typeface="Arial"/>
              <a:cs typeface="Arial"/>
              <a:sym typeface="Arial"/>
            </a:endParaRPr>
          </a:p>
        </p:txBody>
      </p:sp>
      <p:sp>
        <p:nvSpPr>
          <p:cNvPr id="44" name="Google Shape;44;p47"/>
          <p:cNvSpPr txBox="1">
            <a:spLocks noGrp="1"/>
          </p:cNvSpPr>
          <p:nvPr>
            <p:ph type="title"/>
          </p:nvPr>
        </p:nvSpPr>
        <p:spPr>
          <a:xfrm>
            <a:off x="345518" y="1310326"/>
            <a:ext cx="6498619" cy="1470582"/>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rgbClr val="EC1300"/>
              </a:buClr>
              <a:buSzPts val="4500"/>
              <a:buFont typeface="Arial"/>
              <a:buNone/>
              <a:defRPr sz="4500" b="1" cap="none">
                <a:solidFill>
                  <a:srgbClr val="EC13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47"/>
          <p:cNvSpPr txBox="1">
            <a:spLocks noGrp="1"/>
          </p:cNvSpPr>
          <p:nvPr>
            <p:ph type="body" idx="1"/>
          </p:nvPr>
        </p:nvSpPr>
        <p:spPr>
          <a:xfrm>
            <a:off x="345518" y="2819083"/>
            <a:ext cx="6498619" cy="518474"/>
          </a:xfrm>
          <a:prstGeom prst="rect">
            <a:avLst/>
          </a:prstGeom>
          <a:noFill/>
          <a:ln>
            <a:noFill/>
          </a:ln>
        </p:spPr>
        <p:txBody>
          <a:bodyPr spcFirstLastPara="1" wrap="square" lIns="91425" tIns="182875" rIns="91425" bIns="0" anchor="b" anchorCtr="0">
            <a:normAutofit/>
          </a:bodyPr>
          <a:lstStyle>
            <a:lvl1pPr marL="457200" lvl="0" indent="-228600" algn="l">
              <a:lnSpc>
                <a:spcPct val="8000"/>
              </a:lnSpc>
              <a:spcBef>
                <a:spcPts val="600"/>
              </a:spcBef>
              <a:spcAft>
                <a:spcPts val="0"/>
              </a:spcAft>
              <a:buClr>
                <a:srgbClr val="EC1300"/>
              </a:buClr>
              <a:buSzPts val="3000"/>
              <a:buNone/>
              <a:defRPr sz="3000">
                <a:solidFill>
                  <a:srgbClr val="EC1300"/>
                </a:solidFill>
              </a:defRPr>
            </a:lvl1pPr>
            <a:lvl2pPr marL="914400" lvl="1" indent="-228600" algn="l">
              <a:lnSpc>
                <a:spcPct val="100000"/>
              </a:lnSpc>
              <a:spcBef>
                <a:spcPts val="360"/>
              </a:spcBef>
              <a:spcAft>
                <a:spcPts val="0"/>
              </a:spcAft>
              <a:buClr>
                <a:srgbClr val="F5F5F5"/>
              </a:buClr>
              <a:buSzPts val="1800"/>
              <a:buNone/>
              <a:defRPr sz="1800">
                <a:solidFill>
                  <a:srgbClr val="F5F5F5"/>
                </a:solidFill>
              </a:defRPr>
            </a:lvl2pPr>
            <a:lvl3pPr marL="1371600" lvl="2" indent="-228600" algn="l">
              <a:lnSpc>
                <a:spcPct val="100000"/>
              </a:lnSpc>
              <a:spcBef>
                <a:spcPts val="320"/>
              </a:spcBef>
              <a:spcAft>
                <a:spcPts val="0"/>
              </a:spcAft>
              <a:buClr>
                <a:srgbClr val="F5F5F5"/>
              </a:buClr>
              <a:buSzPts val="1600"/>
              <a:buNone/>
              <a:defRPr sz="1600">
                <a:solidFill>
                  <a:srgbClr val="F5F5F5"/>
                </a:solidFill>
              </a:defRPr>
            </a:lvl3pPr>
            <a:lvl4pPr marL="1828800" lvl="3" indent="-228600" algn="l">
              <a:lnSpc>
                <a:spcPct val="100000"/>
              </a:lnSpc>
              <a:spcBef>
                <a:spcPts val="280"/>
              </a:spcBef>
              <a:spcAft>
                <a:spcPts val="0"/>
              </a:spcAft>
              <a:buClr>
                <a:srgbClr val="F5F5F5"/>
              </a:buClr>
              <a:buSzPts val="1400"/>
              <a:buNone/>
              <a:defRPr sz="1400">
                <a:solidFill>
                  <a:srgbClr val="F5F5F5"/>
                </a:solidFill>
              </a:defRPr>
            </a:lvl4pPr>
            <a:lvl5pPr marL="2286000" lvl="4" indent="-228600" algn="l">
              <a:lnSpc>
                <a:spcPct val="100000"/>
              </a:lnSpc>
              <a:spcBef>
                <a:spcPts val="280"/>
              </a:spcBef>
              <a:spcAft>
                <a:spcPts val="0"/>
              </a:spcAft>
              <a:buClr>
                <a:srgbClr val="F5F5F5"/>
              </a:buClr>
              <a:buSzPts val="1400"/>
              <a:buNone/>
              <a:defRPr sz="1400">
                <a:solidFill>
                  <a:srgbClr val="F5F5F5"/>
                </a:solidFill>
              </a:defRPr>
            </a:lvl5pPr>
            <a:lvl6pPr marL="2743200" lvl="5" indent="-228600" algn="l">
              <a:lnSpc>
                <a:spcPct val="100000"/>
              </a:lnSpc>
              <a:spcBef>
                <a:spcPts val="280"/>
              </a:spcBef>
              <a:spcAft>
                <a:spcPts val="0"/>
              </a:spcAft>
              <a:buClr>
                <a:srgbClr val="F5F5F5"/>
              </a:buClr>
              <a:buSzPts val="1400"/>
              <a:buNone/>
              <a:defRPr sz="1400">
                <a:solidFill>
                  <a:srgbClr val="F5F5F5"/>
                </a:solidFill>
              </a:defRPr>
            </a:lvl6pPr>
            <a:lvl7pPr marL="3200400" lvl="6" indent="-228600" algn="l">
              <a:lnSpc>
                <a:spcPct val="100000"/>
              </a:lnSpc>
              <a:spcBef>
                <a:spcPts val="280"/>
              </a:spcBef>
              <a:spcAft>
                <a:spcPts val="0"/>
              </a:spcAft>
              <a:buClr>
                <a:srgbClr val="F5F5F5"/>
              </a:buClr>
              <a:buSzPts val="1400"/>
              <a:buNone/>
              <a:defRPr sz="1400">
                <a:solidFill>
                  <a:srgbClr val="F5F5F5"/>
                </a:solidFill>
              </a:defRPr>
            </a:lvl7pPr>
            <a:lvl8pPr marL="3657600" lvl="7" indent="-228600" algn="l">
              <a:lnSpc>
                <a:spcPct val="100000"/>
              </a:lnSpc>
              <a:spcBef>
                <a:spcPts val="280"/>
              </a:spcBef>
              <a:spcAft>
                <a:spcPts val="0"/>
              </a:spcAft>
              <a:buClr>
                <a:srgbClr val="F5F5F5"/>
              </a:buClr>
              <a:buSzPts val="1400"/>
              <a:buNone/>
              <a:defRPr sz="1400">
                <a:solidFill>
                  <a:srgbClr val="F5F5F5"/>
                </a:solidFill>
              </a:defRPr>
            </a:lvl8pPr>
            <a:lvl9pPr marL="4114800" lvl="8" indent="-228600" algn="l">
              <a:lnSpc>
                <a:spcPct val="100000"/>
              </a:lnSpc>
              <a:spcBef>
                <a:spcPts val="280"/>
              </a:spcBef>
              <a:spcAft>
                <a:spcPts val="0"/>
              </a:spcAft>
              <a:buClr>
                <a:srgbClr val="F5F5F5"/>
              </a:buClr>
              <a:buSzPts val="1400"/>
              <a:buNone/>
              <a:defRPr sz="1400">
                <a:solidFill>
                  <a:srgbClr val="F5F5F5"/>
                </a:solidFill>
              </a:defRPr>
            </a:lvl9pPr>
          </a:lstStyle>
          <a:p>
            <a:endParaRPr/>
          </a:p>
        </p:txBody>
      </p:sp>
      <p:pic>
        <p:nvPicPr>
          <p:cNvPr id="46" name="Google Shape;46;p47" descr="A picture containing drawing&#10;&#10;Description automatically generated"/>
          <p:cNvPicPr preferRelativeResize="0"/>
          <p:nvPr/>
        </p:nvPicPr>
        <p:blipFill rotWithShape="1">
          <a:blip r:embed="rId2">
            <a:alphaModFix/>
          </a:blip>
          <a:srcRect/>
          <a:stretch/>
        </p:blipFill>
        <p:spPr>
          <a:xfrm>
            <a:off x="345517" y="374846"/>
            <a:ext cx="1323025" cy="271854"/>
          </a:xfrm>
          <a:prstGeom prst="rect">
            <a:avLst/>
          </a:prstGeom>
          <a:noFill/>
          <a:ln>
            <a:noFill/>
          </a:ln>
        </p:spPr>
      </p:pic>
    </p:spTree>
    <p:extLst>
      <p:ext uri="{BB962C8B-B14F-4D97-AF65-F5344CB8AC3E}">
        <p14:creationId xmlns:p14="http://schemas.microsoft.com/office/powerpoint/2010/main" val="32796784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d_Title">
    <p:bg>
      <p:bgPr>
        <a:solidFill>
          <a:srgbClr val="EC1300"/>
        </a:solidFill>
        <a:effectLst/>
      </p:bgPr>
    </p:bg>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27C700F1-61B0-FB4A-9B52-91B8FE33A4A9}"/>
              </a:ext>
            </a:extLst>
          </p:cNvPr>
          <p:cNvSpPr>
            <a:spLocks noGrp="1"/>
          </p:cNvSpPr>
          <p:nvPr>
            <p:ph type="title" hasCustomPrompt="1"/>
          </p:nvPr>
        </p:nvSpPr>
        <p:spPr>
          <a:xfrm>
            <a:off x="345518" y="1310325"/>
            <a:ext cx="6498619" cy="1668545"/>
          </a:xfrm>
        </p:spPr>
        <p:txBody>
          <a:bodyPr anchor="t">
            <a:noAutofit/>
          </a:bodyPr>
          <a:lstStyle>
            <a:lvl1pPr algn="l">
              <a:lnSpc>
                <a:spcPct val="90000"/>
              </a:lnSpc>
              <a:defRPr sz="5400" b="1" cap="none"/>
            </a:lvl1pPr>
          </a:lstStyle>
          <a:p>
            <a:r>
              <a:rPr lang="en-US"/>
              <a:t>Click to Edit </a:t>
            </a:r>
            <a:br>
              <a:rPr lang="en-US"/>
            </a:br>
            <a:r>
              <a:rPr lang="en-US"/>
              <a:t>Master Title Style</a:t>
            </a:r>
          </a:p>
        </p:txBody>
      </p:sp>
      <p:sp>
        <p:nvSpPr>
          <p:cNvPr id="17" name="Text Placeholder 2">
            <a:extLst>
              <a:ext uri="{FF2B5EF4-FFF2-40B4-BE49-F238E27FC236}">
                <a16:creationId xmlns:a16="http://schemas.microsoft.com/office/drawing/2014/main" id="{11E97F76-27B7-D649-8B30-725CFB08EC07}"/>
              </a:ext>
            </a:extLst>
          </p:cNvPr>
          <p:cNvSpPr>
            <a:spLocks noGrp="1"/>
          </p:cNvSpPr>
          <p:nvPr>
            <p:ph type="body" idx="1"/>
          </p:nvPr>
        </p:nvSpPr>
        <p:spPr>
          <a:xfrm>
            <a:off x="345518" y="3082566"/>
            <a:ext cx="6498619" cy="518474"/>
          </a:xfrm>
        </p:spPr>
        <p:txBody>
          <a:bodyPr lIns="91440" tIns="182880" rIns="91440" bIns="0" anchor="b">
            <a:normAutofit/>
          </a:bodyPr>
          <a:lstStyle>
            <a:lvl1pPr marL="0" indent="0">
              <a:lnSpc>
                <a:spcPct val="8000"/>
              </a:lnSpc>
              <a:buNone/>
              <a:defRPr sz="36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pic>
        <p:nvPicPr>
          <p:cNvPr id="18" name="Picture 17" descr="A picture containing drawing&#10;&#10;Description automatically generated">
            <a:extLst>
              <a:ext uri="{FF2B5EF4-FFF2-40B4-BE49-F238E27FC236}">
                <a16:creationId xmlns:a16="http://schemas.microsoft.com/office/drawing/2014/main" id="{229BB137-A1D8-5145-B008-01CCBEA17537}"/>
              </a:ext>
            </a:extLst>
          </p:cNvPr>
          <p:cNvPicPr>
            <a:picLocks noChangeAspect="1"/>
          </p:cNvPicPr>
          <p:nvPr userDrawn="1"/>
        </p:nvPicPr>
        <p:blipFill>
          <a:blip r:embed="rId2"/>
          <a:stretch>
            <a:fillRect/>
          </a:stretch>
        </p:blipFill>
        <p:spPr>
          <a:xfrm>
            <a:off x="345518" y="374846"/>
            <a:ext cx="1323025" cy="271854"/>
          </a:xfrm>
          <a:prstGeom prst="rect">
            <a:avLst/>
          </a:prstGeom>
        </p:spPr>
      </p:pic>
    </p:spTree>
    <p:extLst>
      <p:ext uri="{BB962C8B-B14F-4D97-AF65-F5344CB8AC3E}">
        <p14:creationId xmlns:p14="http://schemas.microsoft.com/office/powerpoint/2010/main" val="1592735340"/>
      </p:ext>
    </p:extLst>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White_Title">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A0A984E5-F285-D749-B518-BB2F6E1BF6F5}"/>
              </a:ext>
            </a:extLst>
          </p:cNvPr>
          <p:cNvSpPr>
            <a:spLocks noGrp="1"/>
          </p:cNvSpPr>
          <p:nvPr>
            <p:ph type="title" hasCustomPrompt="1"/>
          </p:nvPr>
        </p:nvSpPr>
        <p:spPr>
          <a:xfrm>
            <a:off x="345518" y="1310325"/>
            <a:ext cx="6498619" cy="1668545"/>
          </a:xfrm>
        </p:spPr>
        <p:txBody>
          <a:bodyPr anchor="t">
            <a:noAutofit/>
          </a:bodyPr>
          <a:lstStyle>
            <a:lvl1pPr algn="l">
              <a:lnSpc>
                <a:spcPct val="90000"/>
              </a:lnSpc>
              <a:defRPr sz="5400" b="1" cap="none">
                <a:solidFill>
                  <a:srgbClr val="EC1300"/>
                </a:solidFill>
              </a:defRPr>
            </a:lvl1pPr>
          </a:lstStyle>
          <a:p>
            <a:r>
              <a:rPr lang="en-US"/>
              <a:t>Click to Edit </a:t>
            </a:r>
            <a:br>
              <a:rPr lang="en-US"/>
            </a:br>
            <a:r>
              <a:rPr lang="en-US"/>
              <a:t>Master Title Style</a:t>
            </a:r>
          </a:p>
        </p:txBody>
      </p:sp>
      <p:sp>
        <p:nvSpPr>
          <p:cNvPr id="10" name="Text Placeholder 2">
            <a:extLst>
              <a:ext uri="{FF2B5EF4-FFF2-40B4-BE49-F238E27FC236}">
                <a16:creationId xmlns:a16="http://schemas.microsoft.com/office/drawing/2014/main" id="{B6892F32-46D1-E440-B062-E01A0A81C8D8}"/>
              </a:ext>
            </a:extLst>
          </p:cNvPr>
          <p:cNvSpPr>
            <a:spLocks noGrp="1"/>
          </p:cNvSpPr>
          <p:nvPr>
            <p:ph type="body" idx="1"/>
          </p:nvPr>
        </p:nvSpPr>
        <p:spPr>
          <a:xfrm>
            <a:off x="345518" y="3082566"/>
            <a:ext cx="6498619" cy="518474"/>
          </a:xfrm>
        </p:spPr>
        <p:txBody>
          <a:bodyPr lIns="91440" tIns="182880" rIns="91440" bIns="0" anchor="b">
            <a:normAutofit/>
          </a:bodyPr>
          <a:lstStyle>
            <a:lvl1pPr marL="0" indent="0">
              <a:lnSpc>
                <a:spcPct val="8000"/>
              </a:lnSpc>
              <a:buNone/>
              <a:defRPr sz="3600">
                <a:solidFill>
                  <a:srgbClr val="EC1300"/>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pic>
        <p:nvPicPr>
          <p:cNvPr id="14" name="Picture 13" descr="A picture containing drawing&#10;&#10;Description automatically generated">
            <a:extLst>
              <a:ext uri="{FF2B5EF4-FFF2-40B4-BE49-F238E27FC236}">
                <a16:creationId xmlns:a16="http://schemas.microsoft.com/office/drawing/2014/main" id="{F47BE40B-3FDC-994F-A874-DB8129C0552E}"/>
              </a:ext>
            </a:extLst>
          </p:cNvPr>
          <p:cNvPicPr>
            <a:picLocks noChangeAspect="1"/>
          </p:cNvPicPr>
          <p:nvPr userDrawn="1"/>
        </p:nvPicPr>
        <p:blipFill>
          <a:blip r:embed="rId2"/>
          <a:stretch>
            <a:fillRect/>
          </a:stretch>
        </p:blipFill>
        <p:spPr>
          <a:xfrm>
            <a:off x="345517" y="374846"/>
            <a:ext cx="1323025" cy="271854"/>
          </a:xfrm>
          <a:prstGeom prst="rect">
            <a:avLst/>
          </a:prstGeom>
        </p:spPr>
      </p:pic>
    </p:spTree>
    <p:extLst>
      <p:ext uri="{BB962C8B-B14F-4D97-AF65-F5344CB8AC3E}">
        <p14:creationId xmlns:p14="http://schemas.microsoft.com/office/powerpoint/2010/main" val="1564512432"/>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Gray_Title">
    <p:bg>
      <p:bgPr>
        <a:solidFill>
          <a:srgbClr val="E6E6E6"/>
        </a:solidFill>
        <a:effectLst/>
      </p:bgPr>
    </p:bg>
    <p:spTree>
      <p:nvGrpSpPr>
        <p:cNvPr id="1" name=""/>
        <p:cNvGrpSpPr/>
        <p:nvPr/>
      </p:nvGrpSpPr>
      <p:grpSpPr>
        <a:xfrm>
          <a:off x="0" y="0"/>
          <a:ext cx="0" cy="0"/>
          <a:chOff x="0" y="0"/>
          <a:chExt cx="0" cy="0"/>
        </a:xfrm>
      </p:grpSpPr>
      <p:pic>
        <p:nvPicPr>
          <p:cNvPr id="10" name="Picture 9" descr="A picture containing drawing&#10;&#10;Description automatically generated">
            <a:extLst>
              <a:ext uri="{FF2B5EF4-FFF2-40B4-BE49-F238E27FC236}">
                <a16:creationId xmlns:a16="http://schemas.microsoft.com/office/drawing/2014/main" id="{1374BAC7-6A16-9746-822E-957168F360A6}"/>
              </a:ext>
            </a:extLst>
          </p:cNvPr>
          <p:cNvPicPr>
            <a:picLocks noChangeAspect="1"/>
          </p:cNvPicPr>
          <p:nvPr userDrawn="1"/>
        </p:nvPicPr>
        <p:blipFill>
          <a:blip r:embed="rId2"/>
          <a:stretch>
            <a:fillRect/>
          </a:stretch>
        </p:blipFill>
        <p:spPr>
          <a:xfrm>
            <a:off x="345517" y="374846"/>
            <a:ext cx="1323025" cy="271854"/>
          </a:xfrm>
          <a:prstGeom prst="rect">
            <a:avLst/>
          </a:prstGeom>
        </p:spPr>
      </p:pic>
      <p:sp>
        <p:nvSpPr>
          <p:cNvPr id="11" name="Title 1">
            <a:extLst>
              <a:ext uri="{FF2B5EF4-FFF2-40B4-BE49-F238E27FC236}">
                <a16:creationId xmlns:a16="http://schemas.microsoft.com/office/drawing/2014/main" id="{262ECB77-EAD8-424F-87DF-B9C73158F5C4}"/>
              </a:ext>
            </a:extLst>
          </p:cNvPr>
          <p:cNvSpPr>
            <a:spLocks noGrp="1"/>
          </p:cNvSpPr>
          <p:nvPr>
            <p:ph type="title" hasCustomPrompt="1"/>
          </p:nvPr>
        </p:nvSpPr>
        <p:spPr>
          <a:xfrm>
            <a:off x="345518" y="1310325"/>
            <a:ext cx="6498619" cy="1668545"/>
          </a:xfrm>
        </p:spPr>
        <p:txBody>
          <a:bodyPr anchor="t">
            <a:noAutofit/>
          </a:bodyPr>
          <a:lstStyle>
            <a:lvl1pPr algn="l">
              <a:lnSpc>
                <a:spcPct val="90000"/>
              </a:lnSpc>
              <a:defRPr sz="5400" b="1" cap="none">
                <a:solidFill>
                  <a:srgbClr val="EC1300"/>
                </a:solidFill>
              </a:defRPr>
            </a:lvl1pPr>
          </a:lstStyle>
          <a:p>
            <a:r>
              <a:rPr lang="en-US"/>
              <a:t>Click to Edit </a:t>
            </a:r>
            <a:br>
              <a:rPr lang="en-US"/>
            </a:br>
            <a:r>
              <a:rPr lang="en-US"/>
              <a:t>Master Title Style</a:t>
            </a:r>
          </a:p>
        </p:txBody>
      </p:sp>
      <p:sp>
        <p:nvSpPr>
          <p:cNvPr id="12" name="Text Placeholder 2">
            <a:extLst>
              <a:ext uri="{FF2B5EF4-FFF2-40B4-BE49-F238E27FC236}">
                <a16:creationId xmlns:a16="http://schemas.microsoft.com/office/drawing/2014/main" id="{02009AE9-7750-8340-9D6D-36FE86073BD2}"/>
              </a:ext>
            </a:extLst>
          </p:cNvPr>
          <p:cNvSpPr>
            <a:spLocks noGrp="1"/>
          </p:cNvSpPr>
          <p:nvPr>
            <p:ph type="body" idx="1"/>
          </p:nvPr>
        </p:nvSpPr>
        <p:spPr>
          <a:xfrm>
            <a:off x="345518" y="3082566"/>
            <a:ext cx="6498619" cy="518474"/>
          </a:xfrm>
        </p:spPr>
        <p:txBody>
          <a:bodyPr lIns="91440" tIns="182880" rIns="91440" bIns="0" anchor="b">
            <a:normAutofit/>
          </a:bodyPr>
          <a:lstStyle>
            <a:lvl1pPr marL="0" indent="0">
              <a:lnSpc>
                <a:spcPct val="8000"/>
              </a:lnSpc>
              <a:buNone/>
              <a:defRPr sz="3600">
                <a:solidFill>
                  <a:srgbClr val="EC1300"/>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011518983"/>
      </p:ext>
    </p:extLst>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ck_Title">
    <p:bg>
      <p:bgPr>
        <a:solidFill>
          <a:schemeClr val="tx1"/>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C3481715-5CEE-8F4F-B12D-084FEAFC39B2}"/>
              </a:ext>
            </a:extLst>
          </p:cNvPr>
          <p:cNvSpPr>
            <a:spLocks noGrp="1"/>
          </p:cNvSpPr>
          <p:nvPr>
            <p:ph type="title" hasCustomPrompt="1"/>
          </p:nvPr>
        </p:nvSpPr>
        <p:spPr>
          <a:xfrm>
            <a:off x="345518" y="1310325"/>
            <a:ext cx="6498619" cy="1668545"/>
          </a:xfrm>
        </p:spPr>
        <p:txBody>
          <a:bodyPr anchor="t">
            <a:noAutofit/>
          </a:bodyPr>
          <a:lstStyle>
            <a:lvl1pPr algn="l">
              <a:lnSpc>
                <a:spcPct val="90000"/>
              </a:lnSpc>
              <a:defRPr sz="5400" b="1" cap="none">
                <a:solidFill>
                  <a:schemeClr val="bg1"/>
                </a:solidFill>
              </a:defRPr>
            </a:lvl1pPr>
          </a:lstStyle>
          <a:p>
            <a:r>
              <a:rPr lang="en-US"/>
              <a:t>Click to Edit </a:t>
            </a:r>
            <a:br>
              <a:rPr lang="en-US"/>
            </a:br>
            <a:r>
              <a:rPr lang="en-US"/>
              <a:t>Master Title Style</a:t>
            </a:r>
          </a:p>
        </p:txBody>
      </p:sp>
      <p:sp>
        <p:nvSpPr>
          <p:cNvPr id="16" name="Text Placeholder 2">
            <a:extLst>
              <a:ext uri="{FF2B5EF4-FFF2-40B4-BE49-F238E27FC236}">
                <a16:creationId xmlns:a16="http://schemas.microsoft.com/office/drawing/2014/main" id="{EB11F352-68B1-E94D-BDA4-4BF8BDFDDFC2}"/>
              </a:ext>
            </a:extLst>
          </p:cNvPr>
          <p:cNvSpPr>
            <a:spLocks noGrp="1"/>
          </p:cNvSpPr>
          <p:nvPr>
            <p:ph type="body" idx="1"/>
          </p:nvPr>
        </p:nvSpPr>
        <p:spPr>
          <a:xfrm>
            <a:off x="345518" y="3082566"/>
            <a:ext cx="6498619" cy="518474"/>
          </a:xfrm>
        </p:spPr>
        <p:txBody>
          <a:bodyPr lIns="91440" tIns="182880" rIns="91440" bIns="0" anchor="b">
            <a:normAutofit/>
          </a:bodyPr>
          <a:lstStyle>
            <a:lvl1pPr marL="0" indent="0">
              <a:lnSpc>
                <a:spcPct val="8000"/>
              </a:lnSpc>
              <a:buNone/>
              <a:defRPr sz="36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pic>
        <p:nvPicPr>
          <p:cNvPr id="17" name="Picture 16" descr="A picture containing drawing&#10;&#10;Description automatically generated">
            <a:extLst>
              <a:ext uri="{FF2B5EF4-FFF2-40B4-BE49-F238E27FC236}">
                <a16:creationId xmlns:a16="http://schemas.microsoft.com/office/drawing/2014/main" id="{51598343-E152-0147-8B57-7005EC5B9E8C}"/>
              </a:ext>
            </a:extLst>
          </p:cNvPr>
          <p:cNvPicPr>
            <a:picLocks noChangeAspect="1"/>
          </p:cNvPicPr>
          <p:nvPr userDrawn="1"/>
        </p:nvPicPr>
        <p:blipFill>
          <a:blip r:embed="rId2"/>
          <a:stretch>
            <a:fillRect/>
          </a:stretch>
        </p:blipFill>
        <p:spPr>
          <a:xfrm>
            <a:off x="345518" y="374846"/>
            <a:ext cx="1323025" cy="271854"/>
          </a:xfrm>
          <a:prstGeom prst="rect">
            <a:avLst/>
          </a:prstGeom>
        </p:spPr>
      </p:pic>
    </p:spTree>
    <p:extLst>
      <p:ext uri="{BB962C8B-B14F-4D97-AF65-F5344CB8AC3E}">
        <p14:creationId xmlns:p14="http://schemas.microsoft.com/office/powerpoint/2010/main" val="15364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ck_Title">
  <p:cSld name="Black_Title">
    <p:bg>
      <p:bgPr>
        <a:solidFill>
          <a:schemeClr val="dk1"/>
        </a:solidFill>
        <a:effectLst/>
      </p:bgPr>
    </p:bg>
    <p:spTree>
      <p:nvGrpSpPr>
        <p:cNvPr id="1" name="Shape 27"/>
        <p:cNvGrpSpPr/>
        <p:nvPr/>
      </p:nvGrpSpPr>
      <p:grpSpPr>
        <a:xfrm>
          <a:off x="0" y="0"/>
          <a:ext cx="0" cy="0"/>
          <a:chOff x="0" y="0"/>
          <a:chExt cx="0" cy="0"/>
        </a:xfrm>
      </p:grpSpPr>
      <p:sp>
        <p:nvSpPr>
          <p:cNvPr id="28" name="Google Shape;28;p55"/>
          <p:cNvSpPr txBox="1">
            <a:spLocks noGrp="1"/>
          </p:cNvSpPr>
          <p:nvPr>
            <p:ph type="title"/>
          </p:nvPr>
        </p:nvSpPr>
        <p:spPr>
          <a:xfrm>
            <a:off x="345518" y="1310325"/>
            <a:ext cx="6498619" cy="1668545"/>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lt1"/>
              </a:buClr>
              <a:buSzPts val="5400"/>
              <a:buFont typeface="Arial"/>
              <a:buNone/>
              <a:defRPr sz="54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55"/>
          <p:cNvSpPr txBox="1">
            <a:spLocks noGrp="1"/>
          </p:cNvSpPr>
          <p:nvPr>
            <p:ph type="body" idx="1"/>
          </p:nvPr>
        </p:nvSpPr>
        <p:spPr>
          <a:xfrm>
            <a:off x="345518" y="3082566"/>
            <a:ext cx="6498619" cy="518474"/>
          </a:xfrm>
          <a:prstGeom prst="rect">
            <a:avLst/>
          </a:prstGeom>
          <a:noFill/>
          <a:ln>
            <a:noFill/>
          </a:ln>
        </p:spPr>
        <p:txBody>
          <a:bodyPr spcFirstLastPara="1" wrap="square" lIns="91425" tIns="182875" rIns="91425" bIns="0" anchor="b" anchorCtr="0">
            <a:normAutofit/>
          </a:bodyPr>
          <a:lstStyle>
            <a:lvl1pPr marL="457200" lvl="0" indent="-228600" algn="l">
              <a:lnSpc>
                <a:spcPct val="8000"/>
              </a:lnSpc>
              <a:spcBef>
                <a:spcPts val="720"/>
              </a:spcBef>
              <a:spcAft>
                <a:spcPts val="0"/>
              </a:spcAft>
              <a:buClr>
                <a:schemeClr val="lt1"/>
              </a:buClr>
              <a:buSzPts val="3600"/>
              <a:buNone/>
              <a:defRPr sz="3600">
                <a:solidFill>
                  <a:schemeClr val="lt1"/>
                </a:solidFill>
              </a:defRPr>
            </a:lvl1pPr>
            <a:lvl2pPr marL="914400" lvl="1" indent="-228600" algn="l">
              <a:lnSpc>
                <a:spcPct val="100000"/>
              </a:lnSpc>
              <a:spcBef>
                <a:spcPts val="360"/>
              </a:spcBef>
              <a:spcAft>
                <a:spcPts val="0"/>
              </a:spcAft>
              <a:buClr>
                <a:srgbClr val="888888"/>
              </a:buClr>
              <a:buSzPts val="1800"/>
              <a:buNone/>
              <a:defRPr sz="1800">
                <a:solidFill>
                  <a:srgbClr val="888888"/>
                </a:solidFill>
              </a:defRPr>
            </a:lvl2pPr>
            <a:lvl3pPr marL="1371600" lvl="2" indent="-228600" algn="l">
              <a:lnSpc>
                <a:spcPct val="100000"/>
              </a:lnSpc>
              <a:spcBef>
                <a:spcPts val="320"/>
              </a:spcBef>
              <a:spcAft>
                <a:spcPts val="0"/>
              </a:spcAft>
              <a:buClr>
                <a:srgbClr val="888888"/>
              </a:buClr>
              <a:buSzPts val="1600"/>
              <a:buNone/>
              <a:defRPr sz="1600">
                <a:solidFill>
                  <a:srgbClr val="888888"/>
                </a:solidFill>
              </a:defRPr>
            </a:lvl3pPr>
            <a:lvl4pPr marL="1828800" lvl="3" indent="-228600" algn="l">
              <a:lnSpc>
                <a:spcPct val="100000"/>
              </a:lnSpc>
              <a:spcBef>
                <a:spcPts val="280"/>
              </a:spcBef>
              <a:spcAft>
                <a:spcPts val="0"/>
              </a:spcAft>
              <a:buClr>
                <a:srgbClr val="888888"/>
              </a:buClr>
              <a:buSzPts val="1400"/>
              <a:buNone/>
              <a:defRPr sz="1400">
                <a:solidFill>
                  <a:srgbClr val="888888"/>
                </a:solidFill>
              </a:defRPr>
            </a:lvl4pPr>
            <a:lvl5pPr marL="2286000" lvl="4" indent="-228600" algn="l">
              <a:lnSpc>
                <a:spcPct val="100000"/>
              </a:lnSpc>
              <a:spcBef>
                <a:spcPts val="280"/>
              </a:spcBef>
              <a:spcAft>
                <a:spcPts val="0"/>
              </a:spcAft>
              <a:buClr>
                <a:srgbClr val="888888"/>
              </a:buClr>
              <a:buSzPts val="1400"/>
              <a:buNone/>
              <a:defRPr sz="1400">
                <a:solidFill>
                  <a:srgbClr val="888888"/>
                </a:solidFill>
              </a:defRPr>
            </a:lvl5pPr>
            <a:lvl6pPr marL="2743200" lvl="5" indent="-228600" algn="l">
              <a:lnSpc>
                <a:spcPct val="100000"/>
              </a:lnSpc>
              <a:spcBef>
                <a:spcPts val="280"/>
              </a:spcBef>
              <a:spcAft>
                <a:spcPts val="0"/>
              </a:spcAft>
              <a:buClr>
                <a:srgbClr val="888888"/>
              </a:buClr>
              <a:buSzPts val="1400"/>
              <a:buNone/>
              <a:defRPr sz="1400">
                <a:solidFill>
                  <a:srgbClr val="888888"/>
                </a:solidFill>
              </a:defRPr>
            </a:lvl6pPr>
            <a:lvl7pPr marL="3200400" lvl="6" indent="-228600" algn="l">
              <a:lnSpc>
                <a:spcPct val="100000"/>
              </a:lnSpc>
              <a:spcBef>
                <a:spcPts val="280"/>
              </a:spcBef>
              <a:spcAft>
                <a:spcPts val="0"/>
              </a:spcAft>
              <a:buClr>
                <a:srgbClr val="888888"/>
              </a:buClr>
              <a:buSzPts val="1400"/>
              <a:buNone/>
              <a:defRPr sz="1400">
                <a:solidFill>
                  <a:srgbClr val="888888"/>
                </a:solidFill>
              </a:defRPr>
            </a:lvl7pPr>
            <a:lvl8pPr marL="3657600" lvl="7" indent="-228600" algn="l">
              <a:lnSpc>
                <a:spcPct val="100000"/>
              </a:lnSpc>
              <a:spcBef>
                <a:spcPts val="280"/>
              </a:spcBef>
              <a:spcAft>
                <a:spcPts val="0"/>
              </a:spcAft>
              <a:buClr>
                <a:srgbClr val="888888"/>
              </a:buClr>
              <a:buSzPts val="1400"/>
              <a:buNone/>
              <a:defRPr sz="1400">
                <a:solidFill>
                  <a:srgbClr val="888888"/>
                </a:solidFill>
              </a:defRPr>
            </a:lvl8pPr>
            <a:lvl9pPr marL="4114800" lvl="8" indent="-228600" algn="l">
              <a:lnSpc>
                <a:spcPct val="100000"/>
              </a:lnSpc>
              <a:spcBef>
                <a:spcPts val="280"/>
              </a:spcBef>
              <a:spcAft>
                <a:spcPts val="0"/>
              </a:spcAft>
              <a:buClr>
                <a:srgbClr val="888888"/>
              </a:buClr>
              <a:buSzPts val="1400"/>
              <a:buNone/>
              <a:defRPr sz="1400">
                <a:solidFill>
                  <a:srgbClr val="888888"/>
                </a:solidFill>
              </a:defRPr>
            </a:lvl9pPr>
          </a:lstStyle>
          <a:p>
            <a:endParaRPr/>
          </a:p>
        </p:txBody>
      </p:sp>
      <p:pic>
        <p:nvPicPr>
          <p:cNvPr id="30" name="Google Shape;30;p55" descr="A picture containing drawing&#10;&#10;Description automatically generated"/>
          <p:cNvPicPr preferRelativeResize="0"/>
          <p:nvPr/>
        </p:nvPicPr>
        <p:blipFill rotWithShape="1">
          <a:blip r:embed="rId2">
            <a:alphaModFix/>
          </a:blip>
          <a:srcRect/>
          <a:stretch/>
        </p:blipFill>
        <p:spPr>
          <a:xfrm>
            <a:off x="345518" y="374846"/>
            <a:ext cx="1323025" cy="271854"/>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d_Section">
    <p:bg>
      <p:bgPr>
        <a:solidFill>
          <a:srgbClr val="EC1300"/>
        </a:solidFill>
        <a:effectLst/>
      </p:bgPr>
    </p:bg>
    <p:spTree>
      <p:nvGrpSpPr>
        <p:cNvPr id="1" name=""/>
        <p:cNvGrpSpPr/>
        <p:nvPr/>
      </p:nvGrpSpPr>
      <p:grpSpPr>
        <a:xfrm>
          <a:off x="0" y="0"/>
          <a:ext cx="0" cy="0"/>
          <a:chOff x="0" y="0"/>
          <a:chExt cx="0" cy="0"/>
        </a:xfrm>
      </p:grpSpPr>
      <p:sp>
        <p:nvSpPr>
          <p:cNvPr id="9" name="Slide Number Placeholder 7"/>
          <p:cNvSpPr txBox="1">
            <a:spLocks/>
          </p:cNvSpPr>
          <p:nvPr userDrawn="1"/>
        </p:nvSpPr>
        <p:spPr>
          <a:xfrm>
            <a:off x="6705600" y="4740051"/>
            <a:ext cx="2133600" cy="273844"/>
          </a:xfrm>
          <a:prstGeom prst="rect">
            <a:avLst/>
          </a:prstGeom>
        </p:spPr>
        <p:txBody>
          <a:bodyPr vert="horz" lIns="91440" tIns="45720" rIns="91440" bIns="45720" rtlCol="0" anchor="ctr"/>
          <a:lstStyle>
            <a:defPPr>
              <a:defRPr lang="en-US"/>
            </a:defPPr>
            <a:lvl1pPr marL="0" indent="0" algn="r" defTabSz="457200" rtl="0" eaLnBrk="1" latinLnBrk="0" hangingPunct="1">
              <a:buFont typeface="Arial"/>
              <a:buNone/>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228EE48-FF1E-A440-BFD0-EB736DD00FF4}" type="slidenum">
              <a:rPr lang="en-US" smtClean="0"/>
              <a:pPr/>
              <a:t>‹#›</a:t>
            </a:fld>
            <a:endParaRPr lang="en-US" dirty="0"/>
          </a:p>
        </p:txBody>
      </p:sp>
      <p:sp>
        <p:nvSpPr>
          <p:cNvPr id="8" name="Title 1">
            <a:extLst>
              <a:ext uri="{FF2B5EF4-FFF2-40B4-BE49-F238E27FC236}">
                <a16:creationId xmlns:a16="http://schemas.microsoft.com/office/drawing/2014/main" id="{63EFA43A-17A0-084F-9FA6-4260AB78869F}"/>
              </a:ext>
            </a:extLst>
          </p:cNvPr>
          <p:cNvSpPr>
            <a:spLocks noGrp="1"/>
          </p:cNvSpPr>
          <p:nvPr>
            <p:ph type="title" hasCustomPrompt="1"/>
          </p:nvPr>
        </p:nvSpPr>
        <p:spPr>
          <a:xfrm>
            <a:off x="345518" y="1310326"/>
            <a:ext cx="6498619" cy="1470582"/>
          </a:xfrm>
        </p:spPr>
        <p:txBody>
          <a:bodyPr anchor="t">
            <a:noAutofit/>
          </a:bodyPr>
          <a:lstStyle>
            <a:lvl1pPr algn="l">
              <a:lnSpc>
                <a:spcPct val="90000"/>
              </a:lnSpc>
              <a:defRPr sz="4500" b="1" cap="none">
                <a:solidFill>
                  <a:schemeClr val="tx1"/>
                </a:solidFill>
              </a:defRPr>
            </a:lvl1pPr>
          </a:lstStyle>
          <a:p>
            <a:r>
              <a:rPr lang="en-US"/>
              <a:t>Section </a:t>
            </a:r>
            <a:br>
              <a:rPr lang="en-US"/>
            </a:br>
            <a:r>
              <a:rPr lang="en-US"/>
              <a:t>Page Title</a:t>
            </a:r>
          </a:p>
        </p:txBody>
      </p:sp>
      <p:sp>
        <p:nvSpPr>
          <p:cNvPr id="10" name="Text Placeholder 2">
            <a:extLst>
              <a:ext uri="{FF2B5EF4-FFF2-40B4-BE49-F238E27FC236}">
                <a16:creationId xmlns:a16="http://schemas.microsoft.com/office/drawing/2014/main" id="{11822B4D-05D7-4F4A-A909-2F2B72CE161B}"/>
              </a:ext>
            </a:extLst>
          </p:cNvPr>
          <p:cNvSpPr>
            <a:spLocks noGrp="1"/>
          </p:cNvSpPr>
          <p:nvPr>
            <p:ph type="body" idx="1" hasCustomPrompt="1"/>
          </p:nvPr>
        </p:nvSpPr>
        <p:spPr>
          <a:xfrm>
            <a:off x="345518" y="2819083"/>
            <a:ext cx="6498619" cy="518474"/>
          </a:xfrm>
        </p:spPr>
        <p:txBody>
          <a:bodyPr lIns="91440" tIns="182880" rIns="91440" bIns="0" anchor="b">
            <a:normAutofit/>
          </a:bodyPr>
          <a:lstStyle>
            <a:lvl1pPr marL="0" indent="0">
              <a:lnSpc>
                <a:spcPct val="8000"/>
              </a:lnSpc>
              <a:buNone/>
              <a:defRPr sz="3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Chapter Page Subtitle</a:t>
            </a:r>
          </a:p>
        </p:txBody>
      </p:sp>
      <p:pic>
        <p:nvPicPr>
          <p:cNvPr id="11" name="Picture 10" descr="A picture containing drawing&#10;&#10;Description automatically generated">
            <a:extLst>
              <a:ext uri="{FF2B5EF4-FFF2-40B4-BE49-F238E27FC236}">
                <a16:creationId xmlns:a16="http://schemas.microsoft.com/office/drawing/2014/main" id="{7729E464-57FE-5E40-AE6B-F2531CB81C81}"/>
              </a:ext>
            </a:extLst>
          </p:cNvPr>
          <p:cNvPicPr>
            <a:picLocks noChangeAspect="1"/>
          </p:cNvPicPr>
          <p:nvPr userDrawn="1"/>
        </p:nvPicPr>
        <p:blipFill>
          <a:blip r:embed="rId2"/>
          <a:stretch>
            <a:fillRect/>
          </a:stretch>
        </p:blipFill>
        <p:spPr>
          <a:xfrm>
            <a:off x="345518" y="374846"/>
            <a:ext cx="1323025" cy="271854"/>
          </a:xfrm>
          <a:prstGeom prst="rect">
            <a:avLst/>
          </a:prstGeom>
        </p:spPr>
      </p:pic>
    </p:spTree>
    <p:extLst>
      <p:ext uri="{BB962C8B-B14F-4D97-AF65-F5344CB8AC3E}">
        <p14:creationId xmlns:p14="http://schemas.microsoft.com/office/powerpoint/2010/main" val="1163037154"/>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Red_Interior_1">
    <p:bg>
      <p:bgPr>
        <a:solidFill>
          <a:srgbClr val="EC13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43913"/>
            <a:ext cx="6518635" cy="507651"/>
          </a:xfrm>
        </p:spPr>
        <p:txBody>
          <a:bodyPr>
            <a:noAutofit/>
          </a:bodyPr>
          <a:lstStyle>
            <a:lvl1pPr algn="l">
              <a:defRPr sz="2800" b="1"/>
            </a:lvl1pPr>
          </a:lstStyle>
          <a:p>
            <a:r>
              <a:rPr lang="en-US"/>
              <a:t>Click to Edit Master Title Style</a:t>
            </a:r>
          </a:p>
        </p:txBody>
      </p:sp>
      <p:sp>
        <p:nvSpPr>
          <p:cNvPr id="3" name="Content Placeholder 2"/>
          <p:cNvSpPr>
            <a:spLocks noGrp="1"/>
          </p:cNvSpPr>
          <p:nvPr>
            <p:ph idx="1"/>
          </p:nvPr>
        </p:nvSpPr>
        <p:spPr>
          <a:xfrm>
            <a:off x="457200" y="988486"/>
            <a:ext cx="6518635" cy="3394472"/>
          </a:xfrm>
        </p:spPr>
        <p:txBody>
          <a:bodyPr>
            <a:normAutofit/>
          </a:bodyPr>
          <a:lstStyle>
            <a:lvl1pPr>
              <a:defRPr sz="2400"/>
            </a:lvl1pPr>
            <a:lvl2pPr>
              <a:defRPr sz="2400"/>
            </a:lvl2pPr>
            <a:lvl3pPr>
              <a:defRPr sz="2400"/>
            </a:lvl3pPr>
            <a:lvl4pPr>
              <a:defRPr sz="2400"/>
            </a:lvl4pPr>
            <a:lvl5pPr>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7"/>
          <p:cNvSpPr txBox="1">
            <a:spLocks/>
          </p:cNvSpPr>
          <p:nvPr userDrawn="1"/>
        </p:nvSpPr>
        <p:spPr>
          <a:xfrm>
            <a:off x="6705600" y="4740051"/>
            <a:ext cx="2133600" cy="273844"/>
          </a:xfrm>
          <a:prstGeom prst="rect">
            <a:avLst/>
          </a:prstGeom>
        </p:spPr>
        <p:txBody>
          <a:bodyPr vert="horz" lIns="91440" tIns="45720" rIns="91440" bIns="45720" rtlCol="0" anchor="ctr"/>
          <a:lstStyle>
            <a:defPPr>
              <a:defRPr lang="en-US"/>
            </a:defPPr>
            <a:lvl1pPr marL="0" indent="0" algn="r" defTabSz="457200" rtl="0" eaLnBrk="1" latinLnBrk="0" hangingPunct="1">
              <a:buFont typeface="Arial"/>
              <a:buNone/>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228EE48-FF1E-A440-BFD0-EB736DD00FF4}" type="slidenum">
              <a:rPr lang="en-US" smtClean="0"/>
              <a:pPr/>
              <a:t>‹#›</a:t>
            </a:fld>
            <a:endParaRPr lang="en-US" dirty="0"/>
          </a:p>
        </p:txBody>
      </p:sp>
      <p:pic>
        <p:nvPicPr>
          <p:cNvPr id="8" name="Picture 7" descr="A picture containing drawing&#10;&#10;Description automatically generated">
            <a:extLst>
              <a:ext uri="{FF2B5EF4-FFF2-40B4-BE49-F238E27FC236}">
                <a16:creationId xmlns:a16="http://schemas.microsoft.com/office/drawing/2014/main" id="{6E93EBCD-ED32-234B-8C6D-919854DDD6A0}"/>
              </a:ext>
            </a:extLst>
          </p:cNvPr>
          <p:cNvPicPr>
            <a:picLocks noChangeAspect="1"/>
          </p:cNvPicPr>
          <p:nvPr userDrawn="1"/>
        </p:nvPicPr>
        <p:blipFill>
          <a:blip r:embed="rId2"/>
          <a:stretch>
            <a:fillRect/>
          </a:stretch>
        </p:blipFill>
        <p:spPr>
          <a:xfrm>
            <a:off x="457200" y="4739229"/>
            <a:ext cx="1323025" cy="271854"/>
          </a:xfrm>
          <a:prstGeom prst="rect">
            <a:avLst/>
          </a:prstGeom>
        </p:spPr>
      </p:pic>
    </p:spTree>
    <p:extLst>
      <p:ext uri="{BB962C8B-B14F-4D97-AF65-F5344CB8AC3E}">
        <p14:creationId xmlns:p14="http://schemas.microsoft.com/office/powerpoint/2010/main" val="4124695987"/>
      </p:ext>
    </p:extLst>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_Section">
    <p:bg>
      <p:bgPr>
        <a:solidFill>
          <a:schemeClr val="tx1"/>
        </a:solidFill>
        <a:effectLst/>
      </p:bgPr>
    </p:bg>
    <p:spTree>
      <p:nvGrpSpPr>
        <p:cNvPr id="1" name=""/>
        <p:cNvGrpSpPr/>
        <p:nvPr/>
      </p:nvGrpSpPr>
      <p:grpSpPr>
        <a:xfrm>
          <a:off x="0" y="0"/>
          <a:ext cx="0" cy="0"/>
          <a:chOff x="0" y="0"/>
          <a:chExt cx="0" cy="0"/>
        </a:xfrm>
      </p:grpSpPr>
      <p:sp>
        <p:nvSpPr>
          <p:cNvPr id="16" name="Slide Number Placeholder 7"/>
          <p:cNvSpPr txBox="1">
            <a:spLocks/>
          </p:cNvSpPr>
          <p:nvPr userDrawn="1"/>
        </p:nvSpPr>
        <p:spPr>
          <a:xfrm>
            <a:off x="6705600" y="4740051"/>
            <a:ext cx="2133600" cy="273844"/>
          </a:xfrm>
          <a:prstGeom prst="rect">
            <a:avLst/>
          </a:prstGeom>
        </p:spPr>
        <p:txBody>
          <a:bodyPr vert="horz" lIns="91440" tIns="45720" rIns="91440" bIns="45720" rtlCol="0" anchor="ctr"/>
          <a:lstStyle>
            <a:defPPr>
              <a:defRPr lang="en-US"/>
            </a:defPPr>
            <a:lvl1pPr marL="0" indent="0" algn="r" defTabSz="457200" rtl="0" eaLnBrk="1" latinLnBrk="0" hangingPunct="1">
              <a:buFont typeface="Arial"/>
              <a:buNone/>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solidFill>
                <a:srgbClr val="EC1300"/>
              </a:solidFill>
            </a:endParaRPr>
          </a:p>
        </p:txBody>
      </p:sp>
      <p:sp>
        <p:nvSpPr>
          <p:cNvPr id="7" name="Slide Number Placeholder 7">
            <a:extLst>
              <a:ext uri="{FF2B5EF4-FFF2-40B4-BE49-F238E27FC236}">
                <a16:creationId xmlns:a16="http://schemas.microsoft.com/office/drawing/2014/main" id="{3B04723E-B9ED-AF42-8F82-D0DDD7D53592}"/>
              </a:ext>
            </a:extLst>
          </p:cNvPr>
          <p:cNvSpPr txBox="1">
            <a:spLocks/>
          </p:cNvSpPr>
          <p:nvPr userDrawn="1"/>
        </p:nvSpPr>
        <p:spPr>
          <a:xfrm>
            <a:off x="6705600" y="4740051"/>
            <a:ext cx="2133600" cy="273844"/>
          </a:xfrm>
          <a:prstGeom prst="rect">
            <a:avLst/>
          </a:prstGeom>
        </p:spPr>
        <p:txBody>
          <a:bodyPr vert="horz" lIns="91440" tIns="45720" rIns="91440" bIns="45720" rtlCol="0" anchor="ctr"/>
          <a:lstStyle>
            <a:defPPr>
              <a:defRPr lang="en-US"/>
            </a:defPPr>
            <a:lvl1pPr marL="0" indent="0" algn="r" defTabSz="457200" rtl="0" eaLnBrk="1" latinLnBrk="0" hangingPunct="1">
              <a:buFont typeface="Arial"/>
              <a:buNone/>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228EE48-FF1E-A440-BFD0-EB736DD00FF4}" type="slidenum">
              <a:rPr lang="en-US" smtClean="0">
                <a:solidFill>
                  <a:srgbClr val="EC1300"/>
                </a:solidFill>
              </a:rPr>
              <a:pPr/>
              <a:t>‹#›</a:t>
            </a:fld>
            <a:endParaRPr lang="en-US" dirty="0">
              <a:solidFill>
                <a:srgbClr val="EC1300"/>
              </a:solidFill>
            </a:endParaRPr>
          </a:p>
        </p:txBody>
      </p:sp>
      <p:sp>
        <p:nvSpPr>
          <p:cNvPr id="8" name="Title 1">
            <a:extLst>
              <a:ext uri="{FF2B5EF4-FFF2-40B4-BE49-F238E27FC236}">
                <a16:creationId xmlns:a16="http://schemas.microsoft.com/office/drawing/2014/main" id="{0372F446-E03A-7F4E-AE26-53AA6F86CDA1}"/>
              </a:ext>
            </a:extLst>
          </p:cNvPr>
          <p:cNvSpPr>
            <a:spLocks noGrp="1"/>
          </p:cNvSpPr>
          <p:nvPr>
            <p:ph type="title" hasCustomPrompt="1"/>
          </p:nvPr>
        </p:nvSpPr>
        <p:spPr>
          <a:xfrm>
            <a:off x="345518" y="1310326"/>
            <a:ext cx="6498619" cy="1470582"/>
          </a:xfrm>
        </p:spPr>
        <p:txBody>
          <a:bodyPr anchor="t">
            <a:noAutofit/>
          </a:bodyPr>
          <a:lstStyle>
            <a:lvl1pPr algn="l">
              <a:lnSpc>
                <a:spcPct val="90000"/>
              </a:lnSpc>
              <a:defRPr sz="4500" b="1" cap="none">
                <a:solidFill>
                  <a:srgbClr val="EC1300"/>
                </a:solidFill>
              </a:defRPr>
            </a:lvl1pPr>
          </a:lstStyle>
          <a:p>
            <a:r>
              <a:rPr lang="en-US"/>
              <a:t>Section </a:t>
            </a:r>
            <a:br>
              <a:rPr lang="en-US"/>
            </a:br>
            <a:r>
              <a:rPr lang="en-US"/>
              <a:t>Page Title</a:t>
            </a:r>
          </a:p>
        </p:txBody>
      </p:sp>
      <p:sp>
        <p:nvSpPr>
          <p:cNvPr id="9" name="Text Placeholder 2">
            <a:extLst>
              <a:ext uri="{FF2B5EF4-FFF2-40B4-BE49-F238E27FC236}">
                <a16:creationId xmlns:a16="http://schemas.microsoft.com/office/drawing/2014/main" id="{9D9DAE8B-D105-7742-8A54-2DB98CD7724F}"/>
              </a:ext>
            </a:extLst>
          </p:cNvPr>
          <p:cNvSpPr>
            <a:spLocks noGrp="1"/>
          </p:cNvSpPr>
          <p:nvPr>
            <p:ph type="body" idx="1" hasCustomPrompt="1"/>
          </p:nvPr>
        </p:nvSpPr>
        <p:spPr>
          <a:xfrm>
            <a:off x="345518" y="2819083"/>
            <a:ext cx="6498619" cy="518474"/>
          </a:xfrm>
        </p:spPr>
        <p:txBody>
          <a:bodyPr lIns="91440" tIns="182880" rIns="91440" bIns="0" anchor="b">
            <a:normAutofit/>
          </a:bodyPr>
          <a:lstStyle>
            <a:lvl1pPr marL="0" indent="0">
              <a:lnSpc>
                <a:spcPct val="8000"/>
              </a:lnSpc>
              <a:buNone/>
              <a:defRPr sz="3000">
                <a:solidFill>
                  <a:srgbClr val="EC1300"/>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Chapter Page Subtitle</a:t>
            </a:r>
          </a:p>
        </p:txBody>
      </p:sp>
      <p:pic>
        <p:nvPicPr>
          <p:cNvPr id="10" name="Picture 9" descr="A picture containing drawing&#10;&#10;Description automatically generated">
            <a:extLst>
              <a:ext uri="{FF2B5EF4-FFF2-40B4-BE49-F238E27FC236}">
                <a16:creationId xmlns:a16="http://schemas.microsoft.com/office/drawing/2014/main" id="{6199BB9A-CEBB-9549-B665-0FC796771F41}"/>
              </a:ext>
            </a:extLst>
          </p:cNvPr>
          <p:cNvPicPr>
            <a:picLocks noChangeAspect="1"/>
          </p:cNvPicPr>
          <p:nvPr userDrawn="1"/>
        </p:nvPicPr>
        <p:blipFill>
          <a:blip r:embed="rId2"/>
          <a:stretch>
            <a:fillRect/>
          </a:stretch>
        </p:blipFill>
        <p:spPr>
          <a:xfrm>
            <a:off x="345517" y="374846"/>
            <a:ext cx="1323025" cy="271854"/>
          </a:xfrm>
          <a:prstGeom prst="rect">
            <a:avLst/>
          </a:prstGeom>
        </p:spPr>
      </p:pic>
    </p:spTree>
    <p:extLst>
      <p:ext uri="{BB962C8B-B14F-4D97-AF65-F5344CB8AC3E}">
        <p14:creationId xmlns:p14="http://schemas.microsoft.com/office/powerpoint/2010/main" val="1801201953"/>
      </p:ext>
    </p:extLst>
  </p:cSld>
  <p:clrMapOvr>
    <a:overrideClrMapping bg1="dk1" tx1="lt1" bg2="dk2" tx2="lt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hite_Interior_1">
    <p:bg>
      <p:bgPr>
        <a:solidFill>
          <a:schemeClr val="tx1"/>
        </a:solidFill>
        <a:effectLst/>
      </p:bgPr>
    </p:bg>
    <p:spTree>
      <p:nvGrpSpPr>
        <p:cNvPr id="1" name=""/>
        <p:cNvGrpSpPr/>
        <p:nvPr/>
      </p:nvGrpSpPr>
      <p:grpSpPr>
        <a:xfrm>
          <a:off x="0" y="0"/>
          <a:ext cx="0" cy="0"/>
          <a:chOff x="0" y="0"/>
          <a:chExt cx="0" cy="0"/>
        </a:xfrm>
      </p:grpSpPr>
      <p:sp>
        <p:nvSpPr>
          <p:cNvPr id="11" name="Slide Number Placeholder 7"/>
          <p:cNvSpPr txBox="1">
            <a:spLocks/>
          </p:cNvSpPr>
          <p:nvPr userDrawn="1"/>
        </p:nvSpPr>
        <p:spPr>
          <a:xfrm>
            <a:off x="6705600" y="4740051"/>
            <a:ext cx="2133600" cy="273844"/>
          </a:xfrm>
          <a:prstGeom prst="rect">
            <a:avLst/>
          </a:prstGeom>
        </p:spPr>
        <p:txBody>
          <a:bodyPr vert="horz" lIns="91440" tIns="45720" rIns="91440" bIns="45720" rtlCol="0" anchor="ctr"/>
          <a:lstStyle>
            <a:defPPr>
              <a:defRPr lang="en-US"/>
            </a:defPPr>
            <a:lvl1pPr marL="0" indent="0" algn="r" defTabSz="457200" rtl="0" eaLnBrk="1" latinLnBrk="0" hangingPunct="1">
              <a:buFont typeface="Arial"/>
              <a:buNone/>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228EE48-FF1E-A440-BFD0-EB736DD00FF4}" type="slidenum">
              <a:rPr lang="en-US" smtClean="0">
                <a:solidFill>
                  <a:srgbClr val="EC1300"/>
                </a:solidFill>
              </a:rPr>
              <a:pPr/>
              <a:t>‹#›</a:t>
            </a:fld>
            <a:endParaRPr lang="en-US" dirty="0">
              <a:solidFill>
                <a:srgbClr val="EC1300"/>
              </a:solidFill>
            </a:endParaRPr>
          </a:p>
        </p:txBody>
      </p:sp>
      <p:sp>
        <p:nvSpPr>
          <p:cNvPr id="6" name="Title 1">
            <a:extLst>
              <a:ext uri="{FF2B5EF4-FFF2-40B4-BE49-F238E27FC236}">
                <a16:creationId xmlns:a16="http://schemas.microsoft.com/office/drawing/2014/main" id="{B310368C-1F9E-B848-A206-A296572738DD}"/>
              </a:ext>
            </a:extLst>
          </p:cNvPr>
          <p:cNvSpPr>
            <a:spLocks noGrp="1"/>
          </p:cNvSpPr>
          <p:nvPr>
            <p:ph type="title" hasCustomPrompt="1"/>
          </p:nvPr>
        </p:nvSpPr>
        <p:spPr>
          <a:xfrm>
            <a:off x="457200" y="343913"/>
            <a:ext cx="6518635" cy="507651"/>
          </a:xfrm>
        </p:spPr>
        <p:txBody>
          <a:bodyPr>
            <a:noAutofit/>
          </a:bodyPr>
          <a:lstStyle>
            <a:lvl1pPr algn="l">
              <a:defRPr sz="2800" b="1">
                <a:solidFill>
                  <a:srgbClr val="EC1300"/>
                </a:solidFill>
              </a:defRPr>
            </a:lvl1pPr>
          </a:lstStyle>
          <a:p>
            <a:r>
              <a:rPr lang="en-US"/>
              <a:t>Click to Edit Master Title Style</a:t>
            </a:r>
          </a:p>
        </p:txBody>
      </p:sp>
      <p:sp>
        <p:nvSpPr>
          <p:cNvPr id="9" name="Content Placeholder 2">
            <a:extLst>
              <a:ext uri="{FF2B5EF4-FFF2-40B4-BE49-F238E27FC236}">
                <a16:creationId xmlns:a16="http://schemas.microsoft.com/office/drawing/2014/main" id="{547B2426-AC7E-0149-90A6-FD97FCA931A2}"/>
              </a:ext>
            </a:extLst>
          </p:cNvPr>
          <p:cNvSpPr>
            <a:spLocks noGrp="1"/>
          </p:cNvSpPr>
          <p:nvPr>
            <p:ph idx="1"/>
          </p:nvPr>
        </p:nvSpPr>
        <p:spPr>
          <a:xfrm>
            <a:off x="457200" y="988486"/>
            <a:ext cx="6518635" cy="3394472"/>
          </a:xfrm>
        </p:spPr>
        <p:txBody>
          <a:bodyPr>
            <a:normAutofit/>
          </a:bodyPr>
          <a:lstStyle>
            <a:lvl1pPr>
              <a:defRPr sz="2400">
                <a:solidFill>
                  <a:schemeClr val="bg1"/>
                </a:solidFill>
              </a:defRPr>
            </a:lvl1pPr>
            <a:lvl2pPr>
              <a:defRPr sz="2400">
                <a:solidFill>
                  <a:schemeClr val="bg1"/>
                </a:solidFill>
              </a:defRPr>
            </a:lvl2pPr>
            <a:lvl3pPr>
              <a:defRPr sz="2400">
                <a:solidFill>
                  <a:schemeClr val="bg1"/>
                </a:solidFill>
              </a:defRPr>
            </a:lvl3pPr>
            <a:lvl4pPr>
              <a:defRPr sz="2400">
                <a:solidFill>
                  <a:schemeClr val="bg1"/>
                </a:solidFill>
              </a:defRPr>
            </a:lvl4pPr>
            <a:lvl5pPr>
              <a:defRPr sz="2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descr="A picture containing drawing&#10;&#10;Description automatically generated">
            <a:extLst>
              <a:ext uri="{FF2B5EF4-FFF2-40B4-BE49-F238E27FC236}">
                <a16:creationId xmlns:a16="http://schemas.microsoft.com/office/drawing/2014/main" id="{02AFABEE-5FA5-0848-8144-8390A1B44738}"/>
              </a:ext>
            </a:extLst>
          </p:cNvPr>
          <p:cNvPicPr>
            <a:picLocks noChangeAspect="1"/>
          </p:cNvPicPr>
          <p:nvPr userDrawn="1"/>
        </p:nvPicPr>
        <p:blipFill>
          <a:blip r:embed="rId2"/>
          <a:stretch>
            <a:fillRect/>
          </a:stretch>
        </p:blipFill>
        <p:spPr>
          <a:xfrm>
            <a:off x="457200" y="4740051"/>
            <a:ext cx="1323025" cy="271854"/>
          </a:xfrm>
          <a:prstGeom prst="rect">
            <a:avLst/>
          </a:prstGeom>
        </p:spPr>
      </p:pic>
    </p:spTree>
    <p:extLst>
      <p:ext uri="{BB962C8B-B14F-4D97-AF65-F5344CB8AC3E}">
        <p14:creationId xmlns:p14="http://schemas.microsoft.com/office/powerpoint/2010/main" val="2683320334"/>
      </p:ext>
    </p:extLst>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Gray_Section">
    <p:bg>
      <p:bgPr>
        <a:solidFill>
          <a:srgbClr val="E6E6E6"/>
        </a:solidFill>
        <a:effectLst/>
      </p:bgPr>
    </p:bg>
    <p:spTree>
      <p:nvGrpSpPr>
        <p:cNvPr id="1" name=""/>
        <p:cNvGrpSpPr/>
        <p:nvPr/>
      </p:nvGrpSpPr>
      <p:grpSpPr>
        <a:xfrm>
          <a:off x="0" y="0"/>
          <a:ext cx="0" cy="0"/>
          <a:chOff x="0" y="0"/>
          <a:chExt cx="0" cy="0"/>
        </a:xfrm>
      </p:grpSpPr>
      <p:sp>
        <p:nvSpPr>
          <p:cNvPr id="7" name="Slide Number Placeholder 7"/>
          <p:cNvSpPr txBox="1">
            <a:spLocks/>
          </p:cNvSpPr>
          <p:nvPr userDrawn="1"/>
        </p:nvSpPr>
        <p:spPr>
          <a:xfrm>
            <a:off x="6705600" y="4740051"/>
            <a:ext cx="2133600" cy="273844"/>
          </a:xfrm>
          <a:prstGeom prst="rect">
            <a:avLst/>
          </a:prstGeom>
        </p:spPr>
        <p:txBody>
          <a:bodyPr vert="horz" lIns="91440" tIns="45720" rIns="91440" bIns="45720" rtlCol="0" anchor="ctr"/>
          <a:lstStyle>
            <a:defPPr>
              <a:defRPr lang="en-US"/>
            </a:defPPr>
            <a:lvl1pPr marL="0" indent="0" algn="r" defTabSz="457200" rtl="0" eaLnBrk="1" latinLnBrk="0" hangingPunct="1">
              <a:buFont typeface="Arial"/>
              <a:buNone/>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228EE48-FF1E-A440-BFD0-EB736DD00FF4}" type="slidenum">
              <a:rPr lang="en-US" smtClean="0">
                <a:solidFill>
                  <a:srgbClr val="EC1300"/>
                </a:solidFill>
              </a:rPr>
              <a:pPr/>
              <a:t>‹#›</a:t>
            </a:fld>
            <a:endParaRPr lang="en-US" dirty="0">
              <a:solidFill>
                <a:srgbClr val="EC1300"/>
              </a:solidFill>
            </a:endParaRPr>
          </a:p>
        </p:txBody>
      </p:sp>
      <p:pic>
        <p:nvPicPr>
          <p:cNvPr id="10" name="Picture 9" descr="A picture containing drawing&#10;&#10;Description automatically generated">
            <a:extLst>
              <a:ext uri="{FF2B5EF4-FFF2-40B4-BE49-F238E27FC236}">
                <a16:creationId xmlns:a16="http://schemas.microsoft.com/office/drawing/2014/main" id="{B054F1E5-DAEB-0E42-A6E3-54E2AA515E2C}"/>
              </a:ext>
            </a:extLst>
          </p:cNvPr>
          <p:cNvPicPr>
            <a:picLocks noChangeAspect="1"/>
          </p:cNvPicPr>
          <p:nvPr userDrawn="1"/>
        </p:nvPicPr>
        <p:blipFill>
          <a:blip r:embed="rId2"/>
          <a:stretch>
            <a:fillRect/>
          </a:stretch>
        </p:blipFill>
        <p:spPr>
          <a:xfrm>
            <a:off x="345517" y="374846"/>
            <a:ext cx="1323025" cy="271854"/>
          </a:xfrm>
          <a:prstGeom prst="rect">
            <a:avLst/>
          </a:prstGeom>
        </p:spPr>
      </p:pic>
      <p:sp>
        <p:nvSpPr>
          <p:cNvPr id="15" name="Title 1">
            <a:extLst>
              <a:ext uri="{FF2B5EF4-FFF2-40B4-BE49-F238E27FC236}">
                <a16:creationId xmlns:a16="http://schemas.microsoft.com/office/drawing/2014/main" id="{C3288175-F580-7D43-81BE-7FBFB4B83DA0}"/>
              </a:ext>
            </a:extLst>
          </p:cNvPr>
          <p:cNvSpPr>
            <a:spLocks noGrp="1"/>
          </p:cNvSpPr>
          <p:nvPr>
            <p:ph type="title" hasCustomPrompt="1"/>
          </p:nvPr>
        </p:nvSpPr>
        <p:spPr>
          <a:xfrm>
            <a:off x="345518" y="1310326"/>
            <a:ext cx="6498619" cy="1470582"/>
          </a:xfrm>
        </p:spPr>
        <p:txBody>
          <a:bodyPr anchor="t">
            <a:noAutofit/>
          </a:bodyPr>
          <a:lstStyle>
            <a:lvl1pPr algn="l">
              <a:lnSpc>
                <a:spcPct val="90000"/>
              </a:lnSpc>
              <a:defRPr sz="4500" b="1" cap="none">
                <a:solidFill>
                  <a:srgbClr val="EC1300"/>
                </a:solidFill>
              </a:defRPr>
            </a:lvl1pPr>
          </a:lstStyle>
          <a:p>
            <a:r>
              <a:rPr lang="en-US"/>
              <a:t>Section </a:t>
            </a:r>
            <a:br>
              <a:rPr lang="en-US"/>
            </a:br>
            <a:r>
              <a:rPr lang="en-US"/>
              <a:t>Page Title</a:t>
            </a:r>
          </a:p>
        </p:txBody>
      </p:sp>
      <p:sp>
        <p:nvSpPr>
          <p:cNvPr id="16" name="Text Placeholder 2">
            <a:extLst>
              <a:ext uri="{FF2B5EF4-FFF2-40B4-BE49-F238E27FC236}">
                <a16:creationId xmlns:a16="http://schemas.microsoft.com/office/drawing/2014/main" id="{0D4E251D-BFBC-AE4A-BAA5-69497CE0A88F}"/>
              </a:ext>
            </a:extLst>
          </p:cNvPr>
          <p:cNvSpPr>
            <a:spLocks noGrp="1"/>
          </p:cNvSpPr>
          <p:nvPr>
            <p:ph type="body" idx="1" hasCustomPrompt="1"/>
          </p:nvPr>
        </p:nvSpPr>
        <p:spPr>
          <a:xfrm>
            <a:off x="345518" y="2819083"/>
            <a:ext cx="6498619" cy="518474"/>
          </a:xfrm>
        </p:spPr>
        <p:txBody>
          <a:bodyPr lIns="91440" tIns="182880" rIns="91440" bIns="0" anchor="b">
            <a:normAutofit/>
          </a:bodyPr>
          <a:lstStyle>
            <a:lvl1pPr marL="0" indent="0">
              <a:lnSpc>
                <a:spcPct val="8000"/>
              </a:lnSpc>
              <a:buNone/>
              <a:defRPr sz="3000">
                <a:solidFill>
                  <a:srgbClr val="EC1300"/>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Chapter Page Subtitle</a:t>
            </a:r>
          </a:p>
        </p:txBody>
      </p:sp>
    </p:spTree>
    <p:extLst>
      <p:ext uri="{BB962C8B-B14F-4D97-AF65-F5344CB8AC3E}">
        <p14:creationId xmlns:p14="http://schemas.microsoft.com/office/powerpoint/2010/main" val="1332176206"/>
      </p:ext>
    </p:extLst>
  </p:cSld>
  <p:clrMapOvr>
    <a:overrideClrMapping bg1="dk1" tx1="lt1" bg2="dk2" tx2="lt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Gray_Interior_2">
    <p:bg>
      <p:bgPr>
        <a:solidFill>
          <a:srgbClr val="E6E6E6"/>
        </a:solidFill>
        <a:effectLst/>
      </p:bgPr>
    </p:bg>
    <p:spTree>
      <p:nvGrpSpPr>
        <p:cNvPr id="1" name=""/>
        <p:cNvGrpSpPr/>
        <p:nvPr/>
      </p:nvGrpSpPr>
      <p:grpSpPr>
        <a:xfrm>
          <a:off x="0" y="0"/>
          <a:ext cx="0" cy="0"/>
          <a:chOff x="0" y="0"/>
          <a:chExt cx="0" cy="0"/>
        </a:xfrm>
      </p:grpSpPr>
      <p:sp>
        <p:nvSpPr>
          <p:cNvPr id="11" name="Slide Number Placeholder 7">
            <a:extLst>
              <a:ext uri="{FF2B5EF4-FFF2-40B4-BE49-F238E27FC236}">
                <a16:creationId xmlns:a16="http://schemas.microsoft.com/office/drawing/2014/main" id="{E83C8F9E-8AA2-E641-B7D1-A9EFACF75374}"/>
              </a:ext>
            </a:extLst>
          </p:cNvPr>
          <p:cNvSpPr txBox="1">
            <a:spLocks/>
          </p:cNvSpPr>
          <p:nvPr userDrawn="1"/>
        </p:nvSpPr>
        <p:spPr>
          <a:xfrm>
            <a:off x="6705600" y="4740051"/>
            <a:ext cx="2133600" cy="273844"/>
          </a:xfrm>
          <a:prstGeom prst="rect">
            <a:avLst/>
          </a:prstGeom>
        </p:spPr>
        <p:txBody>
          <a:bodyPr vert="horz" lIns="91440" tIns="45720" rIns="91440" bIns="45720" rtlCol="0" anchor="ctr"/>
          <a:lstStyle>
            <a:defPPr>
              <a:defRPr lang="en-US"/>
            </a:defPPr>
            <a:lvl1pPr marL="0" indent="0" algn="r" defTabSz="457200" rtl="0" eaLnBrk="1" latinLnBrk="0" hangingPunct="1">
              <a:buFont typeface="Arial"/>
              <a:buNone/>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228EE48-FF1E-A440-BFD0-EB736DD00FF4}" type="slidenum">
              <a:rPr lang="en-US" smtClean="0">
                <a:solidFill>
                  <a:srgbClr val="EC1300"/>
                </a:solidFill>
              </a:rPr>
              <a:pPr/>
              <a:t>‹#›</a:t>
            </a:fld>
            <a:endParaRPr lang="en-US" dirty="0">
              <a:solidFill>
                <a:srgbClr val="EC1300"/>
              </a:solidFill>
            </a:endParaRPr>
          </a:p>
        </p:txBody>
      </p:sp>
      <p:sp>
        <p:nvSpPr>
          <p:cNvPr id="12" name="Title 1">
            <a:extLst>
              <a:ext uri="{FF2B5EF4-FFF2-40B4-BE49-F238E27FC236}">
                <a16:creationId xmlns:a16="http://schemas.microsoft.com/office/drawing/2014/main" id="{F2FB2457-2C0A-A640-A4D6-B2180523C314}"/>
              </a:ext>
            </a:extLst>
          </p:cNvPr>
          <p:cNvSpPr>
            <a:spLocks noGrp="1"/>
          </p:cNvSpPr>
          <p:nvPr>
            <p:ph type="title" hasCustomPrompt="1"/>
          </p:nvPr>
        </p:nvSpPr>
        <p:spPr>
          <a:xfrm>
            <a:off x="457200" y="343913"/>
            <a:ext cx="6518635" cy="507651"/>
          </a:xfrm>
        </p:spPr>
        <p:txBody>
          <a:bodyPr>
            <a:noAutofit/>
          </a:bodyPr>
          <a:lstStyle>
            <a:lvl1pPr algn="l">
              <a:defRPr sz="2800" b="1">
                <a:solidFill>
                  <a:srgbClr val="EC1300"/>
                </a:solidFill>
              </a:defRPr>
            </a:lvl1pPr>
          </a:lstStyle>
          <a:p>
            <a:r>
              <a:rPr lang="en-US"/>
              <a:t>Click to Edit Master Title Style</a:t>
            </a:r>
          </a:p>
        </p:txBody>
      </p:sp>
      <p:sp>
        <p:nvSpPr>
          <p:cNvPr id="13" name="Content Placeholder 2">
            <a:extLst>
              <a:ext uri="{FF2B5EF4-FFF2-40B4-BE49-F238E27FC236}">
                <a16:creationId xmlns:a16="http://schemas.microsoft.com/office/drawing/2014/main" id="{9ED155D2-36F5-E145-B07D-D446B345FF75}"/>
              </a:ext>
            </a:extLst>
          </p:cNvPr>
          <p:cNvSpPr>
            <a:spLocks noGrp="1"/>
          </p:cNvSpPr>
          <p:nvPr>
            <p:ph idx="1"/>
          </p:nvPr>
        </p:nvSpPr>
        <p:spPr>
          <a:xfrm>
            <a:off x="457200" y="988486"/>
            <a:ext cx="6518635" cy="3394472"/>
          </a:xfrm>
        </p:spPr>
        <p:txBody>
          <a:bodyPr>
            <a:normAutofit/>
          </a:bodyPr>
          <a:lstStyle>
            <a:lvl1pPr>
              <a:defRPr sz="2400">
                <a:solidFill>
                  <a:schemeClr val="bg1"/>
                </a:solidFill>
              </a:defRPr>
            </a:lvl1pPr>
            <a:lvl2pPr>
              <a:defRPr sz="2400">
                <a:solidFill>
                  <a:schemeClr val="bg1"/>
                </a:solidFill>
              </a:defRPr>
            </a:lvl2pPr>
            <a:lvl3pPr>
              <a:defRPr sz="2400">
                <a:solidFill>
                  <a:schemeClr val="bg1"/>
                </a:solidFill>
              </a:defRPr>
            </a:lvl3pPr>
            <a:lvl4pPr>
              <a:defRPr sz="2400">
                <a:solidFill>
                  <a:schemeClr val="bg1"/>
                </a:solidFill>
              </a:defRPr>
            </a:lvl4pPr>
            <a:lvl5pPr>
              <a:defRPr sz="2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descr="A picture containing drawing&#10;&#10;Description automatically generated">
            <a:extLst>
              <a:ext uri="{FF2B5EF4-FFF2-40B4-BE49-F238E27FC236}">
                <a16:creationId xmlns:a16="http://schemas.microsoft.com/office/drawing/2014/main" id="{4DF2F237-486F-814F-A05A-967357B61885}"/>
              </a:ext>
            </a:extLst>
          </p:cNvPr>
          <p:cNvPicPr>
            <a:picLocks noChangeAspect="1"/>
          </p:cNvPicPr>
          <p:nvPr userDrawn="1"/>
        </p:nvPicPr>
        <p:blipFill>
          <a:blip r:embed="rId2"/>
          <a:stretch>
            <a:fillRect/>
          </a:stretch>
        </p:blipFill>
        <p:spPr>
          <a:xfrm>
            <a:off x="457200" y="4740051"/>
            <a:ext cx="1323025" cy="271854"/>
          </a:xfrm>
          <a:prstGeom prst="rect">
            <a:avLst/>
          </a:prstGeom>
        </p:spPr>
      </p:pic>
    </p:spTree>
    <p:extLst>
      <p:ext uri="{BB962C8B-B14F-4D97-AF65-F5344CB8AC3E}">
        <p14:creationId xmlns:p14="http://schemas.microsoft.com/office/powerpoint/2010/main" val="466546075"/>
      </p:ext>
    </p:extLst>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ck_Section">
    <p:bg>
      <p:bgPr>
        <a:solidFill>
          <a:schemeClr val="bg1"/>
        </a:solidFill>
        <a:effectLst/>
      </p:bgPr>
    </p:bg>
    <p:spTree>
      <p:nvGrpSpPr>
        <p:cNvPr id="1" name=""/>
        <p:cNvGrpSpPr/>
        <p:nvPr/>
      </p:nvGrpSpPr>
      <p:grpSpPr>
        <a:xfrm>
          <a:off x="0" y="0"/>
          <a:ext cx="0" cy="0"/>
          <a:chOff x="0" y="0"/>
          <a:chExt cx="0" cy="0"/>
        </a:xfrm>
      </p:grpSpPr>
      <p:sp>
        <p:nvSpPr>
          <p:cNvPr id="9" name="Slide Number Placeholder 7"/>
          <p:cNvSpPr txBox="1">
            <a:spLocks/>
          </p:cNvSpPr>
          <p:nvPr userDrawn="1"/>
        </p:nvSpPr>
        <p:spPr>
          <a:xfrm>
            <a:off x="6705600" y="4740051"/>
            <a:ext cx="2133600" cy="273844"/>
          </a:xfrm>
          <a:prstGeom prst="rect">
            <a:avLst/>
          </a:prstGeom>
        </p:spPr>
        <p:txBody>
          <a:bodyPr vert="horz" lIns="91440" tIns="45720" rIns="91440" bIns="45720" rtlCol="0" anchor="ctr"/>
          <a:lstStyle>
            <a:defPPr>
              <a:defRPr lang="en-US"/>
            </a:defPPr>
            <a:lvl1pPr marL="0" indent="0" algn="r" defTabSz="457200" rtl="0" eaLnBrk="1" latinLnBrk="0" hangingPunct="1">
              <a:buFont typeface="Arial"/>
              <a:buNone/>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228EE48-FF1E-A440-BFD0-EB736DD00FF4}" type="slidenum">
              <a:rPr lang="en-US" smtClean="0"/>
              <a:pPr/>
              <a:t>‹#›</a:t>
            </a:fld>
            <a:endParaRPr lang="en-US" dirty="0"/>
          </a:p>
        </p:txBody>
      </p:sp>
      <p:sp>
        <p:nvSpPr>
          <p:cNvPr id="8" name="Title 1">
            <a:extLst>
              <a:ext uri="{FF2B5EF4-FFF2-40B4-BE49-F238E27FC236}">
                <a16:creationId xmlns:a16="http://schemas.microsoft.com/office/drawing/2014/main" id="{63EFA43A-17A0-084F-9FA6-4260AB78869F}"/>
              </a:ext>
            </a:extLst>
          </p:cNvPr>
          <p:cNvSpPr>
            <a:spLocks noGrp="1"/>
          </p:cNvSpPr>
          <p:nvPr>
            <p:ph type="title" hasCustomPrompt="1"/>
          </p:nvPr>
        </p:nvSpPr>
        <p:spPr>
          <a:xfrm>
            <a:off x="345518" y="1310326"/>
            <a:ext cx="6498619" cy="1470582"/>
          </a:xfrm>
        </p:spPr>
        <p:txBody>
          <a:bodyPr anchor="t">
            <a:noAutofit/>
          </a:bodyPr>
          <a:lstStyle>
            <a:lvl1pPr algn="l">
              <a:lnSpc>
                <a:spcPct val="90000"/>
              </a:lnSpc>
              <a:defRPr sz="4500" b="1" cap="none">
                <a:solidFill>
                  <a:schemeClr val="tx1"/>
                </a:solidFill>
              </a:defRPr>
            </a:lvl1pPr>
          </a:lstStyle>
          <a:p>
            <a:r>
              <a:rPr lang="en-US"/>
              <a:t>Section </a:t>
            </a:r>
            <a:br>
              <a:rPr lang="en-US"/>
            </a:br>
            <a:r>
              <a:rPr lang="en-US"/>
              <a:t>Page Title</a:t>
            </a:r>
          </a:p>
        </p:txBody>
      </p:sp>
      <p:sp>
        <p:nvSpPr>
          <p:cNvPr id="10" name="Text Placeholder 2">
            <a:extLst>
              <a:ext uri="{FF2B5EF4-FFF2-40B4-BE49-F238E27FC236}">
                <a16:creationId xmlns:a16="http://schemas.microsoft.com/office/drawing/2014/main" id="{11822B4D-05D7-4F4A-A909-2F2B72CE161B}"/>
              </a:ext>
            </a:extLst>
          </p:cNvPr>
          <p:cNvSpPr>
            <a:spLocks noGrp="1"/>
          </p:cNvSpPr>
          <p:nvPr>
            <p:ph type="body" idx="1" hasCustomPrompt="1"/>
          </p:nvPr>
        </p:nvSpPr>
        <p:spPr>
          <a:xfrm>
            <a:off x="345518" y="2819083"/>
            <a:ext cx="6498619" cy="518474"/>
          </a:xfrm>
        </p:spPr>
        <p:txBody>
          <a:bodyPr lIns="91440" tIns="182880" rIns="91440" bIns="0" anchor="b">
            <a:normAutofit/>
          </a:bodyPr>
          <a:lstStyle>
            <a:lvl1pPr marL="0" indent="0">
              <a:lnSpc>
                <a:spcPct val="8000"/>
              </a:lnSpc>
              <a:buNone/>
              <a:defRPr sz="3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Chapter Page Subtitle</a:t>
            </a:r>
          </a:p>
        </p:txBody>
      </p:sp>
      <p:pic>
        <p:nvPicPr>
          <p:cNvPr id="11" name="Picture 10" descr="A picture containing drawing&#10;&#10;Description automatically generated">
            <a:extLst>
              <a:ext uri="{FF2B5EF4-FFF2-40B4-BE49-F238E27FC236}">
                <a16:creationId xmlns:a16="http://schemas.microsoft.com/office/drawing/2014/main" id="{7729E464-57FE-5E40-AE6B-F2531CB81C81}"/>
              </a:ext>
            </a:extLst>
          </p:cNvPr>
          <p:cNvPicPr>
            <a:picLocks noChangeAspect="1"/>
          </p:cNvPicPr>
          <p:nvPr userDrawn="1"/>
        </p:nvPicPr>
        <p:blipFill>
          <a:blip r:embed="rId2"/>
          <a:stretch>
            <a:fillRect/>
          </a:stretch>
        </p:blipFill>
        <p:spPr>
          <a:xfrm>
            <a:off x="345518" y="374846"/>
            <a:ext cx="1323025" cy="271854"/>
          </a:xfrm>
          <a:prstGeom prst="rect">
            <a:avLst/>
          </a:prstGeom>
        </p:spPr>
      </p:pic>
    </p:spTree>
    <p:extLst>
      <p:ext uri="{BB962C8B-B14F-4D97-AF65-F5344CB8AC3E}">
        <p14:creationId xmlns:p14="http://schemas.microsoft.com/office/powerpoint/2010/main" val="140357907"/>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Black_Interior_1">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43913"/>
            <a:ext cx="6518635" cy="507651"/>
          </a:xfrm>
        </p:spPr>
        <p:txBody>
          <a:bodyPr>
            <a:noAutofit/>
          </a:bodyPr>
          <a:lstStyle>
            <a:lvl1pPr algn="l">
              <a:defRPr sz="2800" b="1"/>
            </a:lvl1pPr>
          </a:lstStyle>
          <a:p>
            <a:r>
              <a:rPr lang="en-US"/>
              <a:t>Click to Edit Master Title Style</a:t>
            </a:r>
          </a:p>
        </p:txBody>
      </p:sp>
      <p:sp>
        <p:nvSpPr>
          <p:cNvPr id="3" name="Content Placeholder 2"/>
          <p:cNvSpPr>
            <a:spLocks noGrp="1"/>
          </p:cNvSpPr>
          <p:nvPr>
            <p:ph idx="1"/>
          </p:nvPr>
        </p:nvSpPr>
        <p:spPr>
          <a:xfrm>
            <a:off x="457200" y="988486"/>
            <a:ext cx="6518635" cy="3394472"/>
          </a:xfrm>
        </p:spPr>
        <p:txBody>
          <a:bodyPr>
            <a:normAutofit/>
          </a:bodyPr>
          <a:lstStyle>
            <a:lvl1pPr>
              <a:defRPr sz="2400"/>
            </a:lvl1pPr>
            <a:lvl2pPr>
              <a:defRPr sz="2400"/>
            </a:lvl2pPr>
            <a:lvl3pPr>
              <a:defRPr sz="2400"/>
            </a:lvl3pPr>
            <a:lvl4pPr>
              <a:defRPr sz="2400"/>
            </a:lvl4pPr>
            <a:lvl5pPr>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7"/>
          <p:cNvSpPr txBox="1">
            <a:spLocks/>
          </p:cNvSpPr>
          <p:nvPr userDrawn="1"/>
        </p:nvSpPr>
        <p:spPr>
          <a:xfrm>
            <a:off x="6705600" y="4740051"/>
            <a:ext cx="2133600" cy="273844"/>
          </a:xfrm>
          <a:prstGeom prst="rect">
            <a:avLst/>
          </a:prstGeom>
        </p:spPr>
        <p:txBody>
          <a:bodyPr vert="horz" lIns="91440" tIns="45720" rIns="91440" bIns="45720" rtlCol="0" anchor="ctr"/>
          <a:lstStyle>
            <a:defPPr>
              <a:defRPr lang="en-US"/>
            </a:defPPr>
            <a:lvl1pPr marL="0" indent="0" algn="r" defTabSz="457200" rtl="0" eaLnBrk="1" latinLnBrk="0" hangingPunct="1">
              <a:buFont typeface="Arial"/>
              <a:buNone/>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228EE48-FF1E-A440-BFD0-EB736DD00FF4}" type="slidenum">
              <a:rPr lang="en-US" smtClean="0"/>
              <a:pPr/>
              <a:t>‹#›</a:t>
            </a:fld>
            <a:endParaRPr lang="en-US" dirty="0"/>
          </a:p>
        </p:txBody>
      </p:sp>
      <p:pic>
        <p:nvPicPr>
          <p:cNvPr id="6" name="Picture 5" descr="A picture containing drawing&#10;&#10;Description automatically generated">
            <a:extLst>
              <a:ext uri="{FF2B5EF4-FFF2-40B4-BE49-F238E27FC236}">
                <a16:creationId xmlns:a16="http://schemas.microsoft.com/office/drawing/2014/main" id="{2CD2B19E-4426-2047-9C35-BE9DFF430047}"/>
              </a:ext>
            </a:extLst>
          </p:cNvPr>
          <p:cNvPicPr>
            <a:picLocks noChangeAspect="1"/>
          </p:cNvPicPr>
          <p:nvPr userDrawn="1"/>
        </p:nvPicPr>
        <p:blipFill>
          <a:blip r:embed="rId2"/>
          <a:stretch>
            <a:fillRect/>
          </a:stretch>
        </p:blipFill>
        <p:spPr>
          <a:xfrm>
            <a:off x="457200" y="4739229"/>
            <a:ext cx="1323025" cy="271854"/>
          </a:xfrm>
          <a:prstGeom prst="rect">
            <a:avLst/>
          </a:prstGeom>
        </p:spPr>
      </p:pic>
    </p:spTree>
    <p:extLst>
      <p:ext uri="{BB962C8B-B14F-4D97-AF65-F5344CB8AC3E}">
        <p14:creationId xmlns:p14="http://schemas.microsoft.com/office/powerpoint/2010/main" val="368472350"/>
      </p:ext>
    </p:extLst>
  </p:cSld>
  <p:clrMapOvr>
    <a:overrideClrMapping bg1="dk1" tx1="lt1" bg2="dk2" tx2="lt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White_Interior_2">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151335"/>
            <a:ext cx="4040188" cy="479822"/>
          </a:xfrm>
        </p:spPr>
        <p:txBody>
          <a:bodyPr anchor="b">
            <a:normAutofit/>
          </a:bodyPr>
          <a:lstStyle>
            <a:lvl1pPr marL="0" indent="0">
              <a:buNone/>
              <a:defRPr sz="2000" b="1">
                <a:solidFill>
                  <a:srgbClr val="EC13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normAutofit/>
          </a:bodyPr>
          <a:lstStyle>
            <a:lvl1pPr marL="0" indent="0">
              <a:buNone/>
              <a:defRPr sz="2000" b="1">
                <a:solidFill>
                  <a:srgbClr val="EC13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7"/>
          <p:cNvSpPr txBox="1">
            <a:spLocks/>
          </p:cNvSpPr>
          <p:nvPr userDrawn="1"/>
        </p:nvSpPr>
        <p:spPr>
          <a:xfrm>
            <a:off x="6705600" y="4740051"/>
            <a:ext cx="2133600" cy="273844"/>
          </a:xfrm>
          <a:prstGeom prst="rect">
            <a:avLst/>
          </a:prstGeom>
        </p:spPr>
        <p:txBody>
          <a:bodyPr vert="horz" lIns="91440" tIns="45720" rIns="91440" bIns="45720" rtlCol="0" anchor="ctr"/>
          <a:lstStyle>
            <a:defPPr>
              <a:defRPr lang="en-US"/>
            </a:defPPr>
            <a:lvl1pPr marL="0" indent="0" algn="r" defTabSz="457200" rtl="0" eaLnBrk="1" latinLnBrk="0" hangingPunct="1">
              <a:buFont typeface="Arial"/>
              <a:buNone/>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228EE48-FF1E-A440-BFD0-EB736DD00FF4}" type="slidenum">
              <a:rPr lang="en-US" smtClean="0"/>
              <a:pPr/>
              <a:t>‹#›</a:t>
            </a:fld>
            <a:endParaRPr lang="en-US" dirty="0"/>
          </a:p>
        </p:txBody>
      </p:sp>
      <p:sp>
        <p:nvSpPr>
          <p:cNvPr id="10" name="Title 1">
            <a:extLst>
              <a:ext uri="{FF2B5EF4-FFF2-40B4-BE49-F238E27FC236}">
                <a16:creationId xmlns:a16="http://schemas.microsoft.com/office/drawing/2014/main" id="{1BEF4FBF-511C-E144-924B-587CF87EC0EF}"/>
              </a:ext>
            </a:extLst>
          </p:cNvPr>
          <p:cNvSpPr txBox="1">
            <a:spLocks/>
          </p:cNvSpPr>
          <p:nvPr userDrawn="1"/>
        </p:nvSpPr>
        <p:spPr>
          <a:xfrm>
            <a:off x="457200" y="548878"/>
            <a:ext cx="8229600" cy="507651"/>
          </a:xfrm>
          <a:prstGeom prst="rect">
            <a:avLst/>
          </a:prstGeom>
        </p:spPr>
        <p:txBody>
          <a:bodyPr vert="horz" lIns="91440" tIns="45720" rIns="91440" bIns="45720" rtlCol="0" anchor="ctr">
            <a:noAutofit/>
          </a:bodyPr>
          <a:lstStyle>
            <a:lvl1pPr algn="l" defTabSz="457200" rtl="0" eaLnBrk="1" latinLnBrk="0" hangingPunct="1">
              <a:spcBef>
                <a:spcPct val="0"/>
              </a:spcBef>
              <a:buNone/>
              <a:defRPr sz="2800" b="1" kern="1200">
                <a:solidFill>
                  <a:srgbClr val="EC1300"/>
                </a:solidFill>
                <a:latin typeface="Arial"/>
                <a:ea typeface="+mj-ea"/>
                <a:cs typeface="Arial"/>
              </a:defRPr>
            </a:lvl1pPr>
          </a:lstStyle>
          <a:p>
            <a:r>
              <a:rPr lang="en-US" dirty="0"/>
              <a:t>Click to Edit Master Title Style</a:t>
            </a:r>
          </a:p>
        </p:txBody>
      </p:sp>
      <p:pic>
        <p:nvPicPr>
          <p:cNvPr id="9" name="Picture 8" descr="A picture containing drawing&#10;&#10;Description automatically generated">
            <a:extLst>
              <a:ext uri="{FF2B5EF4-FFF2-40B4-BE49-F238E27FC236}">
                <a16:creationId xmlns:a16="http://schemas.microsoft.com/office/drawing/2014/main" id="{0F7ECD0A-9624-EE49-BB61-52D889102D5D}"/>
              </a:ext>
            </a:extLst>
          </p:cNvPr>
          <p:cNvPicPr>
            <a:picLocks noChangeAspect="1"/>
          </p:cNvPicPr>
          <p:nvPr userDrawn="1"/>
        </p:nvPicPr>
        <p:blipFill>
          <a:blip r:embed="rId2"/>
          <a:stretch>
            <a:fillRect/>
          </a:stretch>
        </p:blipFill>
        <p:spPr>
          <a:xfrm>
            <a:off x="457200" y="4740051"/>
            <a:ext cx="1323025" cy="271854"/>
          </a:xfrm>
          <a:prstGeom prst="rect">
            <a:avLst/>
          </a:prstGeom>
        </p:spPr>
      </p:pic>
    </p:spTree>
    <p:extLst>
      <p:ext uri="{BB962C8B-B14F-4D97-AF65-F5344CB8AC3E}">
        <p14:creationId xmlns:p14="http://schemas.microsoft.com/office/powerpoint/2010/main" val="337719257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hite_Interior_3">
    <p:spTree>
      <p:nvGrpSpPr>
        <p:cNvPr id="1" name=""/>
        <p:cNvGrpSpPr/>
        <p:nvPr/>
      </p:nvGrpSpPr>
      <p:grpSpPr>
        <a:xfrm>
          <a:off x="0" y="0"/>
          <a:ext cx="0" cy="0"/>
          <a:chOff x="0" y="0"/>
          <a:chExt cx="0" cy="0"/>
        </a:xfrm>
      </p:grpSpPr>
      <p:sp>
        <p:nvSpPr>
          <p:cNvPr id="6" name="Picture Placeholder 2"/>
          <p:cNvSpPr>
            <a:spLocks noGrp="1"/>
          </p:cNvSpPr>
          <p:nvPr>
            <p:ph type="pic" idx="1"/>
          </p:nvPr>
        </p:nvSpPr>
        <p:spPr>
          <a:xfrm>
            <a:off x="457200" y="267358"/>
            <a:ext cx="4779084" cy="433283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Title 1"/>
          <p:cNvSpPr>
            <a:spLocks noGrp="1"/>
          </p:cNvSpPr>
          <p:nvPr>
            <p:ph type="title" hasCustomPrompt="1"/>
          </p:nvPr>
        </p:nvSpPr>
        <p:spPr>
          <a:xfrm>
            <a:off x="5403399" y="267358"/>
            <a:ext cx="3283401" cy="1094495"/>
          </a:xfrm>
        </p:spPr>
        <p:txBody>
          <a:bodyPr>
            <a:noAutofit/>
          </a:bodyPr>
          <a:lstStyle>
            <a:lvl1pPr algn="l">
              <a:defRPr sz="2800" b="1">
                <a:solidFill>
                  <a:srgbClr val="EC1300"/>
                </a:solidFill>
              </a:defRPr>
            </a:lvl1pPr>
          </a:lstStyle>
          <a:p>
            <a:r>
              <a:rPr lang="en-US"/>
              <a:t>Click to Edit Master Title Style</a:t>
            </a:r>
          </a:p>
        </p:txBody>
      </p:sp>
      <p:sp>
        <p:nvSpPr>
          <p:cNvPr id="8" name="Content Placeholder 2"/>
          <p:cNvSpPr>
            <a:spLocks noGrp="1"/>
          </p:cNvSpPr>
          <p:nvPr>
            <p:ph idx="12"/>
          </p:nvPr>
        </p:nvSpPr>
        <p:spPr>
          <a:xfrm>
            <a:off x="5403398" y="1562371"/>
            <a:ext cx="3283402" cy="3037817"/>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7"/>
          <p:cNvSpPr txBox="1">
            <a:spLocks/>
          </p:cNvSpPr>
          <p:nvPr userDrawn="1"/>
        </p:nvSpPr>
        <p:spPr>
          <a:xfrm>
            <a:off x="6705600" y="4740051"/>
            <a:ext cx="2133600" cy="273844"/>
          </a:xfrm>
          <a:prstGeom prst="rect">
            <a:avLst/>
          </a:prstGeom>
        </p:spPr>
        <p:txBody>
          <a:bodyPr vert="horz" lIns="91440" tIns="45720" rIns="91440" bIns="45720" rtlCol="0" anchor="ctr"/>
          <a:lstStyle>
            <a:defPPr>
              <a:defRPr lang="en-US"/>
            </a:defPPr>
            <a:lvl1pPr marL="0" indent="0" algn="r" defTabSz="457200" rtl="0" eaLnBrk="1" latinLnBrk="0" hangingPunct="1">
              <a:buFont typeface="Arial"/>
              <a:buNone/>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228EE48-FF1E-A440-BFD0-EB736DD00FF4}" type="slidenum">
              <a:rPr lang="en-US" smtClean="0"/>
              <a:pPr/>
              <a:t>‹#›</a:t>
            </a:fld>
            <a:endParaRPr lang="en-US" dirty="0"/>
          </a:p>
        </p:txBody>
      </p:sp>
      <p:pic>
        <p:nvPicPr>
          <p:cNvPr id="9" name="Picture 8" descr="A picture containing drawing&#10;&#10;Description automatically generated">
            <a:extLst>
              <a:ext uri="{FF2B5EF4-FFF2-40B4-BE49-F238E27FC236}">
                <a16:creationId xmlns:a16="http://schemas.microsoft.com/office/drawing/2014/main" id="{7E5E1BFE-9ACF-314F-A5A1-DA31F4AE1375}"/>
              </a:ext>
            </a:extLst>
          </p:cNvPr>
          <p:cNvPicPr>
            <a:picLocks noChangeAspect="1"/>
          </p:cNvPicPr>
          <p:nvPr userDrawn="1"/>
        </p:nvPicPr>
        <p:blipFill>
          <a:blip r:embed="rId2"/>
          <a:stretch>
            <a:fillRect/>
          </a:stretch>
        </p:blipFill>
        <p:spPr>
          <a:xfrm>
            <a:off x="457200" y="4740051"/>
            <a:ext cx="1323025" cy="271854"/>
          </a:xfrm>
          <a:prstGeom prst="rect">
            <a:avLst/>
          </a:prstGeom>
        </p:spPr>
      </p:pic>
    </p:spTree>
    <p:extLst>
      <p:ext uri="{BB962C8B-B14F-4D97-AF65-F5344CB8AC3E}">
        <p14:creationId xmlns:p14="http://schemas.microsoft.com/office/powerpoint/2010/main" val="41021095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Red_Section">
  <p:cSld name="Red_Section">
    <p:bg>
      <p:bgPr>
        <a:solidFill>
          <a:srgbClr val="EC1300"/>
        </a:solidFill>
        <a:effectLst/>
      </p:bgPr>
    </p:bg>
    <p:spTree>
      <p:nvGrpSpPr>
        <p:cNvPr id="1" name="Shape 31"/>
        <p:cNvGrpSpPr/>
        <p:nvPr/>
      </p:nvGrpSpPr>
      <p:grpSpPr>
        <a:xfrm>
          <a:off x="0" y="0"/>
          <a:ext cx="0" cy="0"/>
          <a:chOff x="0" y="0"/>
          <a:chExt cx="0" cy="0"/>
        </a:xfrm>
      </p:grpSpPr>
      <p:sp>
        <p:nvSpPr>
          <p:cNvPr id="32" name="Google Shape;32;p56"/>
          <p:cNvSpPr txBox="1"/>
          <p:nvPr/>
        </p:nvSpPr>
        <p:spPr>
          <a:xfrm>
            <a:off x="6705600" y="4740051"/>
            <a:ext cx="2133600" cy="273844"/>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5F5F5"/>
              </a:buClr>
              <a:buSzPts val="900"/>
              <a:buFont typeface="Arial"/>
              <a:buNone/>
            </a:pPr>
            <a:fld id="{00000000-1234-1234-1234-123412341234}" type="slidenum">
              <a:rPr lang="en-US" sz="900" b="0" i="0" u="none" strike="noStrike" cap="none">
                <a:solidFill>
                  <a:srgbClr val="F5F5F5"/>
                </a:solidFill>
                <a:latin typeface="Arial"/>
                <a:ea typeface="Arial"/>
                <a:cs typeface="Arial"/>
                <a:sym typeface="Arial"/>
              </a:rPr>
              <a:t>‹#›</a:t>
            </a:fld>
            <a:endParaRPr sz="900" b="0" i="0" u="none" strike="noStrike" cap="none" dirty="0">
              <a:solidFill>
                <a:srgbClr val="F5F5F5"/>
              </a:solidFill>
              <a:latin typeface="Arial"/>
              <a:ea typeface="Arial"/>
              <a:cs typeface="Arial"/>
              <a:sym typeface="Arial"/>
            </a:endParaRPr>
          </a:p>
        </p:txBody>
      </p:sp>
      <p:sp>
        <p:nvSpPr>
          <p:cNvPr id="33" name="Google Shape;33;p56"/>
          <p:cNvSpPr txBox="1">
            <a:spLocks noGrp="1"/>
          </p:cNvSpPr>
          <p:nvPr>
            <p:ph type="title"/>
          </p:nvPr>
        </p:nvSpPr>
        <p:spPr>
          <a:xfrm>
            <a:off x="345518" y="1310326"/>
            <a:ext cx="6498619" cy="1470582"/>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56"/>
          <p:cNvSpPr txBox="1">
            <a:spLocks noGrp="1"/>
          </p:cNvSpPr>
          <p:nvPr>
            <p:ph type="body" idx="1"/>
          </p:nvPr>
        </p:nvSpPr>
        <p:spPr>
          <a:xfrm>
            <a:off x="345518" y="2819083"/>
            <a:ext cx="6498619" cy="518474"/>
          </a:xfrm>
          <a:prstGeom prst="rect">
            <a:avLst/>
          </a:prstGeom>
          <a:noFill/>
          <a:ln>
            <a:noFill/>
          </a:ln>
        </p:spPr>
        <p:txBody>
          <a:bodyPr spcFirstLastPara="1" wrap="square" lIns="91425" tIns="182875" rIns="91425" bIns="0" anchor="b" anchorCtr="0">
            <a:normAutofit/>
          </a:bodyPr>
          <a:lstStyle>
            <a:lvl1pPr marL="457200" lvl="0" indent="-228600" algn="l">
              <a:lnSpc>
                <a:spcPct val="8000"/>
              </a:lnSpc>
              <a:spcBef>
                <a:spcPts val="600"/>
              </a:spcBef>
              <a:spcAft>
                <a:spcPts val="0"/>
              </a:spcAft>
              <a:buClr>
                <a:schemeClr val="lt1"/>
              </a:buClr>
              <a:buSzPts val="3000"/>
              <a:buNone/>
              <a:defRPr sz="3000">
                <a:solidFill>
                  <a:schemeClr val="lt1"/>
                </a:solidFill>
              </a:defRPr>
            </a:lvl1pPr>
            <a:lvl2pPr marL="914400" lvl="1" indent="-228600" algn="l">
              <a:lnSpc>
                <a:spcPct val="100000"/>
              </a:lnSpc>
              <a:spcBef>
                <a:spcPts val="360"/>
              </a:spcBef>
              <a:spcAft>
                <a:spcPts val="0"/>
              </a:spcAft>
              <a:buClr>
                <a:srgbClr val="F5F5F5"/>
              </a:buClr>
              <a:buSzPts val="1800"/>
              <a:buNone/>
              <a:defRPr sz="1800">
                <a:solidFill>
                  <a:srgbClr val="F5F5F5"/>
                </a:solidFill>
              </a:defRPr>
            </a:lvl2pPr>
            <a:lvl3pPr marL="1371600" lvl="2" indent="-228600" algn="l">
              <a:lnSpc>
                <a:spcPct val="100000"/>
              </a:lnSpc>
              <a:spcBef>
                <a:spcPts val="320"/>
              </a:spcBef>
              <a:spcAft>
                <a:spcPts val="0"/>
              </a:spcAft>
              <a:buClr>
                <a:srgbClr val="F5F5F5"/>
              </a:buClr>
              <a:buSzPts val="1600"/>
              <a:buNone/>
              <a:defRPr sz="1600">
                <a:solidFill>
                  <a:srgbClr val="F5F5F5"/>
                </a:solidFill>
              </a:defRPr>
            </a:lvl3pPr>
            <a:lvl4pPr marL="1828800" lvl="3" indent="-228600" algn="l">
              <a:lnSpc>
                <a:spcPct val="100000"/>
              </a:lnSpc>
              <a:spcBef>
                <a:spcPts val="280"/>
              </a:spcBef>
              <a:spcAft>
                <a:spcPts val="0"/>
              </a:spcAft>
              <a:buClr>
                <a:srgbClr val="F5F5F5"/>
              </a:buClr>
              <a:buSzPts val="1400"/>
              <a:buNone/>
              <a:defRPr sz="1400">
                <a:solidFill>
                  <a:srgbClr val="F5F5F5"/>
                </a:solidFill>
              </a:defRPr>
            </a:lvl4pPr>
            <a:lvl5pPr marL="2286000" lvl="4" indent="-228600" algn="l">
              <a:lnSpc>
                <a:spcPct val="100000"/>
              </a:lnSpc>
              <a:spcBef>
                <a:spcPts val="280"/>
              </a:spcBef>
              <a:spcAft>
                <a:spcPts val="0"/>
              </a:spcAft>
              <a:buClr>
                <a:srgbClr val="F5F5F5"/>
              </a:buClr>
              <a:buSzPts val="1400"/>
              <a:buNone/>
              <a:defRPr sz="1400">
                <a:solidFill>
                  <a:srgbClr val="F5F5F5"/>
                </a:solidFill>
              </a:defRPr>
            </a:lvl5pPr>
            <a:lvl6pPr marL="2743200" lvl="5" indent="-228600" algn="l">
              <a:lnSpc>
                <a:spcPct val="100000"/>
              </a:lnSpc>
              <a:spcBef>
                <a:spcPts val="280"/>
              </a:spcBef>
              <a:spcAft>
                <a:spcPts val="0"/>
              </a:spcAft>
              <a:buClr>
                <a:srgbClr val="F5F5F5"/>
              </a:buClr>
              <a:buSzPts val="1400"/>
              <a:buNone/>
              <a:defRPr sz="1400">
                <a:solidFill>
                  <a:srgbClr val="F5F5F5"/>
                </a:solidFill>
              </a:defRPr>
            </a:lvl6pPr>
            <a:lvl7pPr marL="3200400" lvl="6" indent="-228600" algn="l">
              <a:lnSpc>
                <a:spcPct val="100000"/>
              </a:lnSpc>
              <a:spcBef>
                <a:spcPts val="280"/>
              </a:spcBef>
              <a:spcAft>
                <a:spcPts val="0"/>
              </a:spcAft>
              <a:buClr>
                <a:srgbClr val="F5F5F5"/>
              </a:buClr>
              <a:buSzPts val="1400"/>
              <a:buNone/>
              <a:defRPr sz="1400">
                <a:solidFill>
                  <a:srgbClr val="F5F5F5"/>
                </a:solidFill>
              </a:defRPr>
            </a:lvl7pPr>
            <a:lvl8pPr marL="3657600" lvl="7" indent="-228600" algn="l">
              <a:lnSpc>
                <a:spcPct val="100000"/>
              </a:lnSpc>
              <a:spcBef>
                <a:spcPts val="280"/>
              </a:spcBef>
              <a:spcAft>
                <a:spcPts val="0"/>
              </a:spcAft>
              <a:buClr>
                <a:srgbClr val="F5F5F5"/>
              </a:buClr>
              <a:buSzPts val="1400"/>
              <a:buNone/>
              <a:defRPr sz="1400">
                <a:solidFill>
                  <a:srgbClr val="F5F5F5"/>
                </a:solidFill>
              </a:defRPr>
            </a:lvl8pPr>
            <a:lvl9pPr marL="4114800" lvl="8" indent="-228600" algn="l">
              <a:lnSpc>
                <a:spcPct val="100000"/>
              </a:lnSpc>
              <a:spcBef>
                <a:spcPts val="280"/>
              </a:spcBef>
              <a:spcAft>
                <a:spcPts val="0"/>
              </a:spcAft>
              <a:buClr>
                <a:srgbClr val="F5F5F5"/>
              </a:buClr>
              <a:buSzPts val="1400"/>
              <a:buNone/>
              <a:defRPr sz="1400">
                <a:solidFill>
                  <a:srgbClr val="F5F5F5"/>
                </a:solidFill>
              </a:defRPr>
            </a:lvl9pPr>
          </a:lstStyle>
          <a:p>
            <a:endParaRPr/>
          </a:p>
        </p:txBody>
      </p:sp>
      <p:pic>
        <p:nvPicPr>
          <p:cNvPr id="35" name="Google Shape;35;p56" descr="A picture containing drawing&#10;&#10;Description automatically generated"/>
          <p:cNvPicPr preferRelativeResize="0"/>
          <p:nvPr/>
        </p:nvPicPr>
        <p:blipFill rotWithShape="1">
          <a:blip r:embed="rId2">
            <a:alphaModFix/>
          </a:blip>
          <a:srcRect/>
          <a:stretch/>
        </p:blipFill>
        <p:spPr>
          <a:xfrm>
            <a:off x="345518" y="374846"/>
            <a:ext cx="1323025" cy="271854"/>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White_Interior_4">
    <p:spTree>
      <p:nvGrpSpPr>
        <p:cNvPr id="1" name=""/>
        <p:cNvGrpSpPr/>
        <p:nvPr/>
      </p:nvGrpSpPr>
      <p:grpSpPr>
        <a:xfrm>
          <a:off x="0" y="0"/>
          <a:ext cx="0" cy="0"/>
          <a:chOff x="0" y="0"/>
          <a:chExt cx="0" cy="0"/>
        </a:xfrm>
      </p:grpSpPr>
      <p:sp>
        <p:nvSpPr>
          <p:cNvPr id="2" name="Title 1"/>
          <p:cNvSpPr>
            <a:spLocks noGrp="1"/>
          </p:cNvSpPr>
          <p:nvPr>
            <p:ph type="title"/>
          </p:nvPr>
        </p:nvSpPr>
        <p:spPr>
          <a:xfrm>
            <a:off x="2654300" y="3600450"/>
            <a:ext cx="6286500" cy="425054"/>
          </a:xfrm>
        </p:spPr>
        <p:txBody>
          <a:bodyPr anchor="b"/>
          <a:lstStyle>
            <a:lvl1pPr algn="l">
              <a:defRPr sz="2000" b="1">
                <a:solidFill>
                  <a:srgbClr val="EC1300"/>
                </a:solidFill>
              </a:defRPr>
            </a:lvl1pPr>
          </a:lstStyle>
          <a:p>
            <a:r>
              <a:rPr lang="en-US"/>
              <a:t>Click to edit Master title style</a:t>
            </a:r>
          </a:p>
        </p:txBody>
      </p:sp>
      <p:sp>
        <p:nvSpPr>
          <p:cNvPr id="3" name="Picture Placeholder 2"/>
          <p:cNvSpPr>
            <a:spLocks noGrp="1"/>
          </p:cNvSpPr>
          <p:nvPr>
            <p:ph type="pic" idx="1"/>
          </p:nvPr>
        </p:nvSpPr>
        <p:spPr>
          <a:xfrm>
            <a:off x="279400" y="459581"/>
            <a:ext cx="8661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2654300" y="4025503"/>
            <a:ext cx="62865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Slide Number Placeholder 7"/>
          <p:cNvSpPr txBox="1">
            <a:spLocks/>
          </p:cNvSpPr>
          <p:nvPr userDrawn="1"/>
        </p:nvSpPr>
        <p:spPr>
          <a:xfrm>
            <a:off x="6705600" y="4740051"/>
            <a:ext cx="2133600" cy="273844"/>
          </a:xfrm>
          <a:prstGeom prst="rect">
            <a:avLst/>
          </a:prstGeom>
        </p:spPr>
        <p:txBody>
          <a:bodyPr vert="horz" lIns="91440" tIns="45720" rIns="91440" bIns="45720" rtlCol="0" anchor="ctr"/>
          <a:lstStyle>
            <a:defPPr>
              <a:defRPr lang="en-US"/>
            </a:defPPr>
            <a:lvl1pPr marL="0" indent="0" algn="r" defTabSz="457200" rtl="0" eaLnBrk="1" latinLnBrk="0" hangingPunct="1">
              <a:buFont typeface="Arial"/>
              <a:buNone/>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228EE48-FF1E-A440-BFD0-EB736DD00FF4}" type="slidenum">
              <a:rPr lang="en-US" smtClean="0"/>
              <a:pPr/>
              <a:t>‹#›</a:t>
            </a:fld>
            <a:endParaRPr lang="en-US" dirty="0"/>
          </a:p>
        </p:txBody>
      </p:sp>
      <p:pic>
        <p:nvPicPr>
          <p:cNvPr id="7" name="Picture 6" descr="A picture containing drawing&#10;&#10;Description automatically generated">
            <a:extLst>
              <a:ext uri="{FF2B5EF4-FFF2-40B4-BE49-F238E27FC236}">
                <a16:creationId xmlns:a16="http://schemas.microsoft.com/office/drawing/2014/main" id="{E21BE1D2-3076-AD4A-9281-ECA963C20121}"/>
              </a:ext>
            </a:extLst>
          </p:cNvPr>
          <p:cNvPicPr>
            <a:picLocks noChangeAspect="1"/>
          </p:cNvPicPr>
          <p:nvPr userDrawn="1"/>
        </p:nvPicPr>
        <p:blipFill>
          <a:blip r:embed="rId2"/>
          <a:stretch>
            <a:fillRect/>
          </a:stretch>
        </p:blipFill>
        <p:spPr>
          <a:xfrm>
            <a:off x="457200" y="4740051"/>
            <a:ext cx="1323025" cy="271854"/>
          </a:xfrm>
          <a:prstGeom prst="rect">
            <a:avLst/>
          </a:prstGeom>
        </p:spPr>
      </p:pic>
    </p:spTree>
    <p:extLst>
      <p:ext uri="{BB962C8B-B14F-4D97-AF65-F5344CB8AC3E}">
        <p14:creationId xmlns:p14="http://schemas.microsoft.com/office/powerpoint/2010/main" val="391722597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White_Interior_1">
  <p:cSld name="White_Interior_1">
    <p:bg>
      <p:bgPr>
        <a:solidFill>
          <a:schemeClr val="lt1"/>
        </a:solidFill>
        <a:effectLst/>
      </p:bgPr>
    </p:bg>
    <p:spTree>
      <p:nvGrpSpPr>
        <p:cNvPr id="1" name="Shape 96"/>
        <p:cNvGrpSpPr/>
        <p:nvPr/>
      </p:nvGrpSpPr>
      <p:grpSpPr>
        <a:xfrm>
          <a:off x="0" y="0"/>
          <a:ext cx="0" cy="0"/>
          <a:chOff x="0" y="0"/>
          <a:chExt cx="0" cy="0"/>
        </a:xfrm>
      </p:grpSpPr>
      <p:sp>
        <p:nvSpPr>
          <p:cNvPr id="97" name="Google Shape;97;p32"/>
          <p:cNvSpPr txBox="1"/>
          <p:nvPr/>
        </p:nvSpPr>
        <p:spPr>
          <a:xfrm>
            <a:off x="6705600" y="4740051"/>
            <a:ext cx="2133600" cy="273844"/>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EC1300"/>
              </a:buClr>
              <a:buSzPts val="900"/>
              <a:buFont typeface="Arial"/>
              <a:buNone/>
            </a:pPr>
            <a:fld id="{00000000-1234-1234-1234-123412341234}" type="slidenum">
              <a:rPr lang="en-US" sz="900" b="0" i="0" u="none" strike="noStrike" cap="none">
                <a:solidFill>
                  <a:srgbClr val="EC1300"/>
                </a:solidFill>
                <a:latin typeface="Arial"/>
                <a:ea typeface="Arial"/>
                <a:cs typeface="Arial"/>
                <a:sym typeface="Arial"/>
              </a:rPr>
              <a:t>‹#›</a:t>
            </a:fld>
            <a:endParaRPr sz="900" b="0" i="0" u="none" strike="noStrike" cap="none" dirty="0">
              <a:solidFill>
                <a:srgbClr val="EC1300"/>
              </a:solidFill>
              <a:latin typeface="Arial"/>
              <a:ea typeface="Arial"/>
              <a:cs typeface="Arial"/>
              <a:sym typeface="Arial"/>
            </a:endParaRPr>
          </a:p>
        </p:txBody>
      </p:sp>
      <p:sp>
        <p:nvSpPr>
          <p:cNvPr id="98" name="Google Shape;98;p32"/>
          <p:cNvSpPr txBox="1">
            <a:spLocks noGrp="1"/>
          </p:cNvSpPr>
          <p:nvPr>
            <p:ph type="title"/>
          </p:nvPr>
        </p:nvSpPr>
        <p:spPr>
          <a:xfrm>
            <a:off x="457200" y="343913"/>
            <a:ext cx="6518635" cy="50765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rgbClr val="EC1300"/>
              </a:buClr>
              <a:buSzPts val="2800"/>
              <a:buFont typeface="Arial"/>
              <a:buNone/>
              <a:defRPr sz="2800" b="1">
                <a:solidFill>
                  <a:srgbClr val="EC130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9" name="Google Shape;99;p32"/>
          <p:cNvSpPr txBox="1">
            <a:spLocks noGrp="1"/>
          </p:cNvSpPr>
          <p:nvPr>
            <p:ph type="body" idx="1"/>
          </p:nvPr>
        </p:nvSpPr>
        <p:spPr>
          <a:xfrm>
            <a:off x="457200" y="988486"/>
            <a:ext cx="6518635" cy="3394472"/>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solidFill>
                  <a:schemeClr val="dk1"/>
                </a:solidFill>
              </a:defRPr>
            </a:lvl1pPr>
            <a:lvl2pPr marL="914400" lvl="1" indent="-381000" algn="l">
              <a:spcBef>
                <a:spcPts val="480"/>
              </a:spcBef>
              <a:spcAft>
                <a:spcPts val="0"/>
              </a:spcAft>
              <a:buClr>
                <a:schemeClr val="dk1"/>
              </a:buClr>
              <a:buSzPts val="2400"/>
              <a:buChar char="–"/>
              <a:defRPr sz="2400">
                <a:solidFill>
                  <a:schemeClr val="dk1"/>
                </a:solidFill>
              </a:defRPr>
            </a:lvl2pPr>
            <a:lvl3pPr marL="1371600" lvl="2" indent="-381000" algn="l">
              <a:spcBef>
                <a:spcPts val="480"/>
              </a:spcBef>
              <a:spcAft>
                <a:spcPts val="0"/>
              </a:spcAft>
              <a:buClr>
                <a:schemeClr val="dk1"/>
              </a:buClr>
              <a:buSzPts val="2400"/>
              <a:buChar char="•"/>
              <a:defRPr sz="2400">
                <a:solidFill>
                  <a:schemeClr val="dk1"/>
                </a:solidFill>
              </a:defRPr>
            </a:lvl3pPr>
            <a:lvl4pPr marL="1828800" lvl="3" indent="-381000" algn="l">
              <a:spcBef>
                <a:spcPts val="480"/>
              </a:spcBef>
              <a:spcAft>
                <a:spcPts val="0"/>
              </a:spcAft>
              <a:buClr>
                <a:schemeClr val="dk1"/>
              </a:buClr>
              <a:buSzPts val="2400"/>
              <a:buChar char="–"/>
              <a:defRPr sz="2400">
                <a:solidFill>
                  <a:schemeClr val="dk1"/>
                </a:solidFill>
              </a:defRPr>
            </a:lvl4pPr>
            <a:lvl5pPr marL="2286000" lvl="4" indent="-381000" algn="l">
              <a:spcBef>
                <a:spcPts val="480"/>
              </a:spcBef>
              <a:spcAft>
                <a:spcPts val="0"/>
              </a:spcAft>
              <a:buClr>
                <a:schemeClr val="dk1"/>
              </a:buClr>
              <a:buSzPts val="2400"/>
              <a:buChar char="»"/>
              <a:defRPr sz="2400">
                <a:solidFill>
                  <a:schemeClr val="dk1"/>
                </a:solidFill>
              </a:defRPr>
            </a:lvl5pPr>
            <a:lvl6pPr marL="2743200" lvl="5" indent="-342900" algn="l">
              <a:spcBef>
                <a:spcPts val="360"/>
              </a:spcBef>
              <a:spcAft>
                <a:spcPts val="0"/>
              </a:spcAft>
              <a:buClr>
                <a:schemeClr val="lt1"/>
              </a:buClr>
              <a:buSzPts val="1800"/>
              <a:buChar char="•"/>
              <a:defRPr/>
            </a:lvl6pPr>
            <a:lvl7pPr marL="3200400" lvl="6" indent="-342900" algn="l">
              <a:spcBef>
                <a:spcPts val="360"/>
              </a:spcBef>
              <a:spcAft>
                <a:spcPts val="0"/>
              </a:spcAft>
              <a:buClr>
                <a:schemeClr val="lt1"/>
              </a:buClr>
              <a:buSzPts val="1800"/>
              <a:buChar char="•"/>
              <a:defRPr/>
            </a:lvl7pPr>
            <a:lvl8pPr marL="3657600" lvl="7" indent="-342900" algn="l">
              <a:spcBef>
                <a:spcPts val="360"/>
              </a:spcBef>
              <a:spcAft>
                <a:spcPts val="0"/>
              </a:spcAft>
              <a:buClr>
                <a:schemeClr val="lt1"/>
              </a:buClr>
              <a:buSzPts val="1800"/>
              <a:buChar char="•"/>
              <a:defRPr/>
            </a:lvl8pPr>
            <a:lvl9pPr marL="4114800" lvl="8" indent="-342900" algn="l">
              <a:spcBef>
                <a:spcPts val="360"/>
              </a:spcBef>
              <a:spcAft>
                <a:spcPts val="0"/>
              </a:spcAft>
              <a:buClr>
                <a:schemeClr val="lt1"/>
              </a:buClr>
              <a:buSzPts val="1800"/>
              <a:buChar char="•"/>
              <a:defRPr/>
            </a:lvl9pPr>
          </a:lstStyle>
          <a:p>
            <a:endParaRPr/>
          </a:p>
        </p:txBody>
      </p:sp>
      <p:pic>
        <p:nvPicPr>
          <p:cNvPr id="100" name="Google Shape;100;p32" descr="A picture containing drawing&#10;&#10;Description automatically generated"/>
          <p:cNvPicPr preferRelativeResize="0"/>
          <p:nvPr/>
        </p:nvPicPr>
        <p:blipFill rotWithShape="1">
          <a:blip r:embed="rId2">
            <a:alphaModFix/>
          </a:blip>
          <a:srcRect/>
          <a:stretch/>
        </p:blipFill>
        <p:spPr>
          <a:xfrm>
            <a:off x="457200" y="4740051"/>
            <a:ext cx="1323025" cy="271854"/>
          </a:xfrm>
          <a:prstGeom prst="rect">
            <a:avLst/>
          </a:prstGeom>
          <a:noFill/>
          <a:ln>
            <a:noFill/>
          </a:ln>
        </p:spPr>
      </p:pic>
    </p:spTree>
    <p:extLst>
      <p:ext uri="{BB962C8B-B14F-4D97-AF65-F5344CB8AC3E}">
        <p14:creationId xmlns:p14="http://schemas.microsoft.com/office/powerpoint/2010/main" val="2348064976"/>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Red_Interior_1" type="obj">
  <p:cSld name="OBJECT">
    <p:bg>
      <p:bgPr>
        <a:solidFill>
          <a:srgbClr val="EC1300"/>
        </a:solidFill>
        <a:effectLst/>
      </p:bgPr>
    </p:bg>
    <p:spTree>
      <p:nvGrpSpPr>
        <p:cNvPr id="1" name="Shape 36"/>
        <p:cNvGrpSpPr/>
        <p:nvPr/>
      </p:nvGrpSpPr>
      <p:grpSpPr>
        <a:xfrm>
          <a:off x="0" y="0"/>
          <a:ext cx="0" cy="0"/>
          <a:chOff x="0" y="0"/>
          <a:chExt cx="0" cy="0"/>
        </a:xfrm>
      </p:grpSpPr>
      <p:sp>
        <p:nvSpPr>
          <p:cNvPr id="37" name="Google Shape;37;p57"/>
          <p:cNvSpPr txBox="1">
            <a:spLocks noGrp="1"/>
          </p:cNvSpPr>
          <p:nvPr>
            <p:ph type="title"/>
          </p:nvPr>
        </p:nvSpPr>
        <p:spPr>
          <a:xfrm>
            <a:off x="457200" y="343913"/>
            <a:ext cx="6518635" cy="507651"/>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2800"/>
              <a:buFont typeface="Arial"/>
              <a:buNone/>
              <a:defRPr sz="28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57"/>
          <p:cNvSpPr txBox="1">
            <a:spLocks noGrp="1"/>
          </p:cNvSpPr>
          <p:nvPr>
            <p:ph type="body" idx="1"/>
          </p:nvPr>
        </p:nvSpPr>
        <p:spPr>
          <a:xfrm>
            <a:off x="457200" y="988486"/>
            <a:ext cx="6518635" cy="3394472"/>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lt1"/>
              </a:buClr>
              <a:buSzPts val="2400"/>
              <a:buChar char="•"/>
              <a:defRPr sz="2400"/>
            </a:lvl1pPr>
            <a:lvl2pPr marL="914400" lvl="1" indent="-381000" algn="l">
              <a:lnSpc>
                <a:spcPct val="100000"/>
              </a:lnSpc>
              <a:spcBef>
                <a:spcPts val="480"/>
              </a:spcBef>
              <a:spcAft>
                <a:spcPts val="0"/>
              </a:spcAft>
              <a:buClr>
                <a:schemeClr val="lt1"/>
              </a:buClr>
              <a:buSzPts val="2400"/>
              <a:buChar char="–"/>
              <a:defRPr sz="2400"/>
            </a:lvl2pPr>
            <a:lvl3pPr marL="1371600" lvl="2" indent="-381000" algn="l">
              <a:lnSpc>
                <a:spcPct val="100000"/>
              </a:lnSpc>
              <a:spcBef>
                <a:spcPts val="480"/>
              </a:spcBef>
              <a:spcAft>
                <a:spcPts val="0"/>
              </a:spcAft>
              <a:buClr>
                <a:schemeClr val="lt1"/>
              </a:buClr>
              <a:buSzPts val="2400"/>
              <a:buChar char="•"/>
              <a:defRPr sz="2400"/>
            </a:lvl3pPr>
            <a:lvl4pPr marL="1828800" lvl="3" indent="-381000" algn="l">
              <a:lnSpc>
                <a:spcPct val="100000"/>
              </a:lnSpc>
              <a:spcBef>
                <a:spcPts val="480"/>
              </a:spcBef>
              <a:spcAft>
                <a:spcPts val="0"/>
              </a:spcAft>
              <a:buClr>
                <a:schemeClr val="lt1"/>
              </a:buClr>
              <a:buSzPts val="2400"/>
              <a:buChar char="–"/>
              <a:defRPr sz="2400"/>
            </a:lvl4pPr>
            <a:lvl5pPr marL="2286000" lvl="4" indent="-381000" algn="l">
              <a:lnSpc>
                <a:spcPct val="100000"/>
              </a:lnSpc>
              <a:spcBef>
                <a:spcPts val="480"/>
              </a:spcBef>
              <a:spcAft>
                <a:spcPts val="0"/>
              </a:spcAft>
              <a:buClr>
                <a:schemeClr val="lt1"/>
              </a:buClr>
              <a:buSzPts val="2400"/>
              <a:buChar char="»"/>
              <a:defRPr sz="2400"/>
            </a:lvl5pPr>
            <a:lvl6pPr marL="2743200" lvl="5" indent="-342900" algn="l">
              <a:lnSpc>
                <a:spcPct val="100000"/>
              </a:lnSpc>
              <a:spcBef>
                <a:spcPts val="360"/>
              </a:spcBef>
              <a:spcAft>
                <a:spcPts val="0"/>
              </a:spcAft>
              <a:buClr>
                <a:schemeClr val="lt1"/>
              </a:buClr>
              <a:buSzPts val="1800"/>
              <a:buChar char="•"/>
              <a:defRPr/>
            </a:lvl6pPr>
            <a:lvl7pPr marL="3200400" lvl="6" indent="-342900" algn="l">
              <a:lnSpc>
                <a:spcPct val="100000"/>
              </a:lnSpc>
              <a:spcBef>
                <a:spcPts val="360"/>
              </a:spcBef>
              <a:spcAft>
                <a:spcPts val="0"/>
              </a:spcAft>
              <a:buClr>
                <a:schemeClr val="lt1"/>
              </a:buClr>
              <a:buSzPts val="1800"/>
              <a:buChar char="•"/>
              <a:defRPr/>
            </a:lvl7pPr>
            <a:lvl8pPr marL="3657600" lvl="7" indent="-342900" algn="l">
              <a:lnSpc>
                <a:spcPct val="100000"/>
              </a:lnSpc>
              <a:spcBef>
                <a:spcPts val="360"/>
              </a:spcBef>
              <a:spcAft>
                <a:spcPts val="0"/>
              </a:spcAft>
              <a:buClr>
                <a:schemeClr val="lt1"/>
              </a:buClr>
              <a:buSzPts val="1800"/>
              <a:buChar char="•"/>
              <a:defRPr/>
            </a:lvl8pPr>
            <a:lvl9pPr marL="4114800" lvl="8" indent="-342900" algn="l">
              <a:lnSpc>
                <a:spcPct val="100000"/>
              </a:lnSpc>
              <a:spcBef>
                <a:spcPts val="360"/>
              </a:spcBef>
              <a:spcAft>
                <a:spcPts val="0"/>
              </a:spcAft>
              <a:buClr>
                <a:schemeClr val="lt1"/>
              </a:buClr>
              <a:buSzPts val="1800"/>
              <a:buChar char="•"/>
              <a:defRPr/>
            </a:lvl9pPr>
          </a:lstStyle>
          <a:p>
            <a:endParaRPr/>
          </a:p>
        </p:txBody>
      </p:sp>
      <p:sp>
        <p:nvSpPr>
          <p:cNvPr id="39" name="Google Shape;39;p57"/>
          <p:cNvSpPr txBox="1"/>
          <p:nvPr/>
        </p:nvSpPr>
        <p:spPr>
          <a:xfrm>
            <a:off x="6705600" y="4740051"/>
            <a:ext cx="2133600" cy="273844"/>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5F5F5"/>
              </a:buClr>
              <a:buSzPts val="900"/>
              <a:buFont typeface="Arial"/>
              <a:buNone/>
            </a:pPr>
            <a:fld id="{00000000-1234-1234-1234-123412341234}" type="slidenum">
              <a:rPr lang="en-US" sz="900" b="0" i="0" u="none" strike="noStrike" cap="none">
                <a:solidFill>
                  <a:srgbClr val="F5F5F5"/>
                </a:solidFill>
                <a:latin typeface="Arial"/>
                <a:ea typeface="Arial"/>
                <a:cs typeface="Arial"/>
                <a:sym typeface="Arial"/>
              </a:rPr>
              <a:t>‹#›</a:t>
            </a:fld>
            <a:endParaRPr sz="900" b="0" i="0" u="none" strike="noStrike" cap="none" dirty="0">
              <a:solidFill>
                <a:srgbClr val="F5F5F5"/>
              </a:solidFill>
              <a:latin typeface="Arial"/>
              <a:ea typeface="Arial"/>
              <a:cs typeface="Arial"/>
              <a:sym typeface="Arial"/>
            </a:endParaRPr>
          </a:p>
        </p:txBody>
      </p:sp>
      <p:pic>
        <p:nvPicPr>
          <p:cNvPr id="40" name="Google Shape;40;p57" descr="A picture containing drawing&#10;&#10;Description automatically generated"/>
          <p:cNvPicPr preferRelativeResize="0"/>
          <p:nvPr/>
        </p:nvPicPr>
        <p:blipFill rotWithShape="1">
          <a:blip r:embed="rId2">
            <a:alphaModFix/>
          </a:blip>
          <a:srcRect/>
          <a:stretch/>
        </p:blipFill>
        <p:spPr>
          <a:xfrm>
            <a:off x="457200" y="4739229"/>
            <a:ext cx="1323025" cy="271854"/>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White_Interior_1">
  <p:cSld name="White_Interior_1">
    <p:bg>
      <p:bgPr>
        <a:solidFill>
          <a:schemeClr val="lt1"/>
        </a:solidFill>
        <a:effectLst/>
      </p:bgPr>
    </p:bg>
    <p:spTree>
      <p:nvGrpSpPr>
        <p:cNvPr id="1" name="Shape 47"/>
        <p:cNvGrpSpPr/>
        <p:nvPr/>
      </p:nvGrpSpPr>
      <p:grpSpPr>
        <a:xfrm>
          <a:off x="0" y="0"/>
          <a:ext cx="0" cy="0"/>
          <a:chOff x="0" y="0"/>
          <a:chExt cx="0" cy="0"/>
        </a:xfrm>
      </p:grpSpPr>
      <p:sp>
        <p:nvSpPr>
          <p:cNvPr id="48" name="Google Shape;48;p49"/>
          <p:cNvSpPr txBox="1"/>
          <p:nvPr/>
        </p:nvSpPr>
        <p:spPr>
          <a:xfrm>
            <a:off x="6705600" y="4740051"/>
            <a:ext cx="2133600" cy="273844"/>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EC1300"/>
              </a:buClr>
              <a:buSzPts val="900"/>
              <a:buFont typeface="Arial"/>
              <a:buNone/>
            </a:pPr>
            <a:fld id="{00000000-1234-1234-1234-123412341234}" type="slidenum">
              <a:rPr lang="en-US" sz="900" b="0" i="0" u="none" strike="noStrike" cap="none">
                <a:solidFill>
                  <a:srgbClr val="EC1300"/>
                </a:solidFill>
                <a:latin typeface="Arial"/>
                <a:ea typeface="Arial"/>
                <a:cs typeface="Arial"/>
                <a:sym typeface="Arial"/>
              </a:rPr>
              <a:t>‹#›</a:t>
            </a:fld>
            <a:endParaRPr sz="900" b="0" i="0" u="none" strike="noStrike" cap="none" dirty="0">
              <a:solidFill>
                <a:srgbClr val="EC1300"/>
              </a:solidFill>
              <a:latin typeface="Arial"/>
              <a:ea typeface="Arial"/>
              <a:cs typeface="Arial"/>
              <a:sym typeface="Arial"/>
            </a:endParaRPr>
          </a:p>
        </p:txBody>
      </p:sp>
      <p:sp>
        <p:nvSpPr>
          <p:cNvPr id="49" name="Google Shape;49;p49"/>
          <p:cNvSpPr txBox="1">
            <a:spLocks noGrp="1"/>
          </p:cNvSpPr>
          <p:nvPr>
            <p:ph type="title"/>
          </p:nvPr>
        </p:nvSpPr>
        <p:spPr>
          <a:xfrm>
            <a:off x="457200" y="343913"/>
            <a:ext cx="6518635" cy="507651"/>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EC1300"/>
              </a:buClr>
              <a:buSzPts val="2800"/>
              <a:buFont typeface="Arial"/>
              <a:buNone/>
              <a:defRPr sz="2800" b="1">
                <a:solidFill>
                  <a:srgbClr val="EC13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49"/>
          <p:cNvSpPr txBox="1">
            <a:spLocks noGrp="1"/>
          </p:cNvSpPr>
          <p:nvPr>
            <p:ph type="body" idx="1"/>
          </p:nvPr>
        </p:nvSpPr>
        <p:spPr>
          <a:xfrm>
            <a:off x="457200" y="988486"/>
            <a:ext cx="6518635" cy="3394472"/>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dk1"/>
              </a:buClr>
              <a:buSzPts val="2400"/>
              <a:buChar char="•"/>
              <a:defRPr sz="2400">
                <a:solidFill>
                  <a:schemeClr val="dk1"/>
                </a:solidFill>
              </a:defRPr>
            </a:lvl1pPr>
            <a:lvl2pPr marL="914400" lvl="1" indent="-381000" algn="l">
              <a:lnSpc>
                <a:spcPct val="100000"/>
              </a:lnSpc>
              <a:spcBef>
                <a:spcPts val="480"/>
              </a:spcBef>
              <a:spcAft>
                <a:spcPts val="0"/>
              </a:spcAft>
              <a:buClr>
                <a:schemeClr val="dk1"/>
              </a:buClr>
              <a:buSzPts val="2400"/>
              <a:buChar char="–"/>
              <a:defRPr sz="2400">
                <a:solidFill>
                  <a:schemeClr val="dk1"/>
                </a:solidFill>
              </a:defRPr>
            </a:lvl2pPr>
            <a:lvl3pPr marL="1371600" lvl="2" indent="-381000" algn="l">
              <a:lnSpc>
                <a:spcPct val="100000"/>
              </a:lnSpc>
              <a:spcBef>
                <a:spcPts val="480"/>
              </a:spcBef>
              <a:spcAft>
                <a:spcPts val="0"/>
              </a:spcAft>
              <a:buClr>
                <a:schemeClr val="dk1"/>
              </a:buClr>
              <a:buSzPts val="2400"/>
              <a:buChar char="•"/>
              <a:defRPr sz="2400">
                <a:solidFill>
                  <a:schemeClr val="dk1"/>
                </a:solidFill>
              </a:defRPr>
            </a:lvl3pPr>
            <a:lvl4pPr marL="1828800" lvl="3" indent="-381000" algn="l">
              <a:lnSpc>
                <a:spcPct val="100000"/>
              </a:lnSpc>
              <a:spcBef>
                <a:spcPts val="480"/>
              </a:spcBef>
              <a:spcAft>
                <a:spcPts val="0"/>
              </a:spcAft>
              <a:buClr>
                <a:schemeClr val="dk1"/>
              </a:buClr>
              <a:buSzPts val="2400"/>
              <a:buChar char="–"/>
              <a:defRPr sz="2400">
                <a:solidFill>
                  <a:schemeClr val="dk1"/>
                </a:solidFill>
              </a:defRPr>
            </a:lvl4pPr>
            <a:lvl5pPr marL="2286000" lvl="4" indent="-381000" algn="l">
              <a:lnSpc>
                <a:spcPct val="100000"/>
              </a:lnSpc>
              <a:spcBef>
                <a:spcPts val="480"/>
              </a:spcBef>
              <a:spcAft>
                <a:spcPts val="0"/>
              </a:spcAft>
              <a:buClr>
                <a:schemeClr val="dk1"/>
              </a:buClr>
              <a:buSzPts val="2400"/>
              <a:buChar char="»"/>
              <a:defRPr sz="2400">
                <a:solidFill>
                  <a:schemeClr val="dk1"/>
                </a:solidFill>
              </a:defRPr>
            </a:lvl5pPr>
            <a:lvl6pPr marL="2743200" lvl="5" indent="-342900" algn="l">
              <a:lnSpc>
                <a:spcPct val="100000"/>
              </a:lnSpc>
              <a:spcBef>
                <a:spcPts val="360"/>
              </a:spcBef>
              <a:spcAft>
                <a:spcPts val="0"/>
              </a:spcAft>
              <a:buClr>
                <a:schemeClr val="lt1"/>
              </a:buClr>
              <a:buSzPts val="1800"/>
              <a:buChar char="•"/>
              <a:defRPr/>
            </a:lvl6pPr>
            <a:lvl7pPr marL="3200400" lvl="6" indent="-342900" algn="l">
              <a:lnSpc>
                <a:spcPct val="100000"/>
              </a:lnSpc>
              <a:spcBef>
                <a:spcPts val="360"/>
              </a:spcBef>
              <a:spcAft>
                <a:spcPts val="0"/>
              </a:spcAft>
              <a:buClr>
                <a:schemeClr val="lt1"/>
              </a:buClr>
              <a:buSzPts val="1800"/>
              <a:buChar char="•"/>
              <a:defRPr/>
            </a:lvl7pPr>
            <a:lvl8pPr marL="3657600" lvl="7" indent="-342900" algn="l">
              <a:lnSpc>
                <a:spcPct val="100000"/>
              </a:lnSpc>
              <a:spcBef>
                <a:spcPts val="360"/>
              </a:spcBef>
              <a:spcAft>
                <a:spcPts val="0"/>
              </a:spcAft>
              <a:buClr>
                <a:schemeClr val="lt1"/>
              </a:buClr>
              <a:buSzPts val="1800"/>
              <a:buChar char="•"/>
              <a:defRPr/>
            </a:lvl8pPr>
            <a:lvl9pPr marL="4114800" lvl="8" indent="-342900" algn="l">
              <a:lnSpc>
                <a:spcPct val="100000"/>
              </a:lnSpc>
              <a:spcBef>
                <a:spcPts val="360"/>
              </a:spcBef>
              <a:spcAft>
                <a:spcPts val="0"/>
              </a:spcAft>
              <a:buClr>
                <a:schemeClr val="lt1"/>
              </a:buClr>
              <a:buSzPts val="1800"/>
              <a:buChar char="•"/>
              <a:defRPr/>
            </a:lvl9pPr>
          </a:lstStyle>
          <a:p>
            <a:endParaRPr/>
          </a:p>
        </p:txBody>
      </p:sp>
      <p:pic>
        <p:nvPicPr>
          <p:cNvPr id="51" name="Google Shape;51;p49" descr="A picture containing drawing&#10;&#10;Description automatically generated"/>
          <p:cNvPicPr preferRelativeResize="0"/>
          <p:nvPr/>
        </p:nvPicPr>
        <p:blipFill rotWithShape="1">
          <a:blip r:embed="rId2">
            <a:alphaModFix/>
          </a:blip>
          <a:srcRect/>
          <a:stretch/>
        </p:blipFill>
        <p:spPr>
          <a:xfrm>
            <a:off x="457200" y="4740051"/>
            <a:ext cx="1323025" cy="271854"/>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Gray_Section">
  <p:cSld name="Gray_Section">
    <p:bg>
      <p:bgPr>
        <a:solidFill>
          <a:srgbClr val="E6E6E6"/>
        </a:solidFill>
        <a:effectLst/>
      </p:bgPr>
    </p:bg>
    <p:spTree>
      <p:nvGrpSpPr>
        <p:cNvPr id="1" name="Shape 52"/>
        <p:cNvGrpSpPr/>
        <p:nvPr/>
      </p:nvGrpSpPr>
      <p:grpSpPr>
        <a:xfrm>
          <a:off x="0" y="0"/>
          <a:ext cx="0" cy="0"/>
          <a:chOff x="0" y="0"/>
          <a:chExt cx="0" cy="0"/>
        </a:xfrm>
      </p:grpSpPr>
      <p:sp>
        <p:nvSpPr>
          <p:cNvPr id="53" name="Google Shape;53;p58"/>
          <p:cNvSpPr txBox="1"/>
          <p:nvPr/>
        </p:nvSpPr>
        <p:spPr>
          <a:xfrm>
            <a:off x="6705600" y="4740051"/>
            <a:ext cx="2133600" cy="273844"/>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EC1300"/>
              </a:buClr>
              <a:buSzPts val="900"/>
              <a:buFont typeface="Arial"/>
              <a:buNone/>
            </a:pPr>
            <a:fld id="{00000000-1234-1234-1234-123412341234}" type="slidenum">
              <a:rPr lang="en-US" sz="900" b="0" i="0" u="none" strike="noStrike" cap="none">
                <a:solidFill>
                  <a:srgbClr val="EC1300"/>
                </a:solidFill>
                <a:latin typeface="Arial"/>
                <a:ea typeface="Arial"/>
                <a:cs typeface="Arial"/>
                <a:sym typeface="Arial"/>
              </a:rPr>
              <a:t>‹#›</a:t>
            </a:fld>
            <a:endParaRPr sz="900" b="0" i="0" u="none" strike="noStrike" cap="none" dirty="0">
              <a:solidFill>
                <a:srgbClr val="EC1300"/>
              </a:solidFill>
              <a:latin typeface="Arial"/>
              <a:ea typeface="Arial"/>
              <a:cs typeface="Arial"/>
              <a:sym typeface="Arial"/>
            </a:endParaRPr>
          </a:p>
        </p:txBody>
      </p:sp>
      <p:pic>
        <p:nvPicPr>
          <p:cNvPr id="54" name="Google Shape;54;p58" descr="A picture containing drawing&#10;&#10;Description automatically generated"/>
          <p:cNvPicPr preferRelativeResize="0"/>
          <p:nvPr/>
        </p:nvPicPr>
        <p:blipFill rotWithShape="1">
          <a:blip r:embed="rId2">
            <a:alphaModFix/>
          </a:blip>
          <a:srcRect/>
          <a:stretch/>
        </p:blipFill>
        <p:spPr>
          <a:xfrm>
            <a:off x="345517" y="374846"/>
            <a:ext cx="1323025" cy="271854"/>
          </a:xfrm>
          <a:prstGeom prst="rect">
            <a:avLst/>
          </a:prstGeom>
          <a:noFill/>
          <a:ln>
            <a:noFill/>
          </a:ln>
        </p:spPr>
      </p:pic>
      <p:sp>
        <p:nvSpPr>
          <p:cNvPr id="55" name="Google Shape;55;p58"/>
          <p:cNvSpPr txBox="1">
            <a:spLocks noGrp="1"/>
          </p:cNvSpPr>
          <p:nvPr>
            <p:ph type="title"/>
          </p:nvPr>
        </p:nvSpPr>
        <p:spPr>
          <a:xfrm>
            <a:off x="345518" y="1310326"/>
            <a:ext cx="6498619" cy="1470582"/>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rgbClr val="EC1300"/>
              </a:buClr>
              <a:buSzPts val="4500"/>
              <a:buFont typeface="Arial"/>
              <a:buNone/>
              <a:defRPr sz="4500" b="1" cap="none">
                <a:solidFill>
                  <a:srgbClr val="EC13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58"/>
          <p:cNvSpPr txBox="1">
            <a:spLocks noGrp="1"/>
          </p:cNvSpPr>
          <p:nvPr>
            <p:ph type="body" idx="1"/>
          </p:nvPr>
        </p:nvSpPr>
        <p:spPr>
          <a:xfrm>
            <a:off x="345518" y="2819083"/>
            <a:ext cx="6498619" cy="518474"/>
          </a:xfrm>
          <a:prstGeom prst="rect">
            <a:avLst/>
          </a:prstGeom>
          <a:noFill/>
          <a:ln>
            <a:noFill/>
          </a:ln>
        </p:spPr>
        <p:txBody>
          <a:bodyPr spcFirstLastPara="1" wrap="square" lIns="91425" tIns="182875" rIns="91425" bIns="0" anchor="b" anchorCtr="0">
            <a:normAutofit/>
          </a:bodyPr>
          <a:lstStyle>
            <a:lvl1pPr marL="457200" lvl="0" indent="-228600" algn="l">
              <a:lnSpc>
                <a:spcPct val="8000"/>
              </a:lnSpc>
              <a:spcBef>
                <a:spcPts val="600"/>
              </a:spcBef>
              <a:spcAft>
                <a:spcPts val="0"/>
              </a:spcAft>
              <a:buClr>
                <a:srgbClr val="EC1300"/>
              </a:buClr>
              <a:buSzPts val="3000"/>
              <a:buNone/>
              <a:defRPr sz="3000">
                <a:solidFill>
                  <a:srgbClr val="EC1300"/>
                </a:solidFill>
              </a:defRPr>
            </a:lvl1pPr>
            <a:lvl2pPr marL="914400" lvl="1" indent="-228600" algn="l">
              <a:lnSpc>
                <a:spcPct val="100000"/>
              </a:lnSpc>
              <a:spcBef>
                <a:spcPts val="360"/>
              </a:spcBef>
              <a:spcAft>
                <a:spcPts val="0"/>
              </a:spcAft>
              <a:buClr>
                <a:srgbClr val="F5F5F5"/>
              </a:buClr>
              <a:buSzPts val="1800"/>
              <a:buNone/>
              <a:defRPr sz="1800">
                <a:solidFill>
                  <a:srgbClr val="F5F5F5"/>
                </a:solidFill>
              </a:defRPr>
            </a:lvl2pPr>
            <a:lvl3pPr marL="1371600" lvl="2" indent="-228600" algn="l">
              <a:lnSpc>
                <a:spcPct val="100000"/>
              </a:lnSpc>
              <a:spcBef>
                <a:spcPts val="320"/>
              </a:spcBef>
              <a:spcAft>
                <a:spcPts val="0"/>
              </a:spcAft>
              <a:buClr>
                <a:srgbClr val="F5F5F5"/>
              </a:buClr>
              <a:buSzPts val="1600"/>
              <a:buNone/>
              <a:defRPr sz="1600">
                <a:solidFill>
                  <a:srgbClr val="F5F5F5"/>
                </a:solidFill>
              </a:defRPr>
            </a:lvl3pPr>
            <a:lvl4pPr marL="1828800" lvl="3" indent="-228600" algn="l">
              <a:lnSpc>
                <a:spcPct val="100000"/>
              </a:lnSpc>
              <a:spcBef>
                <a:spcPts val="280"/>
              </a:spcBef>
              <a:spcAft>
                <a:spcPts val="0"/>
              </a:spcAft>
              <a:buClr>
                <a:srgbClr val="F5F5F5"/>
              </a:buClr>
              <a:buSzPts val="1400"/>
              <a:buNone/>
              <a:defRPr sz="1400">
                <a:solidFill>
                  <a:srgbClr val="F5F5F5"/>
                </a:solidFill>
              </a:defRPr>
            </a:lvl4pPr>
            <a:lvl5pPr marL="2286000" lvl="4" indent="-228600" algn="l">
              <a:lnSpc>
                <a:spcPct val="100000"/>
              </a:lnSpc>
              <a:spcBef>
                <a:spcPts val="280"/>
              </a:spcBef>
              <a:spcAft>
                <a:spcPts val="0"/>
              </a:spcAft>
              <a:buClr>
                <a:srgbClr val="F5F5F5"/>
              </a:buClr>
              <a:buSzPts val="1400"/>
              <a:buNone/>
              <a:defRPr sz="1400">
                <a:solidFill>
                  <a:srgbClr val="F5F5F5"/>
                </a:solidFill>
              </a:defRPr>
            </a:lvl5pPr>
            <a:lvl6pPr marL="2743200" lvl="5" indent="-228600" algn="l">
              <a:lnSpc>
                <a:spcPct val="100000"/>
              </a:lnSpc>
              <a:spcBef>
                <a:spcPts val="280"/>
              </a:spcBef>
              <a:spcAft>
                <a:spcPts val="0"/>
              </a:spcAft>
              <a:buClr>
                <a:srgbClr val="F5F5F5"/>
              </a:buClr>
              <a:buSzPts val="1400"/>
              <a:buNone/>
              <a:defRPr sz="1400">
                <a:solidFill>
                  <a:srgbClr val="F5F5F5"/>
                </a:solidFill>
              </a:defRPr>
            </a:lvl6pPr>
            <a:lvl7pPr marL="3200400" lvl="6" indent="-228600" algn="l">
              <a:lnSpc>
                <a:spcPct val="100000"/>
              </a:lnSpc>
              <a:spcBef>
                <a:spcPts val="280"/>
              </a:spcBef>
              <a:spcAft>
                <a:spcPts val="0"/>
              </a:spcAft>
              <a:buClr>
                <a:srgbClr val="F5F5F5"/>
              </a:buClr>
              <a:buSzPts val="1400"/>
              <a:buNone/>
              <a:defRPr sz="1400">
                <a:solidFill>
                  <a:srgbClr val="F5F5F5"/>
                </a:solidFill>
              </a:defRPr>
            </a:lvl7pPr>
            <a:lvl8pPr marL="3657600" lvl="7" indent="-228600" algn="l">
              <a:lnSpc>
                <a:spcPct val="100000"/>
              </a:lnSpc>
              <a:spcBef>
                <a:spcPts val="280"/>
              </a:spcBef>
              <a:spcAft>
                <a:spcPts val="0"/>
              </a:spcAft>
              <a:buClr>
                <a:srgbClr val="F5F5F5"/>
              </a:buClr>
              <a:buSzPts val="1400"/>
              <a:buNone/>
              <a:defRPr sz="1400">
                <a:solidFill>
                  <a:srgbClr val="F5F5F5"/>
                </a:solidFill>
              </a:defRPr>
            </a:lvl8pPr>
            <a:lvl9pPr marL="4114800" lvl="8" indent="-228600" algn="l">
              <a:lnSpc>
                <a:spcPct val="100000"/>
              </a:lnSpc>
              <a:spcBef>
                <a:spcPts val="280"/>
              </a:spcBef>
              <a:spcAft>
                <a:spcPts val="0"/>
              </a:spcAft>
              <a:buClr>
                <a:srgbClr val="F5F5F5"/>
              </a:buClr>
              <a:buSzPts val="1400"/>
              <a:buNone/>
              <a:defRPr sz="1400">
                <a:solidFill>
                  <a:srgbClr val="F5F5F5"/>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Gray_Interior_2">
  <p:cSld name="Gray_Interior_2">
    <p:bg>
      <p:bgPr>
        <a:solidFill>
          <a:srgbClr val="E6E6E6"/>
        </a:solidFill>
        <a:effectLst/>
      </p:bgPr>
    </p:bg>
    <p:spTree>
      <p:nvGrpSpPr>
        <p:cNvPr id="1" name="Shape 57"/>
        <p:cNvGrpSpPr/>
        <p:nvPr/>
      </p:nvGrpSpPr>
      <p:grpSpPr>
        <a:xfrm>
          <a:off x="0" y="0"/>
          <a:ext cx="0" cy="0"/>
          <a:chOff x="0" y="0"/>
          <a:chExt cx="0" cy="0"/>
        </a:xfrm>
      </p:grpSpPr>
      <p:sp>
        <p:nvSpPr>
          <p:cNvPr id="58" name="Google Shape;58;p59"/>
          <p:cNvSpPr txBox="1"/>
          <p:nvPr/>
        </p:nvSpPr>
        <p:spPr>
          <a:xfrm>
            <a:off x="6705600" y="4740051"/>
            <a:ext cx="2133600" cy="273844"/>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EC1300"/>
              </a:buClr>
              <a:buSzPts val="900"/>
              <a:buFont typeface="Arial"/>
              <a:buNone/>
            </a:pPr>
            <a:fld id="{00000000-1234-1234-1234-123412341234}" type="slidenum">
              <a:rPr lang="en-US" sz="900" b="0" i="0" u="none" strike="noStrike" cap="none">
                <a:solidFill>
                  <a:srgbClr val="EC1300"/>
                </a:solidFill>
                <a:latin typeface="Arial"/>
                <a:ea typeface="Arial"/>
                <a:cs typeface="Arial"/>
                <a:sym typeface="Arial"/>
              </a:rPr>
              <a:t>‹#›</a:t>
            </a:fld>
            <a:endParaRPr sz="900" b="0" i="0" u="none" strike="noStrike" cap="none" dirty="0">
              <a:solidFill>
                <a:srgbClr val="EC1300"/>
              </a:solidFill>
              <a:latin typeface="Arial"/>
              <a:ea typeface="Arial"/>
              <a:cs typeface="Arial"/>
              <a:sym typeface="Arial"/>
            </a:endParaRPr>
          </a:p>
        </p:txBody>
      </p:sp>
      <p:sp>
        <p:nvSpPr>
          <p:cNvPr id="59" name="Google Shape;59;p59"/>
          <p:cNvSpPr txBox="1">
            <a:spLocks noGrp="1"/>
          </p:cNvSpPr>
          <p:nvPr>
            <p:ph type="title"/>
          </p:nvPr>
        </p:nvSpPr>
        <p:spPr>
          <a:xfrm>
            <a:off x="457200" y="343913"/>
            <a:ext cx="6518635" cy="507651"/>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EC1300"/>
              </a:buClr>
              <a:buSzPts val="2800"/>
              <a:buFont typeface="Arial"/>
              <a:buNone/>
              <a:defRPr sz="2800" b="1">
                <a:solidFill>
                  <a:srgbClr val="EC13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59"/>
          <p:cNvSpPr txBox="1">
            <a:spLocks noGrp="1"/>
          </p:cNvSpPr>
          <p:nvPr>
            <p:ph type="body" idx="1"/>
          </p:nvPr>
        </p:nvSpPr>
        <p:spPr>
          <a:xfrm>
            <a:off x="457200" y="988486"/>
            <a:ext cx="6518635" cy="3394472"/>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dk1"/>
              </a:buClr>
              <a:buSzPts val="2400"/>
              <a:buChar char="•"/>
              <a:defRPr sz="2400">
                <a:solidFill>
                  <a:schemeClr val="dk1"/>
                </a:solidFill>
              </a:defRPr>
            </a:lvl1pPr>
            <a:lvl2pPr marL="914400" lvl="1" indent="-381000" algn="l">
              <a:lnSpc>
                <a:spcPct val="100000"/>
              </a:lnSpc>
              <a:spcBef>
                <a:spcPts val="480"/>
              </a:spcBef>
              <a:spcAft>
                <a:spcPts val="0"/>
              </a:spcAft>
              <a:buClr>
                <a:schemeClr val="dk1"/>
              </a:buClr>
              <a:buSzPts val="2400"/>
              <a:buChar char="–"/>
              <a:defRPr sz="2400">
                <a:solidFill>
                  <a:schemeClr val="dk1"/>
                </a:solidFill>
              </a:defRPr>
            </a:lvl2pPr>
            <a:lvl3pPr marL="1371600" lvl="2" indent="-381000" algn="l">
              <a:lnSpc>
                <a:spcPct val="100000"/>
              </a:lnSpc>
              <a:spcBef>
                <a:spcPts val="480"/>
              </a:spcBef>
              <a:spcAft>
                <a:spcPts val="0"/>
              </a:spcAft>
              <a:buClr>
                <a:schemeClr val="dk1"/>
              </a:buClr>
              <a:buSzPts val="2400"/>
              <a:buChar char="•"/>
              <a:defRPr sz="2400">
                <a:solidFill>
                  <a:schemeClr val="dk1"/>
                </a:solidFill>
              </a:defRPr>
            </a:lvl3pPr>
            <a:lvl4pPr marL="1828800" lvl="3" indent="-381000" algn="l">
              <a:lnSpc>
                <a:spcPct val="100000"/>
              </a:lnSpc>
              <a:spcBef>
                <a:spcPts val="480"/>
              </a:spcBef>
              <a:spcAft>
                <a:spcPts val="0"/>
              </a:spcAft>
              <a:buClr>
                <a:schemeClr val="dk1"/>
              </a:buClr>
              <a:buSzPts val="2400"/>
              <a:buChar char="–"/>
              <a:defRPr sz="2400">
                <a:solidFill>
                  <a:schemeClr val="dk1"/>
                </a:solidFill>
              </a:defRPr>
            </a:lvl4pPr>
            <a:lvl5pPr marL="2286000" lvl="4" indent="-381000" algn="l">
              <a:lnSpc>
                <a:spcPct val="100000"/>
              </a:lnSpc>
              <a:spcBef>
                <a:spcPts val="480"/>
              </a:spcBef>
              <a:spcAft>
                <a:spcPts val="0"/>
              </a:spcAft>
              <a:buClr>
                <a:schemeClr val="dk1"/>
              </a:buClr>
              <a:buSzPts val="2400"/>
              <a:buChar char="»"/>
              <a:defRPr sz="2400">
                <a:solidFill>
                  <a:schemeClr val="dk1"/>
                </a:solidFill>
              </a:defRPr>
            </a:lvl5pPr>
            <a:lvl6pPr marL="2743200" lvl="5" indent="-342900" algn="l">
              <a:lnSpc>
                <a:spcPct val="100000"/>
              </a:lnSpc>
              <a:spcBef>
                <a:spcPts val="360"/>
              </a:spcBef>
              <a:spcAft>
                <a:spcPts val="0"/>
              </a:spcAft>
              <a:buClr>
                <a:schemeClr val="lt1"/>
              </a:buClr>
              <a:buSzPts val="1800"/>
              <a:buChar char="•"/>
              <a:defRPr/>
            </a:lvl6pPr>
            <a:lvl7pPr marL="3200400" lvl="6" indent="-342900" algn="l">
              <a:lnSpc>
                <a:spcPct val="100000"/>
              </a:lnSpc>
              <a:spcBef>
                <a:spcPts val="360"/>
              </a:spcBef>
              <a:spcAft>
                <a:spcPts val="0"/>
              </a:spcAft>
              <a:buClr>
                <a:schemeClr val="lt1"/>
              </a:buClr>
              <a:buSzPts val="1800"/>
              <a:buChar char="•"/>
              <a:defRPr/>
            </a:lvl7pPr>
            <a:lvl8pPr marL="3657600" lvl="7" indent="-342900" algn="l">
              <a:lnSpc>
                <a:spcPct val="100000"/>
              </a:lnSpc>
              <a:spcBef>
                <a:spcPts val="360"/>
              </a:spcBef>
              <a:spcAft>
                <a:spcPts val="0"/>
              </a:spcAft>
              <a:buClr>
                <a:schemeClr val="lt1"/>
              </a:buClr>
              <a:buSzPts val="1800"/>
              <a:buChar char="•"/>
              <a:defRPr/>
            </a:lvl8pPr>
            <a:lvl9pPr marL="4114800" lvl="8" indent="-342900" algn="l">
              <a:lnSpc>
                <a:spcPct val="100000"/>
              </a:lnSpc>
              <a:spcBef>
                <a:spcPts val="360"/>
              </a:spcBef>
              <a:spcAft>
                <a:spcPts val="0"/>
              </a:spcAft>
              <a:buClr>
                <a:schemeClr val="lt1"/>
              </a:buClr>
              <a:buSzPts val="1800"/>
              <a:buChar char="•"/>
              <a:defRPr/>
            </a:lvl9pPr>
          </a:lstStyle>
          <a:p>
            <a:endParaRPr/>
          </a:p>
        </p:txBody>
      </p:sp>
      <p:pic>
        <p:nvPicPr>
          <p:cNvPr id="61" name="Google Shape;61;p59" descr="A picture containing drawing&#10;&#10;Description automatically generated"/>
          <p:cNvPicPr preferRelativeResize="0"/>
          <p:nvPr/>
        </p:nvPicPr>
        <p:blipFill rotWithShape="1">
          <a:blip r:embed="rId2">
            <a:alphaModFix/>
          </a:blip>
          <a:srcRect/>
          <a:stretch/>
        </p:blipFill>
        <p:spPr>
          <a:xfrm>
            <a:off x="457200" y="4740051"/>
            <a:ext cx="1323025" cy="271854"/>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ck_Section">
  <p:cSld name="Black_Section">
    <p:bg>
      <p:bgPr>
        <a:solidFill>
          <a:schemeClr val="dk1"/>
        </a:solidFill>
        <a:effectLst/>
      </p:bgPr>
    </p:bg>
    <p:spTree>
      <p:nvGrpSpPr>
        <p:cNvPr id="1" name="Shape 62"/>
        <p:cNvGrpSpPr/>
        <p:nvPr/>
      </p:nvGrpSpPr>
      <p:grpSpPr>
        <a:xfrm>
          <a:off x="0" y="0"/>
          <a:ext cx="0" cy="0"/>
          <a:chOff x="0" y="0"/>
          <a:chExt cx="0" cy="0"/>
        </a:xfrm>
      </p:grpSpPr>
      <p:sp>
        <p:nvSpPr>
          <p:cNvPr id="63" name="Google Shape;63;p60"/>
          <p:cNvSpPr txBox="1"/>
          <p:nvPr/>
        </p:nvSpPr>
        <p:spPr>
          <a:xfrm>
            <a:off x="6705600" y="4740051"/>
            <a:ext cx="2133600" cy="273844"/>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5F5F5"/>
              </a:buClr>
              <a:buSzPts val="900"/>
              <a:buFont typeface="Arial"/>
              <a:buNone/>
            </a:pPr>
            <a:fld id="{00000000-1234-1234-1234-123412341234}" type="slidenum">
              <a:rPr lang="en-US" sz="900" b="0" i="0" u="none" strike="noStrike" cap="none">
                <a:solidFill>
                  <a:srgbClr val="F5F5F5"/>
                </a:solidFill>
                <a:latin typeface="Arial"/>
                <a:ea typeface="Arial"/>
                <a:cs typeface="Arial"/>
                <a:sym typeface="Arial"/>
              </a:rPr>
              <a:t>‹#›</a:t>
            </a:fld>
            <a:endParaRPr sz="900" b="0" i="0" u="none" strike="noStrike" cap="none" dirty="0">
              <a:solidFill>
                <a:srgbClr val="F5F5F5"/>
              </a:solidFill>
              <a:latin typeface="Arial"/>
              <a:ea typeface="Arial"/>
              <a:cs typeface="Arial"/>
              <a:sym typeface="Arial"/>
            </a:endParaRPr>
          </a:p>
        </p:txBody>
      </p:sp>
      <p:sp>
        <p:nvSpPr>
          <p:cNvPr id="64" name="Google Shape;64;p60"/>
          <p:cNvSpPr txBox="1">
            <a:spLocks noGrp="1"/>
          </p:cNvSpPr>
          <p:nvPr>
            <p:ph type="title"/>
          </p:nvPr>
        </p:nvSpPr>
        <p:spPr>
          <a:xfrm>
            <a:off x="345518" y="1310326"/>
            <a:ext cx="6498619" cy="1470582"/>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60"/>
          <p:cNvSpPr txBox="1">
            <a:spLocks noGrp="1"/>
          </p:cNvSpPr>
          <p:nvPr>
            <p:ph type="body" idx="1"/>
          </p:nvPr>
        </p:nvSpPr>
        <p:spPr>
          <a:xfrm>
            <a:off x="345518" y="2819083"/>
            <a:ext cx="6498619" cy="518474"/>
          </a:xfrm>
          <a:prstGeom prst="rect">
            <a:avLst/>
          </a:prstGeom>
          <a:noFill/>
          <a:ln>
            <a:noFill/>
          </a:ln>
        </p:spPr>
        <p:txBody>
          <a:bodyPr spcFirstLastPara="1" wrap="square" lIns="91425" tIns="182875" rIns="91425" bIns="0" anchor="b" anchorCtr="0">
            <a:normAutofit/>
          </a:bodyPr>
          <a:lstStyle>
            <a:lvl1pPr marL="457200" lvl="0" indent="-228600" algn="l">
              <a:lnSpc>
                <a:spcPct val="8000"/>
              </a:lnSpc>
              <a:spcBef>
                <a:spcPts val="600"/>
              </a:spcBef>
              <a:spcAft>
                <a:spcPts val="0"/>
              </a:spcAft>
              <a:buClr>
                <a:schemeClr val="lt1"/>
              </a:buClr>
              <a:buSzPts val="3000"/>
              <a:buNone/>
              <a:defRPr sz="3000">
                <a:solidFill>
                  <a:schemeClr val="lt1"/>
                </a:solidFill>
              </a:defRPr>
            </a:lvl1pPr>
            <a:lvl2pPr marL="914400" lvl="1" indent="-228600" algn="l">
              <a:lnSpc>
                <a:spcPct val="100000"/>
              </a:lnSpc>
              <a:spcBef>
                <a:spcPts val="360"/>
              </a:spcBef>
              <a:spcAft>
                <a:spcPts val="0"/>
              </a:spcAft>
              <a:buClr>
                <a:srgbClr val="F5F5F5"/>
              </a:buClr>
              <a:buSzPts val="1800"/>
              <a:buNone/>
              <a:defRPr sz="1800">
                <a:solidFill>
                  <a:srgbClr val="F5F5F5"/>
                </a:solidFill>
              </a:defRPr>
            </a:lvl2pPr>
            <a:lvl3pPr marL="1371600" lvl="2" indent="-228600" algn="l">
              <a:lnSpc>
                <a:spcPct val="100000"/>
              </a:lnSpc>
              <a:spcBef>
                <a:spcPts val="320"/>
              </a:spcBef>
              <a:spcAft>
                <a:spcPts val="0"/>
              </a:spcAft>
              <a:buClr>
                <a:srgbClr val="F5F5F5"/>
              </a:buClr>
              <a:buSzPts val="1600"/>
              <a:buNone/>
              <a:defRPr sz="1600">
                <a:solidFill>
                  <a:srgbClr val="F5F5F5"/>
                </a:solidFill>
              </a:defRPr>
            </a:lvl3pPr>
            <a:lvl4pPr marL="1828800" lvl="3" indent="-228600" algn="l">
              <a:lnSpc>
                <a:spcPct val="100000"/>
              </a:lnSpc>
              <a:spcBef>
                <a:spcPts val="280"/>
              </a:spcBef>
              <a:spcAft>
                <a:spcPts val="0"/>
              </a:spcAft>
              <a:buClr>
                <a:srgbClr val="F5F5F5"/>
              </a:buClr>
              <a:buSzPts val="1400"/>
              <a:buNone/>
              <a:defRPr sz="1400">
                <a:solidFill>
                  <a:srgbClr val="F5F5F5"/>
                </a:solidFill>
              </a:defRPr>
            </a:lvl4pPr>
            <a:lvl5pPr marL="2286000" lvl="4" indent="-228600" algn="l">
              <a:lnSpc>
                <a:spcPct val="100000"/>
              </a:lnSpc>
              <a:spcBef>
                <a:spcPts val="280"/>
              </a:spcBef>
              <a:spcAft>
                <a:spcPts val="0"/>
              </a:spcAft>
              <a:buClr>
                <a:srgbClr val="F5F5F5"/>
              </a:buClr>
              <a:buSzPts val="1400"/>
              <a:buNone/>
              <a:defRPr sz="1400">
                <a:solidFill>
                  <a:srgbClr val="F5F5F5"/>
                </a:solidFill>
              </a:defRPr>
            </a:lvl5pPr>
            <a:lvl6pPr marL="2743200" lvl="5" indent="-228600" algn="l">
              <a:lnSpc>
                <a:spcPct val="100000"/>
              </a:lnSpc>
              <a:spcBef>
                <a:spcPts val="280"/>
              </a:spcBef>
              <a:spcAft>
                <a:spcPts val="0"/>
              </a:spcAft>
              <a:buClr>
                <a:srgbClr val="F5F5F5"/>
              </a:buClr>
              <a:buSzPts val="1400"/>
              <a:buNone/>
              <a:defRPr sz="1400">
                <a:solidFill>
                  <a:srgbClr val="F5F5F5"/>
                </a:solidFill>
              </a:defRPr>
            </a:lvl6pPr>
            <a:lvl7pPr marL="3200400" lvl="6" indent="-228600" algn="l">
              <a:lnSpc>
                <a:spcPct val="100000"/>
              </a:lnSpc>
              <a:spcBef>
                <a:spcPts val="280"/>
              </a:spcBef>
              <a:spcAft>
                <a:spcPts val="0"/>
              </a:spcAft>
              <a:buClr>
                <a:srgbClr val="F5F5F5"/>
              </a:buClr>
              <a:buSzPts val="1400"/>
              <a:buNone/>
              <a:defRPr sz="1400">
                <a:solidFill>
                  <a:srgbClr val="F5F5F5"/>
                </a:solidFill>
              </a:defRPr>
            </a:lvl7pPr>
            <a:lvl8pPr marL="3657600" lvl="7" indent="-228600" algn="l">
              <a:lnSpc>
                <a:spcPct val="100000"/>
              </a:lnSpc>
              <a:spcBef>
                <a:spcPts val="280"/>
              </a:spcBef>
              <a:spcAft>
                <a:spcPts val="0"/>
              </a:spcAft>
              <a:buClr>
                <a:srgbClr val="F5F5F5"/>
              </a:buClr>
              <a:buSzPts val="1400"/>
              <a:buNone/>
              <a:defRPr sz="1400">
                <a:solidFill>
                  <a:srgbClr val="F5F5F5"/>
                </a:solidFill>
              </a:defRPr>
            </a:lvl8pPr>
            <a:lvl9pPr marL="4114800" lvl="8" indent="-228600" algn="l">
              <a:lnSpc>
                <a:spcPct val="100000"/>
              </a:lnSpc>
              <a:spcBef>
                <a:spcPts val="280"/>
              </a:spcBef>
              <a:spcAft>
                <a:spcPts val="0"/>
              </a:spcAft>
              <a:buClr>
                <a:srgbClr val="F5F5F5"/>
              </a:buClr>
              <a:buSzPts val="1400"/>
              <a:buNone/>
              <a:defRPr sz="1400">
                <a:solidFill>
                  <a:srgbClr val="F5F5F5"/>
                </a:solidFill>
              </a:defRPr>
            </a:lvl9pPr>
          </a:lstStyle>
          <a:p>
            <a:endParaRPr/>
          </a:p>
        </p:txBody>
      </p:sp>
      <p:pic>
        <p:nvPicPr>
          <p:cNvPr id="66" name="Google Shape;66;p60" descr="A picture containing drawing&#10;&#10;Description automatically generated"/>
          <p:cNvPicPr preferRelativeResize="0"/>
          <p:nvPr/>
        </p:nvPicPr>
        <p:blipFill rotWithShape="1">
          <a:blip r:embed="rId2">
            <a:alphaModFix/>
          </a:blip>
          <a:srcRect/>
          <a:stretch/>
        </p:blipFill>
        <p:spPr>
          <a:xfrm>
            <a:off x="345518" y="374846"/>
            <a:ext cx="1323025" cy="27185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ck_Interior_1">
  <p:cSld name="Black_Interior_1">
    <p:bg>
      <p:bgPr>
        <a:solidFill>
          <a:schemeClr val="dk1"/>
        </a:solidFill>
        <a:effectLst/>
      </p:bgPr>
    </p:bg>
    <p:spTree>
      <p:nvGrpSpPr>
        <p:cNvPr id="1" name="Shape 67"/>
        <p:cNvGrpSpPr/>
        <p:nvPr/>
      </p:nvGrpSpPr>
      <p:grpSpPr>
        <a:xfrm>
          <a:off x="0" y="0"/>
          <a:ext cx="0" cy="0"/>
          <a:chOff x="0" y="0"/>
          <a:chExt cx="0" cy="0"/>
        </a:xfrm>
      </p:grpSpPr>
      <p:sp>
        <p:nvSpPr>
          <p:cNvPr id="68" name="Google Shape;68;p61"/>
          <p:cNvSpPr txBox="1">
            <a:spLocks noGrp="1"/>
          </p:cNvSpPr>
          <p:nvPr>
            <p:ph type="title"/>
          </p:nvPr>
        </p:nvSpPr>
        <p:spPr>
          <a:xfrm>
            <a:off x="457200" y="343913"/>
            <a:ext cx="6518635" cy="507651"/>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2800"/>
              <a:buFont typeface="Arial"/>
              <a:buNone/>
              <a:defRPr sz="28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61"/>
          <p:cNvSpPr txBox="1">
            <a:spLocks noGrp="1"/>
          </p:cNvSpPr>
          <p:nvPr>
            <p:ph type="body" idx="1"/>
          </p:nvPr>
        </p:nvSpPr>
        <p:spPr>
          <a:xfrm>
            <a:off x="457200" y="988486"/>
            <a:ext cx="6518635" cy="3394472"/>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lt1"/>
              </a:buClr>
              <a:buSzPts val="2400"/>
              <a:buChar char="•"/>
              <a:defRPr sz="2400"/>
            </a:lvl1pPr>
            <a:lvl2pPr marL="914400" lvl="1" indent="-381000" algn="l">
              <a:lnSpc>
                <a:spcPct val="100000"/>
              </a:lnSpc>
              <a:spcBef>
                <a:spcPts val="480"/>
              </a:spcBef>
              <a:spcAft>
                <a:spcPts val="0"/>
              </a:spcAft>
              <a:buClr>
                <a:schemeClr val="lt1"/>
              </a:buClr>
              <a:buSzPts val="2400"/>
              <a:buChar char="–"/>
              <a:defRPr sz="2400"/>
            </a:lvl2pPr>
            <a:lvl3pPr marL="1371600" lvl="2" indent="-381000" algn="l">
              <a:lnSpc>
                <a:spcPct val="100000"/>
              </a:lnSpc>
              <a:spcBef>
                <a:spcPts val="480"/>
              </a:spcBef>
              <a:spcAft>
                <a:spcPts val="0"/>
              </a:spcAft>
              <a:buClr>
                <a:schemeClr val="lt1"/>
              </a:buClr>
              <a:buSzPts val="2400"/>
              <a:buChar char="•"/>
              <a:defRPr sz="2400"/>
            </a:lvl3pPr>
            <a:lvl4pPr marL="1828800" lvl="3" indent="-381000" algn="l">
              <a:lnSpc>
                <a:spcPct val="100000"/>
              </a:lnSpc>
              <a:spcBef>
                <a:spcPts val="480"/>
              </a:spcBef>
              <a:spcAft>
                <a:spcPts val="0"/>
              </a:spcAft>
              <a:buClr>
                <a:schemeClr val="lt1"/>
              </a:buClr>
              <a:buSzPts val="2400"/>
              <a:buChar char="–"/>
              <a:defRPr sz="2400"/>
            </a:lvl4pPr>
            <a:lvl5pPr marL="2286000" lvl="4" indent="-381000" algn="l">
              <a:lnSpc>
                <a:spcPct val="100000"/>
              </a:lnSpc>
              <a:spcBef>
                <a:spcPts val="480"/>
              </a:spcBef>
              <a:spcAft>
                <a:spcPts val="0"/>
              </a:spcAft>
              <a:buClr>
                <a:schemeClr val="lt1"/>
              </a:buClr>
              <a:buSzPts val="2400"/>
              <a:buChar char="»"/>
              <a:defRPr sz="2400"/>
            </a:lvl5pPr>
            <a:lvl6pPr marL="2743200" lvl="5" indent="-342900" algn="l">
              <a:lnSpc>
                <a:spcPct val="100000"/>
              </a:lnSpc>
              <a:spcBef>
                <a:spcPts val="360"/>
              </a:spcBef>
              <a:spcAft>
                <a:spcPts val="0"/>
              </a:spcAft>
              <a:buClr>
                <a:schemeClr val="lt1"/>
              </a:buClr>
              <a:buSzPts val="1800"/>
              <a:buChar char="•"/>
              <a:defRPr/>
            </a:lvl6pPr>
            <a:lvl7pPr marL="3200400" lvl="6" indent="-342900" algn="l">
              <a:lnSpc>
                <a:spcPct val="100000"/>
              </a:lnSpc>
              <a:spcBef>
                <a:spcPts val="360"/>
              </a:spcBef>
              <a:spcAft>
                <a:spcPts val="0"/>
              </a:spcAft>
              <a:buClr>
                <a:schemeClr val="lt1"/>
              </a:buClr>
              <a:buSzPts val="1800"/>
              <a:buChar char="•"/>
              <a:defRPr/>
            </a:lvl7pPr>
            <a:lvl8pPr marL="3657600" lvl="7" indent="-342900" algn="l">
              <a:lnSpc>
                <a:spcPct val="100000"/>
              </a:lnSpc>
              <a:spcBef>
                <a:spcPts val="360"/>
              </a:spcBef>
              <a:spcAft>
                <a:spcPts val="0"/>
              </a:spcAft>
              <a:buClr>
                <a:schemeClr val="lt1"/>
              </a:buClr>
              <a:buSzPts val="1800"/>
              <a:buChar char="•"/>
              <a:defRPr/>
            </a:lvl8pPr>
            <a:lvl9pPr marL="4114800" lvl="8" indent="-342900" algn="l">
              <a:lnSpc>
                <a:spcPct val="100000"/>
              </a:lnSpc>
              <a:spcBef>
                <a:spcPts val="360"/>
              </a:spcBef>
              <a:spcAft>
                <a:spcPts val="0"/>
              </a:spcAft>
              <a:buClr>
                <a:schemeClr val="lt1"/>
              </a:buClr>
              <a:buSzPts val="1800"/>
              <a:buChar char="•"/>
              <a:defRPr/>
            </a:lvl9pPr>
          </a:lstStyle>
          <a:p>
            <a:endParaRPr/>
          </a:p>
        </p:txBody>
      </p:sp>
      <p:sp>
        <p:nvSpPr>
          <p:cNvPr id="70" name="Google Shape;70;p61"/>
          <p:cNvSpPr txBox="1"/>
          <p:nvPr/>
        </p:nvSpPr>
        <p:spPr>
          <a:xfrm>
            <a:off x="6705600" y="4740051"/>
            <a:ext cx="2133600" cy="273844"/>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5F5F5"/>
              </a:buClr>
              <a:buSzPts val="900"/>
              <a:buFont typeface="Arial"/>
              <a:buNone/>
            </a:pPr>
            <a:fld id="{00000000-1234-1234-1234-123412341234}" type="slidenum">
              <a:rPr lang="en-US" sz="900" b="0" i="0" u="none" strike="noStrike" cap="none">
                <a:solidFill>
                  <a:srgbClr val="F5F5F5"/>
                </a:solidFill>
                <a:latin typeface="Arial"/>
                <a:ea typeface="Arial"/>
                <a:cs typeface="Arial"/>
                <a:sym typeface="Arial"/>
              </a:rPr>
              <a:t>‹#›</a:t>
            </a:fld>
            <a:endParaRPr sz="900" b="0" i="0" u="none" strike="noStrike" cap="none" dirty="0">
              <a:solidFill>
                <a:srgbClr val="F5F5F5"/>
              </a:solidFill>
              <a:latin typeface="Arial"/>
              <a:ea typeface="Arial"/>
              <a:cs typeface="Arial"/>
              <a:sym typeface="Arial"/>
            </a:endParaRPr>
          </a:p>
        </p:txBody>
      </p:sp>
      <p:pic>
        <p:nvPicPr>
          <p:cNvPr id="71" name="Google Shape;71;p61" descr="A picture containing drawing&#10;&#10;Description automatically generated"/>
          <p:cNvPicPr preferRelativeResize="0"/>
          <p:nvPr/>
        </p:nvPicPr>
        <p:blipFill rotWithShape="1">
          <a:blip r:embed="rId2">
            <a:alphaModFix/>
          </a:blip>
          <a:srcRect/>
          <a:stretch/>
        </p:blipFill>
        <p:spPr>
          <a:xfrm>
            <a:off x="457200" y="4739229"/>
            <a:ext cx="1323025" cy="27185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6"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4"/>
          <p:cNvSpPr txBox="1">
            <a:spLocks noGrp="1"/>
          </p:cNvSpPr>
          <p:nvPr>
            <p:ph type="title"/>
          </p:nvPr>
        </p:nvSpPr>
        <p:spPr>
          <a:xfrm>
            <a:off x="457200" y="205979"/>
            <a:ext cx="8229600" cy="857250"/>
          </a:xfrm>
          <a:prstGeom prst="rect">
            <a:avLst/>
          </a:prstGeom>
          <a:noFill/>
          <a:ln>
            <a:noFill/>
          </a:ln>
        </p:spPr>
        <p:txBody>
          <a:bodyPr spcFirstLastPara="1" wrap="square" lIns="91425" tIns="45700" rIns="91425" bIns="45700" anchor="ctr" anchorCtr="0">
            <a:normAutofit/>
          </a:bodyPr>
          <a:lstStyle>
            <a:lvl1pPr marR="0" lvl="0" algn="ctr" rtl="0">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44"/>
          <p:cNvSpPr txBox="1">
            <a:spLocks noGrp="1"/>
          </p:cNvSpPr>
          <p:nvPr>
            <p:ph type="body" idx="1"/>
          </p:nvPr>
        </p:nvSpPr>
        <p:spPr>
          <a:xfrm>
            <a:off x="457200" y="1200151"/>
            <a:ext cx="8229600" cy="3394472"/>
          </a:xfrm>
          <a:prstGeom prst="rect">
            <a:avLst/>
          </a:prstGeom>
          <a:noFill/>
          <a:ln>
            <a:noFill/>
          </a:ln>
        </p:spPr>
        <p:txBody>
          <a:bodyPr spcFirstLastPara="1" wrap="square" lIns="91425" tIns="45700" rIns="91425" bIns="45700" anchor="t" anchorCtr="0">
            <a:norm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2" name="Google Shape;12;p44"/>
          <p:cNvSpPr txBox="1">
            <a:spLocks noGrp="1"/>
          </p:cNvSpPr>
          <p:nvPr>
            <p:ph type="ftr" idx="11"/>
          </p:nvPr>
        </p:nvSpPr>
        <p:spPr>
          <a:xfrm>
            <a:off x="2133600" y="4763864"/>
            <a:ext cx="5892800" cy="273844"/>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8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dirty="0"/>
          </a:p>
        </p:txBody>
      </p:sp>
      <p:sp>
        <p:nvSpPr>
          <p:cNvPr id="13" name="Google Shape;13;p44"/>
          <p:cNvSpPr txBox="1">
            <a:spLocks noGrp="1"/>
          </p:cNvSpPr>
          <p:nvPr>
            <p:ph type="sldNum" idx="12"/>
          </p:nvPr>
        </p:nvSpPr>
        <p:spPr>
          <a:xfrm>
            <a:off x="8153400" y="4767263"/>
            <a:ext cx="533400" cy="273844"/>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900"/>
              <a:buFont typeface="Arial"/>
              <a:buNone/>
              <a:defRPr sz="9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888888"/>
              </a:buClr>
              <a:buSzPts val="900"/>
              <a:buFont typeface="Arial"/>
              <a:buNone/>
              <a:defRPr sz="9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888888"/>
              </a:buClr>
              <a:buSzPts val="900"/>
              <a:buFont typeface="Arial"/>
              <a:buNone/>
              <a:defRPr sz="9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888888"/>
              </a:buClr>
              <a:buSzPts val="900"/>
              <a:buFont typeface="Arial"/>
              <a:buNone/>
              <a:defRPr sz="9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888888"/>
              </a:buClr>
              <a:buSzPts val="900"/>
              <a:buFont typeface="Arial"/>
              <a:buNone/>
              <a:defRPr sz="9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888888"/>
              </a:buClr>
              <a:buSzPts val="900"/>
              <a:buFont typeface="Arial"/>
              <a:buNone/>
              <a:defRPr sz="9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888888"/>
              </a:buClr>
              <a:buSzPts val="900"/>
              <a:buFont typeface="Arial"/>
              <a:buNone/>
              <a:defRPr sz="9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888888"/>
              </a:buClr>
              <a:buSzPts val="900"/>
              <a:buFont typeface="Arial"/>
              <a:buNone/>
              <a:defRPr sz="9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888888"/>
              </a:buClr>
              <a:buSzPts val="900"/>
              <a:buFont typeface="Arial"/>
              <a:buNone/>
              <a:defRPr sz="9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dirty="0"/>
          </a:p>
        </p:txBody>
      </p:sp>
    </p:spTree>
  </p:cSld>
  <p:clrMap bg1="lt1" tx1="dk1" bg2="dk2" tx2="lt2" accent1="accent1" accent2="accent2" accent3="accent3" accent4="accent4" accent5="accent5" accent6="accent6" hlink="hlink" folHlink="folHlink"/>
  <p:sldLayoutIdLst>
    <p:sldLayoutId id="2147483651" r:id="rId1"/>
    <p:sldLayoutId id="2147483653" r:id="rId2"/>
    <p:sldLayoutId id="2147483654" r:id="rId3"/>
    <p:sldLayoutId id="2147483655"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 id="2147483665" r:id="rId13"/>
    <p:sldLayoutId id="2147483685" r:id="rId14"/>
    <p:sldLayoutId id="2147483688"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2133600" y="4763864"/>
            <a:ext cx="5892800" cy="273844"/>
          </a:xfrm>
          <a:prstGeom prst="rect">
            <a:avLst/>
          </a:prstGeom>
        </p:spPr>
        <p:txBody>
          <a:bodyPr vert="horz" lIns="91440" tIns="45720" rIns="91440" bIns="45720" rtlCol="0" anchor="ctr"/>
          <a:lstStyle>
            <a:lvl1pPr algn="l">
              <a:defRPr sz="800">
                <a:solidFill>
                  <a:schemeClr val="tx1">
                    <a:tint val="75000"/>
                  </a:schemeClr>
                </a:solidFill>
              </a:defRPr>
            </a:lvl1pPr>
          </a:lstStyle>
          <a:p>
            <a:endParaRPr lang="en-US" dirty="0"/>
          </a:p>
        </p:txBody>
      </p:sp>
      <p:sp>
        <p:nvSpPr>
          <p:cNvPr id="8" name="Slide Number Placeholder 7"/>
          <p:cNvSpPr>
            <a:spLocks noGrp="1"/>
          </p:cNvSpPr>
          <p:nvPr>
            <p:ph type="sldNum" sz="quarter" idx="4"/>
          </p:nvPr>
        </p:nvSpPr>
        <p:spPr>
          <a:xfrm>
            <a:off x="8153400" y="4767263"/>
            <a:ext cx="533400" cy="273844"/>
          </a:xfrm>
          <a:prstGeom prst="rect">
            <a:avLst/>
          </a:prstGeom>
        </p:spPr>
        <p:txBody>
          <a:bodyPr vert="horz" lIns="91440" tIns="45720" rIns="91440" bIns="45720" rtlCol="0" anchor="ctr"/>
          <a:lstStyle>
            <a:lvl1pPr marL="0" indent="0" algn="r">
              <a:buFont typeface="Arial"/>
              <a:buNone/>
              <a:defRPr sz="900">
                <a:solidFill>
                  <a:schemeClr val="tx1">
                    <a:tint val="75000"/>
                  </a:schemeClr>
                </a:solidFill>
              </a:defRPr>
            </a:lvl1pPr>
          </a:lstStyle>
          <a:p>
            <a:fld id="{F228EE48-FF1E-A440-BFD0-EB736DD00FF4}" type="slidenum">
              <a:rPr lang="en-US" smtClean="0"/>
              <a:pPr/>
              <a:t>‹#›</a:t>
            </a:fld>
            <a:endParaRPr lang="en-US" dirty="0"/>
          </a:p>
        </p:txBody>
      </p:sp>
    </p:spTree>
    <p:extLst>
      <p:ext uri="{BB962C8B-B14F-4D97-AF65-F5344CB8AC3E}">
        <p14:creationId xmlns:p14="http://schemas.microsoft.com/office/powerpoint/2010/main" val="364644647"/>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Lst>
  <p:txStyles>
    <p:titleStyle>
      <a:lvl1pPr algn="ctr" defTabSz="457200" rtl="0" eaLnBrk="1" latinLnBrk="0" hangingPunct="1">
        <a:spcBef>
          <a:spcPct val="0"/>
        </a:spcBef>
        <a:buNone/>
        <a:defRPr sz="4400" kern="1200">
          <a:solidFill>
            <a:schemeClr val="tx1"/>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Calibri" panose="020F0502020204030204" pitchFamily="34" charset="0"/>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Calibri" panose="020F050202020403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Calibri" panose="020F050202020403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Calibri" panose="020F050202020403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Calibri" panose="020F050202020403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91"/>
        <p:cNvGrpSpPr/>
        <p:nvPr/>
      </p:nvGrpSpPr>
      <p:grpSpPr>
        <a:xfrm>
          <a:off x="0" y="0"/>
          <a:ext cx="0" cy="0"/>
          <a:chOff x="0" y="0"/>
          <a:chExt cx="0" cy="0"/>
        </a:xfrm>
      </p:grpSpPr>
      <p:sp>
        <p:nvSpPr>
          <p:cNvPr id="92" name="Google Shape;92;p30"/>
          <p:cNvSpPr txBox="1">
            <a:spLocks noGrp="1"/>
          </p:cNvSpPr>
          <p:nvPr>
            <p:ph type="title"/>
          </p:nvPr>
        </p:nvSpPr>
        <p:spPr>
          <a:xfrm>
            <a:off x="457200" y="205979"/>
            <a:ext cx="8229600" cy="85725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lt1"/>
              </a:buClr>
              <a:buSzPts val="4400"/>
              <a:buFont typeface="Arial"/>
              <a:buNone/>
              <a:defRPr sz="4400" b="0" i="0" u="none" strike="noStrike" cap="non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3" name="Google Shape;93;p30"/>
          <p:cNvSpPr txBox="1">
            <a:spLocks noGrp="1"/>
          </p:cNvSpPr>
          <p:nvPr>
            <p:ph type="body" idx="1"/>
          </p:nvPr>
        </p:nvSpPr>
        <p:spPr>
          <a:xfrm>
            <a:off x="457200" y="1200151"/>
            <a:ext cx="8229600" cy="3394472"/>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lt1"/>
              </a:buClr>
              <a:buSzPts val="3200"/>
              <a:buFont typeface="Arial"/>
              <a:buChar char="•"/>
              <a:defRPr sz="3200" b="0" i="0" u="none" strike="noStrike" cap="none">
                <a:solidFill>
                  <a:schemeClr val="lt1"/>
                </a:solidFill>
                <a:latin typeface="Arial"/>
                <a:ea typeface="Arial"/>
                <a:cs typeface="Arial"/>
                <a:sym typeface="Arial"/>
              </a:defRPr>
            </a:lvl1pPr>
            <a:lvl2pPr marL="914400" marR="0" lvl="1" indent="-406400" algn="l" rtl="0">
              <a:spcBef>
                <a:spcPts val="560"/>
              </a:spcBef>
              <a:spcAft>
                <a:spcPts val="0"/>
              </a:spcAft>
              <a:buClr>
                <a:schemeClr val="lt1"/>
              </a:buClr>
              <a:buSzPts val="2800"/>
              <a:buFont typeface="Arial"/>
              <a:buChar char="–"/>
              <a:defRPr sz="2800" b="0" i="0" u="none" strike="noStrike" cap="none">
                <a:solidFill>
                  <a:schemeClr val="lt1"/>
                </a:solidFill>
                <a:latin typeface="Arial"/>
                <a:ea typeface="Arial"/>
                <a:cs typeface="Arial"/>
                <a:sym typeface="Arial"/>
              </a:defRPr>
            </a:lvl2pPr>
            <a:lvl3pPr marL="1371600" marR="0" lvl="2" indent="-381000" algn="l" rtl="0">
              <a:spcBef>
                <a:spcPts val="480"/>
              </a:spcBef>
              <a:spcAft>
                <a:spcPts val="0"/>
              </a:spcAft>
              <a:buClr>
                <a:schemeClr val="lt1"/>
              </a:buClr>
              <a:buSzPts val="2400"/>
              <a:buFont typeface="Arial"/>
              <a:buChar char="•"/>
              <a:defRPr sz="2400" b="0" i="0" u="none" strike="noStrike" cap="none">
                <a:solidFill>
                  <a:schemeClr val="lt1"/>
                </a:solidFill>
                <a:latin typeface="Arial"/>
                <a:ea typeface="Arial"/>
                <a:cs typeface="Arial"/>
                <a:sym typeface="Arial"/>
              </a:defRPr>
            </a:lvl3pPr>
            <a:lvl4pPr marL="1828800" marR="0" lvl="3" indent="-355600" algn="l" rtl="0">
              <a:spcBef>
                <a:spcPts val="400"/>
              </a:spcBef>
              <a:spcAft>
                <a:spcPts val="0"/>
              </a:spcAft>
              <a:buClr>
                <a:schemeClr val="lt1"/>
              </a:buClr>
              <a:buSzPts val="2000"/>
              <a:buFont typeface="Arial"/>
              <a:buChar char="–"/>
              <a:defRPr sz="2000" b="0" i="0" u="none" strike="noStrike" cap="none">
                <a:solidFill>
                  <a:schemeClr val="lt1"/>
                </a:solidFill>
                <a:latin typeface="Arial"/>
                <a:ea typeface="Arial"/>
                <a:cs typeface="Arial"/>
                <a:sym typeface="Arial"/>
              </a:defRPr>
            </a:lvl4pPr>
            <a:lvl5pPr marL="2286000" marR="0" lvl="4" indent="-355600" algn="l" rtl="0">
              <a:spcBef>
                <a:spcPts val="400"/>
              </a:spcBef>
              <a:spcAft>
                <a:spcPts val="0"/>
              </a:spcAft>
              <a:buClr>
                <a:schemeClr val="lt1"/>
              </a:buClr>
              <a:buSzPts val="2000"/>
              <a:buFont typeface="Arial"/>
              <a:buChar char="»"/>
              <a:defRPr sz="2000" b="0" i="0" u="none" strike="noStrike" cap="none">
                <a:solidFill>
                  <a:schemeClr val="lt1"/>
                </a:solidFill>
                <a:latin typeface="Arial"/>
                <a:ea typeface="Arial"/>
                <a:cs typeface="Arial"/>
                <a:sym typeface="Arial"/>
              </a:defRPr>
            </a:lvl5pPr>
            <a:lvl6pPr marL="2743200" marR="0" lvl="5" indent="-355600" algn="l" rtl="0">
              <a:spcBef>
                <a:spcPts val="400"/>
              </a:spcBef>
              <a:spcAft>
                <a:spcPts val="0"/>
              </a:spcAft>
              <a:buClr>
                <a:schemeClr val="lt1"/>
              </a:buClr>
              <a:buSzPts val="2000"/>
              <a:buFont typeface="Arial"/>
              <a:buChar char="•"/>
              <a:defRPr sz="2000" b="0" i="0" u="none" strike="noStrike" cap="none">
                <a:solidFill>
                  <a:schemeClr val="lt1"/>
                </a:solidFill>
                <a:latin typeface="Arial"/>
                <a:ea typeface="Arial"/>
                <a:cs typeface="Arial"/>
                <a:sym typeface="Arial"/>
              </a:defRPr>
            </a:lvl6pPr>
            <a:lvl7pPr marL="3200400" marR="0" lvl="6" indent="-355600" algn="l" rtl="0">
              <a:spcBef>
                <a:spcPts val="400"/>
              </a:spcBef>
              <a:spcAft>
                <a:spcPts val="0"/>
              </a:spcAft>
              <a:buClr>
                <a:schemeClr val="lt1"/>
              </a:buClr>
              <a:buSzPts val="2000"/>
              <a:buFont typeface="Arial"/>
              <a:buChar char="•"/>
              <a:defRPr sz="2000" b="0" i="0" u="none" strike="noStrike" cap="none">
                <a:solidFill>
                  <a:schemeClr val="lt1"/>
                </a:solidFill>
                <a:latin typeface="Arial"/>
                <a:ea typeface="Arial"/>
                <a:cs typeface="Arial"/>
                <a:sym typeface="Arial"/>
              </a:defRPr>
            </a:lvl7pPr>
            <a:lvl8pPr marL="3657600" marR="0" lvl="7" indent="-355600" algn="l" rtl="0">
              <a:spcBef>
                <a:spcPts val="400"/>
              </a:spcBef>
              <a:spcAft>
                <a:spcPts val="0"/>
              </a:spcAft>
              <a:buClr>
                <a:schemeClr val="lt1"/>
              </a:buClr>
              <a:buSzPts val="2000"/>
              <a:buFont typeface="Arial"/>
              <a:buChar char="•"/>
              <a:defRPr sz="2000" b="0" i="0" u="none" strike="noStrike" cap="none">
                <a:solidFill>
                  <a:schemeClr val="lt1"/>
                </a:solidFill>
                <a:latin typeface="Arial"/>
                <a:ea typeface="Arial"/>
                <a:cs typeface="Arial"/>
                <a:sym typeface="Arial"/>
              </a:defRPr>
            </a:lvl8pPr>
            <a:lvl9pPr marL="4114800" marR="0" lvl="8" indent="-355600" algn="l" rtl="0">
              <a:spcBef>
                <a:spcPts val="400"/>
              </a:spcBef>
              <a:spcAft>
                <a:spcPts val="0"/>
              </a:spcAft>
              <a:buClr>
                <a:schemeClr val="lt1"/>
              </a:buClr>
              <a:buSzPts val="2000"/>
              <a:buFont typeface="Arial"/>
              <a:buChar char="•"/>
              <a:defRPr sz="2000" b="0" i="0" u="none" strike="noStrike" cap="none">
                <a:solidFill>
                  <a:schemeClr val="lt1"/>
                </a:solidFill>
                <a:latin typeface="Arial"/>
                <a:ea typeface="Arial"/>
                <a:cs typeface="Arial"/>
                <a:sym typeface="Arial"/>
              </a:defRPr>
            </a:lvl9pPr>
          </a:lstStyle>
          <a:p>
            <a:endParaRPr/>
          </a:p>
        </p:txBody>
      </p:sp>
      <p:sp>
        <p:nvSpPr>
          <p:cNvPr id="94" name="Google Shape;94;p30"/>
          <p:cNvSpPr txBox="1">
            <a:spLocks noGrp="1"/>
          </p:cNvSpPr>
          <p:nvPr>
            <p:ph type="ftr" idx="11"/>
          </p:nvPr>
        </p:nvSpPr>
        <p:spPr>
          <a:xfrm>
            <a:off x="2133600" y="4763864"/>
            <a:ext cx="5892800" cy="273844"/>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800" b="0" i="0" u="none" strike="noStrike" cap="none">
                <a:solidFill>
                  <a:srgbClr val="F5F5F5"/>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lt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lt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lt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lt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lt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lt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lt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lt1"/>
                </a:solidFill>
                <a:latin typeface="Arial"/>
                <a:ea typeface="Arial"/>
                <a:cs typeface="Arial"/>
                <a:sym typeface="Arial"/>
              </a:defRPr>
            </a:lvl9pPr>
          </a:lstStyle>
          <a:p>
            <a:endParaRPr dirty="0"/>
          </a:p>
        </p:txBody>
      </p:sp>
      <p:sp>
        <p:nvSpPr>
          <p:cNvPr id="95" name="Google Shape;95;p30"/>
          <p:cNvSpPr txBox="1">
            <a:spLocks noGrp="1"/>
          </p:cNvSpPr>
          <p:nvPr>
            <p:ph type="sldNum" idx="12"/>
          </p:nvPr>
        </p:nvSpPr>
        <p:spPr>
          <a:xfrm>
            <a:off x="8153400" y="4767263"/>
            <a:ext cx="533400" cy="27384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Clr>
                <a:srgbClr val="F5F5F5"/>
              </a:buClr>
              <a:buSzPts val="900"/>
              <a:buFont typeface="Arial"/>
              <a:buNone/>
              <a:defRPr sz="900" b="0" i="0" u="none" strike="noStrike" cap="none">
                <a:solidFill>
                  <a:srgbClr val="F5F5F5"/>
                </a:solidFill>
                <a:latin typeface="Arial"/>
                <a:ea typeface="Arial"/>
                <a:cs typeface="Arial"/>
                <a:sym typeface="Arial"/>
              </a:defRPr>
            </a:lvl1pPr>
            <a:lvl2pPr marL="0" marR="0" lvl="1" indent="0" algn="r" rtl="0">
              <a:spcBef>
                <a:spcPts val="0"/>
              </a:spcBef>
              <a:buClr>
                <a:srgbClr val="F5F5F5"/>
              </a:buClr>
              <a:buSzPts val="900"/>
              <a:buFont typeface="Arial"/>
              <a:buNone/>
              <a:defRPr sz="900" b="0" i="0" u="none" strike="noStrike" cap="none">
                <a:solidFill>
                  <a:srgbClr val="F5F5F5"/>
                </a:solidFill>
                <a:latin typeface="Arial"/>
                <a:ea typeface="Arial"/>
                <a:cs typeface="Arial"/>
                <a:sym typeface="Arial"/>
              </a:defRPr>
            </a:lvl2pPr>
            <a:lvl3pPr marL="0" marR="0" lvl="2" indent="0" algn="r" rtl="0">
              <a:spcBef>
                <a:spcPts val="0"/>
              </a:spcBef>
              <a:buClr>
                <a:srgbClr val="F5F5F5"/>
              </a:buClr>
              <a:buSzPts val="900"/>
              <a:buFont typeface="Arial"/>
              <a:buNone/>
              <a:defRPr sz="900" b="0" i="0" u="none" strike="noStrike" cap="none">
                <a:solidFill>
                  <a:srgbClr val="F5F5F5"/>
                </a:solidFill>
                <a:latin typeface="Arial"/>
                <a:ea typeface="Arial"/>
                <a:cs typeface="Arial"/>
                <a:sym typeface="Arial"/>
              </a:defRPr>
            </a:lvl3pPr>
            <a:lvl4pPr marL="0" marR="0" lvl="3" indent="0" algn="r" rtl="0">
              <a:spcBef>
                <a:spcPts val="0"/>
              </a:spcBef>
              <a:buClr>
                <a:srgbClr val="F5F5F5"/>
              </a:buClr>
              <a:buSzPts val="900"/>
              <a:buFont typeface="Arial"/>
              <a:buNone/>
              <a:defRPr sz="900" b="0" i="0" u="none" strike="noStrike" cap="none">
                <a:solidFill>
                  <a:srgbClr val="F5F5F5"/>
                </a:solidFill>
                <a:latin typeface="Arial"/>
                <a:ea typeface="Arial"/>
                <a:cs typeface="Arial"/>
                <a:sym typeface="Arial"/>
              </a:defRPr>
            </a:lvl4pPr>
            <a:lvl5pPr marL="0" marR="0" lvl="4" indent="0" algn="r" rtl="0">
              <a:spcBef>
                <a:spcPts val="0"/>
              </a:spcBef>
              <a:buClr>
                <a:srgbClr val="F5F5F5"/>
              </a:buClr>
              <a:buSzPts val="900"/>
              <a:buFont typeface="Arial"/>
              <a:buNone/>
              <a:defRPr sz="900" b="0" i="0" u="none" strike="noStrike" cap="none">
                <a:solidFill>
                  <a:srgbClr val="F5F5F5"/>
                </a:solidFill>
                <a:latin typeface="Arial"/>
                <a:ea typeface="Arial"/>
                <a:cs typeface="Arial"/>
                <a:sym typeface="Arial"/>
              </a:defRPr>
            </a:lvl5pPr>
            <a:lvl6pPr marL="0" marR="0" lvl="5" indent="0" algn="r" rtl="0">
              <a:spcBef>
                <a:spcPts val="0"/>
              </a:spcBef>
              <a:buClr>
                <a:srgbClr val="F5F5F5"/>
              </a:buClr>
              <a:buSzPts val="900"/>
              <a:buFont typeface="Arial"/>
              <a:buNone/>
              <a:defRPr sz="900" b="0" i="0" u="none" strike="noStrike" cap="none">
                <a:solidFill>
                  <a:srgbClr val="F5F5F5"/>
                </a:solidFill>
                <a:latin typeface="Arial"/>
                <a:ea typeface="Arial"/>
                <a:cs typeface="Arial"/>
                <a:sym typeface="Arial"/>
              </a:defRPr>
            </a:lvl6pPr>
            <a:lvl7pPr marL="0" marR="0" lvl="6" indent="0" algn="r" rtl="0">
              <a:spcBef>
                <a:spcPts val="0"/>
              </a:spcBef>
              <a:buClr>
                <a:srgbClr val="F5F5F5"/>
              </a:buClr>
              <a:buSzPts val="900"/>
              <a:buFont typeface="Arial"/>
              <a:buNone/>
              <a:defRPr sz="900" b="0" i="0" u="none" strike="noStrike" cap="none">
                <a:solidFill>
                  <a:srgbClr val="F5F5F5"/>
                </a:solidFill>
                <a:latin typeface="Arial"/>
                <a:ea typeface="Arial"/>
                <a:cs typeface="Arial"/>
                <a:sym typeface="Arial"/>
              </a:defRPr>
            </a:lvl7pPr>
            <a:lvl8pPr marL="0" marR="0" lvl="7" indent="0" algn="r" rtl="0">
              <a:spcBef>
                <a:spcPts val="0"/>
              </a:spcBef>
              <a:buClr>
                <a:srgbClr val="F5F5F5"/>
              </a:buClr>
              <a:buSzPts val="900"/>
              <a:buFont typeface="Arial"/>
              <a:buNone/>
              <a:defRPr sz="900" b="0" i="0" u="none" strike="noStrike" cap="none">
                <a:solidFill>
                  <a:srgbClr val="F5F5F5"/>
                </a:solidFill>
                <a:latin typeface="Arial"/>
                <a:ea typeface="Arial"/>
                <a:cs typeface="Arial"/>
                <a:sym typeface="Arial"/>
              </a:defRPr>
            </a:lvl8pPr>
            <a:lvl9pPr marL="0" marR="0" lvl="8" indent="0" algn="r" rtl="0">
              <a:spcBef>
                <a:spcPts val="0"/>
              </a:spcBef>
              <a:buClr>
                <a:srgbClr val="F5F5F5"/>
              </a:buClr>
              <a:buSzPts val="900"/>
              <a:buFont typeface="Arial"/>
              <a:buNone/>
              <a:defRPr sz="900" b="0" i="0" u="none" strike="noStrike" cap="none">
                <a:solidFill>
                  <a:srgbClr val="F5F5F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172169052"/>
      </p:ext>
    </p:extLst>
  </p:cSld>
  <p:clrMap bg1="lt1" tx1="dk1" bg2="dk2" tx2="lt2" accent1="accent1" accent2="accent2" accent3="accent3" accent4="accent4" accent5="accent5" accent6="accent6" hlink="hlink" folHlink="folHlink"/>
  <p:sldLayoutIdLst>
    <p:sldLayoutId id="2147483687"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image" Target="../media/image36.jpeg"/><Relationship Id="rId7" Type="http://schemas.openxmlformats.org/officeDocument/2006/relationships/image" Target="../media/image39.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hyperlink" Target="https://www.aarp.org/livable-communities/housing/info-2019/accessory-dwelling-units-adus.html" TargetMode="External"/><Relationship Id="rId5" Type="http://schemas.openxmlformats.org/officeDocument/2006/relationships/image" Target="../media/image38.png"/><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www.aarp.org/home-family/your-home/info-2021/home-and-community-preferences-survey.html" TargetMode="External"/><Relationship Id="rId1" Type="http://schemas.openxmlformats.org/officeDocument/2006/relationships/slideLayout" Target="../slideLayouts/slideLayout5.xml"/><Relationship Id="rId4" Type="http://schemas.openxmlformats.org/officeDocument/2006/relationships/image" Target="../media/image42.png"/></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hyperlink" Target="https://www.aarp.org/home-family/your-home/info-2021/home-and-community-preferences-survey.html" TargetMode="External"/><Relationship Id="rId1" Type="http://schemas.openxmlformats.org/officeDocument/2006/relationships/slideLayout" Target="../slideLayouts/slideLayout5.xml"/><Relationship Id="rId4" Type="http://schemas.openxmlformats.org/officeDocument/2006/relationships/image" Target="../media/image42.png"/></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1.xml"/><Relationship Id="rId4" Type="http://schemas.openxmlformats.org/officeDocument/2006/relationships/image" Target="../media/image45.png"/></Relationships>
</file>

<file path=ppt/slides/_rels/slide1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5.xml"/><Relationship Id="rId6" Type="http://schemas.openxmlformats.org/officeDocument/2006/relationships/hyperlink" Target="https://www.aarp.org/home-family/your-home/info-2021/home-and-community-preferences-survey.html" TargetMode="External"/><Relationship Id="rId5" Type="http://schemas.openxmlformats.org/officeDocument/2006/relationships/image" Target="../media/image49.png"/><Relationship Id="rId4" Type="http://schemas.openxmlformats.org/officeDocument/2006/relationships/image" Target="../media/image4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51.svg"/></Relationships>
</file>

<file path=ppt/slides/_rels/slide17.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12" Type="http://schemas.openxmlformats.org/officeDocument/2006/relationships/image" Target="../media/image61.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55.png"/><Relationship Id="rId11" Type="http://schemas.openxmlformats.org/officeDocument/2006/relationships/image" Target="../media/image60.png"/><Relationship Id="rId5" Type="http://schemas.openxmlformats.org/officeDocument/2006/relationships/image" Target="../media/image54.pn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62.png"/><Relationship Id="rId7" Type="http://schemas.openxmlformats.org/officeDocument/2006/relationships/image" Target="../media/image40.sv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39.png"/><Relationship Id="rId5" Type="http://schemas.openxmlformats.org/officeDocument/2006/relationships/hyperlink" Target="https://www.aarp.org/livable-communities/" TargetMode="External"/><Relationship Id="rId10" Type="http://schemas.openxmlformats.org/officeDocument/2006/relationships/image" Target="../media/image66.jpg"/><Relationship Id="rId4" Type="http://schemas.openxmlformats.org/officeDocument/2006/relationships/image" Target="../media/image63.jpg"/><Relationship Id="rId9" Type="http://schemas.openxmlformats.org/officeDocument/2006/relationships/image" Target="../media/image65.jp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hyperlink" Target="https://www.tinysociety.co/articles/tiny-house-laws-united-states/" TargetMode="External"/><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21.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hyperlink" Target="https://www.aarp.org/livable-communities/housing/info-2019/accessory-dwelling-units-guide-download.html" TargetMode="External"/><Relationship Id="rId2" Type="http://schemas.openxmlformats.org/officeDocument/2006/relationships/hyperlink" Target="https://www.aarp.org/livable-communities/housing/info-2021/adu-model-state-act-and-local-ordinance.html" TargetMode="External"/><Relationship Id="rId1" Type="http://schemas.openxmlformats.org/officeDocument/2006/relationships/slideLayout" Target="../slideLayouts/slideLayout5.xml"/><Relationship Id="rId6" Type="http://schemas.openxmlformats.org/officeDocument/2006/relationships/image" Target="../media/image11.jpg"/><Relationship Id="rId5" Type="http://schemas.openxmlformats.org/officeDocument/2006/relationships/image" Target="../media/image10.sv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svg"/><Relationship Id="rId3" Type="http://schemas.openxmlformats.org/officeDocument/2006/relationships/image" Target="../media/image12.jpeg"/><Relationship Id="rId7" Type="http://schemas.openxmlformats.org/officeDocument/2006/relationships/image" Target="../media/image16.svg"/><Relationship Id="rId12"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15.png"/><Relationship Id="rId11" Type="http://schemas.openxmlformats.org/officeDocument/2006/relationships/image" Target="../media/image20.svg"/><Relationship Id="rId5" Type="http://schemas.openxmlformats.org/officeDocument/2006/relationships/image" Target="../media/image14.sv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svg"/><Relationship Id="rId14" Type="http://schemas.openxmlformats.org/officeDocument/2006/relationships/hyperlink" Target="https://www.aarp.org/home-family/your-home/info-2021/home-and-community-preferences-survey.html"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hyperlink" Target="https://www.aarp.org/livable-communities/housing/info-2019/accessory-dwelling-units-adus.html" TargetMode="External"/><Relationship Id="rId3" Type="http://schemas.openxmlformats.org/officeDocument/2006/relationships/image" Target="../media/image23.png"/><Relationship Id="rId7" Type="http://schemas.openxmlformats.org/officeDocument/2006/relationships/hyperlink" Target="https://www.whitehouse.gov/briefing-room/statements-releases/2021/09/01/fact-sheet-biden-harris-administration-announces-immediate-steps-to-increase-affordable-housing-supply/" TargetMode="External"/><Relationship Id="rId12"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hyperlink" Target="https://www.youtube.com/watch?v=C-vzPIHUTts" TargetMode="External"/><Relationship Id="rId11" Type="http://schemas.microsoft.com/office/2007/relationships/hdphoto" Target="../media/hdphoto1.wdp"/><Relationship Id="rId5" Type="http://schemas.openxmlformats.org/officeDocument/2006/relationships/hyperlink" Target="https://videos.aarp.org/detail/video/6269140008001/housing-for-older-adults-and-the-importance-of-livable-communities" TargetMode="External"/><Relationship Id="rId10" Type="http://schemas.openxmlformats.org/officeDocument/2006/relationships/image" Target="../media/image27.png"/><Relationship Id="rId4" Type="http://schemas.openxmlformats.org/officeDocument/2006/relationships/image" Target="../media/image24.jpeg"/><Relationship Id="rId9" Type="http://schemas.openxmlformats.org/officeDocument/2006/relationships/image" Target="../media/image26.svg"/><Relationship Id="rId14" Type="http://schemas.openxmlformats.org/officeDocument/2006/relationships/hyperlink" Target="https://www.aarp.org/livable-communities/housing/info-2021/adu-model-state-act-and-local-ordinance.html"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3" Type="http://schemas.openxmlformats.org/officeDocument/2006/relationships/hyperlink" Target="https://www.jchs.harvard.edu/blog/learning-state-efforts-encourage-accessory-dwelling-units" TargetMode="External"/><Relationship Id="rId2" Type="http://schemas.openxmlformats.org/officeDocument/2006/relationships/notesSlide" Target="../notesSlides/notesSlide4.xml"/><Relationship Id="rId1" Type="http://schemas.openxmlformats.org/officeDocument/2006/relationships/slideLayout" Target="../slideLayouts/slideLayout5.xml"/><Relationship Id="rId5" Type="http://schemas.openxmlformats.org/officeDocument/2006/relationships/image" Target="../media/image35.svg"/><Relationship Id="rId4" Type="http://schemas.openxmlformats.org/officeDocument/2006/relationships/image" Target="../media/image3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C60FC12-EEA8-982C-E9A6-12B94F858488}"/>
              </a:ext>
            </a:extLst>
          </p:cNvPr>
          <p:cNvPicPr>
            <a:picLocks noChangeAspect="1"/>
          </p:cNvPicPr>
          <p:nvPr/>
        </p:nvPicPr>
        <p:blipFill>
          <a:blip r:embed="rId2"/>
          <a:stretch>
            <a:fillRect/>
          </a:stretch>
        </p:blipFill>
        <p:spPr>
          <a:xfrm>
            <a:off x="6106953" y="0"/>
            <a:ext cx="3037047" cy="5143500"/>
          </a:xfrm>
          <a:prstGeom prst="rect">
            <a:avLst/>
          </a:prstGeom>
        </p:spPr>
      </p:pic>
      <p:sp>
        <p:nvSpPr>
          <p:cNvPr id="5" name="Rectangle 4">
            <a:extLst>
              <a:ext uri="{FF2B5EF4-FFF2-40B4-BE49-F238E27FC236}">
                <a16:creationId xmlns:a16="http://schemas.microsoft.com/office/drawing/2014/main" id="{08D16CDF-A908-2B00-9686-4127030B3B74}"/>
              </a:ext>
            </a:extLst>
          </p:cNvPr>
          <p:cNvSpPr/>
          <p:nvPr/>
        </p:nvSpPr>
        <p:spPr>
          <a:xfrm>
            <a:off x="0" y="971550"/>
            <a:ext cx="6102904" cy="300609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 name="TextBox 9">
            <a:extLst>
              <a:ext uri="{FF2B5EF4-FFF2-40B4-BE49-F238E27FC236}">
                <a16:creationId xmlns:a16="http://schemas.microsoft.com/office/drawing/2014/main" id="{04D85078-139A-9C91-F645-5E74C3A8F9ED}"/>
              </a:ext>
            </a:extLst>
          </p:cNvPr>
          <p:cNvSpPr txBox="1"/>
          <p:nvPr/>
        </p:nvSpPr>
        <p:spPr>
          <a:xfrm>
            <a:off x="342901" y="4256907"/>
            <a:ext cx="5227319" cy="553998"/>
          </a:xfrm>
          <a:prstGeom prst="rect">
            <a:avLst/>
          </a:prstGeom>
          <a:noFill/>
        </p:spPr>
        <p:txBody>
          <a:bodyPr wrap="square" lIns="0" tIns="0" rIns="0" bIns="0" rtlCol="0" anchor="b">
            <a:spAutoFit/>
          </a:bodyPr>
          <a:lstStyle/>
          <a:p>
            <a:pPr marL="0" marR="0" lvl="0" indent="0" algn="l" rtl="0">
              <a:lnSpc>
                <a:spcPct val="100000"/>
              </a:lnSpc>
              <a:spcBef>
                <a:spcPts val="0"/>
              </a:spcBef>
              <a:spcAft>
                <a:spcPts val="0"/>
              </a:spcAft>
              <a:buClr>
                <a:srgbClr val="EC1300"/>
              </a:buClr>
              <a:buSzPts val="2000"/>
              <a:buFont typeface="Arial"/>
              <a:buNone/>
            </a:pPr>
            <a:r>
              <a:rPr lang="en-US" sz="1200" b="1" i="0" u="none" strike="noStrike" cap="none" dirty="0">
                <a:solidFill>
                  <a:srgbClr val="D52B1E"/>
                </a:solidFill>
                <a:latin typeface="+mn-lt"/>
                <a:ea typeface="Arial"/>
                <a:cs typeface="Arial"/>
                <a:sym typeface="Arial"/>
              </a:rPr>
              <a:t>Samar Jha</a:t>
            </a:r>
            <a:endParaRPr lang="en-US" sz="1200" b="0" i="0" u="none" strike="noStrike" cap="none" dirty="0">
              <a:solidFill>
                <a:srgbClr val="D52B1E"/>
              </a:solidFill>
              <a:latin typeface="+mn-lt"/>
              <a:ea typeface="Arial"/>
              <a:cs typeface="Arial"/>
              <a:sym typeface="Arial"/>
            </a:endParaRPr>
          </a:p>
          <a:p>
            <a:pPr marL="0" marR="0" lvl="0" indent="0" algn="l" rtl="0">
              <a:lnSpc>
                <a:spcPct val="100000"/>
              </a:lnSpc>
              <a:spcBef>
                <a:spcPts val="0"/>
              </a:spcBef>
              <a:spcAft>
                <a:spcPts val="0"/>
              </a:spcAft>
              <a:buClr>
                <a:srgbClr val="141313"/>
              </a:buClr>
              <a:buSzPts val="1400"/>
              <a:buFont typeface="Arial"/>
              <a:buNone/>
            </a:pPr>
            <a:r>
              <a:rPr lang="en-US" sz="1200" b="1" i="0" u="none" strike="noStrike" cap="none" dirty="0">
                <a:solidFill>
                  <a:srgbClr val="141313"/>
                </a:solidFill>
                <a:latin typeface="+mn-lt"/>
                <a:ea typeface="Arial"/>
                <a:cs typeface="Arial"/>
                <a:sym typeface="Arial"/>
              </a:rPr>
              <a:t>Government Affairs Director </a:t>
            </a:r>
            <a:endParaRPr lang="en-US" sz="1200" b="0" i="0" u="none" strike="noStrike" cap="none" dirty="0">
              <a:solidFill>
                <a:srgbClr val="141313"/>
              </a:solidFill>
              <a:latin typeface="+mn-lt"/>
              <a:ea typeface="Arial"/>
              <a:cs typeface="Arial"/>
              <a:sym typeface="Arial"/>
            </a:endParaRPr>
          </a:p>
          <a:p>
            <a:pPr marL="0" marR="0" lvl="0" indent="0" algn="l" rtl="0">
              <a:lnSpc>
                <a:spcPct val="100000"/>
              </a:lnSpc>
              <a:spcBef>
                <a:spcPts val="0"/>
              </a:spcBef>
              <a:spcAft>
                <a:spcPts val="0"/>
              </a:spcAft>
              <a:buClr>
                <a:srgbClr val="141313"/>
              </a:buClr>
              <a:buSzPts val="1400"/>
              <a:buFont typeface="Arial"/>
              <a:buNone/>
            </a:pPr>
            <a:r>
              <a:rPr lang="en-US" sz="1200" b="0" i="1" u="none" strike="noStrike" cap="none" dirty="0">
                <a:solidFill>
                  <a:srgbClr val="141313"/>
                </a:solidFill>
                <a:latin typeface="+mn-lt"/>
                <a:ea typeface="Arial"/>
                <a:cs typeface="Arial"/>
                <a:sym typeface="Arial"/>
              </a:rPr>
              <a:t>Livable Communities, Government Affairs, AARP</a:t>
            </a:r>
            <a:endParaRPr lang="en-US" sz="1200" b="0" i="0" u="none" strike="noStrike" cap="none" dirty="0">
              <a:solidFill>
                <a:srgbClr val="141313"/>
              </a:solidFill>
              <a:latin typeface="+mn-lt"/>
              <a:ea typeface="Arial"/>
              <a:cs typeface="Arial"/>
              <a:sym typeface="Arial"/>
            </a:endParaRPr>
          </a:p>
        </p:txBody>
      </p:sp>
      <p:grpSp>
        <p:nvGrpSpPr>
          <p:cNvPr id="16" name="Group 15">
            <a:extLst>
              <a:ext uri="{FF2B5EF4-FFF2-40B4-BE49-F238E27FC236}">
                <a16:creationId xmlns:a16="http://schemas.microsoft.com/office/drawing/2014/main" id="{CA068539-CC96-A825-44FA-B62527D1EA87}"/>
              </a:ext>
            </a:extLst>
          </p:cNvPr>
          <p:cNvGrpSpPr/>
          <p:nvPr/>
        </p:nvGrpSpPr>
        <p:grpSpPr>
          <a:xfrm>
            <a:off x="342900" y="1283427"/>
            <a:ext cx="5682762" cy="2382336"/>
            <a:chOff x="342900" y="1221872"/>
            <a:chExt cx="5682762" cy="2382336"/>
          </a:xfrm>
        </p:grpSpPr>
        <p:sp>
          <p:nvSpPr>
            <p:cNvPr id="7" name="TextBox 6">
              <a:extLst>
                <a:ext uri="{FF2B5EF4-FFF2-40B4-BE49-F238E27FC236}">
                  <a16:creationId xmlns:a16="http://schemas.microsoft.com/office/drawing/2014/main" id="{CFB08CD4-3C4C-2DC7-7F56-3DF5639D3B9D}"/>
                </a:ext>
              </a:extLst>
            </p:cNvPr>
            <p:cNvSpPr txBox="1"/>
            <p:nvPr/>
          </p:nvSpPr>
          <p:spPr>
            <a:xfrm>
              <a:off x="342900" y="1221872"/>
              <a:ext cx="5227319" cy="1477328"/>
            </a:xfrm>
            <a:prstGeom prst="rect">
              <a:avLst/>
            </a:prstGeom>
            <a:noFill/>
          </p:spPr>
          <p:txBody>
            <a:bodyPr wrap="square" lIns="0" tIns="0" rIns="0" bIns="0" rtlCol="0" anchor="ctr">
              <a:spAutoFit/>
            </a:bodyPr>
            <a:lstStyle/>
            <a:p>
              <a:pPr>
                <a:defRPr/>
              </a:pPr>
              <a:r>
                <a:rPr lang="en-US" sz="3200" b="1" dirty="0">
                  <a:solidFill>
                    <a:srgbClr val="F2F2F2"/>
                  </a:solidFill>
                </a:rPr>
                <a:t>ADU &amp; Middle Housing – Advocacy, Trends, and Opportunities</a:t>
              </a:r>
            </a:p>
          </p:txBody>
        </p:sp>
        <p:sp>
          <p:nvSpPr>
            <p:cNvPr id="8" name="TextBox 7">
              <a:extLst>
                <a:ext uri="{FF2B5EF4-FFF2-40B4-BE49-F238E27FC236}">
                  <a16:creationId xmlns:a16="http://schemas.microsoft.com/office/drawing/2014/main" id="{674662ED-953E-CF90-6467-9C8FA4C18DE4}"/>
                </a:ext>
              </a:extLst>
            </p:cNvPr>
            <p:cNvSpPr txBox="1"/>
            <p:nvPr/>
          </p:nvSpPr>
          <p:spPr>
            <a:xfrm>
              <a:off x="342900" y="3111765"/>
              <a:ext cx="4799624" cy="492443"/>
            </a:xfrm>
            <a:prstGeom prst="rect">
              <a:avLst/>
            </a:prstGeom>
            <a:noFill/>
          </p:spPr>
          <p:txBody>
            <a:bodyPr wrap="square" lIns="0" tIns="0" rIns="0" bIns="0" rtlCol="0" anchor="ctr">
              <a:spAutoFit/>
            </a:bodyPr>
            <a:lstStyle/>
            <a:p>
              <a:pPr>
                <a:defRPr/>
              </a:pPr>
              <a:r>
                <a:rPr lang="en-US" sz="1800" b="1" dirty="0">
                  <a:solidFill>
                    <a:srgbClr val="F2F2F2"/>
                  </a:solidFill>
                </a:rPr>
                <a:t>2024 Florida Housing Coalition Conference</a:t>
              </a:r>
            </a:p>
            <a:p>
              <a:pPr>
                <a:defRPr/>
              </a:pPr>
              <a:r>
                <a:rPr lang="en-US" dirty="0">
                  <a:solidFill>
                    <a:srgbClr val="F2F2F2"/>
                  </a:solidFill>
                </a:rPr>
                <a:t>August 27, 2024</a:t>
              </a:r>
            </a:p>
          </p:txBody>
        </p:sp>
        <p:grpSp>
          <p:nvGrpSpPr>
            <p:cNvPr id="17" name="Group 16">
              <a:extLst>
                <a:ext uri="{FF2B5EF4-FFF2-40B4-BE49-F238E27FC236}">
                  <a16:creationId xmlns:a16="http://schemas.microsoft.com/office/drawing/2014/main" id="{FFB234FE-ABFA-EF1A-499E-4B5EC531E8E3}"/>
                </a:ext>
              </a:extLst>
            </p:cNvPr>
            <p:cNvGrpSpPr/>
            <p:nvPr/>
          </p:nvGrpSpPr>
          <p:grpSpPr>
            <a:xfrm>
              <a:off x="342901" y="2905483"/>
              <a:ext cx="5682761" cy="0"/>
              <a:chOff x="342901" y="2651641"/>
              <a:chExt cx="5682761" cy="0"/>
            </a:xfrm>
          </p:grpSpPr>
          <p:cxnSp>
            <p:nvCxnSpPr>
              <p:cNvPr id="12" name="Straight Connector 11">
                <a:extLst>
                  <a:ext uri="{FF2B5EF4-FFF2-40B4-BE49-F238E27FC236}">
                    <a16:creationId xmlns:a16="http://schemas.microsoft.com/office/drawing/2014/main" id="{C2D55A36-2383-1326-587F-FDD82F48D24D}"/>
                  </a:ext>
                </a:extLst>
              </p:cNvPr>
              <p:cNvCxnSpPr>
                <a:cxnSpLocks/>
              </p:cNvCxnSpPr>
              <p:nvPr/>
            </p:nvCxnSpPr>
            <p:spPr>
              <a:xfrm>
                <a:off x="342901" y="2651641"/>
                <a:ext cx="5682761" cy="0"/>
              </a:xfrm>
              <a:prstGeom prst="line">
                <a:avLst/>
              </a:prstGeom>
              <a:ln w="158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708859F5-6D62-8675-1688-58B4F601F298}"/>
                  </a:ext>
                </a:extLst>
              </p:cNvPr>
              <p:cNvCxnSpPr>
                <a:cxnSpLocks/>
              </p:cNvCxnSpPr>
              <p:nvPr/>
            </p:nvCxnSpPr>
            <p:spPr>
              <a:xfrm>
                <a:off x="342901" y="2651641"/>
                <a:ext cx="320039" cy="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grpSp>
      </p:grpSp>
      <p:sp>
        <p:nvSpPr>
          <p:cNvPr id="18" name="Rectangle 17">
            <a:extLst>
              <a:ext uri="{FF2B5EF4-FFF2-40B4-BE49-F238E27FC236}">
                <a16:creationId xmlns:a16="http://schemas.microsoft.com/office/drawing/2014/main" id="{513872D7-C7B9-82D3-41C9-16ACF28CF198}"/>
              </a:ext>
            </a:extLst>
          </p:cNvPr>
          <p:cNvSpPr/>
          <p:nvPr/>
        </p:nvSpPr>
        <p:spPr>
          <a:xfrm>
            <a:off x="5969553" y="-1"/>
            <a:ext cx="133351" cy="5143501"/>
          </a:xfrm>
          <a:prstGeom prst="rect">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latin typeface="+mn-lt"/>
              <a:ea typeface="+mn-ea"/>
              <a:cs typeface="+mn-cs"/>
            </a:endParaRPr>
          </a:p>
        </p:txBody>
      </p:sp>
    </p:spTree>
    <p:extLst>
      <p:ext uri="{BB962C8B-B14F-4D97-AF65-F5344CB8AC3E}">
        <p14:creationId xmlns:p14="http://schemas.microsoft.com/office/powerpoint/2010/main" val="25630676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17"/>
        <p:cNvGrpSpPr/>
        <p:nvPr/>
      </p:nvGrpSpPr>
      <p:grpSpPr>
        <a:xfrm>
          <a:off x="0" y="0"/>
          <a:ext cx="0" cy="0"/>
          <a:chOff x="0" y="0"/>
          <a:chExt cx="0" cy="0"/>
        </a:xfrm>
      </p:grpSpPr>
      <p:sp>
        <p:nvSpPr>
          <p:cNvPr id="3" name="Google Shape;273;p10">
            <a:extLst>
              <a:ext uri="{FF2B5EF4-FFF2-40B4-BE49-F238E27FC236}">
                <a16:creationId xmlns:a16="http://schemas.microsoft.com/office/drawing/2014/main" id="{33F3E540-FFDA-5A05-9066-1520DCAC1874}"/>
              </a:ext>
            </a:extLst>
          </p:cNvPr>
          <p:cNvSpPr/>
          <p:nvPr/>
        </p:nvSpPr>
        <p:spPr>
          <a:xfrm>
            <a:off x="1" y="1"/>
            <a:ext cx="9144000" cy="222504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sp>
        <p:nvSpPr>
          <p:cNvPr id="718" name="Google Shape;718;p34"/>
          <p:cNvSpPr txBox="1"/>
          <p:nvPr/>
        </p:nvSpPr>
        <p:spPr>
          <a:xfrm>
            <a:off x="352628" y="382788"/>
            <a:ext cx="7984193" cy="276999"/>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1" i="0" u="none" strike="noStrike" kern="0" cap="none" spc="0" normalizeH="0" baseline="0" noProof="0" dirty="0">
              <a:ln>
                <a:noFill/>
              </a:ln>
              <a:solidFill>
                <a:srgbClr val="F2F2F2"/>
              </a:solidFill>
              <a:effectLst/>
              <a:uLnTx/>
              <a:uFillTx/>
              <a:latin typeface="Arial Black"/>
              <a:ea typeface="Arial Black"/>
              <a:cs typeface="Arial Black"/>
              <a:sym typeface="Arial Black"/>
            </a:endParaRPr>
          </a:p>
        </p:txBody>
      </p:sp>
      <p:sp>
        <p:nvSpPr>
          <p:cNvPr id="2" name="Rectangle 1">
            <a:extLst>
              <a:ext uri="{FF2B5EF4-FFF2-40B4-BE49-F238E27FC236}">
                <a16:creationId xmlns:a16="http://schemas.microsoft.com/office/drawing/2014/main" id="{AD5E7D27-2E2B-1511-F858-32779A43C8B9}"/>
              </a:ext>
            </a:extLst>
          </p:cNvPr>
          <p:cNvSpPr/>
          <p:nvPr/>
        </p:nvSpPr>
        <p:spPr>
          <a:xfrm>
            <a:off x="5877169" y="925049"/>
            <a:ext cx="3266831" cy="3498459"/>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lang="en-US" sz="1200" b="0" i="0" u="none" strike="noStrike" kern="0" cap="none" spc="0" normalizeH="0" baseline="0" noProof="0" dirty="0">
              <a:ln>
                <a:noFill/>
              </a:ln>
              <a:solidFill>
                <a:srgbClr val="000000"/>
              </a:solidFill>
              <a:effectLst/>
              <a:uLnTx/>
              <a:uFillTx/>
              <a:latin typeface="Arial"/>
              <a:cs typeface="Arial"/>
              <a:sym typeface="Arial"/>
            </a:endParaRPr>
          </a:p>
        </p:txBody>
      </p:sp>
      <p:sp>
        <p:nvSpPr>
          <p:cNvPr id="724" name="Google Shape;724;p34"/>
          <p:cNvSpPr txBox="1">
            <a:spLocks noGrp="1"/>
          </p:cNvSpPr>
          <p:nvPr>
            <p:ph type="title"/>
          </p:nvPr>
        </p:nvSpPr>
        <p:spPr>
          <a:xfrm>
            <a:off x="352629" y="343913"/>
            <a:ext cx="8438744" cy="369332"/>
          </a:xfrm>
        </p:spPr>
        <p:txBody>
          <a:bodyPr vert="horz" wrap="square" lIns="0" tIns="0" rIns="0" bIns="0" rtlCol="0" anchor="t">
            <a:spAutoFit/>
          </a:bodyPr>
          <a:lstStyle/>
          <a:p>
            <a:pPr defTabSz="457200">
              <a:spcBef>
                <a:spcPct val="0"/>
              </a:spcBef>
            </a:pPr>
            <a:r>
              <a:rPr lang="en-US" sz="2400" kern="1200" dirty="0">
                <a:solidFill>
                  <a:schemeClr val="bg1"/>
                </a:solidFill>
                <a:ea typeface="+mj-ea"/>
              </a:rPr>
              <a:t>AARP’s ADU Publications </a:t>
            </a:r>
          </a:p>
        </p:txBody>
      </p:sp>
      <p:grpSp>
        <p:nvGrpSpPr>
          <p:cNvPr id="12" name="Group 11">
            <a:extLst>
              <a:ext uri="{FF2B5EF4-FFF2-40B4-BE49-F238E27FC236}">
                <a16:creationId xmlns:a16="http://schemas.microsoft.com/office/drawing/2014/main" id="{E66DA0D0-DBB8-9F9A-F100-4E8859601C21}"/>
              </a:ext>
            </a:extLst>
          </p:cNvPr>
          <p:cNvGrpSpPr/>
          <p:nvPr/>
        </p:nvGrpSpPr>
        <p:grpSpPr>
          <a:xfrm>
            <a:off x="358775" y="925049"/>
            <a:ext cx="2527612" cy="3554876"/>
            <a:chOff x="358775" y="925049"/>
            <a:chExt cx="2527612" cy="3554876"/>
          </a:xfrm>
        </p:grpSpPr>
        <p:grpSp>
          <p:nvGrpSpPr>
            <p:cNvPr id="9" name="Group 8">
              <a:extLst>
                <a:ext uri="{FF2B5EF4-FFF2-40B4-BE49-F238E27FC236}">
                  <a16:creationId xmlns:a16="http://schemas.microsoft.com/office/drawing/2014/main" id="{2C688394-1716-2EB9-BB09-4A526FDCA749}"/>
                </a:ext>
              </a:extLst>
            </p:cNvPr>
            <p:cNvGrpSpPr/>
            <p:nvPr/>
          </p:nvGrpSpPr>
          <p:grpSpPr>
            <a:xfrm>
              <a:off x="430050" y="1003300"/>
              <a:ext cx="2385060" cy="3322174"/>
              <a:chOff x="430050" y="1003300"/>
              <a:chExt cx="2385060" cy="3322174"/>
            </a:xfrm>
          </p:grpSpPr>
          <p:sp>
            <p:nvSpPr>
              <p:cNvPr id="6" name="Rectangle: Rounded Corners 5">
                <a:extLst>
                  <a:ext uri="{FF2B5EF4-FFF2-40B4-BE49-F238E27FC236}">
                    <a16:creationId xmlns:a16="http://schemas.microsoft.com/office/drawing/2014/main" id="{2A2F89FC-C568-1BA0-ED01-2B786DD3322A}"/>
                  </a:ext>
                </a:extLst>
              </p:cNvPr>
              <p:cNvSpPr/>
              <p:nvPr/>
            </p:nvSpPr>
            <p:spPr>
              <a:xfrm>
                <a:off x="430050" y="1003300"/>
                <a:ext cx="2385060" cy="3322174"/>
              </a:xfrm>
              <a:prstGeom prst="roundRect">
                <a:avLst>
                  <a:gd name="adj" fmla="val 2024"/>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lang="en-US" sz="1800" b="0" i="0" u="none" strike="noStrike" kern="0" cap="none" spc="0" normalizeH="0" baseline="0" noProof="0" dirty="0">
                  <a:ln>
                    <a:noFill/>
                  </a:ln>
                  <a:solidFill>
                    <a:srgbClr val="000000"/>
                  </a:solidFill>
                  <a:effectLst/>
                  <a:uLnTx/>
                  <a:uFillTx/>
                  <a:latin typeface="Arial"/>
                  <a:cs typeface="Arial"/>
                  <a:sym typeface="Arial"/>
                </a:endParaRPr>
              </a:p>
            </p:txBody>
          </p:sp>
          <p:pic>
            <p:nvPicPr>
              <p:cNvPr id="5" name="Picture 4" descr="A cover of a book&#10;&#10;Description automatically generated">
                <a:extLst>
                  <a:ext uri="{FF2B5EF4-FFF2-40B4-BE49-F238E27FC236}">
                    <a16:creationId xmlns:a16="http://schemas.microsoft.com/office/drawing/2014/main" id="{3BE6710F-8D32-235E-31ED-7605D16B2D2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07552" y="1082222"/>
                <a:ext cx="2230056" cy="2887335"/>
              </a:xfrm>
              <a:prstGeom prst="rect">
                <a:avLst/>
              </a:prstGeom>
              <a:solidFill>
                <a:schemeClr val="lt1"/>
              </a:solidFill>
            </p:spPr>
          </p:pic>
          <p:sp>
            <p:nvSpPr>
              <p:cNvPr id="7" name="Google Shape;275;p10">
                <a:extLst>
                  <a:ext uri="{FF2B5EF4-FFF2-40B4-BE49-F238E27FC236}">
                    <a16:creationId xmlns:a16="http://schemas.microsoft.com/office/drawing/2014/main" id="{83CF3751-77A2-E08F-F0C5-C2B1878E6970}"/>
                  </a:ext>
                </a:extLst>
              </p:cNvPr>
              <p:cNvSpPr/>
              <p:nvPr/>
            </p:nvSpPr>
            <p:spPr>
              <a:xfrm>
                <a:off x="430050" y="3969556"/>
                <a:ext cx="2385060" cy="355917"/>
              </a:xfrm>
              <a:prstGeom prst="rect">
                <a:avLst/>
              </a:prstGeom>
              <a:solidFill>
                <a:schemeClr val="bg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cs typeface="Arial"/>
                  <a:sym typeface="Arial"/>
                </a:endParaRPr>
              </a:p>
            </p:txBody>
          </p:sp>
          <p:sp>
            <p:nvSpPr>
              <p:cNvPr id="8" name="Google Shape;721;p34">
                <a:extLst>
                  <a:ext uri="{FF2B5EF4-FFF2-40B4-BE49-F238E27FC236}">
                    <a16:creationId xmlns:a16="http://schemas.microsoft.com/office/drawing/2014/main" id="{37B90243-736A-17B6-8470-003BDDBA0D38}"/>
                  </a:ext>
                </a:extLst>
              </p:cNvPr>
              <p:cNvSpPr/>
              <p:nvPr/>
            </p:nvSpPr>
            <p:spPr>
              <a:xfrm>
                <a:off x="507552" y="4055181"/>
                <a:ext cx="2230056" cy="184666"/>
              </a:xfrm>
              <a:prstGeom prst="rect">
                <a:avLst/>
              </a:prstGeom>
              <a:noFill/>
              <a:ln>
                <a:noFill/>
              </a:ln>
            </p:spPr>
            <p:txBody>
              <a:bodyPr spcFirstLastPara="1" wrap="square" lIns="0" tIns="0" rIns="0" bIns="0" anchor="ctr"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600" b="0" i="0" u="none" strike="noStrike" kern="0" cap="none" spc="0" normalizeH="0" baseline="0" noProof="0" dirty="0">
                    <a:ln>
                      <a:noFill/>
                    </a:ln>
                    <a:solidFill>
                      <a:srgbClr val="F2F2F2"/>
                    </a:solidFill>
                    <a:effectLst/>
                    <a:uLnTx/>
                    <a:uFillTx/>
                    <a:latin typeface="Arial"/>
                    <a:ea typeface="Arial"/>
                    <a:cs typeface="Arial"/>
                    <a:sym typeface="Arial"/>
                  </a:rPr>
                  <a:t>Source: AARP’s Model State Act and Local Ordinance, </a:t>
                </a:r>
                <a:br>
                  <a:rPr kumimoji="0" lang="en-US" sz="600" b="0" i="0" u="none" strike="noStrike" kern="0" cap="none" spc="0" normalizeH="0" baseline="0" noProof="0" dirty="0">
                    <a:ln>
                      <a:noFill/>
                    </a:ln>
                    <a:solidFill>
                      <a:srgbClr val="F2F2F2"/>
                    </a:solidFill>
                    <a:effectLst/>
                    <a:uLnTx/>
                    <a:uFillTx/>
                    <a:latin typeface="Arial"/>
                    <a:ea typeface="Arial"/>
                    <a:cs typeface="Arial"/>
                    <a:sym typeface="Arial"/>
                  </a:rPr>
                </a:br>
                <a:r>
                  <a:rPr kumimoji="0" lang="en-US" sz="600" b="0" i="0" u="none" strike="noStrike" kern="0" cap="none" spc="0" normalizeH="0" baseline="0" noProof="0" dirty="0">
                    <a:ln>
                      <a:noFill/>
                    </a:ln>
                    <a:solidFill>
                      <a:srgbClr val="F2F2F2"/>
                    </a:solidFill>
                    <a:effectLst/>
                    <a:uLnTx/>
                    <a:uFillTx/>
                    <a:latin typeface="Arial"/>
                    <a:ea typeface="Arial"/>
                    <a:cs typeface="Arial"/>
                    <a:sym typeface="Arial"/>
                  </a:rPr>
                  <a:t>Cover Art by Jennifer Goodman </a:t>
                </a:r>
              </a:p>
            </p:txBody>
          </p:sp>
        </p:grpSp>
        <p:pic>
          <p:nvPicPr>
            <p:cNvPr id="4" name="Picture 3">
              <a:extLst>
                <a:ext uri="{FF2B5EF4-FFF2-40B4-BE49-F238E27FC236}">
                  <a16:creationId xmlns:a16="http://schemas.microsoft.com/office/drawing/2014/main" id="{14706900-59CC-A430-E9EF-FF76828BBAAC}"/>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1561"/>
            <a:stretch/>
          </p:blipFill>
          <p:spPr>
            <a:xfrm rot="10800000">
              <a:off x="358775" y="925049"/>
              <a:ext cx="2527612" cy="3554876"/>
            </a:xfrm>
            <a:prstGeom prst="rect">
              <a:avLst/>
            </a:prstGeom>
            <a:effectLst/>
          </p:spPr>
        </p:pic>
      </p:grpSp>
      <p:grpSp>
        <p:nvGrpSpPr>
          <p:cNvPr id="24" name="Group 23">
            <a:extLst>
              <a:ext uri="{FF2B5EF4-FFF2-40B4-BE49-F238E27FC236}">
                <a16:creationId xmlns:a16="http://schemas.microsoft.com/office/drawing/2014/main" id="{1D8192B2-0D2A-294D-E309-DE438F935DD8}"/>
              </a:ext>
            </a:extLst>
          </p:cNvPr>
          <p:cNvGrpSpPr/>
          <p:nvPr/>
        </p:nvGrpSpPr>
        <p:grpSpPr>
          <a:xfrm>
            <a:off x="3086418" y="925049"/>
            <a:ext cx="2527612" cy="3554876"/>
            <a:chOff x="3027578" y="925049"/>
            <a:chExt cx="2527612" cy="3554876"/>
          </a:xfrm>
        </p:grpSpPr>
        <p:grpSp>
          <p:nvGrpSpPr>
            <p:cNvPr id="23" name="Group 22">
              <a:extLst>
                <a:ext uri="{FF2B5EF4-FFF2-40B4-BE49-F238E27FC236}">
                  <a16:creationId xmlns:a16="http://schemas.microsoft.com/office/drawing/2014/main" id="{51FF57FB-6875-5212-BA03-17CF5A63DD5F}"/>
                </a:ext>
              </a:extLst>
            </p:cNvPr>
            <p:cNvGrpSpPr/>
            <p:nvPr/>
          </p:nvGrpSpPr>
          <p:grpSpPr>
            <a:xfrm>
              <a:off x="3098853" y="1003300"/>
              <a:ext cx="2385060" cy="3322174"/>
              <a:chOff x="3098853" y="1003300"/>
              <a:chExt cx="2385060" cy="3322174"/>
            </a:xfrm>
          </p:grpSpPr>
          <p:sp>
            <p:nvSpPr>
              <p:cNvPr id="17" name="Rectangle: Rounded Corners 16">
                <a:extLst>
                  <a:ext uri="{FF2B5EF4-FFF2-40B4-BE49-F238E27FC236}">
                    <a16:creationId xmlns:a16="http://schemas.microsoft.com/office/drawing/2014/main" id="{40E45075-1E3C-53AA-F9D6-43B3B5535F52}"/>
                  </a:ext>
                </a:extLst>
              </p:cNvPr>
              <p:cNvSpPr/>
              <p:nvPr/>
            </p:nvSpPr>
            <p:spPr>
              <a:xfrm>
                <a:off x="3098853" y="1003300"/>
                <a:ext cx="2385060" cy="3322174"/>
              </a:xfrm>
              <a:prstGeom prst="roundRect">
                <a:avLst>
                  <a:gd name="adj" fmla="val 2024"/>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lang="en-US" sz="1800" b="0" i="0" u="none" strike="noStrike" kern="0" cap="none" spc="0" normalizeH="0" baseline="0" noProof="0" dirty="0">
                  <a:ln>
                    <a:noFill/>
                  </a:ln>
                  <a:solidFill>
                    <a:srgbClr val="000000"/>
                  </a:solidFill>
                  <a:effectLst/>
                  <a:uLnTx/>
                  <a:uFillTx/>
                  <a:latin typeface="Arial"/>
                  <a:cs typeface="Arial"/>
                  <a:sym typeface="Arial"/>
                </a:endParaRPr>
              </a:p>
            </p:txBody>
          </p:sp>
          <p:sp>
            <p:nvSpPr>
              <p:cNvPr id="20" name="Google Shape;275;p10">
                <a:extLst>
                  <a:ext uri="{FF2B5EF4-FFF2-40B4-BE49-F238E27FC236}">
                    <a16:creationId xmlns:a16="http://schemas.microsoft.com/office/drawing/2014/main" id="{A430F154-861D-C874-44F9-959FB7DAD4DB}"/>
                  </a:ext>
                </a:extLst>
              </p:cNvPr>
              <p:cNvSpPr/>
              <p:nvPr/>
            </p:nvSpPr>
            <p:spPr>
              <a:xfrm>
                <a:off x="3098853" y="3969556"/>
                <a:ext cx="2385060" cy="355917"/>
              </a:xfrm>
              <a:prstGeom prst="rect">
                <a:avLst/>
              </a:prstGeom>
              <a:solidFill>
                <a:schemeClr val="bg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cs typeface="Arial"/>
                  <a:sym typeface="Arial"/>
                </a:endParaRPr>
              </a:p>
            </p:txBody>
          </p:sp>
          <p:sp>
            <p:nvSpPr>
              <p:cNvPr id="21" name="Google Shape;721;p34">
                <a:extLst>
                  <a:ext uri="{FF2B5EF4-FFF2-40B4-BE49-F238E27FC236}">
                    <a16:creationId xmlns:a16="http://schemas.microsoft.com/office/drawing/2014/main" id="{98B3B129-FB06-F25E-3CDE-D918AC4CC7BC}"/>
                  </a:ext>
                </a:extLst>
              </p:cNvPr>
              <p:cNvSpPr/>
              <p:nvPr/>
            </p:nvSpPr>
            <p:spPr>
              <a:xfrm>
                <a:off x="3176355" y="4101347"/>
                <a:ext cx="2230056" cy="92333"/>
              </a:xfrm>
              <a:prstGeom prst="rect">
                <a:avLst/>
              </a:prstGeom>
              <a:noFill/>
              <a:ln>
                <a:noFill/>
              </a:ln>
            </p:spPr>
            <p:txBody>
              <a:bodyPr spcFirstLastPara="1" wrap="square" lIns="0" tIns="0" rIns="0" bIns="0" anchor="ctr"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600" b="0" i="0" u="none" strike="noStrike" kern="0" cap="none" spc="0" normalizeH="0" baseline="0" noProof="0" dirty="0">
                    <a:ln>
                      <a:noFill/>
                    </a:ln>
                    <a:solidFill>
                      <a:srgbClr val="F2F2F2"/>
                    </a:solidFill>
                    <a:effectLst/>
                    <a:uLnTx/>
                    <a:uFillTx/>
                    <a:latin typeface="Arial"/>
                    <a:ea typeface="Arial"/>
                    <a:cs typeface="Arial"/>
                    <a:sym typeface="Arial"/>
                  </a:rPr>
                  <a:t>Source: ABCs of ADUs, AARP Livable Communities</a:t>
                </a:r>
              </a:p>
            </p:txBody>
          </p:sp>
          <p:pic>
            <p:nvPicPr>
              <p:cNvPr id="22" name="Picture 21" descr="A poster of a house&#10;&#10;Description automatically generated">
                <a:extLst>
                  <a:ext uri="{FF2B5EF4-FFF2-40B4-BE49-F238E27FC236}">
                    <a16:creationId xmlns:a16="http://schemas.microsoft.com/office/drawing/2014/main" id="{A9BE04F5-E37C-C685-2456-FA70AB3E413F}"/>
                  </a:ext>
                </a:extLst>
              </p:cNvPr>
              <p:cNvPicPr>
                <a:picLocks noChangeAspect="1"/>
              </p:cNvPicPr>
              <p:nvPr/>
            </p:nvPicPr>
            <p:blipFill>
              <a:blip r:embed="rId5"/>
              <a:stretch>
                <a:fillRect/>
              </a:stretch>
            </p:blipFill>
            <p:spPr>
              <a:xfrm>
                <a:off x="3211770" y="1126009"/>
                <a:ext cx="2159228" cy="2763866"/>
              </a:xfrm>
              <a:prstGeom prst="rect">
                <a:avLst/>
              </a:prstGeom>
              <a:noFill/>
            </p:spPr>
          </p:pic>
        </p:grpSp>
        <p:pic>
          <p:nvPicPr>
            <p:cNvPr id="16" name="Picture 15">
              <a:extLst>
                <a:ext uri="{FF2B5EF4-FFF2-40B4-BE49-F238E27FC236}">
                  <a16:creationId xmlns:a16="http://schemas.microsoft.com/office/drawing/2014/main" id="{4B0BCC61-1B2C-F6EC-2857-E4B85F7C5AB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1561"/>
            <a:stretch/>
          </p:blipFill>
          <p:spPr>
            <a:xfrm rot="10800000">
              <a:off x="3027578" y="925049"/>
              <a:ext cx="2527612" cy="3554876"/>
            </a:xfrm>
            <a:prstGeom prst="rect">
              <a:avLst/>
            </a:prstGeom>
            <a:effectLst/>
          </p:spPr>
        </p:pic>
      </p:grpSp>
      <p:sp>
        <p:nvSpPr>
          <p:cNvPr id="27" name="TextBox 26">
            <a:extLst>
              <a:ext uri="{FF2B5EF4-FFF2-40B4-BE49-F238E27FC236}">
                <a16:creationId xmlns:a16="http://schemas.microsoft.com/office/drawing/2014/main" id="{23FD1469-8B5A-4AC0-A559-64767E5AA17D}"/>
              </a:ext>
            </a:extLst>
          </p:cNvPr>
          <p:cNvSpPr txBox="1"/>
          <p:nvPr/>
        </p:nvSpPr>
        <p:spPr>
          <a:xfrm>
            <a:off x="6465658" y="2332191"/>
            <a:ext cx="2221423" cy="1815882"/>
          </a:xfrm>
          <a:prstGeom prst="rect">
            <a:avLst/>
          </a:prstGeom>
          <a:noFill/>
        </p:spPr>
        <p:txBody>
          <a:bodyPr wrap="square" lIns="0" tIns="0" rIns="0" bIns="0" rtlCol="0" anchor="t">
            <a:spAutoFit/>
          </a:bodyPr>
          <a:lstStyle/>
          <a:p>
            <a:pPr marL="0" marR="0" lvl="0" indent="0" algn="l" defTabSz="457200" rtl="0" eaLnBrk="1" fontAlgn="auto" latinLnBrk="0" hangingPunct="1">
              <a:lnSpc>
                <a:spcPct val="100000"/>
              </a:lnSpc>
              <a:spcBef>
                <a:spcPts val="0"/>
              </a:spcBef>
              <a:spcAft>
                <a:spcPts val="1200"/>
              </a:spcAft>
              <a:buClrTx/>
              <a:buSzTx/>
              <a:buFontTx/>
              <a:buNone/>
              <a:tabLst/>
              <a:defRPr/>
            </a:pPr>
            <a:r>
              <a:rPr kumimoji="0" lang="en-US" sz="1400" b="1" i="0" u="none" strike="noStrike" kern="1200" cap="none" spc="0" normalizeH="0" baseline="0" noProof="0" dirty="0">
                <a:ln>
                  <a:noFill/>
                </a:ln>
                <a:solidFill>
                  <a:srgbClr val="D52B1E"/>
                </a:solidFill>
                <a:effectLst/>
                <a:uLnTx/>
                <a:uFillTx/>
                <a:latin typeface="Arial"/>
                <a:ea typeface="Source Sans Pro" panose="020B0503030403020204" pitchFamily="34" charset="0"/>
                <a:cs typeface="Arial"/>
                <a:sym typeface="Arial"/>
              </a:rPr>
              <a:t>Visit: </a:t>
            </a:r>
          </a:p>
          <a:p>
            <a:pPr marL="0" marR="0" lvl="0" indent="0" algn="l" defTabSz="457200" rtl="0" eaLnBrk="1" fontAlgn="auto" latinLnBrk="0" hangingPunct="1">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hlinkClick r:id="rId6">
                  <a:extLst>
                    <a:ext uri="{A12FA001-AC4F-418D-AE19-62706E023703}">
                      <ahyp:hlinkClr xmlns:ahyp="http://schemas.microsoft.com/office/drawing/2018/hyperlinkcolor" val="tx"/>
                    </a:ext>
                  </a:extLst>
                </a:hlinkClick>
              </a:rPr>
              <a:t>https://www.aarp.org/livable-communities/housing/info-2019/accessory-dwelling-units-adus.html</a:t>
            </a:r>
            <a:endParaRPr kumimoji="0" lang="en-US" sz="12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endParaRPr>
          </a:p>
          <a:p>
            <a:pPr marL="0" marR="0" lvl="0" indent="0" algn="l" defTabSz="457200" rtl="0" eaLnBrk="1" fontAlgn="auto" latinLnBrk="0" hangingPunct="1">
              <a:lnSpc>
                <a:spcPct val="100000"/>
              </a:lnSpc>
              <a:spcBef>
                <a:spcPts val="0"/>
              </a:spcBef>
              <a:spcAft>
                <a:spcPts val="1200"/>
              </a:spcAft>
              <a:buClrTx/>
              <a:buSzTx/>
              <a:buFontTx/>
              <a:buNone/>
              <a:tabLst/>
              <a:defRPr/>
            </a:pPr>
            <a:endParaRPr kumimoji="0" lang="en-US" sz="12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endParaRPr>
          </a:p>
          <a:p>
            <a:pPr marL="0" marR="0" lvl="0" indent="0" algn="l" defTabSz="457200" rtl="0" eaLnBrk="1" fontAlgn="auto" latinLnBrk="0" hangingPunct="1">
              <a:lnSpc>
                <a:spcPct val="100000"/>
              </a:lnSpc>
              <a:spcBef>
                <a:spcPts val="0"/>
              </a:spcBef>
              <a:spcAft>
                <a:spcPts val="1200"/>
              </a:spcAft>
              <a:buClrTx/>
              <a:buSzTx/>
              <a:buFontTx/>
              <a:buNone/>
              <a:tabLst/>
              <a:defRPr/>
            </a:pPr>
            <a:r>
              <a:rPr kumimoji="0" lang="en-US" sz="1400" b="1" i="0" u="none" strike="noStrike" kern="1200" cap="none" spc="0" normalizeH="0" baseline="0" noProof="0" dirty="0">
                <a:ln>
                  <a:noFill/>
                </a:ln>
                <a:solidFill>
                  <a:srgbClr val="D52B1E"/>
                </a:solidFill>
                <a:effectLst/>
                <a:uLnTx/>
                <a:uFillTx/>
                <a:latin typeface="Arial"/>
                <a:ea typeface="Source Sans Pro" panose="020B0503030403020204" pitchFamily="34" charset="0"/>
                <a:cs typeface="Arial"/>
                <a:sym typeface="Arial"/>
              </a:rPr>
              <a:t>to learn more. </a:t>
            </a:r>
          </a:p>
        </p:txBody>
      </p:sp>
      <p:cxnSp>
        <p:nvCxnSpPr>
          <p:cNvPr id="32" name="Straight Connector 31">
            <a:extLst>
              <a:ext uri="{FF2B5EF4-FFF2-40B4-BE49-F238E27FC236}">
                <a16:creationId xmlns:a16="http://schemas.microsoft.com/office/drawing/2014/main" id="{0564E405-AC1E-FA3D-7A37-F193CBBA9EEE}"/>
              </a:ext>
            </a:extLst>
          </p:cNvPr>
          <p:cNvCxnSpPr>
            <a:cxnSpLocks/>
          </p:cNvCxnSpPr>
          <p:nvPr/>
        </p:nvCxnSpPr>
        <p:spPr>
          <a:xfrm>
            <a:off x="6465658" y="3670967"/>
            <a:ext cx="2211754"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46" name="Group 45">
            <a:extLst>
              <a:ext uri="{FF2B5EF4-FFF2-40B4-BE49-F238E27FC236}">
                <a16:creationId xmlns:a16="http://schemas.microsoft.com/office/drawing/2014/main" id="{7CDA7F40-7BCF-2735-468B-22088A218174}"/>
              </a:ext>
            </a:extLst>
          </p:cNvPr>
          <p:cNvGrpSpPr/>
          <p:nvPr/>
        </p:nvGrpSpPr>
        <p:grpSpPr>
          <a:xfrm>
            <a:off x="6465658" y="1237735"/>
            <a:ext cx="758451" cy="758451"/>
            <a:chOff x="6015728" y="1797838"/>
            <a:chExt cx="758451" cy="758451"/>
          </a:xfrm>
        </p:grpSpPr>
        <p:grpSp>
          <p:nvGrpSpPr>
            <p:cNvPr id="34" name="Group 33">
              <a:extLst>
                <a:ext uri="{FF2B5EF4-FFF2-40B4-BE49-F238E27FC236}">
                  <a16:creationId xmlns:a16="http://schemas.microsoft.com/office/drawing/2014/main" id="{31BDBE20-E514-F69A-C6E2-4B686B3B8530}"/>
                </a:ext>
              </a:extLst>
            </p:cNvPr>
            <p:cNvGrpSpPr/>
            <p:nvPr/>
          </p:nvGrpSpPr>
          <p:grpSpPr>
            <a:xfrm>
              <a:off x="6015728" y="1797838"/>
              <a:ext cx="758451" cy="758451"/>
              <a:chOff x="6015728" y="1541091"/>
              <a:chExt cx="758451" cy="758451"/>
            </a:xfrm>
          </p:grpSpPr>
          <p:sp>
            <p:nvSpPr>
              <p:cNvPr id="29" name="Oval 28">
                <a:extLst>
                  <a:ext uri="{FF2B5EF4-FFF2-40B4-BE49-F238E27FC236}">
                    <a16:creationId xmlns:a16="http://schemas.microsoft.com/office/drawing/2014/main" id="{EC506D00-A311-AC41-B2A0-958F8098C10E}"/>
                  </a:ext>
                </a:extLst>
              </p:cNvPr>
              <p:cNvSpPr>
                <a:spLocks noChangeAspect="1"/>
              </p:cNvSpPr>
              <p:nvPr/>
            </p:nvSpPr>
            <p:spPr>
              <a:xfrm>
                <a:off x="6015728" y="1541091"/>
                <a:ext cx="758451" cy="75845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2F2F2"/>
                  </a:solidFill>
                  <a:effectLst/>
                  <a:uLnTx/>
                  <a:uFillTx/>
                  <a:latin typeface="Arial"/>
                  <a:ea typeface="+mn-ea"/>
                  <a:cs typeface="+mn-cs"/>
                  <a:sym typeface="Arial"/>
                </a:endParaRPr>
              </a:p>
            </p:txBody>
          </p:sp>
          <p:pic>
            <p:nvPicPr>
              <p:cNvPr id="30" name="Graphic 29">
                <a:extLst>
                  <a:ext uri="{FF2B5EF4-FFF2-40B4-BE49-F238E27FC236}">
                    <a16:creationId xmlns:a16="http://schemas.microsoft.com/office/drawing/2014/main" id="{D52BA8BC-7534-A6B8-4BA3-6ABD4F7F04A0}"/>
                  </a:ext>
                </a:extLst>
              </p:cNvPr>
              <p:cNvPicPr>
                <a:picLocks noChangeAspect="1"/>
              </p:cNvPicPr>
              <p:nvPr/>
            </p:nvPicPr>
            <p:blipFill>
              <a:blip r:embed="rId7" cstate="print">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248668" y="1774031"/>
                <a:ext cx="292572" cy="292572"/>
              </a:xfrm>
              <a:prstGeom prst="rect">
                <a:avLst/>
              </a:prstGeom>
            </p:spPr>
          </p:pic>
        </p:grpSp>
        <p:grpSp>
          <p:nvGrpSpPr>
            <p:cNvPr id="38" name="Group 37">
              <a:extLst>
                <a:ext uri="{FF2B5EF4-FFF2-40B4-BE49-F238E27FC236}">
                  <a16:creationId xmlns:a16="http://schemas.microsoft.com/office/drawing/2014/main" id="{575BCF8C-39C8-50CD-FF53-5314E38B826E}"/>
                </a:ext>
              </a:extLst>
            </p:cNvPr>
            <p:cNvGrpSpPr/>
            <p:nvPr/>
          </p:nvGrpSpPr>
          <p:grpSpPr>
            <a:xfrm>
              <a:off x="6015729" y="2365790"/>
              <a:ext cx="190499" cy="190499"/>
              <a:chOff x="342900" y="3705225"/>
              <a:chExt cx="190499" cy="190499"/>
            </a:xfrm>
          </p:grpSpPr>
          <p:sp>
            <p:nvSpPr>
              <p:cNvPr id="39" name="Oval 38">
                <a:extLst>
                  <a:ext uri="{FF2B5EF4-FFF2-40B4-BE49-F238E27FC236}">
                    <a16:creationId xmlns:a16="http://schemas.microsoft.com/office/drawing/2014/main" id="{C5CFBF23-3D31-AD39-A875-131648986873}"/>
                  </a:ext>
                </a:extLst>
              </p:cNvPr>
              <p:cNvSpPr/>
              <p:nvPr/>
            </p:nvSpPr>
            <p:spPr>
              <a:xfrm>
                <a:off x="342900" y="3705225"/>
                <a:ext cx="190499" cy="190499"/>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srgbClr val="F2F2F2"/>
                  </a:solidFill>
                  <a:effectLst/>
                  <a:uLnTx/>
                  <a:uFillTx/>
                  <a:latin typeface="Arial"/>
                  <a:ea typeface="+mn-ea"/>
                  <a:cs typeface="+mn-cs"/>
                  <a:sym typeface="Arial"/>
                </a:endParaRPr>
              </a:p>
            </p:txBody>
          </p:sp>
          <p:grpSp>
            <p:nvGrpSpPr>
              <p:cNvPr id="41" name="Group 40">
                <a:extLst>
                  <a:ext uri="{FF2B5EF4-FFF2-40B4-BE49-F238E27FC236}">
                    <a16:creationId xmlns:a16="http://schemas.microsoft.com/office/drawing/2014/main" id="{E754AA01-E910-BA39-B409-7410A12D5A28}"/>
                  </a:ext>
                </a:extLst>
              </p:cNvPr>
              <p:cNvGrpSpPr/>
              <p:nvPr/>
            </p:nvGrpSpPr>
            <p:grpSpPr>
              <a:xfrm>
                <a:off x="393631" y="3769520"/>
                <a:ext cx="89036" cy="61910"/>
                <a:chOff x="1665114" y="4087088"/>
                <a:chExt cx="190535" cy="132487"/>
              </a:xfrm>
            </p:grpSpPr>
            <p:cxnSp>
              <p:nvCxnSpPr>
                <p:cNvPr id="43" name="Straight Connector 42">
                  <a:extLst>
                    <a:ext uri="{FF2B5EF4-FFF2-40B4-BE49-F238E27FC236}">
                      <a16:creationId xmlns:a16="http://schemas.microsoft.com/office/drawing/2014/main" id="{8DE77EC6-F90E-94CA-9293-866855AC2DE7}"/>
                    </a:ext>
                  </a:extLst>
                </p:cNvPr>
                <p:cNvCxnSpPr>
                  <a:cxnSpLocks/>
                </p:cNvCxnSpPr>
                <p:nvPr/>
              </p:nvCxnSpPr>
              <p:spPr>
                <a:xfrm>
                  <a:off x="1665114" y="4161527"/>
                  <a:ext cx="58048" cy="58048"/>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8E12CA2F-F2AA-8CCA-660D-27647F1B3222}"/>
                    </a:ext>
                  </a:extLst>
                </p:cNvPr>
                <p:cNvCxnSpPr>
                  <a:cxnSpLocks/>
                </p:cNvCxnSpPr>
                <p:nvPr/>
              </p:nvCxnSpPr>
              <p:spPr>
                <a:xfrm flipH="1">
                  <a:off x="1723162" y="4087088"/>
                  <a:ext cx="132487" cy="132487"/>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grpSp>
        </p:grpSp>
      </p:grpSp>
      <p:sp>
        <p:nvSpPr>
          <p:cNvPr id="13" name="Rectangle 12">
            <a:extLst>
              <a:ext uri="{FF2B5EF4-FFF2-40B4-BE49-F238E27FC236}">
                <a16:creationId xmlns:a16="http://schemas.microsoft.com/office/drawing/2014/main" id="{E9B07AAB-9EEF-629B-2825-B50F1EF721D9}"/>
              </a:ext>
            </a:extLst>
          </p:cNvPr>
          <p:cNvSpPr/>
          <p:nvPr/>
        </p:nvSpPr>
        <p:spPr>
          <a:xfrm flipH="1">
            <a:off x="5867500" y="925049"/>
            <a:ext cx="141239" cy="3498459"/>
          </a:xfrm>
          <a:prstGeom prst="rect">
            <a:avLst/>
          </a:prstGeom>
          <a:solidFill>
            <a:schemeClr val="bg2">
              <a:lumMod val="75000"/>
            </a:scheme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lang="en-US" sz="12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4199309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717;p10">
            <a:extLst>
              <a:ext uri="{FF2B5EF4-FFF2-40B4-BE49-F238E27FC236}">
                <a16:creationId xmlns:a16="http://schemas.microsoft.com/office/drawing/2014/main" id="{0BEBE0C4-E9DE-DC2C-B47C-1770AD27C8EB}"/>
              </a:ext>
            </a:extLst>
          </p:cNvPr>
          <p:cNvSpPr/>
          <p:nvPr/>
        </p:nvSpPr>
        <p:spPr>
          <a:xfrm>
            <a:off x="1" y="1"/>
            <a:ext cx="9144000" cy="222504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sp>
        <p:nvSpPr>
          <p:cNvPr id="65" name="Google Shape;272;p10">
            <a:extLst>
              <a:ext uri="{FF2B5EF4-FFF2-40B4-BE49-F238E27FC236}">
                <a16:creationId xmlns:a16="http://schemas.microsoft.com/office/drawing/2014/main" id="{8CC3608F-AC09-D9B1-9B01-BF26383D2BD1}"/>
              </a:ext>
            </a:extLst>
          </p:cNvPr>
          <p:cNvSpPr txBox="1"/>
          <p:nvPr/>
        </p:nvSpPr>
        <p:spPr>
          <a:xfrm>
            <a:off x="342901" y="4383299"/>
            <a:ext cx="8458200" cy="190499"/>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a:buSzPts val="800"/>
              <a:defRPr sz="600" b="1">
                <a:solidFill>
                  <a:schemeClr val="dk1"/>
                </a:solidFill>
                <a:extLst>
                  <a:ext uri="http://customooxmlschemas.google.com/">
                    <go:slidesCustomData xmlns:lc="http://schemas.openxmlformats.org/drawingml/2006/lockedCanvas"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defRPr>
            </a:lvl1pPr>
          </a:lstStyle>
          <a:p>
            <a:r>
              <a:rPr lang="en-US" dirty="0"/>
              <a:t>Source: </a:t>
            </a:r>
            <a:r>
              <a:rPr lang="en-US" b="0" dirty="0">
                <a:solidFill>
                  <a:schemeClr val="bg2"/>
                </a:solidFill>
                <a:hlinkClick r:id="rId2">
                  <a:extLst>
                    <a:ext uri="{A12FA001-AC4F-418D-AE19-62706E023703}">
                      <ahyp:hlinkClr xmlns:ahyp="http://schemas.microsoft.com/office/drawing/2018/hyperlinkcolor" val="tx"/>
                    </a:ext>
                  </a:extLst>
                </a:hlinkClick>
              </a:rPr>
              <a:t>2021 AARP Home and Community Preferences Survey: A National Survey of Adults Age 18+</a:t>
            </a:r>
            <a:endParaRPr lang="en-US" b="0" dirty="0">
              <a:solidFill>
                <a:schemeClr val="bg2"/>
              </a:solidFill>
            </a:endParaRPr>
          </a:p>
        </p:txBody>
      </p:sp>
      <p:sp>
        <p:nvSpPr>
          <p:cNvPr id="67" name="Google Shape;724;p34">
            <a:extLst>
              <a:ext uri="{FF2B5EF4-FFF2-40B4-BE49-F238E27FC236}">
                <a16:creationId xmlns:a16="http://schemas.microsoft.com/office/drawing/2014/main" id="{7A99952D-576C-33FE-43D5-60DC44C9DB31}"/>
              </a:ext>
            </a:extLst>
          </p:cNvPr>
          <p:cNvSpPr txBox="1">
            <a:spLocks noGrp="1"/>
          </p:cNvSpPr>
          <p:nvPr>
            <p:ph type="title"/>
          </p:nvPr>
        </p:nvSpPr>
        <p:spPr>
          <a:xfrm>
            <a:off x="352629" y="343913"/>
            <a:ext cx="2200071" cy="1107996"/>
          </a:xfrm>
          <a:noFill/>
          <a:ln>
            <a:noFill/>
          </a:ln>
        </p:spPr>
        <p:txBody>
          <a:bodyPr spcFirstLastPara="1" vert="horz" wrap="square" lIns="0" tIns="0" rIns="0" bIns="0" rtlCol="0" anchor="t" anchorCtr="0">
            <a:spAutoFit/>
          </a:bodyPr>
          <a:lstStyle/>
          <a:p>
            <a:pPr marL="0" lvl="0" indent="0" defTabSz="457200" eaLnBrk="1" fontAlgn="auto" latinLnBrk="0" hangingPunct="1">
              <a:spcBef>
                <a:spcPct val="0"/>
              </a:spcBef>
              <a:tabLst/>
              <a:defRPr/>
            </a:pPr>
            <a:r>
              <a:rPr lang="en-US" sz="2400" dirty="0">
                <a:solidFill>
                  <a:schemeClr val="bg1"/>
                </a:solidFill>
              </a:rPr>
              <a:t>AARP Florida ADU Project: ADU Research</a:t>
            </a:r>
          </a:p>
        </p:txBody>
      </p:sp>
      <p:grpSp>
        <p:nvGrpSpPr>
          <p:cNvPr id="9" name="Group 8">
            <a:extLst>
              <a:ext uri="{FF2B5EF4-FFF2-40B4-BE49-F238E27FC236}">
                <a16:creationId xmlns:a16="http://schemas.microsoft.com/office/drawing/2014/main" id="{20F5ACF8-5059-027E-C9BB-463290FB5CAA}"/>
              </a:ext>
            </a:extLst>
          </p:cNvPr>
          <p:cNvGrpSpPr/>
          <p:nvPr/>
        </p:nvGrpSpPr>
        <p:grpSpPr>
          <a:xfrm>
            <a:off x="2986344" y="376239"/>
            <a:ext cx="5805028" cy="3845241"/>
            <a:chOff x="2986344" y="376239"/>
            <a:chExt cx="5805028" cy="3845241"/>
          </a:xfrm>
        </p:grpSpPr>
        <p:grpSp>
          <p:nvGrpSpPr>
            <p:cNvPr id="7" name="Group 6">
              <a:extLst>
                <a:ext uri="{FF2B5EF4-FFF2-40B4-BE49-F238E27FC236}">
                  <a16:creationId xmlns:a16="http://schemas.microsoft.com/office/drawing/2014/main" id="{D0A9A579-7B2F-F7D5-7EBE-6DEC0D9BA25E}"/>
                </a:ext>
              </a:extLst>
            </p:cNvPr>
            <p:cNvGrpSpPr/>
            <p:nvPr/>
          </p:nvGrpSpPr>
          <p:grpSpPr>
            <a:xfrm>
              <a:off x="2986344" y="376239"/>
              <a:ext cx="5805028" cy="3822382"/>
              <a:chOff x="1685942" y="37412"/>
              <a:chExt cx="6297278" cy="4146509"/>
            </a:xfrm>
          </p:grpSpPr>
          <p:sp>
            <p:nvSpPr>
              <p:cNvPr id="5" name="Google Shape;717;p10">
                <a:extLst>
                  <a:ext uri="{FF2B5EF4-FFF2-40B4-BE49-F238E27FC236}">
                    <a16:creationId xmlns:a16="http://schemas.microsoft.com/office/drawing/2014/main" id="{3FAEA97C-5F87-7BA9-5B2E-640CE15E6290}"/>
                  </a:ext>
                </a:extLst>
              </p:cNvPr>
              <p:cNvSpPr/>
              <p:nvPr/>
            </p:nvSpPr>
            <p:spPr>
              <a:xfrm flipH="1">
                <a:off x="1685942" y="37412"/>
                <a:ext cx="3018316" cy="4146509"/>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sp>
            <p:nvSpPr>
              <p:cNvPr id="6" name="Google Shape;717;p10">
                <a:extLst>
                  <a:ext uri="{FF2B5EF4-FFF2-40B4-BE49-F238E27FC236}">
                    <a16:creationId xmlns:a16="http://schemas.microsoft.com/office/drawing/2014/main" id="{41F94D74-961B-97EF-7218-A4932BA6C389}"/>
                  </a:ext>
                </a:extLst>
              </p:cNvPr>
              <p:cNvSpPr/>
              <p:nvPr/>
            </p:nvSpPr>
            <p:spPr>
              <a:xfrm flipH="1">
                <a:off x="4964904" y="37412"/>
                <a:ext cx="3018316" cy="4146509"/>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pic>
            <p:nvPicPr>
              <p:cNvPr id="3" name="Picture 2">
                <a:extLst>
                  <a:ext uri="{FF2B5EF4-FFF2-40B4-BE49-F238E27FC236}">
                    <a16:creationId xmlns:a16="http://schemas.microsoft.com/office/drawing/2014/main" id="{E7AFED1F-4D4B-73EA-7CE3-16F4D8DDDCB2}"/>
                  </a:ext>
                </a:extLst>
              </p:cNvPr>
              <p:cNvPicPr>
                <a:picLocks noChangeAspect="1"/>
              </p:cNvPicPr>
              <p:nvPr/>
            </p:nvPicPr>
            <p:blipFill rotWithShape="1">
              <a:blip r:embed="rId3"/>
              <a:srcRect l="-376" t="807" r="1199" b="1684"/>
              <a:stretch/>
            </p:blipFill>
            <p:spPr>
              <a:xfrm>
                <a:off x="5142589" y="410514"/>
                <a:ext cx="2662947" cy="3438627"/>
              </a:xfrm>
              <a:prstGeom prst="rect">
                <a:avLst/>
              </a:prstGeom>
            </p:spPr>
          </p:pic>
          <p:pic>
            <p:nvPicPr>
              <p:cNvPr id="4" name="Picture 3">
                <a:extLst>
                  <a:ext uri="{FF2B5EF4-FFF2-40B4-BE49-F238E27FC236}">
                    <a16:creationId xmlns:a16="http://schemas.microsoft.com/office/drawing/2014/main" id="{5CF0F1EA-9290-CEA3-A003-BC7CD519B759}"/>
                  </a:ext>
                </a:extLst>
              </p:cNvPr>
              <p:cNvPicPr>
                <a:picLocks noChangeAspect="1"/>
              </p:cNvPicPr>
              <p:nvPr/>
            </p:nvPicPr>
            <p:blipFill>
              <a:blip r:embed="rId4"/>
              <a:stretch>
                <a:fillRect/>
              </a:stretch>
            </p:blipFill>
            <p:spPr>
              <a:xfrm>
                <a:off x="1887072" y="419904"/>
                <a:ext cx="2616056" cy="3381525"/>
              </a:xfrm>
              <a:prstGeom prst="rect">
                <a:avLst/>
              </a:prstGeom>
            </p:spPr>
          </p:pic>
        </p:grpSp>
        <p:sp>
          <p:nvSpPr>
            <p:cNvPr id="8" name="Rectangle 7">
              <a:extLst>
                <a:ext uri="{FF2B5EF4-FFF2-40B4-BE49-F238E27FC236}">
                  <a16:creationId xmlns:a16="http://schemas.microsoft.com/office/drawing/2014/main" id="{D4AC9CA9-57A3-3419-06E6-D50D104BB94E}"/>
                </a:ext>
              </a:extLst>
            </p:cNvPr>
            <p:cNvSpPr/>
            <p:nvPr/>
          </p:nvSpPr>
          <p:spPr>
            <a:xfrm>
              <a:off x="4011773" y="4175761"/>
              <a:ext cx="731520" cy="45719"/>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 name="Rectangle 9">
              <a:extLst>
                <a:ext uri="{FF2B5EF4-FFF2-40B4-BE49-F238E27FC236}">
                  <a16:creationId xmlns:a16="http://schemas.microsoft.com/office/drawing/2014/main" id="{664D8D97-7388-F603-FF39-270B1AC75B12}"/>
                </a:ext>
              </a:extLst>
            </p:cNvPr>
            <p:cNvSpPr/>
            <p:nvPr/>
          </p:nvSpPr>
          <p:spPr>
            <a:xfrm>
              <a:off x="7034423" y="4175761"/>
              <a:ext cx="731520" cy="45719"/>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p>
          </p:txBody>
        </p:sp>
      </p:grpSp>
    </p:spTree>
    <p:extLst>
      <p:ext uri="{BB962C8B-B14F-4D97-AF65-F5344CB8AC3E}">
        <p14:creationId xmlns:p14="http://schemas.microsoft.com/office/powerpoint/2010/main" val="7397978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717;p10">
            <a:extLst>
              <a:ext uri="{FF2B5EF4-FFF2-40B4-BE49-F238E27FC236}">
                <a16:creationId xmlns:a16="http://schemas.microsoft.com/office/drawing/2014/main" id="{0BEBE0C4-E9DE-DC2C-B47C-1770AD27C8EB}"/>
              </a:ext>
            </a:extLst>
          </p:cNvPr>
          <p:cNvSpPr/>
          <p:nvPr/>
        </p:nvSpPr>
        <p:spPr>
          <a:xfrm>
            <a:off x="1" y="1"/>
            <a:ext cx="9144000" cy="222504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sp>
        <p:nvSpPr>
          <p:cNvPr id="65" name="Google Shape;272;p10">
            <a:extLst>
              <a:ext uri="{FF2B5EF4-FFF2-40B4-BE49-F238E27FC236}">
                <a16:creationId xmlns:a16="http://schemas.microsoft.com/office/drawing/2014/main" id="{8CC3608F-AC09-D9B1-9B01-BF26383D2BD1}"/>
              </a:ext>
            </a:extLst>
          </p:cNvPr>
          <p:cNvSpPr txBox="1"/>
          <p:nvPr/>
        </p:nvSpPr>
        <p:spPr>
          <a:xfrm>
            <a:off x="342901" y="4383299"/>
            <a:ext cx="8458200" cy="190499"/>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a:buSzPts val="800"/>
              <a:defRPr sz="600" b="1">
                <a:solidFill>
                  <a:schemeClr val="dk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xmlns:lc="http://schemas.openxmlformats.org/drawingml/2006/lockedCanvas" textRoundtripDataId="0"/>
                  </a:ext>
                </a:extLst>
              </a:defRPr>
            </a:lvl1pPr>
          </a:lstStyle>
          <a:p>
            <a:r>
              <a:rPr lang="en-US" dirty="0"/>
              <a:t>Source: </a:t>
            </a:r>
            <a:r>
              <a:rPr lang="en-US" b="0" dirty="0">
                <a:solidFill>
                  <a:schemeClr val="bg2"/>
                </a:solidFill>
                <a:hlinkClick r:id="rId2">
                  <a:extLst>
                    <a:ext uri="{A12FA001-AC4F-418D-AE19-62706E023703}">
                      <ahyp:hlinkClr xmlns:ahyp="http://schemas.microsoft.com/office/drawing/2018/hyperlinkcolor" val="tx"/>
                    </a:ext>
                  </a:extLst>
                </a:hlinkClick>
              </a:rPr>
              <a:t>2021 AARP Home and Community Preferences Survey: A National Survey of Adults Age 18+</a:t>
            </a:r>
            <a:endParaRPr lang="en-US" b="0" dirty="0">
              <a:solidFill>
                <a:schemeClr val="bg2"/>
              </a:solidFill>
            </a:endParaRPr>
          </a:p>
        </p:txBody>
      </p:sp>
      <p:sp>
        <p:nvSpPr>
          <p:cNvPr id="67" name="Google Shape;724;p34">
            <a:extLst>
              <a:ext uri="{FF2B5EF4-FFF2-40B4-BE49-F238E27FC236}">
                <a16:creationId xmlns:a16="http://schemas.microsoft.com/office/drawing/2014/main" id="{7A99952D-576C-33FE-43D5-60DC44C9DB31}"/>
              </a:ext>
            </a:extLst>
          </p:cNvPr>
          <p:cNvSpPr txBox="1">
            <a:spLocks noGrp="1"/>
          </p:cNvSpPr>
          <p:nvPr>
            <p:ph type="title"/>
          </p:nvPr>
        </p:nvSpPr>
        <p:spPr>
          <a:xfrm>
            <a:off x="352629" y="343913"/>
            <a:ext cx="2200071" cy="1477328"/>
          </a:xfrm>
          <a:noFill/>
          <a:ln>
            <a:noFill/>
          </a:ln>
        </p:spPr>
        <p:txBody>
          <a:bodyPr spcFirstLastPara="1" vert="horz" wrap="square" lIns="0" tIns="0" rIns="0" bIns="0" rtlCol="0" anchor="t" anchorCtr="0">
            <a:spAutoFit/>
          </a:bodyPr>
          <a:lstStyle/>
          <a:p>
            <a:pPr defTabSz="457200">
              <a:spcBef>
                <a:spcPct val="0"/>
              </a:spcBef>
              <a:defRPr/>
            </a:pPr>
            <a:r>
              <a:rPr lang="en-US" sz="2400" dirty="0">
                <a:solidFill>
                  <a:schemeClr val="bg1"/>
                </a:solidFill>
              </a:rPr>
              <a:t>AARP Florida ADU Project: ADUs &amp; Property Tax</a:t>
            </a:r>
          </a:p>
        </p:txBody>
      </p:sp>
      <p:grpSp>
        <p:nvGrpSpPr>
          <p:cNvPr id="22" name="Group 21">
            <a:extLst>
              <a:ext uri="{FF2B5EF4-FFF2-40B4-BE49-F238E27FC236}">
                <a16:creationId xmlns:a16="http://schemas.microsoft.com/office/drawing/2014/main" id="{713C24C4-B847-F9AC-E217-4A13A4FC28B7}"/>
              </a:ext>
            </a:extLst>
          </p:cNvPr>
          <p:cNvGrpSpPr/>
          <p:nvPr/>
        </p:nvGrpSpPr>
        <p:grpSpPr>
          <a:xfrm>
            <a:off x="2986344" y="376239"/>
            <a:ext cx="5805028" cy="3845241"/>
            <a:chOff x="2986344" y="376239"/>
            <a:chExt cx="5805028" cy="3845241"/>
          </a:xfrm>
        </p:grpSpPr>
        <p:grpSp>
          <p:nvGrpSpPr>
            <p:cNvPr id="19" name="Group 18">
              <a:extLst>
                <a:ext uri="{FF2B5EF4-FFF2-40B4-BE49-F238E27FC236}">
                  <a16:creationId xmlns:a16="http://schemas.microsoft.com/office/drawing/2014/main" id="{2FDD9102-0431-83B4-6153-069DAAED8C50}"/>
                </a:ext>
              </a:extLst>
            </p:cNvPr>
            <p:cNvGrpSpPr/>
            <p:nvPr/>
          </p:nvGrpSpPr>
          <p:grpSpPr>
            <a:xfrm>
              <a:off x="2986344" y="376239"/>
              <a:ext cx="5805028" cy="3822382"/>
              <a:chOff x="2986344" y="376239"/>
              <a:chExt cx="5805028" cy="3822382"/>
            </a:xfrm>
          </p:grpSpPr>
          <p:grpSp>
            <p:nvGrpSpPr>
              <p:cNvPr id="16" name="Group 15">
                <a:extLst>
                  <a:ext uri="{FF2B5EF4-FFF2-40B4-BE49-F238E27FC236}">
                    <a16:creationId xmlns:a16="http://schemas.microsoft.com/office/drawing/2014/main" id="{564DD385-A9E3-FBDF-9237-FA20A8CABD36}"/>
                  </a:ext>
                </a:extLst>
              </p:cNvPr>
              <p:cNvGrpSpPr/>
              <p:nvPr/>
            </p:nvGrpSpPr>
            <p:grpSpPr>
              <a:xfrm>
                <a:off x="2986344" y="376239"/>
                <a:ext cx="5805028" cy="3822382"/>
                <a:chOff x="2986344" y="376239"/>
                <a:chExt cx="5805028" cy="3822382"/>
              </a:xfrm>
            </p:grpSpPr>
            <p:grpSp>
              <p:nvGrpSpPr>
                <p:cNvPr id="7" name="Group 6">
                  <a:extLst>
                    <a:ext uri="{FF2B5EF4-FFF2-40B4-BE49-F238E27FC236}">
                      <a16:creationId xmlns:a16="http://schemas.microsoft.com/office/drawing/2014/main" id="{D0A9A579-7B2F-F7D5-7EBE-6DEC0D9BA25E}"/>
                    </a:ext>
                  </a:extLst>
                </p:cNvPr>
                <p:cNvGrpSpPr/>
                <p:nvPr/>
              </p:nvGrpSpPr>
              <p:grpSpPr>
                <a:xfrm>
                  <a:off x="2986344" y="376239"/>
                  <a:ext cx="5805028" cy="3822382"/>
                  <a:chOff x="1685942" y="37412"/>
                  <a:chExt cx="6297278" cy="4146509"/>
                </a:xfrm>
              </p:grpSpPr>
              <p:sp>
                <p:nvSpPr>
                  <p:cNvPr id="5" name="Google Shape;717;p10">
                    <a:extLst>
                      <a:ext uri="{FF2B5EF4-FFF2-40B4-BE49-F238E27FC236}">
                        <a16:creationId xmlns:a16="http://schemas.microsoft.com/office/drawing/2014/main" id="{3FAEA97C-5F87-7BA9-5B2E-640CE15E6290}"/>
                      </a:ext>
                    </a:extLst>
                  </p:cNvPr>
                  <p:cNvSpPr/>
                  <p:nvPr/>
                </p:nvSpPr>
                <p:spPr>
                  <a:xfrm flipH="1">
                    <a:off x="1685942" y="37412"/>
                    <a:ext cx="3018316" cy="4146509"/>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sp>
                <p:nvSpPr>
                  <p:cNvPr id="6" name="Google Shape;717;p10">
                    <a:extLst>
                      <a:ext uri="{FF2B5EF4-FFF2-40B4-BE49-F238E27FC236}">
                        <a16:creationId xmlns:a16="http://schemas.microsoft.com/office/drawing/2014/main" id="{41F94D74-961B-97EF-7218-A4932BA6C389}"/>
                      </a:ext>
                    </a:extLst>
                  </p:cNvPr>
                  <p:cNvSpPr/>
                  <p:nvPr/>
                </p:nvSpPr>
                <p:spPr>
                  <a:xfrm flipH="1">
                    <a:off x="4964904" y="37412"/>
                    <a:ext cx="3018316" cy="4146509"/>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grpSp>
            <p:pic>
              <p:nvPicPr>
                <p:cNvPr id="14" name="Picture 13">
                  <a:extLst>
                    <a:ext uri="{FF2B5EF4-FFF2-40B4-BE49-F238E27FC236}">
                      <a16:creationId xmlns:a16="http://schemas.microsoft.com/office/drawing/2014/main" id="{F21E596F-0861-91D0-E7E4-86F4E58F8D92}"/>
                    </a:ext>
                  </a:extLst>
                </p:cNvPr>
                <p:cNvPicPr>
                  <a:picLocks noChangeAspect="1"/>
                </p:cNvPicPr>
                <p:nvPr/>
              </p:nvPicPr>
              <p:blipFill rotWithShape="1">
                <a:blip r:embed="rId3"/>
                <a:srcRect/>
                <a:stretch/>
              </p:blipFill>
              <p:spPr>
                <a:xfrm>
                  <a:off x="6174920" y="720176"/>
                  <a:ext cx="2452658" cy="3169834"/>
                </a:xfrm>
                <a:prstGeom prst="rect">
                  <a:avLst/>
                </a:prstGeom>
              </p:spPr>
            </p:pic>
          </p:grpSp>
          <p:pic>
            <p:nvPicPr>
              <p:cNvPr id="18" name="Picture 17">
                <a:extLst>
                  <a:ext uri="{FF2B5EF4-FFF2-40B4-BE49-F238E27FC236}">
                    <a16:creationId xmlns:a16="http://schemas.microsoft.com/office/drawing/2014/main" id="{F3B085FC-043E-93A0-2790-C6A11C15F43D}"/>
                  </a:ext>
                </a:extLst>
              </p:cNvPr>
              <p:cNvPicPr>
                <a:picLocks noChangeAspect="1"/>
              </p:cNvPicPr>
              <p:nvPr/>
            </p:nvPicPr>
            <p:blipFill>
              <a:blip r:embed="rId4"/>
              <a:stretch>
                <a:fillRect/>
              </a:stretch>
            </p:blipFill>
            <p:spPr>
              <a:xfrm>
                <a:off x="3171752" y="728832"/>
                <a:ext cx="2411562" cy="3117196"/>
              </a:xfrm>
              <a:prstGeom prst="rect">
                <a:avLst/>
              </a:prstGeom>
            </p:spPr>
          </p:pic>
        </p:grpSp>
        <p:sp>
          <p:nvSpPr>
            <p:cNvPr id="20" name="Rectangle 19">
              <a:extLst>
                <a:ext uri="{FF2B5EF4-FFF2-40B4-BE49-F238E27FC236}">
                  <a16:creationId xmlns:a16="http://schemas.microsoft.com/office/drawing/2014/main" id="{6EB4C9FF-5005-33A5-D4EC-5E83156EF7CD}"/>
                </a:ext>
              </a:extLst>
            </p:cNvPr>
            <p:cNvSpPr/>
            <p:nvPr/>
          </p:nvSpPr>
          <p:spPr>
            <a:xfrm>
              <a:off x="4011773" y="4175761"/>
              <a:ext cx="731520" cy="45719"/>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1" name="Rectangle 20">
              <a:extLst>
                <a:ext uri="{FF2B5EF4-FFF2-40B4-BE49-F238E27FC236}">
                  <a16:creationId xmlns:a16="http://schemas.microsoft.com/office/drawing/2014/main" id="{21EF1E7C-E018-E5FD-F9C4-E0B36DD6523B}"/>
                </a:ext>
              </a:extLst>
            </p:cNvPr>
            <p:cNvSpPr/>
            <p:nvPr/>
          </p:nvSpPr>
          <p:spPr>
            <a:xfrm>
              <a:off x="7034423" y="4175761"/>
              <a:ext cx="731520" cy="45719"/>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p>
          </p:txBody>
        </p:sp>
      </p:grpSp>
    </p:spTree>
    <p:extLst>
      <p:ext uri="{BB962C8B-B14F-4D97-AF65-F5344CB8AC3E}">
        <p14:creationId xmlns:p14="http://schemas.microsoft.com/office/powerpoint/2010/main" val="38895014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749"/>
        <p:cNvGrpSpPr/>
        <p:nvPr/>
      </p:nvGrpSpPr>
      <p:grpSpPr>
        <a:xfrm>
          <a:off x="0" y="0"/>
          <a:ext cx="0" cy="0"/>
          <a:chOff x="0" y="0"/>
          <a:chExt cx="0" cy="0"/>
        </a:xfrm>
      </p:grpSpPr>
      <p:sp>
        <p:nvSpPr>
          <p:cNvPr id="755" name="Google Shape;755;p11"/>
          <p:cNvSpPr txBox="1"/>
          <p:nvPr/>
        </p:nvSpPr>
        <p:spPr>
          <a:xfrm>
            <a:off x="-2" y="1001096"/>
            <a:ext cx="9144001" cy="1820258"/>
          </a:xfrm>
          <a:prstGeom prst="rect">
            <a:avLst/>
          </a:prstGeom>
          <a:solidFill>
            <a:schemeClr val="dk2"/>
          </a:solidFill>
          <a:ln>
            <a:noFill/>
          </a:ln>
        </p:spPr>
        <p:txBody>
          <a:bodyPr spcFirstLastPara="1" wrap="square" lIns="360000" tIns="0" rIns="216000" bIns="252000" anchor="b"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1800"/>
              <a:buFont typeface="Arial"/>
              <a:buNone/>
              <a:tabLst/>
              <a:defRPr/>
            </a:pPr>
            <a:r>
              <a:rPr kumimoji="0" lang="en-US" sz="1800" b="1" i="0" u="none" strike="noStrike" kern="0" cap="none" spc="0" normalizeH="0" baseline="0" noProof="0" dirty="0">
                <a:ln>
                  <a:noFill/>
                </a:ln>
                <a:solidFill>
                  <a:srgbClr val="FFFFFF"/>
                </a:solidFill>
                <a:effectLst/>
                <a:uLnTx/>
                <a:uFillTx/>
                <a:latin typeface="Arial"/>
                <a:ea typeface="Arial"/>
                <a:cs typeface="Arial"/>
                <a:sym typeface="Arial"/>
              </a:rPr>
              <a:t>A group of different </a:t>
            </a:r>
            <a:br>
              <a:rPr kumimoji="0" lang="en-US" sz="1800" b="1" i="0" u="none" strike="noStrike" kern="0" cap="none" spc="0" normalizeH="0" baseline="0" noProof="0" dirty="0">
                <a:ln>
                  <a:noFill/>
                </a:ln>
                <a:solidFill>
                  <a:srgbClr val="FFFFFF"/>
                </a:solidFill>
                <a:effectLst/>
                <a:uLnTx/>
                <a:uFillTx/>
                <a:latin typeface="Arial"/>
                <a:ea typeface="Arial"/>
                <a:cs typeface="Arial"/>
                <a:sym typeface="Arial"/>
              </a:rPr>
            </a:br>
            <a:r>
              <a:rPr kumimoji="0" lang="en-US" sz="1800" b="1" i="0" u="none" strike="noStrike" kern="0" cap="none" spc="0" normalizeH="0" baseline="0" noProof="0" dirty="0">
                <a:ln>
                  <a:noFill/>
                </a:ln>
                <a:solidFill>
                  <a:srgbClr val="FFFFFF"/>
                </a:solidFill>
                <a:effectLst/>
                <a:uLnTx/>
                <a:uFillTx/>
                <a:latin typeface="Arial"/>
                <a:ea typeface="Arial"/>
                <a:cs typeface="Arial"/>
                <a:sym typeface="Arial"/>
              </a:rPr>
              <a:t>housing types that:</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750" name="Google Shape;750;p11"/>
          <p:cNvSpPr/>
          <p:nvPr/>
        </p:nvSpPr>
        <p:spPr>
          <a:xfrm>
            <a:off x="0" y="3726873"/>
            <a:ext cx="9144000" cy="665285"/>
          </a:xfrm>
          <a:prstGeom prst="rect">
            <a:avLst/>
          </a:prstGeom>
          <a:solidFill>
            <a:srgbClr val="D9D9D9"/>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sp>
        <p:nvSpPr>
          <p:cNvPr id="751" name="Google Shape;751;p11"/>
          <p:cNvSpPr/>
          <p:nvPr/>
        </p:nvSpPr>
        <p:spPr>
          <a:xfrm>
            <a:off x="3032369" y="1174917"/>
            <a:ext cx="5768732" cy="1392926"/>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grpSp>
        <p:nvGrpSpPr>
          <p:cNvPr id="752" name="Google Shape;752;p11"/>
          <p:cNvGrpSpPr/>
          <p:nvPr/>
        </p:nvGrpSpPr>
        <p:grpSpPr>
          <a:xfrm>
            <a:off x="0" y="2925416"/>
            <a:ext cx="9144000" cy="1495327"/>
            <a:chOff x="0" y="1448303"/>
            <a:chExt cx="9144000" cy="1495327"/>
          </a:xfrm>
        </p:grpSpPr>
        <p:pic>
          <p:nvPicPr>
            <p:cNvPr id="753" name="Google Shape;753;p11" descr="A picture containing diagram&#10;&#10;Description automatically generated"/>
            <p:cNvPicPr preferRelativeResize="0"/>
            <p:nvPr/>
          </p:nvPicPr>
          <p:blipFill rotWithShape="1">
            <a:blip r:embed="rId3">
              <a:alphaModFix/>
            </a:blip>
            <a:srcRect t="47059" b="13258"/>
            <a:stretch/>
          </p:blipFill>
          <p:spPr>
            <a:xfrm>
              <a:off x="0" y="1453373"/>
              <a:ext cx="4986952" cy="1490257"/>
            </a:xfrm>
            <a:prstGeom prst="rect">
              <a:avLst/>
            </a:prstGeom>
            <a:noFill/>
            <a:ln>
              <a:noFill/>
            </a:ln>
          </p:spPr>
        </p:pic>
        <p:pic>
          <p:nvPicPr>
            <p:cNvPr id="754" name="Google Shape;754;p11" descr="A picture containing diagram&#10;&#10;Description automatically generated"/>
            <p:cNvPicPr preferRelativeResize="0"/>
            <p:nvPr/>
          </p:nvPicPr>
          <p:blipFill rotWithShape="1">
            <a:blip r:embed="rId3">
              <a:alphaModFix/>
            </a:blip>
            <a:srcRect t="10488" b="52595"/>
            <a:stretch/>
          </p:blipFill>
          <p:spPr>
            <a:xfrm>
              <a:off x="4435895" y="1448303"/>
              <a:ext cx="4708105" cy="1346473"/>
            </a:xfrm>
            <a:prstGeom prst="rect">
              <a:avLst/>
            </a:prstGeom>
            <a:noFill/>
            <a:ln>
              <a:noFill/>
            </a:ln>
          </p:spPr>
        </p:pic>
      </p:grpSp>
      <p:sp>
        <p:nvSpPr>
          <p:cNvPr id="756" name="Google Shape;756;p11"/>
          <p:cNvSpPr txBox="1"/>
          <p:nvPr/>
        </p:nvSpPr>
        <p:spPr>
          <a:xfrm>
            <a:off x="3328974" y="1673673"/>
            <a:ext cx="1479766" cy="73866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141313"/>
              </a:buClr>
              <a:buSzPts val="1600"/>
              <a:buFont typeface="Arial"/>
              <a:buNone/>
              <a:tabLst/>
              <a:defRPr/>
            </a:pPr>
            <a:r>
              <a:rPr kumimoji="0" lang="en-US" sz="1600" b="1" i="0" u="none" strike="noStrike" kern="0" cap="none" spc="0" normalizeH="0" baseline="0" noProof="0" dirty="0">
                <a:ln>
                  <a:noFill/>
                </a:ln>
                <a:solidFill>
                  <a:srgbClr val="141313"/>
                </a:solidFill>
                <a:effectLst/>
                <a:uLnTx/>
                <a:uFillTx/>
                <a:latin typeface="Arial"/>
                <a:ea typeface="Arial"/>
                <a:cs typeface="Arial"/>
                <a:sym typeface="Arial"/>
              </a:rPr>
              <a:t>Have </a:t>
            </a:r>
            <a:r>
              <a:rPr kumimoji="0" lang="en-US" sz="1600" b="1" i="0" u="none" strike="noStrike" kern="0" cap="none" spc="0" normalizeH="0" baseline="0" noProof="0" dirty="0">
                <a:ln>
                  <a:noFill/>
                </a:ln>
                <a:solidFill>
                  <a:srgbClr val="D52B1E"/>
                </a:solidFill>
                <a:effectLst/>
                <a:uLnTx/>
                <a:uFillTx/>
                <a:latin typeface="Arial"/>
                <a:ea typeface="Arial"/>
                <a:cs typeface="Arial"/>
                <a:sym typeface="Arial"/>
              </a:rPr>
              <a:t>multiple</a:t>
            </a:r>
            <a:r>
              <a:rPr kumimoji="0" lang="en-US" sz="1600" b="1" i="0" u="none" strike="noStrike" kern="0" cap="none" spc="0" normalizeH="0" baseline="0" noProof="0" dirty="0">
                <a:ln>
                  <a:noFill/>
                </a:ln>
                <a:solidFill>
                  <a:srgbClr val="141313"/>
                </a:solidFill>
                <a:effectLst/>
                <a:uLnTx/>
                <a:uFillTx/>
                <a:latin typeface="Arial"/>
                <a:ea typeface="Arial"/>
                <a:cs typeface="Arial"/>
                <a:sym typeface="Arial"/>
              </a:rPr>
              <a:t> housing </a:t>
            </a:r>
            <a:br>
              <a:rPr kumimoji="0" lang="en-US" sz="1600" b="1" i="0" u="none" strike="noStrike" kern="0" cap="none" spc="0" normalizeH="0" baseline="0" noProof="0" dirty="0">
                <a:ln>
                  <a:noFill/>
                </a:ln>
                <a:solidFill>
                  <a:srgbClr val="141313"/>
                </a:solidFill>
                <a:effectLst/>
                <a:uLnTx/>
                <a:uFillTx/>
                <a:latin typeface="Arial"/>
                <a:ea typeface="Arial"/>
                <a:cs typeface="Arial"/>
                <a:sym typeface="Arial"/>
              </a:rPr>
            </a:br>
            <a:r>
              <a:rPr kumimoji="0" lang="en-US" sz="1600" b="1" i="0" u="none" strike="noStrike" kern="0" cap="none" spc="0" normalizeH="0" baseline="0" noProof="0" dirty="0">
                <a:ln>
                  <a:noFill/>
                </a:ln>
                <a:solidFill>
                  <a:srgbClr val="141313"/>
                </a:solidFill>
                <a:effectLst/>
                <a:uLnTx/>
                <a:uFillTx/>
                <a:latin typeface="Arial"/>
                <a:ea typeface="Arial"/>
                <a:cs typeface="Arial"/>
                <a:sym typeface="Arial"/>
              </a:rPr>
              <a:t>units</a:t>
            </a:r>
            <a:endParaRPr kumimoji="0" b="0" i="0" u="none" strike="noStrike" kern="0" cap="none" spc="0" normalizeH="0" baseline="0" noProof="0" dirty="0">
              <a:ln>
                <a:noFill/>
              </a:ln>
              <a:solidFill>
                <a:srgbClr val="000000"/>
              </a:solidFill>
              <a:effectLst/>
              <a:uLnTx/>
              <a:uFillTx/>
              <a:latin typeface="Arial"/>
              <a:cs typeface="Arial"/>
              <a:sym typeface="Arial"/>
            </a:endParaRPr>
          </a:p>
        </p:txBody>
      </p:sp>
      <p:sp>
        <p:nvSpPr>
          <p:cNvPr id="757" name="Google Shape;757;p11"/>
          <p:cNvSpPr txBox="1"/>
          <p:nvPr/>
        </p:nvSpPr>
        <p:spPr>
          <a:xfrm>
            <a:off x="5384801" y="1673673"/>
            <a:ext cx="3133970" cy="73866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141313"/>
              </a:buClr>
              <a:buSzPts val="1600"/>
              <a:buFont typeface="Arial"/>
              <a:buNone/>
              <a:tabLst/>
              <a:defRPr/>
            </a:pPr>
            <a:r>
              <a:rPr kumimoji="0" lang="en-US" sz="1600" b="1" i="0" u="none" strike="noStrike" kern="0" cap="none" spc="0" normalizeH="0" baseline="0" noProof="0" dirty="0">
                <a:ln>
                  <a:noFill/>
                </a:ln>
                <a:solidFill>
                  <a:srgbClr val="141313"/>
                </a:solidFill>
                <a:effectLst/>
                <a:uLnTx/>
                <a:uFillTx/>
                <a:latin typeface="Arial"/>
                <a:ea typeface="Arial"/>
                <a:cs typeface="Arial"/>
                <a:sym typeface="Arial"/>
              </a:rPr>
              <a:t>Are more similar in scale to </a:t>
            </a:r>
            <a:r>
              <a:rPr kumimoji="0" lang="en-US" sz="1600" b="1" i="0" u="none" strike="noStrike" kern="0" cap="none" spc="0" normalizeH="0" baseline="0" noProof="0" dirty="0">
                <a:ln>
                  <a:noFill/>
                </a:ln>
                <a:solidFill>
                  <a:srgbClr val="D52B1E"/>
                </a:solidFill>
                <a:effectLst/>
                <a:uLnTx/>
                <a:uFillTx/>
                <a:latin typeface="Arial"/>
                <a:ea typeface="Arial"/>
                <a:cs typeface="Arial"/>
                <a:sym typeface="Arial"/>
              </a:rPr>
              <a:t>single-detached homes </a:t>
            </a:r>
            <a:r>
              <a:rPr kumimoji="0" lang="en-US" sz="1600" b="1" i="0" u="none" strike="noStrike" kern="0" cap="none" spc="0" normalizeH="0" baseline="0" noProof="0" dirty="0">
                <a:ln>
                  <a:noFill/>
                </a:ln>
                <a:solidFill>
                  <a:srgbClr val="141313"/>
                </a:solidFill>
                <a:effectLst/>
                <a:uLnTx/>
                <a:uFillTx/>
                <a:latin typeface="Arial"/>
                <a:ea typeface="Arial"/>
                <a:cs typeface="Arial"/>
                <a:sym typeface="Arial"/>
              </a:rPr>
              <a:t>than to apartment buildings</a:t>
            </a:r>
            <a:endParaRPr kumimoji="0" b="0" i="0" u="none" strike="noStrike" kern="0" cap="none" spc="0" normalizeH="0" baseline="0" noProof="0" dirty="0">
              <a:ln>
                <a:noFill/>
              </a:ln>
              <a:solidFill>
                <a:srgbClr val="000000"/>
              </a:solidFill>
              <a:effectLst/>
              <a:uLnTx/>
              <a:uFillTx/>
              <a:latin typeface="Arial"/>
              <a:cs typeface="Arial"/>
              <a:sym typeface="Arial"/>
            </a:endParaRPr>
          </a:p>
        </p:txBody>
      </p:sp>
      <p:grpSp>
        <p:nvGrpSpPr>
          <p:cNvPr id="758" name="Google Shape;758;p11"/>
          <p:cNvGrpSpPr/>
          <p:nvPr/>
        </p:nvGrpSpPr>
        <p:grpSpPr>
          <a:xfrm>
            <a:off x="3328975" y="1330423"/>
            <a:ext cx="242274" cy="242274"/>
            <a:chOff x="632151" y="1769447"/>
            <a:chExt cx="264776" cy="264776"/>
          </a:xfrm>
        </p:grpSpPr>
        <p:sp>
          <p:nvSpPr>
            <p:cNvPr id="759" name="Google Shape;759;p11"/>
            <p:cNvSpPr/>
            <p:nvPr/>
          </p:nvSpPr>
          <p:spPr>
            <a:xfrm>
              <a:off x="632151" y="1769447"/>
              <a:ext cx="264776" cy="264776"/>
            </a:xfrm>
            <a:custGeom>
              <a:avLst/>
              <a:gdLst/>
              <a:ahLst/>
              <a:cxnLst/>
              <a:rect l="l" t="t" r="r" b="b"/>
              <a:pathLst>
                <a:path w="219075" h="219075" extrusionOk="0">
                  <a:moveTo>
                    <a:pt x="219075" y="109538"/>
                  </a:moveTo>
                  <a:cubicBezTo>
                    <a:pt x="219075" y="170033"/>
                    <a:pt x="170033" y="219075"/>
                    <a:pt x="109538" y="219075"/>
                  </a:cubicBezTo>
                  <a:cubicBezTo>
                    <a:pt x="49042" y="219075"/>
                    <a:pt x="0" y="170033"/>
                    <a:pt x="0" y="109538"/>
                  </a:cubicBezTo>
                  <a:cubicBezTo>
                    <a:pt x="0" y="49042"/>
                    <a:pt x="49042" y="0"/>
                    <a:pt x="109538" y="0"/>
                  </a:cubicBezTo>
                  <a:cubicBezTo>
                    <a:pt x="170033" y="0"/>
                    <a:pt x="219075" y="49042"/>
                    <a:pt x="219075" y="10953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sp>
          <p:nvSpPr>
            <p:cNvPr id="760" name="Google Shape;760;p11"/>
            <p:cNvSpPr/>
            <p:nvPr/>
          </p:nvSpPr>
          <p:spPr>
            <a:xfrm>
              <a:off x="716915" y="1868498"/>
              <a:ext cx="95250" cy="66675"/>
            </a:xfrm>
            <a:custGeom>
              <a:avLst/>
              <a:gdLst/>
              <a:ahLst/>
              <a:cxnLst/>
              <a:rect l="l" t="t" r="r" b="b"/>
              <a:pathLst>
                <a:path w="95250" h="66675" extrusionOk="0">
                  <a:moveTo>
                    <a:pt x="95250" y="0"/>
                  </a:moveTo>
                  <a:lnTo>
                    <a:pt x="23813" y="66675"/>
                  </a:lnTo>
                  <a:lnTo>
                    <a:pt x="0" y="42863"/>
                  </a:lnTo>
                </a:path>
              </a:pathLst>
            </a:custGeom>
            <a:noFill/>
            <a:ln w="1587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grpSp>
      <p:grpSp>
        <p:nvGrpSpPr>
          <p:cNvPr id="761" name="Google Shape;761;p11"/>
          <p:cNvGrpSpPr/>
          <p:nvPr/>
        </p:nvGrpSpPr>
        <p:grpSpPr>
          <a:xfrm>
            <a:off x="5384800" y="1330423"/>
            <a:ext cx="242274" cy="242274"/>
            <a:chOff x="632151" y="1769447"/>
            <a:chExt cx="264776" cy="264776"/>
          </a:xfrm>
        </p:grpSpPr>
        <p:sp>
          <p:nvSpPr>
            <p:cNvPr id="762" name="Google Shape;762;p11"/>
            <p:cNvSpPr/>
            <p:nvPr/>
          </p:nvSpPr>
          <p:spPr>
            <a:xfrm>
              <a:off x="632151" y="1769447"/>
              <a:ext cx="264776" cy="264776"/>
            </a:xfrm>
            <a:custGeom>
              <a:avLst/>
              <a:gdLst/>
              <a:ahLst/>
              <a:cxnLst/>
              <a:rect l="l" t="t" r="r" b="b"/>
              <a:pathLst>
                <a:path w="219075" h="219075" extrusionOk="0">
                  <a:moveTo>
                    <a:pt x="219075" y="109538"/>
                  </a:moveTo>
                  <a:cubicBezTo>
                    <a:pt x="219075" y="170033"/>
                    <a:pt x="170033" y="219075"/>
                    <a:pt x="109538" y="219075"/>
                  </a:cubicBezTo>
                  <a:cubicBezTo>
                    <a:pt x="49042" y="219075"/>
                    <a:pt x="0" y="170033"/>
                    <a:pt x="0" y="109538"/>
                  </a:cubicBezTo>
                  <a:cubicBezTo>
                    <a:pt x="0" y="49042"/>
                    <a:pt x="49042" y="0"/>
                    <a:pt x="109538" y="0"/>
                  </a:cubicBezTo>
                  <a:cubicBezTo>
                    <a:pt x="170033" y="0"/>
                    <a:pt x="219075" y="49042"/>
                    <a:pt x="219075" y="10953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sp>
          <p:nvSpPr>
            <p:cNvPr id="763" name="Google Shape;763;p11"/>
            <p:cNvSpPr/>
            <p:nvPr/>
          </p:nvSpPr>
          <p:spPr>
            <a:xfrm>
              <a:off x="716915" y="1868498"/>
              <a:ext cx="95250" cy="66675"/>
            </a:xfrm>
            <a:custGeom>
              <a:avLst/>
              <a:gdLst/>
              <a:ahLst/>
              <a:cxnLst/>
              <a:rect l="l" t="t" r="r" b="b"/>
              <a:pathLst>
                <a:path w="95250" h="66675" extrusionOk="0">
                  <a:moveTo>
                    <a:pt x="95250" y="0"/>
                  </a:moveTo>
                  <a:lnTo>
                    <a:pt x="23813" y="66675"/>
                  </a:lnTo>
                  <a:lnTo>
                    <a:pt x="0" y="42863"/>
                  </a:lnTo>
                </a:path>
              </a:pathLst>
            </a:custGeom>
            <a:noFill/>
            <a:ln w="1587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grpSp>
      <p:cxnSp>
        <p:nvCxnSpPr>
          <p:cNvPr id="764" name="Google Shape;764;p11"/>
          <p:cNvCxnSpPr>
            <a:cxnSpLocks/>
          </p:cNvCxnSpPr>
          <p:nvPr/>
        </p:nvCxnSpPr>
        <p:spPr>
          <a:xfrm flipV="1">
            <a:off x="5032623" y="1323406"/>
            <a:ext cx="0" cy="1095949"/>
          </a:xfrm>
          <a:prstGeom prst="straightConnector1">
            <a:avLst/>
          </a:prstGeom>
          <a:noFill/>
          <a:ln w="9525" cap="flat" cmpd="sng">
            <a:solidFill>
              <a:srgbClr val="D9D9D9"/>
            </a:solidFill>
            <a:prstDash val="solid"/>
            <a:round/>
            <a:headEnd type="none" w="sm" len="sm"/>
            <a:tailEnd type="none" w="sm" len="sm"/>
          </a:ln>
        </p:spPr>
      </p:cxnSp>
      <p:pic>
        <p:nvPicPr>
          <p:cNvPr id="765" name="Google Shape;765;p11"/>
          <p:cNvPicPr preferRelativeResize="0"/>
          <p:nvPr/>
        </p:nvPicPr>
        <p:blipFill rotWithShape="1">
          <a:blip r:embed="rId4">
            <a:alphaModFix/>
          </a:blip>
          <a:srcRect/>
          <a:stretch/>
        </p:blipFill>
        <p:spPr>
          <a:xfrm>
            <a:off x="358775" y="1315270"/>
            <a:ext cx="579071" cy="579071"/>
          </a:xfrm>
          <a:prstGeom prst="rect">
            <a:avLst/>
          </a:prstGeom>
          <a:noFill/>
          <a:ln>
            <a:noFill/>
          </a:ln>
        </p:spPr>
      </p:pic>
      <p:sp>
        <p:nvSpPr>
          <p:cNvPr id="3" name="Google Shape;724;p34">
            <a:extLst>
              <a:ext uri="{FF2B5EF4-FFF2-40B4-BE49-F238E27FC236}">
                <a16:creationId xmlns:a16="http://schemas.microsoft.com/office/drawing/2014/main" id="{998FE477-B58C-EFE3-D7B7-F3B899FCF424}"/>
              </a:ext>
            </a:extLst>
          </p:cNvPr>
          <p:cNvSpPr txBox="1">
            <a:spLocks noGrp="1"/>
          </p:cNvSpPr>
          <p:nvPr>
            <p:ph type="title"/>
          </p:nvPr>
        </p:nvSpPr>
        <p:spPr>
          <a:xfrm>
            <a:off x="352629" y="343913"/>
            <a:ext cx="8438744" cy="369332"/>
          </a:xfrm>
        </p:spPr>
        <p:txBody>
          <a:bodyPr vert="horz" wrap="square" lIns="0" tIns="0" rIns="0" bIns="0" rtlCol="0" anchor="t">
            <a:spAutoFit/>
          </a:bodyPr>
          <a:lstStyle/>
          <a:p>
            <a:pPr marL="0" lvl="0" indent="0" defTabSz="457200" eaLnBrk="1" fontAlgn="auto" latinLnBrk="0" hangingPunct="1">
              <a:spcBef>
                <a:spcPct val="0"/>
              </a:spcBef>
              <a:tabLst/>
              <a:defRPr/>
            </a:pPr>
            <a:r>
              <a:rPr lang="en-US" sz="2400" kern="1200" dirty="0">
                <a:solidFill>
                  <a:schemeClr val="bg2"/>
                </a:solidFill>
                <a:ea typeface="+mj-ea"/>
              </a:rPr>
              <a:t>Middle Housing?</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772;p12">
            <a:extLst>
              <a:ext uri="{FF2B5EF4-FFF2-40B4-BE49-F238E27FC236}">
                <a16:creationId xmlns:a16="http://schemas.microsoft.com/office/drawing/2014/main" id="{08951174-96DE-6658-BF52-8A0B045A0E1C}"/>
              </a:ext>
            </a:extLst>
          </p:cNvPr>
          <p:cNvSpPr/>
          <p:nvPr/>
        </p:nvSpPr>
        <p:spPr>
          <a:xfrm>
            <a:off x="1" y="1"/>
            <a:ext cx="9144000" cy="164591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sp>
        <p:nvSpPr>
          <p:cNvPr id="3" name="Google Shape;773;p12">
            <a:extLst>
              <a:ext uri="{FF2B5EF4-FFF2-40B4-BE49-F238E27FC236}">
                <a16:creationId xmlns:a16="http://schemas.microsoft.com/office/drawing/2014/main" id="{658121EF-4C98-359D-9BE0-9A1718696D2C}"/>
              </a:ext>
            </a:extLst>
          </p:cNvPr>
          <p:cNvSpPr/>
          <p:nvPr/>
        </p:nvSpPr>
        <p:spPr>
          <a:xfrm>
            <a:off x="6148" y="971550"/>
            <a:ext cx="9137852" cy="321950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4" name="Google Shape;774;p12">
            <a:extLst>
              <a:ext uri="{FF2B5EF4-FFF2-40B4-BE49-F238E27FC236}">
                <a16:creationId xmlns:a16="http://schemas.microsoft.com/office/drawing/2014/main" id="{5CFF3BC1-229C-A6E2-593E-3E8A74EA24A4}"/>
              </a:ext>
            </a:extLst>
          </p:cNvPr>
          <p:cNvSpPr/>
          <p:nvPr/>
        </p:nvSpPr>
        <p:spPr>
          <a:xfrm>
            <a:off x="2501492" y="1189434"/>
            <a:ext cx="1938553" cy="31075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5" name="Google Shape;775;p12">
            <a:extLst>
              <a:ext uri="{FF2B5EF4-FFF2-40B4-BE49-F238E27FC236}">
                <a16:creationId xmlns:a16="http://schemas.microsoft.com/office/drawing/2014/main" id="{E55E10E3-A031-2721-6546-65675F3883C1}"/>
              </a:ext>
            </a:extLst>
          </p:cNvPr>
          <p:cNvSpPr/>
          <p:nvPr/>
        </p:nvSpPr>
        <p:spPr>
          <a:xfrm>
            <a:off x="4677156" y="1189434"/>
            <a:ext cx="1938553" cy="31075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6" name="Google Shape;776;p12">
            <a:extLst>
              <a:ext uri="{FF2B5EF4-FFF2-40B4-BE49-F238E27FC236}">
                <a16:creationId xmlns:a16="http://schemas.microsoft.com/office/drawing/2014/main" id="{AD98513D-68E5-CFCF-57D9-C0948E008864}"/>
              </a:ext>
            </a:extLst>
          </p:cNvPr>
          <p:cNvSpPr/>
          <p:nvPr/>
        </p:nvSpPr>
        <p:spPr>
          <a:xfrm>
            <a:off x="6852821" y="1189434"/>
            <a:ext cx="1938553" cy="31075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7" name="Google Shape;777;p12">
            <a:extLst>
              <a:ext uri="{FF2B5EF4-FFF2-40B4-BE49-F238E27FC236}">
                <a16:creationId xmlns:a16="http://schemas.microsoft.com/office/drawing/2014/main" id="{7FDD67E8-C702-75C7-8830-85B8FECA08A6}"/>
              </a:ext>
            </a:extLst>
          </p:cNvPr>
          <p:cNvSpPr/>
          <p:nvPr/>
        </p:nvSpPr>
        <p:spPr>
          <a:xfrm>
            <a:off x="2501492" y="4085133"/>
            <a:ext cx="1938553" cy="105917"/>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8" name="Google Shape;778;p12">
            <a:extLst>
              <a:ext uri="{FF2B5EF4-FFF2-40B4-BE49-F238E27FC236}">
                <a16:creationId xmlns:a16="http://schemas.microsoft.com/office/drawing/2014/main" id="{06A17F32-3D40-BA5C-22EC-8A02639C081E}"/>
              </a:ext>
            </a:extLst>
          </p:cNvPr>
          <p:cNvSpPr/>
          <p:nvPr/>
        </p:nvSpPr>
        <p:spPr>
          <a:xfrm>
            <a:off x="4677156" y="4085133"/>
            <a:ext cx="1938553" cy="105917"/>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9" name="Google Shape;779;p12">
            <a:extLst>
              <a:ext uri="{FF2B5EF4-FFF2-40B4-BE49-F238E27FC236}">
                <a16:creationId xmlns:a16="http://schemas.microsoft.com/office/drawing/2014/main" id="{60393340-67C0-8518-DF45-12743741E649}"/>
              </a:ext>
            </a:extLst>
          </p:cNvPr>
          <p:cNvSpPr/>
          <p:nvPr/>
        </p:nvSpPr>
        <p:spPr>
          <a:xfrm>
            <a:off x="6852821" y="4085133"/>
            <a:ext cx="1938553" cy="105917"/>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10" name="Google Shape;780;p12">
            <a:extLst>
              <a:ext uri="{FF2B5EF4-FFF2-40B4-BE49-F238E27FC236}">
                <a16:creationId xmlns:a16="http://schemas.microsoft.com/office/drawing/2014/main" id="{78D83C71-0563-CC4E-4B5D-3AB52BDFFFFF}"/>
              </a:ext>
            </a:extLst>
          </p:cNvPr>
          <p:cNvSpPr/>
          <p:nvPr/>
        </p:nvSpPr>
        <p:spPr>
          <a:xfrm>
            <a:off x="352630" y="1189434"/>
            <a:ext cx="1938553" cy="31075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11" name="Google Shape;781;p12">
            <a:extLst>
              <a:ext uri="{FF2B5EF4-FFF2-40B4-BE49-F238E27FC236}">
                <a16:creationId xmlns:a16="http://schemas.microsoft.com/office/drawing/2014/main" id="{02950F03-E4F9-BE09-31EE-7CF22FF4D746}"/>
              </a:ext>
            </a:extLst>
          </p:cNvPr>
          <p:cNvSpPr/>
          <p:nvPr/>
        </p:nvSpPr>
        <p:spPr>
          <a:xfrm>
            <a:off x="352630" y="4085133"/>
            <a:ext cx="1938553" cy="105917"/>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13" name="Google Shape;784;p12">
            <a:extLst>
              <a:ext uri="{FF2B5EF4-FFF2-40B4-BE49-F238E27FC236}">
                <a16:creationId xmlns:a16="http://schemas.microsoft.com/office/drawing/2014/main" id="{4B243F89-5C5D-627D-B87C-E428C61D9CA2}"/>
              </a:ext>
            </a:extLst>
          </p:cNvPr>
          <p:cNvSpPr/>
          <p:nvPr/>
        </p:nvSpPr>
        <p:spPr>
          <a:xfrm>
            <a:off x="2714070" y="2148171"/>
            <a:ext cx="1513397" cy="147732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t>Allows for </a:t>
            </a:r>
            <a:b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br>
            <a:r>
              <a:rPr kumimoji="0" lang="en-US" sz="1200" b="1" i="0" u="none" strike="noStrike" kern="0" cap="none" spc="0" normalizeH="0" baseline="0" noProof="0" dirty="0">
                <a:ln>
                  <a:noFill/>
                </a:ln>
                <a:solidFill>
                  <a:srgbClr val="141313"/>
                </a:solidFill>
                <a:effectLst/>
                <a:uLnTx/>
                <a:uFillTx/>
                <a:latin typeface="Arial"/>
                <a:ea typeface="Arial"/>
                <a:cs typeface="Arial"/>
                <a:sym typeface="Arial"/>
              </a:rPr>
              <a:t>lower-cost housing </a:t>
            </a:r>
            <a: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t>options, </a:t>
            </a:r>
            <a:r>
              <a:rPr kumimoji="0" lang="en-US" sz="1200" b="1" i="0" u="none" strike="noStrike" kern="0" cap="none" spc="0" normalizeH="0" baseline="0" noProof="0" dirty="0">
                <a:ln>
                  <a:noFill/>
                </a:ln>
                <a:solidFill>
                  <a:srgbClr val="141313"/>
                </a:solidFill>
                <a:effectLst/>
                <a:uLnTx/>
                <a:uFillTx/>
                <a:latin typeface="Arial"/>
                <a:ea typeface="Arial"/>
                <a:cs typeface="Arial"/>
                <a:sym typeface="Arial"/>
              </a:rPr>
              <a:t>expands homeownership </a:t>
            </a:r>
            <a: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t>opportunities in </a:t>
            </a:r>
            <a:b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br>
            <a:r>
              <a:rPr kumimoji="0" lang="en-US" sz="1200" b="1" i="0" u="none" strike="noStrike" kern="0" cap="none" spc="0" normalizeH="0" baseline="0" noProof="0" dirty="0">
                <a:ln>
                  <a:noFill/>
                </a:ln>
                <a:solidFill>
                  <a:srgbClr val="141313"/>
                </a:solidFill>
                <a:effectLst/>
                <a:uLnTx/>
                <a:uFillTx/>
                <a:latin typeface="Arial"/>
                <a:ea typeface="Arial"/>
                <a:cs typeface="Arial"/>
                <a:sym typeface="Arial"/>
              </a:rPr>
              <a:t>high-opportunity neighborhoods </a:t>
            </a:r>
            <a: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t>(schools, parks, jobs)</a:t>
            </a:r>
            <a:endParaRPr kumimoji="0" sz="1600" b="0" i="0" u="none" strike="noStrike" kern="0" cap="none" spc="0" normalizeH="0" baseline="0" noProof="0" dirty="0">
              <a:ln>
                <a:noFill/>
              </a:ln>
              <a:solidFill>
                <a:srgbClr val="000000"/>
              </a:solidFill>
              <a:effectLst/>
              <a:uLnTx/>
              <a:uFillTx/>
              <a:latin typeface="Arial"/>
              <a:cs typeface="Arial"/>
              <a:sym typeface="Arial"/>
            </a:endParaRPr>
          </a:p>
        </p:txBody>
      </p:sp>
      <p:sp>
        <p:nvSpPr>
          <p:cNvPr id="14" name="Google Shape;785;p12">
            <a:extLst>
              <a:ext uri="{FF2B5EF4-FFF2-40B4-BE49-F238E27FC236}">
                <a16:creationId xmlns:a16="http://schemas.microsoft.com/office/drawing/2014/main" id="{35F16BB6-325D-5282-6F4B-2F51A5897F64}"/>
              </a:ext>
            </a:extLst>
          </p:cNvPr>
          <p:cNvSpPr/>
          <p:nvPr/>
        </p:nvSpPr>
        <p:spPr>
          <a:xfrm>
            <a:off x="4872868" y="2148171"/>
            <a:ext cx="1513397" cy="1661993"/>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141313"/>
              </a:buClr>
              <a:buSzPts val="1100"/>
              <a:buFont typeface="Arial"/>
              <a:buNone/>
              <a:tabLst/>
              <a:defRPr/>
            </a:pPr>
            <a: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t>Promotes </a:t>
            </a:r>
            <a:r>
              <a:rPr kumimoji="0" lang="en-US" sz="1200" b="1" i="0" u="none" strike="noStrike" kern="0" cap="none" spc="0" normalizeH="0" baseline="0" noProof="0" dirty="0">
                <a:ln>
                  <a:noFill/>
                </a:ln>
                <a:solidFill>
                  <a:srgbClr val="141313"/>
                </a:solidFill>
                <a:effectLst/>
                <a:uLnTx/>
                <a:uFillTx/>
                <a:latin typeface="Arial"/>
                <a:ea typeface="Arial"/>
                <a:cs typeface="Arial"/>
                <a:sym typeface="Arial"/>
              </a:rPr>
              <a:t>smart </a:t>
            </a:r>
            <a:br>
              <a:rPr kumimoji="0" lang="en-US" sz="1200" b="1" i="0" u="none" strike="noStrike" kern="0" cap="none" spc="0" normalizeH="0" baseline="0" noProof="0" dirty="0">
                <a:ln>
                  <a:noFill/>
                </a:ln>
                <a:solidFill>
                  <a:srgbClr val="141313"/>
                </a:solidFill>
                <a:effectLst/>
                <a:uLnTx/>
                <a:uFillTx/>
                <a:latin typeface="Arial"/>
                <a:ea typeface="Arial"/>
                <a:cs typeface="Arial"/>
                <a:sym typeface="Arial"/>
              </a:rPr>
            </a:br>
            <a:r>
              <a:rPr kumimoji="0" lang="en-US" sz="1200" b="1" i="0" u="none" strike="noStrike" kern="0" cap="none" spc="0" normalizeH="0" baseline="0" noProof="0" dirty="0">
                <a:ln>
                  <a:noFill/>
                </a:ln>
                <a:solidFill>
                  <a:srgbClr val="141313"/>
                </a:solidFill>
                <a:effectLst/>
                <a:uLnTx/>
                <a:uFillTx/>
                <a:latin typeface="Arial"/>
                <a:ea typeface="Arial"/>
                <a:cs typeface="Arial"/>
                <a:sym typeface="Arial"/>
              </a:rPr>
              <a:t>land use and sustainability </a:t>
            </a:r>
            <a: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t>by supporting infill and compact development, </a:t>
            </a:r>
            <a:b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br>
            <a: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t>often in walkable neighborhoods, closer to public transit</a:t>
            </a:r>
            <a:endParaRPr kumimoji="0" sz="1600" b="0" i="0" u="none" strike="noStrike" kern="0" cap="none" spc="0" normalizeH="0" baseline="0" noProof="0" dirty="0">
              <a:ln>
                <a:noFill/>
              </a:ln>
              <a:solidFill>
                <a:srgbClr val="000000"/>
              </a:solidFill>
              <a:effectLst/>
              <a:uLnTx/>
              <a:uFillTx/>
              <a:latin typeface="Arial"/>
              <a:cs typeface="Arial"/>
              <a:sym typeface="Arial"/>
            </a:endParaRPr>
          </a:p>
        </p:txBody>
      </p:sp>
      <p:sp>
        <p:nvSpPr>
          <p:cNvPr id="15" name="Google Shape;786;p12">
            <a:extLst>
              <a:ext uri="{FF2B5EF4-FFF2-40B4-BE49-F238E27FC236}">
                <a16:creationId xmlns:a16="http://schemas.microsoft.com/office/drawing/2014/main" id="{269DF105-876B-36FB-D1F3-BF662166C63F}"/>
              </a:ext>
            </a:extLst>
          </p:cNvPr>
          <p:cNvSpPr/>
          <p:nvPr/>
        </p:nvSpPr>
        <p:spPr>
          <a:xfrm>
            <a:off x="7065399" y="2148171"/>
            <a:ext cx="1513397" cy="110799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r>
              <a:rPr kumimoji="0" lang="en-US" sz="1200" b="1" i="0" u="none" strike="noStrike" kern="0" cap="none" spc="0" normalizeH="0" baseline="0" noProof="0" dirty="0">
                <a:ln>
                  <a:noFill/>
                </a:ln>
                <a:solidFill>
                  <a:srgbClr val="141313"/>
                </a:solidFill>
                <a:effectLst/>
                <a:uLnTx/>
                <a:uFillTx/>
                <a:latin typeface="Arial"/>
                <a:ea typeface="Arial"/>
                <a:cs typeface="Arial"/>
                <a:sym typeface="Arial"/>
              </a:rPr>
              <a:t>Preserves neighborhoods </a:t>
            </a:r>
            <a:br>
              <a:rPr kumimoji="0" lang="en-US" sz="1200" b="1" i="0" u="none" strike="noStrike" kern="0" cap="none" spc="0" normalizeH="0" baseline="0" noProof="0" dirty="0">
                <a:ln>
                  <a:noFill/>
                </a:ln>
                <a:solidFill>
                  <a:srgbClr val="141313"/>
                </a:solidFill>
                <a:effectLst/>
                <a:uLnTx/>
                <a:uFillTx/>
                <a:latin typeface="Arial"/>
                <a:ea typeface="Arial"/>
                <a:cs typeface="Arial"/>
                <a:sym typeface="Arial"/>
              </a:rPr>
            </a:br>
            <a: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t>and blends well in neighborhoods with </a:t>
            </a:r>
            <a:b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br>
            <a: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t>single-detached homes</a:t>
            </a:r>
            <a:endParaRPr kumimoji="0" sz="1600" b="0" i="0" u="none" strike="noStrike" kern="0" cap="none" spc="0" normalizeH="0" baseline="0" noProof="0" dirty="0">
              <a:ln>
                <a:noFill/>
              </a:ln>
              <a:solidFill>
                <a:srgbClr val="000000"/>
              </a:solidFill>
              <a:effectLst/>
              <a:uLnTx/>
              <a:uFillTx/>
              <a:latin typeface="Arial"/>
              <a:cs typeface="Arial"/>
              <a:sym typeface="Arial"/>
            </a:endParaRPr>
          </a:p>
        </p:txBody>
      </p:sp>
      <p:sp>
        <p:nvSpPr>
          <p:cNvPr id="16" name="Google Shape;787;p12">
            <a:extLst>
              <a:ext uri="{FF2B5EF4-FFF2-40B4-BE49-F238E27FC236}">
                <a16:creationId xmlns:a16="http://schemas.microsoft.com/office/drawing/2014/main" id="{825B18B8-1ECD-2D6D-E4E4-61B9A1BC26B4}"/>
              </a:ext>
            </a:extLst>
          </p:cNvPr>
          <p:cNvSpPr/>
          <p:nvPr/>
        </p:nvSpPr>
        <p:spPr>
          <a:xfrm>
            <a:off x="563153" y="2148171"/>
            <a:ext cx="1513397" cy="147732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t>Helps </a:t>
            </a:r>
            <a:r>
              <a:rPr kumimoji="0" lang="en-US" sz="1200" b="1" i="0" u="none" strike="noStrike" kern="0" cap="none" spc="0" normalizeH="0" baseline="0" noProof="0" dirty="0">
                <a:ln>
                  <a:noFill/>
                </a:ln>
                <a:solidFill>
                  <a:srgbClr val="141313"/>
                </a:solidFill>
                <a:effectLst/>
                <a:uLnTx/>
                <a:uFillTx/>
                <a:latin typeface="Arial"/>
                <a:ea typeface="Arial"/>
                <a:cs typeface="Arial"/>
                <a:sym typeface="Arial"/>
              </a:rPr>
              <a:t>meet housing needs </a:t>
            </a:r>
            <a: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t>of growing communities and provides </a:t>
            </a:r>
            <a:r>
              <a:rPr kumimoji="0" lang="en-US" sz="1200" b="1" i="0" u="none" strike="noStrike" kern="0" cap="none" spc="0" normalizeH="0" baseline="0" noProof="0" dirty="0">
                <a:ln>
                  <a:noFill/>
                </a:ln>
                <a:solidFill>
                  <a:srgbClr val="141313"/>
                </a:solidFill>
                <a:effectLst/>
                <a:uLnTx/>
                <a:uFillTx/>
                <a:latin typeface="Arial"/>
                <a:ea typeface="Arial"/>
                <a:cs typeface="Arial"/>
                <a:sym typeface="Arial"/>
              </a:rPr>
              <a:t>diverse</a:t>
            </a:r>
            <a: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t> housing options such as smaller homes, multigenerational homes</a:t>
            </a:r>
            <a:endParaRPr kumimoji="0" sz="1600" b="0" i="0" u="none" strike="noStrike" kern="0" cap="none" spc="0" normalizeH="0" baseline="0" noProof="0" dirty="0">
              <a:ln>
                <a:noFill/>
              </a:ln>
              <a:solidFill>
                <a:srgbClr val="000000"/>
              </a:solidFill>
              <a:effectLst/>
              <a:uLnTx/>
              <a:uFillTx/>
              <a:latin typeface="Arial"/>
              <a:cs typeface="Arial"/>
              <a:sym typeface="Arial"/>
            </a:endParaRPr>
          </a:p>
        </p:txBody>
      </p:sp>
      <p:grpSp>
        <p:nvGrpSpPr>
          <p:cNvPr id="27" name="Group 26">
            <a:extLst>
              <a:ext uri="{FF2B5EF4-FFF2-40B4-BE49-F238E27FC236}">
                <a16:creationId xmlns:a16="http://schemas.microsoft.com/office/drawing/2014/main" id="{B40603C8-A332-A29A-1F64-767A92CC1F19}"/>
              </a:ext>
            </a:extLst>
          </p:cNvPr>
          <p:cNvGrpSpPr/>
          <p:nvPr/>
        </p:nvGrpSpPr>
        <p:grpSpPr>
          <a:xfrm>
            <a:off x="563153" y="1413909"/>
            <a:ext cx="514597" cy="514597"/>
            <a:chOff x="775947" y="1390464"/>
            <a:chExt cx="514597" cy="514597"/>
          </a:xfrm>
        </p:grpSpPr>
        <p:sp>
          <p:nvSpPr>
            <p:cNvPr id="17" name="Google Shape;788;p12">
              <a:extLst>
                <a:ext uri="{FF2B5EF4-FFF2-40B4-BE49-F238E27FC236}">
                  <a16:creationId xmlns:a16="http://schemas.microsoft.com/office/drawing/2014/main" id="{8926B208-322B-5848-7F66-981E24F5C360}"/>
                </a:ext>
              </a:extLst>
            </p:cNvPr>
            <p:cNvSpPr/>
            <p:nvPr/>
          </p:nvSpPr>
          <p:spPr>
            <a:xfrm>
              <a:off x="775947" y="1390464"/>
              <a:ext cx="514597" cy="514597"/>
            </a:xfrm>
            <a:prstGeom prst="ellipse">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pic>
          <p:nvPicPr>
            <p:cNvPr id="21" name="Google Shape;792;p12">
              <a:extLst>
                <a:ext uri="{FF2B5EF4-FFF2-40B4-BE49-F238E27FC236}">
                  <a16:creationId xmlns:a16="http://schemas.microsoft.com/office/drawing/2014/main" id="{07DD55EC-15C7-9F8F-3305-F981B5CF1F0B}"/>
                </a:ext>
              </a:extLst>
            </p:cNvPr>
            <p:cNvPicPr preferRelativeResize="0"/>
            <p:nvPr/>
          </p:nvPicPr>
          <p:blipFill rotWithShape="1">
            <a:blip r:embed="rId2">
              <a:alphaModFix/>
            </a:blip>
            <a:srcRect/>
            <a:stretch/>
          </p:blipFill>
          <p:spPr>
            <a:xfrm>
              <a:off x="894700" y="1509217"/>
              <a:ext cx="277091" cy="277091"/>
            </a:xfrm>
            <a:prstGeom prst="rect">
              <a:avLst/>
            </a:prstGeom>
            <a:noFill/>
            <a:ln>
              <a:noFill/>
            </a:ln>
          </p:spPr>
        </p:pic>
      </p:grpSp>
      <p:grpSp>
        <p:nvGrpSpPr>
          <p:cNvPr id="28" name="Group 27">
            <a:extLst>
              <a:ext uri="{FF2B5EF4-FFF2-40B4-BE49-F238E27FC236}">
                <a16:creationId xmlns:a16="http://schemas.microsoft.com/office/drawing/2014/main" id="{C394013D-9A91-41B7-3EA4-1114628DA16B}"/>
              </a:ext>
            </a:extLst>
          </p:cNvPr>
          <p:cNvGrpSpPr/>
          <p:nvPr/>
        </p:nvGrpSpPr>
        <p:grpSpPr>
          <a:xfrm>
            <a:off x="2714070" y="1413909"/>
            <a:ext cx="514597" cy="514597"/>
            <a:chOff x="2812691" y="1390464"/>
            <a:chExt cx="514597" cy="514597"/>
          </a:xfrm>
        </p:grpSpPr>
        <p:sp>
          <p:nvSpPr>
            <p:cNvPr id="18" name="Google Shape;789;p12">
              <a:extLst>
                <a:ext uri="{FF2B5EF4-FFF2-40B4-BE49-F238E27FC236}">
                  <a16:creationId xmlns:a16="http://schemas.microsoft.com/office/drawing/2014/main" id="{54C51CEB-4818-F3CC-C0F4-8AB17AE26AAE}"/>
                </a:ext>
              </a:extLst>
            </p:cNvPr>
            <p:cNvSpPr/>
            <p:nvPr/>
          </p:nvSpPr>
          <p:spPr>
            <a:xfrm>
              <a:off x="2812691" y="1390464"/>
              <a:ext cx="514597" cy="514597"/>
            </a:xfrm>
            <a:prstGeom prst="ellipse">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pic>
          <p:nvPicPr>
            <p:cNvPr id="22" name="Google Shape;793;p12">
              <a:extLst>
                <a:ext uri="{FF2B5EF4-FFF2-40B4-BE49-F238E27FC236}">
                  <a16:creationId xmlns:a16="http://schemas.microsoft.com/office/drawing/2014/main" id="{64AFE0C8-99DE-86A6-1F7B-B93B6E0DA92D}"/>
                </a:ext>
              </a:extLst>
            </p:cNvPr>
            <p:cNvPicPr preferRelativeResize="0"/>
            <p:nvPr/>
          </p:nvPicPr>
          <p:blipFill rotWithShape="1">
            <a:blip r:embed="rId3">
              <a:alphaModFix/>
            </a:blip>
            <a:srcRect/>
            <a:stretch/>
          </p:blipFill>
          <p:spPr>
            <a:xfrm>
              <a:off x="2912996" y="1490769"/>
              <a:ext cx="313986" cy="313986"/>
            </a:xfrm>
            <a:prstGeom prst="rect">
              <a:avLst/>
            </a:prstGeom>
            <a:noFill/>
            <a:ln>
              <a:noFill/>
            </a:ln>
          </p:spPr>
        </p:pic>
      </p:grpSp>
      <p:grpSp>
        <p:nvGrpSpPr>
          <p:cNvPr id="29" name="Group 28">
            <a:extLst>
              <a:ext uri="{FF2B5EF4-FFF2-40B4-BE49-F238E27FC236}">
                <a16:creationId xmlns:a16="http://schemas.microsoft.com/office/drawing/2014/main" id="{DAA444FA-3FB3-9328-EBA6-7B889D9C5A03}"/>
              </a:ext>
            </a:extLst>
          </p:cNvPr>
          <p:cNvGrpSpPr/>
          <p:nvPr/>
        </p:nvGrpSpPr>
        <p:grpSpPr>
          <a:xfrm>
            <a:off x="4872868" y="1413909"/>
            <a:ext cx="514597" cy="514597"/>
            <a:chOff x="4872868" y="1390464"/>
            <a:chExt cx="514597" cy="514597"/>
          </a:xfrm>
        </p:grpSpPr>
        <p:sp>
          <p:nvSpPr>
            <p:cNvPr id="19" name="Google Shape;790;p12">
              <a:extLst>
                <a:ext uri="{FF2B5EF4-FFF2-40B4-BE49-F238E27FC236}">
                  <a16:creationId xmlns:a16="http://schemas.microsoft.com/office/drawing/2014/main" id="{FBC51D2F-8F4A-E1F5-17D0-54CD18DE7417}"/>
                </a:ext>
              </a:extLst>
            </p:cNvPr>
            <p:cNvSpPr/>
            <p:nvPr/>
          </p:nvSpPr>
          <p:spPr>
            <a:xfrm>
              <a:off x="4872868" y="1390464"/>
              <a:ext cx="514597" cy="514597"/>
            </a:xfrm>
            <a:prstGeom prst="ellipse">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pic>
          <p:nvPicPr>
            <p:cNvPr id="23" name="Google Shape;794;p12">
              <a:extLst>
                <a:ext uri="{FF2B5EF4-FFF2-40B4-BE49-F238E27FC236}">
                  <a16:creationId xmlns:a16="http://schemas.microsoft.com/office/drawing/2014/main" id="{7A196956-152C-707F-E69C-3BA691AF8308}"/>
                </a:ext>
              </a:extLst>
            </p:cNvPr>
            <p:cNvPicPr preferRelativeResize="0"/>
            <p:nvPr/>
          </p:nvPicPr>
          <p:blipFill rotWithShape="1">
            <a:blip r:embed="rId4">
              <a:alphaModFix/>
            </a:blip>
            <a:srcRect/>
            <a:stretch/>
          </p:blipFill>
          <p:spPr>
            <a:xfrm>
              <a:off x="4930448" y="1448044"/>
              <a:ext cx="399436" cy="399436"/>
            </a:xfrm>
            <a:prstGeom prst="rect">
              <a:avLst/>
            </a:prstGeom>
            <a:noFill/>
            <a:ln>
              <a:noFill/>
            </a:ln>
          </p:spPr>
        </p:pic>
      </p:grpSp>
      <p:grpSp>
        <p:nvGrpSpPr>
          <p:cNvPr id="26" name="Group 25">
            <a:extLst>
              <a:ext uri="{FF2B5EF4-FFF2-40B4-BE49-F238E27FC236}">
                <a16:creationId xmlns:a16="http://schemas.microsoft.com/office/drawing/2014/main" id="{CB99A7F5-5A2A-D9BF-2363-DC3FEFA33795}"/>
              </a:ext>
            </a:extLst>
          </p:cNvPr>
          <p:cNvGrpSpPr/>
          <p:nvPr/>
        </p:nvGrpSpPr>
        <p:grpSpPr>
          <a:xfrm>
            <a:off x="7065399" y="1413909"/>
            <a:ext cx="514597" cy="514597"/>
            <a:chOff x="6933046" y="1390464"/>
            <a:chExt cx="514597" cy="514597"/>
          </a:xfrm>
        </p:grpSpPr>
        <p:sp>
          <p:nvSpPr>
            <p:cNvPr id="20" name="Google Shape;791;p12">
              <a:extLst>
                <a:ext uri="{FF2B5EF4-FFF2-40B4-BE49-F238E27FC236}">
                  <a16:creationId xmlns:a16="http://schemas.microsoft.com/office/drawing/2014/main" id="{2D46E0BC-3EAC-5E07-4C5D-249B436A9273}"/>
                </a:ext>
              </a:extLst>
            </p:cNvPr>
            <p:cNvSpPr/>
            <p:nvPr/>
          </p:nvSpPr>
          <p:spPr>
            <a:xfrm>
              <a:off x="6933046" y="1390464"/>
              <a:ext cx="514597" cy="514597"/>
            </a:xfrm>
            <a:prstGeom prst="ellipse">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pic>
          <p:nvPicPr>
            <p:cNvPr id="24" name="Google Shape;795;p12">
              <a:extLst>
                <a:ext uri="{FF2B5EF4-FFF2-40B4-BE49-F238E27FC236}">
                  <a16:creationId xmlns:a16="http://schemas.microsoft.com/office/drawing/2014/main" id="{8633BF94-2A5D-4913-FC58-AC695BDC2254}"/>
                </a:ext>
              </a:extLst>
            </p:cNvPr>
            <p:cNvPicPr preferRelativeResize="0"/>
            <p:nvPr/>
          </p:nvPicPr>
          <p:blipFill rotWithShape="1">
            <a:blip r:embed="rId5">
              <a:alphaModFix/>
            </a:blip>
            <a:srcRect/>
            <a:stretch/>
          </p:blipFill>
          <p:spPr>
            <a:xfrm>
              <a:off x="7059814" y="1517232"/>
              <a:ext cx="261060" cy="261060"/>
            </a:xfrm>
            <a:prstGeom prst="rect">
              <a:avLst/>
            </a:prstGeom>
            <a:noFill/>
            <a:ln>
              <a:noFill/>
            </a:ln>
          </p:spPr>
        </p:pic>
      </p:grpSp>
      <p:sp>
        <p:nvSpPr>
          <p:cNvPr id="65" name="Google Shape;272;p10">
            <a:extLst>
              <a:ext uri="{FF2B5EF4-FFF2-40B4-BE49-F238E27FC236}">
                <a16:creationId xmlns:a16="http://schemas.microsoft.com/office/drawing/2014/main" id="{8CC3608F-AC09-D9B1-9B01-BF26383D2BD1}"/>
              </a:ext>
            </a:extLst>
          </p:cNvPr>
          <p:cNvSpPr txBox="1"/>
          <p:nvPr/>
        </p:nvSpPr>
        <p:spPr>
          <a:xfrm>
            <a:off x="342901" y="4383299"/>
            <a:ext cx="8458200" cy="190499"/>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a:buSzPts val="800"/>
              <a:defRPr sz="600" b="1">
                <a:solidFill>
                  <a:schemeClr val="dk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xmlns:lc="http://schemas.openxmlformats.org/drawingml/2006/lockedCanvas" textRoundtripDataId="0"/>
                  </a:ext>
                </a:extLst>
              </a:defRPr>
            </a:lvl1pPr>
          </a:lstStyle>
          <a:p>
            <a:r>
              <a:rPr lang="en-US" dirty="0"/>
              <a:t>Source: </a:t>
            </a:r>
            <a:r>
              <a:rPr lang="en-US" b="0" dirty="0">
                <a:solidFill>
                  <a:schemeClr val="bg2"/>
                </a:solidFill>
                <a:hlinkClick r:id="rId6">
                  <a:extLst>
                    <a:ext uri="{A12FA001-AC4F-418D-AE19-62706E023703}">
                      <ahyp:hlinkClr xmlns:ahyp="http://schemas.microsoft.com/office/drawing/2018/hyperlinkcolor" val="tx"/>
                    </a:ext>
                  </a:extLst>
                </a:hlinkClick>
              </a:rPr>
              <a:t>2021 AARP Home and Community Preferences Survey: A National Survey of Adults Age 18+</a:t>
            </a:r>
            <a:endParaRPr lang="en-US" b="0" dirty="0">
              <a:solidFill>
                <a:schemeClr val="bg2"/>
              </a:solidFill>
            </a:endParaRPr>
          </a:p>
        </p:txBody>
      </p:sp>
      <p:sp>
        <p:nvSpPr>
          <p:cNvPr id="67" name="Google Shape;724;p34">
            <a:extLst>
              <a:ext uri="{FF2B5EF4-FFF2-40B4-BE49-F238E27FC236}">
                <a16:creationId xmlns:a16="http://schemas.microsoft.com/office/drawing/2014/main" id="{7A99952D-576C-33FE-43D5-60DC44C9DB31}"/>
              </a:ext>
            </a:extLst>
          </p:cNvPr>
          <p:cNvSpPr txBox="1">
            <a:spLocks noGrp="1"/>
          </p:cNvSpPr>
          <p:nvPr>
            <p:ph type="title"/>
          </p:nvPr>
        </p:nvSpPr>
        <p:spPr>
          <a:xfrm>
            <a:off x="352629" y="343913"/>
            <a:ext cx="8438744" cy="369332"/>
          </a:xfrm>
          <a:noFill/>
          <a:ln>
            <a:noFill/>
          </a:ln>
        </p:spPr>
        <p:txBody>
          <a:bodyPr spcFirstLastPara="1" vert="horz" wrap="square" lIns="0" tIns="0" rIns="0" bIns="0" rtlCol="0" anchor="t" anchorCtr="0">
            <a:spAutoFit/>
          </a:bodyPr>
          <a:lstStyle/>
          <a:p>
            <a:pPr marL="0" lvl="0" indent="0" defTabSz="457200" eaLnBrk="1" fontAlgn="auto" latinLnBrk="0" hangingPunct="1">
              <a:spcBef>
                <a:spcPct val="0"/>
              </a:spcBef>
              <a:tabLst/>
              <a:defRPr/>
            </a:pPr>
            <a:r>
              <a:rPr lang="en-US" sz="2400" dirty="0">
                <a:solidFill>
                  <a:schemeClr val="bg1"/>
                </a:solidFill>
              </a:rPr>
              <a:t>Why Does AARP Support Middle Housing?</a:t>
            </a:r>
          </a:p>
        </p:txBody>
      </p:sp>
    </p:spTree>
    <p:extLst>
      <p:ext uri="{BB962C8B-B14F-4D97-AF65-F5344CB8AC3E}">
        <p14:creationId xmlns:p14="http://schemas.microsoft.com/office/powerpoint/2010/main" val="10295148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799"/>
        <p:cNvGrpSpPr/>
        <p:nvPr/>
      </p:nvGrpSpPr>
      <p:grpSpPr>
        <a:xfrm>
          <a:off x="0" y="0"/>
          <a:ext cx="0" cy="0"/>
          <a:chOff x="0" y="0"/>
          <a:chExt cx="0" cy="0"/>
        </a:xfrm>
      </p:grpSpPr>
      <p:sp>
        <p:nvSpPr>
          <p:cNvPr id="800" name="Google Shape;800;p13"/>
          <p:cNvSpPr/>
          <p:nvPr/>
        </p:nvSpPr>
        <p:spPr>
          <a:xfrm>
            <a:off x="4626000" y="955222"/>
            <a:ext cx="4159224" cy="1738656"/>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mn-lt"/>
              <a:ea typeface="Arial"/>
              <a:cs typeface="Arial"/>
              <a:sym typeface="Arial"/>
            </a:endParaRPr>
          </a:p>
        </p:txBody>
      </p:sp>
      <p:sp>
        <p:nvSpPr>
          <p:cNvPr id="803" name="Google Shape;803;p13"/>
          <p:cNvSpPr/>
          <p:nvPr/>
        </p:nvSpPr>
        <p:spPr>
          <a:xfrm>
            <a:off x="358775" y="955222"/>
            <a:ext cx="4159224" cy="1738656"/>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mn-lt"/>
              <a:ea typeface="Arial"/>
              <a:cs typeface="Arial"/>
              <a:sym typeface="Arial"/>
            </a:endParaRPr>
          </a:p>
        </p:txBody>
      </p:sp>
      <p:sp>
        <p:nvSpPr>
          <p:cNvPr id="811" name="Google Shape;811;p13"/>
          <p:cNvSpPr/>
          <p:nvPr/>
        </p:nvSpPr>
        <p:spPr>
          <a:xfrm>
            <a:off x="4626000" y="2777782"/>
            <a:ext cx="4159224" cy="1738656"/>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mn-lt"/>
              <a:ea typeface="Arial"/>
              <a:cs typeface="Arial"/>
              <a:sym typeface="Arial"/>
            </a:endParaRPr>
          </a:p>
        </p:txBody>
      </p:sp>
      <p:sp>
        <p:nvSpPr>
          <p:cNvPr id="814" name="Google Shape;814;p13"/>
          <p:cNvSpPr/>
          <p:nvPr/>
        </p:nvSpPr>
        <p:spPr>
          <a:xfrm>
            <a:off x="358775" y="2777782"/>
            <a:ext cx="4159224" cy="1738656"/>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mn-lt"/>
              <a:ea typeface="Arial"/>
              <a:cs typeface="Arial"/>
              <a:sym typeface="Arial"/>
            </a:endParaRPr>
          </a:p>
        </p:txBody>
      </p:sp>
      <p:sp>
        <p:nvSpPr>
          <p:cNvPr id="802" name="Google Shape;802;p13"/>
          <p:cNvSpPr txBox="1"/>
          <p:nvPr/>
        </p:nvSpPr>
        <p:spPr>
          <a:xfrm>
            <a:off x="6148114" y="1112817"/>
            <a:ext cx="2413113" cy="1423467"/>
          </a:xfrm>
          <a:prstGeom prst="rect">
            <a:avLst/>
          </a:prstGeom>
          <a:noFill/>
          <a:ln>
            <a:noFill/>
          </a:ln>
        </p:spPr>
        <p:txBody>
          <a:bodyPr spcFirstLastPara="1" wrap="square" lIns="0" tIns="0" rIns="0" bIns="0" anchor="t" anchorCtr="0">
            <a:spAutoFit/>
          </a:bodyPr>
          <a:lstStyle/>
          <a:p>
            <a:pPr marL="137160" marR="0" lvl="0" indent="-137160" algn="l" defTabSz="914400" rtl="0" eaLnBrk="1" fontAlgn="auto" latinLnBrk="0" hangingPunct="1">
              <a:lnSpc>
                <a:spcPct val="100000"/>
              </a:lnSpc>
              <a:spcBef>
                <a:spcPts val="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It directed cities with populations greater than 20,000 to adopt an affordable housing action plan by a set deadline</a:t>
            </a:r>
            <a:endParaRPr kumimoji="0" sz="1400" b="0" i="0" u="none" strike="noStrike" kern="0" cap="none" spc="0" normalizeH="0" baseline="0" noProof="0" dirty="0">
              <a:ln>
                <a:noFill/>
              </a:ln>
              <a:solidFill>
                <a:schemeClr val="tx1"/>
              </a:solidFill>
              <a:effectLst/>
              <a:uLnTx/>
              <a:uFillTx/>
              <a:latin typeface="+mn-lt"/>
              <a:cs typeface="Arial"/>
              <a:sym typeface="Arial"/>
            </a:endParaRPr>
          </a:p>
          <a:p>
            <a:pPr marL="137160" marR="0" lvl="0" indent="-137160" algn="l" defTabSz="914400" rtl="0" eaLnBrk="1" fontAlgn="auto" latinLnBrk="0" hangingPunct="1">
              <a:lnSpc>
                <a:spcPct val="100000"/>
              </a:lnSpc>
              <a:spcBef>
                <a:spcPts val="10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Non-compliance would mean that jurisdictions must allow middle housing in areas zoned for single-detached dwellings</a:t>
            </a:r>
            <a:endParaRPr kumimoji="0" sz="1400" b="0" i="0" u="none" strike="noStrike" kern="0" cap="none" spc="0" normalizeH="0" baseline="0" noProof="0" dirty="0">
              <a:ln>
                <a:noFill/>
              </a:ln>
              <a:solidFill>
                <a:schemeClr val="tx1"/>
              </a:solidFill>
              <a:effectLst/>
              <a:uLnTx/>
              <a:uFillTx/>
              <a:latin typeface="+mn-lt"/>
              <a:cs typeface="Arial"/>
              <a:sym typeface="Arial"/>
            </a:endParaRPr>
          </a:p>
          <a:p>
            <a:pPr marL="137160" marR="0" lvl="0" indent="-137160" algn="l" defTabSz="914400" rtl="0" eaLnBrk="1" fontAlgn="auto" latinLnBrk="0" hangingPunct="1">
              <a:lnSpc>
                <a:spcPct val="100000"/>
              </a:lnSpc>
              <a:spcBef>
                <a:spcPts val="10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Got bipartisan support, </a:t>
            </a:r>
            <a:b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b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with local opposition</a:t>
            </a:r>
            <a:endParaRPr kumimoji="0" sz="1400" b="0" i="0" u="none" strike="noStrike" kern="0" cap="none" spc="0" normalizeH="0" baseline="0" noProof="0" dirty="0">
              <a:ln>
                <a:noFill/>
              </a:ln>
              <a:solidFill>
                <a:schemeClr val="tx1"/>
              </a:solidFill>
              <a:effectLst/>
              <a:uLnTx/>
              <a:uFillTx/>
              <a:latin typeface="+mn-lt"/>
              <a:cs typeface="Arial"/>
              <a:sym typeface="Arial"/>
            </a:endParaRPr>
          </a:p>
          <a:p>
            <a:pPr marL="137160" marR="0" lvl="0" indent="-137160" algn="l" defTabSz="914400" rtl="0" eaLnBrk="1" fontAlgn="auto" latinLnBrk="0" hangingPunct="1">
              <a:lnSpc>
                <a:spcPct val="100000"/>
              </a:lnSpc>
              <a:spcBef>
                <a:spcPts val="10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Discussion around workforce </a:t>
            </a:r>
            <a:b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b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and economic development</a:t>
            </a:r>
            <a:endParaRPr kumimoji="0" sz="1400" b="0" i="0" u="none" strike="noStrike" kern="0" cap="none" spc="0" normalizeH="0" baseline="0" noProof="0" dirty="0">
              <a:ln>
                <a:noFill/>
              </a:ln>
              <a:solidFill>
                <a:schemeClr val="tx1"/>
              </a:solidFill>
              <a:effectLst/>
              <a:uLnTx/>
              <a:uFillTx/>
              <a:latin typeface="+mn-lt"/>
              <a:cs typeface="Arial"/>
              <a:sym typeface="Arial"/>
            </a:endParaRPr>
          </a:p>
        </p:txBody>
      </p:sp>
      <p:sp>
        <p:nvSpPr>
          <p:cNvPr id="801" name="Google Shape;801;p13"/>
          <p:cNvSpPr/>
          <p:nvPr/>
        </p:nvSpPr>
        <p:spPr>
          <a:xfrm>
            <a:off x="4626000" y="955222"/>
            <a:ext cx="54000" cy="1738656"/>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mn-lt"/>
              <a:ea typeface="Arial"/>
              <a:cs typeface="Arial"/>
              <a:sym typeface="Arial"/>
            </a:endParaRPr>
          </a:p>
        </p:txBody>
      </p:sp>
      <p:sp>
        <p:nvSpPr>
          <p:cNvPr id="804" name="Google Shape;804;p13"/>
          <p:cNvSpPr/>
          <p:nvPr/>
        </p:nvSpPr>
        <p:spPr>
          <a:xfrm>
            <a:off x="358775" y="955222"/>
            <a:ext cx="54000" cy="1738656"/>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mn-lt"/>
              <a:ea typeface="Arial"/>
              <a:cs typeface="Arial"/>
              <a:sym typeface="Arial"/>
            </a:endParaRPr>
          </a:p>
        </p:txBody>
      </p:sp>
      <p:sp>
        <p:nvSpPr>
          <p:cNvPr id="805" name="Google Shape;805;p13"/>
          <p:cNvSpPr txBox="1"/>
          <p:nvPr/>
        </p:nvSpPr>
        <p:spPr>
          <a:xfrm>
            <a:off x="1871122" y="1244904"/>
            <a:ext cx="2562159" cy="1159292"/>
          </a:xfrm>
          <a:prstGeom prst="rect">
            <a:avLst/>
          </a:prstGeom>
          <a:noFill/>
          <a:ln>
            <a:noFill/>
          </a:ln>
        </p:spPr>
        <p:txBody>
          <a:bodyPr spcFirstLastPara="1" wrap="square" lIns="0" tIns="0" rIns="0" bIns="0" anchor="t" anchorCtr="0">
            <a:spAutoFit/>
          </a:bodyPr>
          <a:lstStyle/>
          <a:p>
            <a:pPr marL="137160" marR="0" lvl="0" indent="-137160" algn="l" defTabSz="914400" rtl="0" eaLnBrk="1" fontAlgn="auto" latinLnBrk="0" hangingPunct="1">
              <a:lnSpc>
                <a:spcPct val="100000"/>
              </a:lnSpc>
              <a:spcBef>
                <a:spcPts val="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Population based implementation </a:t>
            </a:r>
            <a:endParaRPr kumimoji="0" sz="1400" b="0" i="0" u="none" strike="noStrike" kern="0" cap="none" spc="0" normalizeH="0" baseline="0" noProof="0" dirty="0">
              <a:ln>
                <a:noFill/>
              </a:ln>
              <a:solidFill>
                <a:schemeClr val="tx1"/>
              </a:solidFill>
              <a:effectLst/>
              <a:uLnTx/>
              <a:uFillTx/>
              <a:latin typeface="+mn-lt"/>
              <a:cs typeface="Arial"/>
              <a:sym typeface="Arial"/>
            </a:endParaRPr>
          </a:p>
          <a:p>
            <a:pPr marL="137160" marR="0" lvl="0" indent="-137160" algn="l" defTabSz="914400" rtl="0" eaLnBrk="1" fontAlgn="auto" latinLnBrk="0" hangingPunct="1">
              <a:lnSpc>
                <a:spcPct val="100000"/>
              </a:lnSpc>
              <a:spcBef>
                <a:spcPts val="10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There were concerns about local control even within this context</a:t>
            </a:r>
            <a:endParaRPr kumimoji="0" sz="1400" b="0" i="0" u="none" strike="noStrike" kern="0" cap="none" spc="0" normalizeH="0" baseline="0" noProof="0" dirty="0">
              <a:ln>
                <a:noFill/>
              </a:ln>
              <a:solidFill>
                <a:schemeClr val="tx1"/>
              </a:solidFill>
              <a:effectLst/>
              <a:uLnTx/>
              <a:uFillTx/>
              <a:latin typeface="+mn-lt"/>
              <a:cs typeface="Arial"/>
              <a:sym typeface="Arial"/>
            </a:endParaRPr>
          </a:p>
          <a:p>
            <a:pPr marL="137160" marR="0" lvl="0" indent="-137160" algn="l" defTabSz="914400" rtl="0" eaLnBrk="1" fontAlgn="auto" latinLnBrk="0" hangingPunct="1">
              <a:lnSpc>
                <a:spcPct val="100000"/>
              </a:lnSpc>
              <a:spcBef>
                <a:spcPts val="10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The requirements for smaller cities and </a:t>
            </a:r>
            <a:b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b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small jurisdictions simplified or exempted. </a:t>
            </a:r>
            <a:endParaRPr kumimoji="0" sz="1400" b="0" i="0" u="none" strike="noStrike" kern="0" cap="none" spc="0" normalizeH="0" baseline="0" noProof="0" dirty="0">
              <a:ln>
                <a:noFill/>
              </a:ln>
              <a:solidFill>
                <a:schemeClr val="tx1"/>
              </a:solidFill>
              <a:effectLst/>
              <a:uLnTx/>
              <a:uFillTx/>
              <a:latin typeface="+mn-lt"/>
              <a:cs typeface="Arial"/>
              <a:sym typeface="Arial"/>
            </a:endParaRPr>
          </a:p>
          <a:p>
            <a:pPr marL="137160" marR="0" lvl="0" indent="-137160" algn="l" defTabSz="914400" rtl="0" eaLnBrk="1" fontAlgn="auto" latinLnBrk="0" hangingPunct="1">
              <a:lnSpc>
                <a:spcPct val="100000"/>
              </a:lnSpc>
              <a:spcBef>
                <a:spcPts val="10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More technical assistance provided </a:t>
            </a:r>
            <a:b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b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by state to local jurisdictions </a:t>
            </a:r>
            <a:endParaRPr kumimoji="0" sz="1400" b="0" i="0" u="none" strike="noStrike" kern="0" cap="none" spc="0" normalizeH="0" baseline="0" noProof="0" dirty="0">
              <a:ln>
                <a:noFill/>
              </a:ln>
              <a:solidFill>
                <a:schemeClr val="tx1"/>
              </a:solidFill>
              <a:effectLst/>
              <a:uLnTx/>
              <a:uFillTx/>
              <a:latin typeface="+mn-lt"/>
              <a:cs typeface="Arial"/>
              <a:sym typeface="Arial"/>
            </a:endParaRPr>
          </a:p>
          <a:p>
            <a:pPr marL="137160" marR="0" lvl="0" indent="-137160" algn="l" defTabSz="914400" rtl="0" eaLnBrk="1" fontAlgn="auto" latinLnBrk="0" hangingPunct="1">
              <a:lnSpc>
                <a:spcPct val="100000"/>
              </a:lnSpc>
              <a:spcBef>
                <a:spcPts val="10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Provided a timeline for implementation </a:t>
            </a:r>
            <a:endParaRPr kumimoji="0" sz="1400" b="0" i="0" u="none" strike="noStrike" kern="0" cap="none" spc="0" normalizeH="0" baseline="0" noProof="0" dirty="0">
              <a:ln>
                <a:noFill/>
              </a:ln>
              <a:solidFill>
                <a:schemeClr val="tx1"/>
              </a:solidFill>
              <a:effectLst/>
              <a:uLnTx/>
              <a:uFillTx/>
              <a:latin typeface="+mn-lt"/>
              <a:cs typeface="Arial"/>
              <a:sym typeface="Arial"/>
            </a:endParaRPr>
          </a:p>
        </p:txBody>
      </p:sp>
      <p:grpSp>
        <p:nvGrpSpPr>
          <p:cNvPr id="806" name="Google Shape;806;p13"/>
          <p:cNvGrpSpPr/>
          <p:nvPr/>
        </p:nvGrpSpPr>
        <p:grpSpPr>
          <a:xfrm>
            <a:off x="405754" y="1183310"/>
            <a:ext cx="1272209" cy="1356471"/>
            <a:chOff x="582773" y="1115843"/>
            <a:chExt cx="1272209" cy="1356471"/>
          </a:xfrm>
        </p:grpSpPr>
        <p:sp>
          <p:nvSpPr>
            <p:cNvPr id="808" name="Google Shape;808;p13"/>
            <p:cNvSpPr/>
            <p:nvPr/>
          </p:nvSpPr>
          <p:spPr>
            <a:xfrm>
              <a:off x="893226" y="1331714"/>
              <a:ext cx="651302" cy="13849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900" b="0" i="0" u="none" strike="noStrike" kern="0" cap="none" spc="0" normalizeH="0" baseline="0" noProof="0" dirty="0">
                  <a:ln>
                    <a:noFill/>
                  </a:ln>
                  <a:solidFill>
                    <a:srgbClr val="141313"/>
                  </a:solidFill>
                  <a:effectLst/>
                  <a:uLnTx/>
                  <a:uFillTx/>
                  <a:latin typeface="+mn-lt"/>
                  <a:ea typeface="Arial"/>
                  <a:cs typeface="Arial"/>
                  <a:sym typeface="Arial"/>
                </a:rPr>
                <a:t>HB 2001 </a:t>
              </a:r>
              <a:endParaRPr kumimoji="0" sz="1400" b="0" i="0" u="none" strike="noStrike" kern="0" cap="none" spc="0" normalizeH="0" baseline="0" noProof="0" dirty="0">
                <a:ln>
                  <a:noFill/>
                </a:ln>
                <a:solidFill>
                  <a:srgbClr val="000000"/>
                </a:solidFill>
                <a:effectLst/>
                <a:uLnTx/>
                <a:uFillTx/>
                <a:latin typeface="+mn-lt"/>
                <a:cs typeface="Arial"/>
                <a:sym typeface="Arial"/>
              </a:endParaRPr>
            </a:p>
          </p:txBody>
        </p:sp>
        <p:sp>
          <p:nvSpPr>
            <p:cNvPr id="809" name="Google Shape;809;p13"/>
            <p:cNvSpPr/>
            <p:nvPr/>
          </p:nvSpPr>
          <p:spPr>
            <a:xfrm>
              <a:off x="582773" y="1115843"/>
              <a:ext cx="1272209" cy="18466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1" i="0" u="none" strike="noStrike" kern="0" cap="none" spc="0" normalizeH="0" baseline="0" noProof="0" dirty="0">
                  <a:ln>
                    <a:noFill/>
                  </a:ln>
                  <a:solidFill>
                    <a:srgbClr val="D52B1E"/>
                  </a:solidFill>
                  <a:effectLst/>
                  <a:uLnTx/>
                  <a:uFillTx/>
                  <a:latin typeface="+mn-lt"/>
                  <a:ea typeface="Arial"/>
                  <a:cs typeface="Arial"/>
                  <a:sym typeface="Arial"/>
                </a:rPr>
                <a:t>Oregon</a:t>
              </a:r>
              <a:endParaRPr kumimoji="0" sz="1400" b="0" i="0" u="none" strike="noStrike" kern="0" cap="none" spc="0" normalizeH="0" baseline="0" noProof="0" dirty="0">
                <a:ln>
                  <a:noFill/>
                </a:ln>
                <a:solidFill>
                  <a:srgbClr val="000000"/>
                </a:solidFill>
                <a:effectLst/>
                <a:uLnTx/>
                <a:uFillTx/>
                <a:latin typeface="+mn-lt"/>
                <a:cs typeface="Arial"/>
                <a:sym typeface="Arial"/>
              </a:endParaRPr>
            </a:p>
          </p:txBody>
        </p:sp>
        <p:sp>
          <p:nvSpPr>
            <p:cNvPr id="810" name="Google Shape;810;p13"/>
            <p:cNvSpPr/>
            <p:nvPr/>
          </p:nvSpPr>
          <p:spPr>
            <a:xfrm>
              <a:off x="962190" y="2287648"/>
              <a:ext cx="513374" cy="184666"/>
            </a:xfrm>
            <a:prstGeom prst="rect">
              <a:avLst/>
            </a:prstGeom>
            <a:solidFill>
              <a:srgbClr val="F9D1CD"/>
            </a:solidFill>
            <a:ln>
              <a:noFill/>
            </a:ln>
          </p:spPr>
          <p:txBody>
            <a:bodyPr spcFirstLastPara="1" wrap="square" lIns="21600" tIns="21600" rIns="21600" bIns="21600" anchor="ctr" anchorCtr="0">
              <a:noAutofit/>
            </a:bodyPr>
            <a:lstStyle/>
            <a:p>
              <a:pPr marL="0" marR="0" lvl="0" indent="0" algn="ctr" defTabSz="914400" rtl="0" eaLnBrk="1" fontAlgn="auto" latinLnBrk="0" hangingPunct="1">
                <a:lnSpc>
                  <a:spcPct val="100000"/>
                </a:lnSpc>
                <a:spcBef>
                  <a:spcPts val="0"/>
                </a:spcBef>
                <a:spcAft>
                  <a:spcPts val="0"/>
                </a:spcAft>
                <a:buClr>
                  <a:srgbClr val="141313"/>
                </a:buClr>
                <a:buSzPts val="1200"/>
                <a:buFont typeface="Arial"/>
                <a:buNone/>
                <a:tabLst/>
                <a:defRPr/>
              </a:pPr>
              <a:r>
                <a:rPr kumimoji="0" lang="en-US" sz="800" b="1" i="0" u="none" strike="noStrike" kern="0" cap="none" spc="0" normalizeH="0" baseline="0" noProof="0" dirty="0">
                  <a:ln>
                    <a:noFill/>
                  </a:ln>
                  <a:solidFill>
                    <a:srgbClr val="141313"/>
                  </a:solidFill>
                  <a:effectLst/>
                  <a:uLnTx/>
                  <a:uFillTx/>
                  <a:latin typeface="+mn-lt"/>
                  <a:ea typeface="Arial"/>
                  <a:cs typeface="Arial"/>
                  <a:sym typeface="Arial"/>
                </a:rPr>
                <a:t>(2019) </a:t>
              </a:r>
              <a:endParaRPr kumimoji="0" sz="800" b="0" i="0" u="none" strike="noStrike" kern="0" cap="none" spc="0" normalizeH="0" baseline="0" noProof="0" dirty="0">
                <a:ln>
                  <a:noFill/>
                </a:ln>
                <a:solidFill>
                  <a:srgbClr val="141313"/>
                </a:solidFill>
                <a:effectLst/>
                <a:uLnTx/>
                <a:uFillTx/>
                <a:latin typeface="+mn-lt"/>
                <a:ea typeface="Arial"/>
                <a:cs typeface="Arial"/>
                <a:sym typeface="Arial"/>
              </a:endParaRPr>
            </a:p>
          </p:txBody>
        </p:sp>
      </p:grpSp>
      <p:sp>
        <p:nvSpPr>
          <p:cNvPr id="813" name="Google Shape;813;p13"/>
          <p:cNvSpPr txBox="1"/>
          <p:nvPr/>
        </p:nvSpPr>
        <p:spPr>
          <a:xfrm>
            <a:off x="6148114" y="3143126"/>
            <a:ext cx="2413113" cy="1007968"/>
          </a:xfrm>
          <a:prstGeom prst="rect">
            <a:avLst/>
          </a:prstGeom>
          <a:noFill/>
          <a:ln>
            <a:noFill/>
          </a:ln>
        </p:spPr>
        <p:txBody>
          <a:bodyPr spcFirstLastPara="1" wrap="square" lIns="0" tIns="0" rIns="0" bIns="0" anchor="t" anchorCtr="0">
            <a:spAutoFit/>
          </a:bodyPr>
          <a:lstStyle/>
          <a:p>
            <a:pPr marL="137160" marR="0" lvl="0" indent="-137160" algn="l" defTabSz="914400" rtl="0" eaLnBrk="1" fontAlgn="auto" latinLnBrk="0" hangingPunct="1">
              <a:lnSpc>
                <a:spcPct val="100000"/>
              </a:lnSpc>
              <a:spcBef>
                <a:spcPts val="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Preemptive legislation </a:t>
            </a:r>
            <a:endParaRPr kumimoji="0" sz="1400" b="0" i="0" u="none" strike="noStrike" kern="0" cap="none" spc="0" normalizeH="0" baseline="0" noProof="0" dirty="0">
              <a:ln>
                <a:noFill/>
              </a:ln>
              <a:solidFill>
                <a:schemeClr val="tx1"/>
              </a:solidFill>
              <a:effectLst/>
              <a:uLnTx/>
              <a:uFillTx/>
              <a:latin typeface="+mn-lt"/>
              <a:cs typeface="Arial"/>
              <a:sym typeface="Arial"/>
            </a:endParaRPr>
          </a:p>
          <a:p>
            <a:pPr marL="137160" marR="0" lvl="0" indent="-137160" algn="l" defTabSz="914400" rtl="0" eaLnBrk="1" fontAlgn="auto" latinLnBrk="0" hangingPunct="1">
              <a:lnSpc>
                <a:spcPct val="100000"/>
              </a:lnSpc>
              <a:spcBef>
                <a:spcPts val="10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Waiver of local processes for multifamily projects if 10% of Units are affordable</a:t>
            </a:r>
            <a:endParaRPr kumimoji="0" sz="1400" b="0" i="0" u="none" strike="noStrike" kern="0" cap="none" spc="0" normalizeH="0" baseline="0" noProof="0" dirty="0">
              <a:ln>
                <a:noFill/>
              </a:ln>
              <a:solidFill>
                <a:schemeClr val="tx1"/>
              </a:solidFill>
              <a:effectLst/>
              <a:uLnTx/>
              <a:uFillTx/>
              <a:latin typeface="+mn-lt"/>
              <a:cs typeface="Arial"/>
              <a:sym typeface="Arial"/>
            </a:endParaRPr>
          </a:p>
          <a:p>
            <a:pPr marL="137160" marR="0" lvl="0" indent="-137160" algn="l" defTabSz="914400" rtl="0" eaLnBrk="1" fontAlgn="auto" latinLnBrk="0" hangingPunct="1">
              <a:lnSpc>
                <a:spcPct val="100000"/>
              </a:lnSpc>
              <a:spcBef>
                <a:spcPts val="10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Administrative approval </a:t>
            </a:r>
            <a:b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b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for all multifamily projects </a:t>
            </a:r>
            <a:endParaRPr kumimoji="0" sz="1400" b="0" i="0" u="none" strike="noStrike" kern="0" cap="none" spc="0" normalizeH="0" baseline="0" noProof="0" dirty="0">
              <a:ln>
                <a:noFill/>
              </a:ln>
              <a:solidFill>
                <a:schemeClr val="tx1"/>
              </a:solidFill>
              <a:effectLst/>
              <a:uLnTx/>
              <a:uFillTx/>
              <a:latin typeface="+mn-lt"/>
              <a:cs typeface="Arial"/>
              <a:sym typeface="Arial"/>
            </a:endParaRPr>
          </a:p>
          <a:p>
            <a:pPr marL="137160" marR="0" lvl="0" indent="-137160" algn="l" defTabSz="914400" rtl="0" eaLnBrk="1" fontAlgn="auto" latinLnBrk="0" hangingPunct="1">
              <a:lnSpc>
                <a:spcPct val="100000"/>
              </a:lnSpc>
              <a:spcBef>
                <a:spcPts val="10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Tax exemptions for middle </a:t>
            </a:r>
            <a:b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b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housing projects</a:t>
            </a:r>
            <a:endParaRPr kumimoji="0" sz="1400" b="0" i="0" u="none" strike="noStrike" kern="0" cap="none" spc="0" normalizeH="0" baseline="0" noProof="0" dirty="0">
              <a:ln>
                <a:noFill/>
              </a:ln>
              <a:solidFill>
                <a:schemeClr val="tx1"/>
              </a:solidFill>
              <a:effectLst/>
              <a:uLnTx/>
              <a:uFillTx/>
              <a:latin typeface="+mn-lt"/>
              <a:cs typeface="Arial"/>
              <a:sym typeface="Arial"/>
            </a:endParaRPr>
          </a:p>
        </p:txBody>
      </p:sp>
      <p:sp>
        <p:nvSpPr>
          <p:cNvPr id="812" name="Google Shape;812;p13"/>
          <p:cNvSpPr/>
          <p:nvPr/>
        </p:nvSpPr>
        <p:spPr>
          <a:xfrm>
            <a:off x="4626000" y="2777782"/>
            <a:ext cx="54000" cy="1738656"/>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mn-lt"/>
              <a:ea typeface="Arial"/>
              <a:cs typeface="Arial"/>
              <a:sym typeface="Arial"/>
            </a:endParaRPr>
          </a:p>
        </p:txBody>
      </p:sp>
      <p:sp>
        <p:nvSpPr>
          <p:cNvPr id="815" name="Google Shape;815;p13"/>
          <p:cNvSpPr/>
          <p:nvPr/>
        </p:nvSpPr>
        <p:spPr>
          <a:xfrm>
            <a:off x="358775" y="2777782"/>
            <a:ext cx="54000" cy="1738656"/>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mn-lt"/>
              <a:ea typeface="Arial"/>
              <a:cs typeface="Arial"/>
              <a:sym typeface="Arial"/>
            </a:endParaRPr>
          </a:p>
        </p:txBody>
      </p:sp>
      <p:sp>
        <p:nvSpPr>
          <p:cNvPr id="816" name="Google Shape;816;p13"/>
          <p:cNvSpPr txBox="1"/>
          <p:nvPr/>
        </p:nvSpPr>
        <p:spPr>
          <a:xfrm>
            <a:off x="1872272" y="3067464"/>
            <a:ext cx="2544607" cy="1159292"/>
          </a:xfrm>
          <a:prstGeom prst="rect">
            <a:avLst/>
          </a:prstGeom>
          <a:noFill/>
          <a:ln>
            <a:noFill/>
          </a:ln>
        </p:spPr>
        <p:txBody>
          <a:bodyPr spcFirstLastPara="1" wrap="square" lIns="0" tIns="0" rIns="0" bIns="0" anchor="t" anchorCtr="0">
            <a:spAutoFit/>
          </a:bodyPr>
          <a:lstStyle/>
          <a:p>
            <a:pPr marL="137160" marR="0" lvl="0" indent="-137160" algn="l" defTabSz="914400" rtl="0" eaLnBrk="1" fontAlgn="auto" latinLnBrk="0" hangingPunct="1">
              <a:lnSpc>
                <a:spcPct val="100000"/>
              </a:lnSpc>
              <a:spcBef>
                <a:spcPts val="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Allows homeowners to create up to four homes on an existing parcel</a:t>
            </a:r>
            <a:endParaRPr kumimoji="0" sz="1400" b="0" i="0" u="none" strike="noStrike" kern="0" cap="none" spc="0" normalizeH="0" baseline="0" noProof="0" dirty="0">
              <a:ln>
                <a:noFill/>
              </a:ln>
              <a:solidFill>
                <a:schemeClr val="tx1"/>
              </a:solidFill>
              <a:effectLst/>
              <a:uLnTx/>
              <a:uFillTx/>
              <a:latin typeface="+mn-lt"/>
              <a:cs typeface="Arial"/>
              <a:sym typeface="Arial"/>
            </a:endParaRPr>
          </a:p>
          <a:p>
            <a:pPr marL="137160" marR="0" lvl="0" indent="-137160" algn="l" defTabSz="914400" rtl="0" eaLnBrk="1" fontAlgn="auto" latinLnBrk="0" hangingPunct="1">
              <a:lnSpc>
                <a:spcPct val="100000"/>
              </a:lnSpc>
              <a:spcBef>
                <a:spcPts val="10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AARP was part of the negotiating process</a:t>
            </a:r>
            <a:endParaRPr kumimoji="0" sz="1400" b="0" i="0" u="none" strike="noStrike" kern="0" cap="none" spc="0" normalizeH="0" baseline="0" noProof="0" dirty="0">
              <a:ln>
                <a:noFill/>
              </a:ln>
              <a:solidFill>
                <a:schemeClr val="tx1"/>
              </a:solidFill>
              <a:effectLst/>
              <a:uLnTx/>
              <a:uFillTx/>
              <a:latin typeface="+mn-lt"/>
              <a:cs typeface="Arial"/>
              <a:sym typeface="Arial"/>
            </a:endParaRPr>
          </a:p>
          <a:p>
            <a:pPr marL="137160" marR="0" lvl="0" indent="-137160" algn="l" defTabSz="914400" rtl="0" eaLnBrk="1" fontAlgn="auto" latinLnBrk="0" hangingPunct="1">
              <a:lnSpc>
                <a:spcPct val="100000"/>
              </a:lnSpc>
              <a:spcBef>
                <a:spcPts val="10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Part of the YIMBY coalition </a:t>
            </a:r>
            <a:endParaRPr kumimoji="0" sz="1400" b="0" i="0" u="none" strike="noStrike" kern="0" cap="none" spc="0" normalizeH="0" baseline="0" noProof="0" dirty="0">
              <a:ln>
                <a:noFill/>
              </a:ln>
              <a:solidFill>
                <a:schemeClr val="tx1"/>
              </a:solidFill>
              <a:effectLst/>
              <a:uLnTx/>
              <a:uFillTx/>
              <a:latin typeface="+mn-lt"/>
              <a:cs typeface="Arial"/>
              <a:sym typeface="Arial"/>
            </a:endParaRPr>
          </a:p>
          <a:p>
            <a:pPr marL="137160" marR="0" lvl="0" indent="-137160" algn="l" defTabSz="914400" rtl="0" eaLnBrk="1" fontAlgn="auto" latinLnBrk="0" hangingPunct="1">
              <a:lnSpc>
                <a:spcPct val="100000"/>
              </a:lnSpc>
              <a:spcBef>
                <a:spcPts val="10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Prior to its passage, other bills offering incentives to expand middle housing achieved minimal results</a:t>
            </a:r>
            <a:endParaRPr kumimoji="0" sz="1400" b="0" i="0" u="none" strike="noStrike" kern="0" cap="none" spc="0" normalizeH="0" baseline="0" noProof="0" dirty="0">
              <a:ln>
                <a:noFill/>
              </a:ln>
              <a:solidFill>
                <a:schemeClr val="tx1"/>
              </a:solidFill>
              <a:effectLst/>
              <a:uLnTx/>
              <a:uFillTx/>
              <a:latin typeface="+mn-lt"/>
              <a:cs typeface="Arial"/>
              <a:sym typeface="Arial"/>
            </a:endParaRPr>
          </a:p>
          <a:p>
            <a:pPr marL="137160" marR="0" lvl="0" indent="-137160" algn="l" defTabSz="914400" rtl="0" eaLnBrk="1" fontAlgn="auto" latinLnBrk="0" hangingPunct="1">
              <a:lnSpc>
                <a:spcPct val="100000"/>
              </a:lnSpc>
              <a:spcBef>
                <a:spcPts val="10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This was more prescriptive</a:t>
            </a:r>
            <a:endParaRPr kumimoji="0" sz="1400" b="0" i="0" u="none" strike="noStrike" kern="0" cap="none" spc="0" normalizeH="0" baseline="0" noProof="0" dirty="0">
              <a:ln>
                <a:noFill/>
              </a:ln>
              <a:solidFill>
                <a:schemeClr val="tx1"/>
              </a:solidFill>
              <a:effectLst/>
              <a:uLnTx/>
              <a:uFillTx/>
              <a:latin typeface="+mn-lt"/>
              <a:cs typeface="Arial"/>
              <a:sym typeface="Arial"/>
            </a:endParaRPr>
          </a:p>
        </p:txBody>
      </p:sp>
      <p:sp>
        <p:nvSpPr>
          <p:cNvPr id="833" name="Google Shape;833;p13"/>
          <p:cNvSpPr/>
          <p:nvPr/>
        </p:nvSpPr>
        <p:spPr>
          <a:xfrm>
            <a:off x="776880" y="1695070"/>
            <a:ext cx="529956" cy="505038"/>
          </a:xfrm>
          <a:custGeom>
            <a:avLst/>
            <a:gdLst/>
            <a:ahLst/>
            <a:cxnLst/>
            <a:rect l="l" t="t" r="r" b="b"/>
            <a:pathLst>
              <a:path w="682" h="650" extrusionOk="0">
                <a:moveTo>
                  <a:pt x="528" y="128"/>
                </a:moveTo>
                <a:lnTo>
                  <a:pt x="412" y="144"/>
                </a:lnTo>
                <a:lnTo>
                  <a:pt x="232" y="112"/>
                </a:lnTo>
                <a:lnTo>
                  <a:pt x="224" y="26"/>
                </a:lnTo>
                <a:lnTo>
                  <a:pt x="128" y="0"/>
                </a:lnTo>
                <a:lnTo>
                  <a:pt x="128" y="20"/>
                </a:lnTo>
                <a:lnTo>
                  <a:pt x="0" y="410"/>
                </a:lnTo>
                <a:lnTo>
                  <a:pt x="6" y="510"/>
                </a:lnTo>
                <a:lnTo>
                  <a:pt x="344" y="602"/>
                </a:lnTo>
                <a:lnTo>
                  <a:pt x="572" y="650"/>
                </a:lnTo>
                <a:lnTo>
                  <a:pt x="622" y="386"/>
                </a:lnTo>
                <a:lnTo>
                  <a:pt x="614" y="360"/>
                </a:lnTo>
                <a:lnTo>
                  <a:pt x="682" y="224"/>
                </a:lnTo>
                <a:lnTo>
                  <a:pt x="662" y="166"/>
                </a:lnTo>
                <a:lnTo>
                  <a:pt x="528" y="128"/>
                </a:lnTo>
                <a:close/>
              </a:path>
            </a:pathLst>
          </a:custGeom>
          <a:solidFill>
            <a:schemeClr val="dk2"/>
          </a:solidFill>
          <a:ln>
            <a:noFill/>
          </a:ln>
        </p:spPr>
        <p:txBody>
          <a:bodyPr spcFirstLastPara="1" wrap="square" lIns="72000" tIns="1440000" rIns="72000" bIns="4570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sz="1300" b="0" i="0" u="none" strike="noStrike" kern="0" cap="none" spc="0" normalizeH="0" baseline="0" noProof="0" dirty="0">
              <a:ln>
                <a:noFill/>
              </a:ln>
              <a:solidFill>
                <a:srgbClr val="141313"/>
              </a:solidFill>
              <a:effectLst/>
              <a:uLnTx/>
              <a:uFillTx/>
              <a:latin typeface="+mn-lt"/>
              <a:ea typeface="Arial"/>
              <a:cs typeface="Arial"/>
              <a:sym typeface="Arial"/>
            </a:endParaRPr>
          </a:p>
        </p:txBody>
      </p:sp>
      <p:sp>
        <p:nvSpPr>
          <p:cNvPr id="834" name="Google Shape;834;p13"/>
          <p:cNvSpPr/>
          <p:nvPr/>
        </p:nvSpPr>
        <p:spPr>
          <a:xfrm>
            <a:off x="880548" y="3464663"/>
            <a:ext cx="322620" cy="590395"/>
          </a:xfrm>
          <a:custGeom>
            <a:avLst/>
            <a:gdLst/>
            <a:ahLst/>
            <a:cxnLst/>
            <a:rect l="l" t="t" r="r" b="b"/>
            <a:pathLst>
              <a:path w="742" h="1358" extrusionOk="0">
                <a:moveTo>
                  <a:pt x="694" y="1314"/>
                </a:moveTo>
                <a:lnTo>
                  <a:pt x="682" y="1260"/>
                </a:lnTo>
                <a:lnTo>
                  <a:pt x="732" y="1150"/>
                </a:lnTo>
                <a:lnTo>
                  <a:pt x="742" y="1140"/>
                </a:lnTo>
                <a:lnTo>
                  <a:pt x="712" y="1044"/>
                </a:lnTo>
                <a:lnTo>
                  <a:pt x="324" y="482"/>
                </a:lnTo>
                <a:lnTo>
                  <a:pt x="334" y="454"/>
                </a:lnTo>
                <a:lnTo>
                  <a:pt x="324" y="426"/>
                </a:lnTo>
                <a:lnTo>
                  <a:pt x="402" y="98"/>
                </a:lnTo>
                <a:lnTo>
                  <a:pt x="70" y="8"/>
                </a:lnTo>
                <a:lnTo>
                  <a:pt x="68" y="0"/>
                </a:lnTo>
                <a:lnTo>
                  <a:pt x="70" y="34"/>
                </a:lnTo>
                <a:lnTo>
                  <a:pt x="0" y="156"/>
                </a:lnTo>
                <a:lnTo>
                  <a:pt x="42" y="278"/>
                </a:lnTo>
                <a:lnTo>
                  <a:pt x="32" y="384"/>
                </a:lnTo>
                <a:lnTo>
                  <a:pt x="102" y="534"/>
                </a:lnTo>
                <a:lnTo>
                  <a:pt x="102" y="614"/>
                </a:lnTo>
                <a:lnTo>
                  <a:pt x="122" y="682"/>
                </a:lnTo>
                <a:lnTo>
                  <a:pt x="90" y="734"/>
                </a:lnTo>
                <a:lnTo>
                  <a:pt x="190" y="870"/>
                </a:lnTo>
                <a:lnTo>
                  <a:pt x="190" y="1006"/>
                </a:lnTo>
                <a:lnTo>
                  <a:pt x="360" y="1114"/>
                </a:lnTo>
                <a:lnTo>
                  <a:pt x="360" y="1178"/>
                </a:lnTo>
                <a:lnTo>
                  <a:pt x="450" y="1236"/>
                </a:lnTo>
                <a:lnTo>
                  <a:pt x="450" y="1342"/>
                </a:lnTo>
                <a:lnTo>
                  <a:pt x="668" y="1354"/>
                </a:lnTo>
                <a:lnTo>
                  <a:pt x="672" y="1358"/>
                </a:lnTo>
                <a:lnTo>
                  <a:pt x="668" y="1354"/>
                </a:lnTo>
                <a:lnTo>
                  <a:pt x="694" y="1314"/>
                </a:lnTo>
                <a:close/>
              </a:path>
            </a:pathLst>
          </a:custGeom>
          <a:solidFill>
            <a:schemeClr val="dk2"/>
          </a:solidFill>
          <a:ln>
            <a:noFill/>
          </a:ln>
        </p:spPr>
        <p:txBody>
          <a:bodyPr spcFirstLastPara="1" wrap="square" lIns="72000" tIns="1440000" rIns="72000" bIns="4570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sz="1300" b="0" i="0" u="none" strike="noStrike" kern="0" cap="none" spc="0" normalizeH="0" baseline="0" noProof="0" dirty="0">
              <a:ln>
                <a:noFill/>
              </a:ln>
              <a:solidFill>
                <a:srgbClr val="141313"/>
              </a:solidFill>
              <a:effectLst/>
              <a:uLnTx/>
              <a:uFillTx/>
              <a:latin typeface="+mn-lt"/>
              <a:ea typeface="Arial"/>
              <a:cs typeface="Arial"/>
              <a:sym typeface="Arial"/>
            </a:endParaRPr>
          </a:p>
        </p:txBody>
      </p:sp>
      <p:sp>
        <p:nvSpPr>
          <p:cNvPr id="835" name="Google Shape;835;p13"/>
          <p:cNvSpPr/>
          <p:nvPr/>
        </p:nvSpPr>
        <p:spPr>
          <a:xfrm>
            <a:off x="4951374" y="1758093"/>
            <a:ext cx="761138" cy="363462"/>
          </a:xfrm>
          <a:custGeom>
            <a:avLst/>
            <a:gdLst/>
            <a:ahLst/>
            <a:cxnLst/>
            <a:rect l="l" t="t" r="r" b="b"/>
            <a:pathLst>
              <a:path w="758" h="362" extrusionOk="0">
                <a:moveTo>
                  <a:pt x="736" y="292"/>
                </a:moveTo>
                <a:lnTo>
                  <a:pt x="734" y="292"/>
                </a:lnTo>
                <a:lnTo>
                  <a:pt x="734" y="290"/>
                </a:lnTo>
                <a:lnTo>
                  <a:pt x="734" y="290"/>
                </a:lnTo>
                <a:lnTo>
                  <a:pt x="646" y="52"/>
                </a:lnTo>
                <a:lnTo>
                  <a:pt x="646" y="52"/>
                </a:lnTo>
                <a:lnTo>
                  <a:pt x="648" y="58"/>
                </a:lnTo>
                <a:lnTo>
                  <a:pt x="478" y="0"/>
                </a:lnTo>
                <a:lnTo>
                  <a:pt x="4" y="2"/>
                </a:lnTo>
                <a:lnTo>
                  <a:pt x="0" y="264"/>
                </a:lnTo>
                <a:lnTo>
                  <a:pt x="158" y="268"/>
                </a:lnTo>
                <a:lnTo>
                  <a:pt x="164" y="362"/>
                </a:lnTo>
                <a:lnTo>
                  <a:pt x="758" y="354"/>
                </a:lnTo>
                <a:lnTo>
                  <a:pt x="736" y="292"/>
                </a:lnTo>
                <a:close/>
              </a:path>
            </a:pathLst>
          </a:custGeom>
          <a:solidFill>
            <a:schemeClr val="dk2"/>
          </a:solidFill>
          <a:ln>
            <a:noFill/>
          </a:ln>
        </p:spPr>
        <p:txBody>
          <a:bodyPr spcFirstLastPara="1" wrap="square" lIns="72000" tIns="1440000" rIns="72000" bIns="4570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sz="1300" b="0" i="0" u="none" strike="noStrike" kern="0" cap="none" spc="0" normalizeH="0" baseline="0" noProof="0" dirty="0">
              <a:ln>
                <a:noFill/>
              </a:ln>
              <a:solidFill>
                <a:srgbClr val="141313"/>
              </a:solidFill>
              <a:effectLst/>
              <a:uLnTx/>
              <a:uFillTx/>
              <a:latin typeface="+mn-lt"/>
              <a:ea typeface="Arial"/>
              <a:cs typeface="Arial"/>
              <a:sym typeface="Arial"/>
            </a:endParaRPr>
          </a:p>
        </p:txBody>
      </p:sp>
      <p:sp>
        <p:nvSpPr>
          <p:cNvPr id="836" name="Google Shape;836;p13"/>
          <p:cNvSpPr/>
          <p:nvPr/>
        </p:nvSpPr>
        <p:spPr>
          <a:xfrm>
            <a:off x="5006292" y="3505839"/>
            <a:ext cx="651302" cy="468383"/>
          </a:xfrm>
          <a:custGeom>
            <a:avLst/>
            <a:gdLst/>
            <a:ahLst/>
            <a:cxnLst/>
            <a:rect l="l" t="t" r="r" b="b"/>
            <a:pathLst>
              <a:path w="926" h="666" extrusionOk="0">
                <a:moveTo>
                  <a:pt x="896" y="342"/>
                </a:moveTo>
                <a:lnTo>
                  <a:pt x="808" y="232"/>
                </a:lnTo>
                <a:lnTo>
                  <a:pt x="808" y="182"/>
                </a:lnTo>
                <a:lnTo>
                  <a:pt x="668" y="20"/>
                </a:lnTo>
                <a:lnTo>
                  <a:pt x="664" y="0"/>
                </a:lnTo>
                <a:lnTo>
                  <a:pt x="664" y="0"/>
                </a:lnTo>
                <a:lnTo>
                  <a:pt x="664" y="4"/>
                </a:lnTo>
                <a:lnTo>
                  <a:pt x="600" y="4"/>
                </a:lnTo>
                <a:lnTo>
                  <a:pt x="600" y="54"/>
                </a:lnTo>
                <a:lnTo>
                  <a:pt x="558" y="40"/>
                </a:lnTo>
                <a:lnTo>
                  <a:pt x="298" y="82"/>
                </a:lnTo>
                <a:lnTo>
                  <a:pt x="276" y="52"/>
                </a:lnTo>
                <a:lnTo>
                  <a:pt x="274" y="40"/>
                </a:lnTo>
                <a:lnTo>
                  <a:pt x="0" y="60"/>
                </a:lnTo>
                <a:lnTo>
                  <a:pt x="44" y="146"/>
                </a:lnTo>
                <a:lnTo>
                  <a:pt x="132" y="108"/>
                </a:lnTo>
                <a:lnTo>
                  <a:pt x="242" y="154"/>
                </a:lnTo>
                <a:lnTo>
                  <a:pt x="242" y="192"/>
                </a:lnTo>
                <a:lnTo>
                  <a:pt x="298" y="192"/>
                </a:lnTo>
                <a:lnTo>
                  <a:pt x="380" y="128"/>
                </a:lnTo>
                <a:lnTo>
                  <a:pt x="558" y="206"/>
                </a:lnTo>
                <a:lnTo>
                  <a:pt x="558" y="368"/>
                </a:lnTo>
                <a:lnTo>
                  <a:pt x="598" y="382"/>
                </a:lnTo>
                <a:lnTo>
                  <a:pt x="638" y="478"/>
                </a:lnTo>
                <a:lnTo>
                  <a:pt x="776" y="584"/>
                </a:lnTo>
                <a:lnTo>
                  <a:pt x="776" y="626"/>
                </a:lnTo>
                <a:lnTo>
                  <a:pt x="830" y="666"/>
                </a:lnTo>
                <a:lnTo>
                  <a:pt x="886" y="610"/>
                </a:lnTo>
                <a:lnTo>
                  <a:pt x="916" y="610"/>
                </a:lnTo>
                <a:lnTo>
                  <a:pt x="926" y="518"/>
                </a:lnTo>
                <a:lnTo>
                  <a:pt x="896" y="342"/>
                </a:lnTo>
                <a:close/>
              </a:path>
            </a:pathLst>
          </a:custGeom>
          <a:solidFill>
            <a:schemeClr val="dk2"/>
          </a:solidFill>
          <a:ln>
            <a:noFill/>
          </a:ln>
        </p:spPr>
        <p:txBody>
          <a:bodyPr spcFirstLastPara="1" wrap="square" lIns="72000" tIns="1440000" rIns="72000" bIns="4570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sz="1300" b="0" i="0" u="none" strike="noStrike" kern="0" cap="none" spc="0" normalizeH="0" baseline="0" noProof="0" dirty="0">
              <a:ln>
                <a:noFill/>
              </a:ln>
              <a:solidFill>
                <a:srgbClr val="141313"/>
              </a:solidFill>
              <a:effectLst/>
              <a:uLnTx/>
              <a:uFillTx/>
              <a:latin typeface="+mn-lt"/>
              <a:ea typeface="Arial"/>
              <a:cs typeface="Arial"/>
              <a:sym typeface="Arial"/>
            </a:endParaRPr>
          </a:p>
        </p:txBody>
      </p:sp>
      <p:sp>
        <p:nvSpPr>
          <p:cNvPr id="2" name="Google Shape;724;p34">
            <a:extLst>
              <a:ext uri="{FF2B5EF4-FFF2-40B4-BE49-F238E27FC236}">
                <a16:creationId xmlns:a16="http://schemas.microsoft.com/office/drawing/2014/main" id="{1624B46E-BB52-08A3-8AB4-72F3C4A284C1}"/>
              </a:ext>
            </a:extLst>
          </p:cNvPr>
          <p:cNvSpPr txBox="1">
            <a:spLocks/>
          </p:cNvSpPr>
          <p:nvPr/>
        </p:nvSpPr>
        <p:spPr>
          <a:xfrm>
            <a:off x="352629" y="343913"/>
            <a:ext cx="8438744" cy="369332"/>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EC1300"/>
              </a:buClr>
              <a:buSzPts val="2800"/>
              <a:buFont typeface="Arial"/>
              <a:buNone/>
              <a:defRPr sz="2800" b="1" i="0" u="none" strike="noStrike" cap="none">
                <a:solidFill>
                  <a:srgbClr val="EC13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defTabSz="457200">
              <a:spcBef>
                <a:spcPct val="0"/>
              </a:spcBef>
              <a:defRPr/>
            </a:pPr>
            <a:r>
              <a:rPr lang="en-US" sz="2400" kern="1200" dirty="0">
                <a:solidFill>
                  <a:schemeClr val="bg2"/>
                </a:solidFill>
                <a:ea typeface="+mj-ea"/>
              </a:rPr>
              <a:t>Middle Housing Legislative Landscape (Statewide)</a:t>
            </a:r>
          </a:p>
        </p:txBody>
      </p:sp>
      <p:grpSp>
        <p:nvGrpSpPr>
          <p:cNvPr id="10" name="Google Shape;818;p13"/>
          <p:cNvGrpSpPr/>
          <p:nvPr/>
        </p:nvGrpSpPr>
        <p:grpSpPr>
          <a:xfrm>
            <a:off x="405754" y="3005870"/>
            <a:ext cx="1272209" cy="1356471"/>
            <a:chOff x="582773" y="2938403"/>
            <a:chExt cx="1272209" cy="1356471"/>
          </a:xfrm>
        </p:grpSpPr>
        <p:sp>
          <p:nvSpPr>
            <p:cNvPr id="12" name="Google Shape;820;p13"/>
            <p:cNvSpPr/>
            <p:nvPr/>
          </p:nvSpPr>
          <p:spPr>
            <a:xfrm>
              <a:off x="893226" y="3154274"/>
              <a:ext cx="651302" cy="13849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900" b="0" i="0" u="none" strike="noStrike" kern="0" cap="none" spc="0" normalizeH="0" baseline="0" noProof="0" dirty="0">
                  <a:ln>
                    <a:noFill/>
                  </a:ln>
                  <a:solidFill>
                    <a:srgbClr val="141313"/>
                  </a:solidFill>
                  <a:effectLst/>
                  <a:uLnTx/>
                  <a:uFillTx/>
                  <a:latin typeface="+mn-lt"/>
                  <a:ea typeface="Arial"/>
                  <a:cs typeface="Arial"/>
                  <a:sym typeface="Arial"/>
                </a:rPr>
                <a:t>SB 9 2001 </a:t>
              </a:r>
              <a:endParaRPr kumimoji="0" sz="1400" b="0" i="0" u="none" strike="noStrike" kern="0" cap="none" spc="0" normalizeH="0" baseline="0" noProof="0" dirty="0">
                <a:ln>
                  <a:noFill/>
                </a:ln>
                <a:solidFill>
                  <a:srgbClr val="000000"/>
                </a:solidFill>
                <a:effectLst/>
                <a:uLnTx/>
                <a:uFillTx/>
                <a:latin typeface="+mn-lt"/>
                <a:cs typeface="Arial"/>
                <a:sym typeface="Arial"/>
              </a:endParaRPr>
            </a:p>
          </p:txBody>
        </p:sp>
        <p:sp>
          <p:nvSpPr>
            <p:cNvPr id="13" name="Google Shape;821;p13"/>
            <p:cNvSpPr/>
            <p:nvPr/>
          </p:nvSpPr>
          <p:spPr>
            <a:xfrm>
              <a:off x="582773" y="2938403"/>
              <a:ext cx="1272209" cy="18466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1" i="0" u="none" strike="noStrike" kern="0" cap="none" spc="0" normalizeH="0" baseline="0" noProof="0" dirty="0">
                  <a:ln>
                    <a:noFill/>
                  </a:ln>
                  <a:solidFill>
                    <a:srgbClr val="D52B1E"/>
                  </a:solidFill>
                  <a:effectLst/>
                  <a:uLnTx/>
                  <a:uFillTx/>
                  <a:latin typeface="+mn-lt"/>
                  <a:ea typeface="Arial"/>
                  <a:cs typeface="Arial"/>
                  <a:sym typeface="Arial"/>
                </a:rPr>
                <a:t>California</a:t>
              </a:r>
              <a:endParaRPr kumimoji="0" sz="1400" b="0" i="0" u="none" strike="noStrike" kern="0" cap="none" spc="0" normalizeH="0" baseline="0" noProof="0" dirty="0">
                <a:ln>
                  <a:noFill/>
                </a:ln>
                <a:solidFill>
                  <a:srgbClr val="000000"/>
                </a:solidFill>
                <a:effectLst/>
                <a:uLnTx/>
                <a:uFillTx/>
                <a:latin typeface="+mn-lt"/>
                <a:cs typeface="Arial"/>
                <a:sym typeface="Arial"/>
              </a:endParaRPr>
            </a:p>
          </p:txBody>
        </p:sp>
        <p:sp>
          <p:nvSpPr>
            <p:cNvPr id="14" name="Google Shape;822;p13"/>
            <p:cNvSpPr/>
            <p:nvPr/>
          </p:nvSpPr>
          <p:spPr>
            <a:xfrm>
              <a:off x="962190" y="4110208"/>
              <a:ext cx="513374" cy="184666"/>
            </a:xfrm>
            <a:prstGeom prst="rect">
              <a:avLst/>
            </a:prstGeom>
            <a:solidFill>
              <a:srgbClr val="F9D1CD"/>
            </a:solidFill>
            <a:ln>
              <a:noFill/>
            </a:ln>
          </p:spPr>
          <p:txBody>
            <a:bodyPr spcFirstLastPara="1" wrap="square" lIns="21600" tIns="21600" rIns="21600" bIns="21600" anchor="ctr" anchorCtr="0">
              <a:noAutofit/>
            </a:bodyPr>
            <a:lstStyle/>
            <a:p>
              <a:pPr marL="0" marR="0" lvl="0" indent="0" algn="ctr" defTabSz="914400" rtl="0" eaLnBrk="1" fontAlgn="auto" latinLnBrk="0" hangingPunct="1">
                <a:lnSpc>
                  <a:spcPct val="100000"/>
                </a:lnSpc>
                <a:spcBef>
                  <a:spcPts val="0"/>
                </a:spcBef>
                <a:spcAft>
                  <a:spcPts val="0"/>
                </a:spcAft>
                <a:buClr>
                  <a:srgbClr val="141313"/>
                </a:buClr>
                <a:buSzPts val="1200"/>
                <a:buFont typeface="Arial"/>
                <a:buNone/>
                <a:tabLst/>
                <a:defRPr/>
              </a:pPr>
              <a:r>
                <a:rPr kumimoji="0" lang="en-US" sz="800" b="1" i="0" u="none" strike="noStrike" kern="0" cap="none" spc="0" normalizeH="0" baseline="0" noProof="0" dirty="0">
                  <a:ln>
                    <a:noFill/>
                  </a:ln>
                  <a:solidFill>
                    <a:srgbClr val="141313"/>
                  </a:solidFill>
                  <a:effectLst/>
                  <a:uLnTx/>
                  <a:uFillTx/>
                  <a:latin typeface="+mn-lt"/>
                  <a:ea typeface="Arial"/>
                  <a:cs typeface="Arial"/>
                  <a:sym typeface="Arial"/>
                </a:rPr>
                <a:t>(2019) </a:t>
              </a:r>
              <a:endParaRPr kumimoji="0" sz="800" b="0" i="0" u="none" strike="noStrike" kern="0" cap="none" spc="0" normalizeH="0" baseline="0" noProof="0" dirty="0">
                <a:ln>
                  <a:noFill/>
                </a:ln>
                <a:solidFill>
                  <a:srgbClr val="141313"/>
                </a:solidFill>
                <a:effectLst/>
                <a:uLnTx/>
                <a:uFillTx/>
                <a:latin typeface="+mn-lt"/>
                <a:ea typeface="Arial"/>
                <a:cs typeface="Arial"/>
                <a:sym typeface="Arial"/>
              </a:endParaRPr>
            </a:p>
          </p:txBody>
        </p:sp>
      </p:grpSp>
      <p:grpSp>
        <p:nvGrpSpPr>
          <p:cNvPr id="15" name="Google Shape;823;p13"/>
          <p:cNvGrpSpPr/>
          <p:nvPr/>
        </p:nvGrpSpPr>
        <p:grpSpPr>
          <a:xfrm>
            <a:off x="4695839" y="3005870"/>
            <a:ext cx="1272209" cy="1374059"/>
            <a:chOff x="4849998" y="2938403"/>
            <a:chExt cx="1272209" cy="1374059"/>
          </a:xfrm>
        </p:grpSpPr>
        <p:sp>
          <p:nvSpPr>
            <p:cNvPr id="17" name="Google Shape;825;p13"/>
            <p:cNvSpPr/>
            <p:nvPr/>
          </p:nvSpPr>
          <p:spPr>
            <a:xfrm>
              <a:off x="5160451" y="3154274"/>
              <a:ext cx="651302" cy="13849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900" b="0" i="0" u="none" strike="noStrike" kern="0" cap="none" spc="0" normalizeH="0" baseline="0" noProof="0" dirty="0">
                  <a:ln>
                    <a:noFill/>
                  </a:ln>
                  <a:solidFill>
                    <a:srgbClr val="141313"/>
                  </a:solidFill>
                  <a:effectLst/>
                  <a:uLnTx/>
                  <a:uFillTx/>
                  <a:latin typeface="+mn-lt"/>
                  <a:ea typeface="Arial"/>
                  <a:cs typeface="Arial"/>
                  <a:sym typeface="Arial"/>
                </a:rPr>
                <a:t>SB 102 </a:t>
              </a:r>
              <a:endParaRPr kumimoji="0" sz="1400" b="0" i="0" u="none" strike="noStrike" kern="0" cap="none" spc="0" normalizeH="0" baseline="0" noProof="0" dirty="0">
                <a:ln>
                  <a:noFill/>
                </a:ln>
                <a:solidFill>
                  <a:srgbClr val="000000"/>
                </a:solidFill>
                <a:effectLst/>
                <a:uLnTx/>
                <a:uFillTx/>
                <a:latin typeface="+mn-lt"/>
                <a:cs typeface="Arial"/>
                <a:sym typeface="Arial"/>
              </a:endParaRPr>
            </a:p>
          </p:txBody>
        </p:sp>
        <p:sp>
          <p:nvSpPr>
            <p:cNvPr id="18" name="Google Shape;826;p13"/>
            <p:cNvSpPr/>
            <p:nvPr/>
          </p:nvSpPr>
          <p:spPr>
            <a:xfrm>
              <a:off x="4849998" y="2938403"/>
              <a:ext cx="1272209" cy="18466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1" i="0" u="none" strike="noStrike" kern="0" cap="none" spc="0" normalizeH="0" baseline="0" noProof="0" dirty="0">
                  <a:ln>
                    <a:noFill/>
                  </a:ln>
                  <a:solidFill>
                    <a:srgbClr val="D52B1E"/>
                  </a:solidFill>
                  <a:effectLst/>
                  <a:uLnTx/>
                  <a:uFillTx/>
                  <a:latin typeface="+mn-lt"/>
                  <a:ea typeface="Arial"/>
                  <a:cs typeface="Arial"/>
                  <a:sym typeface="Arial"/>
                </a:rPr>
                <a:t>Florida</a:t>
              </a:r>
              <a:endParaRPr kumimoji="0" sz="1400" b="0" i="0" u="none" strike="noStrike" kern="0" cap="none" spc="0" normalizeH="0" baseline="0" noProof="0" dirty="0">
                <a:ln>
                  <a:noFill/>
                </a:ln>
                <a:solidFill>
                  <a:srgbClr val="000000"/>
                </a:solidFill>
                <a:effectLst/>
                <a:uLnTx/>
                <a:uFillTx/>
                <a:latin typeface="+mn-lt"/>
                <a:cs typeface="Arial"/>
                <a:sym typeface="Arial"/>
              </a:endParaRPr>
            </a:p>
          </p:txBody>
        </p:sp>
        <p:sp>
          <p:nvSpPr>
            <p:cNvPr id="19" name="Google Shape;827;p13"/>
            <p:cNvSpPr/>
            <p:nvPr/>
          </p:nvSpPr>
          <p:spPr>
            <a:xfrm>
              <a:off x="5229415" y="4127796"/>
              <a:ext cx="513374" cy="184666"/>
            </a:xfrm>
            <a:prstGeom prst="rect">
              <a:avLst/>
            </a:prstGeom>
            <a:solidFill>
              <a:srgbClr val="F9D1CD"/>
            </a:solidFill>
            <a:ln>
              <a:noFill/>
            </a:ln>
          </p:spPr>
          <p:txBody>
            <a:bodyPr spcFirstLastPara="1" wrap="square" lIns="21600" tIns="21600" rIns="21600" bIns="21600" anchor="ctr" anchorCtr="0">
              <a:noAutofit/>
            </a:bodyPr>
            <a:lstStyle/>
            <a:p>
              <a:pPr marL="0" marR="0" lvl="0" indent="0" algn="ctr" defTabSz="914400" rtl="0" eaLnBrk="1" fontAlgn="auto" latinLnBrk="0" hangingPunct="1">
                <a:lnSpc>
                  <a:spcPct val="100000"/>
                </a:lnSpc>
                <a:spcBef>
                  <a:spcPts val="0"/>
                </a:spcBef>
                <a:spcAft>
                  <a:spcPts val="0"/>
                </a:spcAft>
                <a:buClr>
                  <a:srgbClr val="141313"/>
                </a:buClr>
                <a:buSzPts val="1200"/>
                <a:buFont typeface="Arial"/>
                <a:buNone/>
                <a:tabLst/>
                <a:defRPr/>
              </a:pPr>
              <a:r>
                <a:rPr kumimoji="0" lang="en-US" sz="800" b="1" i="0" u="none" strike="noStrike" kern="0" cap="none" spc="0" normalizeH="0" baseline="0" noProof="0" dirty="0">
                  <a:ln>
                    <a:noFill/>
                  </a:ln>
                  <a:solidFill>
                    <a:srgbClr val="141313"/>
                  </a:solidFill>
                  <a:effectLst/>
                  <a:uLnTx/>
                  <a:uFillTx/>
                  <a:latin typeface="+mn-lt"/>
                  <a:ea typeface="Arial"/>
                  <a:cs typeface="Arial"/>
                  <a:sym typeface="Arial"/>
                </a:rPr>
                <a:t>(2023) </a:t>
              </a:r>
              <a:endParaRPr kumimoji="0" sz="800" b="0" i="0" u="none" strike="noStrike" kern="0" cap="none" spc="0" normalizeH="0" baseline="0" noProof="0" dirty="0">
                <a:ln>
                  <a:noFill/>
                </a:ln>
                <a:solidFill>
                  <a:srgbClr val="141313"/>
                </a:solidFill>
                <a:effectLst/>
                <a:uLnTx/>
                <a:uFillTx/>
                <a:latin typeface="+mn-lt"/>
                <a:ea typeface="Arial"/>
                <a:cs typeface="Arial"/>
                <a:sym typeface="Arial"/>
              </a:endParaRPr>
            </a:p>
          </p:txBody>
        </p:sp>
      </p:grpSp>
      <p:grpSp>
        <p:nvGrpSpPr>
          <p:cNvPr id="25" name="Google Shape;828;p13">
            <a:extLst>
              <a:ext uri="{FF2B5EF4-FFF2-40B4-BE49-F238E27FC236}">
                <a16:creationId xmlns:a16="http://schemas.microsoft.com/office/drawing/2014/main" id="{A0CB94B6-9DD8-1659-F7D4-4329D30D9BDB}"/>
              </a:ext>
            </a:extLst>
          </p:cNvPr>
          <p:cNvGrpSpPr/>
          <p:nvPr/>
        </p:nvGrpSpPr>
        <p:grpSpPr>
          <a:xfrm>
            <a:off x="4695839" y="1183310"/>
            <a:ext cx="1272209" cy="1356471"/>
            <a:chOff x="4849998" y="1115843"/>
            <a:chExt cx="1272209" cy="1356471"/>
          </a:xfrm>
        </p:grpSpPr>
        <p:sp>
          <p:nvSpPr>
            <p:cNvPr id="27" name="Google Shape;830;p13">
              <a:extLst>
                <a:ext uri="{FF2B5EF4-FFF2-40B4-BE49-F238E27FC236}">
                  <a16:creationId xmlns:a16="http://schemas.microsoft.com/office/drawing/2014/main" id="{47EA244D-A578-BAD5-11F1-54EACC9C2DC0}"/>
                </a:ext>
              </a:extLst>
            </p:cNvPr>
            <p:cNvSpPr/>
            <p:nvPr/>
          </p:nvSpPr>
          <p:spPr>
            <a:xfrm>
              <a:off x="5160451" y="1331714"/>
              <a:ext cx="651302" cy="13849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900" b="0" i="0" u="none" strike="noStrike" kern="0" cap="none" spc="0" normalizeH="0" baseline="0" noProof="0" dirty="0">
                  <a:ln>
                    <a:noFill/>
                  </a:ln>
                  <a:solidFill>
                    <a:srgbClr val="141313"/>
                  </a:solidFill>
                  <a:effectLst/>
                  <a:uLnTx/>
                  <a:uFillTx/>
                  <a:latin typeface="+mn-lt"/>
                  <a:ea typeface="Arial"/>
                  <a:cs typeface="Arial"/>
                  <a:sym typeface="Arial"/>
                </a:rPr>
                <a:t>LB 866</a:t>
              </a:r>
              <a:endParaRPr kumimoji="0" sz="1400" b="0" i="0" u="none" strike="noStrike" kern="0" cap="none" spc="0" normalizeH="0" baseline="0" noProof="0" dirty="0">
                <a:ln>
                  <a:noFill/>
                </a:ln>
                <a:solidFill>
                  <a:srgbClr val="000000"/>
                </a:solidFill>
                <a:effectLst/>
                <a:uLnTx/>
                <a:uFillTx/>
                <a:latin typeface="+mn-lt"/>
                <a:cs typeface="Arial"/>
                <a:sym typeface="Arial"/>
              </a:endParaRPr>
            </a:p>
          </p:txBody>
        </p:sp>
        <p:sp>
          <p:nvSpPr>
            <p:cNvPr id="28" name="Google Shape;831;p13">
              <a:extLst>
                <a:ext uri="{FF2B5EF4-FFF2-40B4-BE49-F238E27FC236}">
                  <a16:creationId xmlns:a16="http://schemas.microsoft.com/office/drawing/2014/main" id="{3EC63509-9207-39F1-D118-77254F10D1F8}"/>
                </a:ext>
              </a:extLst>
            </p:cNvPr>
            <p:cNvSpPr/>
            <p:nvPr/>
          </p:nvSpPr>
          <p:spPr>
            <a:xfrm>
              <a:off x="4849998" y="1115843"/>
              <a:ext cx="1272209" cy="18466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1" i="0" u="none" strike="noStrike" kern="0" cap="none" spc="0" normalizeH="0" baseline="0" noProof="0" dirty="0">
                  <a:ln>
                    <a:noFill/>
                  </a:ln>
                  <a:solidFill>
                    <a:srgbClr val="D52B1E"/>
                  </a:solidFill>
                  <a:effectLst/>
                  <a:uLnTx/>
                  <a:uFillTx/>
                  <a:latin typeface="+mn-lt"/>
                  <a:ea typeface="Arial"/>
                  <a:cs typeface="Arial"/>
                  <a:sym typeface="Arial"/>
                </a:rPr>
                <a:t>Nebraska</a:t>
              </a:r>
              <a:endParaRPr kumimoji="0" sz="1400" b="0" i="0" u="none" strike="noStrike" kern="0" cap="none" spc="0" normalizeH="0" baseline="0" noProof="0" dirty="0">
                <a:ln>
                  <a:noFill/>
                </a:ln>
                <a:solidFill>
                  <a:srgbClr val="000000"/>
                </a:solidFill>
                <a:effectLst/>
                <a:uLnTx/>
                <a:uFillTx/>
                <a:latin typeface="+mn-lt"/>
                <a:cs typeface="Arial"/>
                <a:sym typeface="Arial"/>
              </a:endParaRPr>
            </a:p>
          </p:txBody>
        </p:sp>
        <p:sp>
          <p:nvSpPr>
            <p:cNvPr id="29" name="Google Shape;832;p13">
              <a:extLst>
                <a:ext uri="{FF2B5EF4-FFF2-40B4-BE49-F238E27FC236}">
                  <a16:creationId xmlns:a16="http://schemas.microsoft.com/office/drawing/2014/main" id="{11183420-D18C-E96A-6F0B-F2BB214890B6}"/>
                </a:ext>
              </a:extLst>
            </p:cNvPr>
            <p:cNvSpPr/>
            <p:nvPr/>
          </p:nvSpPr>
          <p:spPr>
            <a:xfrm>
              <a:off x="5229415" y="2287648"/>
              <a:ext cx="513374" cy="184666"/>
            </a:xfrm>
            <a:prstGeom prst="rect">
              <a:avLst/>
            </a:prstGeom>
            <a:solidFill>
              <a:srgbClr val="F9D1CD"/>
            </a:solidFill>
            <a:ln>
              <a:noFill/>
            </a:ln>
          </p:spPr>
          <p:txBody>
            <a:bodyPr spcFirstLastPara="1" wrap="square" lIns="21600" tIns="21600" rIns="21600" bIns="21600" anchor="ctr" anchorCtr="0">
              <a:noAutofit/>
            </a:bodyPr>
            <a:lstStyle/>
            <a:p>
              <a:pPr marL="0" marR="0" lvl="0" indent="0" algn="ctr" defTabSz="914400" rtl="0" eaLnBrk="1" fontAlgn="auto" latinLnBrk="0" hangingPunct="1">
                <a:lnSpc>
                  <a:spcPct val="100000"/>
                </a:lnSpc>
                <a:spcBef>
                  <a:spcPts val="0"/>
                </a:spcBef>
                <a:spcAft>
                  <a:spcPts val="0"/>
                </a:spcAft>
                <a:buClr>
                  <a:srgbClr val="141313"/>
                </a:buClr>
                <a:buSzPts val="1200"/>
                <a:buFont typeface="Arial"/>
                <a:buNone/>
                <a:tabLst/>
                <a:defRPr/>
              </a:pPr>
              <a:r>
                <a:rPr kumimoji="0" lang="en-US" sz="800" b="1" i="0" u="none" strike="noStrike" kern="0" cap="none" spc="0" normalizeH="0" baseline="0" noProof="0" dirty="0">
                  <a:ln>
                    <a:noFill/>
                  </a:ln>
                  <a:solidFill>
                    <a:srgbClr val="141313"/>
                  </a:solidFill>
                  <a:effectLst/>
                  <a:uLnTx/>
                  <a:uFillTx/>
                  <a:latin typeface="+mn-lt"/>
                  <a:ea typeface="Arial"/>
                  <a:cs typeface="Arial"/>
                  <a:sym typeface="Arial"/>
                </a:rPr>
                <a:t>(2020) </a:t>
              </a:r>
              <a:endParaRPr kumimoji="0" sz="800" b="0" i="0" u="none" strike="noStrike" kern="0" cap="none" spc="0" normalizeH="0" baseline="0" noProof="0" dirty="0">
                <a:ln>
                  <a:noFill/>
                </a:ln>
                <a:solidFill>
                  <a:srgbClr val="141313"/>
                </a:solidFill>
                <a:effectLst/>
                <a:uLnTx/>
                <a:uFillTx/>
                <a:latin typeface="+mn-lt"/>
                <a:ea typeface="Arial"/>
                <a:cs typeface="Arial"/>
                <a:sym typeface="Arial"/>
              </a:endParaRPr>
            </a:p>
          </p:txBody>
        </p:sp>
      </p:grpSp>
      <p:cxnSp>
        <p:nvCxnSpPr>
          <p:cNvPr id="31" name="Straight Connector 30">
            <a:extLst>
              <a:ext uri="{FF2B5EF4-FFF2-40B4-BE49-F238E27FC236}">
                <a16:creationId xmlns:a16="http://schemas.microsoft.com/office/drawing/2014/main" id="{E9B24A33-BDA3-24A5-0F57-CAD43BC809F5}"/>
              </a:ext>
            </a:extLst>
          </p:cNvPr>
          <p:cNvCxnSpPr>
            <a:cxnSpLocks/>
          </p:cNvCxnSpPr>
          <p:nvPr/>
        </p:nvCxnSpPr>
        <p:spPr>
          <a:xfrm>
            <a:off x="1722120" y="1069805"/>
            <a:ext cx="0" cy="1509491"/>
          </a:xfrm>
          <a:prstGeom prst="line">
            <a:avLst/>
          </a:prstGeom>
          <a:ln>
            <a:solidFill>
              <a:schemeClr val="tx2">
                <a:lumMod val="9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14D8081D-71C2-A268-43B5-5C537B8E2B56}"/>
              </a:ext>
            </a:extLst>
          </p:cNvPr>
          <p:cNvCxnSpPr>
            <a:cxnSpLocks/>
          </p:cNvCxnSpPr>
          <p:nvPr/>
        </p:nvCxnSpPr>
        <p:spPr>
          <a:xfrm>
            <a:off x="1722120" y="2892365"/>
            <a:ext cx="0" cy="1509491"/>
          </a:xfrm>
          <a:prstGeom prst="line">
            <a:avLst/>
          </a:prstGeom>
          <a:ln>
            <a:solidFill>
              <a:schemeClr val="tx2">
                <a:lumMod val="9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A5D1A25-6A26-353F-7F0B-76FF4684F732}"/>
              </a:ext>
            </a:extLst>
          </p:cNvPr>
          <p:cNvCxnSpPr>
            <a:cxnSpLocks/>
          </p:cNvCxnSpPr>
          <p:nvPr/>
        </p:nvCxnSpPr>
        <p:spPr>
          <a:xfrm>
            <a:off x="6004560" y="1069805"/>
            <a:ext cx="0" cy="1509491"/>
          </a:xfrm>
          <a:prstGeom prst="line">
            <a:avLst/>
          </a:prstGeom>
          <a:ln>
            <a:solidFill>
              <a:schemeClr val="tx2">
                <a:lumMod val="9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B4120BE7-0577-AD18-6FAE-6649EE783139}"/>
              </a:ext>
            </a:extLst>
          </p:cNvPr>
          <p:cNvCxnSpPr>
            <a:cxnSpLocks/>
          </p:cNvCxnSpPr>
          <p:nvPr/>
        </p:nvCxnSpPr>
        <p:spPr>
          <a:xfrm>
            <a:off x="6004560" y="2892365"/>
            <a:ext cx="0" cy="1509491"/>
          </a:xfrm>
          <a:prstGeom prst="line">
            <a:avLst/>
          </a:prstGeom>
          <a:ln>
            <a:solidFill>
              <a:schemeClr val="tx2">
                <a:lumMod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64676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840"/>
        <p:cNvGrpSpPr/>
        <p:nvPr/>
      </p:nvGrpSpPr>
      <p:grpSpPr>
        <a:xfrm>
          <a:off x="0" y="0"/>
          <a:ext cx="0" cy="0"/>
          <a:chOff x="0" y="0"/>
          <a:chExt cx="0" cy="0"/>
        </a:xfrm>
      </p:grpSpPr>
      <p:sp>
        <p:nvSpPr>
          <p:cNvPr id="856" name="Google Shape;856;p14"/>
          <p:cNvSpPr/>
          <p:nvPr/>
        </p:nvSpPr>
        <p:spPr>
          <a:xfrm>
            <a:off x="400888" y="2777782"/>
            <a:ext cx="3551962" cy="1738656"/>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a:ea typeface="Arial"/>
              <a:cs typeface="Arial"/>
              <a:sym typeface="Arial"/>
            </a:endParaRPr>
          </a:p>
        </p:txBody>
      </p:sp>
      <p:sp>
        <p:nvSpPr>
          <p:cNvPr id="844" name="Google Shape;844;p14"/>
          <p:cNvSpPr/>
          <p:nvPr/>
        </p:nvSpPr>
        <p:spPr>
          <a:xfrm>
            <a:off x="358775" y="955222"/>
            <a:ext cx="3594075" cy="1738656"/>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a:ea typeface="Arial"/>
              <a:cs typeface="Arial"/>
              <a:sym typeface="Arial"/>
            </a:endParaRPr>
          </a:p>
        </p:txBody>
      </p:sp>
      <p:sp>
        <p:nvSpPr>
          <p:cNvPr id="846" name="Google Shape;846;p14"/>
          <p:cNvSpPr txBox="1"/>
          <p:nvPr/>
        </p:nvSpPr>
        <p:spPr>
          <a:xfrm>
            <a:off x="1871122" y="1060238"/>
            <a:ext cx="2030318" cy="1528624"/>
          </a:xfrm>
          <a:prstGeom prst="rect">
            <a:avLst/>
          </a:prstGeom>
          <a:noFill/>
          <a:ln>
            <a:noFill/>
          </a:ln>
        </p:spPr>
        <p:txBody>
          <a:bodyPr spcFirstLastPara="1" wrap="square" lIns="0" tIns="0" rIns="0" bIns="0" anchor="ctr" anchorCtr="0">
            <a:spAutoFit/>
          </a:bodyPr>
          <a:lstStyle/>
          <a:p>
            <a:pPr marL="137160" marR="0" lvl="0" indent="-137160" algn="l" rtl="0">
              <a:lnSpc>
                <a:spcPct val="100000"/>
              </a:lnSpc>
              <a:spcBef>
                <a:spcPts val="0"/>
              </a:spcBef>
              <a:spcAft>
                <a:spcPts val="0"/>
              </a:spcAft>
              <a:buClr>
                <a:schemeClr val="dk2"/>
              </a:buClr>
              <a:buSzPts val="900"/>
              <a:buFont typeface="Arial"/>
              <a:buChar char="•"/>
            </a:pPr>
            <a:r>
              <a:rPr lang="en-US" sz="800" b="0" i="0" u="none" strike="noStrike" cap="none" dirty="0">
                <a:solidFill>
                  <a:srgbClr val="141313"/>
                </a:solidFill>
                <a:latin typeface="Arial"/>
                <a:ea typeface="Arial"/>
                <a:cs typeface="Arial"/>
                <a:sym typeface="Arial"/>
              </a:rPr>
              <a:t>To allow a broader range of housing options, including duplexes, triplexes, quadplexes, townhouses, stacked flats, courtyard apartments, and cottage housing</a:t>
            </a:r>
            <a:endParaRPr sz="800" dirty="0"/>
          </a:p>
          <a:p>
            <a:pPr marL="137160" marR="0" lvl="0" indent="-137160" algn="l" rtl="0">
              <a:lnSpc>
                <a:spcPct val="100000"/>
              </a:lnSpc>
              <a:spcBef>
                <a:spcPts val="100"/>
              </a:spcBef>
              <a:spcAft>
                <a:spcPts val="0"/>
              </a:spcAft>
              <a:buClr>
                <a:schemeClr val="dk2"/>
              </a:buClr>
              <a:buSzPts val="900"/>
              <a:buFont typeface="Arial"/>
              <a:buChar char="•"/>
            </a:pPr>
            <a:r>
              <a:rPr lang="en-US" sz="800" b="0" i="0" u="none" strike="noStrike" cap="none" dirty="0">
                <a:solidFill>
                  <a:srgbClr val="141313"/>
                </a:solidFill>
                <a:latin typeface="Arial"/>
                <a:ea typeface="Arial"/>
                <a:cs typeface="Arial"/>
                <a:sym typeface="Arial"/>
              </a:rPr>
              <a:t>Took two years of negotiation and broader YIMBY coalition  </a:t>
            </a:r>
            <a:endParaRPr sz="800" dirty="0"/>
          </a:p>
          <a:p>
            <a:pPr marL="137160" marR="0" lvl="0" indent="-137160" algn="l" rtl="0">
              <a:lnSpc>
                <a:spcPct val="100000"/>
              </a:lnSpc>
              <a:spcBef>
                <a:spcPts val="100"/>
              </a:spcBef>
              <a:spcAft>
                <a:spcPts val="0"/>
              </a:spcAft>
              <a:buClr>
                <a:schemeClr val="dk2"/>
              </a:buClr>
              <a:buSzPts val="900"/>
              <a:buFont typeface="Arial"/>
              <a:buChar char="•"/>
            </a:pPr>
            <a:r>
              <a:rPr lang="en-US" sz="800" b="0" i="0" u="none" strike="noStrike" cap="none" dirty="0">
                <a:solidFill>
                  <a:srgbClr val="141313"/>
                </a:solidFill>
                <a:latin typeface="Arial"/>
                <a:ea typeface="Arial"/>
                <a:cs typeface="Arial"/>
                <a:sym typeface="Arial"/>
              </a:rPr>
              <a:t>Streamlining design review processes</a:t>
            </a:r>
            <a:endParaRPr sz="800" dirty="0"/>
          </a:p>
          <a:p>
            <a:pPr marL="137160" marR="0" lvl="0" indent="-137160" algn="l" rtl="0">
              <a:lnSpc>
                <a:spcPct val="100000"/>
              </a:lnSpc>
              <a:spcBef>
                <a:spcPts val="100"/>
              </a:spcBef>
              <a:spcAft>
                <a:spcPts val="0"/>
              </a:spcAft>
              <a:buClr>
                <a:schemeClr val="dk2"/>
              </a:buClr>
              <a:buSzPts val="900"/>
              <a:buFont typeface="Arial"/>
              <a:buChar char="•"/>
            </a:pPr>
            <a:r>
              <a:rPr lang="en-US" sz="800" b="0" i="0" u="none" strike="noStrike" cap="none" dirty="0">
                <a:solidFill>
                  <a:srgbClr val="141313"/>
                </a:solidFill>
                <a:latin typeface="Arial"/>
                <a:ea typeface="Arial"/>
                <a:cs typeface="Arial"/>
                <a:sym typeface="Arial"/>
              </a:rPr>
              <a:t>Restrictions on the ability to require off-street parking</a:t>
            </a:r>
            <a:endParaRPr sz="800" dirty="0"/>
          </a:p>
          <a:p>
            <a:pPr marL="137160" marR="0" lvl="0" indent="-137160" algn="l" rtl="0">
              <a:lnSpc>
                <a:spcPct val="100000"/>
              </a:lnSpc>
              <a:spcBef>
                <a:spcPts val="100"/>
              </a:spcBef>
              <a:spcAft>
                <a:spcPts val="0"/>
              </a:spcAft>
              <a:buClr>
                <a:schemeClr val="dk2"/>
              </a:buClr>
              <a:buSzPts val="900"/>
              <a:buFont typeface="Arial"/>
              <a:buChar char="•"/>
            </a:pPr>
            <a:r>
              <a:rPr lang="en-US" sz="800" b="0" i="0" u="none" strike="noStrike" cap="none" dirty="0">
                <a:solidFill>
                  <a:srgbClr val="141313"/>
                </a:solidFill>
                <a:latin typeface="Arial"/>
                <a:ea typeface="Arial"/>
                <a:cs typeface="Arial"/>
                <a:sym typeface="Arial"/>
              </a:rPr>
              <a:t>Limits on development standards that may create barriers to middle housing</a:t>
            </a:r>
            <a:endParaRPr sz="800" dirty="0"/>
          </a:p>
        </p:txBody>
      </p:sp>
      <p:grpSp>
        <p:nvGrpSpPr>
          <p:cNvPr id="847" name="Google Shape;847;p14"/>
          <p:cNvGrpSpPr/>
          <p:nvPr/>
        </p:nvGrpSpPr>
        <p:grpSpPr>
          <a:xfrm>
            <a:off x="412775" y="1183310"/>
            <a:ext cx="1272209" cy="1356471"/>
            <a:chOff x="582773" y="1115843"/>
            <a:chExt cx="1272209" cy="1356471"/>
          </a:xfrm>
        </p:grpSpPr>
        <p:sp>
          <p:nvSpPr>
            <p:cNvPr id="849" name="Google Shape;849;p14"/>
            <p:cNvSpPr/>
            <p:nvPr/>
          </p:nvSpPr>
          <p:spPr>
            <a:xfrm>
              <a:off x="945764" y="1653217"/>
              <a:ext cx="546227" cy="451427"/>
            </a:xfrm>
            <a:custGeom>
              <a:avLst/>
              <a:gdLst/>
              <a:ahLst/>
              <a:cxnLst/>
              <a:rect l="l" t="t" r="r" b="b"/>
              <a:pathLst>
                <a:path w="588" h="486" extrusionOk="0">
                  <a:moveTo>
                    <a:pt x="198" y="12"/>
                  </a:moveTo>
                  <a:lnTo>
                    <a:pt x="118" y="92"/>
                  </a:lnTo>
                  <a:lnTo>
                    <a:pt x="0" y="0"/>
                  </a:lnTo>
                  <a:lnTo>
                    <a:pt x="0" y="324"/>
                  </a:lnTo>
                  <a:lnTo>
                    <a:pt x="100" y="352"/>
                  </a:lnTo>
                  <a:lnTo>
                    <a:pt x="110" y="436"/>
                  </a:lnTo>
                  <a:lnTo>
                    <a:pt x="284" y="468"/>
                  </a:lnTo>
                  <a:lnTo>
                    <a:pt x="400" y="452"/>
                  </a:lnTo>
                  <a:lnTo>
                    <a:pt x="532" y="486"/>
                  </a:lnTo>
                  <a:lnTo>
                    <a:pt x="524" y="460"/>
                  </a:lnTo>
                  <a:lnTo>
                    <a:pt x="584" y="118"/>
                  </a:lnTo>
                  <a:lnTo>
                    <a:pt x="588" y="118"/>
                  </a:lnTo>
                  <a:lnTo>
                    <a:pt x="588" y="116"/>
                  </a:lnTo>
                  <a:lnTo>
                    <a:pt x="198" y="12"/>
                  </a:lnTo>
                  <a:close/>
                </a:path>
              </a:pathLst>
            </a:custGeom>
            <a:solidFill>
              <a:schemeClr val="dk2"/>
            </a:solidFill>
            <a:ln>
              <a:noFill/>
            </a:ln>
          </p:spPr>
          <p:txBody>
            <a:bodyPr spcFirstLastPara="1" wrap="square" lIns="72000" tIns="1440000" rIns="72000" bIns="45700" anchor="t" anchorCtr="0">
              <a:noAutofit/>
            </a:bodyPr>
            <a:lstStyle/>
            <a:p>
              <a:pPr marL="0" marR="0" lvl="0" indent="0" algn="ctr" rtl="0">
                <a:lnSpc>
                  <a:spcPct val="100000"/>
                </a:lnSpc>
                <a:spcBef>
                  <a:spcPts val="0"/>
                </a:spcBef>
                <a:spcAft>
                  <a:spcPts val="0"/>
                </a:spcAft>
                <a:buClr>
                  <a:srgbClr val="000000"/>
                </a:buClr>
                <a:buSzPts val="1600"/>
                <a:buFont typeface="Arial"/>
                <a:buNone/>
              </a:pPr>
              <a:endParaRPr sz="1300" b="0" i="0" u="none" strike="noStrike" cap="none" dirty="0">
                <a:solidFill>
                  <a:srgbClr val="141313"/>
                </a:solidFill>
                <a:latin typeface="Arial"/>
                <a:ea typeface="Arial"/>
                <a:cs typeface="Arial"/>
                <a:sym typeface="Arial"/>
              </a:endParaRPr>
            </a:p>
          </p:txBody>
        </p:sp>
        <p:sp>
          <p:nvSpPr>
            <p:cNvPr id="850" name="Google Shape;850;p14"/>
            <p:cNvSpPr/>
            <p:nvPr/>
          </p:nvSpPr>
          <p:spPr>
            <a:xfrm>
              <a:off x="893226" y="1331714"/>
              <a:ext cx="651302" cy="138499"/>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dirty="0">
                  <a:solidFill>
                    <a:srgbClr val="141313"/>
                  </a:solidFill>
                  <a:latin typeface="Arial"/>
                  <a:ea typeface="Arial"/>
                  <a:cs typeface="Arial"/>
                  <a:sym typeface="Arial"/>
                </a:rPr>
                <a:t>HB 1110 </a:t>
              </a:r>
              <a:endParaRPr dirty="0"/>
            </a:p>
          </p:txBody>
        </p:sp>
        <p:sp>
          <p:nvSpPr>
            <p:cNvPr id="851" name="Google Shape;851;p14"/>
            <p:cNvSpPr/>
            <p:nvPr/>
          </p:nvSpPr>
          <p:spPr>
            <a:xfrm>
              <a:off x="582773" y="1115843"/>
              <a:ext cx="1272209" cy="184666"/>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D52B1E"/>
                  </a:solidFill>
                  <a:latin typeface="Arial"/>
                  <a:ea typeface="Arial"/>
                  <a:cs typeface="Arial"/>
                  <a:sym typeface="Arial"/>
                </a:rPr>
                <a:t>Washington</a:t>
              </a:r>
              <a:endParaRPr dirty="0"/>
            </a:p>
          </p:txBody>
        </p:sp>
        <p:sp>
          <p:nvSpPr>
            <p:cNvPr id="852" name="Google Shape;852;p14"/>
            <p:cNvSpPr/>
            <p:nvPr/>
          </p:nvSpPr>
          <p:spPr>
            <a:xfrm>
              <a:off x="962190" y="2287648"/>
              <a:ext cx="513374" cy="184666"/>
            </a:xfrm>
            <a:prstGeom prst="rect">
              <a:avLst/>
            </a:prstGeom>
            <a:solidFill>
              <a:srgbClr val="F9D1CD"/>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141313"/>
                </a:buClr>
                <a:buSzPts val="1200"/>
                <a:buFont typeface="Arial"/>
                <a:buNone/>
              </a:pPr>
              <a:r>
                <a:rPr lang="en-US" sz="800" b="1" i="0" u="none" strike="noStrike" cap="none" dirty="0">
                  <a:solidFill>
                    <a:srgbClr val="141313"/>
                  </a:solidFill>
                  <a:latin typeface="Arial"/>
                  <a:ea typeface="Arial"/>
                  <a:cs typeface="Arial"/>
                  <a:sym typeface="Arial"/>
                </a:rPr>
                <a:t>(2023) </a:t>
              </a:r>
              <a:endParaRPr sz="800" b="0" i="0" u="none" strike="noStrike" cap="none" dirty="0">
                <a:solidFill>
                  <a:srgbClr val="141313"/>
                </a:solidFill>
                <a:latin typeface="Arial"/>
                <a:ea typeface="Arial"/>
                <a:cs typeface="Arial"/>
                <a:sym typeface="Arial"/>
              </a:endParaRPr>
            </a:p>
          </p:txBody>
        </p:sp>
      </p:grpSp>
      <p:sp>
        <p:nvSpPr>
          <p:cNvPr id="853" name="Google Shape;853;p14"/>
          <p:cNvSpPr/>
          <p:nvPr/>
        </p:nvSpPr>
        <p:spPr>
          <a:xfrm>
            <a:off x="4084624" y="3416300"/>
            <a:ext cx="4700600" cy="1100138"/>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a:ea typeface="Arial"/>
              <a:cs typeface="Arial"/>
              <a:sym typeface="Arial"/>
            </a:endParaRPr>
          </a:p>
        </p:txBody>
      </p:sp>
      <p:sp>
        <p:nvSpPr>
          <p:cNvPr id="854" name="Google Shape;854;p14"/>
          <p:cNvSpPr/>
          <p:nvPr/>
        </p:nvSpPr>
        <p:spPr>
          <a:xfrm flipH="1">
            <a:off x="4070585" y="3416300"/>
            <a:ext cx="60300" cy="1100138"/>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a:ea typeface="Arial"/>
              <a:cs typeface="Arial"/>
              <a:sym typeface="Arial"/>
            </a:endParaRPr>
          </a:p>
        </p:txBody>
      </p:sp>
      <p:sp>
        <p:nvSpPr>
          <p:cNvPr id="855" name="Google Shape;855;p14"/>
          <p:cNvSpPr txBox="1"/>
          <p:nvPr/>
        </p:nvSpPr>
        <p:spPr>
          <a:xfrm>
            <a:off x="5671178" y="3682958"/>
            <a:ext cx="2996572" cy="566822"/>
          </a:xfrm>
          <a:prstGeom prst="rect">
            <a:avLst/>
          </a:prstGeom>
          <a:noFill/>
          <a:ln>
            <a:noFill/>
          </a:ln>
        </p:spPr>
        <p:txBody>
          <a:bodyPr spcFirstLastPara="1" wrap="square" lIns="0" tIns="0" rIns="0" bIns="0" anchor="ctr" anchorCtr="0">
            <a:spAutoFit/>
          </a:bodyPr>
          <a:lstStyle/>
          <a:p>
            <a:pPr marL="137160" marR="0" lvl="0" indent="-137160" algn="l" rtl="0">
              <a:lnSpc>
                <a:spcPct val="100000"/>
              </a:lnSpc>
              <a:spcBef>
                <a:spcPts val="0"/>
              </a:spcBef>
              <a:spcAft>
                <a:spcPts val="0"/>
              </a:spcAft>
              <a:buClr>
                <a:schemeClr val="dk2"/>
              </a:buClr>
              <a:buSzPts val="900"/>
              <a:buFont typeface="Arial"/>
              <a:buChar char="•"/>
            </a:pPr>
            <a:r>
              <a:rPr lang="en-US" sz="900" b="0" i="0" u="none" strike="noStrike" cap="none" dirty="0">
                <a:solidFill>
                  <a:srgbClr val="141313"/>
                </a:solidFill>
                <a:latin typeface="Arial"/>
                <a:ea typeface="Arial"/>
                <a:cs typeface="Arial"/>
                <a:sym typeface="Arial"/>
              </a:rPr>
              <a:t>Allows for middle housing, including duplexes, triplexes, quadplexes, cottage clusters, and townhouses</a:t>
            </a:r>
            <a:endParaRPr sz="900" dirty="0"/>
          </a:p>
          <a:p>
            <a:pPr marL="137160" marR="0" lvl="0" indent="-137160" algn="l" rtl="0">
              <a:lnSpc>
                <a:spcPct val="100000"/>
              </a:lnSpc>
              <a:spcBef>
                <a:spcPts val="100"/>
              </a:spcBef>
              <a:spcAft>
                <a:spcPts val="0"/>
              </a:spcAft>
              <a:buClr>
                <a:schemeClr val="dk2"/>
              </a:buClr>
              <a:buSzPts val="900"/>
              <a:buFont typeface="Arial"/>
              <a:buChar char="•"/>
            </a:pPr>
            <a:r>
              <a:rPr lang="en-US" sz="900" b="0" i="0" u="none" strike="noStrike" cap="none" dirty="0">
                <a:solidFill>
                  <a:srgbClr val="141313"/>
                </a:solidFill>
                <a:latin typeface="Arial"/>
                <a:ea typeface="Arial"/>
                <a:cs typeface="Arial"/>
                <a:sym typeface="Arial"/>
              </a:rPr>
              <a:t>Middle housing will be allowed in single </a:t>
            </a:r>
            <a:br>
              <a:rPr lang="en-US" sz="900" b="0" i="0" u="none" strike="noStrike" cap="none" dirty="0">
                <a:solidFill>
                  <a:srgbClr val="141313"/>
                </a:solidFill>
                <a:latin typeface="Arial"/>
                <a:ea typeface="Arial"/>
                <a:cs typeface="Arial"/>
                <a:sym typeface="Arial"/>
              </a:rPr>
            </a:br>
            <a:r>
              <a:rPr lang="en-US" sz="900" b="0" i="0" u="none" strike="noStrike" cap="none" dirty="0">
                <a:solidFill>
                  <a:srgbClr val="141313"/>
                </a:solidFill>
                <a:latin typeface="Arial"/>
                <a:ea typeface="Arial"/>
                <a:cs typeface="Arial"/>
                <a:sym typeface="Arial"/>
              </a:rPr>
              <a:t>family zoned</a:t>
            </a:r>
            <a:endParaRPr sz="900" dirty="0"/>
          </a:p>
        </p:txBody>
      </p:sp>
      <p:sp>
        <p:nvSpPr>
          <p:cNvPr id="858" name="Google Shape;858;p14"/>
          <p:cNvSpPr txBox="1"/>
          <p:nvPr/>
        </p:nvSpPr>
        <p:spPr>
          <a:xfrm>
            <a:off x="1868262" y="3073876"/>
            <a:ext cx="1986288" cy="1146468"/>
          </a:xfrm>
          <a:prstGeom prst="rect">
            <a:avLst/>
          </a:prstGeom>
          <a:noFill/>
          <a:ln>
            <a:noFill/>
          </a:ln>
        </p:spPr>
        <p:txBody>
          <a:bodyPr spcFirstLastPara="1" wrap="square" lIns="0" tIns="0" rIns="0" bIns="0" anchor="ctr" anchorCtr="0">
            <a:spAutoFit/>
          </a:bodyPr>
          <a:lstStyle/>
          <a:p>
            <a:pPr marL="137160" marR="0" lvl="0" indent="-137160" algn="l" rtl="0">
              <a:lnSpc>
                <a:spcPct val="100000"/>
              </a:lnSpc>
              <a:spcBef>
                <a:spcPts val="0"/>
              </a:spcBef>
              <a:spcAft>
                <a:spcPts val="0"/>
              </a:spcAft>
              <a:buClr>
                <a:schemeClr val="dk2"/>
              </a:buClr>
              <a:buSzPts val="900"/>
              <a:buFont typeface="Arial"/>
              <a:buChar char="•"/>
            </a:pPr>
            <a:r>
              <a:rPr lang="en-US" sz="900" b="0" i="0" u="none" strike="noStrike" cap="none" dirty="0">
                <a:solidFill>
                  <a:srgbClr val="141313"/>
                </a:solidFill>
                <a:latin typeface="Arial"/>
                <a:ea typeface="Arial"/>
                <a:cs typeface="Arial"/>
                <a:sym typeface="Arial"/>
              </a:rPr>
              <a:t>Requires local municipalities to quantify their housing needs and adopt at least 5 out of 13 zoning reforms (Section 19)</a:t>
            </a:r>
            <a:endParaRPr sz="900" dirty="0"/>
          </a:p>
          <a:p>
            <a:pPr marL="137160" marR="0" lvl="0" indent="-137160" algn="l" rtl="0">
              <a:lnSpc>
                <a:spcPct val="100000"/>
              </a:lnSpc>
              <a:spcBef>
                <a:spcPts val="100"/>
              </a:spcBef>
              <a:spcAft>
                <a:spcPts val="0"/>
              </a:spcAft>
              <a:buClr>
                <a:schemeClr val="dk2"/>
              </a:buClr>
              <a:buSzPts val="900"/>
              <a:buFont typeface="Arial"/>
              <a:buChar char="•"/>
            </a:pPr>
            <a:r>
              <a:rPr lang="en-US" sz="900" b="0" i="0" u="none" strike="noStrike" cap="none" dirty="0">
                <a:solidFill>
                  <a:srgbClr val="141313"/>
                </a:solidFill>
                <a:latin typeface="Arial"/>
                <a:ea typeface="Arial"/>
                <a:cs typeface="Arial"/>
                <a:sym typeface="Arial"/>
              </a:rPr>
              <a:t>Including allowing multi-family housing </a:t>
            </a:r>
            <a:endParaRPr sz="900" dirty="0"/>
          </a:p>
          <a:p>
            <a:pPr marL="137160" marR="0" lvl="0" indent="-137160" algn="l" rtl="0">
              <a:lnSpc>
                <a:spcPct val="100000"/>
              </a:lnSpc>
              <a:spcBef>
                <a:spcPts val="100"/>
              </a:spcBef>
              <a:spcAft>
                <a:spcPts val="0"/>
              </a:spcAft>
              <a:buClr>
                <a:schemeClr val="dk2"/>
              </a:buClr>
              <a:buSzPts val="900"/>
              <a:buFont typeface="Arial"/>
              <a:buChar char="•"/>
            </a:pPr>
            <a:r>
              <a:rPr lang="en-US" sz="900" b="0" i="0" u="none" strike="noStrike" cap="none" dirty="0">
                <a:solidFill>
                  <a:srgbClr val="141313"/>
                </a:solidFill>
                <a:latin typeface="Arial"/>
                <a:ea typeface="Arial"/>
                <a:cs typeface="Arial"/>
                <a:sym typeface="Arial"/>
              </a:rPr>
              <a:t>Multi-round negotiations </a:t>
            </a:r>
            <a:endParaRPr sz="900" dirty="0"/>
          </a:p>
          <a:p>
            <a:pPr marL="137160" marR="0" lvl="0" indent="-137160" algn="l" rtl="0">
              <a:lnSpc>
                <a:spcPct val="100000"/>
              </a:lnSpc>
              <a:spcBef>
                <a:spcPts val="100"/>
              </a:spcBef>
              <a:spcAft>
                <a:spcPts val="0"/>
              </a:spcAft>
              <a:buClr>
                <a:schemeClr val="dk2"/>
              </a:buClr>
              <a:buSzPts val="900"/>
              <a:buFont typeface="Arial"/>
              <a:buChar char="•"/>
            </a:pPr>
            <a:r>
              <a:rPr lang="en-US" sz="900" b="0" i="0" u="none" strike="noStrike" cap="none" dirty="0">
                <a:solidFill>
                  <a:srgbClr val="141313"/>
                </a:solidFill>
                <a:latin typeface="Arial"/>
                <a:ea typeface="Arial"/>
                <a:cs typeface="Arial"/>
                <a:sym typeface="Arial"/>
              </a:rPr>
              <a:t>Local government buy in </a:t>
            </a:r>
            <a:endParaRPr sz="900" dirty="0"/>
          </a:p>
        </p:txBody>
      </p:sp>
      <p:grpSp>
        <p:nvGrpSpPr>
          <p:cNvPr id="860" name="Google Shape;860;p14"/>
          <p:cNvGrpSpPr/>
          <p:nvPr/>
        </p:nvGrpSpPr>
        <p:grpSpPr>
          <a:xfrm>
            <a:off x="412775" y="3005870"/>
            <a:ext cx="1272209" cy="1356471"/>
            <a:chOff x="582773" y="2938403"/>
            <a:chExt cx="1272209" cy="1356471"/>
          </a:xfrm>
        </p:grpSpPr>
        <p:sp>
          <p:nvSpPr>
            <p:cNvPr id="862" name="Google Shape;862;p14"/>
            <p:cNvSpPr/>
            <p:nvPr/>
          </p:nvSpPr>
          <p:spPr>
            <a:xfrm>
              <a:off x="893226" y="3154274"/>
              <a:ext cx="651302" cy="138499"/>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dirty="0">
                  <a:solidFill>
                    <a:srgbClr val="141313"/>
                  </a:solidFill>
                  <a:latin typeface="Arial"/>
                  <a:ea typeface="Arial"/>
                  <a:cs typeface="Arial"/>
                  <a:sym typeface="Arial"/>
                </a:rPr>
                <a:t>SB 382</a:t>
              </a:r>
              <a:endParaRPr dirty="0"/>
            </a:p>
          </p:txBody>
        </p:sp>
        <p:sp>
          <p:nvSpPr>
            <p:cNvPr id="863" name="Google Shape;863;p14"/>
            <p:cNvSpPr/>
            <p:nvPr/>
          </p:nvSpPr>
          <p:spPr>
            <a:xfrm>
              <a:off x="582773" y="2938403"/>
              <a:ext cx="1272209" cy="184666"/>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D52B1E"/>
                  </a:solidFill>
                  <a:latin typeface="Arial"/>
                  <a:ea typeface="Arial"/>
                  <a:cs typeface="Arial"/>
                  <a:sym typeface="Arial"/>
                </a:rPr>
                <a:t>Montana</a:t>
              </a:r>
              <a:endParaRPr dirty="0"/>
            </a:p>
          </p:txBody>
        </p:sp>
        <p:sp>
          <p:nvSpPr>
            <p:cNvPr id="864" name="Google Shape;864;p14"/>
            <p:cNvSpPr/>
            <p:nvPr/>
          </p:nvSpPr>
          <p:spPr>
            <a:xfrm>
              <a:off x="962190" y="4110208"/>
              <a:ext cx="513374" cy="184666"/>
            </a:xfrm>
            <a:prstGeom prst="rect">
              <a:avLst/>
            </a:prstGeom>
            <a:solidFill>
              <a:srgbClr val="F9D1CD"/>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141313"/>
                </a:buClr>
                <a:buSzPts val="1200"/>
                <a:buFont typeface="Arial"/>
                <a:buNone/>
              </a:pPr>
              <a:r>
                <a:rPr lang="en-US" sz="800" b="1" i="0" u="none" strike="noStrike" cap="none" dirty="0">
                  <a:solidFill>
                    <a:srgbClr val="141313"/>
                  </a:solidFill>
                  <a:latin typeface="Arial"/>
                  <a:ea typeface="Arial"/>
                  <a:cs typeface="Arial"/>
                  <a:sym typeface="Arial"/>
                </a:rPr>
                <a:t>(2023) </a:t>
              </a:r>
              <a:endParaRPr sz="800" b="0" i="0" u="none" strike="noStrike" cap="none" dirty="0">
                <a:solidFill>
                  <a:srgbClr val="141313"/>
                </a:solidFill>
                <a:latin typeface="Arial"/>
                <a:ea typeface="Arial"/>
                <a:cs typeface="Arial"/>
                <a:sym typeface="Arial"/>
              </a:endParaRPr>
            </a:p>
          </p:txBody>
        </p:sp>
        <p:sp>
          <p:nvSpPr>
            <p:cNvPr id="865" name="Google Shape;865;p14"/>
            <p:cNvSpPr/>
            <p:nvPr/>
          </p:nvSpPr>
          <p:spPr>
            <a:xfrm>
              <a:off x="871034" y="3438794"/>
              <a:ext cx="604530" cy="402126"/>
            </a:xfrm>
            <a:custGeom>
              <a:avLst/>
              <a:gdLst/>
              <a:ahLst/>
              <a:cxnLst/>
              <a:rect l="l" t="t" r="r" b="b"/>
              <a:pathLst>
                <a:path w="944" h="628" extrusionOk="0">
                  <a:moveTo>
                    <a:pt x="260" y="62"/>
                  </a:moveTo>
                  <a:lnTo>
                    <a:pt x="22" y="0"/>
                  </a:lnTo>
                  <a:lnTo>
                    <a:pt x="20" y="4"/>
                  </a:lnTo>
                  <a:lnTo>
                    <a:pt x="24" y="4"/>
                  </a:lnTo>
                  <a:lnTo>
                    <a:pt x="0" y="148"/>
                  </a:lnTo>
                  <a:lnTo>
                    <a:pt x="66" y="306"/>
                  </a:lnTo>
                  <a:lnTo>
                    <a:pt x="100" y="326"/>
                  </a:lnTo>
                  <a:lnTo>
                    <a:pt x="70" y="456"/>
                  </a:lnTo>
                  <a:lnTo>
                    <a:pt x="118" y="444"/>
                  </a:lnTo>
                  <a:lnTo>
                    <a:pt x="110" y="514"/>
                  </a:lnTo>
                  <a:lnTo>
                    <a:pt x="180" y="618"/>
                  </a:lnTo>
                  <a:lnTo>
                    <a:pt x="244" y="610"/>
                  </a:lnTo>
                  <a:lnTo>
                    <a:pt x="272" y="604"/>
                  </a:lnTo>
                  <a:lnTo>
                    <a:pt x="308" y="594"/>
                  </a:lnTo>
                  <a:lnTo>
                    <a:pt x="334" y="628"/>
                  </a:lnTo>
                  <a:lnTo>
                    <a:pt x="336" y="620"/>
                  </a:lnTo>
                  <a:lnTo>
                    <a:pt x="342" y="558"/>
                  </a:lnTo>
                  <a:lnTo>
                    <a:pt x="936" y="596"/>
                  </a:lnTo>
                  <a:lnTo>
                    <a:pt x="940" y="144"/>
                  </a:lnTo>
                  <a:lnTo>
                    <a:pt x="944" y="146"/>
                  </a:lnTo>
                  <a:lnTo>
                    <a:pt x="944" y="140"/>
                  </a:lnTo>
                  <a:lnTo>
                    <a:pt x="260" y="62"/>
                  </a:lnTo>
                  <a:close/>
                </a:path>
              </a:pathLst>
            </a:custGeom>
            <a:solidFill>
              <a:schemeClr val="dk2"/>
            </a:solidFill>
            <a:ln>
              <a:noFill/>
            </a:ln>
          </p:spPr>
          <p:txBody>
            <a:bodyPr spcFirstLastPara="1" wrap="square" lIns="72000" tIns="1440000" rIns="72000" bIns="45700" anchor="t" anchorCtr="0">
              <a:noAutofit/>
            </a:bodyPr>
            <a:lstStyle/>
            <a:p>
              <a:pPr marL="0" marR="0" lvl="0" indent="0" algn="ctr" rtl="0">
                <a:lnSpc>
                  <a:spcPct val="100000"/>
                </a:lnSpc>
                <a:spcBef>
                  <a:spcPts val="0"/>
                </a:spcBef>
                <a:spcAft>
                  <a:spcPts val="0"/>
                </a:spcAft>
                <a:buClr>
                  <a:srgbClr val="000000"/>
                </a:buClr>
                <a:buSzPts val="1600"/>
                <a:buFont typeface="Arial"/>
                <a:buNone/>
              </a:pPr>
              <a:endParaRPr sz="1300" b="0" i="0" u="none" strike="noStrike" cap="none" dirty="0">
                <a:solidFill>
                  <a:srgbClr val="141313"/>
                </a:solidFill>
                <a:latin typeface="Arial"/>
                <a:ea typeface="Arial"/>
                <a:cs typeface="Arial"/>
                <a:sym typeface="Arial"/>
              </a:endParaRPr>
            </a:p>
          </p:txBody>
        </p:sp>
      </p:grpSp>
      <p:sp>
        <p:nvSpPr>
          <p:cNvPr id="868" name="Google Shape;868;p14"/>
          <p:cNvSpPr/>
          <p:nvPr/>
        </p:nvSpPr>
        <p:spPr>
          <a:xfrm>
            <a:off x="4455728" y="3699792"/>
            <a:ext cx="651302" cy="138499"/>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dirty="0">
                <a:solidFill>
                  <a:srgbClr val="141313"/>
                </a:solidFill>
                <a:latin typeface="Arial"/>
                <a:ea typeface="Arial"/>
                <a:cs typeface="Arial"/>
                <a:sym typeface="Arial"/>
              </a:rPr>
              <a:t>HB 538</a:t>
            </a:r>
            <a:endParaRPr dirty="0"/>
          </a:p>
        </p:txBody>
      </p:sp>
      <p:sp>
        <p:nvSpPr>
          <p:cNvPr id="869" name="Google Shape;869;p14"/>
          <p:cNvSpPr/>
          <p:nvPr/>
        </p:nvSpPr>
        <p:spPr>
          <a:xfrm>
            <a:off x="4145275" y="3522021"/>
            <a:ext cx="1272209" cy="184666"/>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D52B1E"/>
                </a:solidFill>
                <a:latin typeface="Arial"/>
                <a:ea typeface="Arial"/>
                <a:cs typeface="Arial"/>
                <a:sym typeface="Arial"/>
              </a:rPr>
              <a:t>Maryland</a:t>
            </a:r>
            <a:endParaRPr dirty="0"/>
          </a:p>
        </p:txBody>
      </p:sp>
      <p:sp>
        <p:nvSpPr>
          <p:cNvPr id="870" name="Google Shape;870;p14"/>
          <p:cNvSpPr/>
          <p:nvPr/>
        </p:nvSpPr>
        <p:spPr>
          <a:xfrm>
            <a:off x="4524692" y="4264251"/>
            <a:ext cx="513374" cy="184666"/>
          </a:xfrm>
          <a:prstGeom prst="rect">
            <a:avLst/>
          </a:prstGeom>
          <a:solidFill>
            <a:srgbClr val="F9D1CD"/>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141313"/>
              </a:buClr>
              <a:buSzPts val="1200"/>
              <a:buFont typeface="Arial"/>
              <a:buNone/>
            </a:pPr>
            <a:r>
              <a:rPr lang="en-US" sz="800" b="1" i="0" u="none" strike="noStrike" cap="none" dirty="0">
                <a:solidFill>
                  <a:srgbClr val="141313"/>
                </a:solidFill>
                <a:latin typeface="Arial"/>
                <a:ea typeface="Arial"/>
                <a:cs typeface="Arial"/>
                <a:sym typeface="Arial"/>
              </a:rPr>
              <a:t>(2024) </a:t>
            </a:r>
            <a:endParaRPr sz="800" b="0" i="0" u="none" strike="noStrike" cap="none" dirty="0">
              <a:solidFill>
                <a:srgbClr val="141313"/>
              </a:solidFill>
              <a:latin typeface="Arial"/>
              <a:ea typeface="Arial"/>
              <a:cs typeface="Arial"/>
              <a:sym typeface="Arial"/>
            </a:endParaRPr>
          </a:p>
        </p:txBody>
      </p:sp>
      <p:sp>
        <p:nvSpPr>
          <p:cNvPr id="871" name="Google Shape;871;p14"/>
          <p:cNvSpPr/>
          <p:nvPr/>
        </p:nvSpPr>
        <p:spPr>
          <a:xfrm>
            <a:off x="4450079" y="3893970"/>
            <a:ext cx="573224" cy="287879"/>
          </a:xfrm>
          <a:custGeom>
            <a:avLst/>
            <a:gdLst/>
            <a:ahLst/>
            <a:cxnLst/>
            <a:rect l="l" t="t" r="r" b="b"/>
            <a:pathLst>
              <a:path w="442" h="222" extrusionOk="0">
                <a:moveTo>
                  <a:pt x="316" y="0"/>
                </a:moveTo>
                <a:lnTo>
                  <a:pt x="0" y="108"/>
                </a:lnTo>
                <a:lnTo>
                  <a:pt x="24" y="150"/>
                </a:lnTo>
                <a:lnTo>
                  <a:pt x="126" y="94"/>
                </a:lnTo>
                <a:lnTo>
                  <a:pt x="178" y="106"/>
                </a:lnTo>
                <a:lnTo>
                  <a:pt x="178" y="104"/>
                </a:lnTo>
                <a:lnTo>
                  <a:pt x="180" y="106"/>
                </a:lnTo>
                <a:lnTo>
                  <a:pt x="180" y="106"/>
                </a:lnTo>
                <a:lnTo>
                  <a:pt x="242" y="132"/>
                </a:lnTo>
                <a:lnTo>
                  <a:pt x="232" y="212"/>
                </a:lnTo>
                <a:lnTo>
                  <a:pt x="354" y="222"/>
                </a:lnTo>
                <a:lnTo>
                  <a:pt x="436" y="200"/>
                </a:lnTo>
                <a:lnTo>
                  <a:pt x="442" y="174"/>
                </a:lnTo>
                <a:lnTo>
                  <a:pt x="442" y="134"/>
                </a:lnTo>
                <a:lnTo>
                  <a:pt x="374" y="162"/>
                </a:lnTo>
                <a:lnTo>
                  <a:pt x="316" y="0"/>
                </a:lnTo>
                <a:close/>
              </a:path>
            </a:pathLst>
          </a:custGeom>
          <a:solidFill>
            <a:schemeClr val="dk2"/>
          </a:solidFill>
          <a:ln>
            <a:noFill/>
          </a:ln>
        </p:spPr>
        <p:txBody>
          <a:bodyPr spcFirstLastPara="1" wrap="square" lIns="72000" tIns="1440000" rIns="72000" bIns="45700" anchor="t" anchorCtr="0">
            <a:noAutofit/>
          </a:bodyPr>
          <a:lstStyle/>
          <a:p>
            <a:pPr marL="0" marR="0" lvl="0" indent="0" algn="ctr" rtl="0">
              <a:lnSpc>
                <a:spcPct val="100000"/>
              </a:lnSpc>
              <a:spcBef>
                <a:spcPts val="0"/>
              </a:spcBef>
              <a:spcAft>
                <a:spcPts val="0"/>
              </a:spcAft>
              <a:buClr>
                <a:srgbClr val="000000"/>
              </a:buClr>
              <a:buSzPts val="1600"/>
              <a:buFont typeface="Arial"/>
              <a:buNone/>
            </a:pPr>
            <a:endParaRPr sz="1300" b="0" i="0" u="none" strike="noStrike" cap="none" dirty="0">
              <a:solidFill>
                <a:srgbClr val="141313"/>
              </a:solidFill>
              <a:latin typeface="Arial"/>
              <a:ea typeface="Arial"/>
              <a:cs typeface="Arial"/>
              <a:sym typeface="Arial"/>
            </a:endParaRPr>
          </a:p>
        </p:txBody>
      </p:sp>
      <p:sp>
        <p:nvSpPr>
          <p:cNvPr id="880" name="Google Shape;853;p14">
            <a:extLst>
              <a:ext uri="{FF2B5EF4-FFF2-40B4-BE49-F238E27FC236}">
                <a16:creationId xmlns:a16="http://schemas.microsoft.com/office/drawing/2014/main" id="{351611F4-F674-B4A2-4869-C5290994D7D4}"/>
              </a:ext>
            </a:extLst>
          </p:cNvPr>
          <p:cNvSpPr/>
          <p:nvPr/>
        </p:nvSpPr>
        <p:spPr>
          <a:xfrm>
            <a:off x="4084624" y="2175638"/>
            <a:ext cx="4700600" cy="1100138"/>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a:ea typeface="Arial"/>
              <a:cs typeface="Arial"/>
              <a:sym typeface="Arial"/>
            </a:endParaRPr>
          </a:p>
        </p:txBody>
      </p:sp>
      <p:sp>
        <p:nvSpPr>
          <p:cNvPr id="881" name="Google Shape;854;p14">
            <a:extLst>
              <a:ext uri="{FF2B5EF4-FFF2-40B4-BE49-F238E27FC236}">
                <a16:creationId xmlns:a16="http://schemas.microsoft.com/office/drawing/2014/main" id="{381FB80F-FDDB-71BF-5DE6-E3688DBE69C7}"/>
              </a:ext>
            </a:extLst>
          </p:cNvPr>
          <p:cNvSpPr/>
          <p:nvPr/>
        </p:nvSpPr>
        <p:spPr>
          <a:xfrm flipH="1">
            <a:off x="4070585" y="2175638"/>
            <a:ext cx="60300" cy="1100138"/>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a:ea typeface="Arial"/>
              <a:cs typeface="Arial"/>
              <a:sym typeface="Arial"/>
            </a:endParaRPr>
          </a:p>
        </p:txBody>
      </p:sp>
      <p:sp>
        <p:nvSpPr>
          <p:cNvPr id="882" name="Google Shape;855;p14">
            <a:extLst>
              <a:ext uri="{FF2B5EF4-FFF2-40B4-BE49-F238E27FC236}">
                <a16:creationId xmlns:a16="http://schemas.microsoft.com/office/drawing/2014/main" id="{08BDB96C-3512-918B-5CED-2DD4E8AD3F74}"/>
              </a:ext>
            </a:extLst>
          </p:cNvPr>
          <p:cNvSpPr txBox="1"/>
          <p:nvPr/>
        </p:nvSpPr>
        <p:spPr>
          <a:xfrm>
            <a:off x="5671178" y="2303797"/>
            <a:ext cx="2996572" cy="843821"/>
          </a:xfrm>
          <a:prstGeom prst="rect">
            <a:avLst/>
          </a:prstGeom>
          <a:noFill/>
          <a:ln>
            <a:noFill/>
          </a:ln>
        </p:spPr>
        <p:txBody>
          <a:bodyPr spcFirstLastPara="1" wrap="square" lIns="0" tIns="0" rIns="0" bIns="0" anchor="ctr" anchorCtr="0">
            <a:spAutoFit/>
          </a:bodyPr>
          <a:lstStyle/>
          <a:p>
            <a:pPr marL="137160" marR="0" lvl="0" indent="-137160" algn="l" rtl="0">
              <a:lnSpc>
                <a:spcPct val="100000"/>
              </a:lnSpc>
              <a:spcBef>
                <a:spcPts val="0"/>
              </a:spcBef>
              <a:spcAft>
                <a:spcPts val="0"/>
              </a:spcAft>
              <a:buClr>
                <a:schemeClr val="dk2"/>
              </a:buClr>
              <a:buSzPts val="900"/>
              <a:buFont typeface="Arial"/>
              <a:buChar char="•"/>
            </a:pPr>
            <a:r>
              <a:rPr lang="en-US" sz="900" b="0" i="0" u="none" strike="noStrike" cap="none" dirty="0">
                <a:solidFill>
                  <a:srgbClr val="141313"/>
                </a:solidFill>
                <a:latin typeface="Arial"/>
                <a:ea typeface="Arial"/>
                <a:cs typeface="Arial"/>
                <a:sym typeface="Arial"/>
              </a:rPr>
              <a:t>Allows the construction of missing middle housing types within central city areas and large new developments</a:t>
            </a:r>
            <a:endParaRPr lang="en-US" sz="900" dirty="0"/>
          </a:p>
          <a:p>
            <a:pPr marL="137160" marR="0" lvl="0" indent="-137160" algn="l" rtl="0">
              <a:lnSpc>
                <a:spcPct val="100000"/>
              </a:lnSpc>
              <a:spcBef>
                <a:spcPts val="100"/>
              </a:spcBef>
              <a:spcAft>
                <a:spcPts val="0"/>
              </a:spcAft>
              <a:buClr>
                <a:schemeClr val="dk2"/>
              </a:buClr>
              <a:buSzPts val="900"/>
              <a:buFont typeface="Arial"/>
              <a:buChar char="•"/>
            </a:pPr>
            <a:r>
              <a:rPr lang="en-US" sz="900" b="0" i="0" u="none" strike="noStrike" cap="none" dirty="0">
                <a:solidFill>
                  <a:srgbClr val="141313"/>
                </a:solidFill>
                <a:latin typeface="Arial"/>
                <a:ea typeface="Arial"/>
                <a:cs typeface="Arial"/>
                <a:sym typeface="Arial"/>
              </a:rPr>
              <a:t>Require municipalities with a population of 75,000 or more to allow townhomes, duplexes, triplexes or quadplexes in all single-family zoned areas within a mile of their central business districts</a:t>
            </a:r>
            <a:endParaRPr lang="en-US" sz="900" dirty="0"/>
          </a:p>
        </p:txBody>
      </p:sp>
      <p:sp>
        <p:nvSpPr>
          <p:cNvPr id="884" name="Google Shape;868;p14">
            <a:extLst>
              <a:ext uri="{FF2B5EF4-FFF2-40B4-BE49-F238E27FC236}">
                <a16:creationId xmlns:a16="http://schemas.microsoft.com/office/drawing/2014/main" id="{DD806EAF-1FA9-7D66-A5C2-2EE5B128482B}"/>
              </a:ext>
            </a:extLst>
          </p:cNvPr>
          <p:cNvSpPr/>
          <p:nvPr/>
        </p:nvSpPr>
        <p:spPr>
          <a:xfrm>
            <a:off x="4455728" y="2459130"/>
            <a:ext cx="651302" cy="138499"/>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dirty="0">
                <a:solidFill>
                  <a:srgbClr val="141313"/>
                </a:solidFill>
                <a:latin typeface="Arial"/>
                <a:ea typeface="Arial"/>
                <a:cs typeface="Arial"/>
                <a:sym typeface="Arial"/>
              </a:rPr>
              <a:t>HB 2721</a:t>
            </a:r>
            <a:endParaRPr dirty="0"/>
          </a:p>
        </p:txBody>
      </p:sp>
      <p:sp>
        <p:nvSpPr>
          <p:cNvPr id="885" name="Google Shape;869;p14">
            <a:extLst>
              <a:ext uri="{FF2B5EF4-FFF2-40B4-BE49-F238E27FC236}">
                <a16:creationId xmlns:a16="http://schemas.microsoft.com/office/drawing/2014/main" id="{C2AD2C24-A66D-E194-DEDC-93D26E11E0B2}"/>
              </a:ext>
            </a:extLst>
          </p:cNvPr>
          <p:cNvSpPr/>
          <p:nvPr/>
        </p:nvSpPr>
        <p:spPr>
          <a:xfrm>
            <a:off x="4145275" y="2281359"/>
            <a:ext cx="1272209" cy="184666"/>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D52B1E"/>
                </a:solidFill>
                <a:latin typeface="Arial"/>
                <a:ea typeface="Arial"/>
                <a:cs typeface="Arial"/>
                <a:sym typeface="Arial"/>
              </a:rPr>
              <a:t>Arizona</a:t>
            </a:r>
            <a:endParaRPr dirty="0"/>
          </a:p>
        </p:txBody>
      </p:sp>
      <p:sp>
        <p:nvSpPr>
          <p:cNvPr id="886" name="Google Shape;870;p14">
            <a:extLst>
              <a:ext uri="{FF2B5EF4-FFF2-40B4-BE49-F238E27FC236}">
                <a16:creationId xmlns:a16="http://schemas.microsoft.com/office/drawing/2014/main" id="{A12B3A8F-7CC4-F05C-DC99-7CBA66FF9D7A}"/>
              </a:ext>
            </a:extLst>
          </p:cNvPr>
          <p:cNvSpPr/>
          <p:nvPr/>
        </p:nvSpPr>
        <p:spPr>
          <a:xfrm>
            <a:off x="4524692" y="3023589"/>
            <a:ext cx="513374" cy="184666"/>
          </a:xfrm>
          <a:prstGeom prst="rect">
            <a:avLst/>
          </a:prstGeom>
          <a:solidFill>
            <a:srgbClr val="F9D1CD"/>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141313"/>
              </a:buClr>
              <a:buSzPts val="1200"/>
              <a:buFont typeface="Arial"/>
              <a:buNone/>
            </a:pPr>
            <a:r>
              <a:rPr lang="en-US" sz="800" b="1" i="0" u="none" strike="noStrike" cap="none" dirty="0">
                <a:solidFill>
                  <a:srgbClr val="141313"/>
                </a:solidFill>
                <a:latin typeface="Arial"/>
                <a:ea typeface="Arial"/>
                <a:cs typeface="Arial"/>
                <a:sym typeface="Arial"/>
              </a:rPr>
              <a:t>(2024) </a:t>
            </a:r>
            <a:endParaRPr sz="800" b="0" i="0" u="none" strike="noStrike" cap="none" dirty="0">
              <a:solidFill>
                <a:srgbClr val="141313"/>
              </a:solidFill>
              <a:latin typeface="Arial"/>
              <a:ea typeface="Arial"/>
              <a:cs typeface="Arial"/>
              <a:sym typeface="Arial"/>
            </a:endParaRPr>
          </a:p>
        </p:txBody>
      </p:sp>
      <p:sp>
        <p:nvSpPr>
          <p:cNvPr id="888" name="Google Shape;853;p14">
            <a:extLst>
              <a:ext uri="{FF2B5EF4-FFF2-40B4-BE49-F238E27FC236}">
                <a16:creationId xmlns:a16="http://schemas.microsoft.com/office/drawing/2014/main" id="{F3291432-4E63-D190-9C80-4B2F978CCB3C}"/>
              </a:ext>
            </a:extLst>
          </p:cNvPr>
          <p:cNvSpPr/>
          <p:nvPr/>
        </p:nvSpPr>
        <p:spPr>
          <a:xfrm>
            <a:off x="4089351" y="954150"/>
            <a:ext cx="4700600" cy="1100138"/>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a:ea typeface="Arial"/>
              <a:cs typeface="Arial"/>
              <a:sym typeface="Arial"/>
            </a:endParaRPr>
          </a:p>
        </p:txBody>
      </p:sp>
      <p:sp>
        <p:nvSpPr>
          <p:cNvPr id="889" name="Google Shape;854;p14">
            <a:extLst>
              <a:ext uri="{FF2B5EF4-FFF2-40B4-BE49-F238E27FC236}">
                <a16:creationId xmlns:a16="http://schemas.microsoft.com/office/drawing/2014/main" id="{EBE4D49A-81F4-91B9-E0C5-DC697D6CE7F6}"/>
              </a:ext>
            </a:extLst>
          </p:cNvPr>
          <p:cNvSpPr/>
          <p:nvPr/>
        </p:nvSpPr>
        <p:spPr>
          <a:xfrm flipH="1">
            <a:off x="4075312" y="954150"/>
            <a:ext cx="60300" cy="1100138"/>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a:ea typeface="Arial"/>
              <a:cs typeface="Arial"/>
              <a:sym typeface="Arial"/>
            </a:endParaRPr>
          </a:p>
        </p:txBody>
      </p:sp>
      <p:sp>
        <p:nvSpPr>
          <p:cNvPr id="890" name="Google Shape;855;p14">
            <a:extLst>
              <a:ext uri="{FF2B5EF4-FFF2-40B4-BE49-F238E27FC236}">
                <a16:creationId xmlns:a16="http://schemas.microsoft.com/office/drawing/2014/main" id="{DA9C9B35-42F5-5A49-789B-E17CADE293A4}"/>
              </a:ext>
            </a:extLst>
          </p:cNvPr>
          <p:cNvSpPr txBox="1"/>
          <p:nvPr/>
        </p:nvSpPr>
        <p:spPr>
          <a:xfrm>
            <a:off x="5675905" y="1019471"/>
            <a:ext cx="2996572" cy="969496"/>
          </a:xfrm>
          <a:prstGeom prst="rect">
            <a:avLst/>
          </a:prstGeom>
          <a:noFill/>
          <a:ln>
            <a:noFill/>
          </a:ln>
        </p:spPr>
        <p:txBody>
          <a:bodyPr spcFirstLastPara="1" wrap="square" lIns="0" tIns="0" rIns="0" bIns="0" anchor="ctr" anchorCtr="0">
            <a:spAutoFit/>
          </a:bodyPr>
          <a:lstStyle/>
          <a:p>
            <a:pPr marL="137160" marR="0" lvl="0" indent="-137160" algn="l" rtl="0">
              <a:lnSpc>
                <a:spcPct val="100000"/>
              </a:lnSpc>
              <a:spcBef>
                <a:spcPts val="0"/>
              </a:spcBef>
              <a:spcAft>
                <a:spcPts val="0"/>
              </a:spcAft>
              <a:buClr>
                <a:schemeClr val="dk2"/>
              </a:buClr>
              <a:buSzPts val="900"/>
              <a:buFont typeface="Arial"/>
              <a:buChar char="•"/>
            </a:pPr>
            <a:r>
              <a:rPr lang="en-US" sz="900" b="0" i="0" u="none" strike="noStrike" cap="none" dirty="0">
                <a:solidFill>
                  <a:srgbClr val="141313"/>
                </a:solidFill>
                <a:latin typeface="Arial"/>
                <a:ea typeface="Arial"/>
                <a:cs typeface="Arial"/>
                <a:sym typeface="Arial"/>
              </a:rPr>
              <a:t>Requires 5 or more units per acre in areas served by water and sewer</a:t>
            </a:r>
          </a:p>
          <a:p>
            <a:pPr marL="137160" marR="0" lvl="0" indent="-137160" algn="l" rtl="0">
              <a:lnSpc>
                <a:spcPct val="100000"/>
              </a:lnSpc>
              <a:spcBef>
                <a:spcPts val="0"/>
              </a:spcBef>
              <a:spcAft>
                <a:spcPts val="0"/>
              </a:spcAft>
              <a:buClr>
                <a:schemeClr val="dk2"/>
              </a:buClr>
              <a:buSzPts val="900"/>
              <a:buFont typeface="Arial"/>
              <a:buChar char="•"/>
            </a:pPr>
            <a:r>
              <a:rPr lang="en-US" sz="900" dirty="0">
                <a:solidFill>
                  <a:srgbClr val="141313"/>
                </a:solidFill>
              </a:rPr>
              <a:t>Reduces parking minimums to no more than 1 space per dwelling unit</a:t>
            </a:r>
          </a:p>
          <a:p>
            <a:pPr marL="137160" marR="0" lvl="0" indent="-137160" algn="l" rtl="0">
              <a:lnSpc>
                <a:spcPct val="100000"/>
              </a:lnSpc>
              <a:spcBef>
                <a:spcPts val="0"/>
              </a:spcBef>
              <a:spcAft>
                <a:spcPts val="0"/>
              </a:spcAft>
              <a:buClr>
                <a:schemeClr val="dk2"/>
              </a:buClr>
              <a:buSzPts val="900"/>
              <a:buFont typeface="Arial"/>
              <a:buChar char="•"/>
            </a:pPr>
            <a:r>
              <a:rPr lang="en-US" sz="900" b="0" i="0" u="none" strike="noStrike" cap="none" dirty="0">
                <a:solidFill>
                  <a:srgbClr val="141313"/>
                </a:solidFill>
                <a:latin typeface="Arial"/>
                <a:ea typeface="Arial"/>
                <a:cs typeface="Arial"/>
                <a:sym typeface="Arial"/>
              </a:rPr>
              <a:t>Allows duplexes everywhere single-family homes are allowed and multi-unit dwelling up to 4 units in areas served by sewer and water</a:t>
            </a:r>
          </a:p>
        </p:txBody>
      </p:sp>
      <p:sp>
        <p:nvSpPr>
          <p:cNvPr id="892" name="Google Shape;868;p14">
            <a:extLst>
              <a:ext uri="{FF2B5EF4-FFF2-40B4-BE49-F238E27FC236}">
                <a16:creationId xmlns:a16="http://schemas.microsoft.com/office/drawing/2014/main" id="{3B8905DB-40B5-A6A6-F93A-662C64F854D5}"/>
              </a:ext>
            </a:extLst>
          </p:cNvPr>
          <p:cNvSpPr/>
          <p:nvPr/>
        </p:nvSpPr>
        <p:spPr>
          <a:xfrm>
            <a:off x="4460455" y="1237642"/>
            <a:ext cx="651302" cy="138499"/>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dirty="0">
                <a:solidFill>
                  <a:srgbClr val="141313"/>
                </a:solidFill>
                <a:latin typeface="Arial"/>
                <a:ea typeface="Arial"/>
                <a:cs typeface="Arial"/>
                <a:sym typeface="Arial"/>
              </a:rPr>
              <a:t>SB 100</a:t>
            </a:r>
            <a:endParaRPr dirty="0"/>
          </a:p>
        </p:txBody>
      </p:sp>
      <p:sp>
        <p:nvSpPr>
          <p:cNvPr id="893" name="Google Shape;869;p14">
            <a:extLst>
              <a:ext uri="{FF2B5EF4-FFF2-40B4-BE49-F238E27FC236}">
                <a16:creationId xmlns:a16="http://schemas.microsoft.com/office/drawing/2014/main" id="{C7DF30A1-8D07-3DE7-5FEF-84FB6D71CF79}"/>
              </a:ext>
            </a:extLst>
          </p:cNvPr>
          <p:cNvSpPr/>
          <p:nvPr/>
        </p:nvSpPr>
        <p:spPr>
          <a:xfrm>
            <a:off x="4150002" y="1059871"/>
            <a:ext cx="1272209" cy="184666"/>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D52B1E"/>
                </a:solidFill>
                <a:latin typeface="Arial"/>
                <a:ea typeface="Arial"/>
                <a:cs typeface="Arial"/>
                <a:sym typeface="Arial"/>
              </a:rPr>
              <a:t>Vermont</a:t>
            </a:r>
            <a:endParaRPr dirty="0"/>
          </a:p>
        </p:txBody>
      </p:sp>
      <p:sp>
        <p:nvSpPr>
          <p:cNvPr id="894" name="Google Shape;870;p14">
            <a:extLst>
              <a:ext uri="{FF2B5EF4-FFF2-40B4-BE49-F238E27FC236}">
                <a16:creationId xmlns:a16="http://schemas.microsoft.com/office/drawing/2014/main" id="{E41B110B-8AE5-725D-BA8F-D1FA8D36A618}"/>
              </a:ext>
            </a:extLst>
          </p:cNvPr>
          <p:cNvSpPr/>
          <p:nvPr/>
        </p:nvSpPr>
        <p:spPr>
          <a:xfrm>
            <a:off x="4529419" y="1802101"/>
            <a:ext cx="513374" cy="184666"/>
          </a:xfrm>
          <a:prstGeom prst="rect">
            <a:avLst/>
          </a:prstGeom>
          <a:solidFill>
            <a:srgbClr val="F9D1CD"/>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141313"/>
              </a:buClr>
              <a:buSzPts val="1200"/>
              <a:buFont typeface="Arial"/>
              <a:buNone/>
            </a:pPr>
            <a:r>
              <a:rPr lang="en-US" sz="800" b="1" i="0" u="none" strike="noStrike" cap="none" dirty="0">
                <a:solidFill>
                  <a:srgbClr val="141313"/>
                </a:solidFill>
                <a:latin typeface="Arial"/>
                <a:ea typeface="Arial"/>
                <a:cs typeface="Arial"/>
                <a:sym typeface="Arial"/>
              </a:rPr>
              <a:t>(2023) </a:t>
            </a:r>
            <a:endParaRPr sz="800" b="0" i="0" u="none" strike="noStrike" cap="none" dirty="0">
              <a:solidFill>
                <a:srgbClr val="141313"/>
              </a:solidFill>
              <a:latin typeface="Arial"/>
              <a:ea typeface="Arial"/>
              <a:cs typeface="Arial"/>
              <a:sym typeface="Arial"/>
            </a:endParaRPr>
          </a:p>
        </p:txBody>
      </p:sp>
      <p:sp>
        <p:nvSpPr>
          <p:cNvPr id="897" name="Google Shape;877;p14">
            <a:extLst>
              <a:ext uri="{FF2B5EF4-FFF2-40B4-BE49-F238E27FC236}">
                <a16:creationId xmlns:a16="http://schemas.microsoft.com/office/drawing/2014/main" id="{80BB0C76-430C-EA3B-A609-DA327642BF44}"/>
              </a:ext>
            </a:extLst>
          </p:cNvPr>
          <p:cNvSpPr/>
          <p:nvPr/>
        </p:nvSpPr>
        <p:spPr>
          <a:xfrm>
            <a:off x="4643631" y="2627150"/>
            <a:ext cx="270961" cy="347084"/>
          </a:xfrm>
          <a:custGeom>
            <a:avLst/>
            <a:gdLst/>
            <a:ahLst/>
            <a:cxnLst/>
            <a:rect l="l" t="t" r="r" b="b"/>
            <a:pathLst>
              <a:path w="663359" h="772478" extrusionOk="0">
                <a:moveTo>
                  <a:pt x="355768" y="691943"/>
                </a:moveTo>
                <a:lnTo>
                  <a:pt x="351815" y="716756"/>
                </a:lnTo>
                <a:lnTo>
                  <a:pt x="351816" y="716756"/>
                </a:lnTo>
                <a:lnTo>
                  <a:pt x="355769" y="691943"/>
                </a:lnTo>
                <a:close/>
                <a:moveTo>
                  <a:pt x="569326" y="623859"/>
                </a:moveTo>
                <a:lnTo>
                  <a:pt x="569300" y="624068"/>
                </a:lnTo>
                <a:lnTo>
                  <a:pt x="569300" y="624068"/>
                </a:lnTo>
                <a:close/>
                <a:moveTo>
                  <a:pt x="248607" y="576509"/>
                </a:moveTo>
                <a:lnTo>
                  <a:pt x="265185" y="579434"/>
                </a:lnTo>
                <a:lnTo>
                  <a:pt x="306829" y="586463"/>
                </a:lnTo>
                <a:lnTo>
                  <a:pt x="329660" y="590978"/>
                </a:lnTo>
                <a:lnTo>
                  <a:pt x="368255" y="597284"/>
                </a:lnTo>
                <a:lnTo>
                  <a:pt x="371646" y="597788"/>
                </a:lnTo>
                <a:lnTo>
                  <a:pt x="387744" y="599427"/>
                </a:lnTo>
                <a:lnTo>
                  <a:pt x="419690" y="603856"/>
                </a:lnTo>
                <a:lnTo>
                  <a:pt x="443893" y="607590"/>
                </a:lnTo>
                <a:lnTo>
                  <a:pt x="442227" y="618143"/>
                </a:lnTo>
                <a:lnTo>
                  <a:pt x="429215" y="702859"/>
                </a:lnTo>
                <a:lnTo>
                  <a:pt x="429216" y="702859"/>
                </a:lnTo>
                <a:lnTo>
                  <a:pt x="442227" y="618144"/>
                </a:lnTo>
                <a:lnTo>
                  <a:pt x="470945" y="622611"/>
                </a:lnTo>
                <a:lnTo>
                  <a:pt x="546459" y="633517"/>
                </a:lnTo>
                <a:lnTo>
                  <a:pt x="578996" y="638242"/>
                </a:lnTo>
                <a:lnTo>
                  <a:pt x="578995" y="638241"/>
                </a:lnTo>
                <a:lnTo>
                  <a:pt x="546459" y="633517"/>
                </a:lnTo>
                <a:lnTo>
                  <a:pt x="470945" y="622610"/>
                </a:lnTo>
                <a:lnTo>
                  <a:pt x="442227" y="618143"/>
                </a:lnTo>
                <a:lnTo>
                  <a:pt x="443894" y="607590"/>
                </a:lnTo>
                <a:lnTo>
                  <a:pt x="419691" y="603856"/>
                </a:lnTo>
                <a:lnTo>
                  <a:pt x="387744" y="599427"/>
                </a:lnTo>
                <a:lnTo>
                  <a:pt x="371647" y="597788"/>
                </a:lnTo>
                <a:lnTo>
                  <a:pt x="368256" y="597284"/>
                </a:lnTo>
                <a:lnTo>
                  <a:pt x="329661" y="590978"/>
                </a:lnTo>
                <a:lnTo>
                  <a:pt x="306829" y="586463"/>
                </a:lnTo>
                <a:lnTo>
                  <a:pt x="265186" y="579434"/>
                </a:lnTo>
                <a:close/>
                <a:moveTo>
                  <a:pt x="561356" y="483013"/>
                </a:moveTo>
                <a:lnTo>
                  <a:pt x="551307" y="553154"/>
                </a:lnTo>
                <a:lnTo>
                  <a:pt x="551307" y="553154"/>
                </a:lnTo>
                <a:lnTo>
                  <a:pt x="561356" y="483013"/>
                </a:lnTo>
                <a:close/>
                <a:moveTo>
                  <a:pt x="347910" y="473431"/>
                </a:moveTo>
                <a:lnTo>
                  <a:pt x="345767" y="483984"/>
                </a:lnTo>
                <a:lnTo>
                  <a:pt x="342452" y="505120"/>
                </a:lnTo>
                <a:lnTo>
                  <a:pt x="342453" y="505120"/>
                </a:lnTo>
                <a:lnTo>
                  <a:pt x="345767" y="483984"/>
                </a:lnTo>
                <a:lnTo>
                  <a:pt x="347911" y="473431"/>
                </a:lnTo>
                <a:close/>
                <a:moveTo>
                  <a:pt x="395041" y="454676"/>
                </a:moveTo>
                <a:lnTo>
                  <a:pt x="395040" y="454677"/>
                </a:lnTo>
                <a:lnTo>
                  <a:pt x="402346" y="482279"/>
                </a:lnTo>
                <a:lnTo>
                  <a:pt x="404403" y="490223"/>
                </a:lnTo>
                <a:lnTo>
                  <a:pt x="406680" y="500129"/>
                </a:lnTo>
                <a:lnTo>
                  <a:pt x="407575" y="510054"/>
                </a:lnTo>
                <a:lnTo>
                  <a:pt x="419043" y="545029"/>
                </a:lnTo>
                <a:lnTo>
                  <a:pt x="419044" y="545029"/>
                </a:lnTo>
                <a:lnTo>
                  <a:pt x="407576" y="510054"/>
                </a:lnTo>
                <a:lnTo>
                  <a:pt x="406680" y="500129"/>
                </a:lnTo>
                <a:lnTo>
                  <a:pt x="404404" y="490223"/>
                </a:lnTo>
                <a:lnTo>
                  <a:pt x="402346" y="482279"/>
                </a:lnTo>
                <a:close/>
                <a:moveTo>
                  <a:pt x="78096" y="425176"/>
                </a:moveTo>
                <a:lnTo>
                  <a:pt x="78096" y="425177"/>
                </a:lnTo>
                <a:lnTo>
                  <a:pt x="109175" y="431016"/>
                </a:lnTo>
                <a:lnTo>
                  <a:pt x="107156" y="441579"/>
                </a:lnTo>
                <a:lnTo>
                  <a:pt x="169775" y="453378"/>
                </a:lnTo>
                <a:lnTo>
                  <a:pt x="169775" y="453377"/>
                </a:lnTo>
                <a:lnTo>
                  <a:pt x="107157" y="441579"/>
                </a:lnTo>
                <a:lnTo>
                  <a:pt x="109176" y="431015"/>
                </a:lnTo>
                <a:close/>
                <a:moveTo>
                  <a:pt x="441783" y="420984"/>
                </a:moveTo>
                <a:lnTo>
                  <a:pt x="441665" y="421738"/>
                </a:lnTo>
                <a:lnTo>
                  <a:pt x="441665" y="421738"/>
                </a:lnTo>
                <a:close/>
                <a:moveTo>
                  <a:pt x="372504" y="410928"/>
                </a:moveTo>
                <a:lnTo>
                  <a:pt x="373113" y="412766"/>
                </a:lnTo>
                <a:lnTo>
                  <a:pt x="374437" y="434578"/>
                </a:lnTo>
                <a:lnTo>
                  <a:pt x="389506" y="458524"/>
                </a:lnTo>
                <a:lnTo>
                  <a:pt x="389507" y="458524"/>
                </a:lnTo>
                <a:lnTo>
                  <a:pt x="374438" y="434578"/>
                </a:lnTo>
                <a:lnTo>
                  <a:pt x="373114" y="412766"/>
                </a:lnTo>
                <a:close/>
                <a:moveTo>
                  <a:pt x="370190" y="409546"/>
                </a:moveTo>
                <a:lnTo>
                  <a:pt x="367541" y="409828"/>
                </a:lnTo>
                <a:lnTo>
                  <a:pt x="370189" y="409547"/>
                </a:lnTo>
                <a:lnTo>
                  <a:pt x="372247" y="410489"/>
                </a:lnTo>
                <a:close/>
                <a:moveTo>
                  <a:pt x="301457" y="392801"/>
                </a:moveTo>
                <a:lnTo>
                  <a:pt x="297294" y="399155"/>
                </a:lnTo>
                <a:lnTo>
                  <a:pt x="301457" y="392802"/>
                </a:lnTo>
                <a:lnTo>
                  <a:pt x="302914" y="393202"/>
                </a:lnTo>
                <a:close/>
                <a:moveTo>
                  <a:pt x="433673" y="384402"/>
                </a:moveTo>
                <a:lnTo>
                  <a:pt x="437208" y="387182"/>
                </a:lnTo>
                <a:lnTo>
                  <a:pt x="446689" y="389629"/>
                </a:lnTo>
                <a:lnTo>
                  <a:pt x="446689" y="389628"/>
                </a:lnTo>
                <a:lnTo>
                  <a:pt x="437207" y="387181"/>
                </a:lnTo>
                <a:close/>
                <a:moveTo>
                  <a:pt x="183700" y="377914"/>
                </a:moveTo>
                <a:lnTo>
                  <a:pt x="183700" y="377914"/>
                </a:lnTo>
                <a:lnTo>
                  <a:pt x="207065" y="382110"/>
                </a:lnTo>
                <a:close/>
                <a:moveTo>
                  <a:pt x="373798" y="334259"/>
                </a:moveTo>
                <a:lnTo>
                  <a:pt x="370703" y="351301"/>
                </a:lnTo>
                <a:lnTo>
                  <a:pt x="370151" y="355330"/>
                </a:lnTo>
                <a:lnTo>
                  <a:pt x="369979" y="355502"/>
                </a:lnTo>
                <a:lnTo>
                  <a:pt x="367522" y="357226"/>
                </a:lnTo>
                <a:lnTo>
                  <a:pt x="360016" y="359445"/>
                </a:lnTo>
                <a:lnTo>
                  <a:pt x="358597" y="360016"/>
                </a:lnTo>
                <a:lnTo>
                  <a:pt x="351520" y="377266"/>
                </a:lnTo>
                <a:lnTo>
                  <a:pt x="347986" y="386315"/>
                </a:lnTo>
                <a:lnTo>
                  <a:pt x="347948" y="386629"/>
                </a:lnTo>
                <a:lnTo>
                  <a:pt x="348596" y="387791"/>
                </a:lnTo>
                <a:lnTo>
                  <a:pt x="369675" y="391354"/>
                </a:lnTo>
                <a:lnTo>
                  <a:pt x="371256" y="394440"/>
                </a:lnTo>
                <a:lnTo>
                  <a:pt x="371818" y="396545"/>
                </a:lnTo>
                <a:lnTo>
                  <a:pt x="371818" y="402679"/>
                </a:lnTo>
                <a:lnTo>
                  <a:pt x="367227" y="409861"/>
                </a:lnTo>
                <a:lnTo>
                  <a:pt x="367228" y="409861"/>
                </a:lnTo>
                <a:lnTo>
                  <a:pt x="371819" y="402679"/>
                </a:lnTo>
                <a:lnTo>
                  <a:pt x="371819" y="396545"/>
                </a:lnTo>
                <a:lnTo>
                  <a:pt x="371257" y="394440"/>
                </a:lnTo>
                <a:lnTo>
                  <a:pt x="369676" y="391354"/>
                </a:lnTo>
                <a:lnTo>
                  <a:pt x="348597" y="387791"/>
                </a:lnTo>
                <a:lnTo>
                  <a:pt x="347949" y="386629"/>
                </a:lnTo>
                <a:lnTo>
                  <a:pt x="347987" y="386315"/>
                </a:lnTo>
                <a:lnTo>
                  <a:pt x="351521" y="377266"/>
                </a:lnTo>
                <a:lnTo>
                  <a:pt x="358598" y="360016"/>
                </a:lnTo>
                <a:lnTo>
                  <a:pt x="360017" y="359445"/>
                </a:lnTo>
                <a:lnTo>
                  <a:pt x="367523" y="357226"/>
                </a:lnTo>
                <a:lnTo>
                  <a:pt x="369980" y="355502"/>
                </a:lnTo>
                <a:lnTo>
                  <a:pt x="370152" y="355330"/>
                </a:lnTo>
                <a:lnTo>
                  <a:pt x="370704" y="351301"/>
                </a:lnTo>
                <a:lnTo>
                  <a:pt x="399213" y="359531"/>
                </a:lnTo>
                <a:lnTo>
                  <a:pt x="406106" y="364242"/>
                </a:lnTo>
                <a:lnTo>
                  <a:pt x="399212" y="359530"/>
                </a:lnTo>
                <a:lnTo>
                  <a:pt x="370704" y="351301"/>
                </a:lnTo>
                <a:close/>
                <a:moveTo>
                  <a:pt x="358988" y="285569"/>
                </a:moveTo>
                <a:lnTo>
                  <a:pt x="356063" y="302524"/>
                </a:lnTo>
                <a:lnTo>
                  <a:pt x="356368" y="307334"/>
                </a:lnTo>
                <a:lnTo>
                  <a:pt x="373666" y="310382"/>
                </a:lnTo>
                <a:lnTo>
                  <a:pt x="377657" y="311067"/>
                </a:lnTo>
                <a:lnTo>
                  <a:pt x="373666" y="310381"/>
                </a:lnTo>
                <a:lnTo>
                  <a:pt x="356368" y="307333"/>
                </a:lnTo>
                <a:lnTo>
                  <a:pt x="356064" y="302523"/>
                </a:lnTo>
                <a:close/>
                <a:moveTo>
                  <a:pt x="219332" y="192024"/>
                </a:moveTo>
                <a:lnTo>
                  <a:pt x="217913" y="192109"/>
                </a:lnTo>
                <a:lnTo>
                  <a:pt x="217913" y="192110"/>
                </a:lnTo>
                <a:lnTo>
                  <a:pt x="219332" y="192024"/>
                </a:lnTo>
                <a:lnTo>
                  <a:pt x="220875" y="192234"/>
                </a:lnTo>
                <a:lnTo>
                  <a:pt x="224704" y="193091"/>
                </a:lnTo>
                <a:lnTo>
                  <a:pt x="233077" y="197606"/>
                </a:lnTo>
                <a:lnTo>
                  <a:pt x="249983" y="214951"/>
                </a:lnTo>
                <a:lnTo>
                  <a:pt x="298494" y="245516"/>
                </a:lnTo>
                <a:lnTo>
                  <a:pt x="307505" y="255822"/>
                </a:lnTo>
                <a:lnTo>
                  <a:pt x="303904" y="277197"/>
                </a:lnTo>
                <a:lnTo>
                  <a:pt x="331984" y="281921"/>
                </a:lnTo>
                <a:lnTo>
                  <a:pt x="303905" y="277196"/>
                </a:lnTo>
                <a:lnTo>
                  <a:pt x="307505" y="255822"/>
                </a:lnTo>
                <a:lnTo>
                  <a:pt x="298495" y="245516"/>
                </a:lnTo>
                <a:lnTo>
                  <a:pt x="249984" y="214950"/>
                </a:lnTo>
                <a:lnTo>
                  <a:pt x="233077" y="197605"/>
                </a:lnTo>
                <a:lnTo>
                  <a:pt x="224704" y="193091"/>
                </a:lnTo>
                <a:lnTo>
                  <a:pt x="220875" y="192233"/>
                </a:lnTo>
                <a:close/>
                <a:moveTo>
                  <a:pt x="182414" y="0"/>
                </a:moveTo>
                <a:lnTo>
                  <a:pt x="292656" y="20517"/>
                </a:lnTo>
                <a:lnTo>
                  <a:pt x="327089" y="26622"/>
                </a:lnTo>
                <a:lnTo>
                  <a:pt x="435312" y="44862"/>
                </a:lnTo>
                <a:lnTo>
                  <a:pt x="499062" y="54864"/>
                </a:lnTo>
                <a:lnTo>
                  <a:pt x="490796" y="107708"/>
                </a:lnTo>
                <a:lnTo>
                  <a:pt x="499063" y="54864"/>
                </a:lnTo>
                <a:lnTo>
                  <a:pt x="523666" y="58588"/>
                </a:lnTo>
                <a:lnTo>
                  <a:pt x="539372" y="61684"/>
                </a:lnTo>
                <a:lnTo>
                  <a:pt x="571186" y="66494"/>
                </a:lnTo>
                <a:lnTo>
                  <a:pt x="663359" y="79591"/>
                </a:lnTo>
                <a:lnTo>
                  <a:pt x="646405" y="201759"/>
                </a:lnTo>
                <a:lnTo>
                  <a:pt x="622316" y="376066"/>
                </a:lnTo>
                <a:lnTo>
                  <a:pt x="608714" y="474031"/>
                </a:lnTo>
                <a:lnTo>
                  <a:pt x="585787" y="639137"/>
                </a:lnTo>
                <a:lnTo>
                  <a:pt x="585788" y="639137"/>
                </a:lnTo>
                <a:lnTo>
                  <a:pt x="567109" y="772478"/>
                </a:lnTo>
                <a:lnTo>
                  <a:pt x="528047" y="766820"/>
                </a:lnTo>
                <a:lnTo>
                  <a:pt x="420929" y="751103"/>
                </a:lnTo>
                <a:lnTo>
                  <a:pt x="367437" y="742816"/>
                </a:lnTo>
                <a:lnTo>
                  <a:pt x="355035" y="739939"/>
                </a:lnTo>
                <a:lnTo>
                  <a:pt x="328975" y="724995"/>
                </a:lnTo>
                <a:lnTo>
                  <a:pt x="330861" y="713412"/>
                </a:lnTo>
                <a:lnTo>
                  <a:pt x="330860" y="713412"/>
                </a:lnTo>
                <a:lnTo>
                  <a:pt x="328974" y="724995"/>
                </a:lnTo>
                <a:lnTo>
                  <a:pt x="324040" y="722175"/>
                </a:lnTo>
                <a:lnTo>
                  <a:pt x="308372" y="713108"/>
                </a:lnTo>
                <a:lnTo>
                  <a:pt x="184432" y="641632"/>
                </a:lnTo>
                <a:lnTo>
                  <a:pt x="159620" y="627516"/>
                </a:lnTo>
                <a:lnTo>
                  <a:pt x="139865" y="615657"/>
                </a:lnTo>
                <a:lnTo>
                  <a:pt x="139865" y="615658"/>
                </a:lnTo>
                <a:lnTo>
                  <a:pt x="138151" y="614591"/>
                </a:lnTo>
                <a:lnTo>
                  <a:pt x="0" y="531562"/>
                </a:lnTo>
                <a:lnTo>
                  <a:pt x="3400" y="516788"/>
                </a:lnTo>
                <a:lnTo>
                  <a:pt x="3696" y="516322"/>
                </a:lnTo>
                <a:lnTo>
                  <a:pt x="4591" y="516017"/>
                </a:lnTo>
                <a:lnTo>
                  <a:pt x="6353" y="516407"/>
                </a:lnTo>
                <a:lnTo>
                  <a:pt x="10735" y="512369"/>
                </a:lnTo>
                <a:lnTo>
                  <a:pt x="14897" y="506320"/>
                </a:lnTo>
                <a:lnTo>
                  <a:pt x="25679" y="507130"/>
                </a:lnTo>
                <a:lnTo>
                  <a:pt x="39929" y="498291"/>
                </a:lnTo>
                <a:lnTo>
                  <a:pt x="44387" y="492023"/>
                </a:lnTo>
                <a:lnTo>
                  <a:pt x="44387" y="491976"/>
                </a:lnTo>
                <a:lnTo>
                  <a:pt x="45291" y="488842"/>
                </a:lnTo>
                <a:lnTo>
                  <a:pt x="46282" y="480765"/>
                </a:lnTo>
                <a:lnTo>
                  <a:pt x="43234" y="473650"/>
                </a:lnTo>
                <a:lnTo>
                  <a:pt x="42939" y="473345"/>
                </a:lnTo>
                <a:lnTo>
                  <a:pt x="42634" y="473002"/>
                </a:lnTo>
                <a:lnTo>
                  <a:pt x="57407" y="475926"/>
                </a:lnTo>
                <a:lnTo>
                  <a:pt x="67789" y="477679"/>
                </a:lnTo>
                <a:lnTo>
                  <a:pt x="67789" y="477678"/>
                </a:lnTo>
                <a:lnTo>
                  <a:pt x="57408" y="475926"/>
                </a:lnTo>
                <a:lnTo>
                  <a:pt x="42635" y="473002"/>
                </a:lnTo>
                <a:lnTo>
                  <a:pt x="33700" y="471506"/>
                </a:lnTo>
                <a:lnTo>
                  <a:pt x="32033" y="470773"/>
                </a:lnTo>
                <a:lnTo>
                  <a:pt x="27299" y="467458"/>
                </a:lnTo>
                <a:lnTo>
                  <a:pt x="25156" y="461752"/>
                </a:lnTo>
                <a:lnTo>
                  <a:pt x="25080" y="461543"/>
                </a:lnTo>
                <a:lnTo>
                  <a:pt x="31128" y="424281"/>
                </a:lnTo>
                <a:lnTo>
                  <a:pt x="41425" y="421738"/>
                </a:lnTo>
                <a:lnTo>
                  <a:pt x="53788" y="407146"/>
                </a:lnTo>
                <a:lnTo>
                  <a:pt x="57789" y="393239"/>
                </a:lnTo>
                <a:lnTo>
                  <a:pt x="60704" y="378685"/>
                </a:lnTo>
                <a:lnTo>
                  <a:pt x="61265" y="374694"/>
                </a:lnTo>
                <a:lnTo>
                  <a:pt x="63885" y="365293"/>
                </a:lnTo>
                <a:lnTo>
                  <a:pt x="66761" y="360311"/>
                </a:lnTo>
                <a:lnTo>
                  <a:pt x="75991" y="347262"/>
                </a:lnTo>
                <a:lnTo>
                  <a:pt x="88650" y="342414"/>
                </a:lnTo>
                <a:lnTo>
                  <a:pt x="97327" y="338851"/>
                </a:lnTo>
                <a:lnTo>
                  <a:pt x="110205" y="331422"/>
                </a:lnTo>
                <a:lnTo>
                  <a:pt x="110424" y="331250"/>
                </a:lnTo>
                <a:lnTo>
                  <a:pt x="110767" y="325928"/>
                </a:lnTo>
                <a:lnTo>
                  <a:pt x="110766" y="325927"/>
                </a:lnTo>
                <a:lnTo>
                  <a:pt x="106042" y="317668"/>
                </a:lnTo>
                <a:lnTo>
                  <a:pt x="100584" y="311591"/>
                </a:lnTo>
                <a:lnTo>
                  <a:pt x="94317" y="304076"/>
                </a:lnTo>
                <a:lnTo>
                  <a:pt x="87973" y="277368"/>
                </a:lnTo>
                <a:lnTo>
                  <a:pt x="87630" y="272425"/>
                </a:lnTo>
                <a:lnTo>
                  <a:pt x="80801" y="261699"/>
                </a:lnTo>
                <a:lnTo>
                  <a:pt x="75391" y="247622"/>
                </a:lnTo>
                <a:lnTo>
                  <a:pt x="75305" y="246974"/>
                </a:lnTo>
                <a:lnTo>
                  <a:pt x="75476" y="245259"/>
                </a:lnTo>
                <a:lnTo>
                  <a:pt x="78563" y="231600"/>
                </a:lnTo>
                <a:lnTo>
                  <a:pt x="87754" y="216237"/>
                </a:lnTo>
                <a:lnTo>
                  <a:pt x="88649" y="213312"/>
                </a:lnTo>
                <a:lnTo>
                  <a:pt x="89173" y="210865"/>
                </a:lnTo>
                <a:lnTo>
                  <a:pt x="89297" y="208121"/>
                </a:lnTo>
                <a:lnTo>
                  <a:pt x="89983" y="193139"/>
                </a:lnTo>
                <a:lnTo>
                  <a:pt x="89850" y="189529"/>
                </a:lnTo>
                <a:lnTo>
                  <a:pt x="88954" y="182328"/>
                </a:lnTo>
                <a:lnTo>
                  <a:pt x="87668" y="167135"/>
                </a:lnTo>
                <a:lnTo>
                  <a:pt x="88869" y="145618"/>
                </a:lnTo>
                <a:lnTo>
                  <a:pt x="91526" y="110423"/>
                </a:lnTo>
                <a:lnTo>
                  <a:pt x="92774" y="98403"/>
                </a:lnTo>
                <a:lnTo>
                  <a:pt x="92859" y="97622"/>
                </a:lnTo>
                <a:lnTo>
                  <a:pt x="94193" y="96422"/>
                </a:lnTo>
                <a:lnTo>
                  <a:pt x="95174" y="95907"/>
                </a:lnTo>
                <a:lnTo>
                  <a:pt x="106166" y="93326"/>
                </a:lnTo>
                <a:lnTo>
                  <a:pt x="112186" y="93326"/>
                </a:lnTo>
                <a:lnTo>
                  <a:pt x="117844" y="94488"/>
                </a:lnTo>
                <a:lnTo>
                  <a:pt x="130340" y="98174"/>
                </a:lnTo>
                <a:lnTo>
                  <a:pt x="131674" y="99422"/>
                </a:lnTo>
                <a:lnTo>
                  <a:pt x="134589" y="103546"/>
                </a:lnTo>
                <a:lnTo>
                  <a:pt x="135789" y="106556"/>
                </a:lnTo>
                <a:lnTo>
                  <a:pt x="135960" y="107499"/>
                </a:lnTo>
                <a:lnTo>
                  <a:pt x="136008" y="107756"/>
                </a:lnTo>
                <a:lnTo>
                  <a:pt x="136093" y="108785"/>
                </a:lnTo>
                <a:lnTo>
                  <a:pt x="136779" y="110843"/>
                </a:lnTo>
                <a:lnTo>
                  <a:pt x="139056" y="114453"/>
                </a:lnTo>
                <a:lnTo>
                  <a:pt x="139913" y="115348"/>
                </a:lnTo>
                <a:lnTo>
                  <a:pt x="141161" y="116300"/>
                </a:lnTo>
                <a:lnTo>
                  <a:pt x="141675" y="116424"/>
                </a:lnTo>
                <a:lnTo>
                  <a:pt x="143609" y="116643"/>
                </a:lnTo>
                <a:lnTo>
                  <a:pt x="149571" y="116777"/>
                </a:lnTo>
                <a:lnTo>
                  <a:pt x="149657" y="116729"/>
                </a:lnTo>
                <a:lnTo>
                  <a:pt x="150000" y="116538"/>
                </a:lnTo>
                <a:lnTo>
                  <a:pt x="150171" y="116424"/>
                </a:lnTo>
                <a:lnTo>
                  <a:pt x="151505" y="114919"/>
                </a:lnTo>
                <a:lnTo>
                  <a:pt x="163954" y="98098"/>
                </a:lnTo>
                <a:lnTo>
                  <a:pt x="168117" y="76505"/>
                </a:lnTo>
                <a:lnTo>
                  <a:pt x="170479" y="64132"/>
                </a:lnTo>
                <a:lnTo>
                  <a:pt x="174384" y="41843"/>
                </a:lnTo>
                <a:lnTo>
                  <a:pt x="174860" y="39376"/>
                </a:lnTo>
                <a:lnTo>
                  <a:pt x="178718" y="19145"/>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lt1"/>
              </a:solidFill>
              <a:latin typeface="Arial"/>
              <a:ea typeface="Arial"/>
              <a:cs typeface="Arial"/>
              <a:sym typeface="Arial"/>
            </a:endParaRPr>
          </a:p>
        </p:txBody>
      </p:sp>
      <p:pic>
        <p:nvPicPr>
          <p:cNvPr id="899" name="Graphic 898">
            <a:extLst>
              <a:ext uri="{FF2B5EF4-FFF2-40B4-BE49-F238E27FC236}">
                <a16:creationId xmlns:a16="http://schemas.microsoft.com/office/drawing/2014/main" id="{8675EAC3-26F9-D849-824C-A15892C9DB5E}"/>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4586071" y="1377013"/>
            <a:ext cx="400069" cy="400069"/>
          </a:xfrm>
          <a:prstGeom prst="rect">
            <a:avLst/>
          </a:prstGeom>
        </p:spPr>
      </p:pic>
      <p:sp>
        <p:nvSpPr>
          <p:cNvPr id="2" name="Google Shape;724;p34">
            <a:extLst>
              <a:ext uri="{FF2B5EF4-FFF2-40B4-BE49-F238E27FC236}">
                <a16:creationId xmlns:a16="http://schemas.microsoft.com/office/drawing/2014/main" id="{C7A53B37-6389-09C7-6365-202814984007}"/>
              </a:ext>
            </a:extLst>
          </p:cNvPr>
          <p:cNvSpPr txBox="1">
            <a:spLocks/>
          </p:cNvSpPr>
          <p:nvPr/>
        </p:nvSpPr>
        <p:spPr>
          <a:xfrm>
            <a:off x="352629" y="343913"/>
            <a:ext cx="8438744" cy="369332"/>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EC1300"/>
              </a:buClr>
              <a:buSzPts val="2800"/>
              <a:buFont typeface="Arial"/>
              <a:buNone/>
              <a:defRPr sz="2800" b="1" i="0" u="none" strike="noStrike" cap="none">
                <a:solidFill>
                  <a:srgbClr val="EC13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defTabSz="457200">
              <a:spcBef>
                <a:spcPct val="0"/>
              </a:spcBef>
              <a:defRPr/>
            </a:pPr>
            <a:r>
              <a:rPr lang="en-US" sz="2400" kern="1200" dirty="0">
                <a:solidFill>
                  <a:schemeClr val="bg2"/>
                </a:solidFill>
                <a:ea typeface="+mj-ea"/>
              </a:rPr>
              <a:t>Middle Housing Legislative Landscape (Statewide)</a:t>
            </a:r>
          </a:p>
        </p:txBody>
      </p:sp>
      <p:sp>
        <p:nvSpPr>
          <p:cNvPr id="28" name="Google Shape;804;p13">
            <a:extLst>
              <a:ext uri="{FF2B5EF4-FFF2-40B4-BE49-F238E27FC236}">
                <a16:creationId xmlns:a16="http://schemas.microsoft.com/office/drawing/2014/main" id="{7DD75F92-B051-AC48-AA18-41D6DA5C8B03}"/>
              </a:ext>
            </a:extLst>
          </p:cNvPr>
          <p:cNvSpPr/>
          <p:nvPr/>
        </p:nvSpPr>
        <p:spPr>
          <a:xfrm>
            <a:off x="358775" y="955222"/>
            <a:ext cx="54000" cy="1738656"/>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mn-lt"/>
              <a:ea typeface="Arial"/>
              <a:cs typeface="Arial"/>
              <a:sym typeface="Arial"/>
            </a:endParaRPr>
          </a:p>
        </p:txBody>
      </p:sp>
      <p:sp>
        <p:nvSpPr>
          <p:cNvPr id="29" name="Google Shape;815;p13">
            <a:extLst>
              <a:ext uri="{FF2B5EF4-FFF2-40B4-BE49-F238E27FC236}">
                <a16:creationId xmlns:a16="http://schemas.microsoft.com/office/drawing/2014/main" id="{7B43D672-61EB-451C-55F8-E720A8FE3473}"/>
              </a:ext>
            </a:extLst>
          </p:cNvPr>
          <p:cNvSpPr/>
          <p:nvPr/>
        </p:nvSpPr>
        <p:spPr>
          <a:xfrm>
            <a:off x="358775" y="2777782"/>
            <a:ext cx="54000" cy="1738656"/>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mn-lt"/>
              <a:ea typeface="Arial"/>
              <a:cs typeface="Arial"/>
              <a:sym typeface="Arial"/>
            </a:endParaRPr>
          </a:p>
        </p:txBody>
      </p:sp>
      <p:cxnSp>
        <p:nvCxnSpPr>
          <p:cNvPr id="31" name="Straight Connector 30">
            <a:extLst>
              <a:ext uri="{FF2B5EF4-FFF2-40B4-BE49-F238E27FC236}">
                <a16:creationId xmlns:a16="http://schemas.microsoft.com/office/drawing/2014/main" id="{68111F29-1DDF-8E3B-D29D-1A2966C553EE}"/>
              </a:ext>
            </a:extLst>
          </p:cNvPr>
          <p:cNvCxnSpPr>
            <a:cxnSpLocks/>
          </p:cNvCxnSpPr>
          <p:nvPr/>
        </p:nvCxnSpPr>
        <p:spPr>
          <a:xfrm>
            <a:off x="5463540" y="1073689"/>
            <a:ext cx="0" cy="861060"/>
          </a:xfrm>
          <a:prstGeom prst="line">
            <a:avLst/>
          </a:prstGeom>
          <a:ln>
            <a:solidFill>
              <a:schemeClr val="tx2">
                <a:lumMod val="9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9172A155-F143-529C-AE34-E55D261950E8}"/>
              </a:ext>
            </a:extLst>
          </p:cNvPr>
          <p:cNvCxnSpPr>
            <a:cxnSpLocks/>
          </p:cNvCxnSpPr>
          <p:nvPr/>
        </p:nvCxnSpPr>
        <p:spPr>
          <a:xfrm>
            <a:off x="5463540" y="2304764"/>
            <a:ext cx="0" cy="861060"/>
          </a:xfrm>
          <a:prstGeom prst="line">
            <a:avLst/>
          </a:prstGeom>
          <a:ln>
            <a:solidFill>
              <a:schemeClr val="tx2">
                <a:lumMod val="9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D512A13B-2FCC-DE90-596E-2CFBB31EB804}"/>
              </a:ext>
            </a:extLst>
          </p:cNvPr>
          <p:cNvCxnSpPr>
            <a:cxnSpLocks/>
          </p:cNvCxnSpPr>
          <p:nvPr/>
        </p:nvCxnSpPr>
        <p:spPr>
          <a:xfrm>
            <a:off x="5463540" y="3535839"/>
            <a:ext cx="0" cy="861060"/>
          </a:xfrm>
          <a:prstGeom prst="line">
            <a:avLst/>
          </a:prstGeom>
          <a:ln>
            <a:solidFill>
              <a:schemeClr val="tx2">
                <a:lumMod val="9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08095531-9A83-5FE4-21A5-CC71BFA15C27}"/>
              </a:ext>
            </a:extLst>
          </p:cNvPr>
          <p:cNvCxnSpPr>
            <a:cxnSpLocks/>
          </p:cNvCxnSpPr>
          <p:nvPr/>
        </p:nvCxnSpPr>
        <p:spPr>
          <a:xfrm>
            <a:off x="1722120" y="1069805"/>
            <a:ext cx="0" cy="1509491"/>
          </a:xfrm>
          <a:prstGeom prst="line">
            <a:avLst/>
          </a:prstGeom>
          <a:ln>
            <a:solidFill>
              <a:schemeClr val="tx2">
                <a:lumMod val="9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10A0259C-E011-93EF-3953-476858BE22CA}"/>
              </a:ext>
            </a:extLst>
          </p:cNvPr>
          <p:cNvCxnSpPr>
            <a:cxnSpLocks/>
          </p:cNvCxnSpPr>
          <p:nvPr/>
        </p:nvCxnSpPr>
        <p:spPr>
          <a:xfrm>
            <a:off x="1722120" y="3006947"/>
            <a:ext cx="0" cy="1509491"/>
          </a:xfrm>
          <a:prstGeom prst="line">
            <a:avLst/>
          </a:prstGeom>
          <a:ln>
            <a:solidFill>
              <a:schemeClr val="tx2">
                <a:lumMod val="9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881"/>
        <p:cNvGrpSpPr/>
        <p:nvPr/>
      </p:nvGrpSpPr>
      <p:grpSpPr>
        <a:xfrm>
          <a:off x="0" y="0"/>
          <a:ext cx="0" cy="0"/>
          <a:chOff x="0" y="0"/>
          <a:chExt cx="0" cy="0"/>
        </a:xfrm>
      </p:grpSpPr>
      <p:sp>
        <p:nvSpPr>
          <p:cNvPr id="882" name="Google Shape;882;p15"/>
          <p:cNvSpPr/>
          <p:nvPr/>
        </p:nvSpPr>
        <p:spPr>
          <a:xfrm>
            <a:off x="1" y="0"/>
            <a:ext cx="9144000" cy="213087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sp>
        <p:nvSpPr>
          <p:cNvPr id="5" name="Google Shape;929;p15">
            <a:extLst>
              <a:ext uri="{FF2B5EF4-FFF2-40B4-BE49-F238E27FC236}">
                <a16:creationId xmlns:a16="http://schemas.microsoft.com/office/drawing/2014/main" id="{BBD8F1B5-DAC6-2446-9805-7362435D5A4C}"/>
              </a:ext>
            </a:extLst>
          </p:cNvPr>
          <p:cNvSpPr/>
          <p:nvPr/>
        </p:nvSpPr>
        <p:spPr>
          <a:xfrm>
            <a:off x="7640936" y="943349"/>
            <a:ext cx="1152000" cy="510314"/>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893" name="Google Shape;893;p15"/>
          <p:cNvSpPr/>
          <p:nvPr/>
        </p:nvSpPr>
        <p:spPr>
          <a:xfrm>
            <a:off x="367392" y="2141375"/>
            <a:ext cx="1152000" cy="2375061"/>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894" name="Google Shape;894;p15"/>
          <p:cNvSpPr/>
          <p:nvPr/>
        </p:nvSpPr>
        <p:spPr>
          <a:xfrm>
            <a:off x="439392" y="1619328"/>
            <a:ext cx="1008000" cy="1008000"/>
          </a:xfrm>
          <a:prstGeom prst="ellipse">
            <a:avLst/>
          </a:prstGeom>
          <a:blipFill rotWithShape="1">
            <a:blip r:embed="rId3">
              <a:alphaModFix/>
            </a:blip>
            <a:stretch>
              <a:fillRect l="-145827" t="-233992" r="-357163" b="-177019"/>
            </a:stretch>
          </a:blipFill>
          <a:ln w="25400"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897" name="Google Shape;897;p15"/>
          <p:cNvSpPr/>
          <p:nvPr/>
        </p:nvSpPr>
        <p:spPr>
          <a:xfrm>
            <a:off x="367392" y="4478607"/>
            <a:ext cx="1152000" cy="4571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899" name="Google Shape;899;p15"/>
          <p:cNvSpPr/>
          <p:nvPr/>
        </p:nvSpPr>
        <p:spPr>
          <a:xfrm>
            <a:off x="1579649" y="2141375"/>
            <a:ext cx="1152000" cy="2375061"/>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00" name="Google Shape;900;p15"/>
          <p:cNvSpPr/>
          <p:nvPr/>
        </p:nvSpPr>
        <p:spPr>
          <a:xfrm>
            <a:off x="1651649" y="1619328"/>
            <a:ext cx="1008000" cy="1008000"/>
          </a:xfrm>
          <a:prstGeom prst="ellipse">
            <a:avLst/>
          </a:prstGeom>
          <a:blipFill rotWithShape="1">
            <a:blip r:embed="rId4">
              <a:alphaModFix/>
            </a:blip>
            <a:stretch>
              <a:fillRect l="-1998" r="-1999"/>
            </a:stretch>
          </a:blipFill>
          <a:ln w="25400"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03" name="Google Shape;903;p15"/>
          <p:cNvSpPr/>
          <p:nvPr/>
        </p:nvSpPr>
        <p:spPr>
          <a:xfrm>
            <a:off x="1579649" y="4478607"/>
            <a:ext cx="1152000" cy="4571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05" name="Google Shape;905;p15"/>
          <p:cNvSpPr/>
          <p:nvPr/>
        </p:nvSpPr>
        <p:spPr>
          <a:xfrm>
            <a:off x="2791906" y="2141375"/>
            <a:ext cx="1152000" cy="2375061"/>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06" name="Google Shape;906;p15"/>
          <p:cNvSpPr/>
          <p:nvPr/>
        </p:nvSpPr>
        <p:spPr>
          <a:xfrm>
            <a:off x="2863906" y="1619328"/>
            <a:ext cx="1008000" cy="1008000"/>
          </a:xfrm>
          <a:prstGeom prst="ellipse">
            <a:avLst/>
          </a:prstGeom>
          <a:blipFill rotWithShape="1">
            <a:blip r:embed="rId5">
              <a:alphaModFix/>
            </a:blip>
            <a:stretch>
              <a:fillRect l="-9999" r="-9999"/>
            </a:stretch>
          </a:blipFill>
          <a:ln w="25400"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09" name="Google Shape;909;p15"/>
          <p:cNvSpPr/>
          <p:nvPr/>
        </p:nvSpPr>
        <p:spPr>
          <a:xfrm>
            <a:off x="2791906" y="4478607"/>
            <a:ext cx="1152000" cy="4571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11" name="Google Shape;911;p15"/>
          <p:cNvSpPr/>
          <p:nvPr/>
        </p:nvSpPr>
        <p:spPr>
          <a:xfrm>
            <a:off x="4004163" y="2141375"/>
            <a:ext cx="1152000" cy="2375061"/>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12" name="Google Shape;912;p15"/>
          <p:cNvSpPr/>
          <p:nvPr/>
        </p:nvSpPr>
        <p:spPr>
          <a:xfrm>
            <a:off x="4076163" y="1619328"/>
            <a:ext cx="1008000" cy="1008000"/>
          </a:xfrm>
          <a:prstGeom prst="ellipse">
            <a:avLst/>
          </a:prstGeom>
          <a:blipFill rotWithShape="1">
            <a:blip r:embed="rId6">
              <a:alphaModFix/>
            </a:blip>
            <a:stretch>
              <a:fillRect l="-5999" r="-5998"/>
            </a:stretch>
          </a:blipFill>
          <a:ln w="25400"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15" name="Google Shape;915;p15"/>
          <p:cNvSpPr/>
          <p:nvPr/>
        </p:nvSpPr>
        <p:spPr>
          <a:xfrm>
            <a:off x="4004163" y="4478607"/>
            <a:ext cx="1152000" cy="4571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17" name="Google Shape;917;p15"/>
          <p:cNvSpPr/>
          <p:nvPr/>
        </p:nvSpPr>
        <p:spPr>
          <a:xfrm>
            <a:off x="5216420" y="2141375"/>
            <a:ext cx="1152000" cy="2375061"/>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18" name="Google Shape;918;p15"/>
          <p:cNvSpPr/>
          <p:nvPr/>
        </p:nvSpPr>
        <p:spPr>
          <a:xfrm>
            <a:off x="5288420" y="1619328"/>
            <a:ext cx="1008000" cy="1008000"/>
          </a:xfrm>
          <a:prstGeom prst="ellipse">
            <a:avLst/>
          </a:prstGeom>
          <a:blipFill rotWithShape="1">
            <a:blip r:embed="rId7">
              <a:alphaModFix/>
            </a:blip>
            <a:stretch>
              <a:fillRect l="-15999" r="-15998"/>
            </a:stretch>
          </a:blipFill>
          <a:ln w="25400"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21" name="Google Shape;921;p15"/>
          <p:cNvSpPr/>
          <p:nvPr/>
        </p:nvSpPr>
        <p:spPr>
          <a:xfrm>
            <a:off x="5216420" y="4478607"/>
            <a:ext cx="1152000" cy="4571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23" name="Google Shape;923;p15"/>
          <p:cNvSpPr/>
          <p:nvPr/>
        </p:nvSpPr>
        <p:spPr>
          <a:xfrm>
            <a:off x="6428677" y="2141375"/>
            <a:ext cx="1152000" cy="2375061"/>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24" name="Google Shape;924;p15"/>
          <p:cNvSpPr/>
          <p:nvPr/>
        </p:nvSpPr>
        <p:spPr>
          <a:xfrm>
            <a:off x="6500677" y="1619328"/>
            <a:ext cx="1008000" cy="1008000"/>
          </a:xfrm>
          <a:prstGeom prst="ellipse">
            <a:avLst/>
          </a:prstGeom>
          <a:blipFill rotWithShape="1">
            <a:blip r:embed="rId8">
              <a:alphaModFix/>
            </a:blip>
            <a:stretch>
              <a:fillRect l="-5999" r="-5998"/>
            </a:stretch>
          </a:blipFill>
          <a:ln w="25400"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27" name="Google Shape;927;p15"/>
          <p:cNvSpPr/>
          <p:nvPr/>
        </p:nvSpPr>
        <p:spPr>
          <a:xfrm>
            <a:off x="6428677" y="4478607"/>
            <a:ext cx="1152000" cy="4571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29" name="Google Shape;929;p15"/>
          <p:cNvSpPr/>
          <p:nvPr/>
        </p:nvSpPr>
        <p:spPr>
          <a:xfrm>
            <a:off x="7640936" y="2141375"/>
            <a:ext cx="1152000" cy="2375061"/>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30" name="Google Shape;930;p15"/>
          <p:cNvSpPr/>
          <p:nvPr/>
        </p:nvSpPr>
        <p:spPr>
          <a:xfrm>
            <a:off x="7712936" y="1619328"/>
            <a:ext cx="1008000" cy="1008000"/>
          </a:xfrm>
          <a:prstGeom prst="ellipse">
            <a:avLst/>
          </a:prstGeom>
          <a:blipFill rotWithShape="1">
            <a:blip r:embed="rId9">
              <a:alphaModFix/>
            </a:blip>
            <a:stretch>
              <a:fillRect l="-6998" r="-6999"/>
            </a:stretch>
          </a:blipFill>
          <a:ln w="25400"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33" name="Google Shape;933;p15"/>
          <p:cNvSpPr/>
          <p:nvPr/>
        </p:nvSpPr>
        <p:spPr>
          <a:xfrm>
            <a:off x="7640936" y="4478607"/>
            <a:ext cx="1152000" cy="4571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pic>
        <p:nvPicPr>
          <p:cNvPr id="898" name="Google Shape;898;p15"/>
          <p:cNvPicPr preferRelativeResize="0"/>
          <p:nvPr/>
        </p:nvPicPr>
        <p:blipFill rotWithShape="1">
          <a:blip r:embed="rId10">
            <a:alphaModFix/>
          </a:blip>
          <a:srcRect/>
          <a:stretch/>
        </p:blipFill>
        <p:spPr>
          <a:xfrm>
            <a:off x="849064" y="2806423"/>
            <a:ext cx="188656" cy="188656"/>
          </a:xfrm>
          <a:prstGeom prst="rect">
            <a:avLst/>
          </a:prstGeom>
          <a:noFill/>
          <a:ln>
            <a:noFill/>
          </a:ln>
        </p:spPr>
      </p:pic>
      <p:pic>
        <p:nvPicPr>
          <p:cNvPr id="904" name="Google Shape;904;p15"/>
          <p:cNvPicPr preferRelativeResize="0"/>
          <p:nvPr/>
        </p:nvPicPr>
        <p:blipFill rotWithShape="1">
          <a:blip r:embed="rId10">
            <a:alphaModFix/>
          </a:blip>
          <a:srcRect/>
          <a:stretch/>
        </p:blipFill>
        <p:spPr>
          <a:xfrm>
            <a:off x="2061321" y="2806423"/>
            <a:ext cx="188656" cy="188656"/>
          </a:xfrm>
          <a:prstGeom prst="rect">
            <a:avLst/>
          </a:prstGeom>
          <a:noFill/>
          <a:ln>
            <a:noFill/>
          </a:ln>
        </p:spPr>
      </p:pic>
      <p:pic>
        <p:nvPicPr>
          <p:cNvPr id="910" name="Google Shape;910;p15"/>
          <p:cNvPicPr preferRelativeResize="0"/>
          <p:nvPr/>
        </p:nvPicPr>
        <p:blipFill rotWithShape="1">
          <a:blip r:embed="rId10">
            <a:alphaModFix/>
          </a:blip>
          <a:srcRect/>
          <a:stretch/>
        </p:blipFill>
        <p:spPr>
          <a:xfrm>
            <a:off x="3273578" y="2806423"/>
            <a:ext cx="188656" cy="188656"/>
          </a:xfrm>
          <a:prstGeom prst="rect">
            <a:avLst/>
          </a:prstGeom>
          <a:noFill/>
          <a:ln>
            <a:noFill/>
          </a:ln>
        </p:spPr>
      </p:pic>
      <p:pic>
        <p:nvPicPr>
          <p:cNvPr id="916" name="Google Shape;916;p15"/>
          <p:cNvPicPr preferRelativeResize="0"/>
          <p:nvPr/>
        </p:nvPicPr>
        <p:blipFill rotWithShape="1">
          <a:blip r:embed="rId10">
            <a:alphaModFix/>
          </a:blip>
          <a:srcRect/>
          <a:stretch/>
        </p:blipFill>
        <p:spPr>
          <a:xfrm>
            <a:off x="4485835" y="2806423"/>
            <a:ext cx="188656" cy="188656"/>
          </a:xfrm>
          <a:prstGeom prst="rect">
            <a:avLst/>
          </a:prstGeom>
          <a:noFill/>
          <a:ln>
            <a:noFill/>
          </a:ln>
        </p:spPr>
      </p:pic>
      <p:pic>
        <p:nvPicPr>
          <p:cNvPr id="922" name="Google Shape;922;p15"/>
          <p:cNvPicPr preferRelativeResize="0"/>
          <p:nvPr/>
        </p:nvPicPr>
        <p:blipFill rotWithShape="1">
          <a:blip r:embed="rId10">
            <a:alphaModFix/>
          </a:blip>
          <a:srcRect/>
          <a:stretch/>
        </p:blipFill>
        <p:spPr>
          <a:xfrm>
            <a:off x="5698092" y="2806423"/>
            <a:ext cx="188656" cy="188656"/>
          </a:xfrm>
          <a:prstGeom prst="rect">
            <a:avLst/>
          </a:prstGeom>
          <a:noFill/>
          <a:ln>
            <a:noFill/>
          </a:ln>
        </p:spPr>
      </p:pic>
      <p:pic>
        <p:nvPicPr>
          <p:cNvPr id="928" name="Google Shape;928;p15"/>
          <p:cNvPicPr preferRelativeResize="0"/>
          <p:nvPr/>
        </p:nvPicPr>
        <p:blipFill rotWithShape="1">
          <a:blip r:embed="rId10">
            <a:alphaModFix/>
          </a:blip>
          <a:srcRect/>
          <a:stretch/>
        </p:blipFill>
        <p:spPr>
          <a:xfrm>
            <a:off x="6910349" y="2806423"/>
            <a:ext cx="188656" cy="188656"/>
          </a:xfrm>
          <a:prstGeom prst="rect">
            <a:avLst/>
          </a:prstGeom>
          <a:noFill/>
          <a:ln>
            <a:noFill/>
          </a:ln>
        </p:spPr>
      </p:pic>
      <p:sp>
        <p:nvSpPr>
          <p:cNvPr id="895" name="Google Shape;895;p15"/>
          <p:cNvSpPr txBox="1"/>
          <p:nvPr/>
        </p:nvSpPr>
        <p:spPr>
          <a:xfrm>
            <a:off x="439392" y="3085554"/>
            <a:ext cx="1008000" cy="30777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t>St. Petersburg, FL</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901" name="Google Shape;901;p15"/>
          <p:cNvSpPr txBox="1"/>
          <p:nvPr/>
        </p:nvSpPr>
        <p:spPr>
          <a:xfrm>
            <a:off x="1726801" y="3085554"/>
            <a:ext cx="857697" cy="30777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t>Tulsa, </a:t>
            </a:r>
            <a:b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br>
            <a: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t>OK</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907" name="Google Shape;907;p15"/>
          <p:cNvSpPr txBox="1"/>
          <p:nvPr/>
        </p:nvSpPr>
        <p:spPr>
          <a:xfrm>
            <a:off x="2939058" y="3085554"/>
            <a:ext cx="857697" cy="30777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t>Durham, </a:t>
            </a:r>
            <a:b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br>
            <a: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t>NC</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913" name="Google Shape;913;p15"/>
          <p:cNvSpPr txBox="1"/>
          <p:nvPr/>
        </p:nvSpPr>
        <p:spPr>
          <a:xfrm>
            <a:off x="4151315" y="3085554"/>
            <a:ext cx="857697" cy="30777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t>Portland, </a:t>
            </a:r>
            <a:b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br>
            <a: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t>OR</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919" name="Google Shape;919;p15"/>
          <p:cNvSpPr txBox="1"/>
          <p:nvPr/>
        </p:nvSpPr>
        <p:spPr>
          <a:xfrm>
            <a:off x="5363572" y="3085554"/>
            <a:ext cx="857697" cy="30777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t>Kirkland, </a:t>
            </a:r>
            <a:b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br>
            <a: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t>WA</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925" name="Google Shape;925;p15"/>
          <p:cNvSpPr txBox="1"/>
          <p:nvPr/>
        </p:nvSpPr>
        <p:spPr>
          <a:xfrm>
            <a:off x="6575829" y="3085554"/>
            <a:ext cx="857697" cy="30777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t>Eugene, </a:t>
            </a:r>
            <a:b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br>
            <a: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t>OR</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931" name="Google Shape;931;p15"/>
          <p:cNvSpPr txBox="1"/>
          <p:nvPr/>
        </p:nvSpPr>
        <p:spPr>
          <a:xfrm>
            <a:off x="7788088" y="3085554"/>
            <a:ext cx="857697" cy="30777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t>Madras, </a:t>
            </a:r>
            <a:b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br>
            <a: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t>OR</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896" name="Google Shape;896;p15"/>
          <p:cNvSpPr txBox="1"/>
          <p:nvPr/>
        </p:nvSpPr>
        <p:spPr>
          <a:xfrm>
            <a:off x="443831" y="3607015"/>
            <a:ext cx="999122" cy="41549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00" b="0" i="0" u="none" strike="noStrike" kern="0" cap="none" spc="0" normalizeH="0" baseline="0" noProof="0" dirty="0">
                <a:ln>
                  <a:noFill/>
                </a:ln>
                <a:solidFill>
                  <a:srgbClr val="141313"/>
                </a:solidFill>
                <a:effectLst/>
                <a:uLnTx/>
                <a:uFillTx/>
                <a:latin typeface="Arial"/>
                <a:ea typeface="Arial"/>
                <a:cs typeface="Arial"/>
                <a:sym typeface="Arial"/>
              </a:rPr>
              <a:t>Parcels near major corridors, outside flood-prone areas</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902" name="Google Shape;902;p15"/>
          <p:cNvSpPr txBox="1"/>
          <p:nvPr/>
        </p:nvSpPr>
        <p:spPr>
          <a:xfrm>
            <a:off x="1660527" y="3607015"/>
            <a:ext cx="990244" cy="41549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00" b="0" i="0" u="none" strike="noStrike" kern="0" cap="none" spc="0" normalizeH="0" baseline="0" noProof="0" dirty="0">
                <a:ln>
                  <a:noFill/>
                </a:ln>
                <a:solidFill>
                  <a:srgbClr val="141313"/>
                </a:solidFill>
                <a:effectLst/>
                <a:uLnTx/>
                <a:uFillTx/>
                <a:latin typeface="Arial"/>
                <a:ea typeface="Arial"/>
                <a:cs typeface="Arial"/>
                <a:sym typeface="Arial"/>
              </a:rPr>
              <a:t>Surrounding Tulsa’s downtown core</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908" name="Google Shape;908;p15"/>
          <p:cNvSpPr txBox="1"/>
          <p:nvPr/>
        </p:nvSpPr>
        <p:spPr>
          <a:xfrm>
            <a:off x="2872784" y="3607015"/>
            <a:ext cx="990244" cy="69249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00" b="0" i="0" u="none" strike="noStrike" kern="0" cap="none" spc="0" normalizeH="0" baseline="0" noProof="0" dirty="0">
                <a:ln>
                  <a:noFill/>
                </a:ln>
                <a:solidFill>
                  <a:srgbClr val="141313"/>
                </a:solidFill>
                <a:effectLst/>
                <a:uLnTx/>
                <a:uFillTx/>
                <a:latin typeface="Arial"/>
                <a:ea typeface="Arial"/>
                <a:cs typeface="Arial"/>
                <a:sym typeface="Arial"/>
              </a:rPr>
              <a:t>Residential zones in the Urban Tier, plus some Suburban Tier zones</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914" name="Google Shape;914;p15"/>
          <p:cNvSpPr txBox="1"/>
          <p:nvPr/>
        </p:nvSpPr>
        <p:spPr>
          <a:xfrm>
            <a:off x="4076163" y="3607015"/>
            <a:ext cx="1008000" cy="69249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00" b="0" i="0" u="none" strike="noStrike" kern="0" cap="none" spc="0" normalizeH="0" baseline="0" noProof="0" dirty="0">
                <a:ln>
                  <a:noFill/>
                </a:ln>
                <a:solidFill>
                  <a:srgbClr val="141313"/>
                </a:solidFill>
                <a:effectLst/>
                <a:uLnTx/>
                <a:uFillTx/>
                <a:latin typeface="Arial"/>
                <a:ea typeface="Arial"/>
                <a:cs typeface="Arial"/>
                <a:sym typeface="Arial"/>
              </a:rPr>
              <a:t>Citywide, single-dwelling zones, except environmentally constrained areas</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920" name="Google Shape;920;p15"/>
          <p:cNvSpPr txBox="1"/>
          <p:nvPr/>
        </p:nvSpPr>
        <p:spPr>
          <a:xfrm>
            <a:off x="5297298" y="3607015"/>
            <a:ext cx="990244" cy="27699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00" b="0" i="0" u="none" strike="noStrike" kern="0" cap="none" spc="0" normalizeH="0" baseline="0" noProof="0" dirty="0">
                <a:ln>
                  <a:noFill/>
                </a:ln>
                <a:solidFill>
                  <a:srgbClr val="141313"/>
                </a:solidFill>
                <a:effectLst/>
                <a:uLnTx/>
                <a:uFillTx/>
                <a:latin typeface="Arial"/>
                <a:ea typeface="Arial"/>
                <a:cs typeface="Arial"/>
                <a:sym typeface="Arial"/>
              </a:rPr>
              <a:t>All low-density residential zones</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926" name="Google Shape;926;p15"/>
          <p:cNvSpPr txBox="1"/>
          <p:nvPr/>
        </p:nvSpPr>
        <p:spPr>
          <a:xfrm>
            <a:off x="6509555" y="3607015"/>
            <a:ext cx="990244" cy="55399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00" b="0" i="0" u="none" strike="noStrike" kern="0" cap="none" spc="0" normalizeH="0" baseline="0" noProof="0" dirty="0">
                <a:ln>
                  <a:noFill/>
                </a:ln>
                <a:solidFill>
                  <a:srgbClr val="141313"/>
                </a:solidFill>
                <a:effectLst/>
                <a:uLnTx/>
                <a:uFillTx/>
                <a:latin typeface="Arial"/>
                <a:ea typeface="Arial"/>
                <a:cs typeface="Arial"/>
                <a:sym typeface="Arial"/>
              </a:rPr>
              <a:t>All residential areas allowing single-detached homes</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932" name="Google Shape;932;p15"/>
          <p:cNvSpPr txBox="1"/>
          <p:nvPr/>
        </p:nvSpPr>
        <p:spPr>
          <a:xfrm>
            <a:off x="7721814" y="3607015"/>
            <a:ext cx="990244" cy="55399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00" b="0" i="0" u="none" strike="noStrike" kern="0" cap="none" spc="0" normalizeH="0" baseline="0" noProof="0" dirty="0">
                <a:ln>
                  <a:noFill/>
                </a:ln>
                <a:solidFill>
                  <a:srgbClr val="141313"/>
                </a:solidFill>
                <a:effectLst/>
                <a:uLnTx/>
                <a:uFillTx/>
                <a:latin typeface="Arial"/>
                <a:ea typeface="Arial"/>
                <a:cs typeface="Arial"/>
                <a:sym typeface="Arial"/>
              </a:rPr>
              <a:t>3 low-density residential zones and 2 commercial zones</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pic>
        <p:nvPicPr>
          <p:cNvPr id="934" name="Google Shape;934;p15"/>
          <p:cNvPicPr preferRelativeResize="0"/>
          <p:nvPr/>
        </p:nvPicPr>
        <p:blipFill rotWithShape="1">
          <a:blip r:embed="rId10">
            <a:alphaModFix/>
          </a:blip>
          <a:srcRect/>
          <a:stretch/>
        </p:blipFill>
        <p:spPr>
          <a:xfrm>
            <a:off x="8122608" y="2806423"/>
            <a:ext cx="188656" cy="188656"/>
          </a:xfrm>
          <a:prstGeom prst="rect">
            <a:avLst/>
          </a:prstGeom>
          <a:noFill/>
          <a:ln>
            <a:noFill/>
          </a:ln>
        </p:spPr>
      </p:pic>
      <p:cxnSp>
        <p:nvCxnSpPr>
          <p:cNvPr id="935" name="Google Shape;935;p15"/>
          <p:cNvCxnSpPr/>
          <p:nvPr/>
        </p:nvCxnSpPr>
        <p:spPr>
          <a:xfrm>
            <a:off x="5297298" y="3500173"/>
            <a:ext cx="990244" cy="0"/>
          </a:xfrm>
          <a:prstGeom prst="straightConnector1">
            <a:avLst/>
          </a:prstGeom>
          <a:noFill/>
          <a:ln w="9525" cap="flat" cmpd="sng">
            <a:solidFill>
              <a:schemeClr val="lt2"/>
            </a:solidFill>
            <a:prstDash val="solid"/>
            <a:round/>
            <a:headEnd type="oval" w="sm" len="sm"/>
            <a:tailEnd type="oval" w="sm" len="sm"/>
          </a:ln>
        </p:spPr>
      </p:cxnSp>
      <p:cxnSp>
        <p:nvCxnSpPr>
          <p:cNvPr id="936" name="Google Shape;936;p15"/>
          <p:cNvCxnSpPr/>
          <p:nvPr/>
        </p:nvCxnSpPr>
        <p:spPr>
          <a:xfrm>
            <a:off x="6509555" y="3500173"/>
            <a:ext cx="990244" cy="0"/>
          </a:xfrm>
          <a:prstGeom prst="straightConnector1">
            <a:avLst/>
          </a:prstGeom>
          <a:noFill/>
          <a:ln w="9525" cap="flat" cmpd="sng">
            <a:solidFill>
              <a:schemeClr val="lt2"/>
            </a:solidFill>
            <a:prstDash val="solid"/>
            <a:round/>
            <a:headEnd type="oval" w="sm" len="sm"/>
            <a:tailEnd type="oval" w="sm" len="sm"/>
          </a:ln>
        </p:spPr>
      </p:cxnSp>
      <p:cxnSp>
        <p:nvCxnSpPr>
          <p:cNvPr id="937" name="Google Shape;937;p15"/>
          <p:cNvCxnSpPr/>
          <p:nvPr/>
        </p:nvCxnSpPr>
        <p:spPr>
          <a:xfrm>
            <a:off x="7721814" y="3500173"/>
            <a:ext cx="990244" cy="0"/>
          </a:xfrm>
          <a:prstGeom prst="straightConnector1">
            <a:avLst/>
          </a:prstGeom>
          <a:noFill/>
          <a:ln w="9525" cap="flat" cmpd="sng">
            <a:solidFill>
              <a:schemeClr val="lt2"/>
            </a:solidFill>
            <a:prstDash val="solid"/>
            <a:round/>
            <a:headEnd type="oval" w="sm" len="sm"/>
            <a:tailEnd type="oval" w="sm" len="sm"/>
          </a:ln>
        </p:spPr>
      </p:cxnSp>
      <p:cxnSp>
        <p:nvCxnSpPr>
          <p:cNvPr id="938" name="Google Shape;938;p15"/>
          <p:cNvCxnSpPr/>
          <p:nvPr/>
        </p:nvCxnSpPr>
        <p:spPr>
          <a:xfrm>
            <a:off x="4085041" y="3500173"/>
            <a:ext cx="990244" cy="0"/>
          </a:xfrm>
          <a:prstGeom prst="straightConnector1">
            <a:avLst/>
          </a:prstGeom>
          <a:noFill/>
          <a:ln w="9525" cap="flat" cmpd="sng">
            <a:solidFill>
              <a:schemeClr val="lt2"/>
            </a:solidFill>
            <a:prstDash val="solid"/>
            <a:round/>
            <a:headEnd type="oval" w="sm" len="sm"/>
            <a:tailEnd type="oval" w="sm" len="sm"/>
          </a:ln>
        </p:spPr>
      </p:cxnSp>
      <p:cxnSp>
        <p:nvCxnSpPr>
          <p:cNvPr id="939" name="Google Shape;939;p15"/>
          <p:cNvCxnSpPr/>
          <p:nvPr/>
        </p:nvCxnSpPr>
        <p:spPr>
          <a:xfrm>
            <a:off x="2872784" y="3500173"/>
            <a:ext cx="990244" cy="0"/>
          </a:xfrm>
          <a:prstGeom prst="straightConnector1">
            <a:avLst/>
          </a:prstGeom>
          <a:noFill/>
          <a:ln w="9525" cap="flat" cmpd="sng">
            <a:solidFill>
              <a:schemeClr val="lt2"/>
            </a:solidFill>
            <a:prstDash val="solid"/>
            <a:round/>
            <a:headEnd type="oval" w="sm" len="sm"/>
            <a:tailEnd type="oval" w="sm" len="sm"/>
          </a:ln>
        </p:spPr>
      </p:cxnSp>
      <p:cxnSp>
        <p:nvCxnSpPr>
          <p:cNvPr id="940" name="Google Shape;940;p15"/>
          <p:cNvCxnSpPr/>
          <p:nvPr/>
        </p:nvCxnSpPr>
        <p:spPr>
          <a:xfrm>
            <a:off x="1660527" y="3500173"/>
            <a:ext cx="990244" cy="0"/>
          </a:xfrm>
          <a:prstGeom prst="straightConnector1">
            <a:avLst/>
          </a:prstGeom>
          <a:noFill/>
          <a:ln w="9525" cap="flat" cmpd="sng">
            <a:solidFill>
              <a:schemeClr val="lt2"/>
            </a:solidFill>
            <a:prstDash val="solid"/>
            <a:round/>
            <a:headEnd type="oval" w="sm" len="sm"/>
            <a:tailEnd type="oval" w="sm" len="sm"/>
          </a:ln>
        </p:spPr>
      </p:cxnSp>
      <p:cxnSp>
        <p:nvCxnSpPr>
          <p:cNvPr id="941" name="Google Shape;941;p15"/>
          <p:cNvCxnSpPr/>
          <p:nvPr/>
        </p:nvCxnSpPr>
        <p:spPr>
          <a:xfrm>
            <a:off x="448270" y="3500173"/>
            <a:ext cx="990244" cy="0"/>
          </a:xfrm>
          <a:prstGeom prst="straightConnector1">
            <a:avLst/>
          </a:prstGeom>
          <a:noFill/>
          <a:ln w="9525" cap="flat" cmpd="sng">
            <a:solidFill>
              <a:schemeClr val="lt2"/>
            </a:solidFill>
            <a:prstDash val="solid"/>
            <a:round/>
            <a:headEnd type="oval" w="sm" len="sm"/>
            <a:tailEnd type="oval" w="sm" len="sm"/>
          </a:ln>
        </p:spPr>
      </p:cxnSp>
      <p:sp>
        <p:nvSpPr>
          <p:cNvPr id="2" name="Google Shape;724;p34">
            <a:extLst>
              <a:ext uri="{FF2B5EF4-FFF2-40B4-BE49-F238E27FC236}">
                <a16:creationId xmlns:a16="http://schemas.microsoft.com/office/drawing/2014/main" id="{A34C82F9-B395-B09F-1C4B-1C9EF2E6AD56}"/>
              </a:ext>
            </a:extLst>
          </p:cNvPr>
          <p:cNvSpPr txBox="1">
            <a:spLocks/>
          </p:cNvSpPr>
          <p:nvPr/>
        </p:nvSpPr>
        <p:spPr>
          <a:xfrm>
            <a:off x="352629" y="343913"/>
            <a:ext cx="8438744" cy="369332"/>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EC1300"/>
              </a:buClr>
              <a:buSzPts val="2800"/>
              <a:buFont typeface="Arial"/>
              <a:buNone/>
              <a:defRPr sz="2800" b="1" i="0" u="none" strike="noStrike" cap="none">
                <a:solidFill>
                  <a:srgbClr val="EC13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defTabSz="457200">
              <a:spcBef>
                <a:spcPct val="0"/>
              </a:spcBef>
              <a:defRPr/>
            </a:pPr>
            <a:r>
              <a:rPr lang="en-US" sz="2400" kern="1200" dirty="0">
                <a:solidFill>
                  <a:schemeClr val="bg1"/>
                </a:solidFill>
                <a:ea typeface="+mj-ea"/>
              </a:rPr>
              <a:t>A Spectrum of Approaches: Local Middle Housing</a:t>
            </a:r>
          </a:p>
        </p:txBody>
      </p:sp>
      <p:grpSp>
        <p:nvGrpSpPr>
          <p:cNvPr id="13" name="Group 12">
            <a:extLst>
              <a:ext uri="{FF2B5EF4-FFF2-40B4-BE49-F238E27FC236}">
                <a16:creationId xmlns:a16="http://schemas.microsoft.com/office/drawing/2014/main" id="{3B84AD81-4F3E-5B2C-F18C-9420C04384DC}"/>
              </a:ext>
            </a:extLst>
          </p:cNvPr>
          <p:cNvGrpSpPr/>
          <p:nvPr/>
        </p:nvGrpSpPr>
        <p:grpSpPr>
          <a:xfrm>
            <a:off x="437370" y="1067436"/>
            <a:ext cx="8277379" cy="268421"/>
            <a:chOff x="461198" y="1069713"/>
            <a:chExt cx="8277379" cy="268421"/>
          </a:xfrm>
        </p:grpSpPr>
        <p:grpSp>
          <p:nvGrpSpPr>
            <p:cNvPr id="12" name="Group 11">
              <a:extLst>
                <a:ext uri="{FF2B5EF4-FFF2-40B4-BE49-F238E27FC236}">
                  <a16:creationId xmlns:a16="http://schemas.microsoft.com/office/drawing/2014/main" id="{F5F3BBA5-7116-085B-89FF-82D05EA6E4D2}"/>
                </a:ext>
              </a:extLst>
            </p:cNvPr>
            <p:cNvGrpSpPr/>
            <p:nvPr/>
          </p:nvGrpSpPr>
          <p:grpSpPr>
            <a:xfrm>
              <a:off x="7763249" y="1069713"/>
              <a:ext cx="975328" cy="268421"/>
              <a:chOff x="7763249" y="1069713"/>
              <a:chExt cx="975328" cy="268421"/>
            </a:xfrm>
          </p:grpSpPr>
          <p:grpSp>
            <p:nvGrpSpPr>
              <p:cNvPr id="11" name="Group 10">
                <a:extLst>
                  <a:ext uri="{FF2B5EF4-FFF2-40B4-BE49-F238E27FC236}">
                    <a16:creationId xmlns:a16="http://schemas.microsoft.com/office/drawing/2014/main" id="{2B55A9EA-7707-4BBF-EE39-41E7830C75B1}"/>
                  </a:ext>
                </a:extLst>
              </p:cNvPr>
              <p:cNvGrpSpPr/>
              <p:nvPr/>
            </p:nvGrpSpPr>
            <p:grpSpPr>
              <a:xfrm>
                <a:off x="7763249" y="1069713"/>
                <a:ext cx="268421" cy="268421"/>
                <a:chOff x="7763249" y="1069713"/>
                <a:chExt cx="268421" cy="268421"/>
              </a:xfrm>
            </p:grpSpPr>
            <p:sp>
              <p:nvSpPr>
                <p:cNvPr id="890" name="Google Shape;890;p15"/>
                <p:cNvSpPr/>
                <p:nvPr/>
              </p:nvSpPr>
              <p:spPr>
                <a:xfrm>
                  <a:off x="7763249" y="1069713"/>
                  <a:ext cx="268421" cy="268421"/>
                </a:xfrm>
                <a:prstGeom prst="ellipse">
                  <a:avLst/>
                </a:prstGeom>
                <a:solidFill>
                  <a:schemeClr val="bg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pic>
              <p:nvPicPr>
                <p:cNvPr id="10" name="Google Shape;891;p15">
                  <a:extLst>
                    <a:ext uri="{FF2B5EF4-FFF2-40B4-BE49-F238E27FC236}">
                      <a16:creationId xmlns:a16="http://schemas.microsoft.com/office/drawing/2014/main" id="{609C48F6-EF62-B306-B14F-4DEFEDBC64F0}"/>
                    </a:ext>
                  </a:extLst>
                </p:cNvPr>
                <p:cNvPicPr preferRelativeResize="0"/>
                <p:nvPr/>
              </p:nvPicPr>
              <p:blipFill rotWithShape="1">
                <a:blip r:embed="rId11">
                  <a:alphaModFix/>
                </a:blip>
                <a:srcRect/>
                <a:stretch/>
              </p:blipFill>
              <p:spPr>
                <a:xfrm>
                  <a:off x="7817581" y="1123676"/>
                  <a:ext cx="160846" cy="160846"/>
                </a:xfrm>
                <a:prstGeom prst="rect">
                  <a:avLst/>
                </a:prstGeom>
                <a:noFill/>
                <a:ln>
                  <a:noFill/>
                </a:ln>
              </p:spPr>
            </p:pic>
          </p:grpSp>
          <p:sp>
            <p:nvSpPr>
              <p:cNvPr id="885" name="Google Shape;885;p15"/>
              <p:cNvSpPr txBox="1"/>
              <p:nvPr/>
            </p:nvSpPr>
            <p:spPr>
              <a:xfrm>
                <a:off x="8124908" y="1123132"/>
                <a:ext cx="613669" cy="15388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chemeClr val="bg1"/>
                    </a:solidFill>
                    <a:effectLst/>
                    <a:uLnTx/>
                    <a:uFillTx/>
                    <a:latin typeface="Arial"/>
                    <a:ea typeface="Arial"/>
                    <a:cs typeface="Arial"/>
                    <a:sym typeface="Arial"/>
                  </a:rPr>
                  <a:t>BROAD</a:t>
                </a:r>
                <a:endParaRPr kumimoji="0" sz="1200" b="0" i="0" u="none" strike="noStrike" kern="0" cap="none" spc="0" normalizeH="0" baseline="0" noProof="0" dirty="0">
                  <a:ln>
                    <a:noFill/>
                  </a:ln>
                  <a:solidFill>
                    <a:schemeClr val="bg1"/>
                  </a:solidFill>
                  <a:effectLst/>
                  <a:uLnTx/>
                  <a:uFillTx/>
                  <a:latin typeface="Arial"/>
                  <a:cs typeface="Arial"/>
                  <a:sym typeface="Arial"/>
                </a:endParaRPr>
              </a:p>
            </p:txBody>
          </p:sp>
        </p:grpSp>
        <p:cxnSp>
          <p:nvCxnSpPr>
            <p:cNvPr id="892" name="Google Shape;892;p15"/>
            <p:cNvCxnSpPr>
              <a:cxnSpLocks/>
            </p:cNvCxnSpPr>
            <p:nvPr/>
          </p:nvCxnSpPr>
          <p:spPr>
            <a:xfrm>
              <a:off x="1486083" y="1203923"/>
              <a:ext cx="6209814" cy="0"/>
            </a:xfrm>
            <a:prstGeom prst="straightConnector1">
              <a:avLst/>
            </a:prstGeom>
            <a:noFill/>
            <a:ln w="12700" cap="flat" cmpd="sng">
              <a:solidFill>
                <a:srgbClr val="FFFFFF"/>
              </a:solidFill>
              <a:prstDash val="solid"/>
              <a:round/>
              <a:headEnd type="stealth" w="med" len="med"/>
              <a:tailEnd type="stealth" w="med" len="med"/>
            </a:ln>
          </p:spPr>
        </p:cxnSp>
        <p:grpSp>
          <p:nvGrpSpPr>
            <p:cNvPr id="9" name="Group 8">
              <a:extLst>
                <a:ext uri="{FF2B5EF4-FFF2-40B4-BE49-F238E27FC236}">
                  <a16:creationId xmlns:a16="http://schemas.microsoft.com/office/drawing/2014/main" id="{DC3D88D5-4242-0959-AC5F-4DFDE6E661B1}"/>
                </a:ext>
              </a:extLst>
            </p:cNvPr>
            <p:cNvGrpSpPr/>
            <p:nvPr/>
          </p:nvGrpSpPr>
          <p:grpSpPr>
            <a:xfrm>
              <a:off x="461198" y="1069713"/>
              <a:ext cx="957534" cy="268421"/>
              <a:chOff x="461198" y="1069713"/>
              <a:chExt cx="957534" cy="268421"/>
            </a:xfrm>
          </p:grpSpPr>
          <p:sp>
            <p:nvSpPr>
              <p:cNvPr id="884" name="Google Shape;884;p15"/>
              <p:cNvSpPr txBox="1"/>
              <p:nvPr/>
            </p:nvSpPr>
            <p:spPr>
              <a:xfrm>
                <a:off x="809370" y="1123132"/>
                <a:ext cx="609362" cy="15388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chemeClr val="bg1"/>
                    </a:solidFill>
                    <a:effectLst/>
                    <a:uLnTx/>
                    <a:uFillTx/>
                    <a:latin typeface="Arial"/>
                    <a:ea typeface="Arial"/>
                    <a:cs typeface="Arial"/>
                    <a:sym typeface="Arial"/>
                  </a:rPr>
                  <a:t>NARROW</a:t>
                </a:r>
                <a:endParaRPr kumimoji="0" sz="1200" b="0" i="0" u="none" strike="noStrike" kern="0" cap="none" spc="0" normalizeH="0" baseline="0" noProof="0" dirty="0">
                  <a:ln>
                    <a:noFill/>
                  </a:ln>
                  <a:solidFill>
                    <a:schemeClr val="bg1"/>
                  </a:solidFill>
                  <a:effectLst/>
                  <a:uLnTx/>
                  <a:uFillTx/>
                  <a:latin typeface="Arial"/>
                  <a:cs typeface="Arial"/>
                  <a:sym typeface="Arial"/>
                </a:endParaRPr>
              </a:p>
            </p:txBody>
          </p:sp>
          <p:grpSp>
            <p:nvGrpSpPr>
              <p:cNvPr id="8" name="Group 7">
                <a:extLst>
                  <a:ext uri="{FF2B5EF4-FFF2-40B4-BE49-F238E27FC236}">
                    <a16:creationId xmlns:a16="http://schemas.microsoft.com/office/drawing/2014/main" id="{37B31586-1C05-92BE-5E2B-1D9112DF5A61}"/>
                  </a:ext>
                </a:extLst>
              </p:cNvPr>
              <p:cNvGrpSpPr/>
              <p:nvPr/>
            </p:nvGrpSpPr>
            <p:grpSpPr>
              <a:xfrm>
                <a:off x="461198" y="1069713"/>
                <a:ext cx="268421" cy="268421"/>
                <a:chOff x="461198" y="1069713"/>
                <a:chExt cx="268421" cy="268421"/>
              </a:xfrm>
            </p:grpSpPr>
            <p:sp>
              <p:nvSpPr>
                <p:cNvPr id="887" name="Google Shape;887;p15"/>
                <p:cNvSpPr/>
                <p:nvPr/>
              </p:nvSpPr>
              <p:spPr>
                <a:xfrm>
                  <a:off x="461198" y="1069713"/>
                  <a:ext cx="268421" cy="268421"/>
                </a:xfrm>
                <a:prstGeom prst="ellipse">
                  <a:avLst/>
                </a:prstGeom>
                <a:solidFill>
                  <a:schemeClr val="bg1"/>
                </a:solidFill>
                <a:ln>
                  <a:noFill/>
                </a:ln>
              </p:spPr>
              <p:txBody>
                <a:bodyPr spcFirstLastPara="1" wrap="square" lIns="91425" tIns="45700" rIns="91425" bIns="45700" anchor="ctr" anchorCtr="0">
                  <a:noAutofit/>
                </a:bodyPr>
                <a:lstStyle/>
                <a:p>
                  <a:pPr algn="ctr"/>
                  <a:endParaRPr sz="1800" dirty="0">
                    <a:solidFill>
                      <a:srgbClr val="F2F2F2"/>
                    </a:solidFill>
                  </a:endParaRPr>
                </a:p>
              </p:txBody>
            </p:sp>
            <p:pic>
              <p:nvPicPr>
                <p:cNvPr id="7" name="Google Shape;888;p15">
                  <a:extLst>
                    <a:ext uri="{FF2B5EF4-FFF2-40B4-BE49-F238E27FC236}">
                      <a16:creationId xmlns:a16="http://schemas.microsoft.com/office/drawing/2014/main" id="{512012CF-504A-651E-F4AC-73B9781D62E0}"/>
                    </a:ext>
                  </a:extLst>
                </p:cNvPr>
                <p:cNvPicPr preferRelativeResize="0"/>
                <p:nvPr/>
              </p:nvPicPr>
              <p:blipFill rotWithShape="1">
                <a:blip r:embed="rId12">
                  <a:alphaModFix/>
                </a:blip>
                <a:srcRect/>
                <a:stretch/>
              </p:blipFill>
              <p:spPr>
                <a:xfrm>
                  <a:off x="511695" y="1121132"/>
                  <a:ext cx="167426" cy="167426"/>
                </a:xfrm>
                <a:prstGeom prst="rect">
                  <a:avLst/>
                </a:prstGeom>
                <a:noFill/>
                <a:ln>
                  <a:noFill/>
                </a:ln>
              </p:spPr>
            </p:pic>
          </p:grpSp>
        </p:grpSp>
      </p:grpSp>
    </p:spTree>
    <p:extLst>
      <p:ext uri="{BB962C8B-B14F-4D97-AF65-F5344CB8AC3E}">
        <p14:creationId xmlns:p14="http://schemas.microsoft.com/office/powerpoint/2010/main" val="37476066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946"/>
        <p:cNvGrpSpPr/>
        <p:nvPr/>
      </p:nvGrpSpPr>
      <p:grpSpPr>
        <a:xfrm>
          <a:off x="0" y="0"/>
          <a:ext cx="0" cy="0"/>
          <a:chOff x="0" y="0"/>
          <a:chExt cx="0" cy="0"/>
        </a:xfrm>
      </p:grpSpPr>
      <p:grpSp>
        <p:nvGrpSpPr>
          <p:cNvPr id="4" name="Group 3">
            <a:extLst>
              <a:ext uri="{FF2B5EF4-FFF2-40B4-BE49-F238E27FC236}">
                <a16:creationId xmlns:a16="http://schemas.microsoft.com/office/drawing/2014/main" id="{00F3E730-3B8B-4F80-D4D7-066090A85931}"/>
              </a:ext>
            </a:extLst>
          </p:cNvPr>
          <p:cNvGrpSpPr/>
          <p:nvPr/>
        </p:nvGrpSpPr>
        <p:grpSpPr>
          <a:xfrm>
            <a:off x="2372998" y="1631792"/>
            <a:ext cx="3541621" cy="2224993"/>
            <a:chOff x="2372998" y="1631792"/>
            <a:chExt cx="3541621" cy="2224993"/>
          </a:xfrm>
        </p:grpSpPr>
        <p:sp>
          <p:nvSpPr>
            <p:cNvPr id="990" name="Google Shape;990;p16"/>
            <p:cNvSpPr/>
            <p:nvPr/>
          </p:nvSpPr>
          <p:spPr>
            <a:xfrm>
              <a:off x="5348737" y="2506471"/>
              <a:ext cx="213291" cy="145220"/>
            </a:xfrm>
            <a:custGeom>
              <a:avLst/>
              <a:gdLst/>
              <a:ahLst/>
              <a:cxnLst/>
              <a:rect l="l" t="t" r="r" b="b"/>
              <a:pathLst>
                <a:path w="496819" h="336754" extrusionOk="0">
                  <a:moveTo>
                    <a:pt x="0" y="63693"/>
                  </a:moveTo>
                  <a:cubicBezTo>
                    <a:pt x="53925" y="53221"/>
                    <a:pt x="105853" y="43179"/>
                    <a:pt x="157766" y="33045"/>
                  </a:cubicBezTo>
                  <a:cubicBezTo>
                    <a:pt x="211461" y="22558"/>
                    <a:pt x="265278" y="12670"/>
                    <a:pt x="318711" y="1016"/>
                  </a:cubicBezTo>
                  <a:cubicBezTo>
                    <a:pt x="333283" y="-2163"/>
                    <a:pt x="337766" y="2014"/>
                    <a:pt x="341252" y="15004"/>
                  </a:cubicBezTo>
                  <a:cubicBezTo>
                    <a:pt x="359708" y="83699"/>
                    <a:pt x="379284" y="152073"/>
                    <a:pt x="397433" y="220845"/>
                  </a:cubicBezTo>
                  <a:cubicBezTo>
                    <a:pt x="401809" y="237428"/>
                    <a:pt x="407260" y="244782"/>
                    <a:pt x="425824" y="238625"/>
                  </a:cubicBezTo>
                  <a:cubicBezTo>
                    <a:pt x="441961" y="233282"/>
                    <a:pt x="459358" y="231762"/>
                    <a:pt x="476155" y="228338"/>
                  </a:cubicBezTo>
                  <a:cubicBezTo>
                    <a:pt x="490696" y="225374"/>
                    <a:pt x="498864" y="228983"/>
                    <a:pt x="496377" y="245873"/>
                  </a:cubicBezTo>
                  <a:cubicBezTo>
                    <a:pt x="494243" y="260444"/>
                    <a:pt x="492769" y="275138"/>
                    <a:pt x="491187" y="289786"/>
                  </a:cubicBezTo>
                  <a:cubicBezTo>
                    <a:pt x="490542" y="295759"/>
                    <a:pt x="488024" y="300427"/>
                    <a:pt x="482266" y="302331"/>
                  </a:cubicBezTo>
                  <a:cubicBezTo>
                    <a:pt x="459296" y="309977"/>
                    <a:pt x="439627" y="324103"/>
                    <a:pt x="418315" y="334974"/>
                  </a:cubicBezTo>
                  <a:cubicBezTo>
                    <a:pt x="409302" y="339565"/>
                    <a:pt x="402869" y="334452"/>
                    <a:pt x="404159" y="328955"/>
                  </a:cubicBezTo>
                  <a:cubicBezTo>
                    <a:pt x="407291" y="315643"/>
                    <a:pt x="383768" y="305939"/>
                    <a:pt x="401027" y="290108"/>
                  </a:cubicBezTo>
                  <a:cubicBezTo>
                    <a:pt x="405617" y="285901"/>
                    <a:pt x="389572" y="278593"/>
                    <a:pt x="383338" y="272620"/>
                  </a:cubicBezTo>
                  <a:cubicBezTo>
                    <a:pt x="375246" y="264866"/>
                    <a:pt x="365389" y="241005"/>
                    <a:pt x="354057" y="271514"/>
                  </a:cubicBezTo>
                  <a:cubicBezTo>
                    <a:pt x="351770" y="277687"/>
                    <a:pt x="342649" y="274677"/>
                    <a:pt x="336814" y="273280"/>
                  </a:cubicBezTo>
                  <a:cubicBezTo>
                    <a:pt x="327771" y="271100"/>
                    <a:pt x="325191" y="262900"/>
                    <a:pt x="324346" y="255331"/>
                  </a:cubicBezTo>
                  <a:cubicBezTo>
                    <a:pt x="319417" y="211801"/>
                    <a:pt x="325237" y="167150"/>
                    <a:pt x="301453" y="125862"/>
                  </a:cubicBezTo>
                  <a:cubicBezTo>
                    <a:pt x="293115" y="111399"/>
                    <a:pt x="297830" y="89288"/>
                    <a:pt x="316884" y="77373"/>
                  </a:cubicBezTo>
                  <a:cubicBezTo>
                    <a:pt x="326250" y="71508"/>
                    <a:pt x="332699" y="31940"/>
                    <a:pt x="325943" y="23510"/>
                  </a:cubicBezTo>
                  <a:cubicBezTo>
                    <a:pt x="322120" y="18735"/>
                    <a:pt x="317023" y="20224"/>
                    <a:pt x="313506" y="22650"/>
                  </a:cubicBezTo>
                  <a:cubicBezTo>
                    <a:pt x="306458" y="27533"/>
                    <a:pt x="293546" y="26688"/>
                    <a:pt x="294466" y="39847"/>
                  </a:cubicBezTo>
                  <a:cubicBezTo>
                    <a:pt x="295081" y="48661"/>
                    <a:pt x="295710" y="56891"/>
                    <a:pt x="287373" y="62848"/>
                  </a:cubicBezTo>
                  <a:cubicBezTo>
                    <a:pt x="253824" y="86847"/>
                    <a:pt x="255405" y="119798"/>
                    <a:pt x="263758" y="154713"/>
                  </a:cubicBezTo>
                  <a:cubicBezTo>
                    <a:pt x="265355" y="161393"/>
                    <a:pt x="267335" y="169592"/>
                    <a:pt x="264940" y="175334"/>
                  </a:cubicBezTo>
                  <a:cubicBezTo>
                    <a:pt x="249555" y="212139"/>
                    <a:pt x="266890" y="239546"/>
                    <a:pt x="290290" y="264390"/>
                  </a:cubicBezTo>
                  <a:cubicBezTo>
                    <a:pt x="305015" y="280036"/>
                    <a:pt x="299027" y="304281"/>
                    <a:pt x="316577" y="317777"/>
                  </a:cubicBezTo>
                  <a:cubicBezTo>
                    <a:pt x="314627" y="319328"/>
                    <a:pt x="313199" y="320971"/>
                    <a:pt x="312754" y="320741"/>
                  </a:cubicBezTo>
                  <a:cubicBezTo>
                    <a:pt x="288694" y="308288"/>
                    <a:pt x="262437" y="304665"/>
                    <a:pt x="236058" y="301655"/>
                  </a:cubicBezTo>
                  <a:cubicBezTo>
                    <a:pt x="231299" y="301118"/>
                    <a:pt x="229978" y="297939"/>
                    <a:pt x="227997" y="294561"/>
                  </a:cubicBezTo>
                  <a:cubicBezTo>
                    <a:pt x="218447" y="278347"/>
                    <a:pt x="208221" y="264851"/>
                    <a:pt x="190456" y="286669"/>
                  </a:cubicBezTo>
                  <a:cubicBezTo>
                    <a:pt x="188568" y="289003"/>
                    <a:pt x="185144" y="290063"/>
                    <a:pt x="182180" y="287375"/>
                  </a:cubicBezTo>
                  <a:cubicBezTo>
                    <a:pt x="179155" y="284627"/>
                    <a:pt x="176176" y="280835"/>
                    <a:pt x="178710" y="277241"/>
                  </a:cubicBezTo>
                  <a:cubicBezTo>
                    <a:pt x="194878" y="254333"/>
                    <a:pt x="190440" y="223808"/>
                    <a:pt x="207315" y="201099"/>
                  </a:cubicBezTo>
                  <a:cubicBezTo>
                    <a:pt x="211384" y="195618"/>
                    <a:pt x="220873" y="188109"/>
                    <a:pt x="210217" y="181676"/>
                  </a:cubicBezTo>
                  <a:cubicBezTo>
                    <a:pt x="200574" y="175856"/>
                    <a:pt x="193788" y="161331"/>
                    <a:pt x="178464" y="168425"/>
                  </a:cubicBezTo>
                  <a:cubicBezTo>
                    <a:pt x="159993" y="176977"/>
                    <a:pt x="126950" y="162314"/>
                    <a:pt x="119749" y="142814"/>
                  </a:cubicBezTo>
                  <a:cubicBezTo>
                    <a:pt x="114605" y="128918"/>
                    <a:pt x="101677" y="120105"/>
                    <a:pt x="89501" y="120703"/>
                  </a:cubicBezTo>
                  <a:cubicBezTo>
                    <a:pt x="71137" y="121625"/>
                    <a:pt x="67221" y="110170"/>
                    <a:pt x="60942" y="98670"/>
                  </a:cubicBezTo>
                  <a:cubicBezTo>
                    <a:pt x="51975" y="82271"/>
                    <a:pt x="46478" y="60852"/>
                    <a:pt x="19254" y="72015"/>
                  </a:cubicBezTo>
                  <a:cubicBezTo>
                    <a:pt x="13558" y="74349"/>
                    <a:pt x="7308" y="69834"/>
                    <a:pt x="15" y="63677"/>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grpSp>
          <p:nvGrpSpPr>
            <p:cNvPr id="3" name="Group 2">
              <a:extLst>
                <a:ext uri="{FF2B5EF4-FFF2-40B4-BE49-F238E27FC236}">
                  <a16:creationId xmlns:a16="http://schemas.microsoft.com/office/drawing/2014/main" id="{973A6A1F-1894-B56B-0557-095C5F06B64E}"/>
                </a:ext>
              </a:extLst>
            </p:cNvPr>
            <p:cNvGrpSpPr/>
            <p:nvPr/>
          </p:nvGrpSpPr>
          <p:grpSpPr>
            <a:xfrm>
              <a:off x="2372998" y="1631792"/>
              <a:ext cx="3541621" cy="2224993"/>
              <a:chOff x="2372998" y="1631792"/>
              <a:chExt cx="3541621" cy="2224993"/>
            </a:xfrm>
          </p:grpSpPr>
          <p:sp>
            <p:nvSpPr>
              <p:cNvPr id="948" name="Google Shape;948;p16"/>
              <p:cNvSpPr/>
              <p:nvPr/>
            </p:nvSpPr>
            <p:spPr>
              <a:xfrm>
                <a:off x="3417189" y="2908627"/>
                <a:ext cx="944462" cy="926307"/>
              </a:xfrm>
              <a:custGeom>
                <a:avLst/>
                <a:gdLst/>
                <a:ahLst/>
                <a:cxnLst/>
                <a:rect l="l" t="t" r="r" b="b"/>
                <a:pathLst>
                  <a:path w="2199939" h="2148047" extrusionOk="0">
                    <a:moveTo>
                      <a:pt x="2001126" y="1372616"/>
                    </a:moveTo>
                    <a:cubicBezTo>
                      <a:pt x="1989011" y="1380093"/>
                      <a:pt x="1984144" y="1402326"/>
                      <a:pt x="1960958" y="1394296"/>
                    </a:cubicBezTo>
                    <a:cubicBezTo>
                      <a:pt x="1953865" y="1391839"/>
                      <a:pt x="1949274" y="1430563"/>
                      <a:pt x="1957688" y="1439054"/>
                    </a:cubicBezTo>
                    <a:cubicBezTo>
                      <a:pt x="1972566" y="1454070"/>
                      <a:pt x="1971599" y="1470269"/>
                      <a:pt x="1959423" y="1487666"/>
                    </a:cubicBezTo>
                    <a:cubicBezTo>
                      <a:pt x="1919732" y="1544400"/>
                      <a:pt x="1862583" y="1576384"/>
                      <a:pt x="1801472" y="1603853"/>
                    </a:cubicBezTo>
                    <a:cubicBezTo>
                      <a:pt x="1787177" y="1610271"/>
                      <a:pt x="1769719" y="1611376"/>
                      <a:pt x="1758879" y="1609319"/>
                    </a:cubicBezTo>
                    <a:cubicBezTo>
                      <a:pt x="1733836" y="1604559"/>
                      <a:pt x="1702190" y="1625641"/>
                      <a:pt x="1682982" y="1592398"/>
                    </a:cubicBezTo>
                    <a:cubicBezTo>
                      <a:pt x="1677562" y="1583017"/>
                      <a:pt x="1668810" y="1592045"/>
                      <a:pt x="1663114" y="1596252"/>
                    </a:cubicBezTo>
                    <a:cubicBezTo>
                      <a:pt x="1655529" y="1601841"/>
                      <a:pt x="1663513" y="1605311"/>
                      <a:pt x="1666415" y="1608966"/>
                    </a:cubicBezTo>
                    <a:cubicBezTo>
                      <a:pt x="1673201" y="1617487"/>
                      <a:pt x="1680433" y="1625671"/>
                      <a:pt x="1687312" y="1634131"/>
                    </a:cubicBezTo>
                    <a:cubicBezTo>
                      <a:pt x="1691135" y="1638830"/>
                      <a:pt x="1699811" y="1642561"/>
                      <a:pt x="1697615" y="1648426"/>
                    </a:cubicBezTo>
                    <a:cubicBezTo>
                      <a:pt x="1694882" y="1655751"/>
                      <a:pt x="1685746" y="1657915"/>
                      <a:pt x="1677977" y="1658806"/>
                    </a:cubicBezTo>
                    <a:cubicBezTo>
                      <a:pt x="1672618" y="1659420"/>
                      <a:pt x="1666246" y="1660081"/>
                      <a:pt x="1661778" y="1657839"/>
                    </a:cubicBezTo>
                    <a:cubicBezTo>
                      <a:pt x="1645840" y="1649854"/>
                      <a:pt x="1638777" y="1653048"/>
                      <a:pt x="1639237" y="1671765"/>
                    </a:cubicBezTo>
                    <a:cubicBezTo>
                      <a:pt x="1639499" y="1682191"/>
                      <a:pt x="1634386" y="1691173"/>
                      <a:pt x="1626401" y="1698282"/>
                    </a:cubicBezTo>
                    <a:cubicBezTo>
                      <a:pt x="1582058" y="1737682"/>
                      <a:pt x="1556263" y="1788704"/>
                      <a:pt x="1536486" y="1843274"/>
                    </a:cubicBezTo>
                    <a:cubicBezTo>
                      <a:pt x="1532786" y="1853485"/>
                      <a:pt x="1529776" y="1860670"/>
                      <a:pt x="1516617" y="1861592"/>
                    </a:cubicBezTo>
                    <a:cubicBezTo>
                      <a:pt x="1501508" y="1862666"/>
                      <a:pt x="1505009" y="1876900"/>
                      <a:pt x="1502752" y="1887064"/>
                    </a:cubicBezTo>
                    <a:cubicBezTo>
                      <a:pt x="1500987" y="1895018"/>
                      <a:pt x="1501985" y="1896032"/>
                      <a:pt x="1510353" y="1900177"/>
                    </a:cubicBezTo>
                    <a:cubicBezTo>
                      <a:pt x="1526306" y="1908069"/>
                      <a:pt x="1517109" y="1923531"/>
                      <a:pt x="1508433" y="1929888"/>
                    </a:cubicBezTo>
                    <a:cubicBezTo>
                      <a:pt x="1489440" y="1943799"/>
                      <a:pt x="1496779" y="1961165"/>
                      <a:pt x="1502752" y="1974416"/>
                    </a:cubicBezTo>
                    <a:cubicBezTo>
                      <a:pt x="1507573" y="1985087"/>
                      <a:pt x="1511120" y="1994776"/>
                      <a:pt x="1513439" y="2006338"/>
                    </a:cubicBezTo>
                    <a:cubicBezTo>
                      <a:pt x="1517370" y="2025991"/>
                      <a:pt x="1514867" y="2046689"/>
                      <a:pt x="1531987" y="2064454"/>
                    </a:cubicBezTo>
                    <a:cubicBezTo>
                      <a:pt x="1547342" y="2080392"/>
                      <a:pt x="1541061" y="2107170"/>
                      <a:pt x="1549030" y="2128528"/>
                    </a:cubicBezTo>
                    <a:cubicBezTo>
                      <a:pt x="1552946" y="2139000"/>
                      <a:pt x="1532371" y="2137710"/>
                      <a:pt x="1523926" y="2143698"/>
                    </a:cubicBezTo>
                    <a:cubicBezTo>
                      <a:pt x="1517769" y="2148059"/>
                      <a:pt x="1510291" y="2151360"/>
                      <a:pt x="1503735" y="2142240"/>
                    </a:cubicBezTo>
                    <a:cubicBezTo>
                      <a:pt x="1484511" y="2115507"/>
                      <a:pt x="1454417" y="2115661"/>
                      <a:pt x="1426671" y="2115047"/>
                    </a:cubicBezTo>
                    <a:cubicBezTo>
                      <a:pt x="1399586" y="2114448"/>
                      <a:pt x="1374558" y="2114218"/>
                      <a:pt x="1355227" y="2091186"/>
                    </a:cubicBezTo>
                    <a:cubicBezTo>
                      <a:pt x="1350329" y="2085351"/>
                      <a:pt x="1342099" y="2081681"/>
                      <a:pt x="1332610" y="2081590"/>
                    </a:cubicBezTo>
                    <a:cubicBezTo>
                      <a:pt x="1314292" y="2081405"/>
                      <a:pt x="1298093" y="2075294"/>
                      <a:pt x="1286086" y="2060093"/>
                    </a:cubicBezTo>
                    <a:cubicBezTo>
                      <a:pt x="1280850" y="2053476"/>
                      <a:pt x="1274186" y="2049714"/>
                      <a:pt x="1264698" y="2047825"/>
                    </a:cubicBezTo>
                    <a:cubicBezTo>
                      <a:pt x="1236016" y="2042159"/>
                      <a:pt x="1216285" y="2026513"/>
                      <a:pt x="1212477" y="1994653"/>
                    </a:cubicBezTo>
                    <a:cubicBezTo>
                      <a:pt x="1209591" y="1970531"/>
                      <a:pt x="1200516" y="1948559"/>
                      <a:pt x="1181615" y="1931853"/>
                    </a:cubicBezTo>
                    <a:cubicBezTo>
                      <a:pt x="1180464" y="1930824"/>
                      <a:pt x="1178928" y="1929566"/>
                      <a:pt x="1178713" y="1928245"/>
                    </a:cubicBezTo>
                    <a:cubicBezTo>
                      <a:pt x="1174475" y="1901897"/>
                      <a:pt x="1167228" y="1875503"/>
                      <a:pt x="1167305" y="1849139"/>
                    </a:cubicBezTo>
                    <a:cubicBezTo>
                      <a:pt x="1167366" y="1828273"/>
                      <a:pt x="1158921" y="1800558"/>
                      <a:pt x="1139728" y="1792221"/>
                    </a:cubicBezTo>
                    <a:cubicBezTo>
                      <a:pt x="1117311" y="1782486"/>
                      <a:pt x="1101695" y="1767085"/>
                      <a:pt x="1096413" y="1742841"/>
                    </a:cubicBezTo>
                    <a:cubicBezTo>
                      <a:pt x="1090763" y="1716907"/>
                      <a:pt x="1077159" y="1696025"/>
                      <a:pt x="1054481" y="1683128"/>
                    </a:cubicBezTo>
                    <a:cubicBezTo>
                      <a:pt x="1028931" y="1668587"/>
                      <a:pt x="1025461" y="1643682"/>
                      <a:pt x="1020593" y="1619345"/>
                    </a:cubicBezTo>
                    <a:cubicBezTo>
                      <a:pt x="1018336" y="1608106"/>
                      <a:pt x="1013499" y="1599477"/>
                      <a:pt x="1006513" y="1590663"/>
                    </a:cubicBezTo>
                    <a:cubicBezTo>
                      <a:pt x="990145" y="1569981"/>
                      <a:pt x="978399" y="1546995"/>
                      <a:pt x="977800" y="1519680"/>
                    </a:cubicBezTo>
                    <a:cubicBezTo>
                      <a:pt x="977493" y="1505953"/>
                      <a:pt x="972580" y="1492979"/>
                      <a:pt x="963260" y="1483766"/>
                    </a:cubicBezTo>
                    <a:cubicBezTo>
                      <a:pt x="937019" y="1457771"/>
                      <a:pt x="915569" y="1426479"/>
                      <a:pt x="882618" y="1407808"/>
                    </a:cubicBezTo>
                    <a:cubicBezTo>
                      <a:pt x="875218" y="1403616"/>
                      <a:pt x="869475" y="1397121"/>
                      <a:pt x="867602" y="1391041"/>
                    </a:cubicBezTo>
                    <a:cubicBezTo>
                      <a:pt x="858789" y="1362251"/>
                      <a:pt x="837538" y="1352854"/>
                      <a:pt x="810622" y="1350244"/>
                    </a:cubicBezTo>
                    <a:cubicBezTo>
                      <a:pt x="792289" y="1348463"/>
                      <a:pt x="774738" y="1340970"/>
                      <a:pt x="755668" y="1344133"/>
                    </a:cubicBezTo>
                    <a:cubicBezTo>
                      <a:pt x="735615" y="1347465"/>
                      <a:pt x="717789" y="1340771"/>
                      <a:pt x="700715" y="1330360"/>
                    </a:cubicBezTo>
                    <a:cubicBezTo>
                      <a:pt x="695587" y="1327228"/>
                      <a:pt x="686144" y="1320058"/>
                      <a:pt x="682274" y="1328057"/>
                    </a:cubicBezTo>
                    <a:cubicBezTo>
                      <a:pt x="673845" y="1345469"/>
                      <a:pt x="659105" y="1341983"/>
                      <a:pt x="644840" y="1345116"/>
                    </a:cubicBezTo>
                    <a:cubicBezTo>
                      <a:pt x="618108" y="1350981"/>
                      <a:pt x="607222" y="1375840"/>
                      <a:pt x="593204" y="1396046"/>
                    </a:cubicBezTo>
                    <a:cubicBezTo>
                      <a:pt x="589365" y="1401589"/>
                      <a:pt x="587215" y="1408836"/>
                      <a:pt x="586048" y="1415608"/>
                    </a:cubicBezTo>
                    <a:cubicBezTo>
                      <a:pt x="580812" y="1446009"/>
                      <a:pt x="553958" y="1461502"/>
                      <a:pt x="538557" y="1484856"/>
                    </a:cubicBezTo>
                    <a:cubicBezTo>
                      <a:pt x="532707" y="1493731"/>
                      <a:pt x="519779" y="1491796"/>
                      <a:pt x="512992" y="1486453"/>
                    </a:cubicBezTo>
                    <a:cubicBezTo>
                      <a:pt x="470537" y="1453011"/>
                      <a:pt x="417288" y="1434724"/>
                      <a:pt x="377520" y="1400791"/>
                    </a:cubicBezTo>
                    <a:cubicBezTo>
                      <a:pt x="343679" y="1371894"/>
                      <a:pt x="301255" y="1342306"/>
                      <a:pt x="292488" y="1291222"/>
                    </a:cubicBezTo>
                    <a:cubicBezTo>
                      <a:pt x="290261" y="1278262"/>
                      <a:pt x="291029" y="1264766"/>
                      <a:pt x="290875" y="1251515"/>
                    </a:cubicBezTo>
                    <a:cubicBezTo>
                      <a:pt x="290829" y="1247800"/>
                      <a:pt x="294422" y="1242763"/>
                      <a:pt x="292964" y="1240537"/>
                    </a:cubicBezTo>
                    <a:cubicBezTo>
                      <a:pt x="263913" y="1196332"/>
                      <a:pt x="276089" y="1127866"/>
                      <a:pt x="212291" y="1103944"/>
                    </a:cubicBezTo>
                    <a:cubicBezTo>
                      <a:pt x="196185" y="1097910"/>
                      <a:pt x="183088" y="1086947"/>
                      <a:pt x="174980" y="1071024"/>
                    </a:cubicBezTo>
                    <a:cubicBezTo>
                      <a:pt x="156540" y="1034819"/>
                      <a:pt x="124879" y="1008133"/>
                      <a:pt x="98300" y="979712"/>
                    </a:cubicBezTo>
                    <a:cubicBezTo>
                      <a:pt x="74317" y="954070"/>
                      <a:pt x="48997" y="932788"/>
                      <a:pt x="36960" y="898318"/>
                    </a:cubicBezTo>
                    <a:cubicBezTo>
                      <a:pt x="33858" y="889443"/>
                      <a:pt x="18457" y="885497"/>
                      <a:pt x="10642" y="877405"/>
                    </a:cubicBezTo>
                    <a:cubicBezTo>
                      <a:pt x="4700" y="871248"/>
                      <a:pt x="-3622" y="863387"/>
                      <a:pt x="1706" y="853038"/>
                    </a:cubicBezTo>
                    <a:cubicBezTo>
                      <a:pt x="6604" y="843518"/>
                      <a:pt x="15463" y="849168"/>
                      <a:pt x="22803" y="849829"/>
                    </a:cubicBezTo>
                    <a:cubicBezTo>
                      <a:pt x="149768" y="861329"/>
                      <a:pt x="276749" y="872707"/>
                      <a:pt x="403684" y="884438"/>
                    </a:cubicBezTo>
                    <a:cubicBezTo>
                      <a:pt x="461294" y="889766"/>
                      <a:pt x="518873" y="895539"/>
                      <a:pt x="576406" y="901711"/>
                    </a:cubicBezTo>
                    <a:cubicBezTo>
                      <a:pt x="592482" y="903431"/>
                      <a:pt x="600604" y="902494"/>
                      <a:pt x="602217" y="881643"/>
                    </a:cubicBezTo>
                    <a:cubicBezTo>
                      <a:pt x="614592" y="721804"/>
                      <a:pt x="629179" y="562133"/>
                      <a:pt x="642123" y="402340"/>
                    </a:cubicBezTo>
                    <a:cubicBezTo>
                      <a:pt x="651213" y="290084"/>
                      <a:pt x="658782" y="177690"/>
                      <a:pt x="667104" y="65373"/>
                    </a:cubicBezTo>
                    <a:cubicBezTo>
                      <a:pt x="667964" y="53672"/>
                      <a:pt x="669315" y="42019"/>
                      <a:pt x="670513" y="30349"/>
                    </a:cubicBezTo>
                    <a:cubicBezTo>
                      <a:pt x="673691" y="-805"/>
                      <a:pt x="673753" y="-1588"/>
                      <a:pt x="705767" y="869"/>
                    </a:cubicBezTo>
                    <a:cubicBezTo>
                      <a:pt x="843833" y="11448"/>
                      <a:pt x="982100" y="18741"/>
                      <a:pt x="1120443" y="24069"/>
                    </a:cubicBezTo>
                    <a:cubicBezTo>
                      <a:pt x="1138269" y="24760"/>
                      <a:pt x="1142154" y="30810"/>
                      <a:pt x="1141340" y="47930"/>
                    </a:cubicBezTo>
                    <a:cubicBezTo>
                      <a:pt x="1135828" y="164347"/>
                      <a:pt x="1131467" y="280810"/>
                      <a:pt x="1126585" y="397258"/>
                    </a:cubicBezTo>
                    <a:cubicBezTo>
                      <a:pt x="1126124" y="408405"/>
                      <a:pt x="1124297" y="417173"/>
                      <a:pt x="1141141" y="419307"/>
                    </a:cubicBezTo>
                    <a:cubicBezTo>
                      <a:pt x="1153040" y="420811"/>
                      <a:pt x="1158952" y="435890"/>
                      <a:pt x="1166967" y="445348"/>
                    </a:cubicBezTo>
                    <a:cubicBezTo>
                      <a:pt x="1173723" y="453317"/>
                      <a:pt x="1179772" y="456864"/>
                      <a:pt x="1191043" y="453179"/>
                    </a:cubicBezTo>
                    <a:cubicBezTo>
                      <a:pt x="1200301" y="450154"/>
                      <a:pt x="1211111" y="451981"/>
                      <a:pt x="1221214" y="451305"/>
                    </a:cubicBezTo>
                    <a:cubicBezTo>
                      <a:pt x="1238227" y="450154"/>
                      <a:pt x="1250249" y="454545"/>
                      <a:pt x="1251339" y="474552"/>
                    </a:cubicBezTo>
                    <a:cubicBezTo>
                      <a:pt x="1252092" y="488417"/>
                      <a:pt x="1259431" y="495603"/>
                      <a:pt x="1274340" y="493023"/>
                    </a:cubicBezTo>
                    <a:cubicBezTo>
                      <a:pt x="1288958" y="490505"/>
                      <a:pt x="1302132" y="494513"/>
                      <a:pt x="1314231" y="502789"/>
                    </a:cubicBezTo>
                    <a:cubicBezTo>
                      <a:pt x="1323075" y="508823"/>
                      <a:pt x="1333086" y="509729"/>
                      <a:pt x="1343466" y="509406"/>
                    </a:cubicBezTo>
                    <a:cubicBezTo>
                      <a:pt x="1350452" y="509192"/>
                      <a:pt x="1358590" y="508101"/>
                      <a:pt x="1362966" y="514811"/>
                    </a:cubicBezTo>
                    <a:cubicBezTo>
                      <a:pt x="1371672" y="528139"/>
                      <a:pt x="1380086" y="528385"/>
                      <a:pt x="1390174" y="516577"/>
                    </a:cubicBezTo>
                    <a:cubicBezTo>
                      <a:pt x="1396945" y="508639"/>
                      <a:pt x="1409121" y="508224"/>
                      <a:pt x="1413574" y="513629"/>
                    </a:cubicBezTo>
                    <a:cubicBezTo>
                      <a:pt x="1429281" y="532730"/>
                      <a:pt x="1457841" y="537428"/>
                      <a:pt x="1467729" y="561673"/>
                    </a:cubicBezTo>
                    <a:cubicBezTo>
                      <a:pt x="1473502" y="575845"/>
                      <a:pt x="1477940" y="572805"/>
                      <a:pt x="1487213" y="565097"/>
                    </a:cubicBezTo>
                    <a:cubicBezTo>
                      <a:pt x="1511151" y="545167"/>
                      <a:pt x="1524479" y="546318"/>
                      <a:pt x="1546850" y="568168"/>
                    </a:cubicBezTo>
                    <a:cubicBezTo>
                      <a:pt x="1551656" y="572866"/>
                      <a:pt x="1555234" y="581173"/>
                      <a:pt x="1563909" y="576705"/>
                    </a:cubicBezTo>
                    <a:cubicBezTo>
                      <a:pt x="1574365" y="571315"/>
                      <a:pt x="1578496" y="577718"/>
                      <a:pt x="1581490" y="585334"/>
                    </a:cubicBezTo>
                    <a:cubicBezTo>
                      <a:pt x="1588108" y="602209"/>
                      <a:pt x="1595401" y="597925"/>
                      <a:pt x="1604061" y="587023"/>
                    </a:cubicBezTo>
                    <a:cubicBezTo>
                      <a:pt x="1609880" y="579683"/>
                      <a:pt x="1616375" y="572835"/>
                      <a:pt x="1622870" y="566049"/>
                    </a:cubicBezTo>
                    <a:cubicBezTo>
                      <a:pt x="1625971" y="562809"/>
                      <a:pt x="1630854" y="557957"/>
                      <a:pt x="1634002" y="564344"/>
                    </a:cubicBezTo>
                    <a:cubicBezTo>
                      <a:pt x="1640666" y="577902"/>
                      <a:pt x="1652427" y="573296"/>
                      <a:pt x="1662745" y="574141"/>
                    </a:cubicBezTo>
                    <a:cubicBezTo>
                      <a:pt x="1685101" y="575983"/>
                      <a:pt x="1706474" y="580620"/>
                      <a:pt x="1719311" y="601303"/>
                    </a:cubicBezTo>
                    <a:cubicBezTo>
                      <a:pt x="1725898" y="611928"/>
                      <a:pt x="1729951" y="607844"/>
                      <a:pt x="1736661" y="601855"/>
                    </a:cubicBezTo>
                    <a:cubicBezTo>
                      <a:pt x="1747640" y="592059"/>
                      <a:pt x="1755915" y="576582"/>
                      <a:pt x="1771147" y="574632"/>
                    </a:cubicBezTo>
                    <a:cubicBezTo>
                      <a:pt x="1800551" y="570870"/>
                      <a:pt x="1830461" y="571254"/>
                      <a:pt x="1859972" y="568060"/>
                    </a:cubicBezTo>
                    <a:cubicBezTo>
                      <a:pt x="1878075" y="566110"/>
                      <a:pt x="1896593" y="576751"/>
                      <a:pt x="1915064" y="559508"/>
                    </a:cubicBezTo>
                    <a:cubicBezTo>
                      <a:pt x="1925167" y="550065"/>
                      <a:pt x="1944744" y="563101"/>
                      <a:pt x="1952467" y="574248"/>
                    </a:cubicBezTo>
                    <a:cubicBezTo>
                      <a:pt x="1964889" y="592167"/>
                      <a:pt x="1981963" y="598569"/>
                      <a:pt x="2000696" y="604358"/>
                    </a:cubicBezTo>
                    <a:cubicBezTo>
                      <a:pt x="2017033" y="609410"/>
                      <a:pt x="2034168" y="613018"/>
                      <a:pt x="2044793" y="628741"/>
                    </a:cubicBezTo>
                    <a:cubicBezTo>
                      <a:pt x="2050935" y="637831"/>
                      <a:pt x="2058750" y="632027"/>
                      <a:pt x="2065936" y="630092"/>
                    </a:cubicBezTo>
                    <a:cubicBezTo>
                      <a:pt x="2100576" y="620756"/>
                      <a:pt x="2102772" y="622876"/>
                      <a:pt x="2103416" y="659327"/>
                    </a:cubicBezTo>
                    <a:cubicBezTo>
                      <a:pt x="2104952" y="746187"/>
                      <a:pt x="2107393" y="833016"/>
                      <a:pt x="2108560" y="919876"/>
                    </a:cubicBezTo>
                    <a:cubicBezTo>
                      <a:pt x="2108760" y="935046"/>
                      <a:pt x="2112199" y="946930"/>
                      <a:pt x="2123454" y="957233"/>
                    </a:cubicBezTo>
                    <a:cubicBezTo>
                      <a:pt x="2140144" y="972511"/>
                      <a:pt x="2151706" y="990276"/>
                      <a:pt x="2147791" y="1014689"/>
                    </a:cubicBezTo>
                    <a:cubicBezTo>
                      <a:pt x="2146363" y="1023579"/>
                      <a:pt x="2150539" y="1031318"/>
                      <a:pt x="2155284" y="1038780"/>
                    </a:cubicBezTo>
                    <a:cubicBezTo>
                      <a:pt x="2164512" y="1053306"/>
                      <a:pt x="2172542" y="1068645"/>
                      <a:pt x="2182353" y="1082740"/>
                    </a:cubicBezTo>
                    <a:cubicBezTo>
                      <a:pt x="2210529" y="1123245"/>
                      <a:pt x="2201301" y="1163090"/>
                      <a:pt x="2179544" y="1201644"/>
                    </a:cubicBezTo>
                    <a:cubicBezTo>
                      <a:pt x="2172573" y="1214005"/>
                      <a:pt x="2167030" y="1224737"/>
                      <a:pt x="2171820" y="1238556"/>
                    </a:cubicBezTo>
                    <a:cubicBezTo>
                      <a:pt x="2173801" y="1244283"/>
                      <a:pt x="2173371" y="1249688"/>
                      <a:pt x="2169456" y="1253972"/>
                    </a:cubicBezTo>
                    <a:cubicBezTo>
                      <a:pt x="2159798" y="1264536"/>
                      <a:pt x="2162178" y="1275652"/>
                      <a:pt x="2168150" y="1286278"/>
                    </a:cubicBezTo>
                    <a:cubicBezTo>
                      <a:pt x="2175935" y="1300128"/>
                      <a:pt x="2172097" y="1311613"/>
                      <a:pt x="2166385" y="1325554"/>
                    </a:cubicBezTo>
                    <a:cubicBezTo>
                      <a:pt x="2157648" y="1346912"/>
                      <a:pt x="2133373" y="1362528"/>
                      <a:pt x="2141449" y="1390534"/>
                    </a:cubicBezTo>
                    <a:cubicBezTo>
                      <a:pt x="2142862" y="1395447"/>
                      <a:pt x="2136981" y="1395493"/>
                      <a:pt x="2133173" y="1395893"/>
                    </a:cubicBezTo>
                    <a:cubicBezTo>
                      <a:pt x="2110556" y="1398211"/>
                      <a:pt x="2089597" y="1406579"/>
                      <a:pt x="2068255" y="1413596"/>
                    </a:cubicBezTo>
                    <a:cubicBezTo>
                      <a:pt x="2028518" y="1426648"/>
                      <a:pt x="2020334" y="1422671"/>
                      <a:pt x="2007497" y="1385298"/>
                    </a:cubicBezTo>
                    <a:cubicBezTo>
                      <a:pt x="2006131" y="1381337"/>
                      <a:pt x="2008772" y="1375471"/>
                      <a:pt x="2001110" y="1372646"/>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949" name="Google Shape;949;p16"/>
              <p:cNvSpPr/>
              <p:nvPr/>
            </p:nvSpPr>
            <p:spPr>
              <a:xfrm>
                <a:off x="2372998" y="2184854"/>
                <a:ext cx="536381" cy="932577"/>
              </a:xfrm>
              <a:custGeom>
                <a:avLst/>
                <a:gdLst/>
                <a:ahLst/>
                <a:cxnLst/>
                <a:rect l="l" t="t" r="r" b="b"/>
                <a:pathLst>
                  <a:path w="1249395" h="2162586" extrusionOk="0">
                    <a:moveTo>
                      <a:pt x="115061" y="65305"/>
                    </a:moveTo>
                    <a:cubicBezTo>
                      <a:pt x="115952" y="54158"/>
                      <a:pt x="113848" y="43978"/>
                      <a:pt x="108444" y="33829"/>
                    </a:cubicBezTo>
                    <a:cubicBezTo>
                      <a:pt x="102624" y="22896"/>
                      <a:pt x="110332" y="12885"/>
                      <a:pt x="115599" y="4440"/>
                    </a:cubicBezTo>
                    <a:cubicBezTo>
                      <a:pt x="120282" y="-3068"/>
                      <a:pt x="129280" y="755"/>
                      <a:pt x="136865" y="2874"/>
                    </a:cubicBezTo>
                    <a:cubicBezTo>
                      <a:pt x="321087" y="54496"/>
                      <a:pt x="503866" y="111230"/>
                      <a:pt x="689163" y="158952"/>
                    </a:cubicBezTo>
                    <a:cubicBezTo>
                      <a:pt x="712010" y="164833"/>
                      <a:pt x="703335" y="176809"/>
                      <a:pt x="700417" y="188125"/>
                    </a:cubicBezTo>
                    <a:cubicBezTo>
                      <a:pt x="654892" y="365238"/>
                      <a:pt x="609274" y="542320"/>
                      <a:pt x="562842" y="719188"/>
                    </a:cubicBezTo>
                    <a:cubicBezTo>
                      <a:pt x="558113" y="737214"/>
                      <a:pt x="559510" y="750710"/>
                      <a:pt x="570166" y="766710"/>
                    </a:cubicBezTo>
                    <a:cubicBezTo>
                      <a:pt x="777773" y="1077913"/>
                      <a:pt x="984673" y="1389576"/>
                      <a:pt x="1191866" y="1701056"/>
                    </a:cubicBezTo>
                    <a:cubicBezTo>
                      <a:pt x="1199359" y="1712326"/>
                      <a:pt x="1207358" y="1722874"/>
                      <a:pt x="1200587" y="1737353"/>
                    </a:cubicBezTo>
                    <a:cubicBezTo>
                      <a:pt x="1199973" y="1738674"/>
                      <a:pt x="1199635" y="1740885"/>
                      <a:pt x="1200326" y="1741944"/>
                    </a:cubicBezTo>
                    <a:cubicBezTo>
                      <a:pt x="1222651" y="1776492"/>
                      <a:pt x="1220394" y="1820390"/>
                      <a:pt x="1242934" y="1854676"/>
                    </a:cubicBezTo>
                    <a:cubicBezTo>
                      <a:pt x="1253851" y="1871274"/>
                      <a:pt x="1251518" y="1883589"/>
                      <a:pt x="1231449" y="1888871"/>
                    </a:cubicBezTo>
                    <a:cubicBezTo>
                      <a:pt x="1191666" y="1899342"/>
                      <a:pt x="1175989" y="1925337"/>
                      <a:pt x="1176511" y="1964506"/>
                    </a:cubicBezTo>
                    <a:cubicBezTo>
                      <a:pt x="1176818" y="1988336"/>
                      <a:pt x="1167682" y="2007176"/>
                      <a:pt x="1144114" y="2016220"/>
                    </a:cubicBezTo>
                    <a:cubicBezTo>
                      <a:pt x="1130371" y="2021487"/>
                      <a:pt x="1125627" y="2031620"/>
                      <a:pt x="1125535" y="2045439"/>
                    </a:cubicBezTo>
                    <a:cubicBezTo>
                      <a:pt x="1125412" y="2062667"/>
                      <a:pt x="1125105" y="2079895"/>
                      <a:pt x="1124091" y="2097092"/>
                    </a:cubicBezTo>
                    <a:cubicBezTo>
                      <a:pt x="1123569" y="2105982"/>
                      <a:pt x="1125043" y="2112292"/>
                      <a:pt x="1134778" y="2114795"/>
                    </a:cubicBezTo>
                    <a:cubicBezTo>
                      <a:pt x="1151499" y="2119079"/>
                      <a:pt x="1147584" y="2133420"/>
                      <a:pt x="1146079" y="2143800"/>
                    </a:cubicBezTo>
                    <a:cubicBezTo>
                      <a:pt x="1144451" y="2155101"/>
                      <a:pt x="1135776" y="2162455"/>
                      <a:pt x="1122786" y="2162578"/>
                    </a:cubicBezTo>
                    <a:cubicBezTo>
                      <a:pt x="1103348" y="2162778"/>
                      <a:pt x="1084032" y="2159216"/>
                      <a:pt x="1065146" y="2156621"/>
                    </a:cubicBezTo>
                    <a:cubicBezTo>
                      <a:pt x="1001103" y="2147838"/>
                      <a:pt x="936814" y="2141558"/>
                      <a:pt x="872709" y="2133605"/>
                    </a:cubicBezTo>
                    <a:cubicBezTo>
                      <a:pt x="821579" y="2127263"/>
                      <a:pt x="770295" y="2121966"/>
                      <a:pt x="719303" y="2114611"/>
                    </a:cubicBezTo>
                    <a:cubicBezTo>
                      <a:pt x="701830" y="2112093"/>
                      <a:pt x="695212" y="2091902"/>
                      <a:pt x="698974" y="2080847"/>
                    </a:cubicBezTo>
                    <a:cubicBezTo>
                      <a:pt x="725153" y="2003998"/>
                      <a:pt x="690498" y="1946403"/>
                      <a:pt x="645019" y="1890329"/>
                    </a:cubicBezTo>
                    <a:cubicBezTo>
                      <a:pt x="632182" y="1874499"/>
                      <a:pt x="617734" y="1860588"/>
                      <a:pt x="604084" y="1845740"/>
                    </a:cubicBezTo>
                    <a:cubicBezTo>
                      <a:pt x="596698" y="1837694"/>
                      <a:pt x="590203" y="1828927"/>
                      <a:pt x="576446" y="1836727"/>
                    </a:cubicBezTo>
                    <a:cubicBezTo>
                      <a:pt x="570335" y="1840197"/>
                      <a:pt x="558696" y="1834946"/>
                      <a:pt x="562550" y="1827607"/>
                    </a:cubicBezTo>
                    <a:cubicBezTo>
                      <a:pt x="570504" y="1812436"/>
                      <a:pt x="559710" y="1802978"/>
                      <a:pt x="557161" y="1790817"/>
                    </a:cubicBezTo>
                    <a:cubicBezTo>
                      <a:pt x="552524" y="1768646"/>
                      <a:pt x="541407" y="1760446"/>
                      <a:pt x="518606" y="1761798"/>
                    </a:cubicBezTo>
                    <a:cubicBezTo>
                      <a:pt x="494238" y="1763241"/>
                      <a:pt x="457634" y="1728417"/>
                      <a:pt x="447745" y="1705201"/>
                    </a:cubicBezTo>
                    <a:cubicBezTo>
                      <a:pt x="435155" y="1675629"/>
                      <a:pt x="415286" y="1650524"/>
                      <a:pt x="380186" y="1645196"/>
                    </a:cubicBezTo>
                    <a:cubicBezTo>
                      <a:pt x="361561" y="1642371"/>
                      <a:pt x="345331" y="1636106"/>
                      <a:pt x="330008" y="1624652"/>
                    </a:cubicBezTo>
                    <a:cubicBezTo>
                      <a:pt x="318492" y="1616054"/>
                      <a:pt x="304013" y="1613014"/>
                      <a:pt x="288766" y="1612077"/>
                    </a:cubicBezTo>
                    <a:cubicBezTo>
                      <a:pt x="253973" y="1609943"/>
                      <a:pt x="239018" y="1583180"/>
                      <a:pt x="253005" y="1559104"/>
                    </a:cubicBezTo>
                    <a:cubicBezTo>
                      <a:pt x="267009" y="1535028"/>
                      <a:pt x="256506" y="1506899"/>
                      <a:pt x="272244" y="1483299"/>
                    </a:cubicBezTo>
                    <a:cubicBezTo>
                      <a:pt x="277649" y="1475208"/>
                      <a:pt x="262126" y="1462356"/>
                      <a:pt x="254142" y="1454049"/>
                    </a:cubicBezTo>
                    <a:cubicBezTo>
                      <a:pt x="243608" y="1443071"/>
                      <a:pt x="239908" y="1433567"/>
                      <a:pt x="245866" y="1418842"/>
                    </a:cubicBezTo>
                    <a:cubicBezTo>
                      <a:pt x="250211" y="1408109"/>
                      <a:pt x="247693" y="1400033"/>
                      <a:pt x="237329" y="1388931"/>
                    </a:cubicBezTo>
                    <a:cubicBezTo>
                      <a:pt x="220684" y="1371120"/>
                      <a:pt x="208923" y="1346845"/>
                      <a:pt x="200862" y="1323322"/>
                    </a:cubicBezTo>
                    <a:cubicBezTo>
                      <a:pt x="185907" y="1279669"/>
                      <a:pt x="174805" y="1234911"/>
                      <a:pt x="147966" y="1196003"/>
                    </a:cubicBezTo>
                    <a:cubicBezTo>
                      <a:pt x="136005" y="1178668"/>
                      <a:pt x="145878" y="1159675"/>
                      <a:pt x="154630" y="1144489"/>
                    </a:cubicBezTo>
                    <a:cubicBezTo>
                      <a:pt x="158514" y="1137733"/>
                      <a:pt x="165071" y="1129995"/>
                      <a:pt x="171397" y="1123684"/>
                    </a:cubicBezTo>
                    <a:cubicBezTo>
                      <a:pt x="192279" y="1102864"/>
                      <a:pt x="181178" y="1081951"/>
                      <a:pt x="172211" y="1060900"/>
                    </a:cubicBezTo>
                    <a:cubicBezTo>
                      <a:pt x="170322" y="1056478"/>
                      <a:pt x="168234" y="1051273"/>
                      <a:pt x="162599" y="1052624"/>
                    </a:cubicBezTo>
                    <a:cubicBezTo>
                      <a:pt x="137034" y="1058735"/>
                      <a:pt x="134331" y="1035458"/>
                      <a:pt x="125011" y="1022437"/>
                    </a:cubicBezTo>
                    <a:cubicBezTo>
                      <a:pt x="114463" y="1007697"/>
                      <a:pt x="108889" y="990316"/>
                      <a:pt x="120236" y="972689"/>
                    </a:cubicBezTo>
                    <a:cubicBezTo>
                      <a:pt x="126838" y="962432"/>
                      <a:pt x="120881" y="952283"/>
                      <a:pt x="118102" y="944022"/>
                    </a:cubicBezTo>
                    <a:cubicBezTo>
                      <a:pt x="112190" y="926549"/>
                      <a:pt x="118424" y="912423"/>
                      <a:pt x="124243" y="897406"/>
                    </a:cubicBezTo>
                    <a:cubicBezTo>
                      <a:pt x="125687" y="893660"/>
                      <a:pt x="127023" y="888316"/>
                      <a:pt x="131214" y="889468"/>
                    </a:cubicBezTo>
                    <a:cubicBezTo>
                      <a:pt x="177554" y="902166"/>
                      <a:pt x="150223" y="860540"/>
                      <a:pt x="161647" y="847443"/>
                    </a:cubicBezTo>
                    <a:cubicBezTo>
                      <a:pt x="165117" y="843466"/>
                      <a:pt x="160557" y="834177"/>
                      <a:pt x="163720" y="827160"/>
                    </a:cubicBezTo>
                    <a:cubicBezTo>
                      <a:pt x="167082" y="819698"/>
                      <a:pt x="171090" y="808351"/>
                      <a:pt x="161232" y="805449"/>
                    </a:cubicBezTo>
                    <a:cubicBezTo>
                      <a:pt x="151497" y="802578"/>
                      <a:pt x="139137" y="805833"/>
                      <a:pt x="136496" y="819851"/>
                    </a:cubicBezTo>
                    <a:cubicBezTo>
                      <a:pt x="132873" y="839029"/>
                      <a:pt x="119929" y="849470"/>
                      <a:pt x="103899" y="839505"/>
                    </a:cubicBezTo>
                    <a:cubicBezTo>
                      <a:pt x="92951" y="832687"/>
                      <a:pt x="80683" y="820266"/>
                      <a:pt x="81650" y="801702"/>
                    </a:cubicBezTo>
                    <a:cubicBezTo>
                      <a:pt x="82572" y="783738"/>
                      <a:pt x="91600" y="765819"/>
                      <a:pt x="82587" y="747440"/>
                    </a:cubicBezTo>
                    <a:cubicBezTo>
                      <a:pt x="78242" y="738565"/>
                      <a:pt x="77627" y="727264"/>
                      <a:pt x="71777" y="719833"/>
                    </a:cubicBezTo>
                    <a:cubicBezTo>
                      <a:pt x="46903" y="688187"/>
                      <a:pt x="40915" y="648005"/>
                      <a:pt x="22121" y="613718"/>
                    </a:cubicBezTo>
                    <a:cubicBezTo>
                      <a:pt x="17576" y="605427"/>
                      <a:pt x="16624" y="597765"/>
                      <a:pt x="22091" y="587662"/>
                    </a:cubicBezTo>
                    <a:cubicBezTo>
                      <a:pt x="30873" y="571432"/>
                      <a:pt x="24962" y="552485"/>
                      <a:pt x="25469" y="534735"/>
                    </a:cubicBezTo>
                    <a:cubicBezTo>
                      <a:pt x="25852" y="521208"/>
                      <a:pt x="27403" y="509017"/>
                      <a:pt x="35295" y="497240"/>
                    </a:cubicBezTo>
                    <a:cubicBezTo>
                      <a:pt x="50880" y="474009"/>
                      <a:pt x="48884" y="445357"/>
                      <a:pt x="46013" y="421159"/>
                    </a:cubicBezTo>
                    <a:cubicBezTo>
                      <a:pt x="42481" y="391387"/>
                      <a:pt x="31933" y="361031"/>
                      <a:pt x="11327" y="335819"/>
                    </a:cubicBezTo>
                    <a:cubicBezTo>
                      <a:pt x="-6069" y="314553"/>
                      <a:pt x="-2615" y="286961"/>
                      <a:pt x="16133" y="265711"/>
                    </a:cubicBezTo>
                    <a:cubicBezTo>
                      <a:pt x="31441" y="248376"/>
                      <a:pt x="46473" y="230780"/>
                      <a:pt x="61014" y="212784"/>
                    </a:cubicBezTo>
                    <a:cubicBezTo>
                      <a:pt x="73297" y="197568"/>
                      <a:pt x="83815" y="181569"/>
                      <a:pt x="82157" y="160211"/>
                    </a:cubicBezTo>
                    <a:cubicBezTo>
                      <a:pt x="81481" y="151520"/>
                      <a:pt x="88283" y="144534"/>
                      <a:pt x="92844" y="137348"/>
                    </a:cubicBezTo>
                    <a:cubicBezTo>
                      <a:pt x="106847" y="115330"/>
                      <a:pt x="115215" y="91623"/>
                      <a:pt x="115061" y="65259"/>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956" name="Google Shape;956;p16"/>
              <p:cNvSpPr/>
              <p:nvPr/>
            </p:nvSpPr>
            <p:spPr>
              <a:xfrm>
                <a:off x="2420732" y="1843163"/>
                <a:ext cx="540198" cy="449224"/>
              </a:xfrm>
              <a:custGeom>
                <a:avLst/>
                <a:gdLst/>
                <a:ahLst/>
                <a:cxnLst/>
                <a:rect l="l" t="t" r="r" b="b"/>
                <a:pathLst>
                  <a:path w="1258285" h="1041721" extrusionOk="0">
                    <a:moveTo>
                      <a:pt x="417062" y="81453"/>
                    </a:moveTo>
                    <a:cubicBezTo>
                      <a:pt x="415542" y="91786"/>
                      <a:pt x="415681" y="104853"/>
                      <a:pt x="411504" y="116323"/>
                    </a:cubicBezTo>
                    <a:cubicBezTo>
                      <a:pt x="404334" y="135992"/>
                      <a:pt x="411059" y="147461"/>
                      <a:pt x="428686" y="155139"/>
                    </a:cubicBezTo>
                    <a:cubicBezTo>
                      <a:pt x="429392" y="155446"/>
                      <a:pt x="430068" y="155922"/>
                      <a:pt x="430620" y="156459"/>
                    </a:cubicBezTo>
                    <a:cubicBezTo>
                      <a:pt x="459978" y="185126"/>
                      <a:pt x="493589" y="185663"/>
                      <a:pt x="531483" y="176143"/>
                    </a:cubicBezTo>
                    <a:cubicBezTo>
                      <a:pt x="566154" y="167438"/>
                      <a:pt x="597569" y="177525"/>
                      <a:pt x="618620" y="208894"/>
                    </a:cubicBezTo>
                    <a:cubicBezTo>
                      <a:pt x="622704" y="214990"/>
                      <a:pt x="627264" y="214821"/>
                      <a:pt x="632423" y="214437"/>
                    </a:cubicBezTo>
                    <a:cubicBezTo>
                      <a:pt x="641743" y="213746"/>
                      <a:pt x="650987" y="211566"/>
                      <a:pt x="660292" y="211305"/>
                    </a:cubicBezTo>
                    <a:cubicBezTo>
                      <a:pt x="680053" y="210768"/>
                      <a:pt x="699292" y="205916"/>
                      <a:pt x="718853" y="218952"/>
                    </a:cubicBezTo>
                    <a:cubicBezTo>
                      <a:pt x="734392" y="229316"/>
                      <a:pt x="756011" y="228072"/>
                      <a:pt x="773807" y="222990"/>
                    </a:cubicBezTo>
                    <a:cubicBezTo>
                      <a:pt x="814880" y="211274"/>
                      <a:pt x="855661" y="218813"/>
                      <a:pt x="896811" y="218583"/>
                    </a:cubicBezTo>
                    <a:cubicBezTo>
                      <a:pt x="999747" y="218000"/>
                      <a:pt x="1093777" y="258842"/>
                      <a:pt x="1192751" y="275763"/>
                    </a:cubicBezTo>
                    <a:cubicBezTo>
                      <a:pt x="1209365" y="278603"/>
                      <a:pt x="1220098" y="285666"/>
                      <a:pt x="1222247" y="303186"/>
                    </a:cubicBezTo>
                    <a:cubicBezTo>
                      <a:pt x="1223844" y="316329"/>
                      <a:pt x="1234469" y="322118"/>
                      <a:pt x="1243436" y="329641"/>
                    </a:cubicBezTo>
                    <a:cubicBezTo>
                      <a:pt x="1258530" y="342293"/>
                      <a:pt x="1265286" y="356926"/>
                      <a:pt x="1248319" y="373217"/>
                    </a:cubicBezTo>
                    <a:cubicBezTo>
                      <a:pt x="1223752" y="396802"/>
                      <a:pt x="1206156" y="426881"/>
                      <a:pt x="1191815" y="455686"/>
                    </a:cubicBezTo>
                    <a:cubicBezTo>
                      <a:pt x="1170841" y="497834"/>
                      <a:pt x="1128324" y="519806"/>
                      <a:pt x="1107826" y="561078"/>
                    </a:cubicBezTo>
                    <a:cubicBezTo>
                      <a:pt x="1095005" y="586889"/>
                      <a:pt x="1097355" y="605468"/>
                      <a:pt x="1123242" y="618642"/>
                    </a:cubicBezTo>
                    <a:cubicBezTo>
                      <a:pt x="1133438" y="623832"/>
                      <a:pt x="1137967" y="630956"/>
                      <a:pt x="1131534" y="641029"/>
                    </a:cubicBezTo>
                    <a:cubicBezTo>
                      <a:pt x="1084564" y="714638"/>
                      <a:pt x="1083920" y="801728"/>
                      <a:pt x="1061441" y="882430"/>
                    </a:cubicBezTo>
                    <a:cubicBezTo>
                      <a:pt x="1048267" y="929737"/>
                      <a:pt x="1038409" y="978027"/>
                      <a:pt x="1028889" y="1026240"/>
                    </a:cubicBezTo>
                    <a:cubicBezTo>
                      <a:pt x="1025880" y="1041487"/>
                      <a:pt x="1019984" y="1043513"/>
                      <a:pt x="1006810" y="1040581"/>
                    </a:cubicBezTo>
                    <a:cubicBezTo>
                      <a:pt x="869695" y="1010056"/>
                      <a:pt x="733102" y="977428"/>
                      <a:pt x="597093" y="942205"/>
                    </a:cubicBezTo>
                    <a:cubicBezTo>
                      <a:pt x="422467" y="896986"/>
                      <a:pt x="250621" y="842048"/>
                      <a:pt x="76318" y="795755"/>
                    </a:cubicBezTo>
                    <a:cubicBezTo>
                      <a:pt x="59858" y="791379"/>
                      <a:pt x="43321" y="787310"/>
                      <a:pt x="26938" y="782704"/>
                    </a:cubicBezTo>
                    <a:cubicBezTo>
                      <a:pt x="8866" y="777621"/>
                      <a:pt x="-2021" y="755726"/>
                      <a:pt x="313" y="736840"/>
                    </a:cubicBezTo>
                    <a:cubicBezTo>
                      <a:pt x="4014" y="706699"/>
                      <a:pt x="21564" y="675822"/>
                      <a:pt x="18769" y="649412"/>
                    </a:cubicBezTo>
                    <a:cubicBezTo>
                      <a:pt x="12013" y="585783"/>
                      <a:pt x="57601" y="551344"/>
                      <a:pt x="84025" y="506816"/>
                    </a:cubicBezTo>
                    <a:cubicBezTo>
                      <a:pt x="105122" y="471286"/>
                      <a:pt x="124438" y="435495"/>
                      <a:pt x="140560" y="397508"/>
                    </a:cubicBezTo>
                    <a:cubicBezTo>
                      <a:pt x="171776" y="323945"/>
                      <a:pt x="197433" y="248171"/>
                      <a:pt x="231704" y="175806"/>
                    </a:cubicBezTo>
                    <a:cubicBezTo>
                      <a:pt x="250590" y="135915"/>
                      <a:pt x="263334" y="93552"/>
                      <a:pt x="271119" y="49700"/>
                    </a:cubicBezTo>
                    <a:cubicBezTo>
                      <a:pt x="277767" y="12312"/>
                      <a:pt x="298864" y="-2766"/>
                      <a:pt x="335408" y="412"/>
                    </a:cubicBezTo>
                    <a:cubicBezTo>
                      <a:pt x="338172" y="658"/>
                      <a:pt x="342563" y="2255"/>
                      <a:pt x="343162" y="4159"/>
                    </a:cubicBezTo>
                    <a:cubicBezTo>
                      <a:pt x="349779" y="25363"/>
                      <a:pt x="366900" y="26991"/>
                      <a:pt x="385279" y="29893"/>
                    </a:cubicBezTo>
                    <a:cubicBezTo>
                      <a:pt x="402952" y="32687"/>
                      <a:pt x="416848" y="57055"/>
                      <a:pt x="417078" y="81514"/>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957" name="Google Shape;957;p16"/>
              <p:cNvSpPr/>
              <p:nvPr/>
            </p:nvSpPr>
            <p:spPr>
              <a:xfrm>
                <a:off x="2970810" y="2341421"/>
                <a:ext cx="373158" cy="472141"/>
              </a:xfrm>
              <a:custGeom>
                <a:avLst/>
                <a:gdLst/>
                <a:ahLst/>
                <a:cxnLst/>
                <a:rect l="l" t="t" r="r" b="b"/>
                <a:pathLst>
                  <a:path w="869199" h="1094863" extrusionOk="0">
                    <a:moveTo>
                      <a:pt x="741817" y="1094757"/>
                    </a:moveTo>
                    <a:cubicBezTo>
                      <a:pt x="687078" y="1086650"/>
                      <a:pt x="629054" y="1078927"/>
                      <a:pt x="571321" y="1069315"/>
                    </a:cubicBezTo>
                    <a:cubicBezTo>
                      <a:pt x="416610" y="1043565"/>
                      <a:pt x="262038" y="1017017"/>
                      <a:pt x="107403" y="990808"/>
                    </a:cubicBezTo>
                    <a:cubicBezTo>
                      <a:pt x="78169" y="985848"/>
                      <a:pt x="48980" y="980520"/>
                      <a:pt x="19653" y="976252"/>
                    </a:cubicBezTo>
                    <a:cubicBezTo>
                      <a:pt x="2917" y="973810"/>
                      <a:pt x="-2396" y="966302"/>
                      <a:pt x="951" y="949351"/>
                    </a:cubicBezTo>
                    <a:cubicBezTo>
                      <a:pt x="31783" y="793166"/>
                      <a:pt x="62292" y="636919"/>
                      <a:pt x="92510" y="480627"/>
                    </a:cubicBezTo>
                    <a:cubicBezTo>
                      <a:pt x="121545" y="330445"/>
                      <a:pt x="150227" y="180187"/>
                      <a:pt x="178863" y="29929"/>
                    </a:cubicBezTo>
                    <a:cubicBezTo>
                      <a:pt x="185189" y="-3267"/>
                      <a:pt x="184682" y="-2668"/>
                      <a:pt x="216727" y="2875"/>
                    </a:cubicBezTo>
                    <a:cubicBezTo>
                      <a:pt x="338963" y="24002"/>
                      <a:pt x="460509" y="49276"/>
                      <a:pt x="583589" y="65459"/>
                    </a:cubicBezTo>
                    <a:cubicBezTo>
                      <a:pt x="599374" y="67532"/>
                      <a:pt x="607711" y="70603"/>
                      <a:pt x="603397" y="91808"/>
                    </a:cubicBezTo>
                    <a:cubicBezTo>
                      <a:pt x="592510" y="145271"/>
                      <a:pt x="586399" y="199703"/>
                      <a:pt x="577171" y="253535"/>
                    </a:cubicBezTo>
                    <a:cubicBezTo>
                      <a:pt x="574991" y="266249"/>
                      <a:pt x="578016" y="270164"/>
                      <a:pt x="590130" y="271884"/>
                    </a:cubicBezTo>
                    <a:cubicBezTo>
                      <a:pt x="676652" y="284213"/>
                      <a:pt x="763052" y="297403"/>
                      <a:pt x="849604" y="309425"/>
                    </a:cubicBezTo>
                    <a:cubicBezTo>
                      <a:pt x="867124" y="311867"/>
                      <a:pt x="871024" y="318745"/>
                      <a:pt x="868506" y="335804"/>
                    </a:cubicBezTo>
                    <a:cubicBezTo>
                      <a:pt x="852706" y="443116"/>
                      <a:pt x="838058" y="550597"/>
                      <a:pt x="822765" y="657970"/>
                    </a:cubicBezTo>
                    <a:cubicBezTo>
                      <a:pt x="813967" y="719772"/>
                      <a:pt x="802036" y="781251"/>
                      <a:pt x="796217" y="843329"/>
                    </a:cubicBezTo>
                    <a:cubicBezTo>
                      <a:pt x="788924" y="921129"/>
                      <a:pt x="775197" y="997963"/>
                      <a:pt x="766445" y="1075487"/>
                    </a:cubicBezTo>
                    <a:cubicBezTo>
                      <a:pt x="764311" y="1094373"/>
                      <a:pt x="763267" y="1095310"/>
                      <a:pt x="741817" y="1094757"/>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958" name="Google Shape;958;p16"/>
              <p:cNvSpPr/>
              <p:nvPr/>
            </p:nvSpPr>
            <p:spPr>
              <a:xfrm>
                <a:off x="4118327" y="1812434"/>
                <a:ext cx="425020" cy="498630"/>
              </a:xfrm>
              <a:custGeom>
                <a:avLst/>
                <a:gdLst/>
                <a:ahLst/>
                <a:cxnLst/>
                <a:rect l="l" t="t" r="r" b="b"/>
                <a:pathLst>
                  <a:path w="990000" h="1156291" extrusionOk="0">
                    <a:moveTo>
                      <a:pt x="637679" y="227472"/>
                    </a:moveTo>
                    <a:cubicBezTo>
                      <a:pt x="643145" y="216708"/>
                      <a:pt x="644803" y="209998"/>
                      <a:pt x="649010" y="205899"/>
                    </a:cubicBezTo>
                    <a:cubicBezTo>
                      <a:pt x="658131" y="197024"/>
                      <a:pt x="668003" y="182898"/>
                      <a:pt x="680026" y="203642"/>
                    </a:cubicBezTo>
                    <a:cubicBezTo>
                      <a:pt x="681761" y="206621"/>
                      <a:pt x="685676" y="209691"/>
                      <a:pt x="688962" y="210198"/>
                    </a:cubicBezTo>
                    <a:cubicBezTo>
                      <a:pt x="705775" y="212778"/>
                      <a:pt x="717091" y="219288"/>
                      <a:pt x="726181" y="236070"/>
                    </a:cubicBezTo>
                    <a:cubicBezTo>
                      <a:pt x="736837" y="255755"/>
                      <a:pt x="780874" y="251425"/>
                      <a:pt x="802017" y="231556"/>
                    </a:cubicBezTo>
                    <a:cubicBezTo>
                      <a:pt x="808143" y="225798"/>
                      <a:pt x="812565" y="218720"/>
                      <a:pt x="821594" y="215603"/>
                    </a:cubicBezTo>
                    <a:cubicBezTo>
                      <a:pt x="832940" y="211687"/>
                      <a:pt x="842384" y="208294"/>
                      <a:pt x="847343" y="223357"/>
                    </a:cubicBezTo>
                    <a:cubicBezTo>
                      <a:pt x="849446" y="229760"/>
                      <a:pt x="854314" y="236838"/>
                      <a:pt x="860486" y="233798"/>
                    </a:cubicBezTo>
                    <a:cubicBezTo>
                      <a:pt x="880186" y="224063"/>
                      <a:pt x="900377" y="235625"/>
                      <a:pt x="920107" y="230404"/>
                    </a:cubicBezTo>
                    <a:cubicBezTo>
                      <a:pt x="933374" y="226904"/>
                      <a:pt x="946517" y="229929"/>
                      <a:pt x="957741" y="238803"/>
                    </a:cubicBezTo>
                    <a:cubicBezTo>
                      <a:pt x="965848" y="245206"/>
                      <a:pt x="974631" y="250073"/>
                      <a:pt x="990001" y="248154"/>
                    </a:cubicBezTo>
                    <a:cubicBezTo>
                      <a:pt x="973341" y="262111"/>
                      <a:pt x="959031" y="270756"/>
                      <a:pt x="942832" y="275424"/>
                    </a:cubicBezTo>
                    <a:cubicBezTo>
                      <a:pt x="879234" y="293711"/>
                      <a:pt x="831298" y="333371"/>
                      <a:pt x="792650" y="385346"/>
                    </a:cubicBezTo>
                    <a:cubicBezTo>
                      <a:pt x="767684" y="418910"/>
                      <a:pt x="738572" y="449113"/>
                      <a:pt x="704516" y="472098"/>
                    </a:cubicBezTo>
                    <a:cubicBezTo>
                      <a:pt x="656887" y="504250"/>
                      <a:pt x="648288" y="546889"/>
                      <a:pt x="657010" y="598495"/>
                    </a:cubicBezTo>
                    <a:cubicBezTo>
                      <a:pt x="663858" y="639016"/>
                      <a:pt x="663059" y="638709"/>
                      <a:pt x="626393" y="657733"/>
                    </a:cubicBezTo>
                    <a:cubicBezTo>
                      <a:pt x="602041" y="670369"/>
                      <a:pt x="590018" y="693954"/>
                      <a:pt x="581481" y="717968"/>
                    </a:cubicBezTo>
                    <a:cubicBezTo>
                      <a:pt x="576921" y="730820"/>
                      <a:pt x="576031" y="746911"/>
                      <a:pt x="598064" y="752070"/>
                    </a:cubicBezTo>
                    <a:cubicBezTo>
                      <a:pt x="609780" y="754803"/>
                      <a:pt x="616351" y="767087"/>
                      <a:pt x="607676" y="780246"/>
                    </a:cubicBezTo>
                    <a:cubicBezTo>
                      <a:pt x="599262" y="793020"/>
                      <a:pt x="599492" y="805949"/>
                      <a:pt x="602609" y="820505"/>
                    </a:cubicBezTo>
                    <a:cubicBezTo>
                      <a:pt x="607461" y="843122"/>
                      <a:pt x="598679" y="865462"/>
                      <a:pt x="598525" y="888172"/>
                    </a:cubicBezTo>
                    <a:cubicBezTo>
                      <a:pt x="598356" y="913476"/>
                      <a:pt x="626224" y="946718"/>
                      <a:pt x="651620" y="948392"/>
                    </a:cubicBezTo>
                    <a:cubicBezTo>
                      <a:pt x="662799" y="949129"/>
                      <a:pt x="671397" y="951524"/>
                      <a:pt x="676632" y="961965"/>
                    </a:cubicBezTo>
                    <a:cubicBezTo>
                      <a:pt x="677661" y="964007"/>
                      <a:pt x="679228" y="966679"/>
                      <a:pt x="681116" y="967262"/>
                    </a:cubicBezTo>
                    <a:cubicBezTo>
                      <a:pt x="730358" y="982647"/>
                      <a:pt x="745789" y="1041148"/>
                      <a:pt x="796581" y="1056241"/>
                    </a:cubicBezTo>
                    <a:cubicBezTo>
                      <a:pt x="818492" y="1062751"/>
                      <a:pt x="835197" y="1114526"/>
                      <a:pt x="828088" y="1135516"/>
                    </a:cubicBezTo>
                    <a:cubicBezTo>
                      <a:pt x="826092" y="1141427"/>
                      <a:pt x="821087" y="1141028"/>
                      <a:pt x="816588" y="1141120"/>
                    </a:cubicBezTo>
                    <a:cubicBezTo>
                      <a:pt x="802493" y="1141396"/>
                      <a:pt x="788397" y="1141197"/>
                      <a:pt x="774302" y="1141442"/>
                    </a:cubicBezTo>
                    <a:cubicBezTo>
                      <a:pt x="669447" y="1143270"/>
                      <a:pt x="564591" y="1144820"/>
                      <a:pt x="459752" y="1147139"/>
                    </a:cubicBezTo>
                    <a:cubicBezTo>
                      <a:pt x="346390" y="1149657"/>
                      <a:pt x="233013" y="1152482"/>
                      <a:pt x="119682" y="1156244"/>
                    </a:cubicBezTo>
                    <a:cubicBezTo>
                      <a:pt x="99783" y="1156904"/>
                      <a:pt x="94747" y="1150824"/>
                      <a:pt x="94947" y="1131431"/>
                    </a:cubicBezTo>
                    <a:cubicBezTo>
                      <a:pt x="95991" y="1028050"/>
                      <a:pt x="95361" y="924638"/>
                      <a:pt x="96113" y="821242"/>
                    </a:cubicBezTo>
                    <a:cubicBezTo>
                      <a:pt x="96221" y="806409"/>
                      <a:pt x="93273" y="795477"/>
                      <a:pt x="79515" y="788552"/>
                    </a:cubicBezTo>
                    <a:cubicBezTo>
                      <a:pt x="75385" y="786479"/>
                      <a:pt x="71915" y="783055"/>
                      <a:pt x="68260" y="780123"/>
                    </a:cubicBezTo>
                    <a:cubicBezTo>
                      <a:pt x="41268" y="758427"/>
                      <a:pt x="39962" y="744685"/>
                      <a:pt x="62825" y="720133"/>
                    </a:cubicBezTo>
                    <a:cubicBezTo>
                      <a:pt x="69842" y="712609"/>
                      <a:pt x="77289" y="705163"/>
                      <a:pt x="77964" y="694368"/>
                    </a:cubicBezTo>
                    <a:cubicBezTo>
                      <a:pt x="80483" y="654324"/>
                      <a:pt x="85258" y="614111"/>
                      <a:pt x="62994" y="576953"/>
                    </a:cubicBezTo>
                    <a:cubicBezTo>
                      <a:pt x="54104" y="562106"/>
                      <a:pt x="48008" y="544325"/>
                      <a:pt x="49559" y="527804"/>
                    </a:cubicBezTo>
                    <a:cubicBezTo>
                      <a:pt x="53858" y="481695"/>
                      <a:pt x="39256" y="436706"/>
                      <a:pt x="44001" y="390781"/>
                    </a:cubicBezTo>
                    <a:cubicBezTo>
                      <a:pt x="47471" y="357216"/>
                      <a:pt x="38826" y="325986"/>
                      <a:pt x="25299" y="295430"/>
                    </a:cubicBezTo>
                    <a:cubicBezTo>
                      <a:pt x="3050" y="245221"/>
                      <a:pt x="471" y="192755"/>
                      <a:pt x="10497" y="139368"/>
                    </a:cubicBezTo>
                    <a:cubicBezTo>
                      <a:pt x="13584" y="122970"/>
                      <a:pt x="8179" y="108214"/>
                      <a:pt x="2590" y="93766"/>
                    </a:cubicBezTo>
                    <a:cubicBezTo>
                      <a:pt x="-3659" y="77628"/>
                      <a:pt x="1438" y="74066"/>
                      <a:pt x="17484" y="74204"/>
                    </a:cubicBezTo>
                    <a:cubicBezTo>
                      <a:pt x="93457" y="74849"/>
                      <a:pt x="169461" y="73866"/>
                      <a:pt x="245420" y="74926"/>
                    </a:cubicBezTo>
                    <a:cubicBezTo>
                      <a:pt x="264736" y="75202"/>
                      <a:pt x="272751" y="70135"/>
                      <a:pt x="270386" y="50221"/>
                    </a:cubicBezTo>
                    <a:cubicBezTo>
                      <a:pt x="269004" y="38628"/>
                      <a:pt x="269910" y="26744"/>
                      <a:pt x="270263" y="14998"/>
                    </a:cubicBezTo>
                    <a:cubicBezTo>
                      <a:pt x="270417" y="9931"/>
                      <a:pt x="268129" y="3390"/>
                      <a:pt x="275115" y="810"/>
                    </a:cubicBezTo>
                    <a:cubicBezTo>
                      <a:pt x="281748" y="-1647"/>
                      <a:pt x="286754" y="1931"/>
                      <a:pt x="292220" y="5570"/>
                    </a:cubicBezTo>
                    <a:cubicBezTo>
                      <a:pt x="306438" y="15028"/>
                      <a:pt x="302461" y="31043"/>
                      <a:pt x="306162" y="43910"/>
                    </a:cubicBezTo>
                    <a:cubicBezTo>
                      <a:pt x="311490" y="62443"/>
                      <a:pt x="313087" y="82020"/>
                      <a:pt x="316725" y="101059"/>
                    </a:cubicBezTo>
                    <a:cubicBezTo>
                      <a:pt x="320395" y="120329"/>
                      <a:pt x="331727" y="131184"/>
                      <a:pt x="352041" y="130862"/>
                    </a:cubicBezTo>
                    <a:cubicBezTo>
                      <a:pt x="379080" y="130432"/>
                      <a:pt x="401774" y="152281"/>
                      <a:pt x="430010" y="146017"/>
                    </a:cubicBezTo>
                    <a:cubicBezTo>
                      <a:pt x="431484" y="145694"/>
                      <a:pt x="433880" y="148289"/>
                      <a:pt x="435430" y="149901"/>
                    </a:cubicBezTo>
                    <a:cubicBezTo>
                      <a:pt x="440774" y="155460"/>
                      <a:pt x="438041" y="170645"/>
                      <a:pt x="450478" y="166776"/>
                    </a:cubicBezTo>
                    <a:cubicBezTo>
                      <a:pt x="465111" y="162231"/>
                      <a:pt x="481708" y="166868"/>
                      <a:pt x="494852" y="155444"/>
                    </a:cubicBezTo>
                    <a:cubicBezTo>
                      <a:pt x="518728" y="134701"/>
                      <a:pt x="566572" y="139614"/>
                      <a:pt x="586717" y="164242"/>
                    </a:cubicBezTo>
                    <a:cubicBezTo>
                      <a:pt x="588667" y="166622"/>
                      <a:pt x="589604" y="171720"/>
                      <a:pt x="591477" y="171966"/>
                    </a:cubicBezTo>
                    <a:cubicBezTo>
                      <a:pt x="621372" y="175820"/>
                      <a:pt x="625656" y="202828"/>
                      <a:pt x="637679" y="227441"/>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962" name="Google Shape;962;p16"/>
              <p:cNvSpPr/>
              <p:nvPr/>
            </p:nvSpPr>
            <p:spPr>
              <a:xfrm>
                <a:off x="3670972" y="2340344"/>
                <a:ext cx="552162" cy="274374"/>
              </a:xfrm>
              <a:custGeom>
                <a:avLst/>
                <a:gdLst/>
                <a:ahLst/>
                <a:cxnLst/>
                <a:rect l="l" t="t" r="r" b="b"/>
                <a:pathLst>
                  <a:path w="1286153" h="636255" extrusionOk="0">
                    <a:moveTo>
                      <a:pt x="1286154" y="635902"/>
                    </a:moveTo>
                    <a:cubicBezTo>
                      <a:pt x="1257242" y="635902"/>
                      <a:pt x="1234870" y="636792"/>
                      <a:pt x="1212576" y="635748"/>
                    </a:cubicBezTo>
                    <a:cubicBezTo>
                      <a:pt x="1100120" y="630528"/>
                      <a:pt x="987572" y="629314"/>
                      <a:pt x="875071" y="626090"/>
                    </a:cubicBezTo>
                    <a:cubicBezTo>
                      <a:pt x="758653" y="622743"/>
                      <a:pt x="642175" y="620670"/>
                      <a:pt x="525835" y="616171"/>
                    </a:cubicBezTo>
                    <a:cubicBezTo>
                      <a:pt x="452456" y="613331"/>
                      <a:pt x="378955" y="615296"/>
                      <a:pt x="305637" y="609553"/>
                    </a:cubicBezTo>
                    <a:cubicBezTo>
                      <a:pt x="287304" y="608126"/>
                      <a:pt x="283112" y="604947"/>
                      <a:pt x="285262" y="585232"/>
                    </a:cubicBezTo>
                    <a:cubicBezTo>
                      <a:pt x="290928" y="533288"/>
                      <a:pt x="292141" y="480868"/>
                      <a:pt x="296179" y="428709"/>
                    </a:cubicBezTo>
                    <a:cubicBezTo>
                      <a:pt x="297515" y="411466"/>
                      <a:pt x="292509" y="406491"/>
                      <a:pt x="274652" y="405432"/>
                    </a:cubicBezTo>
                    <a:cubicBezTo>
                      <a:pt x="188161" y="400288"/>
                      <a:pt x="101792" y="392903"/>
                      <a:pt x="15316" y="387237"/>
                    </a:cubicBezTo>
                    <a:cubicBezTo>
                      <a:pt x="207" y="386254"/>
                      <a:pt x="-668" y="378654"/>
                      <a:pt x="253" y="367368"/>
                    </a:cubicBezTo>
                    <a:cubicBezTo>
                      <a:pt x="5367" y="305122"/>
                      <a:pt x="10234" y="242875"/>
                      <a:pt x="15424" y="180628"/>
                    </a:cubicBezTo>
                    <a:cubicBezTo>
                      <a:pt x="19646" y="130082"/>
                      <a:pt x="24606" y="79596"/>
                      <a:pt x="28398" y="29019"/>
                    </a:cubicBezTo>
                    <a:cubicBezTo>
                      <a:pt x="29872" y="9381"/>
                      <a:pt x="31085" y="-1767"/>
                      <a:pt x="58554" y="229"/>
                    </a:cubicBezTo>
                    <a:cubicBezTo>
                      <a:pt x="185474" y="9473"/>
                      <a:pt x="312102" y="23077"/>
                      <a:pt x="439482" y="26086"/>
                    </a:cubicBezTo>
                    <a:cubicBezTo>
                      <a:pt x="508976" y="27729"/>
                      <a:pt x="578408" y="31890"/>
                      <a:pt x="647856" y="35191"/>
                    </a:cubicBezTo>
                    <a:cubicBezTo>
                      <a:pt x="703224" y="37817"/>
                      <a:pt x="758577" y="40842"/>
                      <a:pt x="813945" y="43790"/>
                    </a:cubicBezTo>
                    <a:cubicBezTo>
                      <a:pt x="817783" y="43989"/>
                      <a:pt x="822804" y="43698"/>
                      <a:pt x="825199" y="45909"/>
                    </a:cubicBezTo>
                    <a:cubicBezTo>
                      <a:pt x="843486" y="62691"/>
                      <a:pt x="867439" y="69232"/>
                      <a:pt x="888091" y="81669"/>
                    </a:cubicBezTo>
                    <a:cubicBezTo>
                      <a:pt x="901465" y="89730"/>
                      <a:pt x="914623" y="97054"/>
                      <a:pt x="925679" y="78322"/>
                    </a:cubicBezTo>
                    <a:cubicBezTo>
                      <a:pt x="926753" y="76495"/>
                      <a:pt x="929702" y="74023"/>
                      <a:pt x="931083" y="74391"/>
                    </a:cubicBezTo>
                    <a:cubicBezTo>
                      <a:pt x="963481" y="83174"/>
                      <a:pt x="999027" y="67712"/>
                      <a:pt x="1029889" y="86398"/>
                    </a:cubicBezTo>
                    <a:cubicBezTo>
                      <a:pt x="1054195" y="101108"/>
                      <a:pt x="1088650" y="103503"/>
                      <a:pt x="1096159" y="139540"/>
                    </a:cubicBezTo>
                    <a:cubicBezTo>
                      <a:pt x="1096650" y="141935"/>
                      <a:pt x="1100535" y="145375"/>
                      <a:pt x="1102822" y="145359"/>
                    </a:cubicBezTo>
                    <a:cubicBezTo>
                      <a:pt x="1127236" y="145175"/>
                      <a:pt x="1126714" y="165458"/>
                      <a:pt x="1132257" y="180628"/>
                    </a:cubicBezTo>
                    <a:cubicBezTo>
                      <a:pt x="1141377" y="205533"/>
                      <a:pt x="1140855" y="233985"/>
                      <a:pt x="1166743" y="252349"/>
                    </a:cubicBezTo>
                    <a:cubicBezTo>
                      <a:pt x="1176969" y="259611"/>
                      <a:pt x="1177844" y="277161"/>
                      <a:pt x="1173790" y="291917"/>
                    </a:cubicBezTo>
                    <a:cubicBezTo>
                      <a:pt x="1167495" y="314841"/>
                      <a:pt x="1165161" y="337105"/>
                      <a:pt x="1191095" y="350878"/>
                    </a:cubicBezTo>
                    <a:cubicBezTo>
                      <a:pt x="1200707" y="355991"/>
                      <a:pt x="1199432" y="365296"/>
                      <a:pt x="1198726" y="373710"/>
                    </a:cubicBezTo>
                    <a:cubicBezTo>
                      <a:pt x="1196930" y="395160"/>
                      <a:pt x="1199079" y="415981"/>
                      <a:pt x="1208184" y="435573"/>
                    </a:cubicBezTo>
                    <a:cubicBezTo>
                      <a:pt x="1215846" y="452063"/>
                      <a:pt x="1209213" y="468078"/>
                      <a:pt x="1206250" y="483617"/>
                    </a:cubicBezTo>
                    <a:cubicBezTo>
                      <a:pt x="1203778" y="496545"/>
                      <a:pt x="1205896" y="506203"/>
                      <a:pt x="1213205" y="516337"/>
                    </a:cubicBezTo>
                    <a:cubicBezTo>
                      <a:pt x="1239661" y="553049"/>
                      <a:pt x="1249887" y="598943"/>
                      <a:pt x="1286154" y="635917"/>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966" name="Google Shape;966;p16"/>
              <p:cNvSpPr/>
              <p:nvPr/>
            </p:nvSpPr>
            <p:spPr>
              <a:xfrm>
                <a:off x="4912098" y="2997515"/>
                <a:ext cx="354983" cy="379151"/>
              </a:xfrm>
              <a:custGeom>
                <a:avLst/>
                <a:gdLst/>
                <a:ahLst/>
                <a:cxnLst/>
                <a:rect l="l" t="t" r="r" b="b"/>
                <a:pathLst>
                  <a:path w="826865" h="879228" extrusionOk="0">
                    <a:moveTo>
                      <a:pt x="369110" y="1966"/>
                    </a:moveTo>
                    <a:cubicBezTo>
                      <a:pt x="347398" y="58009"/>
                      <a:pt x="345326" y="62938"/>
                      <a:pt x="402520" y="87075"/>
                    </a:cubicBezTo>
                    <a:cubicBezTo>
                      <a:pt x="438435" y="102230"/>
                      <a:pt x="459992" y="123020"/>
                      <a:pt x="473719" y="156477"/>
                    </a:cubicBezTo>
                    <a:cubicBezTo>
                      <a:pt x="473996" y="157168"/>
                      <a:pt x="474733" y="157660"/>
                      <a:pt x="475209" y="158274"/>
                    </a:cubicBezTo>
                    <a:cubicBezTo>
                      <a:pt x="490578" y="178173"/>
                      <a:pt x="506532" y="197335"/>
                      <a:pt x="531743" y="205565"/>
                    </a:cubicBezTo>
                    <a:cubicBezTo>
                      <a:pt x="544427" y="209711"/>
                      <a:pt x="551858" y="220183"/>
                      <a:pt x="559258" y="230240"/>
                    </a:cubicBezTo>
                    <a:cubicBezTo>
                      <a:pt x="566322" y="239852"/>
                      <a:pt x="574383" y="247790"/>
                      <a:pt x="585116" y="253486"/>
                    </a:cubicBezTo>
                    <a:cubicBezTo>
                      <a:pt x="601805" y="262361"/>
                      <a:pt x="616745" y="269409"/>
                      <a:pt x="623209" y="292947"/>
                    </a:cubicBezTo>
                    <a:cubicBezTo>
                      <a:pt x="628614" y="312662"/>
                      <a:pt x="650586" y="329137"/>
                      <a:pt x="672743" y="336722"/>
                    </a:cubicBezTo>
                    <a:cubicBezTo>
                      <a:pt x="705187" y="347839"/>
                      <a:pt x="719036" y="371838"/>
                      <a:pt x="723244" y="403330"/>
                    </a:cubicBezTo>
                    <a:cubicBezTo>
                      <a:pt x="725163" y="417686"/>
                      <a:pt x="731827" y="425563"/>
                      <a:pt x="744709" y="433424"/>
                    </a:cubicBezTo>
                    <a:cubicBezTo>
                      <a:pt x="767756" y="447474"/>
                      <a:pt x="783310" y="470045"/>
                      <a:pt x="788899" y="496669"/>
                    </a:cubicBezTo>
                    <a:cubicBezTo>
                      <a:pt x="792200" y="512408"/>
                      <a:pt x="797175" y="522680"/>
                      <a:pt x="813958" y="525014"/>
                    </a:cubicBezTo>
                    <a:cubicBezTo>
                      <a:pt x="828053" y="526979"/>
                      <a:pt x="829373" y="534533"/>
                      <a:pt x="823799" y="546602"/>
                    </a:cubicBezTo>
                    <a:cubicBezTo>
                      <a:pt x="802779" y="592097"/>
                      <a:pt x="796392" y="641032"/>
                      <a:pt x="788531" y="689966"/>
                    </a:cubicBezTo>
                    <a:cubicBezTo>
                      <a:pt x="785398" y="709481"/>
                      <a:pt x="771303" y="727200"/>
                      <a:pt x="775449" y="749065"/>
                    </a:cubicBezTo>
                    <a:cubicBezTo>
                      <a:pt x="777475" y="759721"/>
                      <a:pt x="778473" y="770576"/>
                      <a:pt x="780009" y="781324"/>
                    </a:cubicBezTo>
                    <a:cubicBezTo>
                      <a:pt x="781437" y="791320"/>
                      <a:pt x="777537" y="795727"/>
                      <a:pt x="767111" y="795128"/>
                    </a:cubicBezTo>
                    <a:cubicBezTo>
                      <a:pt x="749408" y="794099"/>
                      <a:pt x="731458" y="796924"/>
                      <a:pt x="714430" y="788388"/>
                    </a:cubicBezTo>
                    <a:cubicBezTo>
                      <a:pt x="707167" y="784748"/>
                      <a:pt x="698062" y="781524"/>
                      <a:pt x="690877" y="790338"/>
                    </a:cubicBezTo>
                    <a:cubicBezTo>
                      <a:pt x="683798" y="798997"/>
                      <a:pt x="676858" y="807734"/>
                      <a:pt x="682186" y="819895"/>
                    </a:cubicBezTo>
                    <a:cubicBezTo>
                      <a:pt x="689218" y="835986"/>
                      <a:pt x="692289" y="852646"/>
                      <a:pt x="690263" y="870181"/>
                    </a:cubicBezTo>
                    <a:cubicBezTo>
                      <a:pt x="689817" y="874096"/>
                      <a:pt x="689787" y="878717"/>
                      <a:pt x="684965" y="879193"/>
                    </a:cubicBezTo>
                    <a:cubicBezTo>
                      <a:pt x="680558" y="879623"/>
                      <a:pt x="677672" y="876000"/>
                      <a:pt x="677196" y="871915"/>
                    </a:cubicBezTo>
                    <a:cubicBezTo>
                      <a:pt x="672942" y="836309"/>
                      <a:pt x="648882" y="841913"/>
                      <a:pt x="623778" y="843970"/>
                    </a:cubicBezTo>
                    <a:cubicBezTo>
                      <a:pt x="544273" y="850527"/>
                      <a:pt x="464629" y="855409"/>
                      <a:pt x="385032" y="860783"/>
                    </a:cubicBezTo>
                    <a:cubicBezTo>
                      <a:pt x="333518" y="864254"/>
                      <a:pt x="281943" y="866864"/>
                      <a:pt x="230505" y="871102"/>
                    </a:cubicBezTo>
                    <a:cubicBezTo>
                      <a:pt x="214736" y="872391"/>
                      <a:pt x="206061" y="867570"/>
                      <a:pt x="199797" y="853260"/>
                    </a:cubicBezTo>
                    <a:cubicBezTo>
                      <a:pt x="191981" y="835387"/>
                      <a:pt x="182738" y="818052"/>
                      <a:pt x="173019" y="801116"/>
                    </a:cubicBezTo>
                    <a:cubicBezTo>
                      <a:pt x="161150" y="780465"/>
                      <a:pt x="156666" y="759368"/>
                      <a:pt x="163222" y="735952"/>
                    </a:cubicBezTo>
                    <a:cubicBezTo>
                      <a:pt x="168796" y="716068"/>
                      <a:pt x="157741" y="699363"/>
                      <a:pt x="150402" y="682396"/>
                    </a:cubicBezTo>
                    <a:cubicBezTo>
                      <a:pt x="144245" y="668178"/>
                      <a:pt x="143876" y="655295"/>
                      <a:pt x="147407" y="639803"/>
                    </a:cubicBezTo>
                    <a:cubicBezTo>
                      <a:pt x="152659" y="616771"/>
                      <a:pt x="150140" y="591621"/>
                      <a:pt x="172635" y="575437"/>
                    </a:cubicBezTo>
                    <a:cubicBezTo>
                      <a:pt x="175230" y="573579"/>
                      <a:pt x="174769" y="570017"/>
                      <a:pt x="172374" y="567161"/>
                    </a:cubicBezTo>
                    <a:cubicBezTo>
                      <a:pt x="152843" y="543823"/>
                      <a:pt x="141220" y="515678"/>
                      <a:pt x="127216" y="489238"/>
                    </a:cubicBezTo>
                    <a:cubicBezTo>
                      <a:pt x="96538" y="431336"/>
                      <a:pt x="87049" y="366218"/>
                      <a:pt x="68870" y="304094"/>
                    </a:cubicBezTo>
                    <a:cubicBezTo>
                      <a:pt x="45838" y="225342"/>
                      <a:pt x="24680" y="146036"/>
                      <a:pt x="1802" y="67222"/>
                    </a:cubicBezTo>
                    <a:cubicBezTo>
                      <a:pt x="-3158" y="50163"/>
                      <a:pt x="2047" y="45403"/>
                      <a:pt x="18338" y="43377"/>
                    </a:cubicBezTo>
                    <a:cubicBezTo>
                      <a:pt x="130026" y="29466"/>
                      <a:pt x="242267" y="19808"/>
                      <a:pt x="353371" y="1183"/>
                    </a:cubicBezTo>
                    <a:cubicBezTo>
                      <a:pt x="358500" y="323"/>
                      <a:pt x="364058" y="-1335"/>
                      <a:pt x="369140" y="1981"/>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971" name="Google Shape;971;p16"/>
              <p:cNvSpPr/>
              <p:nvPr/>
            </p:nvSpPr>
            <p:spPr>
              <a:xfrm>
                <a:off x="4283648" y="2914494"/>
                <a:ext cx="327665" cy="306473"/>
              </a:xfrm>
              <a:custGeom>
                <a:avLst/>
                <a:gdLst/>
                <a:ahLst/>
                <a:cxnLst/>
                <a:rect l="l" t="t" r="r" b="b"/>
                <a:pathLst>
                  <a:path w="763231" h="710690" extrusionOk="0">
                    <a:moveTo>
                      <a:pt x="654219" y="103836"/>
                    </a:moveTo>
                    <a:cubicBezTo>
                      <a:pt x="686678" y="98201"/>
                      <a:pt x="715206" y="99613"/>
                      <a:pt x="743658" y="97955"/>
                    </a:cubicBezTo>
                    <a:cubicBezTo>
                      <a:pt x="749984" y="97587"/>
                      <a:pt x="758199" y="90539"/>
                      <a:pt x="761899" y="100473"/>
                    </a:cubicBezTo>
                    <a:cubicBezTo>
                      <a:pt x="765077" y="109010"/>
                      <a:pt x="762544" y="119236"/>
                      <a:pt x="754575" y="123351"/>
                    </a:cubicBezTo>
                    <a:cubicBezTo>
                      <a:pt x="739006" y="131397"/>
                      <a:pt x="734092" y="143312"/>
                      <a:pt x="734921" y="159726"/>
                    </a:cubicBezTo>
                    <a:cubicBezTo>
                      <a:pt x="735136" y="163841"/>
                      <a:pt x="732741" y="169399"/>
                      <a:pt x="729639" y="172178"/>
                    </a:cubicBezTo>
                    <a:cubicBezTo>
                      <a:pt x="708159" y="191540"/>
                      <a:pt x="704627" y="213958"/>
                      <a:pt x="710047" y="242117"/>
                    </a:cubicBezTo>
                    <a:cubicBezTo>
                      <a:pt x="713287" y="258961"/>
                      <a:pt x="709479" y="279920"/>
                      <a:pt x="687200" y="287628"/>
                    </a:cubicBezTo>
                    <a:cubicBezTo>
                      <a:pt x="684252" y="288641"/>
                      <a:pt x="681365" y="289040"/>
                      <a:pt x="680812" y="293048"/>
                    </a:cubicBezTo>
                    <a:cubicBezTo>
                      <a:pt x="677342" y="317968"/>
                      <a:pt x="663815" y="346773"/>
                      <a:pt x="645636" y="368331"/>
                    </a:cubicBezTo>
                    <a:cubicBezTo>
                      <a:pt x="645144" y="368914"/>
                      <a:pt x="643992" y="369682"/>
                      <a:pt x="644100" y="369943"/>
                    </a:cubicBezTo>
                    <a:cubicBezTo>
                      <a:pt x="657428" y="400160"/>
                      <a:pt x="626903" y="412613"/>
                      <a:pt x="618566" y="434001"/>
                    </a:cubicBezTo>
                    <a:cubicBezTo>
                      <a:pt x="615817" y="441049"/>
                      <a:pt x="611410" y="445962"/>
                      <a:pt x="606666" y="450953"/>
                    </a:cubicBezTo>
                    <a:cubicBezTo>
                      <a:pt x="595949" y="462223"/>
                      <a:pt x="582345" y="471973"/>
                      <a:pt x="593999" y="490767"/>
                    </a:cubicBezTo>
                    <a:cubicBezTo>
                      <a:pt x="597085" y="495726"/>
                      <a:pt x="593231" y="501607"/>
                      <a:pt x="589024" y="505384"/>
                    </a:cubicBezTo>
                    <a:cubicBezTo>
                      <a:pt x="566054" y="526005"/>
                      <a:pt x="561708" y="555593"/>
                      <a:pt x="551728" y="582448"/>
                    </a:cubicBezTo>
                    <a:cubicBezTo>
                      <a:pt x="549947" y="587269"/>
                      <a:pt x="545003" y="594363"/>
                      <a:pt x="550945" y="597449"/>
                    </a:cubicBezTo>
                    <a:cubicBezTo>
                      <a:pt x="583711" y="614508"/>
                      <a:pt x="560633" y="648011"/>
                      <a:pt x="573117" y="671887"/>
                    </a:cubicBezTo>
                    <a:cubicBezTo>
                      <a:pt x="579888" y="684831"/>
                      <a:pt x="567681" y="696070"/>
                      <a:pt x="549241" y="697191"/>
                    </a:cubicBezTo>
                    <a:cubicBezTo>
                      <a:pt x="493765" y="700538"/>
                      <a:pt x="438243" y="700308"/>
                      <a:pt x="382737" y="701844"/>
                    </a:cubicBezTo>
                    <a:cubicBezTo>
                      <a:pt x="296784" y="704239"/>
                      <a:pt x="210845" y="706956"/>
                      <a:pt x="124937" y="710611"/>
                    </a:cubicBezTo>
                    <a:cubicBezTo>
                      <a:pt x="105544" y="711440"/>
                      <a:pt x="98236" y="705974"/>
                      <a:pt x="100001" y="686044"/>
                    </a:cubicBezTo>
                    <a:cubicBezTo>
                      <a:pt x="101583" y="668187"/>
                      <a:pt x="100232" y="650053"/>
                      <a:pt x="99817" y="632043"/>
                    </a:cubicBezTo>
                    <a:cubicBezTo>
                      <a:pt x="99172" y="604205"/>
                      <a:pt x="84555" y="592612"/>
                      <a:pt x="57731" y="598309"/>
                    </a:cubicBezTo>
                    <a:cubicBezTo>
                      <a:pt x="27744" y="604666"/>
                      <a:pt x="25149" y="602762"/>
                      <a:pt x="25210" y="572452"/>
                    </a:cubicBezTo>
                    <a:cubicBezTo>
                      <a:pt x="25410" y="472203"/>
                      <a:pt x="25026" y="371939"/>
                      <a:pt x="26285" y="271705"/>
                    </a:cubicBezTo>
                    <a:cubicBezTo>
                      <a:pt x="27068" y="208645"/>
                      <a:pt x="11668" y="147795"/>
                      <a:pt x="4390" y="85856"/>
                    </a:cubicBezTo>
                    <a:cubicBezTo>
                      <a:pt x="3668" y="79653"/>
                      <a:pt x="2593" y="73495"/>
                      <a:pt x="1948" y="67292"/>
                    </a:cubicBezTo>
                    <a:cubicBezTo>
                      <a:pt x="-2566" y="24469"/>
                      <a:pt x="-2520" y="24991"/>
                      <a:pt x="39382" y="23609"/>
                    </a:cubicBezTo>
                    <a:cubicBezTo>
                      <a:pt x="180827" y="18957"/>
                      <a:pt x="322272" y="14059"/>
                      <a:pt x="463701" y="8930"/>
                    </a:cubicBezTo>
                    <a:cubicBezTo>
                      <a:pt x="533211" y="6412"/>
                      <a:pt x="602689" y="3111"/>
                      <a:pt x="672199" y="332"/>
                    </a:cubicBezTo>
                    <a:cubicBezTo>
                      <a:pt x="682087" y="-68"/>
                      <a:pt x="692144" y="-1987"/>
                      <a:pt x="697687" y="11049"/>
                    </a:cubicBezTo>
                    <a:cubicBezTo>
                      <a:pt x="702984" y="23517"/>
                      <a:pt x="701817" y="32100"/>
                      <a:pt x="692313" y="42372"/>
                    </a:cubicBezTo>
                    <a:cubicBezTo>
                      <a:pt x="676989" y="58924"/>
                      <a:pt x="667562" y="79622"/>
                      <a:pt x="654234" y="103836"/>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973" name="Google Shape;973;p16"/>
              <p:cNvSpPr/>
              <p:nvPr/>
            </p:nvSpPr>
            <p:spPr>
              <a:xfrm>
                <a:off x="4997856" y="2776768"/>
                <a:ext cx="571188" cy="258509"/>
              </a:xfrm>
              <a:custGeom>
                <a:avLst/>
                <a:gdLst/>
                <a:ahLst/>
                <a:cxnLst/>
                <a:rect l="l" t="t" r="r" b="b"/>
                <a:pathLst>
                  <a:path w="1330471" h="599465" extrusionOk="0">
                    <a:moveTo>
                      <a:pt x="1914" y="498632"/>
                    </a:moveTo>
                    <a:cubicBezTo>
                      <a:pt x="-4396" y="484752"/>
                      <a:pt x="6260" y="482357"/>
                      <a:pt x="14106" y="481481"/>
                    </a:cubicBezTo>
                    <a:cubicBezTo>
                      <a:pt x="27833" y="479961"/>
                      <a:pt x="31702" y="471332"/>
                      <a:pt x="34650" y="460139"/>
                    </a:cubicBezTo>
                    <a:cubicBezTo>
                      <a:pt x="43556" y="426405"/>
                      <a:pt x="65006" y="408548"/>
                      <a:pt x="100597" y="404525"/>
                    </a:cubicBezTo>
                    <a:cubicBezTo>
                      <a:pt x="104466" y="404095"/>
                      <a:pt x="110408" y="404848"/>
                      <a:pt x="111852" y="402683"/>
                    </a:cubicBezTo>
                    <a:cubicBezTo>
                      <a:pt x="136526" y="365970"/>
                      <a:pt x="189653" y="362270"/>
                      <a:pt x="208584" y="319001"/>
                    </a:cubicBezTo>
                    <a:cubicBezTo>
                      <a:pt x="211702" y="311892"/>
                      <a:pt x="216154" y="305290"/>
                      <a:pt x="220561" y="298856"/>
                    </a:cubicBezTo>
                    <a:cubicBezTo>
                      <a:pt x="223110" y="295125"/>
                      <a:pt x="228714" y="289751"/>
                      <a:pt x="231708" y="294449"/>
                    </a:cubicBezTo>
                    <a:cubicBezTo>
                      <a:pt x="244575" y="314594"/>
                      <a:pt x="251393" y="296400"/>
                      <a:pt x="259807" y="290703"/>
                    </a:cubicBezTo>
                    <a:cubicBezTo>
                      <a:pt x="280351" y="276792"/>
                      <a:pt x="294938" y="251948"/>
                      <a:pt x="326076" y="258274"/>
                    </a:cubicBezTo>
                    <a:cubicBezTo>
                      <a:pt x="337423" y="260578"/>
                      <a:pt x="338452" y="248340"/>
                      <a:pt x="340847" y="240586"/>
                    </a:cubicBezTo>
                    <a:cubicBezTo>
                      <a:pt x="345408" y="225892"/>
                      <a:pt x="351288" y="213056"/>
                      <a:pt x="367502" y="207590"/>
                    </a:cubicBezTo>
                    <a:cubicBezTo>
                      <a:pt x="383148" y="202323"/>
                      <a:pt x="378573" y="188320"/>
                      <a:pt x="377975" y="177464"/>
                    </a:cubicBezTo>
                    <a:cubicBezTo>
                      <a:pt x="377160" y="162478"/>
                      <a:pt x="380508" y="155937"/>
                      <a:pt x="397536" y="153957"/>
                    </a:cubicBezTo>
                    <a:cubicBezTo>
                      <a:pt x="467245" y="145865"/>
                      <a:pt x="537076" y="139048"/>
                      <a:pt x="606509" y="128269"/>
                    </a:cubicBezTo>
                    <a:cubicBezTo>
                      <a:pt x="745359" y="106711"/>
                      <a:pt x="882550" y="76693"/>
                      <a:pt x="1020341" y="49838"/>
                    </a:cubicBezTo>
                    <a:cubicBezTo>
                      <a:pt x="1099155" y="34469"/>
                      <a:pt x="1178415" y="21018"/>
                      <a:pt x="1256339" y="1211"/>
                    </a:cubicBezTo>
                    <a:cubicBezTo>
                      <a:pt x="1267578" y="-1645"/>
                      <a:pt x="1278141" y="-186"/>
                      <a:pt x="1282671" y="13664"/>
                    </a:cubicBezTo>
                    <a:cubicBezTo>
                      <a:pt x="1284836" y="20266"/>
                      <a:pt x="1288721" y="26300"/>
                      <a:pt x="1291792" y="32626"/>
                    </a:cubicBezTo>
                    <a:cubicBezTo>
                      <a:pt x="1303661" y="57070"/>
                      <a:pt x="1302570" y="53708"/>
                      <a:pt x="1276729" y="62091"/>
                    </a:cubicBezTo>
                    <a:cubicBezTo>
                      <a:pt x="1253283" y="69692"/>
                      <a:pt x="1230789" y="83449"/>
                      <a:pt x="1211411" y="98927"/>
                    </a:cubicBezTo>
                    <a:cubicBezTo>
                      <a:pt x="1201907" y="106512"/>
                      <a:pt x="1193508" y="112285"/>
                      <a:pt x="1182084" y="115110"/>
                    </a:cubicBezTo>
                    <a:cubicBezTo>
                      <a:pt x="1172442" y="117505"/>
                      <a:pt x="1165763" y="120300"/>
                      <a:pt x="1170415" y="134334"/>
                    </a:cubicBezTo>
                    <a:cubicBezTo>
                      <a:pt x="1175667" y="150149"/>
                      <a:pt x="1182437" y="143009"/>
                      <a:pt x="1190790" y="139723"/>
                    </a:cubicBezTo>
                    <a:cubicBezTo>
                      <a:pt x="1214851" y="130265"/>
                      <a:pt x="1241153" y="130157"/>
                      <a:pt x="1265643" y="119993"/>
                    </a:cubicBezTo>
                    <a:cubicBezTo>
                      <a:pt x="1279139" y="114388"/>
                      <a:pt x="1296490" y="128729"/>
                      <a:pt x="1315115" y="121083"/>
                    </a:cubicBezTo>
                    <a:cubicBezTo>
                      <a:pt x="1323944" y="117444"/>
                      <a:pt x="1337241" y="168021"/>
                      <a:pt x="1326416" y="173334"/>
                    </a:cubicBezTo>
                    <a:cubicBezTo>
                      <a:pt x="1310447" y="181180"/>
                      <a:pt x="1304751" y="195076"/>
                      <a:pt x="1298317" y="209094"/>
                    </a:cubicBezTo>
                    <a:cubicBezTo>
                      <a:pt x="1289427" y="228456"/>
                      <a:pt x="1276745" y="241031"/>
                      <a:pt x="1254112" y="244747"/>
                    </a:cubicBezTo>
                    <a:cubicBezTo>
                      <a:pt x="1227073" y="249185"/>
                      <a:pt x="1217937" y="281076"/>
                      <a:pt x="1236270" y="302034"/>
                    </a:cubicBezTo>
                    <a:cubicBezTo>
                      <a:pt x="1240385" y="306733"/>
                      <a:pt x="1244500" y="312138"/>
                      <a:pt x="1249797" y="314948"/>
                    </a:cubicBezTo>
                    <a:cubicBezTo>
                      <a:pt x="1273336" y="327461"/>
                      <a:pt x="1270280" y="344643"/>
                      <a:pt x="1260683" y="364527"/>
                    </a:cubicBezTo>
                    <a:cubicBezTo>
                      <a:pt x="1254956" y="376396"/>
                      <a:pt x="1249460" y="380941"/>
                      <a:pt x="1234213" y="379958"/>
                    </a:cubicBezTo>
                    <a:cubicBezTo>
                      <a:pt x="1202214" y="377901"/>
                      <a:pt x="1172580" y="392579"/>
                      <a:pt x="1148289" y="410606"/>
                    </a:cubicBezTo>
                    <a:cubicBezTo>
                      <a:pt x="1105865" y="442097"/>
                      <a:pt x="1074773" y="484230"/>
                      <a:pt x="1057652" y="535237"/>
                    </a:cubicBezTo>
                    <a:cubicBezTo>
                      <a:pt x="1055718" y="541011"/>
                      <a:pt x="1055702" y="547459"/>
                      <a:pt x="1054981" y="553616"/>
                    </a:cubicBezTo>
                    <a:cubicBezTo>
                      <a:pt x="1052585" y="573900"/>
                      <a:pt x="1048793" y="589638"/>
                      <a:pt x="1020801" y="580917"/>
                    </a:cubicBezTo>
                    <a:cubicBezTo>
                      <a:pt x="1005739" y="576218"/>
                      <a:pt x="991582" y="588993"/>
                      <a:pt x="977840" y="595780"/>
                    </a:cubicBezTo>
                    <a:cubicBezTo>
                      <a:pt x="967077" y="601092"/>
                      <a:pt x="960244" y="601154"/>
                      <a:pt x="949081" y="592709"/>
                    </a:cubicBezTo>
                    <a:cubicBezTo>
                      <a:pt x="886896" y="545663"/>
                      <a:pt x="822883" y="501058"/>
                      <a:pt x="760437" y="454366"/>
                    </a:cubicBezTo>
                    <a:cubicBezTo>
                      <a:pt x="740093" y="439149"/>
                      <a:pt x="720976" y="451725"/>
                      <a:pt x="701998" y="453337"/>
                    </a:cubicBezTo>
                    <a:cubicBezTo>
                      <a:pt x="666361" y="456346"/>
                      <a:pt x="631122" y="464116"/>
                      <a:pt x="595685" y="469628"/>
                    </a:cubicBezTo>
                    <a:cubicBezTo>
                      <a:pt x="582909" y="471609"/>
                      <a:pt x="574388" y="471701"/>
                      <a:pt x="568614" y="454166"/>
                    </a:cubicBezTo>
                    <a:cubicBezTo>
                      <a:pt x="561844" y="433622"/>
                      <a:pt x="523949" y="411128"/>
                      <a:pt x="494145" y="415949"/>
                    </a:cubicBezTo>
                    <a:cubicBezTo>
                      <a:pt x="442617" y="424286"/>
                      <a:pt x="390289" y="427925"/>
                      <a:pt x="338191" y="432363"/>
                    </a:cubicBezTo>
                    <a:cubicBezTo>
                      <a:pt x="306269" y="435080"/>
                      <a:pt x="277480" y="444170"/>
                      <a:pt x="251346" y="463210"/>
                    </a:cubicBezTo>
                    <a:cubicBezTo>
                      <a:pt x="220239" y="485873"/>
                      <a:pt x="183526" y="493304"/>
                      <a:pt x="146384" y="500091"/>
                    </a:cubicBezTo>
                    <a:cubicBezTo>
                      <a:pt x="105649" y="507538"/>
                      <a:pt x="64576" y="511883"/>
                      <a:pt x="23595" y="517257"/>
                    </a:cubicBezTo>
                    <a:cubicBezTo>
                      <a:pt x="8409" y="519253"/>
                      <a:pt x="-1571" y="516336"/>
                      <a:pt x="1868" y="498694"/>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974" name="Google Shape;974;p16"/>
              <p:cNvSpPr/>
              <p:nvPr/>
            </p:nvSpPr>
            <p:spPr>
              <a:xfrm>
                <a:off x="5204718" y="2025384"/>
                <a:ext cx="489702" cy="374027"/>
              </a:xfrm>
              <a:custGeom>
                <a:avLst/>
                <a:gdLst/>
                <a:ahLst/>
                <a:cxnLst/>
                <a:rect l="l" t="t" r="r" b="b"/>
                <a:pathLst>
                  <a:path w="1140665" h="867345" extrusionOk="0">
                    <a:moveTo>
                      <a:pt x="1140666" y="738081"/>
                    </a:moveTo>
                    <a:cubicBezTo>
                      <a:pt x="1075194" y="782240"/>
                      <a:pt x="1020072" y="844655"/>
                      <a:pt x="935654" y="859165"/>
                    </a:cubicBezTo>
                    <a:cubicBezTo>
                      <a:pt x="924690" y="861054"/>
                      <a:pt x="914280" y="877345"/>
                      <a:pt x="902825" y="857891"/>
                    </a:cubicBezTo>
                    <a:cubicBezTo>
                      <a:pt x="895486" y="845439"/>
                      <a:pt x="897943" y="835228"/>
                      <a:pt x="901275" y="822837"/>
                    </a:cubicBezTo>
                    <a:cubicBezTo>
                      <a:pt x="909566" y="792036"/>
                      <a:pt x="905682" y="786861"/>
                      <a:pt x="874896" y="776896"/>
                    </a:cubicBezTo>
                    <a:cubicBezTo>
                      <a:pt x="845186" y="767269"/>
                      <a:pt x="813678" y="760529"/>
                      <a:pt x="786777" y="745604"/>
                    </a:cubicBezTo>
                    <a:cubicBezTo>
                      <a:pt x="763699" y="732798"/>
                      <a:pt x="735493" y="733766"/>
                      <a:pt x="715441" y="714911"/>
                    </a:cubicBezTo>
                    <a:cubicBezTo>
                      <a:pt x="709345" y="709184"/>
                      <a:pt x="704170" y="703963"/>
                      <a:pt x="705107" y="695319"/>
                    </a:cubicBezTo>
                    <a:cubicBezTo>
                      <a:pt x="706658" y="680870"/>
                      <a:pt x="699595" y="671105"/>
                      <a:pt x="687742" y="665009"/>
                    </a:cubicBezTo>
                    <a:cubicBezTo>
                      <a:pt x="660303" y="650883"/>
                      <a:pt x="637056" y="633978"/>
                      <a:pt x="599745" y="642008"/>
                    </a:cubicBezTo>
                    <a:cubicBezTo>
                      <a:pt x="421020" y="680502"/>
                      <a:pt x="241282" y="714250"/>
                      <a:pt x="61911" y="749765"/>
                    </a:cubicBezTo>
                    <a:cubicBezTo>
                      <a:pt x="54387" y="751255"/>
                      <a:pt x="47125" y="754279"/>
                      <a:pt x="39555" y="755400"/>
                    </a:cubicBezTo>
                    <a:cubicBezTo>
                      <a:pt x="9399" y="759914"/>
                      <a:pt x="524" y="752161"/>
                      <a:pt x="2" y="722035"/>
                    </a:cubicBezTo>
                    <a:cubicBezTo>
                      <a:pt x="-105" y="715602"/>
                      <a:pt x="3549" y="711072"/>
                      <a:pt x="8078" y="708646"/>
                    </a:cubicBezTo>
                    <a:cubicBezTo>
                      <a:pt x="34580" y="694505"/>
                      <a:pt x="47386" y="664825"/>
                      <a:pt x="74471" y="651190"/>
                    </a:cubicBezTo>
                    <a:cubicBezTo>
                      <a:pt x="83346" y="646722"/>
                      <a:pt x="81028" y="634684"/>
                      <a:pt x="85281" y="626515"/>
                    </a:cubicBezTo>
                    <a:cubicBezTo>
                      <a:pt x="90639" y="616243"/>
                      <a:pt x="93188" y="605894"/>
                      <a:pt x="105810" y="600183"/>
                    </a:cubicBezTo>
                    <a:cubicBezTo>
                      <a:pt x="117371" y="594947"/>
                      <a:pt x="111905" y="568261"/>
                      <a:pt x="94048" y="556622"/>
                    </a:cubicBezTo>
                    <a:cubicBezTo>
                      <a:pt x="76267" y="545030"/>
                      <a:pt x="77235" y="525361"/>
                      <a:pt x="67777" y="510498"/>
                    </a:cubicBezTo>
                    <a:cubicBezTo>
                      <a:pt x="62586" y="502360"/>
                      <a:pt x="71738" y="501776"/>
                      <a:pt x="75239" y="499796"/>
                    </a:cubicBezTo>
                    <a:cubicBezTo>
                      <a:pt x="125908" y="471114"/>
                      <a:pt x="180156" y="456496"/>
                      <a:pt x="238656" y="459721"/>
                    </a:cubicBezTo>
                    <a:cubicBezTo>
                      <a:pt x="243938" y="460012"/>
                      <a:pt x="249465" y="461256"/>
                      <a:pt x="254317" y="463344"/>
                    </a:cubicBezTo>
                    <a:cubicBezTo>
                      <a:pt x="267522" y="469041"/>
                      <a:pt x="279514" y="473340"/>
                      <a:pt x="293072" y="462208"/>
                    </a:cubicBezTo>
                    <a:cubicBezTo>
                      <a:pt x="298983" y="457356"/>
                      <a:pt x="309178" y="456527"/>
                      <a:pt x="317547" y="456020"/>
                    </a:cubicBezTo>
                    <a:cubicBezTo>
                      <a:pt x="363717" y="453210"/>
                      <a:pt x="396622" y="429196"/>
                      <a:pt x="421865" y="392361"/>
                    </a:cubicBezTo>
                    <a:cubicBezTo>
                      <a:pt x="424812" y="388062"/>
                      <a:pt x="425350" y="380753"/>
                      <a:pt x="431876" y="380707"/>
                    </a:cubicBezTo>
                    <a:cubicBezTo>
                      <a:pt x="459222" y="380477"/>
                      <a:pt x="458438" y="366642"/>
                      <a:pt x="452803" y="345284"/>
                    </a:cubicBezTo>
                    <a:cubicBezTo>
                      <a:pt x="448320" y="328256"/>
                      <a:pt x="443253" y="310230"/>
                      <a:pt x="451268" y="291267"/>
                    </a:cubicBezTo>
                    <a:cubicBezTo>
                      <a:pt x="455936" y="280258"/>
                      <a:pt x="446370" y="273932"/>
                      <a:pt x="435177" y="271399"/>
                    </a:cubicBezTo>
                    <a:cubicBezTo>
                      <a:pt x="427116" y="269572"/>
                      <a:pt x="418855" y="267038"/>
                      <a:pt x="418824" y="255737"/>
                    </a:cubicBezTo>
                    <a:cubicBezTo>
                      <a:pt x="418794" y="245834"/>
                      <a:pt x="420083" y="236713"/>
                      <a:pt x="429434" y="231339"/>
                    </a:cubicBezTo>
                    <a:cubicBezTo>
                      <a:pt x="450101" y="219486"/>
                      <a:pt x="464642" y="202181"/>
                      <a:pt x="474192" y="180747"/>
                    </a:cubicBezTo>
                    <a:cubicBezTo>
                      <a:pt x="489670" y="146030"/>
                      <a:pt x="511242" y="114615"/>
                      <a:pt x="534198" y="85242"/>
                    </a:cubicBezTo>
                    <a:cubicBezTo>
                      <a:pt x="558549" y="54073"/>
                      <a:pt x="593358" y="35939"/>
                      <a:pt x="634800" y="32868"/>
                    </a:cubicBezTo>
                    <a:cubicBezTo>
                      <a:pt x="678237" y="29644"/>
                      <a:pt x="719280" y="14812"/>
                      <a:pt x="760506" y="2144"/>
                    </a:cubicBezTo>
                    <a:cubicBezTo>
                      <a:pt x="779300" y="-3629"/>
                      <a:pt x="785871" y="2374"/>
                      <a:pt x="789126" y="18727"/>
                    </a:cubicBezTo>
                    <a:cubicBezTo>
                      <a:pt x="790647" y="26312"/>
                      <a:pt x="793702" y="34051"/>
                      <a:pt x="793134" y="41497"/>
                    </a:cubicBezTo>
                    <a:cubicBezTo>
                      <a:pt x="791614" y="61197"/>
                      <a:pt x="797587" y="77242"/>
                      <a:pt x="809272" y="93257"/>
                    </a:cubicBezTo>
                    <a:cubicBezTo>
                      <a:pt x="824273" y="113817"/>
                      <a:pt x="819160" y="138890"/>
                      <a:pt x="815797" y="161523"/>
                    </a:cubicBezTo>
                    <a:cubicBezTo>
                      <a:pt x="813693" y="175680"/>
                      <a:pt x="814845" y="186474"/>
                      <a:pt x="821063" y="198911"/>
                    </a:cubicBezTo>
                    <a:cubicBezTo>
                      <a:pt x="828818" y="214449"/>
                      <a:pt x="840855" y="229251"/>
                      <a:pt x="835957" y="248951"/>
                    </a:cubicBezTo>
                    <a:cubicBezTo>
                      <a:pt x="835405" y="251193"/>
                      <a:pt x="837447" y="255676"/>
                      <a:pt x="839504" y="256751"/>
                    </a:cubicBezTo>
                    <a:cubicBezTo>
                      <a:pt x="874604" y="275069"/>
                      <a:pt x="869844" y="311658"/>
                      <a:pt x="878504" y="341845"/>
                    </a:cubicBezTo>
                    <a:cubicBezTo>
                      <a:pt x="897835" y="409189"/>
                      <a:pt x="896576" y="478223"/>
                      <a:pt x="898327" y="547594"/>
                    </a:cubicBezTo>
                    <a:cubicBezTo>
                      <a:pt x="899617" y="598739"/>
                      <a:pt x="913558" y="649670"/>
                      <a:pt x="923447" y="700401"/>
                    </a:cubicBezTo>
                    <a:cubicBezTo>
                      <a:pt x="925535" y="711118"/>
                      <a:pt x="922710" y="723233"/>
                      <a:pt x="932552" y="733305"/>
                    </a:cubicBezTo>
                    <a:cubicBezTo>
                      <a:pt x="938524" y="739416"/>
                      <a:pt x="926886" y="743915"/>
                      <a:pt x="923554" y="749381"/>
                    </a:cubicBezTo>
                    <a:cubicBezTo>
                      <a:pt x="919516" y="756015"/>
                      <a:pt x="906618" y="759070"/>
                      <a:pt x="913343" y="770002"/>
                    </a:cubicBezTo>
                    <a:cubicBezTo>
                      <a:pt x="920053" y="780919"/>
                      <a:pt x="925873" y="795260"/>
                      <a:pt x="942332" y="793065"/>
                    </a:cubicBezTo>
                    <a:cubicBezTo>
                      <a:pt x="966946" y="789779"/>
                      <a:pt x="991881" y="800727"/>
                      <a:pt x="1016295" y="777833"/>
                    </a:cubicBezTo>
                    <a:cubicBezTo>
                      <a:pt x="1032003" y="763108"/>
                      <a:pt x="1063786" y="768375"/>
                      <a:pt x="1084453" y="752130"/>
                    </a:cubicBezTo>
                    <a:cubicBezTo>
                      <a:pt x="1088522" y="748936"/>
                      <a:pt x="1092990" y="745804"/>
                      <a:pt x="1096721" y="742180"/>
                    </a:cubicBezTo>
                    <a:cubicBezTo>
                      <a:pt x="1109389" y="729897"/>
                      <a:pt x="1120551" y="710873"/>
                      <a:pt x="1140635" y="738096"/>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980" name="Google Shape;980;p16"/>
              <p:cNvSpPr/>
              <p:nvPr/>
            </p:nvSpPr>
            <p:spPr>
              <a:xfrm>
                <a:off x="4770230" y="2081694"/>
                <a:ext cx="255034" cy="351144"/>
              </a:xfrm>
              <a:custGeom>
                <a:avLst/>
                <a:gdLst/>
                <a:ahLst/>
                <a:cxnLst/>
                <a:rect l="l" t="t" r="r" b="b"/>
                <a:pathLst>
                  <a:path w="594050" h="814281" extrusionOk="0">
                    <a:moveTo>
                      <a:pt x="17184" y="812434"/>
                    </a:moveTo>
                    <a:cubicBezTo>
                      <a:pt x="31986" y="759891"/>
                      <a:pt x="64353" y="714288"/>
                      <a:pt x="65582" y="657354"/>
                    </a:cubicBezTo>
                    <a:cubicBezTo>
                      <a:pt x="66564" y="611890"/>
                      <a:pt x="62357" y="568775"/>
                      <a:pt x="40508" y="528239"/>
                    </a:cubicBezTo>
                    <a:cubicBezTo>
                      <a:pt x="31617" y="511749"/>
                      <a:pt x="24646" y="494198"/>
                      <a:pt x="15588" y="477800"/>
                    </a:cubicBezTo>
                    <a:cubicBezTo>
                      <a:pt x="6006" y="460465"/>
                      <a:pt x="2199" y="443160"/>
                      <a:pt x="9093" y="424013"/>
                    </a:cubicBezTo>
                    <a:cubicBezTo>
                      <a:pt x="15158" y="407170"/>
                      <a:pt x="8094" y="391554"/>
                      <a:pt x="2920" y="376138"/>
                    </a:cubicBezTo>
                    <a:cubicBezTo>
                      <a:pt x="-1302" y="363532"/>
                      <a:pt x="-1456" y="352293"/>
                      <a:pt x="5868" y="340624"/>
                    </a:cubicBezTo>
                    <a:cubicBezTo>
                      <a:pt x="24478" y="310990"/>
                      <a:pt x="25537" y="278392"/>
                      <a:pt x="26458" y="244167"/>
                    </a:cubicBezTo>
                    <a:cubicBezTo>
                      <a:pt x="26980" y="224575"/>
                      <a:pt x="41060" y="202634"/>
                      <a:pt x="55048" y="187172"/>
                    </a:cubicBezTo>
                    <a:cubicBezTo>
                      <a:pt x="62787" y="178619"/>
                      <a:pt x="78510" y="174765"/>
                      <a:pt x="88982" y="157415"/>
                    </a:cubicBezTo>
                    <a:cubicBezTo>
                      <a:pt x="89995" y="174612"/>
                      <a:pt x="91269" y="185867"/>
                      <a:pt x="91131" y="197106"/>
                    </a:cubicBezTo>
                    <a:cubicBezTo>
                      <a:pt x="90993" y="207424"/>
                      <a:pt x="94294" y="212276"/>
                      <a:pt x="105226" y="214211"/>
                    </a:cubicBezTo>
                    <a:cubicBezTo>
                      <a:pt x="116420" y="216176"/>
                      <a:pt x="119614" y="211416"/>
                      <a:pt x="124220" y="202634"/>
                    </a:cubicBezTo>
                    <a:cubicBezTo>
                      <a:pt x="136657" y="178927"/>
                      <a:pt x="136227" y="153976"/>
                      <a:pt x="131620" y="129424"/>
                    </a:cubicBezTo>
                    <a:cubicBezTo>
                      <a:pt x="127598" y="107974"/>
                      <a:pt x="134661" y="95951"/>
                      <a:pt x="154760" y="91222"/>
                    </a:cubicBezTo>
                    <a:cubicBezTo>
                      <a:pt x="174199" y="86647"/>
                      <a:pt x="182152" y="77357"/>
                      <a:pt x="169346" y="59193"/>
                    </a:cubicBezTo>
                    <a:cubicBezTo>
                      <a:pt x="155451" y="39478"/>
                      <a:pt x="165093" y="21790"/>
                      <a:pt x="176977" y="8385"/>
                    </a:cubicBezTo>
                    <a:cubicBezTo>
                      <a:pt x="189461" y="-5695"/>
                      <a:pt x="206734" y="278"/>
                      <a:pt x="221782" y="9383"/>
                    </a:cubicBezTo>
                    <a:cubicBezTo>
                      <a:pt x="233190" y="16277"/>
                      <a:pt x="245366" y="20792"/>
                      <a:pt x="259293" y="18980"/>
                    </a:cubicBezTo>
                    <a:cubicBezTo>
                      <a:pt x="263745" y="18396"/>
                      <a:pt x="270501" y="18105"/>
                      <a:pt x="272728" y="20684"/>
                    </a:cubicBezTo>
                    <a:cubicBezTo>
                      <a:pt x="300719" y="53020"/>
                      <a:pt x="343250" y="47385"/>
                      <a:pt x="378105" y="61542"/>
                    </a:cubicBezTo>
                    <a:cubicBezTo>
                      <a:pt x="393183" y="67669"/>
                      <a:pt x="404469" y="92113"/>
                      <a:pt x="395056" y="105962"/>
                    </a:cubicBezTo>
                    <a:cubicBezTo>
                      <a:pt x="387379" y="117263"/>
                      <a:pt x="393505" y="123789"/>
                      <a:pt x="399878" y="130253"/>
                    </a:cubicBezTo>
                    <a:cubicBezTo>
                      <a:pt x="431062" y="161883"/>
                      <a:pt x="432076" y="204138"/>
                      <a:pt x="423155" y="239945"/>
                    </a:cubicBezTo>
                    <a:cubicBezTo>
                      <a:pt x="417366" y="263130"/>
                      <a:pt x="405835" y="294990"/>
                      <a:pt x="388669" y="309823"/>
                    </a:cubicBezTo>
                    <a:cubicBezTo>
                      <a:pt x="369614" y="326313"/>
                      <a:pt x="361906" y="343633"/>
                      <a:pt x="354889" y="364131"/>
                    </a:cubicBezTo>
                    <a:cubicBezTo>
                      <a:pt x="349469" y="379962"/>
                      <a:pt x="353584" y="396222"/>
                      <a:pt x="368662" y="402087"/>
                    </a:cubicBezTo>
                    <a:cubicBezTo>
                      <a:pt x="383617" y="407891"/>
                      <a:pt x="400231" y="422586"/>
                      <a:pt x="418011" y="400445"/>
                    </a:cubicBezTo>
                    <a:cubicBezTo>
                      <a:pt x="430356" y="385075"/>
                      <a:pt x="439661" y="368722"/>
                      <a:pt x="446908" y="351341"/>
                    </a:cubicBezTo>
                    <a:cubicBezTo>
                      <a:pt x="453710" y="335019"/>
                      <a:pt x="462969" y="323227"/>
                      <a:pt x="478461" y="314552"/>
                    </a:cubicBezTo>
                    <a:cubicBezTo>
                      <a:pt x="498883" y="303098"/>
                      <a:pt x="514314" y="304771"/>
                      <a:pt x="527258" y="324686"/>
                    </a:cubicBezTo>
                    <a:cubicBezTo>
                      <a:pt x="550873" y="361060"/>
                      <a:pt x="558918" y="403270"/>
                      <a:pt x="569329" y="444373"/>
                    </a:cubicBezTo>
                    <a:cubicBezTo>
                      <a:pt x="572399" y="456534"/>
                      <a:pt x="575179" y="468741"/>
                      <a:pt x="581704" y="479105"/>
                    </a:cubicBezTo>
                    <a:cubicBezTo>
                      <a:pt x="600053" y="508278"/>
                      <a:pt x="593896" y="538864"/>
                      <a:pt x="588829" y="569588"/>
                    </a:cubicBezTo>
                    <a:cubicBezTo>
                      <a:pt x="588353" y="572506"/>
                      <a:pt x="588568" y="576713"/>
                      <a:pt x="584575" y="576698"/>
                    </a:cubicBezTo>
                    <a:cubicBezTo>
                      <a:pt x="581981" y="576698"/>
                      <a:pt x="579386" y="574241"/>
                      <a:pt x="576806" y="572874"/>
                    </a:cubicBezTo>
                    <a:cubicBezTo>
                      <a:pt x="571693" y="570172"/>
                      <a:pt x="580691" y="554925"/>
                      <a:pt x="566872" y="560775"/>
                    </a:cubicBezTo>
                    <a:cubicBezTo>
                      <a:pt x="557982" y="564537"/>
                      <a:pt x="547863" y="568483"/>
                      <a:pt x="546635" y="580997"/>
                    </a:cubicBezTo>
                    <a:cubicBezTo>
                      <a:pt x="545422" y="593296"/>
                      <a:pt x="543211" y="605502"/>
                      <a:pt x="541967" y="617817"/>
                    </a:cubicBezTo>
                    <a:cubicBezTo>
                      <a:pt x="540908" y="628304"/>
                      <a:pt x="537852" y="638361"/>
                      <a:pt x="529315" y="644334"/>
                    </a:cubicBezTo>
                    <a:cubicBezTo>
                      <a:pt x="514068" y="654990"/>
                      <a:pt x="507988" y="671910"/>
                      <a:pt x="510092" y="686865"/>
                    </a:cubicBezTo>
                    <a:cubicBezTo>
                      <a:pt x="515112" y="722411"/>
                      <a:pt x="478216" y="737719"/>
                      <a:pt x="474837" y="768290"/>
                    </a:cubicBezTo>
                    <a:cubicBezTo>
                      <a:pt x="474730" y="769319"/>
                      <a:pt x="469525" y="770025"/>
                      <a:pt x="466623" y="770486"/>
                    </a:cubicBezTo>
                    <a:cubicBezTo>
                      <a:pt x="418318" y="778040"/>
                      <a:pt x="370059" y="786085"/>
                      <a:pt x="321616" y="792596"/>
                    </a:cubicBezTo>
                    <a:cubicBezTo>
                      <a:pt x="311467" y="793962"/>
                      <a:pt x="298047" y="804296"/>
                      <a:pt x="289587" y="786915"/>
                    </a:cubicBezTo>
                    <a:cubicBezTo>
                      <a:pt x="288497" y="784673"/>
                      <a:pt x="277917" y="786669"/>
                      <a:pt x="271806" y="787329"/>
                    </a:cubicBezTo>
                    <a:cubicBezTo>
                      <a:pt x="192470" y="795866"/>
                      <a:pt x="113134" y="804588"/>
                      <a:pt x="33782" y="812986"/>
                    </a:cubicBezTo>
                    <a:cubicBezTo>
                      <a:pt x="28009" y="813601"/>
                      <a:pt x="21622" y="815842"/>
                      <a:pt x="17184" y="812449"/>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981" name="Google Shape;981;p16"/>
              <p:cNvSpPr/>
              <p:nvPr/>
            </p:nvSpPr>
            <p:spPr>
              <a:xfrm>
                <a:off x="4649525" y="2652931"/>
                <a:ext cx="467669" cy="249455"/>
              </a:xfrm>
              <a:custGeom>
                <a:avLst/>
                <a:gdLst/>
                <a:ahLst/>
                <a:cxnLst/>
                <a:rect l="l" t="t" r="r" b="b"/>
                <a:pathLst>
                  <a:path w="1089343" h="578471" extrusionOk="0">
                    <a:moveTo>
                      <a:pt x="416647" y="228177"/>
                    </a:moveTo>
                    <a:cubicBezTo>
                      <a:pt x="425676" y="248798"/>
                      <a:pt x="446159" y="251776"/>
                      <a:pt x="463417" y="255907"/>
                    </a:cubicBezTo>
                    <a:cubicBezTo>
                      <a:pt x="475716" y="258839"/>
                      <a:pt x="486326" y="246065"/>
                      <a:pt x="489243" y="233612"/>
                    </a:cubicBezTo>
                    <a:cubicBezTo>
                      <a:pt x="494679" y="210504"/>
                      <a:pt x="496874" y="189069"/>
                      <a:pt x="520966" y="172824"/>
                    </a:cubicBezTo>
                    <a:cubicBezTo>
                      <a:pt x="533095" y="164640"/>
                      <a:pt x="536535" y="140334"/>
                      <a:pt x="553332" y="129878"/>
                    </a:cubicBezTo>
                    <a:cubicBezTo>
                      <a:pt x="546223" y="97634"/>
                      <a:pt x="566169" y="96390"/>
                      <a:pt x="590536" y="91016"/>
                    </a:cubicBezTo>
                    <a:cubicBezTo>
                      <a:pt x="605983" y="87607"/>
                      <a:pt x="618712" y="69965"/>
                      <a:pt x="638396" y="70364"/>
                    </a:cubicBezTo>
                    <a:cubicBezTo>
                      <a:pt x="643186" y="70456"/>
                      <a:pt x="644538" y="66157"/>
                      <a:pt x="643432" y="61842"/>
                    </a:cubicBezTo>
                    <a:cubicBezTo>
                      <a:pt x="642265" y="57313"/>
                      <a:pt x="639716" y="52968"/>
                      <a:pt x="639348" y="48423"/>
                    </a:cubicBezTo>
                    <a:cubicBezTo>
                      <a:pt x="638196" y="34420"/>
                      <a:pt x="617698" y="19956"/>
                      <a:pt x="634788" y="7350"/>
                    </a:cubicBezTo>
                    <a:cubicBezTo>
                      <a:pt x="652952" y="-6055"/>
                      <a:pt x="687023" y="-205"/>
                      <a:pt x="699890" y="17453"/>
                    </a:cubicBezTo>
                    <a:cubicBezTo>
                      <a:pt x="718193" y="42573"/>
                      <a:pt x="735881" y="64883"/>
                      <a:pt x="771964" y="57528"/>
                    </a:cubicBezTo>
                    <a:cubicBezTo>
                      <a:pt x="776662" y="56576"/>
                      <a:pt x="783203" y="62272"/>
                      <a:pt x="788239" y="65804"/>
                    </a:cubicBezTo>
                    <a:cubicBezTo>
                      <a:pt x="803533" y="76567"/>
                      <a:pt x="816722" y="84552"/>
                      <a:pt x="834886" y="67309"/>
                    </a:cubicBezTo>
                    <a:cubicBezTo>
                      <a:pt x="847861" y="54979"/>
                      <a:pt x="866409" y="67094"/>
                      <a:pt x="882209" y="68168"/>
                    </a:cubicBezTo>
                    <a:cubicBezTo>
                      <a:pt x="895736" y="69105"/>
                      <a:pt x="903812" y="67324"/>
                      <a:pt x="910614" y="55225"/>
                    </a:cubicBezTo>
                    <a:cubicBezTo>
                      <a:pt x="919934" y="38673"/>
                      <a:pt x="928471" y="39041"/>
                      <a:pt x="933676" y="58526"/>
                    </a:cubicBezTo>
                    <a:cubicBezTo>
                      <a:pt x="935550" y="65512"/>
                      <a:pt x="938835" y="70349"/>
                      <a:pt x="947419" y="72191"/>
                    </a:cubicBezTo>
                    <a:cubicBezTo>
                      <a:pt x="969375" y="76905"/>
                      <a:pt x="981567" y="92244"/>
                      <a:pt x="980768" y="114063"/>
                    </a:cubicBezTo>
                    <a:cubicBezTo>
                      <a:pt x="979233" y="156548"/>
                      <a:pt x="1001389" y="184770"/>
                      <a:pt x="1029871" y="212822"/>
                    </a:cubicBezTo>
                    <a:cubicBezTo>
                      <a:pt x="1047391" y="230065"/>
                      <a:pt x="1060043" y="251638"/>
                      <a:pt x="1084871" y="260697"/>
                    </a:cubicBezTo>
                    <a:cubicBezTo>
                      <a:pt x="1094160" y="264091"/>
                      <a:pt x="1086545" y="269603"/>
                      <a:pt x="1083720" y="273273"/>
                    </a:cubicBezTo>
                    <a:cubicBezTo>
                      <a:pt x="1066001" y="296258"/>
                      <a:pt x="1048236" y="320180"/>
                      <a:pt x="1021565" y="332786"/>
                    </a:cubicBezTo>
                    <a:cubicBezTo>
                      <a:pt x="997566" y="344133"/>
                      <a:pt x="994326" y="369836"/>
                      <a:pt x="979540" y="387340"/>
                    </a:cubicBezTo>
                    <a:cubicBezTo>
                      <a:pt x="973690" y="394265"/>
                      <a:pt x="970097" y="402741"/>
                      <a:pt x="960669" y="406626"/>
                    </a:cubicBezTo>
                    <a:cubicBezTo>
                      <a:pt x="957153" y="408084"/>
                      <a:pt x="952670" y="409881"/>
                      <a:pt x="951027" y="412844"/>
                    </a:cubicBezTo>
                    <a:cubicBezTo>
                      <a:pt x="925677" y="458800"/>
                      <a:pt x="879030" y="471298"/>
                      <a:pt x="834364" y="478192"/>
                    </a:cubicBezTo>
                    <a:cubicBezTo>
                      <a:pt x="762690" y="489247"/>
                      <a:pt x="689649" y="491305"/>
                      <a:pt x="617314" y="498429"/>
                    </a:cubicBezTo>
                    <a:cubicBezTo>
                      <a:pt x="486694" y="511266"/>
                      <a:pt x="355261" y="515411"/>
                      <a:pt x="225332" y="535480"/>
                    </a:cubicBezTo>
                    <a:cubicBezTo>
                      <a:pt x="211052" y="537691"/>
                      <a:pt x="197295" y="535480"/>
                      <a:pt x="183506" y="532317"/>
                    </a:cubicBezTo>
                    <a:cubicBezTo>
                      <a:pt x="169780" y="529169"/>
                      <a:pt x="161058" y="532762"/>
                      <a:pt x="166187" y="548500"/>
                    </a:cubicBezTo>
                    <a:cubicBezTo>
                      <a:pt x="172083" y="566542"/>
                      <a:pt x="163776" y="568952"/>
                      <a:pt x="148360" y="569674"/>
                    </a:cubicBezTo>
                    <a:cubicBezTo>
                      <a:pt x="105414" y="571670"/>
                      <a:pt x="62514" y="574787"/>
                      <a:pt x="19660" y="578257"/>
                    </a:cubicBezTo>
                    <a:cubicBezTo>
                      <a:pt x="4812" y="579455"/>
                      <a:pt x="-501" y="575954"/>
                      <a:pt x="37" y="559525"/>
                    </a:cubicBezTo>
                    <a:cubicBezTo>
                      <a:pt x="958" y="531764"/>
                      <a:pt x="8082" y="504694"/>
                      <a:pt x="2908" y="475951"/>
                    </a:cubicBezTo>
                    <a:cubicBezTo>
                      <a:pt x="-839" y="455130"/>
                      <a:pt x="22807" y="443384"/>
                      <a:pt x="43566" y="452274"/>
                    </a:cubicBezTo>
                    <a:cubicBezTo>
                      <a:pt x="54345" y="456896"/>
                      <a:pt x="65508" y="460903"/>
                      <a:pt x="75626" y="466723"/>
                    </a:cubicBezTo>
                    <a:cubicBezTo>
                      <a:pt x="88309" y="474001"/>
                      <a:pt x="96570" y="470147"/>
                      <a:pt x="106351" y="460704"/>
                    </a:cubicBezTo>
                    <a:cubicBezTo>
                      <a:pt x="116070" y="451322"/>
                      <a:pt x="117436" y="444889"/>
                      <a:pt x="109252" y="433327"/>
                    </a:cubicBezTo>
                    <a:cubicBezTo>
                      <a:pt x="94205" y="412076"/>
                      <a:pt x="96201" y="408299"/>
                      <a:pt x="120860" y="398472"/>
                    </a:cubicBezTo>
                    <a:cubicBezTo>
                      <a:pt x="125943" y="396446"/>
                      <a:pt x="130933" y="394173"/>
                      <a:pt x="136046" y="392208"/>
                    </a:cubicBezTo>
                    <a:cubicBezTo>
                      <a:pt x="155991" y="384515"/>
                      <a:pt x="162179" y="370727"/>
                      <a:pt x="154579" y="350858"/>
                    </a:cubicBezTo>
                    <a:cubicBezTo>
                      <a:pt x="148990" y="336256"/>
                      <a:pt x="170839" y="299605"/>
                      <a:pt x="187790" y="297026"/>
                    </a:cubicBezTo>
                    <a:cubicBezTo>
                      <a:pt x="208948" y="293801"/>
                      <a:pt x="228694" y="284558"/>
                      <a:pt x="251188" y="286001"/>
                    </a:cubicBezTo>
                    <a:cubicBezTo>
                      <a:pt x="265269" y="286907"/>
                      <a:pt x="274497" y="294415"/>
                      <a:pt x="284600" y="300864"/>
                    </a:cubicBezTo>
                    <a:cubicBezTo>
                      <a:pt x="296991" y="308772"/>
                      <a:pt x="306096" y="313086"/>
                      <a:pt x="311608" y="294415"/>
                    </a:cubicBezTo>
                    <a:cubicBezTo>
                      <a:pt x="315308" y="281917"/>
                      <a:pt x="327132" y="277587"/>
                      <a:pt x="337158" y="271660"/>
                    </a:cubicBezTo>
                    <a:cubicBezTo>
                      <a:pt x="340567" y="269649"/>
                      <a:pt x="345311" y="266808"/>
                      <a:pt x="347614" y="270693"/>
                    </a:cubicBezTo>
                    <a:cubicBezTo>
                      <a:pt x="360297" y="292112"/>
                      <a:pt x="374761" y="274762"/>
                      <a:pt x="388288" y="272858"/>
                    </a:cubicBezTo>
                    <a:cubicBezTo>
                      <a:pt x="397009" y="271630"/>
                      <a:pt x="402598" y="266547"/>
                      <a:pt x="400065" y="256490"/>
                    </a:cubicBezTo>
                    <a:cubicBezTo>
                      <a:pt x="396717" y="243224"/>
                      <a:pt x="404994" y="236238"/>
                      <a:pt x="416663" y="228192"/>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982" name="Google Shape;982;p16"/>
              <p:cNvSpPr/>
              <p:nvPr/>
            </p:nvSpPr>
            <p:spPr>
              <a:xfrm>
                <a:off x="5048993" y="2564474"/>
                <a:ext cx="490724" cy="288087"/>
              </a:xfrm>
              <a:custGeom>
                <a:avLst/>
                <a:gdLst/>
                <a:ahLst/>
                <a:cxnLst/>
                <a:rect l="l" t="t" r="r" b="b"/>
                <a:pathLst>
                  <a:path w="1143046" h="668056" extrusionOk="0">
                    <a:moveTo>
                      <a:pt x="0" y="668056"/>
                    </a:moveTo>
                    <a:cubicBezTo>
                      <a:pt x="12637" y="656157"/>
                      <a:pt x="28421" y="650184"/>
                      <a:pt x="30924" y="630991"/>
                    </a:cubicBezTo>
                    <a:cubicBezTo>
                      <a:pt x="31707" y="625003"/>
                      <a:pt x="38724" y="623820"/>
                      <a:pt x="43745" y="621901"/>
                    </a:cubicBezTo>
                    <a:cubicBezTo>
                      <a:pt x="54262" y="617878"/>
                      <a:pt x="57502" y="608589"/>
                      <a:pt x="63582" y="600574"/>
                    </a:cubicBezTo>
                    <a:cubicBezTo>
                      <a:pt x="74883" y="585680"/>
                      <a:pt x="77494" y="564768"/>
                      <a:pt x="93954" y="554311"/>
                    </a:cubicBezTo>
                    <a:cubicBezTo>
                      <a:pt x="120010" y="537744"/>
                      <a:pt x="142796" y="517814"/>
                      <a:pt x="160377" y="492463"/>
                    </a:cubicBezTo>
                    <a:cubicBezTo>
                      <a:pt x="168130" y="481286"/>
                      <a:pt x="173873" y="482253"/>
                      <a:pt x="181535" y="492080"/>
                    </a:cubicBezTo>
                    <a:cubicBezTo>
                      <a:pt x="191162" y="504409"/>
                      <a:pt x="201680" y="515219"/>
                      <a:pt x="217295" y="521192"/>
                    </a:cubicBezTo>
                    <a:cubicBezTo>
                      <a:pt x="237471" y="528915"/>
                      <a:pt x="254238" y="527149"/>
                      <a:pt x="267258" y="509476"/>
                    </a:cubicBezTo>
                    <a:cubicBezTo>
                      <a:pt x="274782" y="499266"/>
                      <a:pt x="280080" y="495842"/>
                      <a:pt x="293545" y="503227"/>
                    </a:cubicBezTo>
                    <a:cubicBezTo>
                      <a:pt x="315840" y="515449"/>
                      <a:pt x="332653" y="495365"/>
                      <a:pt x="350480" y="486552"/>
                    </a:cubicBezTo>
                    <a:cubicBezTo>
                      <a:pt x="363546" y="480103"/>
                      <a:pt x="373864" y="468311"/>
                      <a:pt x="386132" y="459974"/>
                    </a:cubicBezTo>
                    <a:cubicBezTo>
                      <a:pt x="393472" y="454984"/>
                      <a:pt x="398554" y="444788"/>
                      <a:pt x="412158" y="453141"/>
                    </a:cubicBezTo>
                    <a:cubicBezTo>
                      <a:pt x="420326" y="458162"/>
                      <a:pt x="445109" y="428620"/>
                      <a:pt x="442867" y="415646"/>
                    </a:cubicBezTo>
                    <a:cubicBezTo>
                      <a:pt x="437478" y="384614"/>
                      <a:pt x="447658" y="358711"/>
                      <a:pt x="466175" y="334958"/>
                    </a:cubicBezTo>
                    <a:cubicBezTo>
                      <a:pt x="472117" y="327327"/>
                      <a:pt x="475280" y="319066"/>
                      <a:pt x="476370" y="309301"/>
                    </a:cubicBezTo>
                    <a:cubicBezTo>
                      <a:pt x="478198" y="292933"/>
                      <a:pt x="482405" y="277103"/>
                      <a:pt x="492370" y="263345"/>
                    </a:cubicBezTo>
                    <a:cubicBezTo>
                      <a:pt x="500815" y="251676"/>
                      <a:pt x="505360" y="238763"/>
                      <a:pt x="505482" y="224038"/>
                    </a:cubicBezTo>
                    <a:cubicBezTo>
                      <a:pt x="505559" y="214718"/>
                      <a:pt x="506311" y="207087"/>
                      <a:pt x="520407" y="214641"/>
                    </a:cubicBezTo>
                    <a:cubicBezTo>
                      <a:pt x="557042" y="234295"/>
                      <a:pt x="572351" y="226940"/>
                      <a:pt x="582577" y="187279"/>
                    </a:cubicBezTo>
                    <a:cubicBezTo>
                      <a:pt x="586830" y="170758"/>
                      <a:pt x="590745" y="154145"/>
                      <a:pt x="595444" y="134982"/>
                    </a:cubicBezTo>
                    <a:cubicBezTo>
                      <a:pt x="613362" y="150383"/>
                      <a:pt x="621438" y="140464"/>
                      <a:pt x="629116" y="125217"/>
                    </a:cubicBezTo>
                    <a:cubicBezTo>
                      <a:pt x="637192" y="109187"/>
                      <a:pt x="646543" y="93679"/>
                      <a:pt x="656585" y="78801"/>
                    </a:cubicBezTo>
                    <a:cubicBezTo>
                      <a:pt x="670036" y="58871"/>
                      <a:pt x="679862" y="38710"/>
                      <a:pt x="674197" y="13529"/>
                    </a:cubicBezTo>
                    <a:cubicBezTo>
                      <a:pt x="670803" y="-1549"/>
                      <a:pt x="677759" y="-2393"/>
                      <a:pt x="689259" y="4332"/>
                    </a:cubicBezTo>
                    <a:cubicBezTo>
                      <a:pt x="707484" y="15003"/>
                      <a:pt x="726340" y="24615"/>
                      <a:pt x="744304" y="35670"/>
                    </a:cubicBezTo>
                    <a:cubicBezTo>
                      <a:pt x="756526" y="43194"/>
                      <a:pt x="763113" y="43086"/>
                      <a:pt x="766799" y="27164"/>
                    </a:cubicBezTo>
                    <a:cubicBezTo>
                      <a:pt x="769117" y="17107"/>
                      <a:pt x="764772" y="585"/>
                      <a:pt x="782000" y="17"/>
                    </a:cubicBezTo>
                    <a:cubicBezTo>
                      <a:pt x="799519" y="-551"/>
                      <a:pt x="805968" y="13007"/>
                      <a:pt x="807488" y="27839"/>
                    </a:cubicBezTo>
                    <a:cubicBezTo>
                      <a:pt x="808824" y="41013"/>
                      <a:pt x="816900" y="41397"/>
                      <a:pt x="826834" y="42273"/>
                    </a:cubicBezTo>
                    <a:cubicBezTo>
                      <a:pt x="847164" y="44054"/>
                      <a:pt x="865052" y="51009"/>
                      <a:pt x="875324" y="70340"/>
                    </a:cubicBezTo>
                    <a:cubicBezTo>
                      <a:pt x="883462" y="85664"/>
                      <a:pt x="883508" y="101387"/>
                      <a:pt x="869796" y="112657"/>
                    </a:cubicBezTo>
                    <a:cubicBezTo>
                      <a:pt x="854642" y="125109"/>
                      <a:pt x="854488" y="141462"/>
                      <a:pt x="855562" y="157323"/>
                    </a:cubicBezTo>
                    <a:cubicBezTo>
                      <a:pt x="856898" y="177330"/>
                      <a:pt x="867954" y="183548"/>
                      <a:pt x="886578" y="176102"/>
                    </a:cubicBezTo>
                    <a:cubicBezTo>
                      <a:pt x="899445" y="170958"/>
                      <a:pt x="908904" y="169929"/>
                      <a:pt x="913756" y="185621"/>
                    </a:cubicBezTo>
                    <a:cubicBezTo>
                      <a:pt x="918209" y="200054"/>
                      <a:pt x="930646" y="197076"/>
                      <a:pt x="940979" y="196922"/>
                    </a:cubicBezTo>
                    <a:cubicBezTo>
                      <a:pt x="961677" y="196630"/>
                      <a:pt x="980731" y="196676"/>
                      <a:pt x="994612" y="217420"/>
                    </a:cubicBezTo>
                    <a:cubicBezTo>
                      <a:pt x="999556" y="224821"/>
                      <a:pt x="1013621" y="226940"/>
                      <a:pt x="1023985" y="229673"/>
                    </a:cubicBezTo>
                    <a:cubicBezTo>
                      <a:pt x="1038786" y="233588"/>
                      <a:pt x="1042856" y="243139"/>
                      <a:pt x="1038449" y="255929"/>
                    </a:cubicBezTo>
                    <a:cubicBezTo>
                      <a:pt x="1029988" y="280419"/>
                      <a:pt x="1034088" y="301608"/>
                      <a:pt x="1052053" y="320080"/>
                    </a:cubicBezTo>
                    <a:cubicBezTo>
                      <a:pt x="1058716" y="326928"/>
                      <a:pt x="1057534" y="332670"/>
                      <a:pt x="1052821" y="340685"/>
                    </a:cubicBezTo>
                    <a:cubicBezTo>
                      <a:pt x="1042241" y="358681"/>
                      <a:pt x="1033582" y="377597"/>
                      <a:pt x="1058486" y="392169"/>
                    </a:cubicBezTo>
                    <a:cubicBezTo>
                      <a:pt x="1065611" y="396330"/>
                      <a:pt x="1061450" y="400306"/>
                      <a:pt x="1059223" y="405496"/>
                    </a:cubicBezTo>
                    <a:cubicBezTo>
                      <a:pt x="1054356" y="416858"/>
                      <a:pt x="1051608" y="406540"/>
                      <a:pt x="1048214" y="404928"/>
                    </a:cubicBezTo>
                    <a:cubicBezTo>
                      <a:pt x="1041996" y="401965"/>
                      <a:pt x="1035163" y="399585"/>
                      <a:pt x="1030035" y="395240"/>
                    </a:cubicBezTo>
                    <a:cubicBezTo>
                      <a:pt x="1022664" y="388990"/>
                      <a:pt x="1016323" y="386380"/>
                      <a:pt x="1011978" y="396959"/>
                    </a:cubicBezTo>
                    <a:cubicBezTo>
                      <a:pt x="1008984" y="404222"/>
                      <a:pt x="1006803" y="410225"/>
                      <a:pt x="1017367" y="417411"/>
                    </a:cubicBezTo>
                    <a:cubicBezTo>
                      <a:pt x="1043562" y="435238"/>
                      <a:pt x="1071123" y="430831"/>
                      <a:pt x="1097901" y="425165"/>
                    </a:cubicBezTo>
                    <a:cubicBezTo>
                      <a:pt x="1115697" y="421403"/>
                      <a:pt x="1123880" y="424259"/>
                      <a:pt x="1131558" y="440903"/>
                    </a:cubicBezTo>
                    <a:cubicBezTo>
                      <a:pt x="1149077" y="478875"/>
                      <a:pt x="1150075" y="478967"/>
                      <a:pt x="1109447" y="486675"/>
                    </a:cubicBezTo>
                    <a:cubicBezTo>
                      <a:pt x="898417" y="526719"/>
                      <a:pt x="688860" y="574656"/>
                      <a:pt x="476585" y="607883"/>
                    </a:cubicBezTo>
                    <a:cubicBezTo>
                      <a:pt x="382447" y="622623"/>
                      <a:pt x="287358" y="631160"/>
                      <a:pt x="192759" y="642967"/>
                    </a:cubicBezTo>
                    <a:cubicBezTo>
                      <a:pt x="140815" y="649462"/>
                      <a:pt x="88994" y="656971"/>
                      <a:pt x="37111" y="663880"/>
                    </a:cubicBezTo>
                    <a:cubicBezTo>
                      <a:pt x="24797" y="665523"/>
                      <a:pt x="12406" y="666644"/>
                      <a:pt x="46" y="66801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983" name="Google Shape;983;p16"/>
              <p:cNvSpPr/>
              <p:nvPr/>
            </p:nvSpPr>
            <p:spPr>
              <a:xfrm>
                <a:off x="4718004" y="2427664"/>
                <a:ext cx="198944" cy="350295"/>
              </a:xfrm>
              <a:custGeom>
                <a:avLst/>
                <a:gdLst/>
                <a:ahLst/>
                <a:cxnLst/>
                <a:rect l="l" t="t" r="r" b="b"/>
                <a:pathLst>
                  <a:path w="463401" h="812311" extrusionOk="0">
                    <a:moveTo>
                      <a:pt x="262422" y="720907"/>
                    </a:moveTo>
                    <a:cubicBezTo>
                      <a:pt x="251351" y="744415"/>
                      <a:pt x="219967" y="745843"/>
                      <a:pt x="224205" y="777104"/>
                    </a:cubicBezTo>
                    <a:cubicBezTo>
                      <a:pt x="225126" y="783922"/>
                      <a:pt x="207653" y="792489"/>
                      <a:pt x="200452" y="782064"/>
                    </a:cubicBezTo>
                    <a:cubicBezTo>
                      <a:pt x="189811" y="766633"/>
                      <a:pt x="181735" y="773327"/>
                      <a:pt x="171892" y="780436"/>
                    </a:cubicBezTo>
                    <a:cubicBezTo>
                      <a:pt x="161267" y="788098"/>
                      <a:pt x="147801" y="792059"/>
                      <a:pt x="141214" y="804988"/>
                    </a:cubicBezTo>
                    <a:cubicBezTo>
                      <a:pt x="136915" y="813417"/>
                      <a:pt x="129468" y="810469"/>
                      <a:pt x="125799" y="805771"/>
                    </a:cubicBezTo>
                    <a:cubicBezTo>
                      <a:pt x="109707" y="785211"/>
                      <a:pt x="82115" y="801994"/>
                      <a:pt x="64826" y="786225"/>
                    </a:cubicBezTo>
                    <a:cubicBezTo>
                      <a:pt x="64151" y="785611"/>
                      <a:pt x="61080" y="786209"/>
                      <a:pt x="60573" y="787069"/>
                    </a:cubicBezTo>
                    <a:cubicBezTo>
                      <a:pt x="47476" y="809840"/>
                      <a:pt x="21942" y="801502"/>
                      <a:pt x="0" y="812312"/>
                    </a:cubicBezTo>
                    <a:cubicBezTo>
                      <a:pt x="10364" y="782570"/>
                      <a:pt x="10149" y="753397"/>
                      <a:pt x="30448" y="729045"/>
                    </a:cubicBezTo>
                    <a:cubicBezTo>
                      <a:pt x="43438" y="713460"/>
                      <a:pt x="54216" y="694098"/>
                      <a:pt x="54831" y="671666"/>
                    </a:cubicBezTo>
                    <a:cubicBezTo>
                      <a:pt x="54969" y="666430"/>
                      <a:pt x="56719" y="660426"/>
                      <a:pt x="59729" y="656188"/>
                    </a:cubicBezTo>
                    <a:cubicBezTo>
                      <a:pt x="80227" y="627245"/>
                      <a:pt x="71291" y="599592"/>
                      <a:pt x="55614" y="573029"/>
                    </a:cubicBezTo>
                    <a:cubicBezTo>
                      <a:pt x="47829" y="559839"/>
                      <a:pt x="45004" y="548354"/>
                      <a:pt x="51422" y="533583"/>
                    </a:cubicBezTo>
                    <a:cubicBezTo>
                      <a:pt x="64719" y="503028"/>
                      <a:pt x="53019" y="471644"/>
                      <a:pt x="50762" y="441012"/>
                    </a:cubicBezTo>
                    <a:cubicBezTo>
                      <a:pt x="43361" y="340425"/>
                      <a:pt x="33380" y="240023"/>
                      <a:pt x="24460" y="139559"/>
                    </a:cubicBezTo>
                    <a:cubicBezTo>
                      <a:pt x="22663" y="119306"/>
                      <a:pt x="21727" y="98962"/>
                      <a:pt x="19270" y="78786"/>
                    </a:cubicBezTo>
                    <a:cubicBezTo>
                      <a:pt x="17658" y="65566"/>
                      <a:pt x="22755" y="58948"/>
                      <a:pt x="35423" y="59654"/>
                    </a:cubicBezTo>
                    <a:cubicBezTo>
                      <a:pt x="62861" y="61190"/>
                      <a:pt x="84480" y="48922"/>
                      <a:pt x="106728" y="34719"/>
                    </a:cubicBezTo>
                    <a:cubicBezTo>
                      <a:pt x="129238" y="20347"/>
                      <a:pt x="156922" y="25399"/>
                      <a:pt x="182226" y="22236"/>
                    </a:cubicBezTo>
                    <a:cubicBezTo>
                      <a:pt x="248941" y="13883"/>
                      <a:pt x="316009" y="8386"/>
                      <a:pt x="382755" y="387"/>
                    </a:cubicBezTo>
                    <a:cubicBezTo>
                      <a:pt x="397449" y="-1379"/>
                      <a:pt x="402301" y="2736"/>
                      <a:pt x="403898" y="16232"/>
                    </a:cubicBezTo>
                    <a:cubicBezTo>
                      <a:pt x="415091" y="111737"/>
                      <a:pt x="426837" y="207180"/>
                      <a:pt x="437923" y="302699"/>
                    </a:cubicBezTo>
                    <a:cubicBezTo>
                      <a:pt x="445493" y="367925"/>
                      <a:pt x="452279" y="433242"/>
                      <a:pt x="459511" y="498499"/>
                    </a:cubicBezTo>
                    <a:cubicBezTo>
                      <a:pt x="460617" y="508540"/>
                      <a:pt x="462121" y="517538"/>
                      <a:pt x="454905" y="527257"/>
                    </a:cubicBezTo>
                    <a:cubicBezTo>
                      <a:pt x="446614" y="538420"/>
                      <a:pt x="457546" y="549383"/>
                      <a:pt x="460878" y="560024"/>
                    </a:cubicBezTo>
                    <a:cubicBezTo>
                      <a:pt x="464686" y="572261"/>
                      <a:pt x="466160" y="577221"/>
                      <a:pt x="450590" y="585236"/>
                    </a:cubicBezTo>
                    <a:cubicBezTo>
                      <a:pt x="429248" y="596229"/>
                      <a:pt x="410577" y="606870"/>
                      <a:pt x="385565" y="602218"/>
                    </a:cubicBezTo>
                    <a:cubicBezTo>
                      <a:pt x="374402" y="600145"/>
                      <a:pt x="375907" y="611231"/>
                      <a:pt x="377688" y="617158"/>
                    </a:cubicBezTo>
                    <a:cubicBezTo>
                      <a:pt x="382970" y="634784"/>
                      <a:pt x="372529" y="644995"/>
                      <a:pt x="365588" y="659612"/>
                    </a:cubicBezTo>
                    <a:cubicBezTo>
                      <a:pt x="352184" y="687818"/>
                      <a:pt x="314044" y="701115"/>
                      <a:pt x="318742" y="739655"/>
                    </a:cubicBezTo>
                    <a:cubicBezTo>
                      <a:pt x="319848" y="748683"/>
                      <a:pt x="315901" y="762963"/>
                      <a:pt x="303096" y="761827"/>
                    </a:cubicBezTo>
                    <a:cubicBezTo>
                      <a:pt x="291734" y="760829"/>
                      <a:pt x="277807" y="758571"/>
                      <a:pt x="272264" y="744476"/>
                    </a:cubicBezTo>
                    <a:cubicBezTo>
                      <a:pt x="270007" y="738749"/>
                      <a:pt x="267550" y="733114"/>
                      <a:pt x="262468" y="720892"/>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984" name="Google Shape;984;p16"/>
              <p:cNvSpPr/>
              <p:nvPr/>
            </p:nvSpPr>
            <p:spPr>
              <a:xfrm>
                <a:off x="5673989" y="1750082"/>
                <a:ext cx="240630" cy="387974"/>
              </a:xfrm>
              <a:custGeom>
                <a:avLst/>
                <a:gdLst/>
                <a:ahLst/>
                <a:cxnLst/>
                <a:rect l="l" t="t" r="r" b="b"/>
                <a:pathLst>
                  <a:path w="560500" h="899686" extrusionOk="0">
                    <a:moveTo>
                      <a:pt x="148268" y="899687"/>
                    </a:moveTo>
                    <a:cubicBezTo>
                      <a:pt x="144399" y="882828"/>
                      <a:pt x="133390" y="875058"/>
                      <a:pt x="120308" y="867166"/>
                    </a:cubicBezTo>
                    <a:cubicBezTo>
                      <a:pt x="103695" y="857140"/>
                      <a:pt x="103970" y="836335"/>
                      <a:pt x="98627" y="820059"/>
                    </a:cubicBezTo>
                    <a:cubicBezTo>
                      <a:pt x="76394" y="752146"/>
                      <a:pt x="56065" y="683604"/>
                      <a:pt x="34861" y="615339"/>
                    </a:cubicBezTo>
                    <a:cubicBezTo>
                      <a:pt x="24711" y="582680"/>
                      <a:pt x="15621" y="549591"/>
                      <a:pt x="3292" y="517761"/>
                    </a:cubicBezTo>
                    <a:cubicBezTo>
                      <a:pt x="-4631" y="497325"/>
                      <a:pt x="2340" y="485087"/>
                      <a:pt x="17863" y="474462"/>
                    </a:cubicBezTo>
                    <a:cubicBezTo>
                      <a:pt x="32266" y="464589"/>
                      <a:pt x="50246" y="457925"/>
                      <a:pt x="37041" y="433650"/>
                    </a:cubicBezTo>
                    <a:cubicBezTo>
                      <a:pt x="34046" y="428153"/>
                      <a:pt x="39697" y="413674"/>
                      <a:pt x="45762" y="408377"/>
                    </a:cubicBezTo>
                    <a:cubicBezTo>
                      <a:pt x="62544" y="393744"/>
                      <a:pt x="59489" y="370851"/>
                      <a:pt x="71327" y="354974"/>
                    </a:cubicBezTo>
                    <a:cubicBezTo>
                      <a:pt x="76394" y="348187"/>
                      <a:pt x="73845" y="343289"/>
                      <a:pt x="71020" y="338115"/>
                    </a:cubicBezTo>
                    <a:cubicBezTo>
                      <a:pt x="54177" y="307253"/>
                      <a:pt x="51428" y="276851"/>
                      <a:pt x="70575" y="245513"/>
                    </a:cubicBezTo>
                    <a:cubicBezTo>
                      <a:pt x="75841" y="236868"/>
                      <a:pt x="74598" y="225030"/>
                      <a:pt x="71680" y="215602"/>
                    </a:cubicBezTo>
                    <a:cubicBezTo>
                      <a:pt x="65047" y="194198"/>
                      <a:pt x="68871" y="174698"/>
                      <a:pt x="76410" y="154384"/>
                    </a:cubicBezTo>
                    <a:cubicBezTo>
                      <a:pt x="91303" y="114248"/>
                      <a:pt x="104846" y="73589"/>
                      <a:pt x="118742" y="33084"/>
                    </a:cubicBezTo>
                    <a:cubicBezTo>
                      <a:pt x="121291" y="25653"/>
                      <a:pt x="122258" y="17592"/>
                      <a:pt x="132806" y="17147"/>
                    </a:cubicBezTo>
                    <a:cubicBezTo>
                      <a:pt x="143938" y="16671"/>
                      <a:pt x="144429" y="25899"/>
                      <a:pt x="147178" y="32639"/>
                    </a:cubicBezTo>
                    <a:cubicBezTo>
                      <a:pt x="157680" y="58281"/>
                      <a:pt x="177288" y="63870"/>
                      <a:pt x="193871" y="42635"/>
                    </a:cubicBezTo>
                    <a:cubicBezTo>
                      <a:pt x="210822" y="20908"/>
                      <a:pt x="240655" y="21492"/>
                      <a:pt x="257269" y="902"/>
                    </a:cubicBezTo>
                    <a:cubicBezTo>
                      <a:pt x="258190" y="-235"/>
                      <a:pt x="262075" y="-281"/>
                      <a:pt x="263718" y="671"/>
                    </a:cubicBezTo>
                    <a:cubicBezTo>
                      <a:pt x="290266" y="15949"/>
                      <a:pt x="323201" y="20402"/>
                      <a:pt x="333550" y="58911"/>
                    </a:cubicBezTo>
                    <a:cubicBezTo>
                      <a:pt x="353510" y="133257"/>
                      <a:pt x="381701" y="205315"/>
                      <a:pt x="399742" y="280244"/>
                    </a:cubicBezTo>
                    <a:cubicBezTo>
                      <a:pt x="403673" y="296581"/>
                      <a:pt x="410721" y="300266"/>
                      <a:pt x="425216" y="299591"/>
                    </a:cubicBezTo>
                    <a:cubicBezTo>
                      <a:pt x="439526" y="298931"/>
                      <a:pt x="447771" y="299806"/>
                      <a:pt x="456937" y="318538"/>
                    </a:cubicBezTo>
                    <a:cubicBezTo>
                      <a:pt x="466396" y="337885"/>
                      <a:pt x="462573" y="368440"/>
                      <a:pt x="491193" y="377975"/>
                    </a:cubicBezTo>
                    <a:cubicBezTo>
                      <a:pt x="496859" y="379864"/>
                      <a:pt x="501988" y="386312"/>
                      <a:pt x="507930" y="381890"/>
                    </a:cubicBezTo>
                    <a:cubicBezTo>
                      <a:pt x="524436" y="369622"/>
                      <a:pt x="532527" y="382121"/>
                      <a:pt x="538669" y="393130"/>
                    </a:cubicBezTo>
                    <a:cubicBezTo>
                      <a:pt x="547283" y="408546"/>
                      <a:pt x="571436" y="419785"/>
                      <a:pt x="554776" y="443462"/>
                    </a:cubicBezTo>
                    <a:cubicBezTo>
                      <a:pt x="553440" y="445365"/>
                      <a:pt x="552212" y="449465"/>
                      <a:pt x="551428" y="449342"/>
                    </a:cubicBezTo>
                    <a:cubicBezTo>
                      <a:pt x="528735" y="445826"/>
                      <a:pt x="520674" y="467061"/>
                      <a:pt x="510310" y="478362"/>
                    </a:cubicBezTo>
                    <a:cubicBezTo>
                      <a:pt x="496414" y="493517"/>
                      <a:pt x="475639" y="501946"/>
                      <a:pt x="467133" y="522752"/>
                    </a:cubicBezTo>
                    <a:cubicBezTo>
                      <a:pt x="462296" y="534605"/>
                      <a:pt x="456323" y="551787"/>
                      <a:pt x="438774" y="532164"/>
                    </a:cubicBezTo>
                    <a:cubicBezTo>
                      <a:pt x="433891" y="526713"/>
                      <a:pt x="425461" y="527819"/>
                      <a:pt x="419396" y="532671"/>
                    </a:cubicBezTo>
                    <a:cubicBezTo>
                      <a:pt x="412302" y="538367"/>
                      <a:pt x="418229" y="544125"/>
                      <a:pt x="420594" y="549376"/>
                    </a:cubicBezTo>
                    <a:cubicBezTo>
                      <a:pt x="424156" y="557284"/>
                      <a:pt x="429422" y="564946"/>
                      <a:pt x="420486" y="572531"/>
                    </a:cubicBezTo>
                    <a:cubicBezTo>
                      <a:pt x="410890" y="580668"/>
                      <a:pt x="407757" y="571886"/>
                      <a:pt x="402599" y="566112"/>
                    </a:cubicBezTo>
                    <a:cubicBezTo>
                      <a:pt x="396457" y="559234"/>
                      <a:pt x="391820" y="565114"/>
                      <a:pt x="387105" y="569475"/>
                    </a:cubicBezTo>
                    <a:cubicBezTo>
                      <a:pt x="364995" y="589896"/>
                      <a:pt x="363092" y="589989"/>
                      <a:pt x="345388" y="567448"/>
                    </a:cubicBezTo>
                    <a:cubicBezTo>
                      <a:pt x="340859" y="561675"/>
                      <a:pt x="335469" y="560447"/>
                      <a:pt x="331860" y="564715"/>
                    </a:cubicBezTo>
                    <a:cubicBezTo>
                      <a:pt x="326564" y="570995"/>
                      <a:pt x="309413" y="570673"/>
                      <a:pt x="316430" y="583432"/>
                    </a:cubicBezTo>
                    <a:cubicBezTo>
                      <a:pt x="330203" y="608429"/>
                      <a:pt x="314111" y="633641"/>
                      <a:pt x="319439" y="659068"/>
                    </a:cubicBezTo>
                    <a:cubicBezTo>
                      <a:pt x="321773" y="670185"/>
                      <a:pt x="309336" y="685186"/>
                      <a:pt x="291433" y="683190"/>
                    </a:cubicBezTo>
                    <a:cubicBezTo>
                      <a:pt x="287118" y="682714"/>
                      <a:pt x="280408" y="677985"/>
                      <a:pt x="279671" y="684142"/>
                    </a:cubicBezTo>
                    <a:cubicBezTo>
                      <a:pt x="276861" y="707864"/>
                      <a:pt x="252678" y="714605"/>
                      <a:pt x="243174" y="732677"/>
                    </a:cubicBezTo>
                    <a:cubicBezTo>
                      <a:pt x="236326" y="745682"/>
                      <a:pt x="228741" y="752407"/>
                      <a:pt x="218207" y="735472"/>
                    </a:cubicBezTo>
                    <a:cubicBezTo>
                      <a:pt x="210438" y="722973"/>
                      <a:pt x="203406" y="725691"/>
                      <a:pt x="198753" y="737775"/>
                    </a:cubicBezTo>
                    <a:cubicBezTo>
                      <a:pt x="192473" y="754081"/>
                      <a:pt x="175722" y="766764"/>
                      <a:pt x="186147" y="789150"/>
                    </a:cubicBezTo>
                    <a:cubicBezTo>
                      <a:pt x="189403" y="796152"/>
                      <a:pt x="178931" y="811353"/>
                      <a:pt x="174309" y="821072"/>
                    </a:cubicBezTo>
                    <a:cubicBezTo>
                      <a:pt x="162394" y="846100"/>
                      <a:pt x="156483" y="872525"/>
                      <a:pt x="148268" y="899671"/>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grpSp>
            <p:nvGrpSpPr>
              <p:cNvPr id="998" name="Google Shape;998;p16"/>
              <p:cNvGrpSpPr/>
              <p:nvPr/>
            </p:nvGrpSpPr>
            <p:grpSpPr>
              <a:xfrm>
                <a:off x="2544557" y="1631792"/>
                <a:ext cx="444642" cy="324893"/>
                <a:chOff x="2175695" y="1044166"/>
                <a:chExt cx="666247" cy="484650"/>
              </a:xfrm>
            </p:grpSpPr>
            <p:sp>
              <p:nvSpPr>
                <p:cNvPr id="999" name="Google Shape;999;p16"/>
                <p:cNvSpPr/>
                <p:nvPr/>
              </p:nvSpPr>
              <p:spPr>
                <a:xfrm>
                  <a:off x="2175695" y="1044166"/>
                  <a:ext cx="666247" cy="484650"/>
                </a:xfrm>
                <a:custGeom>
                  <a:avLst/>
                  <a:gdLst/>
                  <a:ahLst/>
                  <a:cxnLst/>
                  <a:rect l="l" t="t" r="r" b="b"/>
                  <a:pathLst>
                    <a:path w="1035706" h="753406" extrusionOk="0">
                      <a:moveTo>
                        <a:pt x="24303" y="462455"/>
                      </a:moveTo>
                      <a:cubicBezTo>
                        <a:pt x="11850" y="466923"/>
                        <a:pt x="2300" y="458816"/>
                        <a:pt x="396" y="450033"/>
                      </a:cubicBezTo>
                      <a:cubicBezTo>
                        <a:pt x="-1754" y="440160"/>
                        <a:pt x="5033" y="428199"/>
                        <a:pt x="16257" y="425374"/>
                      </a:cubicBezTo>
                      <a:cubicBezTo>
                        <a:pt x="33178" y="421105"/>
                        <a:pt x="32625" y="413658"/>
                        <a:pt x="25900" y="400361"/>
                      </a:cubicBezTo>
                      <a:cubicBezTo>
                        <a:pt x="11482" y="371879"/>
                        <a:pt x="20695" y="342383"/>
                        <a:pt x="22875" y="312826"/>
                      </a:cubicBezTo>
                      <a:cubicBezTo>
                        <a:pt x="24472" y="291069"/>
                        <a:pt x="33454" y="270233"/>
                        <a:pt x="26652" y="246695"/>
                      </a:cubicBezTo>
                      <a:cubicBezTo>
                        <a:pt x="22537" y="232461"/>
                        <a:pt x="23689" y="214957"/>
                        <a:pt x="28295" y="198359"/>
                      </a:cubicBezTo>
                      <a:cubicBezTo>
                        <a:pt x="33208" y="180609"/>
                        <a:pt x="31596" y="161969"/>
                        <a:pt x="22906" y="143851"/>
                      </a:cubicBezTo>
                      <a:cubicBezTo>
                        <a:pt x="9179" y="115200"/>
                        <a:pt x="16917" y="87208"/>
                        <a:pt x="30399" y="60292"/>
                      </a:cubicBezTo>
                      <a:cubicBezTo>
                        <a:pt x="35297" y="50527"/>
                        <a:pt x="41515" y="49544"/>
                        <a:pt x="47933" y="58204"/>
                      </a:cubicBezTo>
                      <a:cubicBezTo>
                        <a:pt x="79057" y="100198"/>
                        <a:pt x="127899" y="114892"/>
                        <a:pt x="170922" y="138584"/>
                      </a:cubicBezTo>
                      <a:cubicBezTo>
                        <a:pt x="177632" y="142269"/>
                        <a:pt x="184695" y="140980"/>
                        <a:pt x="191528" y="140703"/>
                      </a:cubicBezTo>
                      <a:cubicBezTo>
                        <a:pt x="201631" y="140289"/>
                        <a:pt x="210153" y="141901"/>
                        <a:pt x="215250" y="151712"/>
                      </a:cubicBezTo>
                      <a:cubicBezTo>
                        <a:pt x="216325" y="153785"/>
                        <a:pt x="217538" y="157347"/>
                        <a:pt x="218905" y="157455"/>
                      </a:cubicBezTo>
                      <a:cubicBezTo>
                        <a:pt x="258596" y="160603"/>
                        <a:pt x="248185" y="202581"/>
                        <a:pt x="267962" y="221298"/>
                      </a:cubicBezTo>
                      <a:cubicBezTo>
                        <a:pt x="271017" y="224185"/>
                        <a:pt x="270004" y="233935"/>
                        <a:pt x="267854" y="239294"/>
                      </a:cubicBezTo>
                      <a:cubicBezTo>
                        <a:pt x="259010" y="261404"/>
                        <a:pt x="261421" y="285311"/>
                        <a:pt x="256062" y="307989"/>
                      </a:cubicBezTo>
                      <a:cubicBezTo>
                        <a:pt x="254511" y="314546"/>
                        <a:pt x="248707" y="328211"/>
                        <a:pt x="265106" y="329225"/>
                      </a:cubicBezTo>
                      <a:cubicBezTo>
                        <a:pt x="279063" y="330084"/>
                        <a:pt x="285251" y="323267"/>
                        <a:pt x="284161" y="309325"/>
                      </a:cubicBezTo>
                      <a:cubicBezTo>
                        <a:pt x="280936" y="268406"/>
                        <a:pt x="290195" y="232446"/>
                        <a:pt x="324927" y="206466"/>
                      </a:cubicBezTo>
                      <a:cubicBezTo>
                        <a:pt x="329364" y="203134"/>
                        <a:pt x="332297" y="198405"/>
                        <a:pt x="330470" y="192110"/>
                      </a:cubicBezTo>
                      <a:cubicBezTo>
                        <a:pt x="319184" y="153094"/>
                        <a:pt x="323222" y="115691"/>
                        <a:pt x="337947" y="77796"/>
                      </a:cubicBezTo>
                      <a:cubicBezTo>
                        <a:pt x="343367" y="63854"/>
                        <a:pt x="347221" y="44708"/>
                        <a:pt x="323652" y="35403"/>
                      </a:cubicBezTo>
                      <a:cubicBezTo>
                        <a:pt x="314301" y="31702"/>
                        <a:pt x="305580" y="17085"/>
                        <a:pt x="309480" y="6751"/>
                      </a:cubicBezTo>
                      <a:cubicBezTo>
                        <a:pt x="314056" y="-5363"/>
                        <a:pt x="326892" y="2038"/>
                        <a:pt x="336412" y="4464"/>
                      </a:cubicBezTo>
                      <a:cubicBezTo>
                        <a:pt x="563688" y="62611"/>
                        <a:pt x="790917" y="120942"/>
                        <a:pt x="1018347" y="178521"/>
                      </a:cubicBezTo>
                      <a:cubicBezTo>
                        <a:pt x="1038338" y="183588"/>
                        <a:pt x="1037125" y="194797"/>
                        <a:pt x="1033763" y="209506"/>
                      </a:cubicBezTo>
                      <a:cubicBezTo>
                        <a:pt x="1008489" y="319935"/>
                        <a:pt x="983600" y="430441"/>
                        <a:pt x="958019" y="540793"/>
                      </a:cubicBezTo>
                      <a:cubicBezTo>
                        <a:pt x="946734" y="589466"/>
                        <a:pt x="938704" y="638907"/>
                        <a:pt x="923672" y="686706"/>
                      </a:cubicBezTo>
                      <a:cubicBezTo>
                        <a:pt x="919649" y="699511"/>
                        <a:pt x="927203" y="711104"/>
                        <a:pt x="929660" y="723172"/>
                      </a:cubicBezTo>
                      <a:cubicBezTo>
                        <a:pt x="935172" y="750304"/>
                        <a:pt x="928585" y="757535"/>
                        <a:pt x="902713" y="751332"/>
                      </a:cubicBezTo>
                      <a:cubicBezTo>
                        <a:pt x="825987" y="732907"/>
                        <a:pt x="750136" y="707142"/>
                        <a:pt x="672335" y="698129"/>
                      </a:cubicBezTo>
                      <a:cubicBezTo>
                        <a:pt x="612223" y="691158"/>
                        <a:pt x="549546" y="680595"/>
                        <a:pt x="487960" y="697914"/>
                      </a:cubicBezTo>
                      <a:cubicBezTo>
                        <a:pt x="466863" y="703857"/>
                        <a:pt x="445520" y="703611"/>
                        <a:pt x="425483" y="689147"/>
                      </a:cubicBezTo>
                      <a:cubicBezTo>
                        <a:pt x="409744" y="677785"/>
                        <a:pt x="390398" y="686045"/>
                        <a:pt x="373093" y="687596"/>
                      </a:cubicBezTo>
                      <a:cubicBezTo>
                        <a:pt x="357785" y="688963"/>
                        <a:pt x="347682" y="687673"/>
                        <a:pt x="334400" y="676879"/>
                      </a:cubicBezTo>
                      <a:cubicBezTo>
                        <a:pt x="302049" y="650592"/>
                        <a:pt x="263095" y="639675"/>
                        <a:pt x="222375" y="654753"/>
                      </a:cubicBezTo>
                      <a:cubicBezTo>
                        <a:pt x="186200" y="668142"/>
                        <a:pt x="164673" y="643959"/>
                        <a:pt x="140797" y="627008"/>
                      </a:cubicBezTo>
                      <a:cubicBezTo>
                        <a:pt x="130479" y="619684"/>
                        <a:pt x="137511" y="604698"/>
                        <a:pt x="140014" y="593765"/>
                      </a:cubicBezTo>
                      <a:cubicBezTo>
                        <a:pt x="146570" y="565022"/>
                        <a:pt x="142409" y="539457"/>
                        <a:pt x="121727" y="517577"/>
                      </a:cubicBezTo>
                      <a:cubicBezTo>
                        <a:pt x="118533" y="514199"/>
                        <a:pt x="114909" y="508042"/>
                        <a:pt x="111823" y="508241"/>
                      </a:cubicBezTo>
                      <a:cubicBezTo>
                        <a:pt x="80270" y="510314"/>
                        <a:pt x="65867" y="484289"/>
                        <a:pt x="45077" y="468796"/>
                      </a:cubicBezTo>
                      <a:cubicBezTo>
                        <a:pt x="38997" y="464266"/>
                        <a:pt x="32794" y="459430"/>
                        <a:pt x="24287" y="462424"/>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00" name="Google Shape;1000;p16"/>
                <p:cNvSpPr/>
                <p:nvPr/>
              </p:nvSpPr>
              <p:spPr>
                <a:xfrm>
                  <a:off x="2340294" y="1081429"/>
                  <a:ext cx="13879" cy="18912"/>
                </a:xfrm>
                <a:custGeom>
                  <a:avLst/>
                  <a:gdLst/>
                  <a:ahLst/>
                  <a:cxnLst/>
                  <a:rect l="l" t="t" r="r" b="b"/>
                  <a:pathLst>
                    <a:path w="21575" h="29400" extrusionOk="0">
                      <a:moveTo>
                        <a:pt x="21576" y="11839"/>
                      </a:moveTo>
                      <a:cubicBezTo>
                        <a:pt x="19334" y="18933"/>
                        <a:pt x="18121" y="27332"/>
                        <a:pt x="9323" y="29174"/>
                      </a:cubicBezTo>
                      <a:cubicBezTo>
                        <a:pt x="2675" y="30572"/>
                        <a:pt x="-104" y="25290"/>
                        <a:pt x="3" y="19394"/>
                      </a:cubicBezTo>
                      <a:cubicBezTo>
                        <a:pt x="187" y="10212"/>
                        <a:pt x="4548" y="2197"/>
                        <a:pt x="13315" y="185"/>
                      </a:cubicBezTo>
                      <a:cubicBezTo>
                        <a:pt x="20424" y="-1442"/>
                        <a:pt x="17983" y="8093"/>
                        <a:pt x="21576" y="11824"/>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grpSp>
          <p:grpSp>
            <p:nvGrpSpPr>
              <p:cNvPr id="1002" name="Google Shape;1002;p16"/>
              <p:cNvGrpSpPr/>
              <p:nvPr/>
            </p:nvGrpSpPr>
            <p:grpSpPr>
              <a:xfrm>
                <a:off x="2445219" y="3343008"/>
                <a:ext cx="1104378" cy="513777"/>
                <a:chOff x="2026849" y="3596823"/>
                <a:chExt cx="1654790" cy="766412"/>
              </a:xfrm>
            </p:grpSpPr>
            <p:sp>
              <p:nvSpPr>
                <p:cNvPr id="1003" name="Google Shape;1003;p16"/>
                <p:cNvSpPr/>
                <p:nvPr/>
              </p:nvSpPr>
              <p:spPr>
                <a:xfrm>
                  <a:off x="2102681" y="3596823"/>
                  <a:ext cx="567938" cy="679598"/>
                </a:xfrm>
                <a:custGeom>
                  <a:avLst/>
                  <a:gdLst/>
                  <a:ahLst/>
                  <a:cxnLst/>
                  <a:rect l="l" t="t" r="r" b="b"/>
                  <a:pathLst>
                    <a:path w="882881" h="1056460" extrusionOk="0">
                      <a:moveTo>
                        <a:pt x="207991" y="861353"/>
                      </a:moveTo>
                      <a:cubicBezTo>
                        <a:pt x="206455" y="838045"/>
                        <a:pt x="179877" y="843926"/>
                        <a:pt x="171079" y="828034"/>
                      </a:cubicBezTo>
                      <a:cubicBezTo>
                        <a:pt x="170603" y="827159"/>
                        <a:pt x="157628" y="833224"/>
                        <a:pt x="150458" y="836018"/>
                      </a:cubicBezTo>
                      <a:cubicBezTo>
                        <a:pt x="141414" y="839534"/>
                        <a:pt x="131541" y="850298"/>
                        <a:pt x="122943" y="841269"/>
                      </a:cubicBezTo>
                      <a:cubicBezTo>
                        <a:pt x="115480" y="833423"/>
                        <a:pt x="116555" y="818836"/>
                        <a:pt x="121745" y="810069"/>
                      </a:cubicBezTo>
                      <a:cubicBezTo>
                        <a:pt x="135994" y="785994"/>
                        <a:pt x="118751" y="768889"/>
                        <a:pt x="110951" y="749865"/>
                      </a:cubicBezTo>
                      <a:cubicBezTo>
                        <a:pt x="109093" y="745320"/>
                        <a:pt x="104794" y="738118"/>
                        <a:pt x="95489" y="748007"/>
                      </a:cubicBezTo>
                      <a:cubicBezTo>
                        <a:pt x="74469" y="770362"/>
                        <a:pt x="61464" y="768136"/>
                        <a:pt x="44743" y="743907"/>
                      </a:cubicBezTo>
                      <a:cubicBezTo>
                        <a:pt x="39875" y="736859"/>
                        <a:pt x="35100" y="729520"/>
                        <a:pt x="29020" y="723608"/>
                      </a:cubicBezTo>
                      <a:cubicBezTo>
                        <a:pt x="20882" y="715686"/>
                        <a:pt x="19991" y="708223"/>
                        <a:pt x="25826" y="698704"/>
                      </a:cubicBezTo>
                      <a:cubicBezTo>
                        <a:pt x="34363" y="684777"/>
                        <a:pt x="30663" y="671741"/>
                        <a:pt x="21496" y="659535"/>
                      </a:cubicBezTo>
                      <a:cubicBezTo>
                        <a:pt x="8337" y="642031"/>
                        <a:pt x="9597" y="610600"/>
                        <a:pt x="25488" y="596413"/>
                      </a:cubicBezTo>
                      <a:cubicBezTo>
                        <a:pt x="39215" y="584160"/>
                        <a:pt x="52082" y="573611"/>
                        <a:pt x="57763" y="553620"/>
                      </a:cubicBezTo>
                      <a:cubicBezTo>
                        <a:pt x="64366" y="530389"/>
                        <a:pt x="74761" y="530036"/>
                        <a:pt x="93708" y="547601"/>
                      </a:cubicBezTo>
                      <a:cubicBezTo>
                        <a:pt x="105439" y="558472"/>
                        <a:pt x="115189" y="550350"/>
                        <a:pt x="122083" y="543056"/>
                      </a:cubicBezTo>
                      <a:cubicBezTo>
                        <a:pt x="132309" y="532277"/>
                        <a:pt x="143257" y="529145"/>
                        <a:pt x="157521" y="529467"/>
                      </a:cubicBezTo>
                      <a:cubicBezTo>
                        <a:pt x="181274" y="530005"/>
                        <a:pt x="192421" y="514865"/>
                        <a:pt x="191301" y="491251"/>
                      </a:cubicBezTo>
                      <a:cubicBezTo>
                        <a:pt x="190610" y="476464"/>
                        <a:pt x="182349" y="460419"/>
                        <a:pt x="197719" y="446262"/>
                      </a:cubicBezTo>
                      <a:cubicBezTo>
                        <a:pt x="204628" y="439890"/>
                        <a:pt x="196106" y="430815"/>
                        <a:pt x="191393" y="423476"/>
                      </a:cubicBezTo>
                      <a:cubicBezTo>
                        <a:pt x="184959" y="413480"/>
                        <a:pt x="177512" y="417457"/>
                        <a:pt x="171340" y="421818"/>
                      </a:cubicBezTo>
                      <a:cubicBezTo>
                        <a:pt x="136178" y="446707"/>
                        <a:pt x="98038" y="431399"/>
                        <a:pt x="61648" y="428697"/>
                      </a:cubicBezTo>
                      <a:cubicBezTo>
                        <a:pt x="34087" y="426654"/>
                        <a:pt x="26072" y="413619"/>
                        <a:pt x="34087" y="388192"/>
                      </a:cubicBezTo>
                      <a:cubicBezTo>
                        <a:pt x="39983" y="369505"/>
                        <a:pt x="33457" y="363962"/>
                        <a:pt x="18425" y="358911"/>
                      </a:cubicBezTo>
                      <a:cubicBezTo>
                        <a:pt x="11301" y="356516"/>
                        <a:pt x="3624" y="353260"/>
                        <a:pt x="0" y="343510"/>
                      </a:cubicBezTo>
                      <a:cubicBezTo>
                        <a:pt x="18502" y="336033"/>
                        <a:pt x="33027" y="317669"/>
                        <a:pt x="57195" y="327035"/>
                      </a:cubicBezTo>
                      <a:cubicBezTo>
                        <a:pt x="64627" y="329906"/>
                        <a:pt x="69955" y="324041"/>
                        <a:pt x="72903" y="316456"/>
                      </a:cubicBezTo>
                      <a:cubicBezTo>
                        <a:pt x="77954" y="303466"/>
                        <a:pt x="89624" y="303742"/>
                        <a:pt x="100587" y="304479"/>
                      </a:cubicBezTo>
                      <a:cubicBezTo>
                        <a:pt x="114406" y="305416"/>
                        <a:pt x="109799" y="316686"/>
                        <a:pt x="110045" y="324333"/>
                      </a:cubicBezTo>
                      <a:cubicBezTo>
                        <a:pt x="110429" y="335864"/>
                        <a:pt x="115158" y="342005"/>
                        <a:pt x="127058" y="341637"/>
                      </a:cubicBezTo>
                      <a:cubicBezTo>
                        <a:pt x="147064" y="341023"/>
                        <a:pt x="166119" y="356239"/>
                        <a:pt x="187462" y="342313"/>
                      </a:cubicBezTo>
                      <a:cubicBezTo>
                        <a:pt x="198271" y="335250"/>
                        <a:pt x="201450" y="331150"/>
                        <a:pt x="196321" y="318836"/>
                      </a:cubicBezTo>
                      <a:cubicBezTo>
                        <a:pt x="191408" y="307059"/>
                        <a:pt x="182902" y="295743"/>
                        <a:pt x="188982" y="280527"/>
                      </a:cubicBezTo>
                      <a:cubicBezTo>
                        <a:pt x="192682" y="271283"/>
                        <a:pt x="184253" y="267092"/>
                        <a:pt x="175209" y="266493"/>
                      </a:cubicBezTo>
                      <a:cubicBezTo>
                        <a:pt x="151318" y="264911"/>
                        <a:pt x="136516" y="257480"/>
                        <a:pt x="131418" y="228951"/>
                      </a:cubicBezTo>
                      <a:cubicBezTo>
                        <a:pt x="128286" y="211417"/>
                        <a:pt x="109231" y="196031"/>
                        <a:pt x="94322" y="182090"/>
                      </a:cubicBezTo>
                      <a:cubicBezTo>
                        <a:pt x="87720" y="175917"/>
                        <a:pt x="80135" y="170405"/>
                        <a:pt x="84035" y="158290"/>
                      </a:cubicBezTo>
                      <a:cubicBezTo>
                        <a:pt x="87904" y="146268"/>
                        <a:pt x="88518" y="137961"/>
                        <a:pt x="106560" y="142890"/>
                      </a:cubicBezTo>
                      <a:cubicBezTo>
                        <a:pt x="134551" y="150521"/>
                        <a:pt x="164615" y="131973"/>
                        <a:pt x="176161" y="103920"/>
                      </a:cubicBezTo>
                      <a:cubicBezTo>
                        <a:pt x="185696" y="80781"/>
                        <a:pt x="200221" y="67991"/>
                        <a:pt x="224389" y="55923"/>
                      </a:cubicBezTo>
                      <a:cubicBezTo>
                        <a:pt x="252135" y="42057"/>
                        <a:pt x="279481" y="30956"/>
                        <a:pt x="309053" y="23386"/>
                      </a:cubicBezTo>
                      <a:cubicBezTo>
                        <a:pt x="317759" y="21160"/>
                        <a:pt x="323394" y="14496"/>
                        <a:pt x="327463" y="6374"/>
                      </a:cubicBezTo>
                      <a:cubicBezTo>
                        <a:pt x="330120" y="1092"/>
                        <a:pt x="334096" y="-1733"/>
                        <a:pt x="340868" y="1153"/>
                      </a:cubicBezTo>
                      <a:cubicBezTo>
                        <a:pt x="350556" y="5268"/>
                        <a:pt x="342019" y="9046"/>
                        <a:pt x="341451" y="13191"/>
                      </a:cubicBezTo>
                      <a:cubicBezTo>
                        <a:pt x="339946" y="24200"/>
                        <a:pt x="338948" y="35271"/>
                        <a:pt x="356360" y="28760"/>
                      </a:cubicBezTo>
                      <a:cubicBezTo>
                        <a:pt x="374924" y="21821"/>
                        <a:pt x="394086" y="38372"/>
                        <a:pt x="413064" y="27271"/>
                      </a:cubicBezTo>
                      <a:cubicBezTo>
                        <a:pt x="417348" y="24768"/>
                        <a:pt x="421678" y="29298"/>
                        <a:pt x="425348" y="34733"/>
                      </a:cubicBezTo>
                      <a:cubicBezTo>
                        <a:pt x="436434" y="51116"/>
                        <a:pt x="450544" y="62924"/>
                        <a:pt x="472977" y="55661"/>
                      </a:cubicBezTo>
                      <a:cubicBezTo>
                        <a:pt x="495533" y="48368"/>
                        <a:pt x="516430" y="57366"/>
                        <a:pt x="538479" y="61204"/>
                      </a:cubicBezTo>
                      <a:cubicBezTo>
                        <a:pt x="571859" y="67024"/>
                        <a:pt x="605624" y="81825"/>
                        <a:pt x="640985" y="64567"/>
                      </a:cubicBezTo>
                      <a:cubicBezTo>
                        <a:pt x="665183" y="52759"/>
                        <a:pt x="706779" y="77941"/>
                        <a:pt x="712321" y="105302"/>
                      </a:cubicBezTo>
                      <a:cubicBezTo>
                        <a:pt x="746439" y="273663"/>
                        <a:pt x="780541" y="442009"/>
                        <a:pt x="814444" y="610400"/>
                      </a:cubicBezTo>
                      <a:cubicBezTo>
                        <a:pt x="819956" y="637808"/>
                        <a:pt x="825315" y="665308"/>
                        <a:pt x="829168" y="692992"/>
                      </a:cubicBezTo>
                      <a:cubicBezTo>
                        <a:pt x="832117" y="714150"/>
                        <a:pt x="840346" y="725912"/>
                        <a:pt x="863869" y="722948"/>
                      </a:cubicBezTo>
                      <a:cubicBezTo>
                        <a:pt x="870195" y="722150"/>
                        <a:pt x="882617" y="717267"/>
                        <a:pt x="882878" y="728476"/>
                      </a:cubicBezTo>
                      <a:cubicBezTo>
                        <a:pt x="883078" y="737228"/>
                        <a:pt x="873527" y="744275"/>
                        <a:pt x="863163" y="745504"/>
                      </a:cubicBezTo>
                      <a:cubicBezTo>
                        <a:pt x="858541" y="746041"/>
                        <a:pt x="852906" y="747039"/>
                        <a:pt x="849237" y="745058"/>
                      </a:cubicBezTo>
                      <a:cubicBezTo>
                        <a:pt x="818067" y="728215"/>
                        <a:pt x="786575" y="732852"/>
                        <a:pt x="754085" y="740560"/>
                      </a:cubicBezTo>
                      <a:cubicBezTo>
                        <a:pt x="739975" y="743907"/>
                        <a:pt x="724282" y="742633"/>
                        <a:pt x="715454" y="726664"/>
                      </a:cubicBezTo>
                      <a:cubicBezTo>
                        <a:pt x="713304" y="722764"/>
                        <a:pt x="709097" y="722672"/>
                        <a:pt x="705182" y="722334"/>
                      </a:cubicBezTo>
                      <a:cubicBezTo>
                        <a:pt x="673014" y="719509"/>
                        <a:pt x="655218" y="709022"/>
                        <a:pt x="638759" y="682597"/>
                      </a:cubicBezTo>
                      <a:cubicBezTo>
                        <a:pt x="627857" y="692040"/>
                        <a:pt x="617354" y="703018"/>
                        <a:pt x="600634" y="695387"/>
                      </a:cubicBezTo>
                      <a:cubicBezTo>
                        <a:pt x="595720" y="693146"/>
                        <a:pt x="588780" y="692485"/>
                        <a:pt x="586369" y="698903"/>
                      </a:cubicBezTo>
                      <a:cubicBezTo>
                        <a:pt x="583805" y="705705"/>
                        <a:pt x="575913" y="714427"/>
                        <a:pt x="583590" y="720384"/>
                      </a:cubicBezTo>
                      <a:cubicBezTo>
                        <a:pt x="599574" y="732775"/>
                        <a:pt x="578968" y="748590"/>
                        <a:pt x="589010" y="761780"/>
                      </a:cubicBezTo>
                      <a:cubicBezTo>
                        <a:pt x="590960" y="764328"/>
                        <a:pt x="580181" y="765342"/>
                        <a:pt x="576235" y="763883"/>
                      </a:cubicBezTo>
                      <a:cubicBezTo>
                        <a:pt x="561388" y="758371"/>
                        <a:pt x="552497" y="764421"/>
                        <a:pt x="545803" y="777026"/>
                      </a:cubicBezTo>
                      <a:cubicBezTo>
                        <a:pt x="536913" y="793778"/>
                        <a:pt x="519685" y="800289"/>
                        <a:pt x="504745" y="812495"/>
                      </a:cubicBezTo>
                      <a:cubicBezTo>
                        <a:pt x="497636" y="802238"/>
                        <a:pt x="506926" y="773433"/>
                        <a:pt x="476509" y="795482"/>
                      </a:cubicBezTo>
                      <a:cubicBezTo>
                        <a:pt x="484247" y="770362"/>
                        <a:pt x="500845" y="753212"/>
                        <a:pt x="494657" y="729888"/>
                      </a:cubicBezTo>
                      <a:cubicBezTo>
                        <a:pt x="494135" y="727938"/>
                        <a:pt x="505943" y="711786"/>
                        <a:pt x="517950" y="715440"/>
                      </a:cubicBezTo>
                      <a:cubicBezTo>
                        <a:pt x="530848" y="719371"/>
                        <a:pt x="541135" y="714089"/>
                        <a:pt x="540199" y="703648"/>
                      </a:cubicBezTo>
                      <a:cubicBezTo>
                        <a:pt x="539323" y="693913"/>
                        <a:pt x="531400" y="682090"/>
                        <a:pt x="517873" y="680263"/>
                      </a:cubicBezTo>
                      <a:cubicBezTo>
                        <a:pt x="507217" y="678820"/>
                        <a:pt x="497713" y="682014"/>
                        <a:pt x="489713" y="689169"/>
                      </a:cubicBezTo>
                      <a:cubicBezTo>
                        <a:pt x="463657" y="712461"/>
                        <a:pt x="445447" y="740406"/>
                        <a:pt x="432211" y="773188"/>
                      </a:cubicBezTo>
                      <a:cubicBezTo>
                        <a:pt x="425670" y="789402"/>
                        <a:pt x="406508" y="799260"/>
                        <a:pt x="394516" y="813662"/>
                      </a:cubicBezTo>
                      <a:cubicBezTo>
                        <a:pt x="376290" y="835558"/>
                        <a:pt x="377473" y="845031"/>
                        <a:pt x="403022" y="854489"/>
                      </a:cubicBezTo>
                      <a:cubicBezTo>
                        <a:pt x="405617" y="855457"/>
                        <a:pt x="408872" y="857499"/>
                        <a:pt x="409686" y="859802"/>
                      </a:cubicBezTo>
                      <a:cubicBezTo>
                        <a:pt x="411206" y="864086"/>
                        <a:pt x="408013" y="867157"/>
                        <a:pt x="404189" y="868723"/>
                      </a:cubicBezTo>
                      <a:cubicBezTo>
                        <a:pt x="393042" y="873298"/>
                        <a:pt x="387038" y="880300"/>
                        <a:pt x="386854" y="893474"/>
                      </a:cubicBezTo>
                      <a:cubicBezTo>
                        <a:pt x="386701" y="904790"/>
                        <a:pt x="375231" y="906372"/>
                        <a:pt x="366863" y="910426"/>
                      </a:cubicBezTo>
                      <a:cubicBezTo>
                        <a:pt x="337536" y="924659"/>
                        <a:pt x="309207" y="940136"/>
                        <a:pt x="296739" y="973409"/>
                      </a:cubicBezTo>
                      <a:cubicBezTo>
                        <a:pt x="294175" y="980273"/>
                        <a:pt x="288156" y="984986"/>
                        <a:pt x="281108" y="986691"/>
                      </a:cubicBezTo>
                      <a:cubicBezTo>
                        <a:pt x="262622" y="991159"/>
                        <a:pt x="248480" y="1003228"/>
                        <a:pt x="232527" y="1012302"/>
                      </a:cubicBezTo>
                      <a:cubicBezTo>
                        <a:pt x="221011" y="1018858"/>
                        <a:pt x="212981" y="1024570"/>
                        <a:pt x="216528" y="1038788"/>
                      </a:cubicBezTo>
                      <a:cubicBezTo>
                        <a:pt x="218340" y="1046035"/>
                        <a:pt x="213795" y="1049905"/>
                        <a:pt x="208313" y="1050427"/>
                      </a:cubicBezTo>
                      <a:cubicBezTo>
                        <a:pt x="193604" y="1051824"/>
                        <a:pt x="179631" y="1057597"/>
                        <a:pt x="164384" y="1056262"/>
                      </a:cubicBezTo>
                      <a:cubicBezTo>
                        <a:pt x="147003" y="1054726"/>
                        <a:pt x="147003" y="1046650"/>
                        <a:pt x="154389" y="1034504"/>
                      </a:cubicBezTo>
                      <a:cubicBezTo>
                        <a:pt x="165674" y="1015956"/>
                        <a:pt x="186295" y="1012609"/>
                        <a:pt x="204106" y="1005853"/>
                      </a:cubicBezTo>
                      <a:cubicBezTo>
                        <a:pt x="214255" y="1001999"/>
                        <a:pt x="223560" y="1001078"/>
                        <a:pt x="223775" y="987535"/>
                      </a:cubicBezTo>
                      <a:cubicBezTo>
                        <a:pt x="223883" y="980703"/>
                        <a:pt x="229042" y="975497"/>
                        <a:pt x="234247" y="972672"/>
                      </a:cubicBezTo>
                      <a:cubicBezTo>
                        <a:pt x="258676" y="959421"/>
                        <a:pt x="267197" y="937833"/>
                        <a:pt x="269393" y="911731"/>
                      </a:cubicBezTo>
                      <a:cubicBezTo>
                        <a:pt x="270575" y="897743"/>
                        <a:pt x="274260" y="884216"/>
                        <a:pt x="285039" y="873590"/>
                      </a:cubicBezTo>
                      <a:cubicBezTo>
                        <a:pt x="290551" y="868155"/>
                        <a:pt x="291089" y="859787"/>
                        <a:pt x="287465" y="853829"/>
                      </a:cubicBezTo>
                      <a:cubicBezTo>
                        <a:pt x="282183" y="845154"/>
                        <a:pt x="274967" y="852017"/>
                        <a:pt x="268948" y="854489"/>
                      </a:cubicBezTo>
                      <a:cubicBezTo>
                        <a:pt x="256925" y="859433"/>
                        <a:pt x="246837" y="866205"/>
                        <a:pt x="235122" y="850728"/>
                      </a:cubicBezTo>
                      <a:cubicBezTo>
                        <a:pt x="222117" y="833515"/>
                        <a:pt x="218217" y="856301"/>
                        <a:pt x="207991" y="861383"/>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04" name="Google Shape;1004;p16"/>
                <p:cNvSpPr/>
                <p:nvPr/>
              </p:nvSpPr>
              <p:spPr>
                <a:xfrm>
                  <a:off x="3545818" y="4210581"/>
                  <a:ext cx="135821" cy="152654"/>
                </a:xfrm>
                <a:custGeom>
                  <a:avLst/>
                  <a:gdLst/>
                  <a:ahLst/>
                  <a:cxnLst/>
                  <a:rect l="l" t="t" r="r" b="b"/>
                  <a:pathLst>
                    <a:path w="211139" h="237307" extrusionOk="0">
                      <a:moveTo>
                        <a:pt x="25311" y="199670"/>
                      </a:moveTo>
                      <a:cubicBezTo>
                        <a:pt x="42047" y="166965"/>
                        <a:pt x="14394" y="138191"/>
                        <a:pt x="2325" y="106330"/>
                      </a:cubicBezTo>
                      <a:cubicBezTo>
                        <a:pt x="-1406" y="96473"/>
                        <a:pt x="-1160" y="90561"/>
                        <a:pt x="6870" y="84297"/>
                      </a:cubicBezTo>
                      <a:cubicBezTo>
                        <a:pt x="19599" y="74378"/>
                        <a:pt x="26063" y="60021"/>
                        <a:pt x="33694" y="46325"/>
                      </a:cubicBezTo>
                      <a:cubicBezTo>
                        <a:pt x="40404" y="34287"/>
                        <a:pt x="37917" y="23969"/>
                        <a:pt x="31790" y="13236"/>
                      </a:cubicBezTo>
                      <a:cubicBezTo>
                        <a:pt x="29840" y="9812"/>
                        <a:pt x="28320" y="6035"/>
                        <a:pt x="30808" y="2258"/>
                      </a:cubicBezTo>
                      <a:cubicBezTo>
                        <a:pt x="33095" y="-1227"/>
                        <a:pt x="36519" y="-45"/>
                        <a:pt x="39038" y="1598"/>
                      </a:cubicBezTo>
                      <a:cubicBezTo>
                        <a:pt x="74491" y="24676"/>
                        <a:pt x="120032" y="26625"/>
                        <a:pt x="152491" y="55876"/>
                      </a:cubicBezTo>
                      <a:cubicBezTo>
                        <a:pt x="156499" y="59484"/>
                        <a:pt x="163516" y="63814"/>
                        <a:pt x="163285" y="67422"/>
                      </a:cubicBezTo>
                      <a:cubicBezTo>
                        <a:pt x="161366" y="96335"/>
                        <a:pt x="183031" y="108311"/>
                        <a:pt x="201840" y="121286"/>
                      </a:cubicBezTo>
                      <a:cubicBezTo>
                        <a:pt x="215582" y="130759"/>
                        <a:pt x="212466" y="137162"/>
                        <a:pt x="203007" y="146850"/>
                      </a:cubicBezTo>
                      <a:cubicBezTo>
                        <a:pt x="194040" y="156032"/>
                        <a:pt x="184490" y="163203"/>
                        <a:pt x="171930" y="166535"/>
                      </a:cubicBezTo>
                      <a:cubicBezTo>
                        <a:pt x="148622" y="172723"/>
                        <a:pt x="125882" y="179341"/>
                        <a:pt x="105599" y="194204"/>
                      </a:cubicBezTo>
                      <a:cubicBezTo>
                        <a:pt x="94590" y="202265"/>
                        <a:pt x="85131" y="209619"/>
                        <a:pt x="78637" y="221903"/>
                      </a:cubicBezTo>
                      <a:cubicBezTo>
                        <a:pt x="74061" y="230563"/>
                        <a:pt x="69823" y="242309"/>
                        <a:pt x="53916" y="235031"/>
                      </a:cubicBezTo>
                      <a:cubicBezTo>
                        <a:pt x="39759" y="228551"/>
                        <a:pt x="22332" y="227461"/>
                        <a:pt x="25326" y="19968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05" name="Google Shape;1005;p16"/>
                <p:cNvSpPr/>
                <p:nvPr/>
              </p:nvSpPr>
              <p:spPr>
                <a:xfrm>
                  <a:off x="2887868" y="4163249"/>
                  <a:ext cx="64550" cy="59569"/>
                </a:xfrm>
                <a:custGeom>
                  <a:avLst/>
                  <a:gdLst/>
                  <a:ahLst/>
                  <a:cxnLst/>
                  <a:rect l="l" t="t" r="r" b="b"/>
                  <a:pathLst>
                    <a:path w="100345" h="92602" extrusionOk="0">
                      <a:moveTo>
                        <a:pt x="871" y="0"/>
                      </a:moveTo>
                      <a:cubicBezTo>
                        <a:pt x="18821" y="2319"/>
                        <a:pt x="35711" y="3915"/>
                        <a:pt x="52401" y="6772"/>
                      </a:cubicBezTo>
                      <a:cubicBezTo>
                        <a:pt x="82526" y="11946"/>
                        <a:pt x="108122" y="54739"/>
                        <a:pt x="98157" y="82054"/>
                      </a:cubicBezTo>
                      <a:cubicBezTo>
                        <a:pt x="96560" y="86430"/>
                        <a:pt x="96176" y="92664"/>
                        <a:pt x="90910" y="92602"/>
                      </a:cubicBezTo>
                      <a:cubicBezTo>
                        <a:pt x="84446" y="92526"/>
                        <a:pt x="81236" y="84941"/>
                        <a:pt x="81974" y="80641"/>
                      </a:cubicBezTo>
                      <a:cubicBezTo>
                        <a:pt x="85981" y="57349"/>
                        <a:pt x="74849" y="61771"/>
                        <a:pt x="61736" y="68665"/>
                      </a:cubicBezTo>
                      <a:cubicBezTo>
                        <a:pt x="54873" y="72273"/>
                        <a:pt x="44063" y="73317"/>
                        <a:pt x="44125" y="65824"/>
                      </a:cubicBezTo>
                      <a:cubicBezTo>
                        <a:pt x="44325" y="44267"/>
                        <a:pt x="22844" y="47368"/>
                        <a:pt x="13877" y="36452"/>
                      </a:cubicBezTo>
                      <a:cubicBezTo>
                        <a:pt x="9332" y="30924"/>
                        <a:pt x="-8172" y="35791"/>
                        <a:pt x="4557" y="19393"/>
                      </a:cubicBezTo>
                      <a:cubicBezTo>
                        <a:pt x="7059" y="16168"/>
                        <a:pt x="-1723" y="9059"/>
                        <a:pt x="871" y="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06" name="Google Shape;1006;p16"/>
                <p:cNvSpPr/>
                <p:nvPr/>
              </p:nvSpPr>
              <p:spPr>
                <a:xfrm>
                  <a:off x="2785637" y="4075501"/>
                  <a:ext cx="94842" cy="81774"/>
                </a:xfrm>
                <a:custGeom>
                  <a:avLst/>
                  <a:gdLst/>
                  <a:ahLst/>
                  <a:cxnLst/>
                  <a:rect l="l" t="t" r="r" b="b"/>
                  <a:pathLst>
                    <a:path w="147436" h="127121" extrusionOk="0">
                      <a:moveTo>
                        <a:pt x="0" y="0"/>
                      </a:moveTo>
                      <a:cubicBezTo>
                        <a:pt x="27930" y="13972"/>
                        <a:pt x="56489" y="25135"/>
                        <a:pt x="78123" y="46877"/>
                      </a:cubicBezTo>
                      <a:cubicBezTo>
                        <a:pt x="100402" y="69294"/>
                        <a:pt x="121745" y="92633"/>
                        <a:pt x="143686" y="115373"/>
                      </a:cubicBezTo>
                      <a:cubicBezTo>
                        <a:pt x="146711" y="118505"/>
                        <a:pt x="149045" y="121269"/>
                        <a:pt x="146036" y="125184"/>
                      </a:cubicBezTo>
                      <a:cubicBezTo>
                        <a:pt x="143594" y="128347"/>
                        <a:pt x="139710" y="127135"/>
                        <a:pt x="137760" y="125108"/>
                      </a:cubicBezTo>
                      <a:cubicBezTo>
                        <a:pt x="124601" y="111488"/>
                        <a:pt x="101754" y="113761"/>
                        <a:pt x="93109" y="88840"/>
                      </a:cubicBezTo>
                      <a:cubicBezTo>
                        <a:pt x="86384" y="69448"/>
                        <a:pt x="66746" y="51038"/>
                        <a:pt x="39399" y="50393"/>
                      </a:cubicBezTo>
                      <a:cubicBezTo>
                        <a:pt x="30709" y="50178"/>
                        <a:pt x="21895" y="43760"/>
                        <a:pt x="17258" y="35054"/>
                      </a:cubicBezTo>
                      <a:cubicBezTo>
                        <a:pt x="11132" y="23569"/>
                        <a:pt x="5727" y="11700"/>
                        <a:pt x="15" y="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07" name="Google Shape;1007;p16"/>
                <p:cNvSpPr/>
                <p:nvPr/>
              </p:nvSpPr>
              <p:spPr>
                <a:xfrm>
                  <a:off x="3468663" y="4113611"/>
                  <a:ext cx="70869" cy="41306"/>
                </a:xfrm>
                <a:custGeom>
                  <a:avLst/>
                  <a:gdLst/>
                  <a:ahLst/>
                  <a:cxnLst/>
                  <a:rect l="l" t="t" r="r" b="b"/>
                  <a:pathLst>
                    <a:path w="110168" h="64212" extrusionOk="0">
                      <a:moveTo>
                        <a:pt x="63381" y="63654"/>
                      </a:moveTo>
                      <a:cubicBezTo>
                        <a:pt x="45770" y="65819"/>
                        <a:pt x="39014" y="61765"/>
                        <a:pt x="41072" y="50341"/>
                      </a:cubicBezTo>
                      <a:cubicBezTo>
                        <a:pt x="44158" y="33298"/>
                        <a:pt x="35989" y="26250"/>
                        <a:pt x="20604" y="23947"/>
                      </a:cubicBezTo>
                      <a:cubicBezTo>
                        <a:pt x="16812" y="23379"/>
                        <a:pt x="12558" y="22412"/>
                        <a:pt x="9641" y="20185"/>
                      </a:cubicBezTo>
                      <a:cubicBezTo>
                        <a:pt x="4467" y="16224"/>
                        <a:pt x="-4116" y="12278"/>
                        <a:pt x="2271" y="3756"/>
                      </a:cubicBezTo>
                      <a:cubicBezTo>
                        <a:pt x="7983" y="-3875"/>
                        <a:pt x="13664" y="1714"/>
                        <a:pt x="17549" y="6505"/>
                      </a:cubicBezTo>
                      <a:cubicBezTo>
                        <a:pt x="26255" y="17268"/>
                        <a:pt x="35283" y="19602"/>
                        <a:pt x="47981" y="12354"/>
                      </a:cubicBezTo>
                      <a:cubicBezTo>
                        <a:pt x="57270" y="7057"/>
                        <a:pt x="107618" y="27018"/>
                        <a:pt x="109675" y="36369"/>
                      </a:cubicBezTo>
                      <a:cubicBezTo>
                        <a:pt x="111732" y="45689"/>
                        <a:pt x="107310" y="53197"/>
                        <a:pt x="97330" y="55684"/>
                      </a:cubicBezTo>
                      <a:cubicBezTo>
                        <a:pt x="83787" y="59078"/>
                        <a:pt x="70153" y="62072"/>
                        <a:pt x="63366" y="6363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08" name="Google Shape;1008;p16"/>
                <p:cNvSpPr/>
                <p:nvPr/>
              </p:nvSpPr>
              <p:spPr>
                <a:xfrm>
                  <a:off x="3098789" y="3955451"/>
                  <a:ext cx="45264" cy="33184"/>
                </a:xfrm>
                <a:custGeom>
                  <a:avLst/>
                  <a:gdLst/>
                  <a:ahLst/>
                  <a:cxnLst/>
                  <a:rect l="l" t="t" r="r" b="b"/>
                  <a:pathLst>
                    <a:path w="70364" h="51585" extrusionOk="0">
                      <a:moveTo>
                        <a:pt x="45668" y="466"/>
                      </a:moveTo>
                      <a:cubicBezTo>
                        <a:pt x="55034" y="235"/>
                        <a:pt x="63618" y="-732"/>
                        <a:pt x="68132" y="9694"/>
                      </a:cubicBezTo>
                      <a:cubicBezTo>
                        <a:pt x="73214" y="21440"/>
                        <a:pt x="68899" y="32126"/>
                        <a:pt x="62420" y="40280"/>
                      </a:cubicBezTo>
                      <a:cubicBezTo>
                        <a:pt x="57338" y="46698"/>
                        <a:pt x="49799" y="55081"/>
                        <a:pt x="38344" y="50045"/>
                      </a:cubicBezTo>
                      <a:cubicBezTo>
                        <a:pt x="30498" y="46590"/>
                        <a:pt x="22360" y="43811"/>
                        <a:pt x="14437" y="40495"/>
                      </a:cubicBezTo>
                      <a:cubicBezTo>
                        <a:pt x="7589" y="37623"/>
                        <a:pt x="-1086" y="36886"/>
                        <a:pt x="112" y="25494"/>
                      </a:cubicBezTo>
                      <a:cubicBezTo>
                        <a:pt x="1248" y="14715"/>
                        <a:pt x="6115" y="7544"/>
                        <a:pt x="16648" y="5701"/>
                      </a:cubicBezTo>
                      <a:cubicBezTo>
                        <a:pt x="26583" y="3967"/>
                        <a:pt x="35841" y="-1638"/>
                        <a:pt x="45668" y="466"/>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09" name="Google Shape;1009;p16"/>
                <p:cNvSpPr/>
                <p:nvPr/>
              </p:nvSpPr>
              <p:spPr>
                <a:xfrm>
                  <a:off x="3284404" y="4027556"/>
                  <a:ext cx="33526" cy="36997"/>
                </a:xfrm>
                <a:custGeom>
                  <a:avLst/>
                  <a:gdLst/>
                  <a:ahLst/>
                  <a:cxnLst/>
                  <a:rect l="l" t="t" r="r" b="b"/>
                  <a:pathLst>
                    <a:path w="52118" h="57513" extrusionOk="0">
                      <a:moveTo>
                        <a:pt x="26977" y="57504"/>
                      </a:moveTo>
                      <a:cubicBezTo>
                        <a:pt x="15124" y="57227"/>
                        <a:pt x="-3025" y="35885"/>
                        <a:pt x="430" y="22388"/>
                      </a:cubicBezTo>
                      <a:cubicBezTo>
                        <a:pt x="4483" y="6542"/>
                        <a:pt x="24260" y="155"/>
                        <a:pt x="34394" y="1"/>
                      </a:cubicBezTo>
                      <a:cubicBezTo>
                        <a:pt x="48105" y="-198"/>
                        <a:pt x="50255" y="21498"/>
                        <a:pt x="51913" y="33536"/>
                      </a:cubicBezTo>
                      <a:cubicBezTo>
                        <a:pt x="53725" y="46663"/>
                        <a:pt x="43422" y="57887"/>
                        <a:pt x="26977" y="57504"/>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10" name="Google Shape;1010;p16"/>
                <p:cNvSpPr/>
                <p:nvPr/>
              </p:nvSpPr>
              <p:spPr>
                <a:xfrm>
                  <a:off x="2755033" y="4056509"/>
                  <a:ext cx="32154" cy="49870"/>
                </a:xfrm>
                <a:custGeom>
                  <a:avLst/>
                  <a:gdLst/>
                  <a:ahLst/>
                  <a:cxnLst/>
                  <a:rect l="l" t="t" r="r" b="b"/>
                  <a:pathLst>
                    <a:path w="49984" h="77525" extrusionOk="0">
                      <a:moveTo>
                        <a:pt x="39421" y="20725"/>
                      </a:moveTo>
                      <a:cubicBezTo>
                        <a:pt x="27767" y="38229"/>
                        <a:pt x="37010" y="51895"/>
                        <a:pt x="47881" y="65453"/>
                      </a:cubicBezTo>
                      <a:cubicBezTo>
                        <a:pt x="50353" y="68539"/>
                        <a:pt x="51182" y="73099"/>
                        <a:pt x="47374" y="75924"/>
                      </a:cubicBezTo>
                      <a:cubicBezTo>
                        <a:pt x="42553" y="79502"/>
                        <a:pt x="39283" y="76523"/>
                        <a:pt x="35905" y="72500"/>
                      </a:cubicBezTo>
                      <a:cubicBezTo>
                        <a:pt x="28734" y="63963"/>
                        <a:pt x="23376" y="52263"/>
                        <a:pt x="8006" y="57499"/>
                      </a:cubicBezTo>
                      <a:cubicBezTo>
                        <a:pt x="3630" y="58989"/>
                        <a:pt x="-915" y="54044"/>
                        <a:pt x="160" y="48547"/>
                      </a:cubicBezTo>
                      <a:cubicBezTo>
                        <a:pt x="2540" y="36418"/>
                        <a:pt x="4919" y="24180"/>
                        <a:pt x="8850" y="12526"/>
                      </a:cubicBezTo>
                      <a:cubicBezTo>
                        <a:pt x="11245" y="5448"/>
                        <a:pt x="15606" y="-2091"/>
                        <a:pt x="25817" y="534"/>
                      </a:cubicBezTo>
                      <a:cubicBezTo>
                        <a:pt x="36120" y="3175"/>
                        <a:pt x="36642" y="12588"/>
                        <a:pt x="39406" y="2072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11" name="Google Shape;1011;p16"/>
                <p:cNvSpPr/>
                <p:nvPr/>
              </p:nvSpPr>
              <p:spPr>
                <a:xfrm>
                  <a:off x="2344968" y="4195219"/>
                  <a:ext cx="43656" cy="36145"/>
                </a:xfrm>
                <a:custGeom>
                  <a:avLst/>
                  <a:gdLst/>
                  <a:ahLst/>
                  <a:cxnLst/>
                  <a:rect l="l" t="t" r="r" b="b"/>
                  <a:pathLst>
                    <a:path w="67865" h="56188" extrusionOk="0">
                      <a:moveTo>
                        <a:pt x="67866" y="6638"/>
                      </a:moveTo>
                      <a:cubicBezTo>
                        <a:pt x="48734" y="12857"/>
                        <a:pt x="59068" y="38268"/>
                        <a:pt x="48796" y="42199"/>
                      </a:cubicBezTo>
                      <a:cubicBezTo>
                        <a:pt x="39107" y="45915"/>
                        <a:pt x="33871" y="60409"/>
                        <a:pt x="17811" y="54989"/>
                      </a:cubicBezTo>
                      <a:cubicBezTo>
                        <a:pt x="5082" y="50690"/>
                        <a:pt x="-323" y="42122"/>
                        <a:pt x="15" y="33800"/>
                      </a:cubicBezTo>
                      <a:cubicBezTo>
                        <a:pt x="368" y="24987"/>
                        <a:pt x="8736" y="25862"/>
                        <a:pt x="19039" y="27919"/>
                      </a:cubicBezTo>
                      <a:cubicBezTo>
                        <a:pt x="31967" y="30499"/>
                        <a:pt x="39568" y="13502"/>
                        <a:pt x="49717" y="5272"/>
                      </a:cubicBezTo>
                      <a:cubicBezTo>
                        <a:pt x="55106" y="911"/>
                        <a:pt x="60619" y="-4617"/>
                        <a:pt x="67851" y="663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12" name="Google Shape;1012;p16"/>
                <p:cNvSpPr/>
                <p:nvPr/>
              </p:nvSpPr>
              <p:spPr>
                <a:xfrm>
                  <a:off x="2682510" y="4064776"/>
                  <a:ext cx="44446" cy="30411"/>
                </a:xfrm>
                <a:custGeom>
                  <a:avLst/>
                  <a:gdLst/>
                  <a:ahLst/>
                  <a:cxnLst/>
                  <a:rect l="l" t="t" r="r" b="b"/>
                  <a:pathLst>
                    <a:path w="69093" h="47275" extrusionOk="0">
                      <a:moveTo>
                        <a:pt x="69094" y="46597"/>
                      </a:moveTo>
                      <a:cubicBezTo>
                        <a:pt x="47659" y="50236"/>
                        <a:pt x="29986" y="38336"/>
                        <a:pt x="10901" y="32364"/>
                      </a:cubicBezTo>
                      <a:cubicBezTo>
                        <a:pt x="-1567" y="28464"/>
                        <a:pt x="6125" y="15597"/>
                        <a:pt x="920" y="8196"/>
                      </a:cubicBezTo>
                      <a:cubicBezTo>
                        <a:pt x="-1014" y="5447"/>
                        <a:pt x="183" y="1916"/>
                        <a:pt x="3745" y="764"/>
                      </a:cubicBezTo>
                      <a:cubicBezTo>
                        <a:pt x="12651" y="-2122"/>
                        <a:pt x="17964" y="3743"/>
                        <a:pt x="24197" y="8764"/>
                      </a:cubicBezTo>
                      <a:cubicBezTo>
                        <a:pt x="33855" y="16533"/>
                        <a:pt x="44281" y="23412"/>
                        <a:pt x="54768" y="30045"/>
                      </a:cubicBezTo>
                      <a:cubicBezTo>
                        <a:pt x="61386" y="34221"/>
                        <a:pt x="69155" y="36893"/>
                        <a:pt x="69032" y="46643"/>
                      </a:cubicBezTo>
                      <a:lnTo>
                        <a:pt x="69094" y="46597"/>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13" name="Google Shape;1013;p16"/>
                <p:cNvSpPr/>
                <p:nvPr/>
              </p:nvSpPr>
              <p:spPr>
                <a:xfrm>
                  <a:off x="2869464" y="4194590"/>
                  <a:ext cx="43173" cy="38708"/>
                </a:xfrm>
                <a:custGeom>
                  <a:avLst/>
                  <a:gdLst/>
                  <a:ahLst/>
                  <a:cxnLst/>
                  <a:rect l="l" t="t" r="r" b="b"/>
                  <a:pathLst>
                    <a:path w="67114" h="60173" extrusionOk="0">
                      <a:moveTo>
                        <a:pt x="0" y="0"/>
                      </a:moveTo>
                      <a:cubicBezTo>
                        <a:pt x="33872" y="7001"/>
                        <a:pt x="43699" y="39092"/>
                        <a:pt x="67114" y="60174"/>
                      </a:cubicBezTo>
                      <a:cubicBezTo>
                        <a:pt x="26440" y="56550"/>
                        <a:pt x="10625" y="41871"/>
                        <a:pt x="0" y="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14" name="Google Shape;1014;p16"/>
                <p:cNvSpPr/>
                <p:nvPr/>
              </p:nvSpPr>
              <p:spPr>
                <a:xfrm>
                  <a:off x="2738312" y="4100853"/>
                  <a:ext cx="26185" cy="15104"/>
                </a:xfrm>
                <a:custGeom>
                  <a:avLst/>
                  <a:gdLst/>
                  <a:ahLst/>
                  <a:cxnLst/>
                  <a:rect l="l" t="t" r="r" b="b"/>
                  <a:pathLst>
                    <a:path w="40705" h="23480" extrusionOk="0">
                      <a:moveTo>
                        <a:pt x="24542" y="23481"/>
                      </a:moveTo>
                      <a:cubicBezTo>
                        <a:pt x="14116" y="22252"/>
                        <a:pt x="1372" y="22959"/>
                        <a:pt x="52" y="9216"/>
                      </a:cubicBezTo>
                      <a:cubicBezTo>
                        <a:pt x="-762" y="833"/>
                        <a:pt x="8205" y="-871"/>
                        <a:pt x="15590" y="357"/>
                      </a:cubicBezTo>
                      <a:cubicBezTo>
                        <a:pt x="26507" y="2154"/>
                        <a:pt x="39021" y="5808"/>
                        <a:pt x="40587" y="17201"/>
                      </a:cubicBezTo>
                      <a:cubicBezTo>
                        <a:pt x="42015" y="27580"/>
                        <a:pt x="30146" y="21224"/>
                        <a:pt x="24542" y="23481"/>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15" name="Google Shape;1015;p16"/>
                <p:cNvSpPr/>
                <p:nvPr/>
              </p:nvSpPr>
              <p:spPr>
                <a:xfrm>
                  <a:off x="2069513" y="4061556"/>
                  <a:ext cx="25301" cy="14718"/>
                </a:xfrm>
                <a:custGeom>
                  <a:avLst/>
                  <a:gdLst/>
                  <a:ahLst/>
                  <a:cxnLst/>
                  <a:rect l="l" t="t" r="r" b="b"/>
                  <a:pathLst>
                    <a:path w="39332" h="22879" extrusionOk="0">
                      <a:moveTo>
                        <a:pt x="0" y="7475"/>
                      </a:moveTo>
                      <a:cubicBezTo>
                        <a:pt x="13113" y="-4962"/>
                        <a:pt x="25719" y="228"/>
                        <a:pt x="36743" y="7844"/>
                      </a:cubicBezTo>
                      <a:cubicBezTo>
                        <a:pt x="42040" y="11498"/>
                        <a:pt x="38417" y="18914"/>
                        <a:pt x="32981" y="20972"/>
                      </a:cubicBezTo>
                      <a:cubicBezTo>
                        <a:pt x="18087" y="26638"/>
                        <a:pt x="8230" y="18960"/>
                        <a:pt x="0" y="747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16" name="Google Shape;1016;p16"/>
                <p:cNvSpPr/>
                <p:nvPr/>
              </p:nvSpPr>
              <p:spPr>
                <a:xfrm>
                  <a:off x="2771212" y="4125625"/>
                  <a:ext cx="18054" cy="20210"/>
                </a:xfrm>
                <a:custGeom>
                  <a:avLst/>
                  <a:gdLst/>
                  <a:ahLst/>
                  <a:cxnLst/>
                  <a:rect l="l" t="t" r="r" b="b"/>
                  <a:pathLst>
                    <a:path w="28065" h="31417" extrusionOk="0">
                      <a:moveTo>
                        <a:pt x="28059" y="24080"/>
                      </a:moveTo>
                      <a:cubicBezTo>
                        <a:pt x="28228" y="30023"/>
                        <a:pt x="25049" y="32510"/>
                        <a:pt x="20811" y="30974"/>
                      </a:cubicBezTo>
                      <a:cubicBezTo>
                        <a:pt x="10846" y="27382"/>
                        <a:pt x="2893" y="19842"/>
                        <a:pt x="144" y="10277"/>
                      </a:cubicBezTo>
                      <a:cubicBezTo>
                        <a:pt x="-1176" y="5716"/>
                        <a:pt x="6823" y="-1285"/>
                        <a:pt x="13533" y="204"/>
                      </a:cubicBezTo>
                      <a:cubicBezTo>
                        <a:pt x="26185" y="3014"/>
                        <a:pt x="23161" y="16587"/>
                        <a:pt x="28059" y="2408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17" name="Google Shape;1017;p16"/>
                <p:cNvSpPr/>
                <p:nvPr/>
              </p:nvSpPr>
              <p:spPr>
                <a:xfrm>
                  <a:off x="2812797" y="4119797"/>
                  <a:ext cx="16456" cy="32864"/>
                </a:xfrm>
                <a:custGeom>
                  <a:avLst/>
                  <a:gdLst/>
                  <a:ahLst/>
                  <a:cxnLst/>
                  <a:rect l="l" t="t" r="r" b="b"/>
                  <a:pathLst>
                    <a:path w="25582" h="51089" extrusionOk="0">
                      <a:moveTo>
                        <a:pt x="21699" y="51089"/>
                      </a:moveTo>
                      <a:cubicBezTo>
                        <a:pt x="13822" y="34691"/>
                        <a:pt x="7435" y="21532"/>
                        <a:pt x="1185" y="8297"/>
                      </a:cubicBezTo>
                      <a:cubicBezTo>
                        <a:pt x="-150" y="5471"/>
                        <a:pt x="-1072" y="2001"/>
                        <a:pt x="2506" y="312"/>
                      </a:cubicBezTo>
                      <a:cubicBezTo>
                        <a:pt x="4210" y="-501"/>
                        <a:pt x="8709" y="497"/>
                        <a:pt x="8724" y="804"/>
                      </a:cubicBezTo>
                      <a:cubicBezTo>
                        <a:pt x="9461" y="17509"/>
                        <a:pt x="35134" y="26614"/>
                        <a:pt x="21699" y="51089"/>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18" name="Google Shape;1018;p16"/>
                <p:cNvSpPr/>
                <p:nvPr/>
              </p:nvSpPr>
              <p:spPr>
                <a:xfrm>
                  <a:off x="2802033" y="4153659"/>
                  <a:ext cx="20919" cy="25750"/>
                </a:xfrm>
                <a:custGeom>
                  <a:avLst/>
                  <a:gdLst/>
                  <a:ahLst/>
                  <a:cxnLst/>
                  <a:rect l="l" t="t" r="r" b="b"/>
                  <a:pathLst>
                    <a:path w="32520" h="40029" extrusionOk="0">
                      <a:moveTo>
                        <a:pt x="32521" y="40029"/>
                      </a:moveTo>
                      <a:cubicBezTo>
                        <a:pt x="8967" y="36667"/>
                        <a:pt x="14863" y="10456"/>
                        <a:pt x="0" y="0"/>
                      </a:cubicBezTo>
                      <a:cubicBezTo>
                        <a:pt x="23001" y="3163"/>
                        <a:pt x="22724" y="25719"/>
                        <a:pt x="32521" y="40029"/>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19" name="Google Shape;1019;p16"/>
                <p:cNvSpPr/>
                <p:nvPr/>
              </p:nvSpPr>
              <p:spPr>
                <a:xfrm>
                  <a:off x="2143979" y="4279168"/>
                  <a:ext cx="17599" cy="17882"/>
                </a:xfrm>
                <a:custGeom>
                  <a:avLst/>
                  <a:gdLst/>
                  <a:ahLst/>
                  <a:cxnLst/>
                  <a:rect l="l" t="t" r="r" b="b"/>
                  <a:pathLst>
                    <a:path w="27359" h="27799" extrusionOk="0">
                      <a:moveTo>
                        <a:pt x="27221" y="0"/>
                      </a:moveTo>
                      <a:cubicBezTo>
                        <a:pt x="27144" y="768"/>
                        <a:pt x="27298" y="1674"/>
                        <a:pt x="26945" y="2303"/>
                      </a:cubicBezTo>
                      <a:cubicBezTo>
                        <a:pt x="21770" y="11593"/>
                        <a:pt x="24948" y="27131"/>
                        <a:pt x="8212" y="27792"/>
                      </a:cubicBezTo>
                      <a:cubicBezTo>
                        <a:pt x="3990" y="27960"/>
                        <a:pt x="-770" y="25535"/>
                        <a:pt x="105" y="21481"/>
                      </a:cubicBezTo>
                      <a:cubicBezTo>
                        <a:pt x="3145" y="7247"/>
                        <a:pt x="14722" y="2764"/>
                        <a:pt x="27359" y="154"/>
                      </a:cubicBezTo>
                      <a:lnTo>
                        <a:pt x="27221" y="15"/>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20" name="Google Shape;1020;p16"/>
                <p:cNvSpPr/>
                <p:nvPr/>
              </p:nvSpPr>
              <p:spPr>
                <a:xfrm>
                  <a:off x="2086907" y="4306928"/>
                  <a:ext cx="22264" cy="11443"/>
                </a:xfrm>
                <a:custGeom>
                  <a:avLst/>
                  <a:gdLst/>
                  <a:ahLst/>
                  <a:cxnLst/>
                  <a:rect l="l" t="t" r="r" b="b"/>
                  <a:pathLst>
                    <a:path w="34610" h="17789" extrusionOk="0">
                      <a:moveTo>
                        <a:pt x="15" y="13182"/>
                      </a:moveTo>
                      <a:cubicBezTo>
                        <a:pt x="4913" y="6840"/>
                        <a:pt x="10779" y="5029"/>
                        <a:pt x="16736" y="3739"/>
                      </a:cubicBezTo>
                      <a:cubicBezTo>
                        <a:pt x="22295" y="2526"/>
                        <a:pt x="27976" y="-3401"/>
                        <a:pt x="33519" y="2741"/>
                      </a:cubicBezTo>
                      <a:cubicBezTo>
                        <a:pt x="34962" y="4338"/>
                        <a:pt x="34885" y="8683"/>
                        <a:pt x="33810" y="10955"/>
                      </a:cubicBezTo>
                      <a:cubicBezTo>
                        <a:pt x="30709" y="17496"/>
                        <a:pt x="24275" y="18172"/>
                        <a:pt x="18041" y="17527"/>
                      </a:cubicBezTo>
                      <a:cubicBezTo>
                        <a:pt x="12391" y="16943"/>
                        <a:pt x="5865" y="20214"/>
                        <a:pt x="0" y="13166"/>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21" name="Google Shape;1021;p16"/>
                <p:cNvSpPr/>
                <p:nvPr/>
              </p:nvSpPr>
              <p:spPr>
                <a:xfrm>
                  <a:off x="2851643" y="4159056"/>
                  <a:ext cx="21336" cy="14224"/>
                </a:xfrm>
                <a:custGeom>
                  <a:avLst/>
                  <a:gdLst/>
                  <a:ahLst/>
                  <a:cxnLst/>
                  <a:rect l="l" t="t" r="r" b="b"/>
                  <a:pathLst>
                    <a:path w="33168" h="22111" extrusionOk="0">
                      <a:moveTo>
                        <a:pt x="33154" y="12861"/>
                      </a:moveTo>
                      <a:cubicBezTo>
                        <a:pt x="20916" y="20000"/>
                        <a:pt x="13162" y="27094"/>
                        <a:pt x="5132" y="17344"/>
                      </a:cubicBezTo>
                      <a:cubicBezTo>
                        <a:pt x="2061" y="13613"/>
                        <a:pt x="-3651" y="4017"/>
                        <a:pt x="3305" y="1023"/>
                      </a:cubicBezTo>
                      <a:cubicBezTo>
                        <a:pt x="14605" y="-3845"/>
                        <a:pt x="19396" y="10097"/>
                        <a:pt x="33169" y="1284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22" name="Google Shape;1022;p16"/>
                <p:cNvSpPr/>
                <p:nvPr/>
              </p:nvSpPr>
              <p:spPr>
                <a:xfrm>
                  <a:off x="2167969" y="4273816"/>
                  <a:ext cx="13650" cy="16247"/>
                </a:xfrm>
                <a:custGeom>
                  <a:avLst/>
                  <a:gdLst/>
                  <a:ahLst/>
                  <a:cxnLst/>
                  <a:rect l="l" t="t" r="r" b="b"/>
                  <a:pathLst>
                    <a:path w="21219" h="25256" extrusionOk="0">
                      <a:moveTo>
                        <a:pt x="21204" y="17548"/>
                      </a:moveTo>
                      <a:cubicBezTo>
                        <a:pt x="18855" y="23045"/>
                        <a:pt x="13819" y="26023"/>
                        <a:pt x="9965" y="25086"/>
                      </a:cubicBezTo>
                      <a:cubicBezTo>
                        <a:pt x="814" y="22860"/>
                        <a:pt x="31" y="14262"/>
                        <a:pt x="0" y="6508"/>
                      </a:cubicBezTo>
                      <a:cubicBezTo>
                        <a:pt x="-15" y="2208"/>
                        <a:pt x="3486" y="-1308"/>
                        <a:pt x="7785" y="473"/>
                      </a:cubicBezTo>
                      <a:cubicBezTo>
                        <a:pt x="15308" y="3590"/>
                        <a:pt x="18502" y="10761"/>
                        <a:pt x="21220" y="1754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23" name="Google Shape;1023;p16"/>
                <p:cNvSpPr/>
                <p:nvPr/>
              </p:nvSpPr>
              <p:spPr>
                <a:xfrm>
                  <a:off x="3398990" y="4082851"/>
                  <a:ext cx="15930" cy="8525"/>
                </a:xfrm>
                <a:custGeom>
                  <a:avLst/>
                  <a:gdLst/>
                  <a:ahLst/>
                  <a:cxnLst/>
                  <a:rect l="l" t="t" r="r" b="b"/>
                  <a:pathLst>
                    <a:path w="24764" h="13253" extrusionOk="0">
                      <a:moveTo>
                        <a:pt x="24765" y="6125"/>
                      </a:moveTo>
                      <a:cubicBezTo>
                        <a:pt x="21617" y="13157"/>
                        <a:pt x="15398" y="13526"/>
                        <a:pt x="9011" y="13157"/>
                      </a:cubicBezTo>
                      <a:cubicBezTo>
                        <a:pt x="4205" y="12881"/>
                        <a:pt x="-1261" y="11883"/>
                        <a:pt x="259" y="5465"/>
                      </a:cubicBezTo>
                      <a:cubicBezTo>
                        <a:pt x="1994" y="-1798"/>
                        <a:pt x="8888" y="336"/>
                        <a:pt x="13986" y="168"/>
                      </a:cubicBezTo>
                      <a:cubicBezTo>
                        <a:pt x="18469" y="29"/>
                        <a:pt x="23720" y="-447"/>
                        <a:pt x="24765" y="612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24" name="Google Shape;1024;p16"/>
                <p:cNvSpPr/>
                <p:nvPr/>
              </p:nvSpPr>
              <p:spPr>
                <a:xfrm>
                  <a:off x="2793676" y="4126297"/>
                  <a:ext cx="11330" cy="15223"/>
                </a:xfrm>
                <a:custGeom>
                  <a:avLst/>
                  <a:gdLst/>
                  <a:ahLst/>
                  <a:cxnLst/>
                  <a:rect l="l" t="t" r="r" b="b"/>
                  <a:pathLst>
                    <a:path w="17613" h="23664" extrusionOk="0">
                      <a:moveTo>
                        <a:pt x="17613" y="23665"/>
                      </a:moveTo>
                      <a:cubicBezTo>
                        <a:pt x="5422" y="20548"/>
                        <a:pt x="-1272" y="16402"/>
                        <a:pt x="201" y="5547"/>
                      </a:cubicBezTo>
                      <a:cubicBezTo>
                        <a:pt x="662" y="2092"/>
                        <a:pt x="3119" y="-1009"/>
                        <a:pt x="6036" y="311"/>
                      </a:cubicBezTo>
                      <a:cubicBezTo>
                        <a:pt x="14988" y="4349"/>
                        <a:pt x="13698" y="13930"/>
                        <a:pt x="17598" y="2366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25" name="Google Shape;1025;p16"/>
                <p:cNvSpPr/>
                <p:nvPr/>
              </p:nvSpPr>
              <p:spPr>
                <a:xfrm>
                  <a:off x="2035936" y="3907858"/>
                  <a:ext cx="8733" cy="8043"/>
                </a:xfrm>
                <a:custGeom>
                  <a:avLst/>
                  <a:gdLst/>
                  <a:ahLst/>
                  <a:cxnLst/>
                  <a:rect l="l" t="t" r="r" b="b"/>
                  <a:pathLst>
                    <a:path w="13575" h="12503" extrusionOk="0">
                      <a:moveTo>
                        <a:pt x="13212" y="7768"/>
                      </a:moveTo>
                      <a:cubicBezTo>
                        <a:pt x="14364" y="10716"/>
                        <a:pt x="12614" y="12266"/>
                        <a:pt x="10218" y="12466"/>
                      </a:cubicBezTo>
                      <a:cubicBezTo>
                        <a:pt x="4890" y="12880"/>
                        <a:pt x="1405" y="9810"/>
                        <a:pt x="38" y="5004"/>
                      </a:cubicBezTo>
                      <a:cubicBezTo>
                        <a:pt x="-315" y="3775"/>
                        <a:pt x="1850" y="628"/>
                        <a:pt x="3324" y="274"/>
                      </a:cubicBezTo>
                      <a:cubicBezTo>
                        <a:pt x="9297" y="-1199"/>
                        <a:pt x="11201" y="3545"/>
                        <a:pt x="13212" y="776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26" name="Google Shape;1026;p16"/>
                <p:cNvSpPr/>
                <p:nvPr/>
              </p:nvSpPr>
              <p:spPr>
                <a:xfrm>
                  <a:off x="2026849" y="3895885"/>
                  <a:ext cx="7175" cy="7131"/>
                </a:xfrm>
                <a:custGeom>
                  <a:avLst/>
                  <a:gdLst/>
                  <a:ahLst/>
                  <a:cxnLst/>
                  <a:rect l="l" t="t" r="r" b="b"/>
                  <a:pathLst>
                    <a:path w="11154" h="11085" extrusionOk="0">
                      <a:moveTo>
                        <a:pt x="11155" y="5021"/>
                      </a:moveTo>
                      <a:cubicBezTo>
                        <a:pt x="10955" y="7969"/>
                        <a:pt x="11001" y="11823"/>
                        <a:pt x="6794" y="10964"/>
                      </a:cubicBezTo>
                      <a:cubicBezTo>
                        <a:pt x="4353" y="10472"/>
                        <a:pt x="1435" y="8031"/>
                        <a:pt x="422" y="5727"/>
                      </a:cubicBezTo>
                      <a:cubicBezTo>
                        <a:pt x="-914" y="2641"/>
                        <a:pt x="1021" y="-30"/>
                        <a:pt x="4829" y="0"/>
                      </a:cubicBezTo>
                      <a:cubicBezTo>
                        <a:pt x="8053" y="31"/>
                        <a:pt x="10571" y="1382"/>
                        <a:pt x="11139" y="5006"/>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27" name="Google Shape;1027;p16"/>
                <p:cNvSpPr/>
                <p:nvPr/>
              </p:nvSpPr>
              <p:spPr>
                <a:xfrm>
                  <a:off x="2726917" y="4094742"/>
                  <a:ext cx="2262" cy="3950"/>
                </a:xfrm>
                <a:custGeom>
                  <a:avLst/>
                  <a:gdLst/>
                  <a:ahLst/>
                  <a:cxnLst/>
                  <a:rect l="l" t="t" r="r" b="b"/>
                  <a:pathLst>
                    <a:path w="3516" h="6141" extrusionOk="0">
                      <a:moveTo>
                        <a:pt x="0" y="61"/>
                      </a:moveTo>
                      <a:cubicBezTo>
                        <a:pt x="1167" y="1704"/>
                        <a:pt x="2349" y="3347"/>
                        <a:pt x="3516" y="4990"/>
                      </a:cubicBezTo>
                      <a:cubicBezTo>
                        <a:pt x="2917" y="5374"/>
                        <a:pt x="2319" y="5758"/>
                        <a:pt x="1720" y="6142"/>
                      </a:cubicBezTo>
                      <a:cubicBezTo>
                        <a:pt x="1167" y="4100"/>
                        <a:pt x="614" y="2058"/>
                        <a:pt x="61" y="0"/>
                      </a:cubicBezTo>
                      <a:lnTo>
                        <a:pt x="0" y="46"/>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28" name="Google Shape;1028;p16"/>
                <p:cNvSpPr/>
                <p:nvPr/>
              </p:nvSpPr>
              <p:spPr>
                <a:xfrm>
                  <a:off x="2161500" y="4277973"/>
                  <a:ext cx="1274" cy="1274"/>
                </a:xfrm>
                <a:custGeom>
                  <a:avLst/>
                  <a:gdLst/>
                  <a:ahLst/>
                  <a:cxnLst/>
                  <a:rect l="l" t="t" r="r" b="b"/>
                  <a:pathLst>
                    <a:path w="1980" h="1980" extrusionOk="0">
                      <a:moveTo>
                        <a:pt x="123" y="1981"/>
                      </a:moveTo>
                      <a:cubicBezTo>
                        <a:pt x="737" y="1320"/>
                        <a:pt x="1351" y="660"/>
                        <a:pt x="1981" y="0"/>
                      </a:cubicBezTo>
                      <a:cubicBezTo>
                        <a:pt x="1873" y="399"/>
                        <a:pt x="1873" y="952"/>
                        <a:pt x="1612" y="1152"/>
                      </a:cubicBezTo>
                      <a:cubicBezTo>
                        <a:pt x="1167" y="1505"/>
                        <a:pt x="553" y="1628"/>
                        <a:pt x="0" y="1842"/>
                      </a:cubicBezTo>
                      <a:lnTo>
                        <a:pt x="138" y="1981"/>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grpSp>
        </p:grpSp>
      </p:grpSp>
      <p:sp>
        <p:nvSpPr>
          <p:cNvPr id="1029" name="Google Shape;1029;p16"/>
          <p:cNvSpPr txBox="1"/>
          <p:nvPr/>
        </p:nvSpPr>
        <p:spPr>
          <a:xfrm>
            <a:off x="352628" y="382788"/>
            <a:ext cx="7984193" cy="276999"/>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800"/>
              <a:buFont typeface="Arial"/>
              <a:buNone/>
            </a:pPr>
            <a:endParaRPr sz="1800" b="1" i="0" u="none" strike="noStrike" cap="none" dirty="0">
              <a:solidFill>
                <a:srgbClr val="F2F2F2"/>
              </a:solidFill>
              <a:latin typeface="Arial Black"/>
              <a:ea typeface="Arial Black"/>
              <a:cs typeface="Arial Black"/>
              <a:sym typeface="Arial Black"/>
            </a:endParaRPr>
          </a:p>
        </p:txBody>
      </p:sp>
      <p:sp>
        <p:nvSpPr>
          <p:cNvPr id="1030" name="Google Shape;1030;p16"/>
          <p:cNvSpPr txBox="1"/>
          <p:nvPr/>
        </p:nvSpPr>
        <p:spPr>
          <a:xfrm>
            <a:off x="342901" y="4514850"/>
            <a:ext cx="8458200" cy="190499"/>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lt1"/>
              </a:buClr>
              <a:buSzPts val="600"/>
              <a:buFont typeface="Arial"/>
              <a:buNone/>
            </a:pPr>
            <a:r>
              <a:rPr lang="en-US" sz="600" b="1" i="0" u="none" strike="noStrike" cap="none" dirty="0">
                <a:solidFill>
                  <a:schemeClr val="lt1"/>
                </a:solidFill>
                <a:latin typeface="Arial"/>
                <a:ea typeface="Arial"/>
                <a:cs typeface="Arial"/>
                <a:sym typeface="Arial"/>
              </a:rPr>
              <a:t>Source:  </a:t>
            </a:r>
            <a:r>
              <a:rPr lang="en-US" sz="600" b="0" i="0" u="none" strike="noStrike" cap="none" dirty="0">
                <a:solidFill>
                  <a:schemeClr val="lt1"/>
                </a:solidFill>
                <a:latin typeface="Arial"/>
                <a:ea typeface="Arial"/>
                <a:cs typeface="Arial"/>
                <a:sym typeface="Arial"/>
              </a:rPr>
              <a:t>State of Accessory Dwelling Unit Production in the U.S. Internal Report, AARP, February 13, 2024</a:t>
            </a:r>
            <a:endParaRPr dirty="0"/>
          </a:p>
        </p:txBody>
      </p:sp>
      <p:sp>
        <p:nvSpPr>
          <p:cNvPr id="1032" name="Google Shape;1032;p16"/>
          <p:cNvSpPr/>
          <p:nvPr/>
        </p:nvSpPr>
        <p:spPr>
          <a:xfrm>
            <a:off x="7212581" y="4149312"/>
            <a:ext cx="1572642" cy="367126"/>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141313"/>
                </a:solidFill>
                <a:latin typeface="Arial"/>
                <a:ea typeface="Arial"/>
                <a:cs typeface="Arial"/>
                <a:sym typeface="Arial"/>
              </a:rPr>
              <a:t>Decatur, GA: -</a:t>
            </a:r>
            <a:endParaRPr dirty="0"/>
          </a:p>
        </p:txBody>
      </p:sp>
      <p:sp>
        <p:nvSpPr>
          <p:cNvPr id="1033" name="Google Shape;1033;p16"/>
          <p:cNvSpPr/>
          <p:nvPr/>
        </p:nvSpPr>
        <p:spPr>
          <a:xfrm>
            <a:off x="7212580" y="3106277"/>
            <a:ext cx="1572643" cy="861962"/>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endParaRPr sz="600" b="0" i="0" u="none" strike="noStrike" cap="none" dirty="0">
              <a:solidFill>
                <a:srgbClr val="141313"/>
              </a:solidFill>
              <a:latin typeface="Arial"/>
              <a:ea typeface="Arial"/>
              <a:cs typeface="Arial"/>
              <a:sym typeface="Arial"/>
            </a:endParaRPr>
          </a:p>
        </p:txBody>
      </p:sp>
      <p:sp>
        <p:nvSpPr>
          <p:cNvPr id="1034" name="Google Shape;1034;p16"/>
          <p:cNvSpPr txBox="1"/>
          <p:nvPr/>
        </p:nvSpPr>
        <p:spPr>
          <a:xfrm>
            <a:off x="7314154" y="3270753"/>
            <a:ext cx="1369495" cy="92333"/>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141313"/>
              </a:buClr>
              <a:buSzPts val="600"/>
              <a:buFont typeface="Arial"/>
              <a:buNone/>
            </a:pPr>
            <a:r>
              <a:rPr lang="en-US" sz="600" b="1" i="0" u="none" strike="noStrike" cap="none" dirty="0">
                <a:solidFill>
                  <a:srgbClr val="141313"/>
                </a:solidFill>
                <a:latin typeface="Arial"/>
                <a:ea typeface="Arial"/>
                <a:cs typeface="Arial"/>
                <a:sym typeface="Arial"/>
              </a:rPr>
              <a:t>Raleigh, NC: </a:t>
            </a:r>
            <a:r>
              <a:rPr lang="en-US" sz="600" b="0" i="0" u="none" strike="noStrike" cap="none" dirty="0">
                <a:solidFill>
                  <a:srgbClr val="141313"/>
                </a:solidFill>
                <a:latin typeface="Arial"/>
                <a:ea typeface="Arial"/>
                <a:cs typeface="Arial"/>
                <a:sym typeface="Arial"/>
              </a:rPr>
              <a:t>Adopted (2021)</a:t>
            </a:r>
            <a:endParaRPr dirty="0"/>
          </a:p>
        </p:txBody>
      </p:sp>
      <p:sp>
        <p:nvSpPr>
          <p:cNvPr id="1035" name="Google Shape;1035;p16"/>
          <p:cNvSpPr txBox="1"/>
          <p:nvPr/>
        </p:nvSpPr>
        <p:spPr>
          <a:xfrm>
            <a:off x="7314154" y="3528704"/>
            <a:ext cx="1369495" cy="92333"/>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141313"/>
              </a:buClr>
              <a:buSzPts val="600"/>
              <a:buFont typeface="Arial"/>
              <a:buNone/>
            </a:pPr>
            <a:r>
              <a:rPr lang="en-US" sz="600" b="1" i="0" u="none" strike="noStrike" cap="none" dirty="0">
                <a:solidFill>
                  <a:srgbClr val="141313"/>
                </a:solidFill>
                <a:latin typeface="Arial"/>
                <a:ea typeface="Arial"/>
                <a:cs typeface="Arial"/>
                <a:sym typeface="Arial"/>
              </a:rPr>
              <a:t>Charlotte, NC: </a:t>
            </a:r>
            <a:r>
              <a:rPr lang="en-US" sz="600" b="0" i="0" u="none" strike="noStrike" cap="none" dirty="0">
                <a:solidFill>
                  <a:srgbClr val="141313"/>
                </a:solidFill>
                <a:latin typeface="Arial"/>
                <a:ea typeface="Arial"/>
                <a:cs typeface="Arial"/>
                <a:sym typeface="Arial"/>
              </a:rPr>
              <a:t>Adopted (2023)</a:t>
            </a:r>
            <a:endParaRPr dirty="0"/>
          </a:p>
        </p:txBody>
      </p:sp>
      <p:sp>
        <p:nvSpPr>
          <p:cNvPr id="1036" name="Google Shape;1036;p16"/>
          <p:cNvSpPr txBox="1"/>
          <p:nvPr/>
        </p:nvSpPr>
        <p:spPr>
          <a:xfrm>
            <a:off x="7314154" y="3786655"/>
            <a:ext cx="1369495" cy="92333"/>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141313"/>
              </a:buClr>
              <a:buSzPts val="600"/>
              <a:buFont typeface="Arial"/>
              <a:buNone/>
            </a:pPr>
            <a:r>
              <a:rPr lang="en-US" sz="600" b="1" i="0" u="none" strike="noStrike" cap="none" dirty="0">
                <a:solidFill>
                  <a:srgbClr val="141313"/>
                </a:solidFill>
                <a:latin typeface="Arial"/>
                <a:ea typeface="Arial"/>
                <a:cs typeface="Arial"/>
                <a:sym typeface="Arial"/>
              </a:rPr>
              <a:t>Ashville, NC: </a:t>
            </a:r>
            <a:r>
              <a:rPr lang="en-US" sz="600" b="0" i="0" u="none" strike="noStrike" cap="none" dirty="0">
                <a:solidFill>
                  <a:srgbClr val="141313"/>
                </a:solidFill>
                <a:latin typeface="Arial"/>
                <a:ea typeface="Arial"/>
                <a:cs typeface="Arial"/>
                <a:sym typeface="Arial"/>
              </a:rPr>
              <a:t>In progress</a:t>
            </a:r>
            <a:endParaRPr dirty="0"/>
          </a:p>
        </p:txBody>
      </p:sp>
      <p:cxnSp>
        <p:nvCxnSpPr>
          <p:cNvPr id="1037" name="Google Shape;1037;p16"/>
          <p:cNvCxnSpPr/>
          <p:nvPr/>
        </p:nvCxnSpPr>
        <p:spPr>
          <a:xfrm>
            <a:off x="7314154" y="3703846"/>
            <a:ext cx="1369495" cy="0"/>
          </a:xfrm>
          <a:prstGeom prst="straightConnector1">
            <a:avLst/>
          </a:prstGeom>
          <a:noFill/>
          <a:ln w="9525" cap="flat" cmpd="sng">
            <a:solidFill>
              <a:srgbClr val="D9D9D9"/>
            </a:solidFill>
            <a:prstDash val="solid"/>
            <a:round/>
            <a:headEnd type="none" w="sm" len="sm"/>
            <a:tailEnd type="none" w="sm" len="sm"/>
          </a:ln>
        </p:spPr>
      </p:cxnSp>
      <p:cxnSp>
        <p:nvCxnSpPr>
          <p:cNvPr id="1038" name="Google Shape;1038;p16"/>
          <p:cNvCxnSpPr/>
          <p:nvPr/>
        </p:nvCxnSpPr>
        <p:spPr>
          <a:xfrm>
            <a:off x="7314154" y="3445895"/>
            <a:ext cx="1369495" cy="0"/>
          </a:xfrm>
          <a:prstGeom prst="straightConnector1">
            <a:avLst/>
          </a:prstGeom>
          <a:noFill/>
          <a:ln w="9525" cap="flat" cmpd="sng">
            <a:solidFill>
              <a:srgbClr val="D9D9D9"/>
            </a:solidFill>
            <a:prstDash val="solid"/>
            <a:round/>
            <a:headEnd type="none" w="sm" len="sm"/>
            <a:tailEnd type="none" w="sm" len="sm"/>
          </a:ln>
        </p:spPr>
      </p:cxnSp>
      <p:sp>
        <p:nvSpPr>
          <p:cNvPr id="1039" name="Google Shape;1039;p16"/>
          <p:cNvSpPr/>
          <p:nvPr/>
        </p:nvSpPr>
        <p:spPr>
          <a:xfrm>
            <a:off x="7212581" y="2562782"/>
            <a:ext cx="1572642" cy="367126"/>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141313"/>
                </a:solidFill>
                <a:latin typeface="Arial"/>
                <a:ea typeface="Arial"/>
                <a:cs typeface="Arial"/>
                <a:sym typeface="Arial"/>
              </a:rPr>
              <a:t>Arlington, VA: </a:t>
            </a:r>
            <a:r>
              <a:rPr lang="en-US" sz="600" b="0" i="0" u="none" strike="noStrike" cap="none" dirty="0">
                <a:solidFill>
                  <a:srgbClr val="141313"/>
                </a:solidFill>
                <a:latin typeface="Arial"/>
                <a:ea typeface="Arial"/>
                <a:cs typeface="Arial"/>
                <a:sym typeface="Arial"/>
              </a:rPr>
              <a:t>Adopted (2023)</a:t>
            </a:r>
            <a:endParaRPr dirty="0"/>
          </a:p>
        </p:txBody>
      </p:sp>
      <p:sp>
        <p:nvSpPr>
          <p:cNvPr id="1040" name="Google Shape;1040;p16"/>
          <p:cNvSpPr/>
          <p:nvPr/>
        </p:nvSpPr>
        <p:spPr>
          <a:xfrm>
            <a:off x="7212580" y="1519748"/>
            <a:ext cx="1572643" cy="861962"/>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endParaRPr sz="600" b="0" i="0" u="none" strike="noStrike" cap="none" dirty="0">
              <a:solidFill>
                <a:srgbClr val="141313"/>
              </a:solidFill>
              <a:latin typeface="Arial"/>
              <a:ea typeface="Arial"/>
              <a:cs typeface="Arial"/>
              <a:sym typeface="Arial"/>
            </a:endParaRPr>
          </a:p>
        </p:txBody>
      </p:sp>
      <p:sp>
        <p:nvSpPr>
          <p:cNvPr id="1041" name="Google Shape;1041;p16"/>
          <p:cNvSpPr txBox="1"/>
          <p:nvPr/>
        </p:nvSpPr>
        <p:spPr>
          <a:xfrm>
            <a:off x="7314154" y="1684224"/>
            <a:ext cx="1369495" cy="184666"/>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141313"/>
              </a:buClr>
              <a:buSzPts val="600"/>
              <a:buFont typeface="Arial"/>
              <a:buNone/>
            </a:pPr>
            <a:r>
              <a:rPr lang="en-US" sz="600" b="1" i="0" u="none" strike="noStrike" cap="none" dirty="0">
                <a:solidFill>
                  <a:srgbClr val="141313"/>
                </a:solidFill>
                <a:latin typeface="Arial"/>
                <a:ea typeface="Arial"/>
                <a:cs typeface="Arial"/>
                <a:sym typeface="Arial"/>
              </a:rPr>
              <a:t>Prince George’s County, MD: </a:t>
            </a:r>
            <a:br>
              <a:rPr lang="en-US" sz="600" b="1" i="0" u="none" strike="noStrike" cap="none" dirty="0">
                <a:solidFill>
                  <a:srgbClr val="141313"/>
                </a:solidFill>
                <a:latin typeface="Arial"/>
                <a:ea typeface="Arial"/>
                <a:cs typeface="Arial"/>
                <a:sym typeface="Arial"/>
              </a:rPr>
            </a:br>
            <a:r>
              <a:rPr lang="en-US" sz="600" b="0" i="0" u="none" strike="noStrike" cap="none" dirty="0">
                <a:solidFill>
                  <a:srgbClr val="141313"/>
                </a:solidFill>
                <a:latin typeface="Arial"/>
                <a:ea typeface="Arial"/>
                <a:cs typeface="Arial"/>
                <a:sym typeface="Arial"/>
              </a:rPr>
              <a:t>In progress</a:t>
            </a:r>
            <a:endParaRPr dirty="0"/>
          </a:p>
        </p:txBody>
      </p:sp>
      <p:sp>
        <p:nvSpPr>
          <p:cNvPr id="1042" name="Google Shape;1042;p16"/>
          <p:cNvSpPr txBox="1"/>
          <p:nvPr/>
        </p:nvSpPr>
        <p:spPr>
          <a:xfrm>
            <a:off x="7314154" y="1988342"/>
            <a:ext cx="1369495" cy="92333"/>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141313"/>
              </a:buClr>
              <a:buSzPts val="600"/>
              <a:buFont typeface="Arial"/>
              <a:buNone/>
            </a:pPr>
            <a:r>
              <a:rPr lang="en-US" sz="600" b="1" i="0" u="none" strike="noStrike" cap="none" dirty="0">
                <a:solidFill>
                  <a:srgbClr val="141313"/>
                </a:solidFill>
                <a:latin typeface="Arial"/>
                <a:ea typeface="Arial"/>
                <a:cs typeface="Arial"/>
                <a:sym typeface="Arial"/>
              </a:rPr>
              <a:t>Montgomery County, MD: </a:t>
            </a:r>
            <a:r>
              <a:rPr lang="en-US" sz="600" b="0" i="0" u="none" strike="noStrike" cap="none" dirty="0">
                <a:solidFill>
                  <a:srgbClr val="141313"/>
                </a:solidFill>
                <a:latin typeface="Arial"/>
                <a:ea typeface="Arial"/>
                <a:cs typeface="Arial"/>
                <a:sym typeface="Arial"/>
              </a:rPr>
              <a:t>In progress</a:t>
            </a:r>
            <a:endParaRPr dirty="0"/>
          </a:p>
        </p:txBody>
      </p:sp>
      <p:sp>
        <p:nvSpPr>
          <p:cNvPr id="1043" name="Google Shape;1043;p16"/>
          <p:cNvSpPr txBox="1"/>
          <p:nvPr/>
        </p:nvSpPr>
        <p:spPr>
          <a:xfrm>
            <a:off x="7314154" y="2200126"/>
            <a:ext cx="1369495" cy="92333"/>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141313"/>
              </a:buClr>
              <a:buSzPts val="600"/>
              <a:buFont typeface="Arial"/>
              <a:buNone/>
            </a:pPr>
            <a:r>
              <a:rPr lang="en-US" sz="600" b="1" i="0" u="none" strike="noStrike" cap="none" dirty="0">
                <a:solidFill>
                  <a:srgbClr val="141313"/>
                </a:solidFill>
                <a:latin typeface="Arial"/>
                <a:ea typeface="Arial"/>
                <a:cs typeface="Arial"/>
                <a:sym typeface="Arial"/>
              </a:rPr>
              <a:t>Baltimore, MD: </a:t>
            </a:r>
            <a:r>
              <a:rPr lang="en-US" sz="600" b="0" i="0" u="none" strike="noStrike" cap="none" dirty="0">
                <a:solidFill>
                  <a:srgbClr val="141313"/>
                </a:solidFill>
                <a:latin typeface="Arial"/>
                <a:ea typeface="Arial"/>
                <a:cs typeface="Arial"/>
                <a:sym typeface="Arial"/>
              </a:rPr>
              <a:t>In progress</a:t>
            </a:r>
            <a:endParaRPr dirty="0"/>
          </a:p>
        </p:txBody>
      </p:sp>
      <p:cxnSp>
        <p:nvCxnSpPr>
          <p:cNvPr id="1044" name="Google Shape;1044;p16"/>
          <p:cNvCxnSpPr/>
          <p:nvPr/>
        </p:nvCxnSpPr>
        <p:spPr>
          <a:xfrm>
            <a:off x="7314154" y="2140401"/>
            <a:ext cx="1369495" cy="0"/>
          </a:xfrm>
          <a:prstGeom prst="straightConnector1">
            <a:avLst/>
          </a:prstGeom>
          <a:noFill/>
          <a:ln w="9525" cap="flat" cmpd="sng">
            <a:solidFill>
              <a:srgbClr val="D9D9D9"/>
            </a:solidFill>
            <a:prstDash val="solid"/>
            <a:round/>
            <a:headEnd type="none" w="sm" len="sm"/>
            <a:tailEnd type="none" w="sm" len="sm"/>
          </a:ln>
        </p:spPr>
      </p:cxnSp>
      <p:cxnSp>
        <p:nvCxnSpPr>
          <p:cNvPr id="1045" name="Google Shape;1045;p16"/>
          <p:cNvCxnSpPr/>
          <p:nvPr/>
        </p:nvCxnSpPr>
        <p:spPr>
          <a:xfrm>
            <a:off x="7314154" y="1928616"/>
            <a:ext cx="1369495" cy="0"/>
          </a:xfrm>
          <a:prstGeom prst="straightConnector1">
            <a:avLst/>
          </a:prstGeom>
          <a:noFill/>
          <a:ln w="9525" cap="flat" cmpd="sng">
            <a:solidFill>
              <a:srgbClr val="D9D9D9"/>
            </a:solidFill>
            <a:prstDash val="solid"/>
            <a:round/>
            <a:headEnd type="none" w="sm" len="sm"/>
            <a:tailEnd type="none" w="sm" len="sm"/>
          </a:ln>
        </p:spPr>
      </p:cxnSp>
      <p:sp>
        <p:nvSpPr>
          <p:cNvPr id="1046" name="Google Shape;1046;p16"/>
          <p:cNvSpPr/>
          <p:nvPr/>
        </p:nvSpPr>
        <p:spPr>
          <a:xfrm>
            <a:off x="7212581" y="976254"/>
            <a:ext cx="1572642" cy="367126"/>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141313"/>
                </a:solidFill>
                <a:latin typeface="Arial"/>
                <a:ea typeface="Arial"/>
                <a:cs typeface="Arial"/>
                <a:sym typeface="Arial"/>
              </a:rPr>
              <a:t>Providence, RI: </a:t>
            </a:r>
            <a:r>
              <a:rPr lang="en-US" sz="600" b="0" i="0" u="none" strike="noStrike" cap="none" dirty="0">
                <a:solidFill>
                  <a:srgbClr val="141313"/>
                </a:solidFill>
                <a:latin typeface="Arial"/>
                <a:ea typeface="Arial"/>
                <a:cs typeface="Arial"/>
                <a:sym typeface="Arial"/>
              </a:rPr>
              <a:t>In progress</a:t>
            </a:r>
            <a:endParaRPr dirty="0"/>
          </a:p>
        </p:txBody>
      </p:sp>
      <p:sp>
        <p:nvSpPr>
          <p:cNvPr id="1047" name="Google Shape;1047;p16"/>
          <p:cNvSpPr/>
          <p:nvPr/>
        </p:nvSpPr>
        <p:spPr>
          <a:xfrm>
            <a:off x="5485941" y="4149312"/>
            <a:ext cx="1612840" cy="367126"/>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141313"/>
                </a:solidFill>
                <a:latin typeface="Arial"/>
                <a:ea typeface="Arial"/>
                <a:cs typeface="Arial"/>
                <a:sym typeface="Arial"/>
              </a:rPr>
              <a:t>Fayetteville, AR: </a:t>
            </a:r>
            <a:br>
              <a:rPr lang="en-US" sz="600" b="1" i="0" u="none" strike="noStrike" cap="none" dirty="0">
                <a:solidFill>
                  <a:srgbClr val="141313"/>
                </a:solidFill>
                <a:latin typeface="Arial"/>
                <a:ea typeface="Arial"/>
                <a:cs typeface="Arial"/>
                <a:sym typeface="Arial"/>
              </a:rPr>
            </a:br>
            <a:r>
              <a:rPr lang="en-US" sz="600" b="0" i="0" u="none" strike="noStrike" cap="none" dirty="0">
                <a:solidFill>
                  <a:srgbClr val="141313"/>
                </a:solidFill>
                <a:latin typeface="Arial"/>
                <a:ea typeface="Arial"/>
                <a:cs typeface="Arial"/>
                <a:sym typeface="Arial"/>
              </a:rPr>
              <a:t>Adopted (2016)</a:t>
            </a:r>
            <a:endParaRPr dirty="0"/>
          </a:p>
        </p:txBody>
      </p:sp>
      <p:sp>
        <p:nvSpPr>
          <p:cNvPr id="1048" name="Google Shape;1048;p16"/>
          <p:cNvSpPr/>
          <p:nvPr/>
        </p:nvSpPr>
        <p:spPr>
          <a:xfrm>
            <a:off x="2162304" y="4149312"/>
            <a:ext cx="1612840" cy="367126"/>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141313"/>
                </a:solidFill>
                <a:latin typeface="Arial"/>
                <a:ea typeface="Arial"/>
                <a:cs typeface="Arial"/>
                <a:sym typeface="Arial"/>
              </a:rPr>
              <a:t>Anchorage, AK: </a:t>
            </a:r>
            <a:r>
              <a:rPr lang="en-US" sz="600" b="0" i="0" u="none" strike="noStrike" cap="none" dirty="0">
                <a:solidFill>
                  <a:srgbClr val="141313"/>
                </a:solidFill>
                <a:latin typeface="Arial"/>
                <a:ea typeface="Arial"/>
                <a:cs typeface="Arial"/>
                <a:sym typeface="Arial"/>
              </a:rPr>
              <a:t>Adopted (2023)</a:t>
            </a:r>
            <a:endParaRPr dirty="0"/>
          </a:p>
        </p:txBody>
      </p:sp>
      <p:grpSp>
        <p:nvGrpSpPr>
          <p:cNvPr id="1049" name="Google Shape;1049;p16"/>
          <p:cNvGrpSpPr/>
          <p:nvPr/>
        </p:nvGrpSpPr>
        <p:grpSpPr>
          <a:xfrm>
            <a:off x="3824123" y="3923222"/>
            <a:ext cx="1612840" cy="593213"/>
            <a:chOff x="3782638" y="3923222"/>
            <a:chExt cx="1572578" cy="593213"/>
          </a:xfrm>
        </p:grpSpPr>
        <p:sp>
          <p:nvSpPr>
            <p:cNvPr id="1050" name="Google Shape;1050;p16"/>
            <p:cNvSpPr/>
            <p:nvPr/>
          </p:nvSpPr>
          <p:spPr>
            <a:xfrm>
              <a:off x="3782638" y="3986014"/>
              <a:ext cx="1572578" cy="530421"/>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141313"/>
                  </a:solidFill>
                  <a:latin typeface="Arial"/>
                  <a:ea typeface="Arial"/>
                  <a:cs typeface="Arial"/>
                  <a:sym typeface="Arial"/>
                </a:rPr>
                <a:t>Austin, TX: </a:t>
              </a:r>
              <a:r>
                <a:rPr lang="en-US" sz="600" b="0" i="0" u="none" strike="noStrike" cap="none" dirty="0">
                  <a:solidFill>
                    <a:srgbClr val="141313"/>
                  </a:solidFill>
                  <a:latin typeface="Arial"/>
                  <a:ea typeface="Arial"/>
                  <a:cs typeface="Arial"/>
                  <a:sym typeface="Arial"/>
                </a:rPr>
                <a:t>Adopted (2023)</a:t>
              </a:r>
              <a:endParaRPr dirty="0"/>
            </a:p>
            <a:p>
              <a:pPr marL="0" marR="0" lvl="0" indent="0" algn="ctr" rtl="0">
                <a:lnSpc>
                  <a:spcPct val="100000"/>
                </a:lnSpc>
                <a:spcBef>
                  <a:spcPts val="0"/>
                </a:spcBef>
                <a:spcAft>
                  <a:spcPts val="0"/>
                </a:spcAft>
                <a:buClr>
                  <a:srgbClr val="000000"/>
                </a:buClr>
                <a:buSzPts val="600"/>
                <a:buFont typeface="Arial"/>
                <a:buNone/>
              </a:pPr>
              <a:endParaRPr sz="600" b="0" i="0" u="none" strike="noStrike" cap="none" dirty="0">
                <a:solidFill>
                  <a:srgbClr val="141313"/>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141313"/>
                  </a:solidFill>
                  <a:latin typeface="Arial"/>
                  <a:ea typeface="Arial"/>
                  <a:cs typeface="Arial"/>
                  <a:sym typeface="Arial"/>
                </a:rPr>
                <a:t>Houston, TX: </a:t>
              </a:r>
              <a:r>
                <a:rPr lang="en-US" sz="600" b="0" i="0" u="none" strike="noStrike" cap="none" dirty="0">
                  <a:solidFill>
                    <a:srgbClr val="141313"/>
                  </a:solidFill>
                  <a:latin typeface="Arial"/>
                  <a:ea typeface="Arial"/>
                  <a:cs typeface="Arial"/>
                  <a:sym typeface="Arial"/>
                </a:rPr>
                <a:t>Adopted (2023)</a:t>
              </a:r>
              <a:endParaRPr dirty="0"/>
            </a:p>
          </p:txBody>
        </p:sp>
        <p:cxnSp>
          <p:nvCxnSpPr>
            <p:cNvPr id="1051" name="Google Shape;1051;p16"/>
            <p:cNvCxnSpPr/>
            <p:nvPr/>
          </p:nvCxnSpPr>
          <p:spPr>
            <a:xfrm>
              <a:off x="3884207" y="4258205"/>
              <a:ext cx="1369439" cy="0"/>
            </a:xfrm>
            <a:prstGeom prst="straightConnector1">
              <a:avLst/>
            </a:prstGeom>
            <a:noFill/>
            <a:ln w="9525" cap="flat" cmpd="sng">
              <a:solidFill>
                <a:srgbClr val="D9D9D9"/>
              </a:solidFill>
              <a:prstDash val="solid"/>
              <a:round/>
              <a:headEnd type="none" w="sm" len="sm"/>
              <a:tailEnd type="none" w="sm" len="sm"/>
            </a:ln>
          </p:spPr>
        </p:cxnSp>
        <p:sp>
          <p:nvSpPr>
            <p:cNvPr id="1052" name="Google Shape;1052;p16"/>
            <p:cNvSpPr/>
            <p:nvPr/>
          </p:nvSpPr>
          <p:spPr>
            <a:xfrm>
              <a:off x="4506896" y="3923222"/>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6</a:t>
              </a:r>
              <a:endParaRPr dirty="0"/>
            </a:p>
          </p:txBody>
        </p:sp>
      </p:grpSp>
      <p:sp>
        <p:nvSpPr>
          <p:cNvPr id="1053" name="Google Shape;1053;p16"/>
          <p:cNvSpPr/>
          <p:nvPr/>
        </p:nvSpPr>
        <p:spPr>
          <a:xfrm>
            <a:off x="5485941" y="976253"/>
            <a:ext cx="1612840" cy="361711"/>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141313"/>
                </a:solidFill>
                <a:latin typeface="Arial"/>
                <a:ea typeface="Arial"/>
                <a:cs typeface="Arial"/>
                <a:sym typeface="Arial"/>
              </a:rPr>
              <a:t>Portland, ME: </a:t>
            </a:r>
            <a:r>
              <a:rPr lang="en-US" sz="600" b="0" i="0" u="none" strike="noStrike" cap="none" dirty="0">
                <a:solidFill>
                  <a:srgbClr val="141313"/>
                </a:solidFill>
                <a:latin typeface="Arial"/>
                <a:ea typeface="Arial"/>
                <a:cs typeface="Arial"/>
                <a:sym typeface="Arial"/>
              </a:rPr>
              <a:t>In progress</a:t>
            </a:r>
            <a:endParaRPr dirty="0"/>
          </a:p>
        </p:txBody>
      </p:sp>
      <p:sp>
        <p:nvSpPr>
          <p:cNvPr id="1054" name="Google Shape;1054;p16"/>
          <p:cNvSpPr/>
          <p:nvPr/>
        </p:nvSpPr>
        <p:spPr>
          <a:xfrm>
            <a:off x="3824123" y="976254"/>
            <a:ext cx="1612840" cy="363600"/>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141313"/>
                </a:solidFill>
                <a:latin typeface="Arial"/>
                <a:ea typeface="Arial"/>
                <a:cs typeface="Arial"/>
                <a:sym typeface="Arial"/>
              </a:rPr>
              <a:t>Buffalo, NY: </a:t>
            </a:r>
            <a:r>
              <a:rPr lang="en-US" sz="600" b="0" i="0" u="none" strike="noStrike" cap="none" dirty="0">
                <a:solidFill>
                  <a:srgbClr val="141313"/>
                </a:solidFill>
                <a:latin typeface="Arial"/>
                <a:ea typeface="Arial"/>
                <a:cs typeface="Arial"/>
                <a:sym typeface="Arial"/>
              </a:rPr>
              <a:t>Adopted (2017)</a:t>
            </a:r>
            <a:endParaRPr dirty="0"/>
          </a:p>
        </p:txBody>
      </p:sp>
      <p:sp>
        <p:nvSpPr>
          <p:cNvPr id="1055" name="Google Shape;1055;p16"/>
          <p:cNvSpPr/>
          <p:nvPr/>
        </p:nvSpPr>
        <p:spPr>
          <a:xfrm>
            <a:off x="2162304" y="976254"/>
            <a:ext cx="1612840" cy="363600"/>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141313"/>
                </a:solidFill>
                <a:latin typeface="Arial"/>
                <a:ea typeface="Arial"/>
                <a:cs typeface="Arial"/>
                <a:sym typeface="Arial"/>
              </a:rPr>
              <a:t>Grand Rapids, MI: </a:t>
            </a:r>
            <a:r>
              <a:rPr lang="en-US" sz="600" b="0" i="0" u="none" strike="noStrike" cap="none" dirty="0">
                <a:solidFill>
                  <a:srgbClr val="141313"/>
                </a:solidFill>
                <a:latin typeface="Arial"/>
                <a:ea typeface="Arial"/>
                <a:cs typeface="Arial"/>
                <a:sym typeface="Arial"/>
              </a:rPr>
              <a:t>Adopted (2018)</a:t>
            </a:r>
            <a:endParaRPr dirty="0"/>
          </a:p>
        </p:txBody>
      </p:sp>
      <p:sp>
        <p:nvSpPr>
          <p:cNvPr id="1056" name="Google Shape;1056;p16"/>
          <p:cNvSpPr/>
          <p:nvPr/>
        </p:nvSpPr>
        <p:spPr>
          <a:xfrm>
            <a:off x="352629" y="4149312"/>
            <a:ext cx="1761919" cy="367126"/>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141313"/>
                </a:solidFill>
                <a:latin typeface="Arial"/>
                <a:ea typeface="Arial"/>
                <a:cs typeface="Arial"/>
                <a:sym typeface="Arial"/>
              </a:rPr>
              <a:t>Salt Lake City, UT: </a:t>
            </a:r>
            <a:r>
              <a:rPr lang="en-US" sz="600" b="0" i="0" u="none" strike="noStrike" cap="none" dirty="0">
                <a:solidFill>
                  <a:srgbClr val="141313"/>
                </a:solidFill>
                <a:latin typeface="Arial"/>
                <a:ea typeface="Arial"/>
                <a:cs typeface="Arial"/>
                <a:sym typeface="Arial"/>
              </a:rPr>
              <a:t>In progress</a:t>
            </a:r>
            <a:endParaRPr dirty="0"/>
          </a:p>
        </p:txBody>
      </p:sp>
      <p:sp>
        <p:nvSpPr>
          <p:cNvPr id="1057" name="Google Shape;1057;p16"/>
          <p:cNvSpPr/>
          <p:nvPr/>
        </p:nvSpPr>
        <p:spPr>
          <a:xfrm>
            <a:off x="352630" y="972183"/>
            <a:ext cx="1761920" cy="1218259"/>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endParaRPr sz="600" b="0" i="0" u="none" strike="noStrike" cap="none" dirty="0">
              <a:solidFill>
                <a:srgbClr val="141313"/>
              </a:solidFill>
              <a:latin typeface="Arial"/>
              <a:ea typeface="Arial"/>
              <a:cs typeface="Arial"/>
              <a:sym typeface="Arial"/>
            </a:endParaRPr>
          </a:p>
        </p:txBody>
      </p:sp>
      <p:sp>
        <p:nvSpPr>
          <p:cNvPr id="1058" name="Google Shape;1058;p16"/>
          <p:cNvSpPr/>
          <p:nvPr/>
        </p:nvSpPr>
        <p:spPr>
          <a:xfrm>
            <a:off x="1171560" y="913461"/>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1</a:t>
            </a:r>
            <a:endParaRPr dirty="0"/>
          </a:p>
        </p:txBody>
      </p:sp>
      <p:sp>
        <p:nvSpPr>
          <p:cNvPr id="1059" name="Google Shape;1059;p16"/>
          <p:cNvSpPr txBox="1"/>
          <p:nvPr/>
        </p:nvSpPr>
        <p:spPr>
          <a:xfrm>
            <a:off x="342901" y="4469518"/>
            <a:ext cx="8458200" cy="190499"/>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Clr>
                <a:srgbClr val="000000"/>
              </a:buClr>
              <a:buSzPts val="800"/>
              <a:buFont typeface="Arial"/>
              <a:buNone/>
            </a:pPr>
            <a:r>
              <a:rPr lang="en-US" sz="600" b="0" i="0" u="none" strike="noStrike" cap="none" dirty="0">
                <a:solidFill>
                  <a:srgbClr val="FF0000"/>
                </a:solidFill>
                <a:latin typeface="Arial"/>
                <a:ea typeface="Arial"/>
                <a:cs typeface="Arial"/>
                <a:sym typeface="Arial"/>
              </a:rPr>
              <a:t>Source:  Expanding Middle Housing Options: A Guide to Local Middle Housing Regulations, AARP Livable Communities, April, 2024</a:t>
            </a:r>
            <a:endParaRPr dirty="0"/>
          </a:p>
        </p:txBody>
      </p:sp>
      <p:grpSp>
        <p:nvGrpSpPr>
          <p:cNvPr id="1060" name="Google Shape;1060;p16"/>
          <p:cNvGrpSpPr/>
          <p:nvPr/>
        </p:nvGrpSpPr>
        <p:grpSpPr>
          <a:xfrm>
            <a:off x="466429" y="1136026"/>
            <a:ext cx="1534322" cy="958518"/>
            <a:chOff x="345519" y="2056774"/>
            <a:chExt cx="1412244" cy="958518"/>
          </a:xfrm>
        </p:grpSpPr>
        <p:sp>
          <p:nvSpPr>
            <p:cNvPr id="1061" name="Google Shape;1061;p16"/>
            <p:cNvSpPr txBox="1"/>
            <p:nvPr/>
          </p:nvSpPr>
          <p:spPr>
            <a:xfrm>
              <a:off x="345519" y="2056774"/>
              <a:ext cx="1412244" cy="184666"/>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141313"/>
                </a:buClr>
                <a:buSzPts val="600"/>
                <a:buFont typeface="Arial"/>
                <a:buNone/>
              </a:pPr>
              <a:r>
                <a:rPr lang="en-US" sz="600" b="1" i="0" u="none" strike="noStrike" cap="none" dirty="0">
                  <a:solidFill>
                    <a:srgbClr val="141313"/>
                  </a:solidFill>
                  <a:latin typeface="Arial"/>
                  <a:ea typeface="Arial"/>
                  <a:cs typeface="Arial"/>
                  <a:sym typeface="Arial"/>
                </a:rPr>
                <a:t>Seattle, WA: </a:t>
              </a:r>
              <a:r>
                <a:rPr lang="en-US" sz="600" b="0" i="0" u="none" strike="noStrike" cap="none" dirty="0">
                  <a:solidFill>
                    <a:srgbClr val="141313"/>
                  </a:solidFill>
                  <a:latin typeface="Arial"/>
                  <a:ea typeface="Arial"/>
                  <a:cs typeface="Arial"/>
                  <a:sym typeface="Arial"/>
                </a:rPr>
                <a:t>Adopted </a:t>
              </a:r>
              <a:br>
                <a:rPr lang="en-US" sz="600" b="0" i="0" u="none" strike="noStrike" cap="none" dirty="0">
                  <a:solidFill>
                    <a:srgbClr val="141313"/>
                  </a:solidFill>
                  <a:latin typeface="Arial"/>
                  <a:ea typeface="Arial"/>
                  <a:cs typeface="Arial"/>
                  <a:sym typeface="Arial"/>
                </a:rPr>
              </a:br>
              <a:r>
                <a:rPr lang="en-US" sz="600" b="0" i="0" u="none" strike="noStrike" cap="none" dirty="0">
                  <a:solidFill>
                    <a:srgbClr val="141313"/>
                  </a:solidFill>
                  <a:latin typeface="Arial"/>
                  <a:ea typeface="Arial"/>
                  <a:cs typeface="Arial"/>
                  <a:sym typeface="Arial"/>
                </a:rPr>
                <a:t>(2018, and expanded in 2023)</a:t>
              </a:r>
              <a:endParaRPr dirty="0"/>
            </a:p>
          </p:txBody>
        </p:sp>
        <p:sp>
          <p:nvSpPr>
            <p:cNvPr id="1062" name="Google Shape;1062;p16"/>
            <p:cNvSpPr txBox="1"/>
            <p:nvPr/>
          </p:nvSpPr>
          <p:spPr>
            <a:xfrm>
              <a:off x="345519" y="2345502"/>
              <a:ext cx="1412244" cy="184666"/>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141313"/>
                </a:buClr>
                <a:buSzPts val="600"/>
                <a:buFont typeface="Arial"/>
                <a:buNone/>
              </a:pPr>
              <a:r>
                <a:rPr lang="en-US" sz="600" b="1" i="0" u="none" strike="noStrike" cap="none" dirty="0">
                  <a:solidFill>
                    <a:srgbClr val="141313"/>
                  </a:solidFill>
                  <a:latin typeface="Arial"/>
                  <a:ea typeface="Arial"/>
                  <a:cs typeface="Arial"/>
                  <a:sym typeface="Arial"/>
                </a:rPr>
                <a:t>Spokane, WA: </a:t>
              </a:r>
              <a:r>
                <a:rPr lang="en-US" sz="600" b="0" i="0" u="none" strike="noStrike" cap="none" dirty="0">
                  <a:solidFill>
                    <a:srgbClr val="141313"/>
                  </a:solidFill>
                  <a:latin typeface="Arial"/>
                  <a:ea typeface="Arial"/>
                  <a:cs typeface="Arial"/>
                  <a:sym typeface="Arial"/>
                </a:rPr>
                <a:t>Adopted </a:t>
              </a:r>
              <a:br>
                <a:rPr lang="en-US" sz="600" b="0" i="0" u="none" strike="noStrike" cap="none" dirty="0">
                  <a:solidFill>
                    <a:srgbClr val="141313"/>
                  </a:solidFill>
                  <a:latin typeface="Arial"/>
                  <a:ea typeface="Arial"/>
                  <a:cs typeface="Arial"/>
                  <a:sym typeface="Arial"/>
                </a:rPr>
              </a:br>
              <a:r>
                <a:rPr lang="en-US" sz="600" b="0" i="0" u="none" strike="noStrike" cap="none" dirty="0">
                  <a:solidFill>
                    <a:srgbClr val="141313"/>
                  </a:solidFill>
                  <a:latin typeface="Arial"/>
                  <a:ea typeface="Arial"/>
                  <a:cs typeface="Arial"/>
                  <a:sym typeface="Arial"/>
                </a:rPr>
                <a:t>(2018, and expanded in 2023)</a:t>
              </a:r>
              <a:endParaRPr dirty="0"/>
            </a:p>
          </p:txBody>
        </p:sp>
        <p:sp>
          <p:nvSpPr>
            <p:cNvPr id="1063" name="Google Shape;1063;p16"/>
            <p:cNvSpPr txBox="1"/>
            <p:nvPr/>
          </p:nvSpPr>
          <p:spPr>
            <a:xfrm>
              <a:off x="345519" y="2634230"/>
              <a:ext cx="1412244" cy="92333"/>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141313"/>
                </a:buClr>
                <a:buSzPts val="600"/>
                <a:buFont typeface="Arial"/>
                <a:buNone/>
              </a:pPr>
              <a:r>
                <a:rPr lang="en-US" sz="600" b="1" i="0" u="none" strike="noStrike" cap="none" dirty="0">
                  <a:solidFill>
                    <a:srgbClr val="141313"/>
                  </a:solidFill>
                  <a:latin typeface="Arial"/>
                  <a:ea typeface="Arial"/>
                  <a:cs typeface="Arial"/>
                  <a:sym typeface="Arial"/>
                </a:rPr>
                <a:t>Walla Walla, WA: </a:t>
              </a:r>
              <a:r>
                <a:rPr lang="en-US" sz="600" b="0" i="0" u="none" strike="noStrike" cap="none" dirty="0">
                  <a:solidFill>
                    <a:srgbClr val="141313"/>
                  </a:solidFill>
                  <a:latin typeface="Arial"/>
                  <a:ea typeface="Arial"/>
                  <a:cs typeface="Arial"/>
                  <a:sym typeface="Arial"/>
                </a:rPr>
                <a:t>Adopted (2018)</a:t>
              </a:r>
              <a:endParaRPr dirty="0"/>
            </a:p>
          </p:txBody>
        </p:sp>
        <p:sp>
          <p:nvSpPr>
            <p:cNvPr id="1064" name="Google Shape;1064;p16"/>
            <p:cNvSpPr txBox="1"/>
            <p:nvPr/>
          </p:nvSpPr>
          <p:spPr>
            <a:xfrm>
              <a:off x="345519" y="2830626"/>
              <a:ext cx="1412244" cy="184666"/>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141313"/>
                </a:buClr>
                <a:buSzPts val="600"/>
                <a:buFont typeface="Arial"/>
                <a:buNone/>
              </a:pPr>
              <a:r>
                <a:rPr lang="en-US" sz="600" b="1" i="0" u="none" strike="noStrike" cap="none" dirty="0">
                  <a:solidFill>
                    <a:srgbClr val="141313"/>
                  </a:solidFill>
                  <a:latin typeface="Arial"/>
                  <a:ea typeface="Arial"/>
                  <a:cs typeface="Arial"/>
                  <a:sym typeface="Arial"/>
                </a:rPr>
                <a:t>Other midsize and larger cities in WA state: </a:t>
              </a:r>
              <a:r>
                <a:rPr lang="en-US" sz="600" b="0" i="0" u="none" strike="noStrike" cap="none" dirty="0">
                  <a:solidFill>
                    <a:srgbClr val="141313"/>
                  </a:solidFill>
                  <a:latin typeface="Arial"/>
                  <a:ea typeface="Arial"/>
                  <a:cs typeface="Arial"/>
                  <a:sym typeface="Arial"/>
                </a:rPr>
                <a:t>In progress</a:t>
              </a:r>
              <a:endParaRPr dirty="0"/>
            </a:p>
          </p:txBody>
        </p:sp>
        <p:cxnSp>
          <p:nvCxnSpPr>
            <p:cNvPr id="1065" name="Google Shape;1065;p16"/>
            <p:cNvCxnSpPr/>
            <p:nvPr/>
          </p:nvCxnSpPr>
          <p:spPr>
            <a:xfrm>
              <a:off x="345519" y="2778594"/>
              <a:ext cx="1412244" cy="0"/>
            </a:xfrm>
            <a:prstGeom prst="straightConnector1">
              <a:avLst/>
            </a:prstGeom>
            <a:noFill/>
            <a:ln w="9525" cap="flat" cmpd="sng">
              <a:solidFill>
                <a:srgbClr val="D9D9D9"/>
              </a:solidFill>
              <a:prstDash val="solid"/>
              <a:round/>
              <a:headEnd type="none" w="sm" len="sm"/>
              <a:tailEnd type="none" w="sm" len="sm"/>
            </a:ln>
          </p:spPr>
        </p:cxnSp>
        <p:cxnSp>
          <p:nvCxnSpPr>
            <p:cNvPr id="1066" name="Google Shape;1066;p16"/>
            <p:cNvCxnSpPr/>
            <p:nvPr/>
          </p:nvCxnSpPr>
          <p:spPr>
            <a:xfrm>
              <a:off x="345519" y="2582199"/>
              <a:ext cx="1412244" cy="0"/>
            </a:xfrm>
            <a:prstGeom prst="straightConnector1">
              <a:avLst/>
            </a:prstGeom>
            <a:noFill/>
            <a:ln w="9525" cap="flat" cmpd="sng">
              <a:solidFill>
                <a:srgbClr val="D9D9D9"/>
              </a:solidFill>
              <a:prstDash val="solid"/>
              <a:round/>
              <a:headEnd type="none" w="sm" len="sm"/>
              <a:tailEnd type="none" w="sm" len="sm"/>
            </a:ln>
          </p:spPr>
        </p:cxnSp>
        <p:cxnSp>
          <p:nvCxnSpPr>
            <p:cNvPr id="1067" name="Google Shape;1067;p16"/>
            <p:cNvCxnSpPr/>
            <p:nvPr/>
          </p:nvCxnSpPr>
          <p:spPr>
            <a:xfrm>
              <a:off x="345519" y="2293471"/>
              <a:ext cx="1412244" cy="0"/>
            </a:xfrm>
            <a:prstGeom prst="straightConnector1">
              <a:avLst/>
            </a:prstGeom>
            <a:noFill/>
            <a:ln w="9525" cap="flat" cmpd="sng">
              <a:solidFill>
                <a:srgbClr val="D9D9D9"/>
              </a:solidFill>
              <a:prstDash val="solid"/>
              <a:round/>
              <a:headEnd type="none" w="sm" len="sm"/>
              <a:tailEnd type="none" w="sm" len="sm"/>
            </a:ln>
          </p:spPr>
        </p:cxnSp>
      </p:grpSp>
      <p:sp>
        <p:nvSpPr>
          <p:cNvPr id="1068" name="Google Shape;1068;p16"/>
          <p:cNvSpPr/>
          <p:nvPr/>
        </p:nvSpPr>
        <p:spPr>
          <a:xfrm>
            <a:off x="352629" y="2315347"/>
            <a:ext cx="1761919" cy="367126"/>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141313"/>
                </a:solidFill>
                <a:latin typeface="Arial"/>
                <a:ea typeface="Arial"/>
                <a:cs typeface="Arial"/>
                <a:sym typeface="Arial"/>
              </a:rPr>
              <a:t>All midsize and larger cities </a:t>
            </a:r>
            <a:br>
              <a:rPr lang="en-US" sz="600" b="1" i="0" u="none" strike="noStrike" cap="none" dirty="0">
                <a:solidFill>
                  <a:srgbClr val="141313"/>
                </a:solidFill>
                <a:latin typeface="Arial"/>
                <a:ea typeface="Arial"/>
                <a:cs typeface="Arial"/>
                <a:sym typeface="Arial"/>
              </a:rPr>
            </a:br>
            <a:r>
              <a:rPr lang="en-US" sz="600" b="1" i="0" u="none" strike="noStrike" cap="none" dirty="0">
                <a:solidFill>
                  <a:srgbClr val="141313"/>
                </a:solidFill>
                <a:latin typeface="Arial"/>
                <a:ea typeface="Arial"/>
                <a:cs typeface="Arial"/>
                <a:sym typeface="Arial"/>
              </a:rPr>
              <a:t>in OR: </a:t>
            </a:r>
            <a:r>
              <a:rPr lang="en-US" sz="600" b="0" i="0" u="none" strike="noStrike" cap="none" dirty="0">
                <a:solidFill>
                  <a:srgbClr val="141313"/>
                </a:solidFill>
                <a:latin typeface="Arial"/>
                <a:ea typeface="Arial"/>
                <a:cs typeface="Arial"/>
                <a:sym typeface="Arial"/>
              </a:rPr>
              <a:t>Adopted (2022)</a:t>
            </a:r>
            <a:endParaRPr dirty="0"/>
          </a:p>
        </p:txBody>
      </p:sp>
      <p:sp>
        <p:nvSpPr>
          <p:cNvPr id="1069" name="Google Shape;1069;p16"/>
          <p:cNvSpPr/>
          <p:nvPr/>
        </p:nvSpPr>
        <p:spPr>
          <a:xfrm>
            <a:off x="1171558" y="2252554"/>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2</a:t>
            </a:r>
            <a:endParaRPr dirty="0"/>
          </a:p>
        </p:txBody>
      </p:sp>
      <p:sp>
        <p:nvSpPr>
          <p:cNvPr id="1070" name="Google Shape;1070;p16"/>
          <p:cNvSpPr/>
          <p:nvPr/>
        </p:nvSpPr>
        <p:spPr>
          <a:xfrm>
            <a:off x="352630" y="2815436"/>
            <a:ext cx="1761920" cy="1138985"/>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endParaRPr sz="600" b="0" i="0" u="none" strike="noStrike" cap="none" dirty="0">
              <a:solidFill>
                <a:srgbClr val="141313"/>
              </a:solidFill>
              <a:latin typeface="Arial"/>
              <a:ea typeface="Arial"/>
              <a:cs typeface="Arial"/>
              <a:sym typeface="Arial"/>
            </a:endParaRPr>
          </a:p>
        </p:txBody>
      </p:sp>
      <p:sp>
        <p:nvSpPr>
          <p:cNvPr id="1071" name="Google Shape;1071;p16"/>
          <p:cNvSpPr/>
          <p:nvPr/>
        </p:nvSpPr>
        <p:spPr>
          <a:xfrm>
            <a:off x="1171560" y="2757348"/>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3</a:t>
            </a:r>
            <a:endParaRPr dirty="0"/>
          </a:p>
        </p:txBody>
      </p:sp>
      <p:sp>
        <p:nvSpPr>
          <p:cNvPr id="1072" name="Google Shape;1072;p16"/>
          <p:cNvSpPr txBox="1"/>
          <p:nvPr/>
        </p:nvSpPr>
        <p:spPr>
          <a:xfrm>
            <a:off x="466429" y="2979913"/>
            <a:ext cx="1534322" cy="92333"/>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141313"/>
              </a:buClr>
              <a:buSzPts val="600"/>
              <a:buFont typeface="Arial"/>
              <a:buNone/>
            </a:pPr>
            <a:r>
              <a:rPr lang="en-US" sz="600" b="1" i="0" u="none" strike="noStrike" cap="none" dirty="0">
                <a:solidFill>
                  <a:srgbClr val="141313"/>
                </a:solidFill>
                <a:latin typeface="Arial"/>
                <a:ea typeface="Arial"/>
                <a:cs typeface="Arial"/>
                <a:sym typeface="Arial"/>
              </a:rPr>
              <a:t>San Francisco: </a:t>
            </a:r>
            <a:r>
              <a:rPr lang="en-US" sz="600" b="0" i="0" u="none" strike="noStrike" cap="none" dirty="0">
                <a:solidFill>
                  <a:srgbClr val="141313"/>
                </a:solidFill>
                <a:latin typeface="Arial"/>
                <a:ea typeface="Arial"/>
                <a:cs typeface="Arial"/>
                <a:sym typeface="Arial"/>
              </a:rPr>
              <a:t>Adopted (2022)</a:t>
            </a:r>
            <a:endParaRPr dirty="0"/>
          </a:p>
        </p:txBody>
      </p:sp>
      <p:sp>
        <p:nvSpPr>
          <p:cNvPr id="1073" name="Google Shape;1073;p16"/>
          <p:cNvSpPr txBox="1"/>
          <p:nvPr/>
        </p:nvSpPr>
        <p:spPr>
          <a:xfrm>
            <a:off x="466429" y="3237864"/>
            <a:ext cx="1534322" cy="92333"/>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141313"/>
              </a:buClr>
              <a:buSzPts val="600"/>
              <a:buFont typeface="Arial"/>
              <a:buNone/>
            </a:pPr>
            <a:r>
              <a:rPr lang="en-US" sz="600" b="1" i="0" u="none" strike="noStrike" cap="none" dirty="0">
                <a:solidFill>
                  <a:srgbClr val="141313"/>
                </a:solidFill>
                <a:latin typeface="Arial"/>
                <a:ea typeface="Arial"/>
                <a:cs typeface="Arial"/>
                <a:sym typeface="Arial"/>
              </a:rPr>
              <a:t>Sacramento, CA: </a:t>
            </a:r>
            <a:r>
              <a:rPr lang="en-US" sz="600" b="0" i="0" u="none" strike="noStrike" cap="none" dirty="0">
                <a:solidFill>
                  <a:srgbClr val="141313"/>
                </a:solidFill>
                <a:latin typeface="Arial"/>
                <a:ea typeface="Arial"/>
                <a:cs typeface="Arial"/>
                <a:sym typeface="Arial"/>
              </a:rPr>
              <a:t>In progress</a:t>
            </a:r>
            <a:endParaRPr dirty="0"/>
          </a:p>
        </p:txBody>
      </p:sp>
      <p:sp>
        <p:nvSpPr>
          <p:cNvPr id="1074" name="Google Shape;1074;p16"/>
          <p:cNvSpPr txBox="1"/>
          <p:nvPr/>
        </p:nvSpPr>
        <p:spPr>
          <a:xfrm>
            <a:off x="466429" y="3495815"/>
            <a:ext cx="1534322" cy="92333"/>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141313"/>
              </a:buClr>
              <a:buSzPts val="600"/>
              <a:buFont typeface="Arial"/>
              <a:buNone/>
            </a:pPr>
            <a:r>
              <a:rPr lang="en-US" sz="600" b="1" i="0" u="none" strike="noStrike" cap="none" dirty="0">
                <a:solidFill>
                  <a:srgbClr val="141313"/>
                </a:solidFill>
                <a:latin typeface="Arial"/>
                <a:ea typeface="Arial"/>
                <a:cs typeface="Arial"/>
                <a:sym typeface="Arial"/>
              </a:rPr>
              <a:t>Santa Rosa, CA: </a:t>
            </a:r>
            <a:r>
              <a:rPr lang="en-US" sz="600" b="0" i="0" u="none" strike="noStrike" cap="none" dirty="0">
                <a:solidFill>
                  <a:srgbClr val="141313"/>
                </a:solidFill>
                <a:latin typeface="Arial"/>
                <a:ea typeface="Arial"/>
                <a:cs typeface="Arial"/>
                <a:sym typeface="Arial"/>
              </a:rPr>
              <a:t>In progress</a:t>
            </a:r>
            <a:endParaRPr dirty="0"/>
          </a:p>
        </p:txBody>
      </p:sp>
      <p:sp>
        <p:nvSpPr>
          <p:cNvPr id="1075" name="Google Shape;1075;p16"/>
          <p:cNvSpPr txBox="1"/>
          <p:nvPr/>
        </p:nvSpPr>
        <p:spPr>
          <a:xfrm>
            <a:off x="466429" y="3753765"/>
            <a:ext cx="1534322" cy="92333"/>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141313"/>
              </a:buClr>
              <a:buSzPts val="600"/>
              <a:buFont typeface="Arial"/>
              <a:buNone/>
            </a:pPr>
            <a:r>
              <a:rPr lang="en-US" sz="600" b="1" i="0" u="none" strike="noStrike" cap="none" dirty="0">
                <a:solidFill>
                  <a:srgbClr val="141313"/>
                </a:solidFill>
                <a:latin typeface="Arial"/>
                <a:ea typeface="Arial"/>
                <a:cs typeface="Arial"/>
                <a:sym typeface="Arial"/>
              </a:rPr>
              <a:t>San Diego, CA: </a:t>
            </a:r>
            <a:r>
              <a:rPr lang="en-US" sz="600" b="0" i="0" u="none" strike="noStrike" cap="none" dirty="0">
                <a:solidFill>
                  <a:srgbClr val="141313"/>
                </a:solidFill>
                <a:latin typeface="Arial"/>
                <a:ea typeface="Arial"/>
                <a:cs typeface="Arial"/>
                <a:sym typeface="Arial"/>
              </a:rPr>
              <a:t>In progress</a:t>
            </a:r>
            <a:endParaRPr dirty="0"/>
          </a:p>
        </p:txBody>
      </p:sp>
      <p:cxnSp>
        <p:nvCxnSpPr>
          <p:cNvPr id="1076" name="Google Shape;1076;p16"/>
          <p:cNvCxnSpPr/>
          <p:nvPr/>
        </p:nvCxnSpPr>
        <p:spPr>
          <a:xfrm>
            <a:off x="466429" y="3670957"/>
            <a:ext cx="1534322" cy="0"/>
          </a:xfrm>
          <a:prstGeom prst="straightConnector1">
            <a:avLst/>
          </a:prstGeom>
          <a:noFill/>
          <a:ln w="9525" cap="flat" cmpd="sng">
            <a:solidFill>
              <a:srgbClr val="D9D9D9"/>
            </a:solidFill>
            <a:prstDash val="solid"/>
            <a:round/>
            <a:headEnd type="none" w="sm" len="sm"/>
            <a:tailEnd type="none" w="sm" len="sm"/>
          </a:ln>
        </p:spPr>
      </p:cxnSp>
      <p:cxnSp>
        <p:nvCxnSpPr>
          <p:cNvPr id="1077" name="Google Shape;1077;p16"/>
          <p:cNvCxnSpPr/>
          <p:nvPr/>
        </p:nvCxnSpPr>
        <p:spPr>
          <a:xfrm>
            <a:off x="466429" y="3413006"/>
            <a:ext cx="1534322" cy="0"/>
          </a:xfrm>
          <a:prstGeom prst="straightConnector1">
            <a:avLst/>
          </a:prstGeom>
          <a:noFill/>
          <a:ln w="9525" cap="flat" cmpd="sng">
            <a:solidFill>
              <a:srgbClr val="D9D9D9"/>
            </a:solidFill>
            <a:prstDash val="solid"/>
            <a:round/>
            <a:headEnd type="none" w="sm" len="sm"/>
            <a:tailEnd type="none" w="sm" len="sm"/>
          </a:ln>
        </p:spPr>
      </p:cxnSp>
      <p:cxnSp>
        <p:nvCxnSpPr>
          <p:cNvPr id="1078" name="Google Shape;1078;p16"/>
          <p:cNvCxnSpPr/>
          <p:nvPr/>
        </p:nvCxnSpPr>
        <p:spPr>
          <a:xfrm>
            <a:off x="466429" y="3155055"/>
            <a:ext cx="1534322" cy="0"/>
          </a:xfrm>
          <a:prstGeom prst="straightConnector1">
            <a:avLst/>
          </a:prstGeom>
          <a:noFill/>
          <a:ln w="9525" cap="flat" cmpd="sng">
            <a:solidFill>
              <a:srgbClr val="D9D9D9"/>
            </a:solidFill>
            <a:prstDash val="solid"/>
            <a:round/>
            <a:headEnd type="none" w="sm" len="sm"/>
            <a:tailEnd type="none" w="sm" len="sm"/>
          </a:ln>
        </p:spPr>
      </p:cxnSp>
      <p:sp>
        <p:nvSpPr>
          <p:cNvPr id="1079" name="Google Shape;1079;p16"/>
          <p:cNvSpPr/>
          <p:nvPr/>
        </p:nvSpPr>
        <p:spPr>
          <a:xfrm>
            <a:off x="1171558" y="4086519"/>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4</a:t>
            </a:r>
            <a:endParaRPr dirty="0"/>
          </a:p>
        </p:txBody>
      </p:sp>
      <p:sp>
        <p:nvSpPr>
          <p:cNvPr id="1081" name="Google Shape;1081;p16"/>
          <p:cNvSpPr/>
          <p:nvPr/>
        </p:nvSpPr>
        <p:spPr>
          <a:xfrm>
            <a:off x="7936872" y="4086519"/>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8</a:t>
            </a:r>
            <a:endParaRPr dirty="0"/>
          </a:p>
        </p:txBody>
      </p:sp>
      <p:sp>
        <p:nvSpPr>
          <p:cNvPr id="1082" name="Google Shape;1082;p16"/>
          <p:cNvSpPr/>
          <p:nvPr/>
        </p:nvSpPr>
        <p:spPr>
          <a:xfrm>
            <a:off x="6230331" y="4086519"/>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7</a:t>
            </a:r>
            <a:endParaRPr dirty="0"/>
          </a:p>
        </p:txBody>
      </p:sp>
      <p:sp>
        <p:nvSpPr>
          <p:cNvPr id="1083" name="Google Shape;1083;p16"/>
          <p:cNvSpPr/>
          <p:nvPr/>
        </p:nvSpPr>
        <p:spPr>
          <a:xfrm>
            <a:off x="7936872" y="3048188"/>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9</a:t>
            </a:r>
            <a:endParaRPr dirty="0"/>
          </a:p>
        </p:txBody>
      </p:sp>
      <p:sp>
        <p:nvSpPr>
          <p:cNvPr id="1084" name="Google Shape;1084;p16"/>
          <p:cNvSpPr/>
          <p:nvPr/>
        </p:nvSpPr>
        <p:spPr>
          <a:xfrm>
            <a:off x="7936872" y="2499989"/>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10</a:t>
            </a:r>
            <a:endParaRPr dirty="0"/>
          </a:p>
        </p:txBody>
      </p:sp>
      <p:sp>
        <p:nvSpPr>
          <p:cNvPr id="1085" name="Google Shape;1085;p16"/>
          <p:cNvSpPr/>
          <p:nvPr/>
        </p:nvSpPr>
        <p:spPr>
          <a:xfrm>
            <a:off x="7936872" y="1461659"/>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11</a:t>
            </a:r>
            <a:endParaRPr dirty="0"/>
          </a:p>
        </p:txBody>
      </p:sp>
      <p:sp>
        <p:nvSpPr>
          <p:cNvPr id="1086" name="Google Shape;1086;p16"/>
          <p:cNvSpPr/>
          <p:nvPr/>
        </p:nvSpPr>
        <p:spPr>
          <a:xfrm>
            <a:off x="7936872" y="913461"/>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12</a:t>
            </a:r>
            <a:endParaRPr dirty="0"/>
          </a:p>
        </p:txBody>
      </p:sp>
      <p:sp>
        <p:nvSpPr>
          <p:cNvPr id="1087" name="Google Shape;1087;p16"/>
          <p:cNvSpPr/>
          <p:nvPr/>
        </p:nvSpPr>
        <p:spPr>
          <a:xfrm>
            <a:off x="6230331" y="913461"/>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13</a:t>
            </a:r>
            <a:endParaRPr dirty="0"/>
          </a:p>
        </p:txBody>
      </p:sp>
      <p:sp>
        <p:nvSpPr>
          <p:cNvPr id="1088" name="Google Shape;1088;p16"/>
          <p:cNvSpPr/>
          <p:nvPr/>
        </p:nvSpPr>
        <p:spPr>
          <a:xfrm>
            <a:off x="4568513" y="913461"/>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14</a:t>
            </a:r>
            <a:endParaRPr dirty="0"/>
          </a:p>
        </p:txBody>
      </p:sp>
      <p:sp>
        <p:nvSpPr>
          <p:cNvPr id="1089" name="Google Shape;1089;p16"/>
          <p:cNvSpPr/>
          <p:nvPr/>
        </p:nvSpPr>
        <p:spPr>
          <a:xfrm>
            <a:off x="2906694" y="913461"/>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15</a:t>
            </a:r>
            <a:endParaRPr dirty="0"/>
          </a:p>
        </p:txBody>
      </p:sp>
      <p:grpSp>
        <p:nvGrpSpPr>
          <p:cNvPr id="1090" name="Google Shape;1090;p16"/>
          <p:cNvGrpSpPr/>
          <p:nvPr/>
        </p:nvGrpSpPr>
        <p:grpSpPr>
          <a:xfrm>
            <a:off x="6016193" y="2303889"/>
            <a:ext cx="1082588" cy="475919"/>
            <a:chOff x="6016193" y="1365178"/>
            <a:chExt cx="1082588" cy="475919"/>
          </a:xfrm>
        </p:grpSpPr>
        <p:sp>
          <p:nvSpPr>
            <p:cNvPr id="1091" name="Google Shape;1091;p16"/>
            <p:cNvSpPr/>
            <p:nvPr/>
          </p:nvSpPr>
          <p:spPr>
            <a:xfrm>
              <a:off x="6016193" y="1427971"/>
              <a:ext cx="1082588" cy="413126"/>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141313"/>
                  </a:solidFill>
                  <a:latin typeface="Arial"/>
                  <a:ea typeface="Arial"/>
                  <a:cs typeface="Arial"/>
                  <a:sym typeface="Arial"/>
                </a:rPr>
                <a:t>Omaha, NE: </a:t>
              </a:r>
              <a:r>
                <a:rPr lang="en-US" sz="600" b="0" i="0" u="none" strike="noStrike" cap="none" dirty="0">
                  <a:solidFill>
                    <a:srgbClr val="141313"/>
                  </a:solidFill>
                  <a:latin typeface="Arial"/>
                  <a:ea typeface="Arial"/>
                  <a:cs typeface="Arial"/>
                  <a:sym typeface="Arial"/>
                </a:rPr>
                <a:t>In progress</a:t>
              </a:r>
              <a:endParaRPr dirty="0"/>
            </a:p>
          </p:txBody>
        </p:sp>
        <p:sp>
          <p:nvSpPr>
            <p:cNvPr id="1092" name="Google Shape;1092;p16"/>
            <p:cNvSpPr/>
            <p:nvPr/>
          </p:nvSpPr>
          <p:spPr>
            <a:xfrm>
              <a:off x="6495457" y="1365178"/>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17</a:t>
              </a:r>
              <a:endParaRPr dirty="0"/>
            </a:p>
          </p:txBody>
        </p:sp>
      </p:grpSp>
      <p:grpSp>
        <p:nvGrpSpPr>
          <p:cNvPr id="1093" name="Google Shape;1093;p16"/>
          <p:cNvGrpSpPr/>
          <p:nvPr/>
        </p:nvGrpSpPr>
        <p:grpSpPr>
          <a:xfrm>
            <a:off x="6016193" y="2898104"/>
            <a:ext cx="1082588" cy="475919"/>
            <a:chOff x="6016193" y="1365178"/>
            <a:chExt cx="1082588" cy="475919"/>
          </a:xfrm>
        </p:grpSpPr>
        <p:sp>
          <p:nvSpPr>
            <p:cNvPr id="1094" name="Google Shape;1094;p16"/>
            <p:cNvSpPr/>
            <p:nvPr/>
          </p:nvSpPr>
          <p:spPr>
            <a:xfrm>
              <a:off x="6016193" y="1427971"/>
              <a:ext cx="1082588" cy="413126"/>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141313"/>
                  </a:solidFill>
                  <a:latin typeface="Arial"/>
                  <a:ea typeface="Arial"/>
                  <a:cs typeface="Arial"/>
                  <a:sym typeface="Arial"/>
                </a:rPr>
                <a:t>South Bend, IN: </a:t>
              </a:r>
              <a:r>
                <a:rPr lang="en-US" sz="600" b="0" i="0" u="none" strike="noStrike" cap="none" dirty="0">
                  <a:solidFill>
                    <a:srgbClr val="141313"/>
                  </a:solidFill>
                  <a:latin typeface="Arial"/>
                  <a:ea typeface="Arial"/>
                  <a:cs typeface="Arial"/>
                  <a:sym typeface="Arial"/>
                </a:rPr>
                <a:t>In progress</a:t>
              </a:r>
              <a:endParaRPr dirty="0"/>
            </a:p>
          </p:txBody>
        </p:sp>
        <p:sp>
          <p:nvSpPr>
            <p:cNvPr id="1095" name="Google Shape;1095;p16"/>
            <p:cNvSpPr/>
            <p:nvPr/>
          </p:nvSpPr>
          <p:spPr>
            <a:xfrm>
              <a:off x="6495457" y="1365178"/>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18</a:t>
              </a:r>
              <a:endParaRPr dirty="0"/>
            </a:p>
          </p:txBody>
        </p:sp>
      </p:grpSp>
      <p:grpSp>
        <p:nvGrpSpPr>
          <p:cNvPr id="1096" name="Google Shape;1096;p16"/>
          <p:cNvGrpSpPr/>
          <p:nvPr/>
        </p:nvGrpSpPr>
        <p:grpSpPr>
          <a:xfrm>
            <a:off x="6016193" y="3492320"/>
            <a:ext cx="1082588" cy="475919"/>
            <a:chOff x="6016193" y="1365178"/>
            <a:chExt cx="1082588" cy="475919"/>
          </a:xfrm>
        </p:grpSpPr>
        <p:sp>
          <p:nvSpPr>
            <p:cNvPr id="1097" name="Google Shape;1097;p16"/>
            <p:cNvSpPr/>
            <p:nvPr/>
          </p:nvSpPr>
          <p:spPr>
            <a:xfrm>
              <a:off x="6016193" y="1427971"/>
              <a:ext cx="1082588" cy="413126"/>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141313"/>
                  </a:solidFill>
                  <a:latin typeface="Arial"/>
                  <a:ea typeface="Arial"/>
                  <a:cs typeface="Arial"/>
                  <a:sym typeface="Arial"/>
                </a:rPr>
                <a:t>Louisville, KY: </a:t>
              </a:r>
              <a:r>
                <a:rPr lang="en-US" sz="600" b="0" i="0" u="none" strike="noStrike" cap="none" dirty="0">
                  <a:solidFill>
                    <a:srgbClr val="141313"/>
                  </a:solidFill>
                  <a:latin typeface="Arial"/>
                  <a:ea typeface="Arial"/>
                  <a:cs typeface="Arial"/>
                  <a:sym typeface="Arial"/>
                </a:rPr>
                <a:t>In progress</a:t>
              </a:r>
              <a:endParaRPr dirty="0"/>
            </a:p>
          </p:txBody>
        </p:sp>
        <p:sp>
          <p:nvSpPr>
            <p:cNvPr id="1098" name="Google Shape;1098;p16"/>
            <p:cNvSpPr/>
            <p:nvPr/>
          </p:nvSpPr>
          <p:spPr>
            <a:xfrm>
              <a:off x="6495457" y="1365178"/>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19</a:t>
              </a:r>
              <a:endParaRPr dirty="0"/>
            </a:p>
          </p:txBody>
        </p:sp>
      </p:grpSp>
      <p:grpSp>
        <p:nvGrpSpPr>
          <p:cNvPr id="1099" name="Google Shape;1099;p16"/>
          <p:cNvGrpSpPr/>
          <p:nvPr/>
        </p:nvGrpSpPr>
        <p:grpSpPr>
          <a:xfrm>
            <a:off x="6016193" y="1456260"/>
            <a:ext cx="1082588" cy="729333"/>
            <a:chOff x="6016193" y="1273947"/>
            <a:chExt cx="1082588" cy="729333"/>
          </a:xfrm>
        </p:grpSpPr>
        <p:grpSp>
          <p:nvGrpSpPr>
            <p:cNvPr id="1100" name="Google Shape;1100;p16"/>
            <p:cNvGrpSpPr/>
            <p:nvPr/>
          </p:nvGrpSpPr>
          <p:grpSpPr>
            <a:xfrm>
              <a:off x="6016193" y="1336740"/>
              <a:ext cx="1082588" cy="666540"/>
              <a:chOff x="3782638" y="3986015"/>
              <a:chExt cx="1572578" cy="428514"/>
            </a:xfrm>
          </p:grpSpPr>
          <p:sp>
            <p:nvSpPr>
              <p:cNvPr id="1101" name="Google Shape;1101;p16"/>
              <p:cNvSpPr/>
              <p:nvPr/>
            </p:nvSpPr>
            <p:spPr>
              <a:xfrm>
                <a:off x="3782638" y="3986015"/>
                <a:ext cx="1572578" cy="428514"/>
              </a:xfrm>
              <a:prstGeom prst="rect">
                <a:avLst/>
              </a:prstGeom>
              <a:solidFill>
                <a:srgbClr val="FFFFFF"/>
              </a:solidFill>
              <a:ln>
                <a:noFill/>
              </a:ln>
            </p:spPr>
            <p:txBody>
              <a:bodyPr spcFirstLastPara="1" wrap="square" lIns="21600" tIns="72000" rIns="21600" bIns="21600" anchor="ctr" anchorCtr="0">
                <a:noAutofit/>
              </a:bodyPr>
              <a:lstStyle/>
              <a:p>
                <a:pPr marL="0" marR="0" lvl="0" indent="0" algn="ctr" rtl="0">
                  <a:lnSpc>
                    <a:spcPct val="100000"/>
                  </a:lnSpc>
                  <a:spcBef>
                    <a:spcPts val="0"/>
                  </a:spcBef>
                  <a:spcAft>
                    <a:spcPts val="0"/>
                  </a:spcAft>
                  <a:buClr>
                    <a:srgbClr val="000000"/>
                  </a:buClr>
                  <a:buSzPts val="500"/>
                  <a:buFont typeface="Arial"/>
                  <a:buNone/>
                </a:pPr>
                <a:r>
                  <a:rPr lang="en-US" sz="500" b="1" i="0" u="none" strike="noStrike" cap="none" dirty="0">
                    <a:solidFill>
                      <a:srgbClr val="141313"/>
                    </a:solidFill>
                    <a:latin typeface="Arial"/>
                    <a:ea typeface="Arial"/>
                    <a:cs typeface="Arial"/>
                    <a:sym typeface="Arial"/>
                  </a:rPr>
                  <a:t>St. Paul, MN: </a:t>
                </a:r>
                <a:r>
                  <a:rPr lang="en-US" sz="500" b="0" i="0" u="none" strike="noStrike" cap="none" dirty="0">
                    <a:solidFill>
                      <a:srgbClr val="141313"/>
                    </a:solidFill>
                    <a:latin typeface="Arial"/>
                    <a:ea typeface="Arial"/>
                    <a:cs typeface="Arial"/>
                    <a:sym typeface="Arial"/>
                  </a:rPr>
                  <a:t>Adopted (2023)</a:t>
                </a:r>
                <a:endParaRPr dirty="0"/>
              </a:p>
              <a:p>
                <a:pPr marL="0" marR="0" lvl="0" indent="0" algn="ctr" rtl="0">
                  <a:lnSpc>
                    <a:spcPct val="100000"/>
                  </a:lnSpc>
                  <a:spcBef>
                    <a:spcPts val="0"/>
                  </a:spcBef>
                  <a:spcAft>
                    <a:spcPts val="0"/>
                  </a:spcAft>
                  <a:buClr>
                    <a:srgbClr val="000000"/>
                  </a:buClr>
                  <a:buSzPts val="500"/>
                  <a:buFont typeface="Arial"/>
                  <a:buNone/>
                </a:pPr>
                <a:endParaRPr sz="500" b="0" i="0" u="none" strike="noStrike" cap="none" dirty="0">
                  <a:solidFill>
                    <a:srgbClr val="141313"/>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500"/>
                  <a:buFont typeface="Arial"/>
                  <a:buNone/>
                </a:pPr>
                <a:r>
                  <a:rPr lang="en-US" sz="500" b="1" i="0" u="none" strike="noStrike" cap="none" dirty="0">
                    <a:solidFill>
                      <a:srgbClr val="141313"/>
                    </a:solidFill>
                    <a:latin typeface="Arial"/>
                    <a:ea typeface="Arial"/>
                    <a:cs typeface="Arial"/>
                    <a:sym typeface="Arial"/>
                  </a:rPr>
                  <a:t>Minneapolis, MN: </a:t>
                </a:r>
                <a:r>
                  <a:rPr lang="en-US" sz="500" b="0" i="0" u="none" strike="noStrike" cap="none" dirty="0">
                    <a:solidFill>
                      <a:srgbClr val="141313"/>
                    </a:solidFill>
                    <a:latin typeface="Arial"/>
                    <a:ea typeface="Arial"/>
                    <a:cs typeface="Arial"/>
                    <a:sym typeface="Arial"/>
                  </a:rPr>
                  <a:t>Adopted </a:t>
                </a:r>
                <a:br>
                  <a:rPr lang="en-US" sz="500" b="0" i="0" u="none" strike="noStrike" cap="none" dirty="0">
                    <a:solidFill>
                      <a:srgbClr val="141313"/>
                    </a:solidFill>
                    <a:latin typeface="Arial"/>
                    <a:ea typeface="Arial"/>
                    <a:cs typeface="Arial"/>
                    <a:sym typeface="Arial"/>
                  </a:rPr>
                </a:br>
                <a:r>
                  <a:rPr lang="en-US" sz="500" b="0" i="0" u="none" strike="noStrike" cap="none" dirty="0">
                    <a:solidFill>
                      <a:srgbClr val="141313"/>
                    </a:solidFill>
                    <a:latin typeface="Arial"/>
                    <a:ea typeface="Arial"/>
                    <a:cs typeface="Arial"/>
                    <a:sym typeface="Arial"/>
                  </a:rPr>
                  <a:t>(2019, halted due to an ongoing lawsuit)</a:t>
                </a:r>
                <a:endParaRPr dirty="0"/>
              </a:p>
            </p:txBody>
          </p:sp>
          <p:cxnSp>
            <p:nvCxnSpPr>
              <p:cNvPr id="1102" name="Google Shape;1102;p16"/>
              <p:cNvCxnSpPr/>
              <p:nvPr/>
            </p:nvCxnSpPr>
            <p:spPr>
              <a:xfrm>
                <a:off x="3884207" y="4167852"/>
                <a:ext cx="1369439" cy="0"/>
              </a:xfrm>
              <a:prstGeom prst="straightConnector1">
                <a:avLst/>
              </a:prstGeom>
              <a:noFill/>
              <a:ln w="9525" cap="flat" cmpd="sng">
                <a:solidFill>
                  <a:srgbClr val="D9D9D9"/>
                </a:solidFill>
                <a:prstDash val="solid"/>
                <a:round/>
                <a:headEnd type="none" w="sm" len="sm"/>
                <a:tailEnd type="none" w="sm" len="sm"/>
              </a:ln>
            </p:spPr>
          </p:cxnSp>
        </p:grpSp>
        <p:sp>
          <p:nvSpPr>
            <p:cNvPr id="1103" name="Google Shape;1103;p16"/>
            <p:cNvSpPr/>
            <p:nvPr/>
          </p:nvSpPr>
          <p:spPr>
            <a:xfrm>
              <a:off x="6495457" y="1273947"/>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16</a:t>
              </a:r>
              <a:endParaRPr dirty="0"/>
            </a:p>
          </p:txBody>
        </p:sp>
      </p:grpSp>
      <p:grpSp>
        <p:nvGrpSpPr>
          <p:cNvPr id="27" name="Group 26">
            <a:extLst>
              <a:ext uri="{FF2B5EF4-FFF2-40B4-BE49-F238E27FC236}">
                <a16:creationId xmlns:a16="http://schemas.microsoft.com/office/drawing/2014/main" id="{D96AA435-05DC-88D7-DF2D-5054CC2F6273}"/>
              </a:ext>
            </a:extLst>
          </p:cNvPr>
          <p:cNvGrpSpPr/>
          <p:nvPr/>
        </p:nvGrpSpPr>
        <p:grpSpPr>
          <a:xfrm>
            <a:off x="2619776" y="1713653"/>
            <a:ext cx="3182651" cy="2095017"/>
            <a:chOff x="2619776" y="1713653"/>
            <a:chExt cx="3182651" cy="2095017"/>
          </a:xfrm>
        </p:grpSpPr>
        <p:sp>
          <p:nvSpPr>
            <p:cNvPr id="950" name="Google Shape;950;p16"/>
            <p:cNvSpPr/>
            <p:nvPr/>
          </p:nvSpPr>
          <p:spPr>
            <a:xfrm>
              <a:off x="3035966" y="1724917"/>
              <a:ext cx="685599" cy="435773"/>
            </a:xfrm>
            <a:custGeom>
              <a:avLst/>
              <a:gdLst/>
              <a:ahLst/>
              <a:cxnLst/>
              <a:rect l="l" t="t" r="r" b="b"/>
              <a:pathLst>
                <a:path w="1596970" h="1010530" extrusionOk="0">
                  <a:moveTo>
                    <a:pt x="1596944" y="249130"/>
                  </a:moveTo>
                  <a:cubicBezTo>
                    <a:pt x="1590956" y="315660"/>
                    <a:pt x="1584937" y="381500"/>
                    <a:pt x="1579164" y="447355"/>
                  </a:cubicBezTo>
                  <a:cubicBezTo>
                    <a:pt x="1575556" y="488489"/>
                    <a:pt x="1572515" y="529670"/>
                    <a:pt x="1568892" y="570804"/>
                  </a:cubicBezTo>
                  <a:cubicBezTo>
                    <a:pt x="1562965" y="638272"/>
                    <a:pt x="1556547" y="705693"/>
                    <a:pt x="1550804" y="773175"/>
                  </a:cubicBezTo>
                  <a:cubicBezTo>
                    <a:pt x="1546981" y="818210"/>
                    <a:pt x="1543910" y="863306"/>
                    <a:pt x="1540686" y="908386"/>
                  </a:cubicBezTo>
                  <a:cubicBezTo>
                    <a:pt x="1538797" y="934826"/>
                    <a:pt x="1537385" y="961297"/>
                    <a:pt x="1535558" y="987738"/>
                  </a:cubicBezTo>
                  <a:cubicBezTo>
                    <a:pt x="1534283" y="1006117"/>
                    <a:pt x="1525823" y="1012566"/>
                    <a:pt x="1506323" y="1009986"/>
                  </a:cubicBezTo>
                  <a:cubicBezTo>
                    <a:pt x="1452352" y="1002862"/>
                    <a:pt x="1398120" y="997749"/>
                    <a:pt x="1343965" y="991991"/>
                  </a:cubicBezTo>
                  <a:cubicBezTo>
                    <a:pt x="1281273" y="985327"/>
                    <a:pt x="1218504" y="979339"/>
                    <a:pt x="1155874" y="972107"/>
                  </a:cubicBezTo>
                  <a:cubicBezTo>
                    <a:pt x="1096376" y="965244"/>
                    <a:pt x="1037000" y="957382"/>
                    <a:pt x="977609" y="949536"/>
                  </a:cubicBezTo>
                  <a:cubicBezTo>
                    <a:pt x="898964" y="939141"/>
                    <a:pt x="819904" y="932139"/>
                    <a:pt x="741689" y="918013"/>
                  </a:cubicBezTo>
                  <a:cubicBezTo>
                    <a:pt x="685077" y="907787"/>
                    <a:pt x="627790" y="901277"/>
                    <a:pt x="570779" y="893262"/>
                  </a:cubicBezTo>
                  <a:cubicBezTo>
                    <a:pt x="557605" y="891404"/>
                    <a:pt x="548868" y="893262"/>
                    <a:pt x="548239" y="910766"/>
                  </a:cubicBezTo>
                  <a:cubicBezTo>
                    <a:pt x="547517" y="930834"/>
                    <a:pt x="542481" y="950734"/>
                    <a:pt x="539379" y="970725"/>
                  </a:cubicBezTo>
                  <a:cubicBezTo>
                    <a:pt x="538796" y="974456"/>
                    <a:pt x="539533" y="979293"/>
                    <a:pt x="534481" y="980030"/>
                  </a:cubicBezTo>
                  <a:cubicBezTo>
                    <a:pt x="530105" y="980659"/>
                    <a:pt x="527480" y="977036"/>
                    <a:pt x="525852" y="973458"/>
                  </a:cubicBezTo>
                  <a:cubicBezTo>
                    <a:pt x="520985" y="962802"/>
                    <a:pt x="516378" y="952023"/>
                    <a:pt x="511726" y="941275"/>
                  </a:cubicBezTo>
                  <a:cubicBezTo>
                    <a:pt x="506920" y="930174"/>
                    <a:pt x="500640" y="929452"/>
                    <a:pt x="492395" y="938082"/>
                  </a:cubicBezTo>
                  <a:cubicBezTo>
                    <a:pt x="485362" y="945436"/>
                    <a:pt x="477639" y="952146"/>
                    <a:pt x="470745" y="959608"/>
                  </a:cubicBezTo>
                  <a:cubicBezTo>
                    <a:pt x="464358" y="966533"/>
                    <a:pt x="454592" y="972583"/>
                    <a:pt x="448097" y="967792"/>
                  </a:cubicBezTo>
                  <a:cubicBezTo>
                    <a:pt x="427845" y="952899"/>
                    <a:pt x="401266" y="966902"/>
                    <a:pt x="381950" y="951210"/>
                  </a:cubicBezTo>
                  <a:cubicBezTo>
                    <a:pt x="381382" y="950749"/>
                    <a:pt x="380354" y="950196"/>
                    <a:pt x="379816" y="950411"/>
                  </a:cubicBezTo>
                  <a:cubicBezTo>
                    <a:pt x="350827" y="962019"/>
                    <a:pt x="319397" y="949874"/>
                    <a:pt x="291160" y="958058"/>
                  </a:cubicBezTo>
                  <a:cubicBezTo>
                    <a:pt x="273303" y="963232"/>
                    <a:pt x="272228" y="958181"/>
                    <a:pt x="271645" y="945022"/>
                  </a:cubicBezTo>
                  <a:cubicBezTo>
                    <a:pt x="271291" y="937206"/>
                    <a:pt x="272381" y="929161"/>
                    <a:pt x="270969" y="921576"/>
                  </a:cubicBezTo>
                  <a:cubicBezTo>
                    <a:pt x="267683" y="904026"/>
                    <a:pt x="269188" y="883773"/>
                    <a:pt x="241934" y="881455"/>
                  </a:cubicBezTo>
                  <a:cubicBezTo>
                    <a:pt x="232736" y="880672"/>
                    <a:pt x="223278" y="871152"/>
                    <a:pt x="227900" y="856488"/>
                  </a:cubicBezTo>
                  <a:cubicBezTo>
                    <a:pt x="233412" y="838954"/>
                    <a:pt x="229896" y="824244"/>
                    <a:pt x="218994" y="806955"/>
                  </a:cubicBezTo>
                  <a:cubicBezTo>
                    <a:pt x="204269" y="783616"/>
                    <a:pt x="197298" y="754673"/>
                    <a:pt x="201337" y="725915"/>
                  </a:cubicBezTo>
                  <a:cubicBezTo>
                    <a:pt x="203824" y="708134"/>
                    <a:pt x="192216" y="698507"/>
                    <a:pt x="183879" y="686868"/>
                  </a:cubicBezTo>
                  <a:cubicBezTo>
                    <a:pt x="177461" y="677886"/>
                    <a:pt x="171288" y="684657"/>
                    <a:pt x="166820" y="689939"/>
                  </a:cubicBezTo>
                  <a:cubicBezTo>
                    <a:pt x="156855" y="701716"/>
                    <a:pt x="143405" y="707842"/>
                    <a:pt x="130184" y="714690"/>
                  </a:cubicBezTo>
                  <a:cubicBezTo>
                    <a:pt x="122722" y="718560"/>
                    <a:pt x="117317" y="717961"/>
                    <a:pt x="111575" y="711788"/>
                  </a:cubicBezTo>
                  <a:cubicBezTo>
                    <a:pt x="105924" y="705724"/>
                    <a:pt x="100412" y="700488"/>
                    <a:pt x="107859" y="691997"/>
                  </a:cubicBezTo>
                  <a:cubicBezTo>
                    <a:pt x="112373" y="686853"/>
                    <a:pt x="112757" y="680496"/>
                    <a:pt x="110193" y="674308"/>
                  </a:cubicBezTo>
                  <a:cubicBezTo>
                    <a:pt x="107798" y="668550"/>
                    <a:pt x="107306" y="662224"/>
                    <a:pt x="113571" y="660274"/>
                  </a:cubicBezTo>
                  <a:cubicBezTo>
                    <a:pt x="139735" y="652106"/>
                    <a:pt x="131981" y="634817"/>
                    <a:pt x="129125" y="615670"/>
                  </a:cubicBezTo>
                  <a:cubicBezTo>
                    <a:pt x="125854" y="593759"/>
                    <a:pt x="137002" y="573261"/>
                    <a:pt x="145646" y="553346"/>
                  </a:cubicBezTo>
                  <a:cubicBezTo>
                    <a:pt x="152479" y="537562"/>
                    <a:pt x="160694" y="522377"/>
                    <a:pt x="168678" y="507114"/>
                  </a:cubicBezTo>
                  <a:cubicBezTo>
                    <a:pt x="174205" y="496535"/>
                    <a:pt x="173330" y="492236"/>
                    <a:pt x="160049" y="487630"/>
                  </a:cubicBezTo>
                  <a:cubicBezTo>
                    <a:pt x="130599" y="477419"/>
                    <a:pt x="108166" y="459316"/>
                    <a:pt x="101287" y="425506"/>
                  </a:cubicBezTo>
                  <a:cubicBezTo>
                    <a:pt x="98800" y="413284"/>
                    <a:pt x="88589" y="402551"/>
                    <a:pt x="81465" y="391404"/>
                  </a:cubicBezTo>
                  <a:cubicBezTo>
                    <a:pt x="73895" y="379565"/>
                    <a:pt x="64759" y="368433"/>
                    <a:pt x="64498" y="353478"/>
                  </a:cubicBezTo>
                  <a:cubicBezTo>
                    <a:pt x="64375" y="345724"/>
                    <a:pt x="59124" y="342669"/>
                    <a:pt x="53489" y="339813"/>
                  </a:cubicBezTo>
                  <a:cubicBezTo>
                    <a:pt x="25882" y="325902"/>
                    <a:pt x="11418" y="305388"/>
                    <a:pt x="22872" y="273942"/>
                  </a:cubicBezTo>
                  <a:cubicBezTo>
                    <a:pt x="29874" y="254719"/>
                    <a:pt x="23732" y="238781"/>
                    <a:pt x="13875" y="223350"/>
                  </a:cubicBezTo>
                  <a:cubicBezTo>
                    <a:pt x="-420" y="200978"/>
                    <a:pt x="-3092" y="178208"/>
                    <a:pt x="3219" y="151936"/>
                  </a:cubicBezTo>
                  <a:cubicBezTo>
                    <a:pt x="14474" y="105059"/>
                    <a:pt x="26803" y="58259"/>
                    <a:pt x="32223" y="10138"/>
                  </a:cubicBezTo>
                  <a:cubicBezTo>
                    <a:pt x="33590" y="-2084"/>
                    <a:pt x="42096" y="-471"/>
                    <a:pt x="49605" y="1003"/>
                  </a:cubicBezTo>
                  <a:cubicBezTo>
                    <a:pt x="138844" y="18415"/>
                    <a:pt x="227931" y="36563"/>
                    <a:pt x="317247" y="53576"/>
                  </a:cubicBezTo>
                  <a:cubicBezTo>
                    <a:pt x="439345" y="76838"/>
                    <a:pt x="561305" y="100975"/>
                    <a:pt x="683895" y="121412"/>
                  </a:cubicBezTo>
                  <a:cubicBezTo>
                    <a:pt x="756629" y="133542"/>
                    <a:pt x="829792" y="143722"/>
                    <a:pt x="902818" y="154224"/>
                  </a:cubicBezTo>
                  <a:cubicBezTo>
                    <a:pt x="962777" y="162853"/>
                    <a:pt x="1023365" y="167168"/>
                    <a:pt x="1083585" y="174047"/>
                  </a:cubicBezTo>
                  <a:cubicBezTo>
                    <a:pt x="1161524" y="182952"/>
                    <a:pt x="1239340" y="192871"/>
                    <a:pt x="1317279" y="201685"/>
                  </a:cubicBezTo>
                  <a:cubicBezTo>
                    <a:pt x="1379065" y="208671"/>
                    <a:pt x="1440959" y="214521"/>
                    <a:pt x="1502791" y="221077"/>
                  </a:cubicBezTo>
                  <a:cubicBezTo>
                    <a:pt x="1529830" y="223948"/>
                    <a:pt x="1556746" y="228125"/>
                    <a:pt x="1583832" y="230121"/>
                  </a:cubicBezTo>
                  <a:cubicBezTo>
                    <a:pt x="1598603" y="231211"/>
                    <a:pt x="1596837" y="240424"/>
                    <a:pt x="1596960" y="249084"/>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51" name="Google Shape;951;p16"/>
            <p:cNvSpPr/>
            <p:nvPr/>
          </p:nvSpPr>
          <p:spPr>
            <a:xfrm>
              <a:off x="3237288" y="2823097"/>
              <a:ext cx="468127" cy="486906"/>
            </a:xfrm>
            <a:custGeom>
              <a:avLst/>
              <a:gdLst/>
              <a:ahLst/>
              <a:cxnLst/>
              <a:rect l="l" t="t" r="r" b="b"/>
              <a:pathLst>
                <a:path w="1090409" h="1129103" extrusionOk="0">
                  <a:moveTo>
                    <a:pt x="388799" y="1072305"/>
                  </a:moveTo>
                  <a:cubicBezTo>
                    <a:pt x="343534" y="1066793"/>
                    <a:pt x="298285" y="1061296"/>
                    <a:pt x="253035" y="1055784"/>
                  </a:cubicBezTo>
                  <a:cubicBezTo>
                    <a:pt x="220791" y="1051853"/>
                    <a:pt x="188562" y="1047692"/>
                    <a:pt x="156287" y="1044068"/>
                  </a:cubicBezTo>
                  <a:cubicBezTo>
                    <a:pt x="144280" y="1042717"/>
                    <a:pt x="136050" y="1044698"/>
                    <a:pt x="135651" y="1060973"/>
                  </a:cubicBezTo>
                  <a:cubicBezTo>
                    <a:pt x="135190" y="1079398"/>
                    <a:pt x="129586" y="1097640"/>
                    <a:pt x="127559" y="1116111"/>
                  </a:cubicBezTo>
                  <a:cubicBezTo>
                    <a:pt x="126454" y="1126229"/>
                    <a:pt x="122293" y="1129945"/>
                    <a:pt x="112681" y="1128947"/>
                  </a:cubicBezTo>
                  <a:cubicBezTo>
                    <a:pt x="79561" y="1125523"/>
                    <a:pt x="46365" y="1122729"/>
                    <a:pt x="13338" y="1118491"/>
                  </a:cubicBezTo>
                  <a:cubicBezTo>
                    <a:pt x="-1786" y="1116541"/>
                    <a:pt x="-696" y="1103382"/>
                    <a:pt x="839" y="1092711"/>
                  </a:cubicBezTo>
                  <a:cubicBezTo>
                    <a:pt x="5354" y="1061158"/>
                    <a:pt x="11326" y="1029804"/>
                    <a:pt x="15810" y="998235"/>
                  </a:cubicBezTo>
                  <a:cubicBezTo>
                    <a:pt x="29552" y="901702"/>
                    <a:pt x="42895" y="805123"/>
                    <a:pt x="56361" y="708544"/>
                  </a:cubicBezTo>
                  <a:cubicBezTo>
                    <a:pt x="71439" y="600387"/>
                    <a:pt x="86578" y="492246"/>
                    <a:pt x="101549" y="384075"/>
                  </a:cubicBezTo>
                  <a:cubicBezTo>
                    <a:pt x="114815" y="288248"/>
                    <a:pt x="127897" y="192406"/>
                    <a:pt x="141025" y="96579"/>
                  </a:cubicBezTo>
                  <a:cubicBezTo>
                    <a:pt x="144526" y="71075"/>
                    <a:pt x="148057" y="45571"/>
                    <a:pt x="151266" y="20022"/>
                  </a:cubicBezTo>
                  <a:cubicBezTo>
                    <a:pt x="153109" y="5297"/>
                    <a:pt x="159235" y="-1858"/>
                    <a:pt x="175726" y="414"/>
                  </a:cubicBezTo>
                  <a:cubicBezTo>
                    <a:pt x="231370" y="8091"/>
                    <a:pt x="287184" y="14540"/>
                    <a:pt x="342874" y="21895"/>
                  </a:cubicBezTo>
                  <a:cubicBezTo>
                    <a:pt x="430287" y="33441"/>
                    <a:pt x="517684" y="44758"/>
                    <a:pt x="605526" y="52880"/>
                  </a:cubicBezTo>
                  <a:cubicBezTo>
                    <a:pt x="690206" y="60711"/>
                    <a:pt x="774686" y="70737"/>
                    <a:pt x="859319" y="79090"/>
                  </a:cubicBezTo>
                  <a:cubicBezTo>
                    <a:pt x="903601" y="83466"/>
                    <a:pt x="948022" y="86445"/>
                    <a:pt x="992396" y="89792"/>
                  </a:cubicBezTo>
                  <a:cubicBezTo>
                    <a:pt x="1018882" y="91788"/>
                    <a:pt x="1045384" y="94399"/>
                    <a:pt x="1071901" y="94583"/>
                  </a:cubicBezTo>
                  <a:cubicBezTo>
                    <a:pt x="1088530" y="94690"/>
                    <a:pt x="1091862" y="101769"/>
                    <a:pt x="1089912" y="116017"/>
                  </a:cubicBezTo>
                  <a:cubicBezTo>
                    <a:pt x="1084906" y="152745"/>
                    <a:pt x="1079363" y="189427"/>
                    <a:pt x="1075740" y="226293"/>
                  </a:cubicBezTo>
                  <a:cubicBezTo>
                    <a:pt x="1070550" y="279096"/>
                    <a:pt x="1066834" y="332054"/>
                    <a:pt x="1062596" y="384950"/>
                  </a:cubicBezTo>
                  <a:cubicBezTo>
                    <a:pt x="1053414" y="499325"/>
                    <a:pt x="1044340" y="613715"/>
                    <a:pt x="1035143" y="728090"/>
                  </a:cubicBezTo>
                  <a:cubicBezTo>
                    <a:pt x="1028571" y="809806"/>
                    <a:pt x="1021907" y="891507"/>
                    <a:pt x="1015167" y="973192"/>
                  </a:cubicBezTo>
                  <a:cubicBezTo>
                    <a:pt x="1012464" y="1005851"/>
                    <a:pt x="1008933" y="1038464"/>
                    <a:pt x="1006783" y="1071169"/>
                  </a:cubicBezTo>
                  <a:cubicBezTo>
                    <a:pt x="1005939" y="1083928"/>
                    <a:pt x="1001900" y="1085602"/>
                    <a:pt x="989325" y="1084358"/>
                  </a:cubicBezTo>
                  <a:cubicBezTo>
                    <a:pt x="895341" y="1075023"/>
                    <a:pt x="801218" y="1067130"/>
                    <a:pt x="707188" y="1058317"/>
                  </a:cubicBezTo>
                  <a:cubicBezTo>
                    <a:pt x="615507" y="1049719"/>
                    <a:pt x="523826" y="1041105"/>
                    <a:pt x="432267" y="1031263"/>
                  </a:cubicBezTo>
                  <a:cubicBezTo>
                    <a:pt x="411063" y="1028990"/>
                    <a:pt x="402403" y="1040767"/>
                    <a:pt x="405259" y="1056075"/>
                  </a:cubicBezTo>
                  <a:cubicBezTo>
                    <a:pt x="408729" y="1074746"/>
                    <a:pt x="400284" y="1072980"/>
                    <a:pt x="388814" y="1072274"/>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52" name="Google Shape;952;p16"/>
            <p:cNvSpPr/>
            <p:nvPr/>
          </p:nvSpPr>
          <p:spPr>
            <a:xfrm>
              <a:off x="2842650" y="2767395"/>
              <a:ext cx="454241" cy="535204"/>
            </a:xfrm>
            <a:custGeom>
              <a:avLst/>
              <a:gdLst/>
              <a:ahLst/>
              <a:cxnLst/>
              <a:rect l="l" t="t" r="r" b="b"/>
              <a:pathLst>
                <a:path w="1058066" h="1241103" extrusionOk="0">
                  <a:moveTo>
                    <a:pt x="881009" y="1239768"/>
                  </a:moveTo>
                  <a:cubicBezTo>
                    <a:pt x="831798" y="1232106"/>
                    <a:pt x="782602" y="1224398"/>
                    <a:pt x="733391" y="1216782"/>
                  </a:cubicBezTo>
                  <a:cubicBezTo>
                    <a:pt x="700011" y="1211608"/>
                    <a:pt x="666753" y="1203670"/>
                    <a:pt x="633204" y="1202150"/>
                  </a:cubicBezTo>
                  <a:cubicBezTo>
                    <a:pt x="589198" y="1200169"/>
                    <a:pt x="551856" y="1183571"/>
                    <a:pt x="515113" y="1161752"/>
                  </a:cubicBezTo>
                  <a:cubicBezTo>
                    <a:pt x="399786" y="1093256"/>
                    <a:pt x="283999" y="1025559"/>
                    <a:pt x="168411" y="957523"/>
                  </a:cubicBezTo>
                  <a:cubicBezTo>
                    <a:pt x="117572" y="927597"/>
                    <a:pt x="66565" y="897963"/>
                    <a:pt x="16295" y="867132"/>
                  </a:cubicBezTo>
                  <a:cubicBezTo>
                    <a:pt x="10353" y="863477"/>
                    <a:pt x="-4802" y="861773"/>
                    <a:pt x="1509" y="848845"/>
                  </a:cubicBezTo>
                  <a:cubicBezTo>
                    <a:pt x="7236" y="837145"/>
                    <a:pt x="10245" y="819671"/>
                    <a:pt x="29146" y="822005"/>
                  </a:cubicBezTo>
                  <a:cubicBezTo>
                    <a:pt x="47526" y="824278"/>
                    <a:pt x="63663" y="817061"/>
                    <a:pt x="65214" y="800878"/>
                  </a:cubicBezTo>
                  <a:cubicBezTo>
                    <a:pt x="66795" y="784372"/>
                    <a:pt x="76131" y="760849"/>
                    <a:pt x="50259" y="750792"/>
                  </a:cubicBezTo>
                  <a:cubicBezTo>
                    <a:pt x="43334" y="748105"/>
                    <a:pt x="44516" y="742193"/>
                    <a:pt x="44578" y="736973"/>
                  </a:cubicBezTo>
                  <a:cubicBezTo>
                    <a:pt x="44716" y="725226"/>
                    <a:pt x="46174" y="713450"/>
                    <a:pt x="45437" y="701780"/>
                  </a:cubicBezTo>
                  <a:cubicBezTo>
                    <a:pt x="44639" y="689052"/>
                    <a:pt x="49184" y="680315"/>
                    <a:pt x="60838" y="675939"/>
                  </a:cubicBezTo>
                  <a:cubicBezTo>
                    <a:pt x="88906" y="665421"/>
                    <a:pt x="96429" y="641898"/>
                    <a:pt x="96353" y="615949"/>
                  </a:cubicBezTo>
                  <a:cubicBezTo>
                    <a:pt x="96245" y="581494"/>
                    <a:pt x="109880" y="559706"/>
                    <a:pt x="144074" y="550969"/>
                  </a:cubicBezTo>
                  <a:cubicBezTo>
                    <a:pt x="156573" y="547776"/>
                    <a:pt x="163820" y="536060"/>
                    <a:pt x="172956" y="527600"/>
                  </a:cubicBezTo>
                  <a:cubicBezTo>
                    <a:pt x="180587" y="520537"/>
                    <a:pt x="175689" y="514242"/>
                    <a:pt x="170960" y="509405"/>
                  </a:cubicBezTo>
                  <a:cubicBezTo>
                    <a:pt x="153057" y="491087"/>
                    <a:pt x="146239" y="468455"/>
                    <a:pt x="142877" y="443934"/>
                  </a:cubicBezTo>
                  <a:cubicBezTo>
                    <a:pt x="141065" y="430714"/>
                    <a:pt x="136504" y="417755"/>
                    <a:pt x="128674" y="407022"/>
                  </a:cubicBezTo>
                  <a:cubicBezTo>
                    <a:pt x="117588" y="391852"/>
                    <a:pt x="120413" y="377373"/>
                    <a:pt x="128965" y="363369"/>
                  </a:cubicBezTo>
                  <a:cubicBezTo>
                    <a:pt x="143660" y="339263"/>
                    <a:pt x="145088" y="313606"/>
                    <a:pt x="141080" y="286643"/>
                  </a:cubicBezTo>
                  <a:cubicBezTo>
                    <a:pt x="134984" y="245632"/>
                    <a:pt x="147913" y="205849"/>
                    <a:pt x="149663" y="165328"/>
                  </a:cubicBezTo>
                  <a:cubicBezTo>
                    <a:pt x="149909" y="159524"/>
                    <a:pt x="152703" y="154166"/>
                    <a:pt x="159644" y="154688"/>
                  </a:cubicBezTo>
                  <a:cubicBezTo>
                    <a:pt x="174077" y="155778"/>
                    <a:pt x="191489" y="150404"/>
                    <a:pt x="201515" y="163332"/>
                  </a:cubicBezTo>
                  <a:cubicBezTo>
                    <a:pt x="210589" y="175017"/>
                    <a:pt x="215902" y="193473"/>
                    <a:pt x="233882" y="185396"/>
                  </a:cubicBezTo>
                  <a:cubicBezTo>
                    <a:pt x="251048" y="177673"/>
                    <a:pt x="261474" y="160139"/>
                    <a:pt x="265420" y="141237"/>
                  </a:cubicBezTo>
                  <a:cubicBezTo>
                    <a:pt x="274034" y="99934"/>
                    <a:pt x="282202" y="58508"/>
                    <a:pt x="289004" y="16882"/>
                  </a:cubicBezTo>
                  <a:cubicBezTo>
                    <a:pt x="291507" y="1574"/>
                    <a:pt x="296328" y="-1820"/>
                    <a:pt x="311867" y="806"/>
                  </a:cubicBezTo>
                  <a:cubicBezTo>
                    <a:pt x="554574" y="41756"/>
                    <a:pt x="796590" y="87006"/>
                    <a:pt x="1040418" y="121200"/>
                  </a:cubicBezTo>
                  <a:cubicBezTo>
                    <a:pt x="1053991" y="123104"/>
                    <a:pt x="1059964" y="126159"/>
                    <a:pt x="1057538" y="143341"/>
                  </a:cubicBezTo>
                  <a:cubicBezTo>
                    <a:pt x="1024634" y="376298"/>
                    <a:pt x="993127" y="609454"/>
                    <a:pt x="960698" y="842473"/>
                  </a:cubicBezTo>
                  <a:cubicBezTo>
                    <a:pt x="944438" y="959320"/>
                    <a:pt x="926995" y="1075998"/>
                    <a:pt x="910182" y="1192752"/>
                  </a:cubicBezTo>
                  <a:cubicBezTo>
                    <a:pt x="908969" y="1201213"/>
                    <a:pt x="908217" y="1209781"/>
                    <a:pt x="907741" y="1218318"/>
                  </a:cubicBezTo>
                  <a:cubicBezTo>
                    <a:pt x="906773" y="1235607"/>
                    <a:pt x="899864" y="1244681"/>
                    <a:pt x="880993" y="1239783"/>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53" name="Google Shape;953;p16"/>
            <p:cNvSpPr/>
            <p:nvPr/>
          </p:nvSpPr>
          <p:spPr>
            <a:xfrm>
              <a:off x="2619776" y="2258419"/>
              <a:ext cx="423475" cy="659845"/>
            </a:xfrm>
            <a:custGeom>
              <a:avLst/>
              <a:gdLst/>
              <a:ahLst/>
              <a:cxnLst/>
              <a:rect l="l" t="t" r="r" b="b"/>
              <a:pathLst>
                <a:path w="986402" h="1530139" extrusionOk="0">
                  <a:moveTo>
                    <a:pt x="638909" y="1530124"/>
                  </a:moveTo>
                  <a:cubicBezTo>
                    <a:pt x="629328" y="1527253"/>
                    <a:pt x="627009" y="1519023"/>
                    <a:pt x="622848" y="1512773"/>
                  </a:cubicBezTo>
                  <a:cubicBezTo>
                    <a:pt x="418220" y="1205255"/>
                    <a:pt x="213776" y="897599"/>
                    <a:pt x="8964" y="590204"/>
                  </a:cubicBezTo>
                  <a:cubicBezTo>
                    <a:pt x="964" y="578197"/>
                    <a:pt x="-2153" y="567326"/>
                    <a:pt x="1548" y="553123"/>
                  </a:cubicBezTo>
                  <a:cubicBezTo>
                    <a:pt x="48056" y="374659"/>
                    <a:pt x="94350" y="196149"/>
                    <a:pt x="140044" y="17485"/>
                  </a:cubicBezTo>
                  <a:cubicBezTo>
                    <a:pt x="143990" y="2085"/>
                    <a:pt x="148428" y="-2936"/>
                    <a:pt x="165287" y="1609"/>
                  </a:cubicBezTo>
                  <a:cubicBezTo>
                    <a:pt x="430304" y="72945"/>
                    <a:pt x="699881" y="124122"/>
                    <a:pt x="968015" y="181639"/>
                  </a:cubicBezTo>
                  <a:cubicBezTo>
                    <a:pt x="986072" y="185508"/>
                    <a:pt x="988375" y="192188"/>
                    <a:pt x="985212" y="208479"/>
                  </a:cubicBezTo>
                  <a:cubicBezTo>
                    <a:pt x="933851" y="472329"/>
                    <a:pt x="882998" y="736271"/>
                    <a:pt x="832052" y="1000198"/>
                  </a:cubicBezTo>
                  <a:cubicBezTo>
                    <a:pt x="811753" y="1105298"/>
                    <a:pt x="791424" y="1210399"/>
                    <a:pt x="771356" y="1315546"/>
                  </a:cubicBezTo>
                  <a:cubicBezTo>
                    <a:pt x="769989" y="1322732"/>
                    <a:pt x="767333" y="1328690"/>
                    <a:pt x="763157" y="1334601"/>
                  </a:cubicBezTo>
                  <a:cubicBezTo>
                    <a:pt x="747342" y="1356972"/>
                    <a:pt x="747034" y="1357356"/>
                    <a:pt x="733507" y="1334524"/>
                  </a:cubicBezTo>
                  <a:cubicBezTo>
                    <a:pt x="728855" y="1326678"/>
                    <a:pt x="723604" y="1323546"/>
                    <a:pt x="714882" y="1323623"/>
                  </a:cubicBezTo>
                  <a:cubicBezTo>
                    <a:pt x="707881" y="1323684"/>
                    <a:pt x="700864" y="1322410"/>
                    <a:pt x="693878" y="1321580"/>
                  </a:cubicBezTo>
                  <a:cubicBezTo>
                    <a:pt x="657288" y="1317312"/>
                    <a:pt x="656520" y="1317941"/>
                    <a:pt x="653634" y="1354623"/>
                  </a:cubicBezTo>
                  <a:cubicBezTo>
                    <a:pt x="650148" y="1398859"/>
                    <a:pt x="639753" y="1442619"/>
                    <a:pt x="647968" y="1487608"/>
                  </a:cubicBezTo>
                  <a:cubicBezTo>
                    <a:pt x="650547" y="1501718"/>
                    <a:pt x="647492" y="1517134"/>
                    <a:pt x="638924" y="1530139"/>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54" name="Google Shape;954;p16"/>
            <p:cNvSpPr/>
            <p:nvPr/>
          </p:nvSpPr>
          <p:spPr>
            <a:xfrm>
              <a:off x="3305521" y="2477989"/>
              <a:ext cx="485989" cy="385019"/>
            </a:xfrm>
            <a:custGeom>
              <a:avLst/>
              <a:gdLst/>
              <a:ahLst/>
              <a:cxnLst/>
              <a:rect l="l" t="t" r="r" b="b"/>
              <a:pathLst>
                <a:path w="1132015" h="892834" extrusionOk="0">
                  <a:moveTo>
                    <a:pt x="1129431" y="145816"/>
                  </a:moveTo>
                  <a:cubicBezTo>
                    <a:pt x="1118852" y="315973"/>
                    <a:pt x="1108134" y="486115"/>
                    <a:pt x="1097755" y="656288"/>
                  </a:cubicBezTo>
                  <a:cubicBezTo>
                    <a:pt x="1093471" y="726565"/>
                    <a:pt x="1089586" y="796873"/>
                    <a:pt x="1086270" y="867196"/>
                  </a:cubicBezTo>
                  <a:cubicBezTo>
                    <a:pt x="1085364" y="886589"/>
                    <a:pt x="1082262" y="894588"/>
                    <a:pt x="1057987" y="892516"/>
                  </a:cubicBezTo>
                  <a:cubicBezTo>
                    <a:pt x="913855" y="880217"/>
                    <a:pt x="769370" y="871956"/>
                    <a:pt x="625438" y="857108"/>
                  </a:cubicBezTo>
                  <a:cubicBezTo>
                    <a:pt x="453576" y="839389"/>
                    <a:pt x="281545" y="823175"/>
                    <a:pt x="110559" y="797779"/>
                  </a:cubicBezTo>
                  <a:cubicBezTo>
                    <a:pt x="80403" y="793296"/>
                    <a:pt x="50078" y="789749"/>
                    <a:pt x="19722" y="786970"/>
                  </a:cubicBezTo>
                  <a:cubicBezTo>
                    <a:pt x="3754" y="785511"/>
                    <a:pt x="-1835" y="779277"/>
                    <a:pt x="514" y="763032"/>
                  </a:cubicBezTo>
                  <a:cubicBezTo>
                    <a:pt x="9511" y="701154"/>
                    <a:pt x="18801" y="639291"/>
                    <a:pt x="25864" y="577167"/>
                  </a:cubicBezTo>
                  <a:cubicBezTo>
                    <a:pt x="39821" y="454439"/>
                    <a:pt x="59475" y="332541"/>
                    <a:pt x="76057" y="210197"/>
                  </a:cubicBezTo>
                  <a:cubicBezTo>
                    <a:pt x="84978" y="144373"/>
                    <a:pt x="94805" y="78656"/>
                    <a:pt x="103557" y="12816"/>
                  </a:cubicBezTo>
                  <a:cubicBezTo>
                    <a:pt x="105016" y="1838"/>
                    <a:pt x="107657" y="-1141"/>
                    <a:pt x="119495" y="364"/>
                  </a:cubicBezTo>
                  <a:cubicBezTo>
                    <a:pt x="235052" y="14935"/>
                    <a:pt x="350640" y="29475"/>
                    <a:pt x="466382" y="42481"/>
                  </a:cubicBezTo>
                  <a:cubicBezTo>
                    <a:pt x="565049" y="53567"/>
                    <a:pt x="663839" y="63639"/>
                    <a:pt x="762737" y="72330"/>
                  </a:cubicBezTo>
                  <a:cubicBezTo>
                    <a:pt x="881135" y="82740"/>
                    <a:pt x="999686" y="91292"/>
                    <a:pt x="1118191" y="100351"/>
                  </a:cubicBezTo>
                  <a:cubicBezTo>
                    <a:pt x="1128540" y="101150"/>
                    <a:pt x="1134222" y="102716"/>
                    <a:pt x="1131212" y="115399"/>
                  </a:cubicBezTo>
                  <a:cubicBezTo>
                    <a:pt x="1128893" y="125149"/>
                    <a:pt x="1129707" y="135636"/>
                    <a:pt x="1129139" y="145800"/>
                  </a:cubicBezTo>
                  <a:cubicBezTo>
                    <a:pt x="1129231" y="145800"/>
                    <a:pt x="1129323" y="145800"/>
                    <a:pt x="1129415" y="145816"/>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55" name="Google Shape;955;p16"/>
            <p:cNvSpPr/>
            <p:nvPr/>
          </p:nvSpPr>
          <p:spPr>
            <a:xfrm>
              <a:off x="3225165" y="2117059"/>
              <a:ext cx="466516" cy="388317"/>
            </a:xfrm>
            <a:custGeom>
              <a:avLst/>
              <a:gdLst/>
              <a:ahLst/>
              <a:cxnLst/>
              <a:rect l="l" t="t" r="r" b="b"/>
              <a:pathLst>
                <a:path w="1086657" h="900481" extrusionOk="0">
                  <a:moveTo>
                    <a:pt x="1086657" y="146190"/>
                  </a:moveTo>
                  <a:cubicBezTo>
                    <a:pt x="1080285" y="215884"/>
                    <a:pt x="1073944" y="283289"/>
                    <a:pt x="1068048" y="350741"/>
                  </a:cubicBezTo>
                  <a:cubicBezTo>
                    <a:pt x="1064255" y="394194"/>
                    <a:pt x="1061384" y="437724"/>
                    <a:pt x="1057668" y="481177"/>
                  </a:cubicBezTo>
                  <a:cubicBezTo>
                    <a:pt x="1051834" y="549412"/>
                    <a:pt x="1045508" y="617601"/>
                    <a:pt x="1039642" y="685820"/>
                  </a:cubicBezTo>
                  <a:cubicBezTo>
                    <a:pt x="1036034" y="727722"/>
                    <a:pt x="1032779" y="769655"/>
                    <a:pt x="1029585" y="811588"/>
                  </a:cubicBezTo>
                  <a:cubicBezTo>
                    <a:pt x="1027696" y="836447"/>
                    <a:pt x="1025593" y="861321"/>
                    <a:pt x="1024871" y="886226"/>
                  </a:cubicBezTo>
                  <a:cubicBezTo>
                    <a:pt x="1024457" y="900291"/>
                    <a:pt x="1016273" y="901104"/>
                    <a:pt x="1006170" y="900244"/>
                  </a:cubicBezTo>
                  <a:cubicBezTo>
                    <a:pt x="966601" y="896897"/>
                    <a:pt x="927033" y="893611"/>
                    <a:pt x="887511" y="889819"/>
                  </a:cubicBezTo>
                  <a:cubicBezTo>
                    <a:pt x="845701" y="885796"/>
                    <a:pt x="803921" y="881574"/>
                    <a:pt x="762188" y="876814"/>
                  </a:cubicBezTo>
                  <a:cubicBezTo>
                    <a:pt x="699604" y="869674"/>
                    <a:pt x="637111" y="861828"/>
                    <a:pt x="574542" y="854611"/>
                  </a:cubicBezTo>
                  <a:cubicBezTo>
                    <a:pt x="514261" y="847656"/>
                    <a:pt x="453841" y="841744"/>
                    <a:pt x="393621" y="834251"/>
                  </a:cubicBezTo>
                  <a:cubicBezTo>
                    <a:pt x="337301" y="827250"/>
                    <a:pt x="281104" y="819204"/>
                    <a:pt x="224953" y="810867"/>
                  </a:cubicBezTo>
                  <a:cubicBezTo>
                    <a:pt x="155751" y="800595"/>
                    <a:pt x="86763" y="788695"/>
                    <a:pt x="17438" y="779375"/>
                  </a:cubicBezTo>
                  <a:cubicBezTo>
                    <a:pt x="-1724" y="776795"/>
                    <a:pt x="-1217" y="767275"/>
                    <a:pt x="1178" y="753933"/>
                  </a:cubicBezTo>
                  <a:cubicBezTo>
                    <a:pt x="21845" y="638345"/>
                    <a:pt x="39426" y="522281"/>
                    <a:pt x="57129" y="406201"/>
                  </a:cubicBezTo>
                  <a:cubicBezTo>
                    <a:pt x="70964" y="315518"/>
                    <a:pt x="87562" y="225250"/>
                    <a:pt x="102302" y="134705"/>
                  </a:cubicBezTo>
                  <a:cubicBezTo>
                    <a:pt x="108306" y="97870"/>
                    <a:pt x="112728" y="60773"/>
                    <a:pt x="117748" y="23769"/>
                  </a:cubicBezTo>
                  <a:cubicBezTo>
                    <a:pt x="120021" y="7033"/>
                    <a:pt x="121771" y="-2702"/>
                    <a:pt x="146262" y="661"/>
                  </a:cubicBezTo>
                  <a:cubicBezTo>
                    <a:pt x="251040" y="15063"/>
                    <a:pt x="355158" y="33857"/>
                    <a:pt x="460351" y="45542"/>
                  </a:cubicBezTo>
                  <a:cubicBezTo>
                    <a:pt x="582449" y="59100"/>
                    <a:pt x="704087" y="76757"/>
                    <a:pt x="826109" y="91114"/>
                  </a:cubicBezTo>
                  <a:cubicBezTo>
                    <a:pt x="894881" y="99206"/>
                    <a:pt x="964006" y="104226"/>
                    <a:pt x="1032978" y="110737"/>
                  </a:cubicBezTo>
                  <a:cubicBezTo>
                    <a:pt x="1046920" y="112057"/>
                    <a:pt x="1060939" y="113178"/>
                    <a:pt x="1074696" y="115681"/>
                  </a:cubicBezTo>
                  <a:cubicBezTo>
                    <a:pt x="1097052" y="119750"/>
                    <a:pt x="1079487" y="138313"/>
                    <a:pt x="1086657" y="146159"/>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59" name="Google Shape;959;p16"/>
            <p:cNvSpPr/>
            <p:nvPr/>
          </p:nvSpPr>
          <p:spPr>
            <a:xfrm>
              <a:off x="3777669" y="2609266"/>
              <a:ext cx="496791" cy="266900"/>
            </a:xfrm>
            <a:custGeom>
              <a:avLst/>
              <a:gdLst/>
              <a:ahLst/>
              <a:cxnLst/>
              <a:rect l="l" t="t" r="r" b="b"/>
              <a:pathLst>
                <a:path w="1157179" h="618923" extrusionOk="0">
                  <a:moveTo>
                    <a:pt x="495" y="550905"/>
                  </a:moveTo>
                  <a:cubicBezTo>
                    <a:pt x="8142" y="432415"/>
                    <a:pt x="15927" y="313940"/>
                    <a:pt x="23389" y="195450"/>
                  </a:cubicBezTo>
                  <a:cubicBezTo>
                    <a:pt x="27028" y="137748"/>
                    <a:pt x="30682" y="80031"/>
                    <a:pt x="33047" y="22268"/>
                  </a:cubicBezTo>
                  <a:cubicBezTo>
                    <a:pt x="33753" y="4979"/>
                    <a:pt x="35365" y="-2729"/>
                    <a:pt x="56693" y="864"/>
                  </a:cubicBezTo>
                  <a:cubicBezTo>
                    <a:pt x="81121" y="4979"/>
                    <a:pt x="106641" y="2491"/>
                    <a:pt x="131683" y="3029"/>
                  </a:cubicBezTo>
                  <a:cubicBezTo>
                    <a:pt x="213799" y="4795"/>
                    <a:pt x="295976" y="5516"/>
                    <a:pt x="378045" y="8725"/>
                  </a:cubicBezTo>
                  <a:cubicBezTo>
                    <a:pt x="491376" y="13163"/>
                    <a:pt x="604737" y="15190"/>
                    <a:pt x="718099" y="18291"/>
                  </a:cubicBezTo>
                  <a:cubicBezTo>
                    <a:pt x="822048" y="21132"/>
                    <a:pt x="925936" y="26153"/>
                    <a:pt x="1029947" y="26782"/>
                  </a:cubicBezTo>
                  <a:cubicBezTo>
                    <a:pt x="1040603" y="26843"/>
                    <a:pt x="1049508" y="28302"/>
                    <a:pt x="1055880" y="38712"/>
                  </a:cubicBezTo>
                  <a:cubicBezTo>
                    <a:pt x="1063205" y="50674"/>
                    <a:pt x="1077668" y="50075"/>
                    <a:pt x="1089276" y="53637"/>
                  </a:cubicBezTo>
                  <a:cubicBezTo>
                    <a:pt x="1101038" y="57245"/>
                    <a:pt x="1103525" y="62865"/>
                    <a:pt x="1096431" y="71939"/>
                  </a:cubicBezTo>
                  <a:cubicBezTo>
                    <a:pt x="1077024" y="96721"/>
                    <a:pt x="1070390" y="118647"/>
                    <a:pt x="1097521" y="144903"/>
                  </a:cubicBezTo>
                  <a:cubicBezTo>
                    <a:pt x="1113690" y="160534"/>
                    <a:pt x="1114657" y="190214"/>
                    <a:pt x="1145335" y="193976"/>
                  </a:cubicBezTo>
                  <a:cubicBezTo>
                    <a:pt x="1155454" y="195220"/>
                    <a:pt x="1151876" y="208471"/>
                    <a:pt x="1151953" y="216639"/>
                  </a:cubicBezTo>
                  <a:cubicBezTo>
                    <a:pt x="1152598" y="294164"/>
                    <a:pt x="1152659" y="371703"/>
                    <a:pt x="1153519" y="449243"/>
                  </a:cubicBezTo>
                  <a:cubicBezTo>
                    <a:pt x="1154072" y="499268"/>
                    <a:pt x="1155070" y="549308"/>
                    <a:pt x="1157127" y="599286"/>
                  </a:cubicBezTo>
                  <a:cubicBezTo>
                    <a:pt x="1157787" y="615316"/>
                    <a:pt x="1152260" y="619754"/>
                    <a:pt x="1137167" y="618802"/>
                  </a:cubicBezTo>
                  <a:cubicBezTo>
                    <a:pt x="1024588" y="611677"/>
                    <a:pt x="911733" y="617850"/>
                    <a:pt x="799185" y="613228"/>
                  </a:cubicBezTo>
                  <a:cubicBezTo>
                    <a:pt x="706829" y="609420"/>
                    <a:pt x="614533" y="611309"/>
                    <a:pt x="522238" y="609313"/>
                  </a:cubicBezTo>
                  <a:cubicBezTo>
                    <a:pt x="436975" y="607470"/>
                    <a:pt x="351666" y="607271"/>
                    <a:pt x="266464" y="604246"/>
                  </a:cubicBezTo>
                  <a:cubicBezTo>
                    <a:pt x="183720" y="601313"/>
                    <a:pt x="101082" y="595371"/>
                    <a:pt x="18368" y="591578"/>
                  </a:cubicBezTo>
                  <a:cubicBezTo>
                    <a:pt x="4012" y="590918"/>
                    <a:pt x="-1531" y="586358"/>
                    <a:pt x="357" y="572078"/>
                  </a:cubicBezTo>
                  <a:cubicBezTo>
                    <a:pt x="1279" y="565153"/>
                    <a:pt x="511" y="558014"/>
                    <a:pt x="511" y="550950"/>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60" name="Google Shape;960;p16"/>
            <p:cNvSpPr/>
            <p:nvPr/>
          </p:nvSpPr>
          <p:spPr>
            <a:xfrm>
              <a:off x="2868094" y="1713653"/>
              <a:ext cx="396567" cy="650663"/>
            </a:xfrm>
            <a:custGeom>
              <a:avLst/>
              <a:gdLst/>
              <a:ahLst/>
              <a:cxnLst/>
              <a:rect l="l" t="t" r="r" b="b"/>
              <a:pathLst>
                <a:path w="923726" h="1508846" extrusionOk="0">
                  <a:moveTo>
                    <a:pt x="574751" y="753001"/>
                  </a:moveTo>
                  <a:cubicBezTo>
                    <a:pt x="576164" y="785461"/>
                    <a:pt x="584255" y="816384"/>
                    <a:pt x="599656" y="844759"/>
                  </a:cubicBezTo>
                  <a:cubicBezTo>
                    <a:pt x="606227" y="856874"/>
                    <a:pt x="608684" y="868267"/>
                    <a:pt x="604277" y="880458"/>
                  </a:cubicBezTo>
                  <a:cubicBezTo>
                    <a:pt x="597813" y="898346"/>
                    <a:pt x="607732" y="914530"/>
                    <a:pt x="619847" y="917554"/>
                  </a:cubicBezTo>
                  <a:cubicBezTo>
                    <a:pt x="651630" y="925477"/>
                    <a:pt x="646302" y="949691"/>
                    <a:pt x="648007" y="970389"/>
                  </a:cubicBezTo>
                  <a:cubicBezTo>
                    <a:pt x="649127" y="984024"/>
                    <a:pt x="653104" y="994342"/>
                    <a:pt x="663499" y="1002787"/>
                  </a:cubicBezTo>
                  <a:cubicBezTo>
                    <a:pt x="667998" y="1006441"/>
                    <a:pt x="672804" y="1010802"/>
                    <a:pt x="677518" y="1005090"/>
                  </a:cubicBezTo>
                  <a:cubicBezTo>
                    <a:pt x="689479" y="990580"/>
                    <a:pt x="703574" y="994219"/>
                    <a:pt x="718222" y="998656"/>
                  </a:cubicBezTo>
                  <a:cubicBezTo>
                    <a:pt x="721155" y="999547"/>
                    <a:pt x="725101" y="1000483"/>
                    <a:pt x="727466" y="999255"/>
                  </a:cubicBezTo>
                  <a:cubicBezTo>
                    <a:pt x="754321" y="985390"/>
                    <a:pt x="780577" y="1005765"/>
                    <a:pt x="807170" y="1000315"/>
                  </a:cubicBezTo>
                  <a:cubicBezTo>
                    <a:pt x="818870" y="997904"/>
                    <a:pt x="821312" y="1014364"/>
                    <a:pt x="835607" y="1011923"/>
                  </a:cubicBezTo>
                  <a:cubicBezTo>
                    <a:pt x="853802" y="1008806"/>
                    <a:pt x="867175" y="1000622"/>
                    <a:pt x="880196" y="989183"/>
                  </a:cubicBezTo>
                  <a:cubicBezTo>
                    <a:pt x="884557" y="985344"/>
                    <a:pt x="891451" y="975809"/>
                    <a:pt x="895904" y="988215"/>
                  </a:cubicBezTo>
                  <a:cubicBezTo>
                    <a:pt x="901109" y="1002725"/>
                    <a:pt x="909339" y="1014610"/>
                    <a:pt x="920194" y="1024989"/>
                  </a:cubicBezTo>
                  <a:cubicBezTo>
                    <a:pt x="925860" y="1030409"/>
                    <a:pt x="923250" y="1036090"/>
                    <a:pt x="922252" y="1042324"/>
                  </a:cubicBezTo>
                  <a:cubicBezTo>
                    <a:pt x="903611" y="1158680"/>
                    <a:pt x="885217" y="1275066"/>
                    <a:pt x="866776" y="1391453"/>
                  </a:cubicBezTo>
                  <a:cubicBezTo>
                    <a:pt x="861402" y="1425355"/>
                    <a:pt x="855306" y="1459181"/>
                    <a:pt x="851130" y="1493237"/>
                  </a:cubicBezTo>
                  <a:cubicBezTo>
                    <a:pt x="849318" y="1507977"/>
                    <a:pt x="844866" y="1510342"/>
                    <a:pt x="830202" y="1508131"/>
                  </a:cubicBezTo>
                  <a:cubicBezTo>
                    <a:pt x="629459" y="1477929"/>
                    <a:pt x="430143" y="1440111"/>
                    <a:pt x="231749" y="1397241"/>
                  </a:cubicBezTo>
                  <a:cubicBezTo>
                    <a:pt x="160796" y="1381918"/>
                    <a:pt x="89889" y="1366287"/>
                    <a:pt x="18645" y="1352498"/>
                  </a:cubicBezTo>
                  <a:cubicBezTo>
                    <a:pt x="-26" y="1348890"/>
                    <a:pt x="-2129" y="1341013"/>
                    <a:pt x="1448" y="1325214"/>
                  </a:cubicBezTo>
                  <a:cubicBezTo>
                    <a:pt x="25125" y="1220911"/>
                    <a:pt x="48340" y="1116501"/>
                    <a:pt x="71787" y="1012153"/>
                  </a:cubicBezTo>
                  <a:cubicBezTo>
                    <a:pt x="76869" y="989551"/>
                    <a:pt x="90580" y="971049"/>
                    <a:pt x="101129" y="951042"/>
                  </a:cubicBezTo>
                  <a:cubicBezTo>
                    <a:pt x="112522" y="929423"/>
                    <a:pt x="108653" y="916234"/>
                    <a:pt x="86941" y="905517"/>
                  </a:cubicBezTo>
                  <a:cubicBezTo>
                    <a:pt x="69084" y="896703"/>
                    <a:pt x="66704" y="884665"/>
                    <a:pt x="78635" y="869956"/>
                  </a:cubicBezTo>
                  <a:cubicBezTo>
                    <a:pt x="94465" y="850440"/>
                    <a:pt x="102557" y="823954"/>
                    <a:pt x="129642" y="814250"/>
                  </a:cubicBezTo>
                  <a:cubicBezTo>
                    <a:pt x="134694" y="812438"/>
                    <a:pt x="138563" y="805498"/>
                    <a:pt x="141557" y="800124"/>
                  </a:cubicBezTo>
                  <a:cubicBezTo>
                    <a:pt x="166462" y="755473"/>
                    <a:pt x="193639" y="712404"/>
                    <a:pt x="225561" y="672283"/>
                  </a:cubicBezTo>
                  <a:cubicBezTo>
                    <a:pt x="236432" y="658618"/>
                    <a:pt x="229952" y="631394"/>
                    <a:pt x="213754" y="620662"/>
                  </a:cubicBezTo>
                  <a:cubicBezTo>
                    <a:pt x="189033" y="604279"/>
                    <a:pt x="184887" y="581830"/>
                    <a:pt x="190568" y="555267"/>
                  </a:cubicBezTo>
                  <a:cubicBezTo>
                    <a:pt x="191382" y="551459"/>
                    <a:pt x="193209" y="547083"/>
                    <a:pt x="192119" y="543782"/>
                  </a:cubicBezTo>
                  <a:cubicBezTo>
                    <a:pt x="174185" y="489090"/>
                    <a:pt x="201670" y="439787"/>
                    <a:pt x="211880" y="389010"/>
                  </a:cubicBezTo>
                  <a:cubicBezTo>
                    <a:pt x="236632" y="265837"/>
                    <a:pt x="265145" y="143416"/>
                    <a:pt x="292291" y="20735"/>
                  </a:cubicBezTo>
                  <a:cubicBezTo>
                    <a:pt x="295393" y="6701"/>
                    <a:pt x="298786" y="-4953"/>
                    <a:pt x="319223" y="2140"/>
                  </a:cubicBezTo>
                  <a:cubicBezTo>
                    <a:pt x="340350" y="9465"/>
                    <a:pt x="362891" y="13748"/>
                    <a:pt x="385155" y="16481"/>
                  </a:cubicBezTo>
                  <a:cubicBezTo>
                    <a:pt x="409676" y="19491"/>
                    <a:pt x="413376" y="30469"/>
                    <a:pt x="407618" y="52749"/>
                  </a:cubicBezTo>
                  <a:cubicBezTo>
                    <a:pt x="397085" y="93530"/>
                    <a:pt x="391435" y="135632"/>
                    <a:pt x="379796" y="176044"/>
                  </a:cubicBezTo>
                  <a:cubicBezTo>
                    <a:pt x="371044" y="206446"/>
                    <a:pt x="375804" y="232733"/>
                    <a:pt x="391542" y="258068"/>
                  </a:cubicBezTo>
                  <a:cubicBezTo>
                    <a:pt x="401476" y="274052"/>
                    <a:pt x="403488" y="291295"/>
                    <a:pt x="397960" y="307678"/>
                  </a:cubicBezTo>
                  <a:cubicBezTo>
                    <a:pt x="388226" y="336544"/>
                    <a:pt x="404731" y="352712"/>
                    <a:pt x="422205" y="370493"/>
                  </a:cubicBezTo>
                  <a:cubicBezTo>
                    <a:pt x="447877" y="396626"/>
                    <a:pt x="465028" y="428839"/>
                    <a:pt x="478310" y="462389"/>
                  </a:cubicBezTo>
                  <a:cubicBezTo>
                    <a:pt x="482394" y="472707"/>
                    <a:pt x="485265" y="482134"/>
                    <a:pt x="493465" y="489904"/>
                  </a:cubicBezTo>
                  <a:cubicBezTo>
                    <a:pt x="501172" y="497212"/>
                    <a:pt x="511337" y="502694"/>
                    <a:pt x="512274" y="515576"/>
                  </a:cubicBezTo>
                  <a:cubicBezTo>
                    <a:pt x="513011" y="525695"/>
                    <a:pt x="522101" y="524129"/>
                    <a:pt x="528718" y="524344"/>
                  </a:cubicBezTo>
                  <a:cubicBezTo>
                    <a:pt x="544794" y="524866"/>
                    <a:pt x="544610" y="532098"/>
                    <a:pt x="538253" y="543859"/>
                  </a:cubicBezTo>
                  <a:cubicBezTo>
                    <a:pt x="524465" y="569363"/>
                    <a:pt x="512427" y="595649"/>
                    <a:pt x="506593" y="624316"/>
                  </a:cubicBezTo>
                  <a:cubicBezTo>
                    <a:pt x="505518" y="629598"/>
                    <a:pt x="502432" y="635724"/>
                    <a:pt x="504028" y="640085"/>
                  </a:cubicBezTo>
                  <a:cubicBezTo>
                    <a:pt x="510262" y="657113"/>
                    <a:pt x="509740" y="670564"/>
                    <a:pt x="490087" y="677488"/>
                  </a:cubicBezTo>
                  <a:cubicBezTo>
                    <a:pt x="489380" y="677734"/>
                    <a:pt x="488735" y="678317"/>
                    <a:pt x="488213" y="678886"/>
                  </a:cubicBezTo>
                  <a:cubicBezTo>
                    <a:pt x="481626" y="685964"/>
                    <a:pt x="481181" y="734392"/>
                    <a:pt x="487630" y="741593"/>
                  </a:cubicBezTo>
                  <a:cubicBezTo>
                    <a:pt x="508681" y="765147"/>
                    <a:pt x="516880" y="764870"/>
                    <a:pt x="553055" y="739720"/>
                  </a:cubicBezTo>
                  <a:cubicBezTo>
                    <a:pt x="558398" y="736004"/>
                    <a:pt x="562022" y="727743"/>
                    <a:pt x="570866" y="732396"/>
                  </a:cubicBezTo>
                  <a:cubicBezTo>
                    <a:pt x="575242" y="734699"/>
                    <a:pt x="575964" y="738507"/>
                    <a:pt x="574720" y="753001"/>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61" name="Google Shape;961;p16"/>
            <p:cNvSpPr/>
            <p:nvPr/>
          </p:nvSpPr>
          <p:spPr>
            <a:xfrm>
              <a:off x="3685253" y="2086842"/>
              <a:ext cx="468266" cy="295993"/>
            </a:xfrm>
            <a:custGeom>
              <a:avLst/>
              <a:gdLst/>
              <a:ahLst/>
              <a:cxnLst/>
              <a:rect l="l" t="t" r="r" b="b"/>
              <a:pathLst>
                <a:path w="1090735" h="686388" extrusionOk="0">
                  <a:moveTo>
                    <a:pt x="102384" y="2515"/>
                  </a:moveTo>
                  <a:cubicBezTo>
                    <a:pt x="216176" y="7168"/>
                    <a:pt x="330044" y="10714"/>
                    <a:pt x="443759" y="16902"/>
                  </a:cubicBezTo>
                  <a:cubicBezTo>
                    <a:pt x="509169" y="20464"/>
                    <a:pt x="574609" y="23213"/>
                    <a:pt x="640019" y="26376"/>
                  </a:cubicBezTo>
                  <a:cubicBezTo>
                    <a:pt x="740498" y="31213"/>
                    <a:pt x="841039" y="35420"/>
                    <a:pt x="941426" y="41193"/>
                  </a:cubicBezTo>
                  <a:cubicBezTo>
                    <a:pt x="979413" y="43373"/>
                    <a:pt x="1017845" y="39995"/>
                    <a:pt x="1055693" y="47457"/>
                  </a:cubicBezTo>
                  <a:cubicBezTo>
                    <a:pt x="1073259" y="50928"/>
                    <a:pt x="1076130" y="56670"/>
                    <a:pt x="1063417" y="69384"/>
                  </a:cubicBezTo>
                  <a:cubicBezTo>
                    <a:pt x="1062864" y="69936"/>
                    <a:pt x="1062296" y="70474"/>
                    <a:pt x="1061774" y="71073"/>
                  </a:cubicBezTo>
                  <a:cubicBezTo>
                    <a:pt x="1030743" y="107278"/>
                    <a:pt x="1032386" y="130064"/>
                    <a:pt x="1071908" y="158270"/>
                  </a:cubicBezTo>
                  <a:cubicBezTo>
                    <a:pt x="1086955" y="169003"/>
                    <a:pt x="1090855" y="180273"/>
                    <a:pt x="1090732" y="197301"/>
                  </a:cubicBezTo>
                  <a:cubicBezTo>
                    <a:pt x="1090072" y="295938"/>
                    <a:pt x="1090425" y="394574"/>
                    <a:pt x="1090195" y="493226"/>
                  </a:cubicBezTo>
                  <a:cubicBezTo>
                    <a:pt x="1090164" y="506063"/>
                    <a:pt x="1093127" y="521110"/>
                    <a:pt x="1074057" y="524549"/>
                  </a:cubicBezTo>
                  <a:cubicBezTo>
                    <a:pt x="1069236" y="525425"/>
                    <a:pt x="1066933" y="529586"/>
                    <a:pt x="1069758" y="533102"/>
                  </a:cubicBezTo>
                  <a:cubicBezTo>
                    <a:pt x="1086448" y="553892"/>
                    <a:pt x="1058641" y="583910"/>
                    <a:pt x="1084421" y="602565"/>
                  </a:cubicBezTo>
                  <a:cubicBezTo>
                    <a:pt x="1073505" y="627562"/>
                    <a:pt x="1078403" y="656735"/>
                    <a:pt x="1063539" y="680811"/>
                  </a:cubicBezTo>
                  <a:cubicBezTo>
                    <a:pt x="1059701" y="687030"/>
                    <a:pt x="1056093" y="687690"/>
                    <a:pt x="1050258" y="684558"/>
                  </a:cubicBezTo>
                  <a:cubicBezTo>
                    <a:pt x="1044055" y="681241"/>
                    <a:pt x="1037299" y="678861"/>
                    <a:pt x="1031372" y="675130"/>
                  </a:cubicBezTo>
                  <a:cubicBezTo>
                    <a:pt x="999895" y="655292"/>
                    <a:pt x="965962" y="646985"/>
                    <a:pt x="928743" y="650609"/>
                  </a:cubicBezTo>
                  <a:cubicBezTo>
                    <a:pt x="910533" y="652375"/>
                    <a:pt x="890603" y="639938"/>
                    <a:pt x="874511" y="659100"/>
                  </a:cubicBezTo>
                  <a:cubicBezTo>
                    <a:pt x="871241" y="663000"/>
                    <a:pt x="864009" y="658040"/>
                    <a:pt x="859495" y="655231"/>
                  </a:cubicBezTo>
                  <a:cubicBezTo>
                    <a:pt x="840425" y="643392"/>
                    <a:pt x="819128" y="636253"/>
                    <a:pt x="800841" y="621789"/>
                  </a:cubicBezTo>
                  <a:cubicBezTo>
                    <a:pt x="789817" y="613068"/>
                    <a:pt x="769718" y="614388"/>
                    <a:pt x="753596" y="613758"/>
                  </a:cubicBezTo>
                  <a:cubicBezTo>
                    <a:pt x="693514" y="611394"/>
                    <a:pt x="633309" y="611425"/>
                    <a:pt x="573289" y="608047"/>
                  </a:cubicBezTo>
                  <a:cubicBezTo>
                    <a:pt x="499280" y="603870"/>
                    <a:pt x="425150" y="602350"/>
                    <a:pt x="351203" y="598220"/>
                  </a:cubicBezTo>
                  <a:cubicBezTo>
                    <a:pt x="264942" y="593398"/>
                    <a:pt x="178773" y="585706"/>
                    <a:pt x="92589" y="579242"/>
                  </a:cubicBezTo>
                  <a:cubicBezTo>
                    <a:pt x="67208" y="577338"/>
                    <a:pt x="41336" y="577676"/>
                    <a:pt x="15893" y="572148"/>
                  </a:cubicBezTo>
                  <a:cubicBezTo>
                    <a:pt x="2504" y="569246"/>
                    <a:pt x="-1043" y="564517"/>
                    <a:pt x="247" y="552341"/>
                  </a:cubicBezTo>
                  <a:cubicBezTo>
                    <a:pt x="10089" y="459431"/>
                    <a:pt x="16124" y="366199"/>
                    <a:pt x="24154" y="273152"/>
                  </a:cubicBezTo>
                  <a:cubicBezTo>
                    <a:pt x="31631" y="186323"/>
                    <a:pt x="42902" y="99801"/>
                    <a:pt x="47017" y="12664"/>
                  </a:cubicBezTo>
                  <a:cubicBezTo>
                    <a:pt x="47447" y="3682"/>
                    <a:pt x="47969" y="-1615"/>
                    <a:pt x="60298" y="442"/>
                  </a:cubicBezTo>
                  <a:cubicBezTo>
                    <a:pt x="73979" y="2730"/>
                    <a:pt x="88335" y="964"/>
                    <a:pt x="102400" y="964"/>
                  </a:cubicBezTo>
                  <a:cubicBezTo>
                    <a:pt x="102400" y="1486"/>
                    <a:pt x="102400" y="2008"/>
                    <a:pt x="102400" y="2531"/>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63" name="Google Shape;963;p16"/>
            <p:cNvSpPr/>
            <p:nvPr/>
          </p:nvSpPr>
          <p:spPr>
            <a:xfrm>
              <a:off x="3707346" y="1826321"/>
              <a:ext cx="438423" cy="273715"/>
            </a:xfrm>
            <a:custGeom>
              <a:avLst/>
              <a:gdLst/>
              <a:ahLst/>
              <a:cxnLst/>
              <a:rect l="l" t="t" r="r" b="b"/>
              <a:pathLst>
                <a:path w="1021221" h="634727" extrusionOk="0">
                  <a:moveTo>
                    <a:pt x="973721" y="633700"/>
                  </a:moveTo>
                  <a:cubicBezTo>
                    <a:pt x="863032" y="629185"/>
                    <a:pt x="752265" y="625792"/>
                    <a:pt x="641652" y="619742"/>
                  </a:cubicBezTo>
                  <a:cubicBezTo>
                    <a:pt x="577793" y="616257"/>
                    <a:pt x="513919" y="613416"/>
                    <a:pt x="450045" y="610422"/>
                  </a:cubicBezTo>
                  <a:cubicBezTo>
                    <a:pt x="347984" y="605632"/>
                    <a:pt x="245862" y="601348"/>
                    <a:pt x="143893" y="595421"/>
                  </a:cubicBezTo>
                  <a:cubicBezTo>
                    <a:pt x="102006" y="592980"/>
                    <a:pt x="59735" y="596312"/>
                    <a:pt x="17818" y="588742"/>
                  </a:cubicBezTo>
                  <a:cubicBezTo>
                    <a:pt x="1097" y="585717"/>
                    <a:pt x="-853" y="578992"/>
                    <a:pt x="253" y="565925"/>
                  </a:cubicBezTo>
                  <a:cubicBezTo>
                    <a:pt x="3692" y="524791"/>
                    <a:pt x="6747" y="483610"/>
                    <a:pt x="10509" y="442507"/>
                  </a:cubicBezTo>
                  <a:cubicBezTo>
                    <a:pt x="14547" y="398347"/>
                    <a:pt x="19814" y="354296"/>
                    <a:pt x="23515" y="310121"/>
                  </a:cubicBezTo>
                  <a:cubicBezTo>
                    <a:pt x="30209" y="230232"/>
                    <a:pt x="36105" y="150282"/>
                    <a:pt x="42446" y="70377"/>
                  </a:cubicBezTo>
                  <a:cubicBezTo>
                    <a:pt x="43982" y="51031"/>
                    <a:pt x="39898" y="31454"/>
                    <a:pt x="46515" y="12169"/>
                  </a:cubicBezTo>
                  <a:cubicBezTo>
                    <a:pt x="49202" y="4338"/>
                    <a:pt x="51659" y="-376"/>
                    <a:pt x="60365" y="23"/>
                  </a:cubicBezTo>
                  <a:cubicBezTo>
                    <a:pt x="114090" y="2480"/>
                    <a:pt x="167815" y="4829"/>
                    <a:pt x="221525" y="7348"/>
                  </a:cubicBezTo>
                  <a:cubicBezTo>
                    <a:pt x="226945" y="7593"/>
                    <a:pt x="232365" y="9528"/>
                    <a:pt x="237708" y="9252"/>
                  </a:cubicBezTo>
                  <a:cubicBezTo>
                    <a:pt x="290911" y="6380"/>
                    <a:pt x="343792" y="13366"/>
                    <a:pt x="396841" y="15117"/>
                  </a:cubicBezTo>
                  <a:cubicBezTo>
                    <a:pt x="462220" y="17267"/>
                    <a:pt x="527630" y="20829"/>
                    <a:pt x="592994" y="24253"/>
                  </a:cubicBezTo>
                  <a:cubicBezTo>
                    <a:pt x="656024" y="27554"/>
                    <a:pt x="719222" y="29274"/>
                    <a:pt x="782037" y="34141"/>
                  </a:cubicBezTo>
                  <a:cubicBezTo>
                    <a:pt x="830219" y="37872"/>
                    <a:pt x="878770" y="33465"/>
                    <a:pt x="926645" y="42033"/>
                  </a:cubicBezTo>
                  <a:cubicBezTo>
                    <a:pt x="934368" y="43415"/>
                    <a:pt x="940449" y="44904"/>
                    <a:pt x="942752" y="52674"/>
                  </a:cubicBezTo>
                  <a:cubicBezTo>
                    <a:pt x="949093" y="74078"/>
                    <a:pt x="954268" y="94085"/>
                    <a:pt x="950122" y="118375"/>
                  </a:cubicBezTo>
                  <a:cubicBezTo>
                    <a:pt x="941830" y="166957"/>
                    <a:pt x="946160" y="216720"/>
                    <a:pt x="966643" y="262292"/>
                  </a:cubicBezTo>
                  <a:cubicBezTo>
                    <a:pt x="982827" y="298313"/>
                    <a:pt x="989045" y="334596"/>
                    <a:pt x="987663" y="373642"/>
                  </a:cubicBezTo>
                  <a:cubicBezTo>
                    <a:pt x="985898" y="423498"/>
                    <a:pt x="989920" y="473277"/>
                    <a:pt x="997076" y="522657"/>
                  </a:cubicBezTo>
                  <a:cubicBezTo>
                    <a:pt x="998964" y="535692"/>
                    <a:pt x="1004231" y="547868"/>
                    <a:pt x="1012107" y="559154"/>
                  </a:cubicBezTo>
                  <a:cubicBezTo>
                    <a:pt x="1026832" y="580251"/>
                    <a:pt x="1019263" y="604557"/>
                    <a:pt x="1019370" y="627589"/>
                  </a:cubicBezTo>
                  <a:cubicBezTo>
                    <a:pt x="1019401" y="634713"/>
                    <a:pt x="1012077" y="634575"/>
                    <a:pt x="1006595" y="634652"/>
                  </a:cubicBezTo>
                  <a:cubicBezTo>
                    <a:pt x="995632" y="634790"/>
                    <a:pt x="984669" y="634698"/>
                    <a:pt x="973706" y="634698"/>
                  </a:cubicBezTo>
                  <a:cubicBezTo>
                    <a:pt x="973706" y="634375"/>
                    <a:pt x="973721" y="634053"/>
                    <a:pt x="973737" y="633730"/>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64" name="Google Shape;964;p16"/>
            <p:cNvSpPr/>
            <p:nvPr/>
          </p:nvSpPr>
          <p:spPr>
            <a:xfrm>
              <a:off x="3708922" y="2865475"/>
              <a:ext cx="579871" cy="299775"/>
            </a:xfrm>
            <a:custGeom>
              <a:avLst/>
              <a:gdLst/>
              <a:ahLst/>
              <a:cxnLst/>
              <a:rect l="l" t="t" r="r" b="b"/>
              <a:pathLst>
                <a:path w="1350696" h="695158" extrusionOk="0">
                  <a:moveTo>
                    <a:pt x="1349796" y="493671"/>
                  </a:moveTo>
                  <a:cubicBezTo>
                    <a:pt x="1349796" y="568017"/>
                    <a:pt x="1348951" y="622080"/>
                    <a:pt x="1350226" y="676097"/>
                  </a:cubicBezTo>
                  <a:cubicBezTo>
                    <a:pt x="1350702" y="696503"/>
                    <a:pt x="1344130" y="698222"/>
                    <a:pt x="1327409" y="691927"/>
                  </a:cubicBezTo>
                  <a:cubicBezTo>
                    <a:pt x="1310458" y="685555"/>
                    <a:pt x="1295088" y="679643"/>
                    <a:pt x="1283756" y="663091"/>
                  </a:cubicBezTo>
                  <a:cubicBezTo>
                    <a:pt x="1273454" y="648044"/>
                    <a:pt x="1252249" y="647138"/>
                    <a:pt x="1236618" y="638478"/>
                  </a:cubicBezTo>
                  <a:cubicBezTo>
                    <a:pt x="1232365" y="636129"/>
                    <a:pt x="1229479" y="638586"/>
                    <a:pt x="1226976" y="642132"/>
                  </a:cubicBezTo>
                  <a:cubicBezTo>
                    <a:pt x="1212973" y="661955"/>
                    <a:pt x="1195699" y="657456"/>
                    <a:pt x="1177842" y="648612"/>
                  </a:cubicBezTo>
                  <a:cubicBezTo>
                    <a:pt x="1175124" y="647261"/>
                    <a:pt x="1170963" y="644512"/>
                    <a:pt x="1169566" y="645465"/>
                  </a:cubicBezTo>
                  <a:cubicBezTo>
                    <a:pt x="1135648" y="668680"/>
                    <a:pt x="1085071" y="640075"/>
                    <a:pt x="1057080" y="681670"/>
                  </a:cubicBezTo>
                  <a:cubicBezTo>
                    <a:pt x="1053471" y="687013"/>
                    <a:pt x="1049586" y="686169"/>
                    <a:pt x="1043736" y="681624"/>
                  </a:cubicBezTo>
                  <a:cubicBezTo>
                    <a:pt x="1026232" y="668020"/>
                    <a:pt x="1006088" y="659959"/>
                    <a:pt x="983424" y="659851"/>
                  </a:cubicBezTo>
                  <a:cubicBezTo>
                    <a:pt x="976146" y="659821"/>
                    <a:pt x="968469" y="659851"/>
                    <a:pt x="965598" y="651744"/>
                  </a:cubicBezTo>
                  <a:cubicBezTo>
                    <a:pt x="957813" y="629726"/>
                    <a:pt x="948647" y="638233"/>
                    <a:pt x="938666" y="649856"/>
                  </a:cubicBezTo>
                  <a:cubicBezTo>
                    <a:pt x="933568" y="655783"/>
                    <a:pt x="928026" y="661356"/>
                    <a:pt x="922421" y="666807"/>
                  </a:cubicBezTo>
                  <a:cubicBezTo>
                    <a:pt x="920287" y="668895"/>
                    <a:pt x="917416" y="670231"/>
                    <a:pt x="914867" y="671905"/>
                  </a:cubicBezTo>
                  <a:cubicBezTo>
                    <a:pt x="908188" y="649180"/>
                    <a:pt x="885248" y="662139"/>
                    <a:pt x="871214" y="652313"/>
                  </a:cubicBezTo>
                  <a:cubicBezTo>
                    <a:pt x="853418" y="639845"/>
                    <a:pt x="831800" y="618978"/>
                    <a:pt x="807647" y="645188"/>
                  </a:cubicBezTo>
                  <a:cubicBezTo>
                    <a:pt x="805544" y="647476"/>
                    <a:pt x="800477" y="649549"/>
                    <a:pt x="799816" y="646723"/>
                  </a:cubicBezTo>
                  <a:cubicBezTo>
                    <a:pt x="794535" y="623984"/>
                    <a:pt x="767265" y="629803"/>
                    <a:pt x="756363" y="611408"/>
                  </a:cubicBezTo>
                  <a:cubicBezTo>
                    <a:pt x="747120" y="595808"/>
                    <a:pt x="727067" y="589866"/>
                    <a:pt x="707368" y="599708"/>
                  </a:cubicBezTo>
                  <a:cubicBezTo>
                    <a:pt x="704619" y="601090"/>
                    <a:pt x="700151" y="604176"/>
                    <a:pt x="699245" y="603378"/>
                  </a:cubicBezTo>
                  <a:cubicBezTo>
                    <a:pt x="680144" y="586350"/>
                    <a:pt x="652107" y="602319"/>
                    <a:pt x="633129" y="585275"/>
                  </a:cubicBezTo>
                  <a:cubicBezTo>
                    <a:pt x="630887" y="583249"/>
                    <a:pt x="627586" y="581145"/>
                    <a:pt x="624807" y="581176"/>
                  </a:cubicBezTo>
                  <a:cubicBezTo>
                    <a:pt x="598597" y="581452"/>
                    <a:pt x="579665" y="573544"/>
                    <a:pt x="576809" y="543465"/>
                  </a:cubicBezTo>
                  <a:cubicBezTo>
                    <a:pt x="576302" y="538122"/>
                    <a:pt x="567965" y="538137"/>
                    <a:pt x="562483" y="537892"/>
                  </a:cubicBezTo>
                  <a:cubicBezTo>
                    <a:pt x="553870" y="537508"/>
                    <a:pt x="544780" y="535389"/>
                    <a:pt x="536734" y="537385"/>
                  </a:cubicBezTo>
                  <a:cubicBezTo>
                    <a:pt x="501173" y="546183"/>
                    <a:pt x="485143" y="519896"/>
                    <a:pt x="465536" y="499521"/>
                  </a:cubicBezTo>
                  <a:cubicBezTo>
                    <a:pt x="459010" y="492750"/>
                    <a:pt x="461651" y="484734"/>
                    <a:pt x="461958" y="477288"/>
                  </a:cubicBezTo>
                  <a:cubicBezTo>
                    <a:pt x="466457" y="366383"/>
                    <a:pt x="471371" y="255493"/>
                    <a:pt x="475777" y="144589"/>
                  </a:cubicBezTo>
                  <a:cubicBezTo>
                    <a:pt x="477113" y="110978"/>
                    <a:pt x="476499" y="111592"/>
                    <a:pt x="442965" y="109918"/>
                  </a:cubicBezTo>
                  <a:cubicBezTo>
                    <a:pt x="316521" y="103592"/>
                    <a:pt x="190093" y="96852"/>
                    <a:pt x="63665" y="90111"/>
                  </a:cubicBezTo>
                  <a:cubicBezTo>
                    <a:pt x="54345" y="89620"/>
                    <a:pt x="45117" y="87301"/>
                    <a:pt x="35797" y="86779"/>
                  </a:cubicBezTo>
                  <a:cubicBezTo>
                    <a:pt x="-2482" y="84614"/>
                    <a:pt x="-2513" y="84737"/>
                    <a:pt x="2017" y="46351"/>
                  </a:cubicBezTo>
                  <a:cubicBezTo>
                    <a:pt x="2386" y="43250"/>
                    <a:pt x="3353" y="40240"/>
                    <a:pt x="3844" y="37154"/>
                  </a:cubicBezTo>
                  <a:cubicBezTo>
                    <a:pt x="10186" y="-2491"/>
                    <a:pt x="10616" y="-2568"/>
                    <a:pt x="50998" y="2023"/>
                  </a:cubicBezTo>
                  <a:cubicBezTo>
                    <a:pt x="116223" y="9455"/>
                    <a:pt x="181817" y="11758"/>
                    <a:pt x="247319" y="15596"/>
                  </a:cubicBezTo>
                  <a:cubicBezTo>
                    <a:pt x="448139" y="27358"/>
                    <a:pt x="649174" y="28003"/>
                    <a:pt x="850225" y="30951"/>
                  </a:cubicBezTo>
                  <a:cubicBezTo>
                    <a:pt x="948017" y="32379"/>
                    <a:pt x="1045855" y="32716"/>
                    <a:pt x="1143647" y="34713"/>
                  </a:cubicBezTo>
                  <a:cubicBezTo>
                    <a:pt x="1196021" y="35787"/>
                    <a:pt x="1248395" y="37722"/>
                    <a:pt x="1300769" y="38244"/>
                  </a:cubicBezTo>
                  <a:cubicBezTo>
                    <a:pt x="1314895" y="38382"/>
                    <a:pt x="1318043" y="44217"/>
                    <a:pt x="1317413" y="56623"/>
                  </a:cubicBezTo>
                  <a:cubicBezTo>
                    <a:pt x="1312792" y="148074"/>
                    <a:pt x="1336484" y="236485"/>
                    <a:pt x="1347139" y="326293"/>
                  </a:cubicBezTo>
                  <a:cubicBezTo>
                    <a:pt x="1354556" y="388831"/>
                    <a:pt x="1347738" y="451400"/>
                    <a:pt x="1349796" y="493625"/>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65" name="Google Shape;965;p16"/>
            <p:cNvSpPr/>
            <p:nvPr/>
          </p:nvSpPr>
          <p:spPr>
            <a:xfrm>
              <a:off x="4203550" y="2561928"/>
              <a:ext cx="442138" cy="389074"/>
            </a:xfrm>
            <a:custGeom>
              <a:avLst/>
              <a:gdLst/>
              <a:ahLst/>
              <a:cxnLst/>
              <a:rect l="l" t="t" r="r" b="b"/>
              <a:pathLst>
                <a:path w="1029874" h="902237" extrusionOk="0">
                  <a:moveTo>
                    <a:pt x="870318" y="901929"/>
                  </a:moveTo>
                  <a:cubicBezTo>
                    <a:pt x="876030" y="885469"/>
                    <a:pt x="884060" y="873324"/>
                    <a:pt x="894563" y="864495"/>
                  </a:cubicBezTo>
                  <a:cubicBezTo>
                    <a:pt x="914754" y="847544"/>
                    <a:pt x="899169" y="832911"/>
                    <a:pt x="894609" y="816820"/>
                  </a:cubicBezTo>
                  <a:cubicBezTo>
                    <a:pt x="889542" y="798962"/>
                    <a:pt x="875846" y="803123"/>
                    <a:pt x="864115" y="803538"/>
                  </a:cubicBezTo>
                  <a:cubicBezTo>
                    <a:pt x="692100" y="809695"/>
                    <a:pt x="520100" y="816175"/>
                    <a:pt x="348100" y="822516"/>
                  </a:cubicBezTo>
                  <a:cubicBezTo>
                    <a:pt x="300409" y="824282"/>
                    <a:pt x="252672" y="825218"/>
                    <a:pt x="205027" y="827829"/>
                  </a:cubicBezTo>
                  <a:cubicBezTo>
                    <a:pt x="186664" y="828827"/>
                    <a:pt x="179447" y="825126"/>
                    <a:pt x="179309" y="804275"/>
                  </a:cubicBezTo>
                  <a:cubicBezTo>
                    <a:pt x="178295" y="642225"/>
                    <a:pt x="175608" y="480174"/>
                    <a:pt x="174334" y="318124"/>
                  </a:cubicBezTo>
                  <a:cubicBezTo>
                    <a:pt x="174196" y="300666"/>
                    <a:pt x="170941" y="289227"/>
                    <a:pt x="152070" y="287339"/>
                  </a:cubicBezTo>
                  <a:cubicBezTo>
                    <a:pt x="141245" y="286248"/>
                    <a:pt x="135748" y="279369"/>
                    <a:pt x="131556" y="270356"/>
                  </a:cubicBezTo>
                  <a:cubicBezTo>
                    <a:pt x="128593" y="263984"/>
                    <a:pt x="126505" y="256138"/>
                    <a:pt x="121515" y="251947"/>
                  </a:cubicBezTo>
                  <a:cubicBezTo>
                    <a:pt x="90959" y="226213"/>
                    <a:pt x="106559" y="201937"/>
                    <a:pt x="123419" y="178199"/>
                  </a:cubicBezTo>
                  <a:cubicBezTo>
                    <a:pt x="133752" y="163659"/>
                    <a:pt x="131081" y="156028"/>
                    <a:pt x="113653" y="153755"/>
                  </a:cubicBezTo>
                  <a:cubicBezTo>
                    <a:pt x="63951" y="147276"/>
                    <a:pt x="49963" y="102656"/>
                    <a:pt x="25304" y="70012"/>
                  </a:cubicBezTo>
                  <a:cubicBezTo>
                    <a:pt x="15170" y="56608"/>
                    <a:pt x="9766" y="39611"/>
                    <a:pt x="0" y="19727"/>
                  </a:cubicBezTo>
                  <a:cubicBezTo>
                    <a:pt x="33089" y="19727"/>
                    <a:pt x="62999" y="19343"/>
                    <a:pt x="92910" y="19788"/>
                  </a:cubicBezTo>
                  <a:cubicBezTo>
                    <a:pt x="223683" y="21754"/>
                    <a:pt x="354180" y="15596"/>
                    <a:pt x="484585" y="6629"/>
                  </a:cubicBezTo>
                  <a:cubicBezTo>
                    <a:pt x="502550" y="5401"/>
                    <a:pt x="521527" y="8426"/>
                    <a:pt x="538372" y="3605"/>
                  </a:cubicBezTo>
                  <a:cubicBezTo>
                    <a:pt x="578554" y="-7896"/>
                    <a:pt x="604779" y="9240"/>
                    <a:pt x="627611" y="39150"/>
                  </a:cubicBezTo>
                  <a:cubicBezTo>
                    <a:pt x="631726" y="44539"/>
                    <a:pt x="631373" y="48270"/>
                    <a:pt x="630375" y="53783"/>
                  </a:cubicBezTo>
                  <a:cubicBezTo>
                    <a:pt x="620702" y="106479"/>
                    <a:pt x="636087" y="152112"/>
                    <a:pt x="670742" y="191696"/>
                  </a:cubicBezTo>
                  <a:cubicBezTo>
                    <a:pt x="689367" y="212962"/>
                    <a:pt x="710479" y="231894"/>
                    <a:pt x="734309" y="247095"/>
                  </a:cubicBezTo>
                  <a:cubicBezTo>
                    <a:pt x="750139" y="257198"/>
                    <a:pt x="758523" y="270172"/>
                    <a:pt x="760458" y="288582"/>
                  </a:cubicBezTo>
                  <a:cubicBezTo>
                    <a:pt x="761594" y="299407"/>
                    <a:pt x="764020" y="310217"/>
                    <a:pt x="766983" y="320719"/>
                  </a:cubicBezTo>
                  <a:cubicBezTo>
                    <a:pt x="772879" y="341647"/>
                    <a:pt x="785239" y="345731"/>
                    <a:pt x="800133" y="331191"/>
                  </a:cubicBezTo>
                  <a:cubicBezTo>
                    <a:pt x="813968" y="317663"/>
                    <a:pt x="826589" y="328458"/>
                    <a:pt x="838964" y="332219"/>
                  </a:cubicBezTo>
                  <a:cubicBezTo>
                    <a:pt x="852860" y="336442"/>
                    <a:pt x="842097" y="347282"/>
                    <a:pt x="843463" y="354806"/>
                  </a:cubicBezTo>
                  <a:cubicBezTo>
                    <a:pt x="849621" y="388908"/>
                    <a:pt x="821844" y="414504"/>
                    <a:pt x="822827" y="447086"/>
                  </a:cubicBezTo>
                  <a:cubicBezTo>
                    <a:pt x="823257" y="461519"/>
                    <a:pt x="826343" y="471837"/>
                    <a:pt x="838826" y="480727"/>
                  </a:cubicBezTo>
                  <a:cubicBezTo>
                    <a:pt x="857190" y="493794"/>
                    <a:pt x="876399" y="506507"/>
                    <a:pt x="887991" y="527098"/>
                  </a:cubicBezTo>
                  <a:cubicBezTo>
                    <a:pt x="890171" y="530982"/>
                    <a:pt x="892935" y="534729"/>
                    <a:pt x="898478" y="535450"/>
                  </a:cubicBezTo>
                  <a:cubicBezTo>
                    <a:pt x="939705" y="540824"/>
                    <a:pt x="956011" y="555595"/>
                    <a:pt x="963642" y="594304"/>
                  </a:cubicBezTo>
                  <a:cubicBezTo>
                    <a:pt x="966897" y="610840"/>
                    <a:pt x="982851" y="626272"/>
                    <a:pt x="967711" y="644850"/>
                  </a:cubicBezTo>
                  <a:cubicBezTo>
                    <a:pt x="966268" y="646631"/>
                    <a:pt x="970721" y="655276"/>
                    <a:pt x="974344" y="658761"/>
                  </a:cubicBezTo>
                  <a:cubicBezTo>
                    <a:pt x="991449" y="675221"/>
                    <a:pt x="994121" y="706529"/>
                    <a:pt x="1025797" y="708371"/>
                  </a:cubicBezTo>
                  <a:cubicBezTo>
                    <a:pt x="1030925" y="708663"/>
                    <a:pt x="1029927" y="715987"/>
                    <a:pt x="1029513" y="720548"/>
                  </a:cubicBezTo>
                  <a:cubicBezTo>
                    <a:pt x="1028453" y="732232"/>
                    <a:pt x="1026749" y="743871"/>
                    <a:pt x="1026073" y="755571"/>
                  </a:cubicBezTo>
                  <a:cubicBezTo>
                    <a:pt x="1025475" y="765889"/>
                    <a:pt x="1025244" y="775485"/>
                    <a:pt x="1010504" y="769144"/>
                  </a:cubicBezTo>
                  <a:cubicBezTo>
                    <a:pt x="1009107" y="768545"/>
                    <a:pt x="1006896" y="767701"/>
                    <a:pt x="1006066" y="768315"/>
                  </a:cubicBezTo>
                  <a:cubicBezTo>
                    <a:pt x="1003748" y="770050"/>
                    <a:pt x="999940" y="772891"/>
                    <a:pt x="1000262" y="774595"/>
                  </a:cubicBezTo>
                  <a:cubicBezTo>
                    <a:pt x="1004592" y="796936"/>
                    <a:pt x="962721" y="792406"/>
                    <a:pt x="974636" y="820367"/>
                  </a:cubicBezTo>
                  <a:cubicBezTo>
                    <a:pt x="980286" y="833617"/>
                    <a:pt x="977876" y="848358"/>
                    <a:pt x="972287" y="863497"/>
                  </a:cubicBezTo>
                  <a:cubicBezTo>
                    <a:pt x="961370" y="893116"/>
                    <a:pt x="941486" y="903818"/>
                    <a:pt x="911775" y="902052"/>
                  </a:cubicBezTo>
                  <a:cubicBezTo>
                    <a:pt x="898693" y="901284"/>
                    <a:pt x="885519" y="901914"/>
                    <a:pt x="870334" y="901914"/>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67" name="Google Shape;967;p16"/>
            <p:cNvSpPr/>
            <p:nvPr/>
          </p:nvSpPr>
          <p:spPr>
            <a:xfrm>
              <a:off x="4800846" y="3342713"/>
              <a:ext cx="611368" cy="465957"/>
            </a:xfrm>
            <a:custGeom>
              <a:avLst/>
              <a:gdLst/>
              <a:ahLst/>
              <a:cxnLst/>
              <a:rect l="l" t="t" r="r" b="b"/>
              <a:pathLst>
                <a:path w="1424062" h="1080524" extrusionOk="0">
                  <a:moveTo>
                    <a:pt x="1024976" y="792483"/>
                  </a:moveTo>
                  <a:cubicBezTo>
                    <a:pt x="1003326" y="763294"/>
                    <a:pt x="981999" y="734535"/>
                    <a:pt x="960733" y="705730"/>
                  </a:cubicBezTo>
                  <a:cubicBezTo>
                    <a:pt x="959843" y="704533"/>
                    <a:pt x="960073" y="702060"/>
                    <a:pt x="959060" y="701477"/>
                  </a:cubicBezTo>
                  <a:cubicBezTo>
                    <a:pt x="922869" y="681255"/>
                    <a:pt x="942953" y="657625"/>
                    <a:pt x="954868" y="634455"/>
                  </a:cubicBezTo>
                  <a:cubicBezTo>
                    <a:pt x="957355" y="629634"/>
                    <a:pt x="960319" y="624935"/>
                    <a:pt x="961900" y="619822"/>
                  </a:cubicBezTo>
                  <a:cubicBezTo>
                    <a:pt x="965186" y="609289"/>
                    <a:pt x="980540" y="594826"/>
                    <a:pt x="970698" y="589743"/>
                  </a:cubicBezTo>
                  <a:cubicBezTo>
                    <a:pt x="957969" y="583187"/>
                    <a:pt x="939560" y="590342"/>
                    <a:pt x="926570" y="600844"/>
                  </a:cubicBezTo>
                  <a:cubicBezTo>
                    <a:pt x="921027" y="605343"/>
                    <a:pt x="919031" y="617427"/>
                    <a:pt x="909695" y="612897"/>
                  </a:cubicBezTo>
                  <a:cubicBezTo>
                    <a:pt x="900851" y="608614"/>
                    <a:pt x="893250" y="600200"/>
                    <a:pt x="894541" y="588438"/>
                  </a:cubicBezTo>
                  <a:cubicBezTo>
                    <a:pt x="898041" y="556393"/>
                    <a:pt x="903185" y="524456"/>
                    <a:pt x="905304" y="492335"/>
                  </a:cubicBezTo>
                  <a:cubicBezTo>
                    <a:pt x="907531" y="458601"/>
                    <a:pt x="909235" y="423286"/>
                    <a:pt x="897596" y="392009"/>
                  </a:cubicBezTo>
                  <a:cubicBezTo>
                    <a:pt x="890978" y="374198"/>
                    <a:pt x="867240" y="363204"/>
                    <a:pt x="863816" y="340111"/>
                  </a:cubicBezTo>
                  <a:cubicBezTo>
                    <a:pt x="863586" y="338530"/>
                    <a:pt x="855110" y="336672"/>
                    <a:pt x="850949" y="337440"/>
                  </a:cubicBezTo>
                  <a:cubicBezTo>
                    <a:pt x="829315" y="341493"/>
                    <a:pt x="815803" y="329317"/>
                    <a:pt x="802982" y="314992"/>
                  </a:cubicBezTo>
                  <a:cubicBezTo>
                    <a:pt x="792572" y="303368"/>
                    <a:pt x="780918" y="293526"/>
                    <a:pt x="766116" y="287522"/>
                  </a:cubicBezTo>
                  <a:cubicBezTo>
                    <a:pt x="755798" y="283346"/>
                    <a:pt x="746509" y="277603"/>
                    <a:pt x="748305" y="263692"/>
                  </a:cubicBezTo>
                  <a:cubicBezTo>
                    <a:pt x="748674" y="260867"/>
                    <a:pt x="747983" y="256261"/>
                    <a:pt x="746094" y="255017"/>
                  </a:cubicBezTo>
                  <a:cubicBezTo>
                    <a:pt x="706311" y="228715"/>
                    <a:pt x="673422" y="190068"/>
                    <a:pt x="625562" y="178737"/>
                  </a:cubicBezTo>
                  <a:cubicBezTo>
                    <a:pt x="606615" y="174253"/>
                    <a:pt x="585103" y="186813"/>
                    <a:pt x="565465" y="194045"/>
                  </a:cubicBezTo>
                  <a:cubicBezTo>
                    <a:pt x="563561" y="194751"/>
                    <a:pt x="560751" y="198314"/>
                    <a:pt x="561166" y="199173"/>
                  </a:cubicBezTo>
                  <a:cubicBezTo>
                    <a:pt x="572344" y="221744"/>
                    <a:pt x="549757" y="220224"/>
                    <a:pt x="540606" y="226857"/>
                  </a:cubicBezTo>
                  <a:cubicBezTo>
                    <a:pt x="508700" y="249981"/>
                    <a:pt x="477607" y="274886"/>
                    <a:pt x="435413" y="277773"/>
                  </a:cubicBezTo>
                  <a:cubicBezTo>
                    <a:pt x="426584" y="278371"/>
                    <a:pt x="420903" y="280951"/>
                    <a:pt x="418370" y="269865"/>
                  </a:cubicBezTo>
                  <a:cubicBezTo>
                    <a:pt x="415621" y="257750"/>
                    <a:pt x="406347" y="249121"/>
                    <a:pt x="396797" y="243118"/>
                  </a:cubicBezTo>
                  <a:cubicBezTo>
                    <a:pt x="331909" y="202213"/>
                    <a:pt x="264211" y="167605"/>
                    <a:pt x="184875" y="168848"/>
                  </a:cubicBezTo>
                  <a:cubicBezTo>
                    <a:pt x="147579" y="169432"/>
                    <a:pt x="111389" y="179151"/>
                    <a:pt x="75874" y="190882"/>
                  </a:cubicBezTo>
                  <a:cubicBezTo>
                    <a:pt x="65710" y="194244"/>
                    <a:pt x="55223" y="198743"/>
                    <a:pt x="41834" y="195334"/>
                  </a:cubicBezTo>
                  <a:cubicBezTo>
                    <a:pt x="50263" y="186414"/>
                    <a:pt x="55729" y="177078"/>
                    <a:pt x="42310" y="168372"/>
                  </a:cubicBezTo>
                  <a:cubicBezTo>
                    <a:pt x="38011" y="165578"/>
                    <a:pt x="37058" y="160235"/>
                    <a:pt x="38287" y="155613"/>
                  </a:cubicBezTo>
                  <a:cubicBezTo>
                    <a:pt x="44690" y="131322"/>
                    <a:pt x="30441" y="117995"/>
                    <a:pt x="12891" y="106018"/>
                  </a:cubicBezTo>
                  <a:cubicBezTo>
                    <a:pt x="4983" y="100629"/>
                    <a:pt x="-3032" y="94302"/>
                    <a:pt x="1145" y="83109"/>
                  </a:cubicBezTo>
                  <a:cubicBezTo>
                    <a:pt x="5106" y="72453"/>
                    <a:pt x="15578" y="75816"/>
                    <a:pt x="23531" y="74987"/>
                  </a:cubicBezTo>
                  <a:cubicBezTo>
                    <a:pt x="154167" y="61290"/>
                    <a:pt x="285201" y="51418"/>
                    <a:pt x="415375" y="33515"/>
                  </a:cubicBezTo>
                  <a:cubicBezTo>
                    <a:pt x="429348" y="31595"/>
                    <a:pt x="436595" y="36217"/>
                    <a:pt x="440112" y="48009"/>
                  </a:cubicBezTo>
                  <a:cubicBezTo>
                    <a:pt x="449892" y="80852"/>
                    <a:pt x="471434" y="87255"/>
                    <a:pt x="503971" y="84522"/>
                  </a:cubicBezTo>
                  <a:cubicBezTo>
                    <a:pt x="629416" y="74004"/>
                    <a:pt x="755122" y="66818"/>
                    <a:pt x="880630" y="57007"/>
                  </a:cubicBezTo>
                  <a:cubicBezTo>
                    <a:pt x="904259" y="55164"/>
                    <a:pt x="921826" y="56024"/>
                    <a:pt x="925987" y="84015"/>
                  </a:cubicBezTo>
                  <a:cubicBezTo>
                    <a:pt x="927200" y="92199"/>
                    <a:pt x="930285" y="99170"/>
                    <a:pt x="941617" y="95608"/>
                  </a:cubicBezTo>
                  <a:cubicBezTo>
                    <a:pt x="951075" y="92629"/>
                    <a:pt x="962499" y="93351"/>
                    <a:pt x="963037" y="78963"/>
                  </a:cubicBezTo>
                  <a:cubicBezTo>
                    <a:pt x="963743" y="60262"/>
                    <a:pt x="966215" y="41468"/>
                    <a:pt x="958061" y="23550"/>
                  </a:cubicBezTo>
                  <a:cubicBezTo>
                    <a:pt x="955113" y="17055"/>
                    <a:pt x="952442" y="10314"/>
                    <a:pt x="957939" y="3758"/>
                  </a:cubicBezTo>
                  <a:cubicBezTo>
                    <a:pt x="964157" y="-3674"/>
                    <a:pt x="970882" y="1977"/>
                    <a:pt x="977332" y="3343"/>
                  </a:cubicBezTo>
                  <a:cubicBezTo>
                    <a:pt x="986375" y="5262"/>
                    <a:pt x="994774" y="8901"/>
                    <a:pt x="1004539" y="8917"/>
                  </a:cubicBezTo>
                  <a:cubicBezTo>
                    <a:pt x="1042250" y="8994"/>
                    <a:pt x="1042649" y="9301"/>
                    <a:pt x="1051770" y="44462"/>
                  </a:cubicBezTo>
                  <a:cubicBezTo>
                    <a:pt x="1082125" y="161478"/>
                    <a:pt x="1139520" y="264230"/>
                    <a:pt x="1215739" y="357170"/>
                  </a:cubicBezTo>
                  <a:cubicBezTo>
                    <a:pt x="1229067" y="373415"/>
                    <a:pt x="1242271" y="389767"/>
                    <a:pt x="1255169" y="406350"/>
                  </a:cubicBezTo>
                  <a:cubicBezTo>
                    <a:pt x="1258424" y="410527"/>
                    <a:pt x="1263000" y="416177"/>
                    <a:pt x="1262386" y="420492"/>
                  </a:cubicBezTo>
                  <a:cubicBezTo>
                    <a:pt x="1255261" y="469963"/>
                    <a:pt x="1280412" y="507413"/>
                    <a:pt x="1305824" y="545814"/>
                  </a:cubicBezTo>
                  <a:cubicBezTo>
                    <a:pt x="1342674" y="601520"/>
                    <a:pt x="1375655" y="659621"/>
                    <a:pt x="1403862" y="720317"/>
                  </a:cubicBezTo>
                  <a:cubicBezTo>
                    <a:pt x="1411539" y="736854"/>
                    <a:pt x="1413151" y="755002"/>
                    <a:pt x="1414717" y="772353"/>
                  </a:cubicBezTo>
                  <a:cubicBezTo>
                    <a:pt x="1419231" y="822669"/>
                    <a:pt x="1421105" y="873231"/>
                    <a:pt x="1424006" y="923701"/>
                  </a:cubicBezTo>
                  <a:cubicBezTo>
                    <a:pt x="1424283" y="928553"/>
                    <a:pt x="1423638" y="933236"/>
                    <a:pt x="1419937" y="936691"/>
                  </a:cubicBezTo>
                  <a:cubicBezTo>
                    <a:pt x="1397274" y="957849"/>
                    <a:pt x="1400054" y="985180"/>
                    <a:pt x="1401620" y="1012158"/>
                  </a:cubicBezTo>
                  <a:cubicBezTo>
                    <a:pt x="1402479" y="1026975"/>
                    <a:pt x="1390579" y="1043942"/>
                    <a:pt x="1383947" y="1044095"/>
                  </a:cubicBezTo>
                  <a:cubicBezTo>
                    <a:pt x="1356555" y="1044725"/>
                    <a:pt x="1340770" y="1068708"/>
                    <a:pt x="1316172" y="1072854"/>
                  </a:cubicBezTo>
                  <a:cubicBezTo>
                    <a:pt x="1311612" y="1073622"/>
                    <a:pt x="1307298" y="1075725"/>
                    <a:pt x="1302829" y="1077076"/>
                  </a:cubicBezTo>
                  <a:cubicBezTo>
                    <a:pt x="1276942" y="1084907"/>
                    <a:pt x="1270616" y="1080362"/>
                    <a:pt x="1269817" y="1053461"/>
                  </a:cubicBezTo>
                  <a:cubicBezTo>
                    <a:pt x="1268835" y="1019973"/>
                    <a:pt x="1219977" y="955608"/>
                    <a:pt x="1188823" y="946886"/>
                  </a:cubicBezTo>
                  <a:cubicBezTo>
                    <a:pt x="1184401" y="945643"/>
                    <a:pt x="1178136" y="942541"/>
                    <a:pt x="1175603" y="944338"/>
                  </a:cubicBezTo>
                  <a:cubicBezTo>
                    <a:pt x="1147304" y="964483"/>
                    <a:pt x="1139213" y="939700"/>
                    <a:pt x="1133900" y="922703"/>
                  </a:cubicBezTo>
                  <a:cubicBezTo>
                    <a:pt x="1123121" y="888248"/>
                    <a:pt x="1100412" y="864172"/>
                    <a:pt x="1075231" y="840695"/>
                  </a:cubicBezTo>
                  <a:cubicBezTo>
                    <a:pt x="1059217" y="825756"/>
                    <a:pt x="1058633" y="804014"/>
                    <a:pt x="1058909" y="784513"/>
                  </a:cubicBezTo>
                  <a:cubicBezTo>
                    <a:pt x="1059232" y="761958"/>
                    <a:pt x="1042465" y="765290"/>
                    <a:pt x="1030657" y="761881"/>
                  </a:cubicBezTo>
                  <a:cubicBezTo>
                    <a:pt x="1023809" y="759901"/>
                    <a:pt x="1025037" y="767700"/>
                    <a:pt x="1026051" y="771723"/>
                  </a:cubicBezTo>
                  <a:cubicBezTo>
                    <a:pt x="1027648" y="778111"/>
                    <a:pt x="1033359" y="784099"/>
                    <a:pt x="1025068" y="792513"/>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68" name="Google Shape;968;p16"/>
            <p:cNvSpPr/>
            <p:nvPr/>
          </p:nvSpPr>
          <p:spPr>
            <a:xfrm>
              <a:off x="4148678" y="2310584"/>
              <a:ext cx="402741" cy="262135"/>
            </a:xfrm>
            <a:custGeom>
              <a:avLst/>
              <a:gdLst/>
              <a:ahLst/>
              <a:cxnLst/>
              <a:rect l="l" t="t" r="r" b="b"/>
              <a:pathLst>
                <a:path w="938105" h="607873" extrusionOk="0">
                  <a:moveTo>
                    <a:pt x="755962" y="607858"/>
                  </a:moveTo>
                  <a:cubicBezTo>
                    <a:pt x="753659" y="603712"/>
                    <a:pt x="751279" y="599612"/>
                    <a:pt x="749068" y="595436"/>
                  </a:cubicBezTo>
                  <a:cubicBezTo>
                    <a:pt x="735095" y="568934"/>
                    <a:pt x="712018" y="567353"/>
                    <a:pt x="685501" y="569671"/>
                  </a:cubicBezTo>
                  <a:cubicBezTo>
                    <a:pt x="604568" y="576765"/>
                    <a:pt x="523435" y="580465"/>
                    <a:pt x="442272" y="584458"/>
                  </a:cubicBezTo>
                  <a:cubicBezTo>
                    <a:pt x="342883" y="589340"/>
                    <a:pt x="243555" y="587851"/>
                    <a:pt x="144196" y="588235"/>
                  </a:cubicBezTo>
                  <a:cubicBezTo>
                    <a:pt x="114025" y="588357"/>
                    <a:pt x="103738" y="580189"/>
                    <a:pt x="110325" y="550432"/>
                  </a:cubicBezTo>
                  <a:cubicBezTo>
                    <a:pt x="120105" y="506304"/>
                    <a:pt x="90702" y="466873"/>
                    <a:pt x="99899" y="423666"/>
                  </a:cubicBezTo>
                  <a:cubicBezTo>
                    <a:pt x="101435" y="416419"/>
                    <a:pt x="94371" y="412473"/>
                    <a:pt x="88997" y="409816"/>
                  </a:cubicBezTo>
                  <a:cubicBezTo>
                    <a:pt x="70373" y="400619"/>
                    <a:pt x="69497" y="385664"/>
                    <a:pt x="73720" y="368191"/>
                  </a:cubicBezTo>
                  <a:cubicBezTo>
                    <a:pt x="79954" y="342380"/>
                    <a:pt x="78280" y="319272"/>
                    <a:pt x="54327" y="301368"/>
                  </a:cubicBezTo>
                  <a:cubicBezTo>
                    <a:pt x="39418" y="290221"/>
                    <a:pt x="40462" y="270399"/>
                    <a:pt x="36040" y="254384"/>
                  </a:cubicBezTo>
                  <a:cubicBezTo>
                    <a:pt x="29161" y="229448"/>
                    <a:pt x="23542" y="204682"/>
                    <a:pt x="6774" y="183907"/>
                  </a:cubicBezTo>
                  <a:cubicBezTo>
                    <a:pt x="-611" y="174756"/>
                    <a:pt x="-2361" y="163455"/>
                    <a:pt x="3535" y="152968"/>
                  </a:cubicBezTo>
                  <a:cubicBezTo>
                    <a:pt x="14789" y="132931"/>
                    <a:pt x="6759" y="107197"/>
                    <a:pt x="23219" y="88771"/>
                  </a:cubicBezTo>
                  <a:cubicBezTo>
                    <a:pt x="26244" y="85378"/>
                    <a:pt x="24202" y="80664"/>
                    <a:pt x="20931" y="78438"/>
                  </a:cubicBezTo>
                  <a:cubicBezTo>
                    <a:pt x="295" y="64481"/>
                    <a:pt x="11995" y="44443"/>
                    <a:pt x="11442" y="27031"/>
                  </a:cubicBezTo>
                  <a:cubicBezTo>
                    <a:pt x="10982" y="12767"/>
                    <a:pt x="23158" y="15040"/>
                    <a:pt x="32155" y="14932"/>
                  </a:cubicBezTo>
                  <a:cubicBezTo>
                    <a:pt x="79923" y="14318"/>
                    <a:pt x="127706" y="14748"/>
                    <a:pt x="175443" y="13366"/>
                  </a:cubicBezTo>
                  <a:cubicBezTo>
                    <a:pt x="325563" y="9005"/>
                    <a:pt x="475698" y="6027"/>
                    <a:pt x="625849" y="3370"/>
                  </a:cubicBezTo>
                  <a:cubicBezTo>
                    <a:pt x="664050" y="2695"/>
                    <a:pt x="702390" y="1589"/>
                    <a:pt x="740638" y="54"/>
                  </a:cubicBezTo>
                  <a:cubicBezTo>
                    <a:pt x="755901" y="-560"/>
                    <a:pt x="761367" y="4000"/>
                    <a:pt x="768952" y="18878"/>
                  </a:cubicBezTo>
                  <a:cubicBezTo>
                    <a:pt x="778042" y="36720"/>
                    <a:pt x="782203" y="48942"/>
                    <a:pt x="774633" y="68703"/>
                  </a:cubicBezTo>
                  <a:cubicBezTo>
                    <a:pt x="770088" y="80557"/>
                    <a:pt x="777827" y="97493"/>
                    <a:pt x="781112" y="111895"/>
                  </a:cubicBezTo>
                  <a:cubicBezTo>
                    <a:pt x="786502" y="135648"/>
                    <a:pt x="799016" y="152845"/>
                    <a:pt x="824734" y="158173"/>
                  </a:cubicBezTo>
                  <a:cubicBezTo>
                    <a:pt x="839751" y="161290"/>
                    <a:pt x="847843" y="172791"/>
                    <a:pt x="858268" y="183861"/>
                  </a:cubicBezTo>
                  <a:cubicBezTo>
                    <a:pt x="881761" y="208812"/>
                    <a:pt x="891296" y="245294"/>
                    <a:pt x="925797" y="261478"/>
                  </a:cubicBezTo>
                  <a:cubicBezTo>
                    <a:pt x="942625" y="269370"/>
                    <a:pt x="941520" y="309936"/>
                    <a:pt x="926611" y="324753"/>
                  </a:cubicBezTo>
                  <a:cubicBezTo>
                    <a:pt x="922204" y="329129"/>
                    <a:pt x="914957" y="332246"/>
                    <a:pt x="915049" y="338848"/>
                  </a:cubicBezTo>
                  <a:cubicBezTo>
                    <a:pt x="915571" y="379307"/>
                    <a:pt x="882114" y="382348"/>
                    <a:pt x="855888" y="393203"/>
                  </a:cubicBezTo>
                  <a:cubicBezTo>
                    <a:pt x="850192" y="395552"/>
                    <a:pt x="843758" y="396136"/>
                    <a:pt x="837678" y="397579"/>
                  </a:cubicBezTo>
                  <a:cubicBezTo>
                    <a:pt x="802086" y="406055"/>
                    <a:pt x="792859" y="438621"/>
                    <a:pt x="818623" y="466229"/>
                  </a:cubicBezTo>
                  <a:cubicBezTo>
                    <a:pt x="833394" y="482059"/>
                    <a:pt x="833287" y="497690"/>
                    <a:pt x="820205" y="514088"/>
                  </a:cubicBezTo>
                  <a:cubicBezTo>
                    <a:pt x="819714" y="514702"/>
                    <a:pt x="818869" y="515178"/>
                    <a:pt x="818685" y="515854"/>
                  </a:cubicBezTo>
                  <a:cubicBezTo>
                    <a:pt x="810393" y="544751"/>
                    <a:pt x="795346" y="567890"/>
                    <a:pt x="767416" y="582200"/>
                  </a:cubicBezTo>
                  <a:cubicBezTo>
                    <a:pt x="763010" y="584458"/>
                    <a:pt x="763609" y="596449"/>
                    <a:pt x="761889" y="603942"/>
                  </a:cubicBezTo>
                  <a:cubicBezTo>
                    <a:pt x="759908" y="605247"/>
                    <a:pt x="757927" y="606568"/>
                    <a:pt x="755947" y="607873"/>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69" name="Google Shape;969;p16"/>
            <p:cNvSpPr/>
            <p:nvPr/>
          </p:nvSpPr>
          <p:spPr>
            <a:xfrm>
              <a:off x="4478443" y="2383443"/>
              <a:ext cx="264169" cy="478103"/>
            </a:xfrm>
            <a:custGeom>
              <a:avLst/>
              <a:gdLst/>
              <a:ahLst/>
              <a:cxnLst/>
              <a:rect l="l" t="t" r="r" b="b"/>
              <a:pathLst>
                <a:path w="615330" h="1108690" extrusionOk="0">
                  <a:moveTo>
                    <a:pt x="377749" y="1108645"/>
                  </a:moveTo>
                  <a:cubicBezTo>
                    <a:pt x="366556" y="1093183"/>
                    <a:pt x="357866" y="1081253"/>
                    <a:pt x="349282" y="1069245"/>
                  </a:cubicBezTo>
                  <a:cubicBezTo>
                    <a:pt x="347931" y="1067357"/>
                    <a:pt x="345536" y="1064363"/>
                    <a:pt x="346150" y="1063196"/>
                  </a:cubicBezTo>
                  <a:cubicBezTo>
                    <a:pt x="359539" y="1037661"/>
                    <a:pt x="337444" y="1018054"/>
                    <a:pt x="334926" y="995206"/>
                  </a:cubicBezTo>
                  <a:cubicBezTo>
                    <a:pt x="332039" y="968920"/>
                    <a:pt x="295081" y="933927"/>
                    <a:pt x="268426" y="930994"/>
                  </a:cubicBezTo>
                  <a:cubicBezTo>
                    <a:pt x="261041" y="930181"/>
                    <a:pt x="197811" y="875442"/>
                    <a:pt x="197320" y="868425"/>
                  </a:cubicBezTo>
                  <a:cubicBezTo>
                    <a:pt x="196782" y="860702"/>
                    <a:pt x="194940" y="850875"/>
                    <a:pt x="198702" y="845424"/>
                  </a:cubicBezTo>
                  <a:cubicBezTo>
                    <a:pt x="217849" y="817633"/>
                    <a:pt x="211523" y="782579"/>
                    <a:pt x="226401" y="753881"/>
                  </a:cubicBezTo>
                  <a:cubicBezTo>
                    <a:pt x="227860" y="751071"/>
                    <a:pt x="228904" y="748615"/>
                    <a:pt x="226923" y="745314"/>
                  </a:cubicBezTo>
                  <a:cubicBezTo>
                    <a:pt x="219154" y="732354"/>
                    <a:pt x="167640" y="718751"/>
                    <a:pt x="155878" y="728531"/>
                  </a:cubicBezTo>
                  <a:cubicBezTo>
                    <a:pt x="145775" y="736930"/>
                    <a:pt x="140033" y="736777"/>
                    <a:pt x="139603" y="723894"/>
                  </a:cubicBezTo>
                  <a:cubicBezTo>
                    <a:pt x="138036" y="676971"/>
                    <a:pt x="108080" y="651345"/>
                    <a:pt x="73241" y="626409"/>
                  </a:cubicBezTo>
                  <a:cubicBezTo>
                    <a:pt x="30095" y="595531"/>
                    <a:pt x="4960" y="552293"/>
                    <a:pt x="154" y="498369"/>
                  </a:cubicBezTo>
                  <a:cubicBezTo>
                    <a:pt x="-859" y="487068"/>
                    <a:pt x="3378" y="477134"/>
                    <a:pt x="5497" y="466555"/>
                  </a:cubicBezTo>
                  <a:cubicBezTo>
                    <a:pt x="11363" y="437350"/>
                    <a:pt x="14449" y="407809"/>
                    <a:pt x="48858" y="395786"/>
                  </a:cubicBezTo>
                  <a:cubicBezTo>
                    <a:pt x="52620" y="394465"/>
                    <a:pt x="53526" y="383242"/>
                    <a:pt x="54616" y="376424"/>
                  </a:cubicBezTo>
                  <a:cubicBezTo>
                    <a:pt x="55860" y="368701"/>
                    <a:pt x="56704" y="361653"/>
                    <a:pt x="62186" y="354928"/>
                  </a:cubicBezTo>
                  <a:cubicBezTo>
                    <a:pt x="81317" y="331451"/>
                    <a:pt x="80150" y="308205"/>
                    <a:pt x="59913" y="284712"/>
                  </a:cubicBezTo>
                  <a:cubicBezTo>
                    <a:pt x="43837" y="266057"/>
                    <a:pt x="49319" y="247201"/>
                    <a:pt x="73456" y="242334"/>
                  </a:cubicBezTo>
                  <a:cubicBezTo>
                    <a:pt x="95935" y="237805"/>
                    <a:pt x="116893" y="231049"/>
                    <a:pt x="136302" y="218228"/>
                  </a:cubicBezTo>
                  <a:cubicBezTo>
                    <a:pt x="149936" y="209230"/>
                    <a:pt x="162496" y="201553"/>
                    <a:pt x="160362" y="182314"/>
                  </a:cubicBezTo>
                  <a:cubicBezTo>
                    <a:pt x="159916" y="178368"/>
                    <a:pt x="162557" y="172702"/>
                    <a:pt x="165644" y="169969"/>
                  </a:cubicBezTo>
                  <a:cubicBezTo>
                    <a:pt x="190594" y="147966"/>
                    <a:pt x="183700" y="120942"/>
                    <a:pt x="178618" y="93995"/>
                  </a:cubicBezTo>
                  <a:cubicBezTo>
                    <a:pt x="177697" y="89066"/>
                    <a:pt x="176100" y="83769"/>
                    <a:pt x="171432" y="82740"/>
                  </a:cubicBezTo>
                  <a:cubicBezTo>
                    <a:pt x="141031" y="76046"/>
                    <a:pt x="139203" y="43280"/>
                    <a:pt x="116049" y="26144"/>
                  </a:cubicBezTo>
                  <a:cubicBezTo>
                    <a:pt x="156646" y="16901"/>
                    <a:pt x="194832" y="19250"/>
                    <a:pt x="232389" y="17054"/>
                  </a:cubicBezTo>
                  <a:cubicBezTo>
                    <a:pt x="315180" y="12202"/>
                    <a:pt x="397971" y="7750"/>
                    <a:pt x="480578" y="334"/>
                  </a:cubicBezTo>
                  <a:cubicBezTo>
                    <a:pt x="497253" y="-1171"/>
                    <a:pt x="506389" y="1869"/>
                    <a:pt x="503210" y="20862"/>
                  </a:cubicBezTo>
                  <a:cubicBezTo>
                    <a:pt x="501844" y="29031"/>
                    <a:pt x="505252" y="36309"/>
                    <a:pt x="509859" y="42804"/>
                  </a:cubicBezTo>
                  <a:cubicBezTo>
                    <a:pt x="552130" y="102548"/>
                    <a:pt x="564259" y="170368"/>
                    <a:pt x="569004" y="241996"/>
                  </a:cubicBezTo>
                  <a:cubicBezTo>
                    <a:pt x="576712" y="358245"/>
                    <a:pt x="589103" y="474186"/>
                    <a:pt x="599375" y="590265"/>
                  </a:cubicBezTo>
                  <a:cubicBezTo>
                    <a:pt x="600404" y="601827"/>
                    <a:pt x="604380" y="614156"/>
                    <a:pt x="598208" y="624920"/>
                  </a:cubicBezTo>
                  <a:cubicBezTo>
                    <a:pt x="584773" y="648305"/>
                    <a:pt x="590270" y="668112"/>
                    <a:pt x="604335" y="689485"/>
                  </a:cubicBezTo>
                  <a:cubicBezTo>
                    <a:pt x="616771" y="708371"/>
                    <a:pt x="620533" y="729529"/>
                    <a:pt x="605686" y="750872"/>
                  </a:cubicBezTo>
                  <a:cubicBezTo>
                    <a:pt x="594891" y="766395"/>
                    <a:pt x="600311" y="787768"/>
                    <a:pt x="588320" y="803752"/>
                  </a:cubicBezTo>
                  <a:cubicBezTo>
                    <a:pt x="580151" y="814639"/>
                    <a:pt x="577940" y="830561"/>
                    <a:pt x="560789" y="833049"/>
                  </a:cubicBezTo>
                  <a:cubicBezTo>
                    <a:pt x="557411" y="833540"/>
                    <a:pt x="554663" y="836334"/>
                    <a:pt x="555431" y="839590"/>
                  </a:cubicBezTo>
                  <a:cubicBezTo>
                    <a:pt x="563016" y="871957"/>
                    <a:pt x="536314" y="901591"/>
                    <a:pt x="547999" y="934587"/>
                  </a:cubicBezTo>
                  <a:cubicBezTo>
                    <a:pt x="549504" y="938840"/>
                    <a:pt x="544375" y="946149"/>
                    <a:pt x="541089" y="951247"/>
                  </a:cubicBezTo>
                  <a:cubicBezTo>
                    <a:pt x="534595" y="961273"/>
                    <a:pt x="531846" y="970916"/>
                    <a:pt x="539478" y="981556"/>
                  </a:cubicBezTo>
                  <a:cubicBezTo>
                    <a:pt x="549258" y="995206"/>
                    <a:pt x="540644" y="999352"/>
                    <a:pt x="529098" y="1004680"/>
                  </a:cubicBezTo>
                  <a:cubicBezTo>
                    <a:pt x="514880" y="1011221"/>
                    <a:pt x="495687" y="1009977"/>
                    <a:pt x="487840" y="1027251"/>
                  </a:cubicBezTo>
                  <a:cubicBezTo>
                    <a:pt x="483296" y="1037262"/>
                    <a:pt x="480931" y="1047979"/>
                    <a:pt x="489391" y="1058206"/>
                  </a:cubicBezTo>
                  <a:cubicBezTo>
                    <a:pt x="493107" y="1062689"/>
                    <a:pt x="497759" y="1068324"/>
                    <a:pt x="492186" y="1074896"/>
                  </a:cubicBezTo>
                  <a:cubicBezTo>
                    <a:pt x="485952" y="1082235"/>
                    <a:pt x="479227" y="1077644"/>
                    <a:pt x="473008" y="1075172"/>
                  </a:cubicBezTo>
                  <a:cubicBezTo>
                    <a:pt x="463565" y="1071410"/>
                    <a:pt x="454475" y="1066773"/>
                    <a:pt x="445140" y="1062750"/>
                  </a:cubicBezTo>
                  <a:cubicBezTo>
                    <a:pt x="420020" y="1051941"/>
                    <a:pt x="409072" y="1055626"/>
                    <a:pt x="395207" y="1079287"/>
                  </a:cubicBezTo>
                  <a:cubicBezTo>
                    <a:pt x="390094" y="1087993"/>
                    <a:pt x="384920" y="1096653"/>
                    <a:pt x="377780" y="1108691"/>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70" name="Google Shape;970;p16"/>
            <p:cNvSpPr/>
            <p:nvPr/>
          </p:nvSpPr>
          <p:spPr>
            <a:xfrm>
              <a:off x="4373461" y="2013037"/>
              <a:ext cx="348073" cy="374701"/>
            </a:xfrm>
            <a:custGeom>
              <a:avLst/>
              <a:gdLst/>
              <a:ahLst/>
              <a:cxnLst/>
              <a:rect l="l" t="t" r="r" b="b"/>
              <a:pathLst>
                <a:path w="810768" h="868909" extrusionOk="0">
                  <a:moveTo>
                    <a:pt x="266354" y="2016"/>
                  </a:moveTo>
                  <a:cubicBezTo>
                    <a:pt x="255760" y="22141"/>
                    <a:pt x="260519" y="38948"/>
                    <a:pt x="280618" y="52440"/>
                  </a:cubicBezTo>
                  <a:cubicBezTo>
                    <a:pt x="294084" y="61422"/>
                    <a:pt x="306598" y="70957"/>
                    <a:pt x="324870" y="70850"/>
                  </a:cubicBezTo>
                  <a:cubicBezTo>
                    <a:pt x="338274" y="70773"/>
                    <a:pt x="349559" y="79786"/>
                    <a:pt x="354657" y="93759"/>
                  </a:cubicBezTo>
                  <a:cubicBezTo>
                    <a:pt x="359724" y="107670"/>
                    <a:pt x="370181" y="113719"/>
                    <a:pt x="384337" y="116790"/>
                  </a:cubicBezTo>
                  <a:cubicBezTo>
                    <a:pt x="446093" y="130179"/>
                    <a:pt x="508539" y="140114"/>
                    <a:pt x="567899" y="164220"/>
                  </a:cubicBezTo>
                  <a:cubicBezTo>
                    <a:pt x="587015" y="171974"/>
                    <a:pt x="611321" y="163483"/>
                    <a:pt x="633570" y="170085"/>
                  </a:cubicBezTo>
                  <a:cubicBezTo>
                    <a:pt x="661945" y="178500"/>
                    <a:pt x="674781" y="204264"/>
                    <a:pt x="695602" y="220770"/>
                  </a:cubicBezTo>
                  <a:cubicBezTo>
                    <a:pt x="704922" y="228156"/>
                    <a:pt x="699655" y="247379"/>
                    <a:pt x="693882" y="260830"/>
                  </a:cubicBezTo>
                  <a:cubicBezTo>
                    <a:pt x="688247" y="273943"/>
                    <a:pt x="685299" y="285796"/>
                    <a:pt x="706350" y="285704"/>
                  </a:cubicBezTo>
                  <a:cubicBezTo>
                    <a:pt x="710112" y="285704"/>
                    <a:pt x="716483" y="286917"/>
                    <a:pt x="714503" y="291185"/>
                  </a:cubicBezTo>
                  <a:cubicBezTo>
                    <a:pt x="705444" y="310762"/>
                    <a:pt x="720537" y="318301"/>
                    <a:pt x="730825" y="329356"/>
                  </a:cubicBezTo>
                  <a:cubicBezTo>
                    <a:pt x="735492" y="334362"/>
                    <a:pt x="734940" y="345356"/>
                    <a:pt x="726203" y="346400"/>
                  </a:cubicBezTo>
                  <a:cubicBezTo>
                    <a:pt x="702772" y="349210"/>
                    <a:pt x="700607" y="368341"/>
                    <a:pt x="693652" y="384264"/>
                  </a:cubicBezTo>
                  <a:cubicBezTo>
                    <a:pt x="687341" y="398697"/>
                    <a:pt x="683257" y="413729"/>
                    <a:pt x="681276" y="429298"/>
                  </a:cubicBezTo>
                  <a:cubicBezTo>
                    <a:pt x="680431" y="436008"/>
                    <a:pt x="677837" y="443916"/>
                    <a:pt x="688355" y="446019"/>
                  </a:cubicBezTo>
                  <a:cubicBezTo>
                    <a:pt x="696323" y="447616"/>
                    <a:pt x="704477" y="453789"/>
                    <a:pt x="711801" y="444131"/>
                  </a:cubicBezTo>
                  <a:cubicBezTo>
                    <a:pt x="720261" y="432953"/>
                    <a:pt x="731516" y="423694"/>
                    <a:pt x="736214" y="409952"/>
                  </a:cubicBezTo>
                  <a:cubicBezTo>
                    <a:pt x="742003" y="393031"/>
                    <a:pt x="751138" y="379243"/>
                    <a:pt x="767798" y="371105"/>
                  </a:cubicBezTo>
                  <a:cubicBezTo>
                    <a:pt x="775214" y="367481"/>
                    <a:pt x="778608" y="360603"/>
                    <a:pt x="780972" y="352634"/>
                  </a:cubicBezTo>
                  <a:cubicBezTo>
                    <a:pt x="784304" y="341425"/>
                    <a:pt x="788987" y="330616"/>
                    <a:pt x="793225" y="319683"/>
                  </a:cubicBezTo>
                  <a:cubicBezTo>
                    <a:pt x="795712" y="313280"/>
                    <a:pt x="801133" y="307262"/>
                    <a:pt x="807167" y="310686"/>
                  </a:cubicBezTo>
                  <a:cubicBezTo>
                    <a:pt x="815151" y="315231"/>
                    <a:pt x="807781" y="321572"/>
                    <a:pt x="804925" y="326408"/>
                  </a:cubicBezTo>
                  <a:cubicBezTo>
                    <a:pt x="782078" y="365163"/>
                    <a:pt x="766124" y="406881"/>
                    <a:pt x="758893" y="450933"/>
                  </a:cubicBezTo>
                  <a:cubicBezTo>
                    <a:pt x="753841" y="481703"/>
                    <a:pt x="754179" y="513087"/>
                    <a:pt x="741112" y="542568"/>
                  </a:cubicBezTo>
                  <a:cubicBezTo>
                    <a:pt x="733343" y="560118"/>
                    <a:pt x="736183" y="579034"/>
                    <a:pt x="739623" y="597966"/>
                  </a:cubicBezTo>
                  <a:cubicBezTo>
                    <a:pt x="743937" y="621704"/>
                    <a:pt x="730302" y="643078"/>
                    <a:pt x="725942" y="665771"/>
                  </a:cubicBezTo>
                  <a:cubicBezTo>
                    <a:pt x="718495" y="704633"/>
                    <a:pt x="724084" y="739995"/>
                    <a:pt x="740498" y="774788"/>
                  </a:cubicBezTo>
                  <a:cubicBezTo>
                    <a:pt x="742494" y="779041"/>
                    <a:pt x="744874" y="783125"/>
                    <a:pt x="746624" y="787470"/>
                  </a:cubicBezTo>
                  <a:cubicBezTo>
                    <a:pt x="752705" y="802594"/>
                    <a:pt x="752428" y="819100"/>
                    <a:pt x="749081" y="833795"/>
                  </a:cubicBezTo>
                  <a:cubicBezTo>
                    <a:pt x="744260" y="854999"/>
                    <a:pt x="724253" y="844082"/>
                    <a:pt x="711294" y="845571"/>
                  </a:cubicBezTo>
                  <a:cubicBezTo>
                    <a:pt x="600113" y="858408"/>
                    <a:pt x="488102" y="859667"/>
                    <a:pt x="376599" y="868127"/>
                  </a:cubicBezTo>
                  <a:cubicBezTo>
                    <a:pt x="360553" y="869340"/>
                    <a:pt x="344922" y="871935"/>
                    <a:pt x="336693" y="850331"/>
                  </a:cubicBezTo>
                  <a:cubicBezTo>
                    <a:pt x="331902" y="837771"/>
                    <a:pt x="314152" y="837940"/>
                    <a:pt x="302130" y="832935"/>
                  </a:cubicBezTo>
                  <a:cubicBezTo>
                    <a:pt x="272833" y="820774"/>
                    <a:pt x="255222" y="771594"/>
                    <a:pt x="272465" y="744847"/>
                  </a:cubicBezTo>
                  <a:cubicBezTo>
                    <a:pt x="279866" y="733362"/>
                    <a:pt x="281662" y="727158"/>
                    <a:pt x="269425" y="716410"/>
                  </a:cubicBezTo>
                  <a:cubicBezTo>
                    <a:pt x="248804" y="698292"/>
                    <a:pt x="248712" y="670224"/>
                    <a:pt x="247161" y="645534"/>
                  </a:cubicBezTo>
                  <a:cubicBezTo>
                    <a:pt x="245472" y="618495"/>
                    <a:pt x="225834" y="583825"/>
                    <a:pt x="201528" y="573522"/>
                  </a:cubicBezTo>
                  <a:cubicBezTo>
                    <a:pt x="177698" y="563434"/>
                    <a:pt x="155127" y="550798"/>
                    <a:pt x="146666" y="523467"/>
                  </a:cubicBezTo>
                  <a:cubicBezTo>
                    <a:pt x="144640" y="516957"/>
                    <a:pt x="140693" y="513179"/>
                    <a:pt x="134567" y="510262"/>
                  </a:cubicBezTo>
                  <a:cubicBezTo>
                    <a:pt x="115697" y="501295"/>
                    <a:pt x="95106" y="494862"/>
                    <a:pt x="83314" y="475162"/>
                  </a:cubicBezTo>
                  <a:cubicBezTo>
                    <a:pt x="79706" y="469128"/>
                    <a:pt x="72244" y="470509"/>
                    <a:pt x="66087" y="469788"/>
                  </a:cubicBezTo>
                  <a:cubicBezTo>
                    <a:pt x="35992" y="466302"/>
                    <a:pt x="16507" y="442964"/>
                    <a:pt x="19271" y="412746"/>
                  </a:cubicBezTo>
                  <a:cubicBezTo>
                    <a:pt x="21482" y="388625"/>
                    <a:pt x="26242" y="364718"/>
                    <a:pt x="20944" y="340350"/>
                  </a:cubicBezTo>
                  <a:cubicBezTo>
                    <a:pt x="20070" y="336297"/>
                    <a:pt x="22234" y="331245"/>
                    <a:pt x="23939" y="327038"/>
                  </a:cubicBezTo>
                  <a:cubicBezTo>
                    <a:pt x="36053" y="296959"/>
                    <a:pt x="34641" y="288990"/>
                    <a:pt x="8707" y="271516"/>
                  </a:cubicBezTo>
                  <a:cubicBezTo>
                    <a:pt x="63" y="265697"/>
                    <a:pt x="-2118" y="259003"/>
                    <a:pt x="2043" y="252216"/>
                  </a:cubicBezTo>
                  <a:cubicBezTo>
                    <a:pt x="13713" y="233253"/>
                    <a:pt x="22357" y="211895"/>
                    <a:pt x="45420" y="201854"/>
                  </a:cubicBezTo>
                  <a:cubicBezTo>
                    <a:pt x="79890" y="186852"/>
                    <a:pt x="80673" y="184426"/>
                    <a:pt x="78907" y="146977"/>
                  </a:cubicBezTo>
                  <a:cubicBezTo>
                    <a:pt x="77725" y="121980"/>
                    <a:pt x="76236" y="97014"/>
                    <a:pt x="75069" y="72017"/>
                  </a:cubicBezTo>
                  <a:cubicBezTo>
                    <a:pt x="74362" y="56662"/>
                    <a:pt x="84604" y="47787"/>
                    <a:pt x="96903" y="52317"/>
                  </a:cubicBezTo>
                  <a:cubicBezTo>
                    <a:pt x="128241" y="63848"/>
                    <a:pt x="153038" y="47542"/>
                    <a:pt x="178772" y="36610"/>
                  </a:cubicBezTo>
                  <a:cubicBezTo>
                    <a:pt x="204030" y="25877"/>
                    <a:pt x="231070" y="18599"/>
                    <a:pt x="253610" y="1893"/>
                  </a:cubicBezTo>
                  <a:cubicBezTo>
                    <a:pt x="257080" y="-686"/>
                    <a:pt x="260780" y="-625"/>
                    <a:pt x="266339" y="2047"/>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72" name="Google Shape;972;p16"/>
            <p:cNvSpPr/>
            <p:nvPr/>
          </p:nvSpPr>
          <p:spPr>
            <a:xfrm>
              <a:off x="4732085" y="3018890"/>
              <a:ext cx="249121" cy="414720"/>
            </a:xfrm>
            <a:custGeom>
              <a:avLst/>
              <a:gdLst/>
              <a:ahLst/>
              <a:cxnLst/>
              <a:rect l="l" t="t" r="r" b="b"/>
              <a:pathLst>
                <a:path w="580279" h="961709" extrusionOk="0">
                  <a:moveTo>
                    <a:pt x="10177" y="160066"/>
                  </a:moveTo>
                  <a:cubicBezTo>
                    <a:pt x="10177" y="115707"/>
                    <a:pt x="11713" y="80423"/>
                    <a:pt x="9487" y="45353"/>
                  </a:cubicBezTo>
                  <a:cubicBezTo>
                    <a:pt x="8473" y="29231"/>
                    <a:pt x="19728" y="33024"/>
                    <a:pt x="25394" y="32379"/>
                  </a:cubicBezTo>
                  <a:cubicBezTo>
                    <a:pt x="63381" y="28003"/>
                    <a:pt x="101521" y="24963"/>
                    <a:pt x="139646" y="21677"/>
                  </a:cubicBezTo>
                  <a:cubicBezTo>
                    <a:pt x="221316" y="14645"/>
                    <a:pt x="303032" y="8180"/>
                    <a:pt x="384610" y="288"/>
                  </a:cubicBezTo>
                  <a:cubicBezTo>
                    <a:pt x="397769" y="-986"/>
                    <a:pt x="402283" y="1670"/>
                    <a:pt x="405738" y="14184"/>
                  </a:cubicBezTo>
                  <a:cubicBezTo>
                    <a:pt x="439579" y="136866"/>
                    <a:pt x="474372" y="259286"/>
                    <a:pt x="508213" y="381968"/>
                  </a:cubicBezTo>
                  <a:cubicBezTo>
                    <a:pt x="517886" y="417037"/>
                    <a:pt x="534576" y="448391"/>
                    <a:pt x="551482" y="480251"/>
                  </a:cubicBezTo>
                  <a:cubicBezTo>
                    <a:pt x="561539" y="499214"/>
                    <a:pt x="567757" y="518653"/>
                    <a:pt x="559773" y="545554"/>
                  </a:cubicBezTo>
                  <a:cubicBezTo>
                    <a:pt x="551175" y="574497"/>
                    <a:pt x="538000" y="609305"/>
                    <a:pt x="557823" y="642118"/>
                  </a:cubicBezTo>
                  <a:cubicBezTo>
                    <a:pt x="568034" y="659008"/>
                    <a:pt x="572133" y="677648"/>
                    <a:pt x="566161" y="698268"/>
                  </a:cubicBezTo>
                  <a:cubicBezTo>
                    <a:pt x="560940" y="716233"/>
                    <a:pt x="565930" y="734305"/>
                    <a:pt x="575542" y="749967"/>
                  </a:cubicBezTo>
                  <a:cubicBezTo>
                    <a:pt x="585553" y="766289"/>
                    <a:pt x="578889" y="771417"/>
                    <a:pt x="563136" y="773060"/>
                  </a:cubicBezTo>
                  <a:cubicBezTo>
                    <a:pt x="517349" y="777850"/>
                    <a:pt x="471608" y="783163"/>
                    <a:pt x="425791" y="787662"/>
                  </a:cubicBezTo>
                  <a:cubicBezTo>
                    <a:pt x="340359" y="796046"/>
                    <a:pt x="254865" y="803815"/>
                    <a:pt x="169449" y="812459"/>
                  </a:cubicBezTo>
                  <a:cubicBezTo>
                    <a:pt x="161188" y="813289"/>
                    <a:pt x="148582" y="811692"/>
                    <a:pt x="147369" y="824774"/>
                  </a:cubicBezTo>
                  <a:cubicBezTo>
                    <a:pt x="146264" y="836673"/>
                    <a:pt x="140414" y="852335"/>
                    <a:pt x="154463" y="859060"/>
                  </a:cubicBezTo>
                  <a:cubicBezTo>
                    <a:pt x="185801" y="874076"/>
                    <a:pt x="183544" y="905799"/>
                    <a:pt x="190914" y="931441"/>
                  </a:cubicBezTo>
                  <a:cubicBezTo>
                    <a:pt x="194077" y="942434"/>
                    <a:pt x="181993" y="957589"/>
                    <a:pt x="166439" y="961197"/>
                  </a:cubicBezTo>
                  <a:cubicBezTo>
                    <a:pt x="147692" y="965527"/>
                    <a:pt x="116507" y="941559"/>
                    <a:pt x="114112" y="922105"/>
                  </a:cubicBezTo>
                  <a:cubicBezTo>
                    <a:pt x="113083" y="913691"/>
                    <a:pt x="111240" y="905369"/>
                    <a:pt x="109382" y="897093"/>
                  </a:cubicBezTo>
                  <a:cubicBezTo>
                    <a:pt x="107248" y="887573"/>
                    <a:pt x="99248" y="886037"/>
                    <a:pt x="91372" y="885055"/>
                  </a:cubicBezTo>
                  <a:cubicBezTo>
                    <a:pt x="82328" y="883934"/>
                    <a:pt x="82497" y="891964"/>
                    <a:pt x="80961" y="897154"/>
                  </a:cubicBezTo>
                  <a:cubicBezTo>
                    <a:pt x="76539" y="912032"/>
                    <a:pt x="72194" y="927003"/>
                    <a:pt x="69123" y="942189"/>
                  </a:cubicBezTo>
                  <a:cubicBezTo>
                    <a:pt x="66789" y="953704"/>
                    <a:pt x="60893" y="956821"/>
                    <a:pt x="49684" y="956668"/>
                  </a:cubicBezTo>
                  <a:cubicBezTo>
                    <a:pt x="37938" y="956514"/>
                    <a:pt x="35297" y="950572"/>
                    <a:pt x="34161" y="940776"/>
                  </a:cubicBezTo>
                  <a:cubicBezTo>
                    <a:pt x="28096" y="888203"/>
                    <a:pt x="22354" y="835583"/>
                    <a:pt x="15245" y="783148"/>
                  </a:cubicBezTo>
                  <a:cubicBezTo>
                    <a:pt x="4189" y="701692"/>
                    <a:pt x="-3488" y="620038"/>
                    <a:pt x="1610" y="537815"/>
                  </a:cubicBezTo>
                  <a:cubicBezTo>
                    <a:pt x="6846" y="453397"/>
                    <a:pt x="2915" y="368825"/>
                    <a:pt x="6876" y="284483"/>
                  </a:cubicBezTo>
                  <a:cubicBezTo>
                    <a:pt x="8964" y="239924"/>
                    <a:pt x="8366" y="195397"/>
                    <a:pt x="10162" y="160051"/>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75" name="Google Shape;975;p16"/>
            <p:cNvSpPr/>
            <p:nvPr/>
          </p:nvSpPr>
          <p:spPr>
            <a:xfrm>
              <a:off x="4507721" y="3034820"/>
              <a:ext cx="233000" cy="413595"/>
            </a:xfrm>
            <a:custGeom>
              <a:avLst/>
              <a:gdLst/>
              <a:ahLst/>
              <a:cxnLst/>
              <a:rect l="l" t="t" r="r" b="b"/>
              <a:pathLst>
                <a:path w="542728" h="959100" extrusionOk="0">
                  <a:moveTo>
                    <a:pt x="519306" y="110613"/>
                  </a:moveTo>
                  <a:cubicBezTo>
                    <a:pt x="514807" y="199822"/>
                    <a:pt x="516266" y="300823"/>
                    <a:pt x="512872" y="401625"/>
                  </a:cubicBezTo>
                  <a:cubicBezTo>
                    <a:pt x="510584" y="469676"/>
                    <a:pt x="509249" y="537711"/>
                    <a:pt x="509663" y="605685"/>
                  </a:cubicBezTo>
                  <a:cubicBezTo>
                    <a:pt x="510078" y="671279"/>
                    <a:pt x="523482" y="735967"/>
                    <a:pt x="530545" y="801115"/>
                  </a:cubicBezTo>
                  <a:cubicBezTo>
                    <a:pt x="533816" y="831348"/>
                    <a:pt x="538483" y="861443"/>
                    <a:pt x="541984" y="891645"/>
                  </a:cubicBezTo>
                  <a:cubicBezTo>
                    <a:pt x="545623" y="922953"/>
                    <a:pt x="536488" y="934637"/>
                    <a:pt x="501894" y="922968"/>
                  </a:cubicBezTo>
                  <a:cubicBezTo>
                    <a:pt x="449121" y="905172"/>
                    <a:pt x="411625" y="933916"/>
                    <a:pt x="371504" y="954706"/>
                  </a:cubicBezTo>
                  <a:cubicBezTo>
                    <a:pt x="353801" y="963872"/>
                    <a:pt x="348119" y="957807"/>
                    <a:pt x="344926" y="944741"/>
                  </a:cubicBezTo>
                  <a:cubicBezTo>
                    <a:pt x="339337" y="921908"/>
                    <a:pt x="327376" y="903191"/>
                    <a:pt x="312804" y="885718"/>
                  </a:cubicBezTo>
                  <a:cubicBezTo>
                    <a:pt x="301335" y="871976"/>
                    <a:pt x="311330" y="858311"/>
                    <a:pt x="313342" y="845398"/>
                  </a:cubicBezTo>
                  <a:cubicBezTo>
                    <a:pt x="319438" y="806352"/>
                    <a:pt x="320328" y="805614"/>
                    <a:pt x="280484" y="807549"/>
                  </a:cubicBezTo>
                  <a:cubicBezTo>
                    <a:pt x="196234" y="811664"/>
                    <a:pt x="112030" y="816900"/>
                    <a:pt x="27781" y="821352"/>
                  </a:cubicBezTo>
                  <a:cubicBezTo>
                    <a:pt x="20057" y="821767"/>
                    <a:pt x="8403" y="825775"/>
                    <a:pt x="7436" y="812600"/>
                  </a:cubicBezTo>
                  <a:cubicBezTo>
                    <a:pt x="6653" y="802037"/>
                    <a:pt x="-10636" y="790045"/>
                    <a:pt x="10353" y="780034"/>
                  </a:cubicBezTo>
                  <a:cubicBezTo>
                    <a:pt x="20288" y="775289"/>
                    <a:pt x="14130" y="762883"/>
                    <a:pt x="15559" y="754008"/>
                  </a:cubicBezTo>
                  <a:cubicBezTo>
                    <a:pt x="18138" y="737948"/>
                    <a:pt x="7022" y="717802"/>
                    <a:pt x="29316" y="707577"/>
                  </a:cubicBezTo>
                  <a:cubicBezTo>
                    <a:pt x="29899" y="672215"/>
                    <a:pt x="55096" y="652777"/>
                    <a:pt x="75610" y="628194"/>
                  </a:cubicBezTo>
                  <a:cubicBezTo>
                    <a:pt x="99655" y="599374"/>
                    <a:pt x="97229" y="561341"/>
                    <a:pt x="88569" y="525243"/>
                  </a:cubicBezTo>
                  <a:cubicBezTo>
                    <a:pt x="86388" y="516168"/>
                    <a:pt x="79878" y="510365"/>
                    <a:pt x="73352" y="504945"/>
                  </a:cubicBezTo>
                  <a:cubicBezTo>
                    <a:pt x="57799" y="492047"/>
                    <a:pt x="59088" y="474666"/>
                    <a:pt x="65844" y="460263"/>
                  </a:cubicBezTo>
                  <a:cubicBezTo>
                    <a:pt x="70927" y="449423"/>
                    <a:pt x="67395" y="443343"/>
                    <a:pt x="66013" y="433654"/>
                  </a:cubicBezTo>
                  <a:cubicBezTo>
                    <a:pt x="62098" y="406139"/>
                    <a:pt x="60440" y="377349"/>
                    <a:pt x="64662" y="350111"/>
                  </a:cubicBezTo>
                  <a:cubicBezTo>
                    <a:pt x="66335" y="339301"/>
                    <a:pt x="70758" y="333159"/>
                    <a:pt x="60148" y="326588"/>
                  </a:cubicBezTo>
                  <a:cubicBezTo>
                    <a:pt x="45254" y="317344"/>
                    <a:pt x="42506" y="306028"/>
                    <a:pt x="49215" y="289031"/>
                  </a:cubicBezTo>
                  <a:cubicBezTo>
                    <a:pt x="57891" y="267013"/>
                    <a:pt x="65737" y="245194"/>
                    <a:pt x="83840" y="228780"/>
                  </a:cubicBezTo>
                  <a:cubicBezTo>
                    <a:pt x="87832" y="225172"/>
                    <a:pt x="92484" y="220750"/>
                    <a:pt x="90288" y="214670"/>
                  </a:cubicBezTo>
                  <a:cubicBezTo>
                    <a:pt x="77222" y="178264"/>
                    <a:pt x="113689" y="167885"/>
                    <a:pt x="126940" y="145436"/>
                  </a:cubicBezTo>
                  <a:cubicBezTo>
                    <a:pt x="129596" y="140938"/>
                    <a:pt x="140098" y="139495"/>
                    <a:pt x="138025" y="132385"/>
                  </a:cubicBezTo>
                  <a:cubicBezTo>
                    <a:pt x="129964" y="104763"/>
                    <a:pt x="154132" y="87013"/>
                    <a:pt x="158017" y="63183"/>
                  </a:cubicBezTo>
                  <a:cubicBezTo>
                    <a:pt x="159706" y="52773"/>
                    <a:pt x="172941" y="50500"/>
                    <a:pt x="176273" y="43100"/>
                  </a:cubicBezTo>
                  <a:cubicBezTo>
                    <a:pt x="192165" y="7723"/>
                    <a:pt x="224701" y="20989"/>
                    <a:pt x="249713" y="18502"/>
                  </a:cubicBezTo>
                  <a:cubicBezTo>
                    <a:pt x="330477" y="10471"/>
                    <a:pt x="411625" y="6448"/>
                    <a:pt x="492574" y="169"/>
                  </a:cubicBezTo>
                  <a:cubicBezTo>
                    <a:pt x="511076" y="-1275"/>
                    <a:pt x="518999" y="6541"/>
                    <a:pt x="519214" y="23814"/>
                  </a:cubicBezTo>
                  <a:cubicBezTo>
                    <a:pt x="519505" y="48857"/>
                    <a:pt x="519290" y="73916"/>
                    <a:pt x="519290" y="110613"/>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76" name="Google Shape;976;p16"/>
            <p:cNvSpPr/>
            <p:nvPr/>
          </p:nvSpPr>
          <p:spPr>
            <a:xfrm>
              <a:off x="4326779" y="3221167"/>
              <a:ext cx="372747" cy="329969"/>
            </a:xfrm>
            <a:custGeom>
              <a:avLst/>
              <a:gdLst/>
              <a:ahLst/>
              <a:cxnLst/>
              <a:rect l="l" t="t" r="r" b="b"/>
              <a:pathLst>
                <a:path w="868241" h="765177" extrusionOk="0">
                  <a:moveTo>
                    <a:pt x="397922" y="406685"/>
                  </a:moveTo>
                  <a:cubicBezTo>
                    <a:pt x="502731" y="400788"/>
                    <a:pt x="602580" y="395430"/>
                    <a:pt x="702369" y="389288"/>
                  </a:cubicBezTo>
                  <a:cubicBezTo>
                    <a:pt x="719719" y="388229"/>
                    <a:pt x="727719" y="390992"/>
                    <a:pt x="720380" y="410308"/>
                  </a:cubicBezTo>
                  <a:cubicBezTo>
                    <a:pt x="709939" y="437823"/>
                    <a:pt x="716326" y="461669"/>
                    <a:pt x="737315" y="482428"/>
                  </a:cubicBezTo>
                  <a:cubicBezTo>
                    <a:pt x="752578" y="497521"/>
                    <a:pt x="749353" y="521735"/>
                    <a:pt x="764293" y="538671"/>
                  </a:cubicBezTo>
                  <a:cubicBezTo>
                    <a:pt x="769683" y="544767"/>
                    <a:pt x="750612" y="552781"/>
                    <a:pt x="741876" y="557542"/>
                  </a:cubicBezTo>
                  <a:cubicBezTo>
                    <a:pt x="728272" y="564958"/>
                    <a:pt x="722498" y="574539"/>
                    <a:pt x="724065" y="589479"/>
                  </a:cubicBezTo>
                  <a:cubicBezTo>
                    <a:pt x="724464" y="593333"/>
                    <a:pt x="723573" y="598522"/>
                    <a:pt x="727780" y="599643"/>
                  </a:cubicBezTo>
                  <a:cubicBezTo>
                    <a:pt x="738989" y="602607"/>
                    <a:pt x="751180" y="602760"/>
                    <a:pt x="761744" y="607090"/>
                  </a:cubicBezTo>
                  <a:cubicBezTo>
                    <a:pt x="779786" y="614460"/>
                    <a:pt x="780538" y="599874"/>
                    <a:pt x="786020" y="590584"/>
                  </a:cubicBezTo>
                  <a:cubicBezTo>
                    <a:pt x="788261" y="586792"/>
                    <a:pt x="789920" y="581755"/>
                    <a:pt x="796307" y="585671"/>
                  </a:cubicBezTo>
                  <a:cubicBezTo>
                    <a:pt x="805566" y="591352"/>
                    <a:pt x="816145" y="596035"/>
                    <a:pt x="817819" y="608334"/>
                  </a:cubicBezTo>
                  <a:cubicBezTo>
                    <a:pt x="818694" y="614813"/>
                    <a:pt x="820229" y="622306"/>
                    <a:pt x="810356" y="625346"/>
                  </a:cubicBezTo>
                  <a:cubicBezTo>
                    <a:pt x="799639" y="628648"/>
                    <a:pt x="789628" y="629876"/>
                    <a:pt x="778742" y="625654"/>
                  </a:cubicBezTo>
                  <a:cubicBezTo>
                    <a:pt x="765383" y="620464"/>
                    <a:pt x="755342" y="620832"/>
                    <a:pt x="762067" y="640041"/>
                  </a:cubicBezTo>
                  <a:cubicBezTo>
                    <a:pt x="763264" y="643480"/>
                    <a:pt x="764001" y="647549"/>
                    <a:pt x="763418" y="651080"/>
                  </a:cubicBezTo>
                  <a:cubicBezTo>
                    <a:pt x="761652" y="661798"/>
                    <a:pt x="747158" y="674158"/>
                    <a:pt x="757921" y="682265"/>
                  </a:cubicBezTo>
                  <a:cubicBezTo>
                    <a:pt x="773951" y="694334"/>
                    <a:pt x="789167" y="712053"/>
                    <a:pt x="813074" y="708767"/>
                  </a:cubicBezTo>
                  <a:cubicBezTo>
                    <a:pt x="835415" y="705696"/>
                    <a:pt x="851491" y="713020"/>
                    <a:pt x="863697" y="732904"/>
                  </a:cubicBezTo>
                  <a:cubicBezTo>
                    <a:pt x="869379" y="742147"/>
                    <a:pt x="870300" y="747614"/>
                    <a:pt x="863191" y="755091"/>
                  </a:cubicBezTo>
                  <a:cubicBezTo>
                    <a:pt x="856573" y="762062"/>
                    <a:pt x="850585" y="770046"/>
                    <a:pt x="839806" y="761417"/>
                  </a:cubicBezTo>
                  <a:cubicBezTo>
                    <a:pt x="836797" y="759007"/>
                    <a:pt x="832559" y="757717"/>
                    <a:pt x="830348" y="754799"/>
                  </a:cubicBezTo>
                  <a:cubicBezTo>
                    <a:pt x="812936" y="731860"/>
                    <a:pt x="788430" y="721235"/>
                    <a:pt x="761238" y="718486"/>
                  </a:cubicBezTo>
                  <a:cubicBezTo>
                    <a:pt x="746022" y="716951"/>
                    <a:pt x="742812" y="710256"/>
                    <a:pt x="742951" y="697681"/>
                  </a:cubicBezTo>
                  <a:cubicBezTo>
                    <a:pt x="743073" y="687025"/>
                    <a:pt x="739481" y="676492"/>
                    <a:pt x="727120" y="681835"/>
                  </a:cubicBezTo>
                  <a:cubicBezTo>
                    <a:pt x="715435" y="686872"/>
                    <a:pt x="693525" y="683125"/>
                    <a:pt x="696964" y="706188"/>
                  </a:cubicBezTo>
                  <a:cubicBezTo>
                    <a:pt x="698223" y="714617"/>
                    <a:pt x="701770" y="722202"/>
                    <a:pt x="698300" y="731062"/>
                  </a:cubicBezTo>
                  <a:cubicBezTo>
                    <a:pt x="689932" y="752373"/>
                    <a:pt x="679905" y="754462"/>
                    <a:pt x="665503" y="737326"/>
                  </a:cubicBezTo>
                  <a:cubicBezTo>
                    <a:pt x="650149" y="719054"/>
                    <a:pt x="610657" y="723952"/>
                    <a:pt x="599893" y="745710"/>
                  </a:cubicBezTo>
                  <a:cubicBezTo>
                    <a:pt x="591111" y="763460"/>
                    <a:pt x="580117" y="765409"/>
                    <a:pt x="560463" y="759820"/>
                  </a:cubicBezTo>
                  <a:cubicBezTo>
                    <a:pt x="531352" y="751514"/>
                    <a:pt x="515675" y="733856"/>
                    <a:pt x="502347" y="708475"/>
                  </a:cubicBezTo>
                  <a:cubicBezTo>
                    <a:pt x="493656" y="691923"/>
                    <a:pt x="472375" y="687578"/>
                    <a:pt x="455301" y="681697"/>
                  </a:cubicBezTo>
                  <a:cubicBezTo>
                    <a:pt x="446795" y="678764"/>
                    <a:pt x="440807" y="675801"/>
                    <a:pt x="439348" y="667970"/>
                  </a:cubicBezTo>
                  <a:cubicBezTo>
                    <a:pt x="434864" y="644033"/>
                    <a:pt x="417268" y="647595"/>
                    <a:pt x="400394" y="647257"/>
                  </a:cubicBezTo>
                  <a:cubicBezTo>
                    <a:pt x="395972" y="647165"/>
                    <a:pt x="387573" y="656930"/>
                    <a:pt x="386007" y="644555"/>
                  </a:cubicBezTo>
                  <a:cubicBezTo>
                    <a:pt x="383043" y="620986"/>
                    <a:pt x="369577" y="627235"/>
                    <a:pt x="358445" y="635834"/>
                  </a:cubicBezTo>
                  <a:cubicBezTo>
                    <a:pt x="345579" y="645768"/>
                    <a:pt x="324175" y="646873"/>
                    <a:pt x="326063" y="673974"/>
                  </a:cubicBezTo>
                  <a:cubicBezTo>
                    <a:pt x="326723" y="683463"/>
                    <a:pt x="302387" y="691447"/>
                    <a:pt x="285681" y="689436"/>
                  </a:cubicBezTo>
                  <a:cubicBezTo>
                    <a:pt x="256554" y="685935"/>
                    <a:pt x="229346" y="675448"/>
                    <a:pt x="202921" y="663778"/>
                  </a:cubicBezTo>
                  <a:cubicBezTo>
                    <a:pt x="166040" y="647488"/>
                    <a:pt x="128698" y="644263"/>
                    <a:pt x="90250" y="654781"/>
                  </a:cubicBezTo>
                  <a:cubicBezTo>
                    <a:pt x="75971" y="658681"/>
                    <a:pt x="61184" y="654980"/>
                    <a:pt x="46751" y="660662"/>
                  </a:cubicBezTo>
                  <a:cubicBezTo>
                    <a:pt x="40241" y="663226"/>
                    <a:pt x="28725" y="658834"/>
                    <a:pt x="37938" y="645584"/>
                  </a:cubicBezTo>
                  <a:cubicBezTo>
                    <a:pt x="45477" y="634728"/>
                    <a:pt x="50482" y="622107"/>
                    <a:pt x="57883" y="611113"/>
                  </a:cubicBezTo>
                  <a:cubicBezTo>
                    <a:pt x="69583" y="593747"/>
                    <a:pt x="75111" y="576612"/>
                    <a:pt x="63104" y="556958"/>
                  </a:cubicBezTo>
                  <a:cubicBezTo>
                    <a:pt x="58804" y="549926"/>
                    <a:pt x="59588" y="541942"/>
                    <a:pt x="64378" y="534709"/>
                  </a:cubicBezTo>
                  <a:cubicBezTo>
                    <a:pt x="66098" y="532115"/>
                    <a:pt x="69061" y="528568"/>
                    <a:pt x="68370" y="526449"/>
                  </a:cubicBezTo>
                  <a:cubicBezTo>
                    <a:pt x="58114" y="494865"/>
                    <a:pt x="83848" y="472939"/>
                    <a:pt x="90035" y="445746"/>
                  </a:cubicBezTo>
                  <a:cubicBezTo>
                    <a:pt x="97313" y="413763"/>
                    <a:pt x="96776" y="384666"/>
                    <a:pt x="79210" y="355785"/>
                  </a:cubicBezTo>
                  <a:cubicBezTo>
                    <a:pt x="61261" y="326273"/>
                    <a:pt x="36664" y="299081"/>
                    <a:pt x="41899" y="259896"/>
                  </a:cubicBezTo>
                  <a:cubicBezTo>
                    <a:pt x="43327" y="249210"/>
                    <a:pt x="33593" y="241087"/>
                    <a:pt x="25962" y="234976"/>
                  </a:cubicBezTo>
                  <a:cubicBezTo>
                    <a:pt x="6922" y="219729"/>
                    <a:pt x="2346" y="199354"/>
                    <a:pt x="2039" y="176921"/>
                  </a:cubicBezTo>
                  <a:cubicBezTo>
                    <a:pt x="1394" y="128401"/>
                    <a:pt x="1425" y="79866"/>
                    <a:pt x="28" y="31377"/>
                  </a:cubicBezTo>
                  <a:cubicBezTo>
                    <a:pt x="-402" y="16775"/>
                    <a:pt x="4097" y="13243"/>
                    <a:pt x="18407" y="12936"/>
                  </a:cubicBezTo>
                  <a:cubicBezTo>
                    <a:pt x="144298" y="10203"/>
                    <a:pt x="270173" y="6656"/>
                    <a:pt x="396049" y="3155"/>
                  </a:cubicBezTo>
                  <a:cubicBezTo>
                    <a:pt x="415564" y="2618"/>
                    <a:pt x="435033" y="822"/>
                    <a:pt x="454549" y="54"/>
                  </a:cubicBezTo>
                  <a:cubicBezTo>
                    <a:pt x="468598" y="-499"/>
                    <a:pt x="475830" y="2987"/>
                    <a:pt x="472083" y="20567"/>
                  </a:cubicBezTo>
                  <a:cubicBezTo>
                    <a:pt x="466878" y="44950"/>
                    <a:pt x="465896" y="67859"/>
                    <a:pt x="489035" y="88434"/>
                  </a:cubicBezTo>
                  <a:cubicBezTo>
                    <a:pt x="506447" y="103927"/>
                    <a:pt x="502286" y="130873"/>
                    <a:pt x="499015" y="152585"/>
                  </a:cubicBezTo>
                  <a:cubicBezTo>
                    <a:pt x="495499" y="175923"/>
                    <a:pt x="484198" y="197143"/>
                    <a:pt x="462211" y="209810"/>
                  </a:cubicBezTo>
                  <a:cubicBezTo>
                    <a:pt x="450296" y="216689"/>
                    <a:pt x="445014" y="227176"/>
                    <a:pt x="443048" y="240212"/>
                  </a:cubicBezTo>
                  <a:cubicBezTo>
                    <a:pt x="441528" y="250315"/>
                    <a:pt x="444308" y="262983"/>
                    <a:pt x="426895" y="263228"/>
                  </a:cubicBezTo>
                  <a:cubicBezTo>
                    <a:pt x="420109" y="263320"/>
                    <a:pt x="421890" y="271873"/>
                    <a:pt x="421890" y="276940"/>
                  </a:cubicBezTo>
                  <a:cubicBezTo>
                    <a:pt x="421859" y="291803"/>
                    <a:pt x="422581" y="306666"/>
                    <a:pt x="422612" y="321529"/>
                  </a:cubicBezTo>
                  <a:cubicBezTo>
                    <a:pt x="422612" y="326673"/>
                    <a:pt x="424500" y="335164"/>
                    <a:pt x="417959" y="335640"/>
                  </a:cubicBezTo>
                  <a:cubicBezTo>
                    <a:pt x="390720" y="337605"/>
                    <a:pt x="403188" y="353911"/>
                    <a:pt x="408624" y="363953"/>
                  </a:cubicBezTo>
                  <a:cubicBezTo>
                    <a:pt x="417591" y="380505"/>
                    <a:pt x="408025" y="391760"/>
                    <a:pt x="397937" y="406746"/>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77" name="Google Shape;977;p16"/>
            <p:cNvSpPr/>
            <p:nvPr/>
          </p:nvSpPr>
          <p:spPr>
            <a:xfrm>
              <a:off x="5164278" y="2306672"/>
              <a:ext cx="382602" cy="248952"/>
            </a:xfrm>
            <a:custGeom>
              <a:avLst/>
              <a:gdLst/>
              <a:ahLst/>
              <a:cxnLst/>
              <a:rect l="l" t="t" r="r" b="b"/>
              <a:pathLst>
                <a:path w="891195" h="577303" extrusionOk="0">
                  <a:moveTo>
                    <a:pt x="846873" y="93161"/>
                  </a:moveTo>
                  <a:cubicBezTo>
                    <a:pt x="835449" y="123102"/>
                    <a:pt x="827096" y="152198"/>
                    <a:pt x="809592" y="177241"/>
                  </a:cubicBezTo>
                  <a:cubicBezTo>
                    <a:pt x="807642" y="180036"/>
                    <a:pt x="806184" y="186592"/>
                    <a:pt x="807597" y="187805"/>
                  </a:cubicBezTo>
                  <a:cubicBezTo>
                    <a:pt x="827143" y="204603"/>
                    <a:pt x="812187" y="221431"/>
                    <a:pt x="809730" y="239043"/>
                  </a:cubicBezTo>
                  <a:cubicBezTo>
                    <a:pt x="807919" y="252063"/>
                    <a:pt x="814767" y="262581"/>
                    <a:pt x="826359" y="274803"/>
                  </a:cubicBezTo>
                  <a:cubicBezTo>
                    <a:pt x="845630" y="295102"/>
                    <a:pt x="867034" y="310579"/>
                    <a:pt x="889174" y="326286"/>
                  </a:cubicBezTo>
                  <a:cubicBezTo>
                    <a:pt x="892890" y="328927"/>
                    <a:pt x="890725" y="334010"/>
                    <a:pt x="888698" y="337096"/>
                  </a:cubicBezTo>
                  <a:cubicBezTo>
                    <a:pt x="874541" y="358623"/>
                    <a:pt x="858911" y="381209"/>
                    <a:pt x="842543" y="398652"/>
                  </a:cubicBezTo>
                  <a:cubicBezTo>
                    <a:pt x="818744" y="424033"/>
                    <a:pt x="779959" y="437237"/>
                    <a:pt x="746808" y="448722"/>
                  </a:cubicBezTo>
                  <a:cubicBezTo>
                    <a:pt x="692730" y="467455"/>
                    <a:pt x="634092" y="473105"/>
                    <a:pt x="577296" y="483884"/>
                  </a:cubicBezTo>
                  <a:cubicBezTo>
                    <a:pt x="414616" y="514762"/>
                    <a:pt x="252673" y="549555"/>
                    <a:pt x="89210" y="576364"/>
                  </a:cubicBezTo>
                  <a:cubicBezTo>
                    <a:pt x="73472" y="578943"/>
                    <a:pt x="67775" y="577085"/>
                    <a:pt x="65042" y="559643"/>
                  </a:cubicBezTo>
                  <a:cubicBezTo>
                    <a:pt x="45496" y="434612"/>
                    <a:pt x="26534" y="309412"/>
                    <a:pt x="2842" y="185149"/>
                  </a:cubicBezTo>
                  <a:cubicBezTo>
                    <a:pt x="-3577" y="151477"/>
                    <a:pt x="-1044" y="131378"/>
                    <a:pt x="30771" y="116515"/>
                  </a:cubicBezTo>
                  <a:cubicBezTo>
                    <a:pt x="42947" y="110818"/>
                    <a:pt x="52375" y="99179"/>
                    <a:pt x="62862" y="90013"/>
                  </a:cubicBezTo>
                  <a:cubicBezTo>
                    <a:pt x="79690" y="75288"/>
                    <a:pt x="85909" y="76255"/>
                    <a:pt x="87813" y="98719"/>
                  </a:cubicBezTo>
                  <a:cubicBezTo>
                    <a:pt x="89655" y="120537"/>
                    <a:pt x="96319" y="123378"/>
                    <a:pt x="116909" y="119186"/>
                  </a:cubicBezTo>
                  <a:cubicBezTo>
                    <a:pt x="250355" y="92070"/>
                    <a:pt x="384138" y="66567"/>
                    <a:pt x="517782" y="40403"/>
                  </a:cubicBezTo>
                  <a:cubicBezTo>
                    <a:pt x="583714" y="27490"/>
                    <a:pt x="649599" y="14377"/>
                    <a:pt x="715470" y="1142"/>
                  </a:cubicBezTo>
                  <a:cubicBezTo>
                    <a:pt x="726095" y="-993"/>
                    <a:pt x="735431" y="-947"/>
                    <a:pt x="742939" y="8527"/>
                  </a:cubicBezTo>
                  <a:cubicBezTo>
                    <a:pt x="748344" y="15344"/>
                    <a:pt x="755131" y="18845"/>
                    <a:pt x="764558" y="20396"/>
                  </a:cubicBezTo>
                  <a:cubicBezTo>
                    <a:pt x="775367" y="22177"/>
                    <a:pt x="783183" y="29977"/>
                    <a:pt x="785179" y="42752"/>
                  </a:cubicBezTo>
                  <a:cubicBezTo>
                    <a:pt x="789847" y="72493"/>
                    <a:pt x="815258" y="93207"/>
                    <a:pt x="846843" y="93222"/>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78" name="Google Shape;978;p16"/>
            <p:cNvSpPr/>
            <p:nvPr/>
          </p:nvSpPr>
          <p:spPr>
            <a:xfrm>
              <a:off x="4591842" y="2844977"/>
              <a:ext cx="562865" cy="193362"/>
            </a:xfrm>
            <a:custGeom>
              <a:avLst/>
              <a:gdLst/>
              <a:ahLst/>
              <a:cxnLst/>
              <a:rect l="l" t="t" r="r" b="b"/>
              <a:pathLst>
                <a:path w="1311084" h="448394" extrusionOk="0">
                  <a:moveTo>
                    <a:pt x="932826" y="338082"/>
                  </a:moveTo>
                  <a:cubicBezTo>
                    <a:pt x="937939" y="357689"/>
                    <a:pt x="929341" y="363816"/>
                    <a:pt x="910455" y="365981"/>
                  </a:cubicBezTo>
                  <a:cubicBezTo>
                    <a:pt x="815672" y="376775"/>
                    <a:pt x="721104" y="389212"/>
                    <a:pt x="625969" y="397028"/>
                  </a:cubicBezTo>
                  <a:cubicBezTo>
                    <a:pt x="513743" y="406240"/>
                    <a:pt x="401733" y="418032"/>
                    <a:pt x="289523" y="427490"/>
                  </a:cubicBezTo>
                  <a:cubicBezTo>
                    <a:pt x="212367" y="433985"/>
                    <a:pt x="135027" y="438392"/>
                    <a:pt x="57764" y="443705"/>
                  </a:cubicBezTo>
                  <a:cubicBezTo>
                    <a:pt x="54647" y="443920"/>
                    <a:pt x="51484" y="443736"/>
                    <a:pt x="48367" y="443966"/>
                  </a:cubicBezTo>
                  <a:cubicBezTo>
                    <a:pt x="33565" y="445041"/>
                    <a:pt x="15370" y="452042"/>
                    <a:pt x="4822" y="445900"/>
                  </a:cubicBezTo>
                  <a:cubicBezTo>
                    <a:pt x="-9013" y="437839"/>
                    <a:pt x="11731" y="422040"/>
                    <a:pt x="7739" y="409111"/>
                  </a:cubicBezTo>
                  <a:cubicBezTo>
                    <a:pt x="-936" y="380905"/>
                    <a:pt x="5221" y="357275"/>
                    <a:pt x="26947" y="337299"/>
                  </a:cubicBezTo>
                  <a:cubicBezTo>
                    <a:pt x="32613" y="332078"/>
                    <a:pt x="30970" y="324171"/>
                    <a:pt x="31769" y="317261"/>
                  </a:cubicBezTo>
                  <a:cubicBezTo>
                    <a:pt x="32383" y="312010"/>
                    <a:pt x="30694" y="304916"/>
                    <a:pt x="36943" y="302721"/>
                  </a:cubicBezTo>
                  <a:cubicBezTo>
                    <a:pt x="58777" y="295059"/>
                    <a:pt x="58854" y="276787"/>
                    <a:pt x="59330" y="258700"/>
                  </a:cubicBezTo>
                  <a:cubicBezTo>
                    <a:pt x="59606" y="247844"/>
                    <a:pt x="65702" y="239384"/>
                    <a:pt x="70631" y="230739"/>
                  </a:cubicBezTo>
                  <a:cubicBezTo>
                    <a:pt x="82024" y="210794"/>
                    <a:pt x="92756" y="191309"/>
                    <a:pt x="85079" y="166926"/>
                  </a:cubicBezTo>
                  <a:cubicBezTo>
                    <a:pt x="81363" y="155134"/>
                    <a:pt x="89148" y="153307"/>
                    <a:pt x="99205" y="151879"/>
                  </a:cubicBezTo>
                  <a:cubicBezTo>
                    <a:pt x="157368" y="143526"/>
                    <a:pt x="216114" y="143281"/>
                    <a:pt x="274522" y="138352"/>
                  </a:cubicBezTo>
                  <a:cubicBezTo>
                    <a:pt x="282322" y="137692"/>
                    <a:pt x="290168" y="137722"/>
                    <a:pt x="297999" y="137477"/>
                  </a:cubicBezTo>
                  <a:cubicBezTo>
                    <a:pt x="312647" y="137001"/>
                    <a:pt x="322197" y="132517"/>
                    <a:pt x="317422" y="114921"/>
                  </a:cubicBezTo>
                  <a:cubicBezTo>
                    <a:pt x="315994" y="109700"/>
                    <a:pt x="312293" y="100657"/>
                    <a:pt x="323948" y="102684"/>
                  </a:cubicBezTo>
                  <a:cubicBezTo>
                    <a:pt x="363485" y="109562"/>
                    <a:pt x="401948" y="99014"/>
                    <a:pt x="440380" y="94254"/>
                  </a:cubicBezTo>
                  <a:cubicBezTo>
                    <a:pt x="523539" y="83951"/>
                    <a:pt x="607206" y="80804"/>
                    <a:pt x="690457" y="72789"/>
                  </a:cubicBezTo>
                  <a:cubicBezTo>
                    <a:pt x="791612" y="63054"/>
                    <a:pt x="893627" y="60843"/>
                    <a:pt x="993937" y="44183"/>
                  </a:cubicBezTo>
                  <a:cubicBezTo>
                    <a:pt x="1089549" y="28292"/>
                    <a:pt x="1185913" y="18234"/>
                    <a:pt x="1281633" y="3371"/>
                  </a:cubicBezTo>
                  <a:cubicBezTo>
                    <a:pt x="1290569" y="1990"/>
                    <a:pt x="1305078" y="-6102"/>
                    <a:pt x="1309163" y="9191"/>
                  </a:cubicBezTo>
                  <a:cubicBezTo>
                    <a:pt x="1312679" y="22380"/>
                    <a:pt x="1313201" y="37949"/>
                    <a:pt x="1294438" y="43339"/>
                  </a:cubicBezTo>
                  <a:cubicBezTo>
                    <a:pt x="1292227" y="43968"/>
                    <a:pt x="1288680" y="45120"/>
                    <a:pt x="1288403" y="46548"/>
                  </a:cubicBezTo>
                  <a:cubicBezTo>
                    <a:pt x="1279084" y="93072"/>
                    <a:pt x="1225205" y="84504"/>
                    <a:pt x="1203172" y="115458"/>
                  </a:cubicBezTo>
                  <a:cubicBezTo>
                    <a:pt x="1199271" y="120940"/>
                    <a:pt x="1192193" y="129139"/>
                    <a:pt x="1186558" y="114767"/>
                  </a:cubicBezTo>
                  <a:cubicBezTo>
                    <a:pt x="1183242" y="106323"/>
                    <a:pt x="1177698" y="112387"/>
                    <a:pt x="1173445" y="115167"/>
                  </a:cubicBezTo>
                  <a:cubicBezTo>
                    <a:pt x="1159211" y="124410"/>
                    <a:pt x="1149400" y="137507"/>
                    <a:pt x="1142460" y="152662"/>
                  </a:cubicBezTo>
                  <a:cubicBezTo>
                    <a:pt x="1133907" y="171348"/>
                    <a:pt x="1121563" y="185352"/>
                    <a:pt x="1100650" y="190127"/>
                  </a:cubicBezTo>
                  <a:cubicBezTo>
                    <a:pt x="1089211" y="192737"/>
                    <a:pt x="1082163" y="201397"/>
                    <a:pt x="1075116" y="209734"/>
                  </a:cubicBezTo>
                  <a:cubicBezTo>
                    <a:pt x="1063139" y="223922"/>
                    <a:pt x="1049428" y="232351"/>
                    <a:pt x="1029759" y="234747"/>
                  </a:cubicBezTo>
                  <a:cubicBezTo>
                    <a:pt x="997223" y="238724"/>
                    <a:pt x="978552" y="261847"/>
                    <a:pt x="968356" y="291220"/>
                  </a:cubicBezTo>
                  <a:cubicBezTo>
                    <a:pt x="965025" y="300832"/>
                    <a:pt x="962829" y="309292"/>
                    <a:pt x="951605" y="310429"/>
                  </a:cubicBezTo>
                  <a:cubicBezTo>
                    <a:pt x="933701" y="312240"/>
                    <a:pt x="929817" y="322774"/>
                    <a:pt x="932842" y="338128"/>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79" name="Google Shape;979;p16"/>
            <p:cNvSpPr/>
            <p:nvPr/>
          </p:nvSpPr>
          <p:spPr>
            <a:xfrm>
              <a:off x="4897348" y="2373423"/>
              <a:ext cx="277225" cy="314565"/>
            </a:xfrm>
            <a:custGeom>
              <a:avLst/>
              <a:gdLst/>
              <a:ahLst/>
              <a:cxnLst/>
              <a:rect l="l" t="t" r="r" b="b"/>
              <a:pathLst>
                <a:path w="645742" h="729455" extrusionOk="0">
                  <a:moveTo>
                    <a:pt x="383" y="147019"/>
                  </a:moveTo>
                  <a:cubicBezTo>
                    <a:pt x="-1275" y="139833"/>
                    <a:pt x="2180" y="133876"/>
                    <a:pt x="16029" y="131757"/>
                  </a:cubicBezTo>
                  <a:cubicBezTo>
                    <a:pt x="70553" y="123404"/>
                    <a:pt x="124616" y="111243"/>
                    <a:pt x="179370" y="105578"/>
                  </a:cubicBezTo>
                  <a:cubicBezTo>
                    <a:pt x="204965" y="102921"/>
                    <a:pt x="230269" y="116740"/>
                    <a:pt x="253792" y="128609"/>
                  </a:cubicBezTo>
                  <a:cubicBezTo>
                    <a:pt x="262821" y="133170"/>
                    <a:pt x="270268" y="140586"/>
                    <a:pt x="280048" y="130006"/>
                  </a:cubicBezTo>
                  <a:cubicBezTo>
                    <a:pt x="288355" y="121009"/>
                    <a:pt x="295357" y="130313"/>
                    <a:pt x="299932" y="134413"/>
                  </a:cubicBezTo>
                  <a:cubicBezTo>
                    <a:pt x="324315" y="156232"/>
                    <a:pt x="347009" y="154942"/>
                    <a:pt x="372681" y="135503"/>
                  </a:cubicBezTo>
                  <a:cubicBezTo>
                    <a:pt x="389080" y="123097"/>
                    <a:pt x="408488" y="114714"/>
                    <a:pt x="430967" y="117616"/>
                  </a:cubicBezTo>
                  <a:cubicBezTo>
                    <a:pt x="454859" y="120686"/>
                    <a:pt x="464240" y="99682"/>
                    <a:pt x="476308" y="85878"/>
                  </a:cubicBezTo>
                  <a:cubicBezTo>
                    <a:pt x="508384" y="49196"/>
                    <a:pt x="546908" y="22019"/>
                    <a:pt x="590775" y="1935"/>
                  </a:cubicBezTo>
                  <a:cubicBezTo>
                    <a:pt x="600080" y="-2333"/>
                    <a:pt x="606268" y="139"/>
                    <a:pt x="608249" y="12561"/>
                  </a:cubicBezTo>
                  <a:cubicBezTo>
                    <a:pt x="619918" y="85878"/>
                    <a:pt x="632494" y="159057"/>
                    <a:pt x="644500" y="232313"/>
                  </a:cubicBezTo>
                  <a:cubicBezTo>
                    <a:pt x="645345" y="237472"/>
                    <a:pt x="645852" y="246470"/>
                    <a:pt x="643380" y="247775"/>
                  </a:cubicBezTo>
                  <a:cubicBezTo>
                    <a:pt x="619043" y="260718"/>
                    <a:pt x="633461" y="274031"/>
                    <a:pt x="640908" y="288894"/>
                  </a:cubicBezTo>
                  <a:cubicBezTo>
                    <a:pt x="646896" y="300840"/>
                    <a:pt x="647034" y="314582"/>
                    <a:pt x="642904" y="327894"/>
                  </a:cubicBezTo>
                  <a:cubicBezTo>
                    <a:pt x="636378" y="348914"/>
                    <a:pt x="629914" y="371086"/>
                    <a:pt x="632693" y="392382"/>
                  </a:cubicBezTo>
                  <a:cubicBezTo>
                    <a:pt x="638881" y="439828"/>
                    <a:pt x="610322" y="471703"/>
                    <a:pt x="587351" y="506481"/>
                  </a:cubicBezTo>
                  <a:cubicBezTo>
                    <a:pt x="583159" y="512822"/>
                    <a:pt x="575835" y="521421"/>
                    <a:pt x="568343" y="516031"/>
                  </a:cubicBezTo>
                  <a:cubicBezTo>
                    <a:pt x="548259" y="501568"/>
                    <a:pt x="545526" y="516907"/>
                    <a:pt x="540321" y="529958"/>
                  </a:cubicBezTo>
                  <a:cubicBezTo>
                    <a:pt x="538924" y="533474"/>
                    <a:pt x="536974" y="538480"/>
                    <a:pt x="534148" y="539447"/>
                  </a:cubicBezTo>
                  <a:cubicBezTo>
                    <a:pt x="500507" y="550947"/>
                    <a:pt x="505773" y="578846"/>
                    <a:pt x="506557" y="604534"/>
                  </a:cubicBezTo>
                  <a:cubicBezTo>
                    <a:pt x="506695" y="609202"/>
                    <a:pt x="509136" y="614207"/>
                    <a:pt x="504683" y="617355"/>
                  </a:cubicBezTo>
                  <a:cubicBezTo>
                    <a:pt x="497605" y="622361"/>
                    <a:pt x="494994" y="614346"/>
                    <a:pt x="492292" y="611060"/>
                  </a:cubicBezTo>
                  <a:cubicBezTo>
                    <a:pt x="479855" y="595905"/>
                    <a:pt x="471856" y="595260"/>
                    <a:pt x="465729" y="616050"/>
                  </a:cubicBezTo>
                  <a:cubicBezTo>
                    <a:pt x="459357" y="637638"/>
                    <a:pt x="443665" y="655895"/>
                    <a:pt x="455518" y="682289"/>
                  </a:cubicBezTo>
                  <a:cubicBezTo>
                    <a:pt x="462582" y="697997"/>
                    <a:pt x="429416" y="734939"/>
                    <a:pt x="415889" y="728767"/>
                  </a:cubicBezTo>
                  <a:cubicBezTo>
                    <a:pt x="397371" y="720322"/>
                    <a:pt x="375845" y="712460"/>
                    <a:pt x="366371" y="691517"/>
                  </a:cubicBezTo>
                  <a:cubicBezTo>
                    <a:pt x="356959" y="670727"/>
                    <a:pt x="343923" y="665783"/>
                    <a:pt x="330304" y="684730"/>
                  </a:cubicBezTo>
                  <a:cubicBezTo>
                    <a:pt x="315010" y="706011"/>
                    <a:pt x="297506" y="701144"/>
                    <a:pt x="278774" y="698703"/>
                  </a:cubicBezTo>
                  <a:cubicBezTo>
                    <a:pt x="267857" y="697290"/>
                    <a:pt x="257170" y="693528"/>
                    <a:pt x="248111" y="703232"/>
                  </a:cubicBezTo>
                  <a:cubicBezTo>
                    <a:pt x="239114" y="712875"/>
                    <a:pt x="230561" y="709574"/>
                    <a:pt x="221257" y="703079"/>
                  </a:cubicBezTo>
                  <a:cubicBezTo>
                    <a:pt x="214301" y="698227"/>
                    <a:pt x="205058" y="690135"/>
                    <a:pt x="198947" y="691701"/>
                  </a:cubicBezTo>
                  <a:cubicBezTo>
                    <a:pt x="163570" y="700745"/>
                    <a:pt x="148876" y="674274"/>
                    <a:pt x="132170" y="653684"/>
                  </a:cubicBezTo>
                  <a:cubicBezTo>
                    <a:pt x="117706" y="635842"/>
                    <a:pt x="101523" y="630867"/>
                    <a:pt x="80932" y="637224"/>
                  </a:cubicBezTo>
                  <a:cubicBezTo>
                    <a:pt x="62953" y="642767"/>
                    <a:pt x="56074" y="636349"/>
                    <a:pt x="54216" y="618138"/>
                  </a:cubicBezTo>
                  <a:cubicBezTo>
                    <a:pt x="44942" y="527133"/>
                    <a:pt x="35207" y="436158"/>
                    <a:pt x="24874" y="345260"/>
                  </a:cubicBezTo>
                  <a:cubicBezTo>
                    <a:pt x="17549" y="280787"/>
                    <a:pt x="8997" y="216452"/>
                    <a:pt x="368" y="146989"/>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85" name="Google Shape;985;p16"/>
            <p:cNvSpPr/>
            <p:nvPr/>
          </p:nvSpPr>
          <p:spPr>
            <a:xfrm>
              <a:off x="5069549" y="2962924"/>
              <a:ext cx="333808" cy="257045"/>
            </a:xfrm>
            <a:custGeom>
              <a:avLst/>
              <a:gdLst/>
              <a:ahLst/>
              <a:cxnLst/>
              <a:rect l="l" t="t" r="r" b="b"/>
              <a:pathLst>
                <a:path w="777540" h="596070" extrusionOk="0">
                  <a:moveTo>
                    <a:pt x="347893" y="22300"/>
                  </a:moveTo>
                  <a:cubicBezTo>
                    <a:pt x="372798" y="5532"/>
                    <a:pt x="384391" y="10154"/>
                    <a:pt x="390686" y="38560"/>
                  </a:cubicBezTo>
                  <a:cubicBezTo>
                    <a:pt x="393711" y="52225"/>
                    <a:pt x="397227" y="57323"/>
                    <a:pt x="413871" y="54191"/>
                  </a:cubicBezTo>
                  <a:cubicBezTo>
                    <a:pt x="464433" y="44655"/>
                    <a:pt x="515594" y="38299"/>
                    <a:pt x="566509" y="30514"/>
                  </a:cubicBezTo>
                  <a:cubicBezTo>
                    <a:pt x="572973" y="29531"/>
                    <a:pt x="578608" y="29654"/>
                    <a:pt x="584244" y="33769"/>
                  </a:cubicBezTo>
                  <a:cubicBezTo>
                    <a:pt x="647995" y="80339"/>
                    <a:pt x="711869" y="126740"/>
                    <a:pt x="775652" y="173264"/>
                  </a:cubicBezTo>
                  <a:cubicBezTo>
                    <a:pt x="776819" y="174108"/>
                    <a:pt x="777326" y="175859"/>
                    <a:pt x="777540" y="176227"/>
                  </a:cubicBezTo>
                  <a:cubicBezTo>
                    <a:pt x="738955" y="215627"/>
                    <a:pt x="708016" y="257744"/>
                    <a:pt x="708798" y="316505"/>
                  </a:cubicBezTo>
                  <a:cubicBezTo>
                    <a:pt x="709152" y="343851"/>
                    <a:pt x="690297" y="363029"/>
                    <a:pt x="662643" y="367497"/>
                  </a:cubicBezTo>
                  <a:cubicBezTo>
                    <a:pt x="655964" y="368572"/>
                    <a:pt x="651818" y="370537"/>
                    <a:pt x="648686" y="377477"/>
                  </a:cubicBezTo>
                  <a:cubicBezTo>
                    <a:pt x="631228" y="416217"/>
                    <a:pt x="607429" y="450518"/>
                    <a:pt x="571054" y="473642"/>
                  </a:cubicBezTo>
                  <a:cubicBezTo>
                    <a:pt x="555071" y="483807"/>
                    <a:pt x="543539" y="498409"/>
                    <a:pt x="535432" y="513134"/>
                  </a:cubicBezTo>
                  <a:cubicBezTo>
                    <a:pt x="527509" y="527536"/>
                    <a:pt x="517943" y="537271"/>
                    <a:pt x="505383" y="546284"/>
                  </a:cubicBezTo>
                  <a:cubicBezTo>
                    <a:pt x="492379" y="555619"/>
                    <a:pt x="487250" y="571450"/>
                    <a:pt x="477454" y="583549"/>
                  </a:cubicBezTo>
                  <a:cubicBezTo>
                    <a:pt x="472925" y="589138"/>
                    <a:pt x="471220" y="600055"/>
                    <a:pt x="460502" y="594574"/>
                  </a:cubicBezTo>
                  <a:cubicBezTo>
                    <a:pt x="451674" y="590059"/>
                    <a:pt x="439252" y="591779"/>
                    <a:pt x="436519" y="576317"/>
                  </a:cubicBezTo>
                  <a:cubicBezTo>
                    <a:pt x="430546" y="542583"/>
                    <a:pt x="410831" y="516988"/>
                    <a:pt x="382241" y="498654"/>
                  </a:cubicBezTo>
                  <a:cubicBezTo>
                    <a:pt x="374764" y="493864"/>
                    <a:pt x="371816" y="488444"/>
                    <a:pt x="370618" y="480014"/>
                  </a:cubicBezTo>
                  <a:cubicBezTo>
                    <a:pt x="365428" y="443532"/>
                    <a:pt x="348385" y="417706"/>
                    <a:pt x="311964" y="402597"/>
                  </a:cubicBezTo>
                  <a:cubicBezTo>
                    <a:pt x="290422" y="393661"/>
                    <a:pt x="266853" y="380195"/>
                    <a:pt x="265978" y="349394"/>
                  </a:cubicBezTo>
                  <a:cubicBezTo>
                    <a:pt x="265670" y="338769"/>
                    <a:pt x="253525" y="335591"/>
                    <a:pt x="245633" y="331752"/>
                  </a:cubicBezTo>
                  <a:cubicBezTo>
                    <a:pt x="224705" y="321588"/>
                    <a:pt x="206709" y="308720"/>
                    <a:pt x="194303" y="288637"/>
                  </a:cubicBezTo>
                  <a:cubicBezTo>
                    <a:pt x="188637" y="279455"/>
                    <a:pt x="178703" y="275878"/>
                    <a:pt x="169460" y="271686"/>
                  </a:cubicBezTo>
                  <a:cubicBezTo>
                    <a:pt x="141868" y="259172"/>
                    <a:pt x="124686" y="237799"/>
                    <a:pt x="110346" y="211235"/>
                  </a:cubicBezTo>
                  <a:cubicBezTo>
                    <a:pt x="97847" y="188066"/>
                    <a:pt x="87867" y="160336"/>
                    <a:pt x="51461" y="159246"/>
                  </a:cubicBezTo>
                  <a:cubicBezTo>
                    <a:pt x="36230" y="158785"/>
                    <a:pt x="21397" y="143799"/>
                    <a:pt x="6504" y="135216"/>
                  </a:cubicBezTo>
                  <a:cubicBezTo>
                    <a:pt x="1114" y="132099"/>
                    <a:pt x="-1496" y="126141"/>
                    <a:pt x="884" y="121074"/>
                  </a:cubicBezTo>
                  <a:cubicBezTo>
                    <a:pt x="9129" y="103524"/>
                    <a:pt x="14887" y="79571"/>
                    <a:pt x="32268" y="73368"/>
                  </a:cubicBezTo>
                  <a:cubicBezTo>
                    <a:pt x="66616" y="61100"/>
                    <a:pt x="94561" y="37746"/>
                    <a:pt x="127972" y="24925"/>
                  </a:cubicBezTo>
                  <a:cubicBezTo>
                    <a:pt x="171057" y="8404"/>
                    <a:pt x="217381" y="12872"/>
                    <a:pt x="261970" y="5916"/>
                  </a:cubicBezTo>
                  <a:cubicBezTo>
                    <a:pt x="280441" y="3030"/>
                    <a:pt x="299281" y="2523"/>
                    <a:pt x="317922" y="604"/>
                  </a:cubicBezTo>
                  <a:cubicBezTo>
                    <a:pt x="334136" y="-1070"/>
                    <a:pt x="348768" y="-794"/>
                    <a:pt x="347939" y="22284"/>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86" name="Google Shape;986;p16"/>
            <p:cNvSpPr/>
            <p:nvPr/>
          </p:nvSpPr>
          <p:spPr>
            <a:xfrm>
              <a:off x="5082934" y="2507708"/>
              <a:ext cx="297179" cy="267559"/>
            </a:xfrm>
            <a:custGeom>
              <a:avLst/>
              <a:gdLst/>
              <a:ahLst/>
              <a:cxnLst/>
              <a:rect l="l" t="t" r="r" b="b"/>
              <a:pathLst>
                <a:path w="692219" h="620453" extrusionOk="0">
                  <a:moveTo>
                    <a:pt x="242379" y="0"/>
                  </a:moveTo>
                  <a:cubicBezTo>
                    <a:pt x="246571" y="27438"/>
                    <a:pt x="251423" y="54800"/>
                    <a:pt x="254709" y="82346"/>
                  </a:cubicBezTo>
                  <a:cubicBezTo>
                    <a:pt x="256659" y="98621"/>
                    <a:pt x="261327" y="107511"/>
                    <a:pt x="280320" y="103796"/>
                  </a:cubicBezTo>
                  <a:cubicBezTo>
                    <a:pt x="314637" y="97086"/>
                    <a:pt x="349338" y="92387"/>
                    <a:pt x="383747" y="86092"/>
                  </a:cubicBezTo>
                  <a:cubicBezTo>
                    <a:pt x="411185" y="81071"/>
                    <a:pt x="414932" y="83359"/>
                    <a:pt x="419968" y="111196"/>
                  </a:cubicBezTo>
                  <a:cubicBezTo>
                    <a:pt x="424390" y="135625"/>
                    <a:pt x="429181" y="159993"/>
                    <a:pt x="433849" y="184560"/>
                  </a:cubicBezTo>
                  <a:cubicBezTo>
                    <a:pt x="443722" y="183761"/>
                    <a:pt x="448481" y="176529"/>
                    <a:pt x="452627" y="170802"/>
                  </a:cubicBezTo>
                  <a:cubicBezTo>
                    <a:pt x="474630" y="140447"/>
                    <a:pt x="507887" y="122374"/>
                    <a:pt x="533069" y="95566"/>
                  </a:cubicBezTo>
                  <a:cubicBezTo>
                    <a:pt x="542619" y="85401"/>
                    <a:pt x="554596" y="89194"/>
                    <a:pt x="566081" y="92003"/>
                  </a:cubicBezTo>
                  <a:cubicBezTo>
                    <a:pt x="577320" y="94752"/>
                    <a:pt x="587485" y="97408"/>
                    <a:pt x="589158" y="79582"/>
                  </a:cubicBezTo>
                  <a:cubicBezTo>
                    <a:pt x="590080" y="69755"/>
                    <a:pt x="624182" y="54723"/>
                    <a:pt x="633978" y="57733"/>
                  </a:cubicBezTo>
                  <a:cubicBezTo>
                    <a:pt x="637678" y="58869"/>
                    <a:pt x="641317" y="60512"/>
                    <a:pt x="645110" y="61049"/>
                  </a:cubicBezTo>
                  <a:cubicBezTo>
                    <a:pt x="670583" y="64642"/>
                    <a:pt x="685554" y="77939"/>
                    <a:pt x="691111" y="102782"/>
                  </a:cubicBezTo>
                  <a:cubicBezTo>
                    <a:pt x="693061" y="111473"/>
                    <a:pt x="693046" y="121254"/>
                    <a:pt x="685998" y="126889"/>
                  </a:cubicBezTo>
                  <a:cubicBezTo>
                    <a:pt x="679657" y="131971"/>
                    <a:pt x="673101" y="124570"/>
                    <a:pt x="667404" y="121469"/>
                  </a:cubicBezTo>
                  <a:cubicBezTo>
                    <a:pt x="643651" y="108525"/>
                    <a:pt x="620236" y="94967"/>
                    <a:pt x="594333" y="80319"/>
                  </a:cubicBezTo>
                  <a:cubicBezTo>
                    <a:pt x="593826" y="88503"/>
                    <a:pt x="592644" y="93124"/>
                    <a:pt x="593427" y="97393"/>
                  </a:cubicBezTo>
                  <a:cubicBezTo>
                    <a:pt x="602394" y="146450"/>
                    <a:pt x="578855" y="184698"/>
                    <a:pt x="553153" y="222685"/>
                  </a:cubicBezTo>
                  <a:cubicBezTo>
                    <a:pt x="547011" y="231744"/>
                    <a:pt x="542066" y="235460"/>
                    <a:pt x="533145" y="228136"/>
                  </a:cubicBezTo>
                  <a:cubicBezTo>
                    <a:pt x="523226" y="219998"/>
                    <a:pt x="519526" y="222071"/>
                    <a:pt x="517054" y="234723"/>
                  </a:cubicBezTo>
                  <a:cubicBezTo>
                    <a:pt x="513031" y="255344"/>
                    <a:pt x="507427" y="275688"/>
                    <a:pt x="501607" y="295910"/>
                  </a:cubicBezTo>
                  <a:cubicBezTo>
                    <a:pt x="494238" y="321536"/>
                    <a:pt x="482568" y="325529"/>
                    <a:pt x="460350" y="310911"/>
                  </a:cubicBezTo>
                  <a:cubicBezTo>
                    <a:pt x="432851" y="292808"/>
                    <a:pt x="434831" y="293392"/>
                    <a:pt x="426095" y="323747"/>
                  </a:cubicBezTo>
                  <a:cubicBezTo>
                    <a:pt x="412936" y="369488"/>
                    <a:pt x="399915" y="415444"/>
                    <a:pt x="374919" y="456993"/>
                  </a:cubicBezTo>
                  <a:cubicBezTo>
                    <a:pt x="365122" y="473269"/>
                    <a:pt x="357951" y="491202"/>
                    <a:pt x="362051" y="512376"/>
                  </a:cubicBezTo>
                  <a:cubicBezTo>
                    <a:pt x="364600" y="525550"/>
                    <a:pt x="368393" y="544313"/>
                    <a:pt x="340816" y="538233"/>
                  </a:cubicBezTo>
                  <a:cubicBezTo>
                    <a:pt x="330314" y="535914"/>
                    <a:pt x="321700" y="549933"/>
                    <a:pt x="312257" y="556489"/>
                  </a:cubicBezTo>
                  <a:cubicBezTo>
                    <a:pt x="298177" y="566270"/>
                    <a:pt x="285878" y="579014"/>
                    <a:pt x="270969" y="587045"/>
                  </a:cubicBezTo>
                  <a:cubicBezTo>
                    <a:pt x="255906" y="595152"/>
                    <a:pt x="240276" y="610322"/>
                    <a:pt x="221006" y="590868"/>
                  </a:cubicBezTo>
                  <a:cubicBezTo>
                    <a:pt x="211670" y="581440"/>
                    <a:pt x="204423" y="593540"/>
                    <a:pt x="198158" y="599804"/>
                  </a:cubicBezTo>
                  <a:cubicBezTo>
                    <a:pt x="188531" y="609447"/>
                    <a:pt x="181790" y="624985"/>
                    <a:pt x="164272" y="619197"/>
                  </a:cubicBezTo>
                  <a:cubicBezTo>
                    <a:pt x="143435" y="612318"/>
                    <a:pt x="124273" y="600127"/>
                    <a:pt x="120097" y="577817"/>
                  </a:cubicBezTo>
                  <a:cubicBezTo>
                    <a:pt x="117133" y="561910"/>
                    <a:pt x="111068" y="559084"/>
                    <a:pt x="97433" y="559376"/>
                  </a:cubicBezTo>
                  <a:cubicBezTo>
                    <a:pt x="83169" y="559683"/>
                    <a:pt x="70134" y="551776"/>
                    <a:pt x="63608" y="541012"/>
                  </a:cubicBezTo>
                  <a:cubicBezTo>
                    <a:pt x="52752" y="523124"/>
                    <a:pt x="37751" y="509751"/>
                    <a:pt x="23533" y="495379"/>
                  </a:cubicBezTo>
                  <a:cubicBezTo>
                    <a:pt x="3158" y="474773"/>
                    <a:pt x="-1525" y="449869"/>
                    <a:pt x="394" y="422123"/>
                  </a:cubicBezTo>
                  <a:cubicBezTo>
                    <a:pt x="1115" y="411636"/>
                    <a:pt x="6935" y="408335"/>
                    <a:pt x="14811" y="407030"/>
                  </a:cubicBezTo>
                  <a:cubicBezTo>
                    <a:pt x="30427" y="404465"/>
                    <a:pt x="41467" y="399107"/>
                    <a:pt x="39072" y="380113"/>
                  </a:cubicBezTo>
                  <a:cubicBezTo>
                    <a:pt x="38596" y="376321"/>
                    <a:pt x="41789" y="370978"/>
                    <a:pt x="44891" y="368030"/>
                  </a:cubicBezTo>
                  <a:cubicBezTo>
                    <a:pt x="54334" y="359016"/>
                    <a:pt x="54365" y="349082"/>
                    <a:pt x="50065" y="337966"/>
                  </a:cubicBezTo>
                  <a:cubicBezTo>
                    <a:pt x="44768" y="324285"/>
                    <a:pt x="49067" y="312032"/>
                    <a:pt x="55500" y="299871"/>
                  </a:cubicBezTo>
                  <a:cubicBezTo>
                    <a:pt x="59324" y="292639"/>
                    <a:pt x="62886" y="291058"/>
                    <a:pt x="69873" y="296478"/>
                  </a:cubicBezTo>
                  <a:cubicBezTo>
                    <a:pt x="75446" y="300793"/>
                    <a:pt x="79837" y="313276"/>
                    <a:pt x="87868" y="306689"/>
                  </a:cubicBezTo>
                  <a:cubicBezTo>
                    <a:pt x="97065" y="299150"/>
                    <a:pt x="108182" y="287127"/>
                    <a:pt x="103360" y="274521"/>
                  </a:cubicBezTo>
                  <a:cubicBezTo>
                    <a:pt x="88881" y="236657"/>
                    <a:pt x="121463" y="222500"/>
                    <a:pt x="137862" y="200098"/>
                  </a:cubicBezTo>
                  <a:cubicBezTo>
                    <a:pt x="187380" y="200789"/>
                    <a:pt x="192922" y="154864"/>
                    <a:pt x="215632" y="127027"/>
                  </a:cubicBezTo>
                  <a:cubicBezTo>
                    <a:pt x="224676" y="115941"/>
                    <a:pt x="227378" y="103734"/>
                    <a:pt x="226749" y="89900"/>
                  </a:cubicBezTo>
                  <a:cubicBezTo>
                    <a:pt x="225366" y="59345"/>
                    <a:pt x="230495" y="29496"/>
                    <a:pt x="242379" y="15"/>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87" name="Google Shape;987;p16"/>
            <p:cNvSpPr/>
            <p:nvPr/>
          </p:nvSpPr>
          <p:spPr>
            <a:xfrm>
              <a:off x="4522107" y="1958824"/>
              <a:ext cx="373355" cy="189448"/>
            </a:xfrm>
            <a:custGeom>
              <a:avLst/>
              <a:gdLst/>
              <a:ahLst/>
              <a:cxnLst/>
              <a:rect l="l" t="t" r="r" b="b"/>
              <a:pathLst>
                <a:path w="869657" h="439317" extrusionOk="0">
                  <a:moveTo>
                    <a:pt x="869612" y="217646"/>
                  </a:moveTo>
                  <a:cubicBezTo>
                    <a:pt x="861981" y="218798"/>
                    <a:pt x="856591" y="218168"/>
                    <a:pt x="852968" y="220410"/>
                  </a:cubicBezTo>
                  <a:cubicBezTo>
                    <a:pt x="834696" y="231696"/>
                    <a:pt x="817269" y="233108"/>
                    <a:pt x="798644" y="220610"/>
                  </a:cubicBezTo>
                  <a:cubicBezTo>
                    <a:pt x="782645" y="209877"/>
                    <a:pt x="772956" y="217155"/>
                    <a:pt x="768779" y="234229"/>
                  </a:cubicBezTo>
                  <a:cubicBezTo>
                    <a:pt x="767566" y="239189"/>
                    <a:pt x="766860" y="244256"/>
                    <a:pt x="765509" y="251595"/>
                  </a:cubicBezTo>
                  <a:cubicBezTo>
                    <a:pt x="741004" y="223036"/>
                    <a:pt x="709250" y="217616"/>
                    <a:pt x="675732" y="217063"/>
                  </a:cubicBezTo>
                  <a:cubicBezTo>
                    <a:pt x="667533" y="216925"/>
                    <a:pt x="659595" y="218030"/>
                    <a:pt x="655725" y="226245"/>
                  </a:cubicBezTo>
                  <a:cubicBezTo>
                    <a:pt x="642827" y="253668"/>
                    <a:pt x="618306" y="256601"/>
                    <a:pt x="592695" y="255802"/>
                  </a:cubicBezTo>
                  <a:cubicBezTo>
                    <a:pt x="569602" y="255096"/>
                    <a:pt x="550148" y="257169"/>
                    <a:pt x="547968" y="286726"/>
                  </a:cubicBezTo>
                  <a:cubicBezTo>
                    <a:pt x="547215" y="296936"/>
                    <a:pt x="536299" y="298933"/>
                    <a:pt x="528928" y="302157"/>
                  </a:cubicBezTo>
                  <a:cubicBezTo>
                    <a:pt x="518103" y="306901"/>
                    <a:pt x="522065" y="295509"/>
                    <a:pt x="519178" y="291378"/>
                  </a:cubicBezTo>
                  <a:cubicBezTo>
                    <a:pt x="512714" y="282104"/>
                    <a:pt x="502197" y="284622"/>
                    <a:pt x="493368" y="283824"/>
                  </a:cubicBezTo>
                  <a:cubicBezTo>
                    <a:pt x="483971" y="282979"/>
                    <a:pt x="485552" y="291885"/>
                    <a:pt x="485000" y="297551"/>
                  </a:cubicBezTo>
                  <a:cubicBezTo>
                    <a:pt x="484017" y="307639"/>
                    <a:pt x="479917" y="313074"/>
                    <a:pt x="468923" y="313304"/>
                  </a:cubicBezTo>
                  <a:cubicBezTo>
                    <a:pt x="447550" y="313765"/>
                    <a:pt x="436971" y="327661"/>
                    <a:pt x="431673" y="346270"/>
                  </a:cubicBezTo>
                  <a:cubicBezTo>
                    <a:pt x="422445" y="378699"/>
                    <a:pt x="405771" y="407181"/>
                    <a:pt x="386977" y="439318"/>
                  </a:cubicBezTo>
                  <a:cubicBezTo>
                    <a:pt x="377795" y="422321"/>
                    <a:pt x="391000" y="412371"/>
                    <a:pt x="389925" y="400072"/>
                  </a:cubicBezTo>
                  <a:cubicBezTo>
                    <a:pt x="382033" y="393853"/>
                    <a:pt x="370763" y="400210"/>
                    <a:pt x="361504" y="394422"/>
                  </a:cubicBezTo>
                  <a:cubicBezTo>
                    <a:pt x="363331" y="386268"/>
                    <a:pt x="366387" y="378038"/>
                    <a:pt x="366786" y="369670"/>
                  </a:cubicBezTo>
                  <a:cubicBezTo>
                    <a:pt x="367830" y="347806"/>
                    <a:pt x="359692" y="332912"/>
                    <a:pt x="341682" y="316882"/>
                  </a:cubicBezTo>
                  <a:cubicBezTo>
                    <a:pt x="318066" y="295892"/>
                    <a:pt x="295019" y="277298"/>
                    <a:pt x="263727" y="276377"/>
                  </a:cubicBezTo>
                  <a:cubicBezTo>
                    <a:pt x="193020" y="274273"/>
                    <a:pt x="129837" y="239373"/>
                    <a:pt x="60420" y="232294"/>
                  </a:cubicBezTo>
                  <a:cubicBezTo>
                    <a:pt x="40889" y="230298"/>
                    <a:pt x="22141" y="225661"/>
                    <a:pt x="15093" y="202476"/>
                  </a:cubicBezTo>
                  <a:cubicBezTo>
                    <a:pt x="13343" y="196718"/>
                    <a:pt x="5389" y="192849"/>
                    <a:pt x="0" y="187843"/>
                  </a:cubicBezTo>
                  <a:cubicBezTo>
                    <a:pt x="19731" y="177802"/>
                    <a:pt x="40321" y="167637"/>
                    <a:pt x="55414" y="149872"/>
                  </a:cubicBezTo>
                  <a:cubicBezTo>
                    <a:pt x="61187" y="143070"/>
                    <a:pt x="69463" y="142579"/>
                    <a:pt x="76511" y="141181"/>
                  </a:cubicBezTo>
                  <a:cubicBezTo>
                    <a:pt x="97209" y="137082"/>
                    <a:pt x="115143" y="129804"/>
                    <a:pt x="133061" y="117290"/>
                  </a:cubicBezTo>
                  <a:cubicBezTo>
                    <a:pt x="173904" y="88761"/>
                    <a:pt x="211722" y="57654"/>
                    <a:pt x="242430" y="18316"/>
                  </a:cubicBezTo>
                  <a:cubicBezTo>
                    <a:pt x="248404" y="10669"/>
                    <a:pt x="257140" y="7736"/>
                    <a:pt x="264863" y="2961"/>
                  </a:cubicBezTo>
                  <a:cubicBezTo>
                    <a:pt x="272664" y="-1860"/>
                    <a:pt x="281339" y="-417"/>
                    <a:pt x="286175" y="4573"/>
                  </a:cubicBezTo>
                  <a:cubicBezTo>
                    <a:pt x="292102" y="10669"/>
                    <a:pt x="284655" y="16657"/>
                    <a:pt x="280556" y="21893"/>
                  </a:cubicBezTo>
                  <a:cubicBezTo>
                    <a:pt x="274813" y="29233"/>
                    <a:pt x="269117" y="36603"/>
                    <a:pt x="263436" y="43988"/>
                  </a:cubicBezTo>
                  <a:cubicBezTo>
                    <a:pt x="238162" y="76831"/>
                    <a:pt x="235828" y="87303"/>
                    <a:pt x="243536" y="133489"/>
                  </a:cubicBezTo>
                  <a:cubicBezTo>
                    <a:pt x="251536" y="135439"/>
                    <a:pt x="254699" y="128422"/>
                    <a:pt x="258169" y="124215"/>
                  </a:cubicBezTo>
                  <a:cubicBezTo>
                    <a:pt x="282521" y="94673"/>
                    <a:pt x="333605" y="94965"/>
                    <a:pt x="358141" y="125413"/>
                  </a:cubicBezTo>
                  <a:cubicBezTo>
                    <a:pt x="364452" y="133259"/>
                    <a:pt x="369995" y="141719"/>
                    <a:pt x="376121" y="149718"/>
                  </a:cubicBezTo>
                  <a:cubicBezTo>
                    <a:pt x="399951" y="180796"/>
                    <a:pt x="400167" y="181379"/>
                    <a:pt x="437539" y="170155"/>
                  </a:cubicBezTo>
                  <a:cubicBezTo>
                    <a:pt x="444894" y="167944"/>
                    <a:pt x="447351" y="171291"/>
                    <a:pt x="451389" y="174040"/>
                  </a:cubicBezTo>
                  <a:cubicBezTo>
                    <a:pt x="469737" y="186431"/>
                    <a:pt x="489698" y="186216"/>
                    <a:pt x="504991" y="172351"/>
                  </a:cubicBezTo>
                  <a:cubicBezTo>
                    <a:pt x="542394" y="138433"/>
                    <a:pt x="583513" y="116016"/>
                    <a:pt x="635396" y="117643"/>
                  </a:cubicBezTo>
                  <a:cubicBezTo>
                    <a:pt x="650781" y="118134"/>
                    <a:pt x="662865" y="109214"/>
                    <a:pt x="675808" y="102673"/>
                  </a:cubicBezTo>
                  <a:cubicBezTo>
                    <a:pt x="699086" y="90911"/>
                    <a:pt x="706303" y="93875"/>
                    <a:pt x="710402" y="120668"/>
                  </a:cubicBezTo>
                  <a:cubicBezTo>
                    <a:pt x="713473" y="140767"/>
                    <a:pt x="721273" y="152774"/>
                    <a:pt x="742708" y="153357"/>
                  </a:cubicBezTo>
                  <a:cubicBezTo>
                    <a:pt x="751045" y="153588"/>
                    <a:pt x="759337" y="144206"/>
                    <a:pt x="763728" y="146294"/>
                  </a:cubicBezTo>
                  <a:cubicBezTo>
                    <a:pt x="788464" y="158102"/>
                    <a:pt x="802744" y="137696"/>
                    <a:pt x="821015" y="130065"/>
                  </a:cubicBezTo>
                  <a:cubicBezTo>
                    <a:pt x="833437" y="124875"/>
                    <a:pt x="835986" y="129128"/>
                    <a:pt x="839563" y="141750"/>
                  </a:cubicBezTo>
                  <a:cubicBezTo>
                    <a:pt x="843463" y="155476"/>
                    <a:pt x="840961" y="169387"/>
                    <a:pt x="845797" y="182992"/>
                  </a:cubicBezTo>
                  <a:cubicBezTo>
                    <a:pt x="850465" y="196135"/>
                    <a:pt x="859985" y="204918"/>
                    <a:pt x="869658" y="217646"/>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88" name="Google Shape;988;p16"/>
            <p:cNvSpPr/>
            <p:nvPr/>
          </p:nvSpPr>
          <p:spPr>
            <a:xfrm>
              <a:off x="5547102" y="1997062"/>
              <a:ext cx="107348" cy="208269"/>
            </a:xfrm>
            <a:custGeom>
              <a:avLst/>
              <a:gdLst/>
              <a:ahLst/>
              <a:cxnLst/>
              <a:rect l="l" t="t" r="r" b="b"/>
              <a:pathLst>
                <a:path w="250045" h="482962" extrusionOk="0">
                  <a:moveTo>
                    <a:pt x="29872" y="235336"/>
                  </a:moveTo>
                  <a:cubicBezTo>
                    <a:pt x="35723" y="215053"/>
                    <a:pt x="38041" y="192144"/>
                    <a:pt x="30011" y="169220"/>
                  </a:cubicBezTo>
                  <a:cubicBezTo>
                    <a:pt x="28998" y="166349"/>
                    <a:pt x="29980" y="161988"/>
                    <a:pt x="28183" y="160299"/>
                  </a:cubicBezTo>
                  <a:cubicBezTo>
                    <a:pt x="1421" y="135088"/>
                    <a:pt x="9682" y="99711"/>
                    <a:pt x="1037" y="69294"/>
                  </a:cubicBezTo>
                  <a:cubicBezTo>
                    <a:pt x="-1251" y="61218"/>
                    <a:pt x="-69" y="57625"/>
                    <a:pt x="7777" y="55982"/>
                  </a:cubicBezTo>
                  <a:cubicBezTo>
                    <a:pt x="80803" y="40704"/>
                    <a:pt x="153230" y="23093"/>
                    <a:pt x="224567" y="1136"/>
                  </a:cubicBezTo>
                  <a:cubicBezTo>
                    <a:pt x="236957" y="-2672"/>
                    <a:pt x="243222" y="3285"/>
                    <a:pt x="238846" y="16152"/>
                  </a:cubicBezTo>
                  <a:cubicBezTo>
                    <a:pt x="232320" y="35407"/>
                    <a:pt x="230094" y="51928"/>
                    <a:pt x="246170" y="69724"/>
                  </a:cubicBezTo>
                  <a:cubicBezTo>
                    <a:pt x="256381" y="81025"/>
                    <a:pt x="243928" y="95780"/>
                    <a:pt x="237341" y="107542"/>
                  </a:cubicBezTo>
                  <a:cubicBezTo>
                    <a:pt x="234470" y="112670"/>
                    <a:pt x="228896" y="117430"/>
                    <a:pt x="223430" y="119733"/>
                  </a:cubicBezTo>
                  <a:cubicBezTo>
                    <a:pt x="199247" y="129990"/>
                    <a:pt x="195193" y="146189"/>
                    <a:pt x="203193" y="170311"/>
                  </a:cubicBezTo>
                  <a:cubicBezTo>
                    <a:pt x="213926" y="202601"/>
                    <a:pt x="202778" y="235782"/>
                    <a:pt x="194856" y="265800"/>
                  </a:cubicBezTo>
                  <a:cubicBezTo>
                    <a:pt x="183755" y="307871"/>
                    <a:pt x="190280" y="347301"/>
                    <a:pt x="198111" y="386869"/>
                  </a:cubicBezTo>
                  <a:cubicBezTo>
                    <a:pt x="203040" y="411804"/>
                    <a:pt x="190050" y="436095"/>
                    <a:pt x="200445" y="460463"/>
                  </a:cubicBezTo>
                  <a:cubicBezTo>
                    <a:pt x="202993" y="466435"/>
                    <a:pt x="194242" y="467510"/>
                    <a:pt x="189006" y="468693"/>
                  </a:cubicBezTo>
                  <a:cubicBezTo>
                    <a:pt x="170811" y="472792"/>
                    <a:pt x="152463" y="476400"/>
                    <a:pt x="134498" y="481375"/>
                  </a:cubicBezTo>
                  <a:cubicBezTo>
                    <a:pt x="117117" y="486181"/>
                    <a:pt x="108672" y="480101"/>
                    <a:pt x="105308" y="462781"/>
                  </a:cubicBezTo>
                  <a:cubicBezTo>
                    <a:pt x="97969" y="424902"/>
                    <a:pt x="89617" y="387207"/>
                    <a:pt x="82077" y="349374"/>
                  </a:cubicBezTo>
                  <a:cubicBezTo>
                    <a:pt x="80987" y="343907"/>
                    <a:pt x="81095" y="337766"/>
                    <a:pt x="76212" y="334679"/>
                  </a:cubicBezTo>
                  <a:cubicBezTo>
                    <a:pt x="43999" y="314335"/>
                    <a:pt x="51737" y="273354"/>
                    <a:pt x="30825" y="247205"/>
                  </a:cubicBezTo>
                  <a:cubicBezTo>
                    <a:pt x="29228" y="245209"/>
                    <a:pt x="30226" y="241110"/>
                    <a:pt x="29842" y="235352"/>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89" name="Google Shape;989;p16"/>
            <p:cNvSpPr/>
            <p:nvPr/>
          </p:nvSpPr>
          <p:spPr>
            <a:xfrm>
              <a:off x="5634645" y="1971699"/>
              <a:ext cx="102778" cy="223138"/>
            </a:xfrm>
            <a:custGeom>
              <a:avLst/>
              <a:gdLst/>
              <a:ahLst/>
              <a:cxnLst/>
              <a:rect l="l" t="t" r="r" b="b"/>
              <a:pathLst>
                <a:path w="239402" h="517441" extrusionOk="0">
                  <a:moveTo>
                    <a:pt x="238962" y="407543"/>
                  </a:moveTo>
                  <a:cubicBezTo>
                    <a:pt x="239576" y="422007"/>
                    <a:pt x="239300" y="429238"/>
                    <a:pt x="229458" y="432616"/>
                  </a:cubicBezTo>
                  <a:cubicBezTo>
                    <a:pt x="212383" y="438482"/>
                    <a:pt x="200054" y="452378"/>
                    <a:pt x="191593" y="466212"/>
                  </a:cubicBezTo>
                  <a:cubicBezTo>
                    <a:pt x="181184" y="483225"/>
                    <a:pt x="168056" y="487662"/>
                    <a:pt x="150382" y="490963"/>
                  </a:cubicBezTo>
                  <a:cubicBezTo>
                    <a:pt x="111459" y="498272"/>
                    <a:pt x="73011" y="508145"/>
                    <a:pt x="34319" y="516759"/>
                  </a:cubicBezTo>
                  <a:cubicBezTo>
                    <a:pt x="15786" y="520889"/>
                    <a:pt x="-2394" y="505565"/>
                    <a:pt x="5944" y="489980"/>
                  </a:cubicBezTo>
                  <a:cubicBezTo>
                    <a:pt x="20423" y="462911"/>
                    <a:pt x="2105" y="440539"/>
                    <a:pt x="1875" y="415957"/>
                  </a:cubicBezTo>
                  <a:cubicBezTo>
                    <a:pt x="1598" y="387920"/>
                    <a:pt x="-2823" y="361249"/>
                    <a:pt x="2965" y="331846"/>
                  </a:cubicBezTo>
                  <a:cubicBezTo>
                    <a:pt x="10105" y="295640"/>
                    <a:pt x="25152" y="257699"/>
                    <a:pt x="10351" y="218975"/>
                  </a:cubicBezTo>
                  <a:cubicBezTo>
                    <a:pt x="6358" y="208519"/>
                    <a:pt x="9828" y="199706"/>
                    <a:pt x="20991" y="194178"/>
                  </a:cubicBezTo>
                  <a:cubicBezTo>
                    <a:pt x="37819" y="185841"/>
                    <a:pt x="47692" y="171192"/>
                    <a:pt x="55016" y="154303"/>
                  </a:cubicBezTo>
                  <a:cubicBezTo>
                    <a:pt x="61434" y="139532"/>
                    <a:pt x="62801" y="126004"/>
                    <a:pt x="49366" y="114243"/>
                  </a:cubicBezTo>
                  <a:cubicBezTo>
                    <a:pt x="44361" y="109867"/>
                    <a:pt x="40276" y="103940"/>
                    <a:pt x="43086" y="97737"/>
                  </a:cubicBezTo>
                  <a:cubicBezTo>
                    <a:pt x="54924" y="71650"/>
                    <a:pt x="42534" y="44626"/>
                    <a:pt x="46863" y="18217"/>
                  </a:cubicBezTo>
                  <a:cubicBezTo>
                    <a:pt x="48291" y="9480"/>
                    <a:pt x="45619" y="1342"/>
                    <a:pt x="59055" y="928"/>
                  </a:cubicBezTo>
                  <a:cubicBezTo>
                    <a:pt x="69695" y="605"/>
                    <a:pt x="79399" y="-4201"/>
                    <a:pt x="84205" y="11722"/>
                  </a:cubicBezTo>
                  <a:cubicBezTo>
                    <a:pt x="99022" y="60825"/>
                    <a:pt x="115605" y="109391"/>
                    <a:pt x="130929" y="158341"/>
                  </a:cubicBezTo>
                  <a:cubicBezTo>
                    <a:pt x="150214" y="219912"/>
                    <a:pt x="168900" y="281667"/>
                    <a:pt x="187924" y="343300"/>
                  </a:cubicBezTo>
                  <a:cubicBezTo>
                    <a:pt x="190458" y="351515"/>
                    <a:pt x="192991" y="360697"/>
                    <a:pt x="202372" y="363230"/>
                  </a:cubicBezTo>
                  <a:cubicBezTo>
                    <a:pt x="223930" y="369049"/>
                    <a:pt x="220030" y="396549"/>
                    <a:pt x="238594" y="404871"/>
                  </a:cubicBezTo>
                  <a:cubicBezTo>
                    <a:pt x="239960" y="405485"/>
                    <a:pt x="239239" y="410736"/>
                    <a:pt x="238978" y="407497"/>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91" name="Google Shape;991;p16"/>
            <p:cNvSpPr/>
            <p:nvPr/>
          </p:nvSpPr>
          <p:spPr>
            <a:xfrm>
              <a:off x="5593290" y="2164550"/>
              <a:ext cx="209137" cy="110935"/>
            </a:xfrm>
            <a:custGeom>
              <a:avLst/>
              <a:gdLst/>
              <a:ahLst/>
              <a:cxnLst/>
              <a:rect l="l" t="t" r="r" b="b"/>
              <a:pathLst>
                <a:path w="487143" h="257251" extrusionOk="0">
                  <a:moveTo>
                    <a:pt x="487128" y="204545"/>
                  </a:moveTo>
                  <a:cubicBezTo>
                    <a:pt x="473831" y="213512"/>
                    <a:pt x="463867" y="220728"/>
                    <a:pt x="453425" y="227147"/>
                  </a:cubicBezTo>
                  <a:cubicBezTo>
                    <a:pt x="443890" y="233012"/>
                    <a:pt x="433848" y="235162"/>
                    <a:pt x="422870" y="229711"/>
                  </a:cubicBezTo>
                  <a:cubicBezTo>
                    <a:pt x="403155" y="219915"/>
                    <a:pt x="391025" y="225381"/>
                    <a:pt x="383854" y="247015"/>
                  </a:cubicBezTo>
                  <a:cubicBezTo>
                    <a:pt x="382242" y="251882"/>
                    <a:pt x="379648" y="255967"/>
                    <a:pt x="375041" y="256996"/>
                  </a:cubicBezTo>
                  <a:cubicBezTo>
                    <a:pt x="368777" y="258393"/>
                    <a:pt x="363618" y="253863"/>
                    <a:pt x="362589" y="248673"/>
                  </a:cubicBezTo>
                  <a:cubicBezTo>
                    <a:pt x="359625" y="233565"/>
                    <a:pt x="348417" y="227346"/>
                    <a:pt x="336409" y="221527"/>
                  </a:cubicBezTo>
                  <a:cubicBezTo>
                    <a:pt x="322114" y="214602"/>
                    <a:pt x="320472" y="198695"/>
                    <a:pt x="315052" y="186918"/>
                  </a:cubicBezTo>
                  <a:cubicBezTo>
                    <a:pt x="309294" y="174420"/>
                    <a:pt x="302999" y="172301"/>
                    <a:pt x="292327" y="174788"/>
                  </a:cubicBezTo>
                  <a:cubicBezTo>
                    <a:pt x="212147" y="193551"/>
                    <a:pt x="131981" y="212345"/>
                    <a:pt x="51985" y="231876"/>
                  </a:cubicBezTo>
                  <a:cubicBezTo>
                    <a:pt x="45966" y="233350"/>
                    <a:pt x="40100" y="234363"/>
                    <a:pt x="34051" y="235361"/>
                  </a:cubicBezTo>
                  <a:cubicBezTo>
                    <a:pt x="394" y="240889"/>
                    <a:pt x="-4028" y="238294"/>
                    <a:pt x="2636" y="206387"/>
                  </a:cubicBezTo>
                  <a:cubicBezTo>
                    <a:pt x="7519" y="183003"/>
                    <a:pt x="7841" y="159725"/>
                    <a:pt x="6536" y="136725"/>
                  </a:cubicBezTo>
                  <a:cubicBezTo>
                    <a:pt x="5292" y="114875"/>
                    <a:pt x="13522" y="108012"/>
                    <a:pt x="33529" y="103928"/>
                  </a:cubicBezTo>
                  <a:cubicBezTo>
                    <a:pt x="111821" y="87928"/>
                    <a:pt x="189683" y="69933"/>
                    <a:pt x="267868" y="53396"/>
                  </a:cubicBezTo>
                  <a:cubicBezTo>
                    <a:pt x="280366" y="50755"/>
                    <a:pt x="289609" y="46579"/>
                    <a:pt x="293755" y="33819"/>
                  </a:cubicBezTo>
                  <a:cubicBezTo>
                    <a:pt x="298362" y="19647"/>
                    <a:pt x="312979" y="14350"/>
                    <a:pt x="321700" y="3617"/>
                  </a:cubicBezTo>
                  <a:cubicBezTo>
                    <a:pt x="327151" y="-3077"/>
                    <a:pt x="334859" y="255"/>
                    <a:pt x="338913" y="7625"/>
                  </a:cubicBezTo>
                  <a:cubicBezTo>
                    <a:pt x="347757" y="23655"/>
                    <a:pt x="354405" y="40038"/>
                    <a:pt x="344593" y="58325"/>
                  </a:cubicBezTo>
                  <a:cubicBezTo>
                    <a:pt x="337485" y="71560"/>
                    <a:pt x="332003" y="85441"/>
                    <a:pt x="336364" y="100734"/>
                  </a:cubicBezTo>
                  <a:cubicBezTo>
                    <a:pt x="340264" y="114399"/>
                    <a:pt x="343150" y="128003"/>
                    <a:pt x="364431" y="119374"/>
                  </a:cubicBezTo>
                  <a:cubicBezTo>
                    <a:pt x="378189" y="113785"/>
                    <a:pt x="399793" y="131105"/>
                    <a:pt x="401037" y="146797"/>
                  </a:cubicBezTo>
                  <a:cubicBezTo>
                    <a:pt x="402019" y="159295"/>
                    <a:pt x="413028" y="164762"/>
                    <a:pt x="416667" y="171518"/>
                  </a:cubicBezTo>
                  <a:cubicBezTo>
                    <a:pt x="432236" y="200461"/>
                    <a:pt x="461287" y="194918"/>
                    <a:pt x="487143" y="204545"/>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92" name="Google Shape;992;p16"/>
            <p:cNvSpPr/>
            <p:nvPr/>
          </p:nvSpPr>
          <p:spPr>
            <a:xfrm>
              <a:off x="5514905" y="2352227"/>
              <a:ext cx="83201" cy="190629"/>
            </a:xfrm>
            <a:custGeom>
              <a:avLst/>
              <a:gdLst/>
              <a:ahLst/>
              <a:cxnLst/>
              <a:rect l="l" t="t" r="r" b="b"/>
              <a:pathLst>
                <a:path w="193801" h="442057" extrusionOk="0">
                  <a:moveTo>
                    <a:pt x="129298" y="442027"/>
                  </a:moveTo>
                  <a:cubicBezTo>
                    <a:pt x="119164" y="423878"/>
                    <a:pt x="107080" y="420239"/>
                    <a:pt x="90697" y="419671"/>
                  </a:cubicBezTo>
                  <a:cubicBezTo>
                    <a:pt x="59205" y="418581"/>
                    <a:pt x="32657" y="401368"/>
                    <a:pt x="8228" y="383757"/>
                  </a:cubicBezTo>
                  <a:cubicBezTo>
                    <a:pt x="-7894" y="372118"/>
                    <a:pt x="1181" y="330938"/>
                    <a:pt x="22400" y="317226"/>
                  </a:cubicBezTo>
                  <a:cubicBezTo>
                    <a:pt x="52817" y="297588"/>
                    <a:pt x="59788" y="260646"/>
                    <a:pt x="84985" y="236861"/>
                  </a:cubicBezTo>
                  <a:cubicBezTo>
                    <a:pt x="93660" y="228662"/>
                    <a:pt x="93645" y="211834"/>
                    <a:pt x="74928" y="202974"/>
                  </a:cubicBezTo>
                  <a:cubicBezTo>
                    <a:pt x="56733" y="194361"/>
                    <a:pt x="34700" y="187006"/>
                    <a:pt x="31644" y="161379"/>
                  </a:cubicBezTo>
                  <a:cubicBezTo>
                    <a:pt x="31490" y="160059"/>
                    <a:pt x="29985" y="158078"/>
                    <a:pt x="28819" y="157832"/>
                  </a:cubicBezTo>
                  <a:cubicBezTo>
                    <a:pt x="-7387" y="150432"/>
                    <a:pt x="10025" y="128751"/>
                    <a:pt x="16151" y="110218"/>
                  </a:cubicBezTo>
                  <a:cubicBezTo>
                    <a:pt x="18071" y="104399"/>
                    <a:pt x="23475" y="97444"/>
                    <a:pt x="17625" y="92899"/>
                  </a:cubicBezTo>
                  <a:cubicBezTo>
                    <a:pt x="-79" y="79187"/>
                    <a:pt x="11652" y="67487"/>
                    <a:pt x="18608" y="55004"/>
                  </a:cubicBezTo>
                  <a:cubicBezTo>
                    <a:pt x="23521" y="46191"/>
                    <a:pt x="29095" y="37807"/>
                    <a:pt x="31567" y="27627"/>
                  </a:cubicBezTo>
                  <a:cubicBezTo>
                    <a:pt x="39352" y="-4433"/>
                    <a:pt x="39536" y="-4218"/>
                    <a:pt x="69692" y="6423"/>
                  </a:cubicBezTo>
                  <a:cubicBezTo>
                    <a:pt x="92493" y="14468"/>
                    <a:pt x="115617" y="21593"/>
                    <a:pt x="138234" y="30099"/>
                  </a:cubicBezTo>
                  <a:cubicBezTo>
                    <a:pt x="147692" y="33661"/>
                    <a:pt x="163692" y="30698"/>
                    <a:pt x="164767" y="44102"/>
                  </a:cubicBezTo>
                  <a:cubicBezTo>
                    <a:pt x="166271" y="62789"/>
                    <a:pt x="170494" y="83195"/>
                    <a:pt x="154510" y="99455"/>
                  </a:cubicBezTo>
                  <a:cubicBezTo>
                    <a:pt x="150379" y="103662"/>
                    <a:pt x="144468" y="105213"/>
                    <a:pt x="141935" y="112261"/>
                  </a:cubicBezTo>
                  <a:cubicBezTo>
                    <a:pt x="130219" y="144919"/>
                    <a:pt x="135087" y="154593"/>
                    <a:pt x="170355" y="157080"/>
                  </a:cubicBezTo>
                  <a:cubicBezTo>
                    <a:pt x="186631" y="158232"/>
                    <a:pt x="187798" y="169824"/>
                    <a:pt x="188489" y="178914"/>
                  </a:cubicBezTo>
                  <a:cubicBezTo>
                    <a:pt x="192727" y="234374"/>
                    <a:pt x="202523" y="290218"/>
                    <a:pt x="175991" y="343836"/>
                  </a:cubicBezTo>
                  <a:cubicBezTo>
                    <a:pt x="169587" y="356795"/>
                    <a:pt x="167085" y="371642"/>
                    <a:pt x="156045" y="382283"/>
                  </a:cubicBezTo>
                  <a:cubicBezTo>
                    <a:pt x="140245" y="397530"/>
                    <a:pt x="138556" y="419425"/>
                    <a:pt x="129282" y="442058"/>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93" name="Google Shape;993;p16"/>
            <p:cNvSpPr/>
            <p:nvPr/>
          </p:nvSpPr>
          <p:spPr>
            <a:xfrm>
              <a:off x="5598214" y="2252350"/>
              <a:ext cx="109995" cy="106274"/>
            </a:xfrm>
            <a:custGeom>
              <a:avLst/>
              <a:gdLst/>
              <a:ahLst/>
              <a:cxnLst/>
              <a:rect l="l" t="t" r="r" b="b"/>
              <a:pathLst>
                <a:path w="256213" h="246443" extrusionOk="0">
                  <a:moveTo>
                    <a:pt x="9870" y="239749"/>
                  </a:moveTo>
                  <a:cubicBezTo>
                    <a:pt x="10852" y="237753"/>
                    <a:pt x="11297" y="235051"/>
                    <a:pt x="12879" y="233853"/>
                  </a:cubicBezTo>
                  <a:cubicBezTo>
                    <a:pt x="30061" y="220894"/>
                    <a:pt x="33438" y="209486"/>
                    <a:pt x="24748" y="185732"/>
                  </a:cubicBezTo>
                  <a:cubicBezTo>
                    <a:pt x="10790" y="147531"/>
                    <a:pt x="7597" y="105337"/>
                    <a:pt x="396" y="64740"/>
                  </a:cubicBezTo>
                  <a:cubicBezTo>
                    <a:pt x="-1278" y="55312"/>
                    <a:pt x="2223" y="49124"/>
                    <a:pt x="13417" y="46667"/>
                  </a:cubicBezTo>
                  <a:cubicBezTo>
                    <a:pt x="80070" y="32004"/>
                    <a:pt x="146631" y="16911"/>
                    <a:pt x="213008" y="1019"/>
                  </a:cubicBezTo>
                  <a:cubicBezTo>
                    <a:pt x="225415" y="-1960"/>
                    <a:pt x="229376" y="1479"/>
                    <a:pt x="232063" y="12842"/>
                  </a:cubicBezTo>
                  <a:cubicBezTo>
                    <a:pt x="238803" y="41447"/>
                    <a:pt x="245299" y="70221"/>
                    <a:pt x="254403" y="98105"/>
                  </a:cubicBezTo>
                  <a:cubicBezTo>
                    <a:pt x="259332" y="113198"/>
                    <a:pt x="253866" y="118848"/>
                    <a:pt x="242028" y="125190"/>
                  </a:cubicBezTo>
                  <a:cubicBezTo>
                    <a:pt x="204302" y="145396"/>
                    <a:pt x="164765" y="161012"/>
                    <a:pt x="122540" y="167015"/>
                  </a:cubicBezTo>
                  <a:cubicBezTo>
                    <a:pt x="106572" y="169288"/>
                    <a:pt x="100461" y="178516"/>
                    <a:pt x="92108" y="188619"/>
                  </a:cubicBezTo>
                  <a:cubicBezTo>
                    <a:pt x="70719" y="214506"/>
                    <a:pt x="39458" y="225853"/>
                    <a:pt x="14399" y="246443"/>
                  </a:cubicBezTo>
                  <a:cubicBezTo>
                    <a:pt x="12894" y="244217"/>
                    <a:pt x="11374" y="242006"/>
                    <a:pt x="9870" y="239780"/>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94" name="Google Shape;994;p16"/>
            <p:cNvSpPr/>
            <p:nvPr/>
          </p:nvSpPr>
          <p:spPr>
            <a:xfrm>
              <a:off x="5499402" y="2492926"/>
              <a:ext cx="61455" cy="110747"/>
            </a:xfrm>
            <a:custGeom>
              <a:avLst/>
              <a:gdLst/>
              <a:ahLst/>
              <a:cxnLst/>
              <a:rect l="l" t="t" r="r" b="b"/>
              <a:pathLst>
                <a:path w="143148" h="256816" extrusionOk="0">
                  <a:moveTo>
                    <a:pt x="72961" y="255709"/>
                  </a:moveTo>
                  <a:cubicBezTo>
                    <a:pt x="65913" y="258687"/>
                    <a:pt x="62566" y="255663"/>
                    <a:pt x="60094" y="246603"/>
                  </a:cubicBezTo>
                  <a:cubicBezTo>
                    <a:pt x="40763" y="175850"/>
                    <a:pt x="20818" y="105266"/>
                    <a:pt x="933" y="34651"/>
                  </a:cubicBezTo>
                  <a:cubicBezTo>
                    <a:pt x="-1416" y="26299"/>
                    <a:pt x="857" y="19374"/>
                    <a:pt x="5647" y="12679"/>
                  </a:cubicBezTo>
                  <a:cubicBezTo>
                    <a:pt x="11344" y="4741"/>
                    <a:pt x="18729" y="-4656"/>
                    <a:pt x="28095" y="2607"/>
                  </a:cubicBezTo>
                  <a:cubicBezTo>
                    <a:pt x="35327" y="8211"/>
                    <a:pt x="26284" y="16195"/>
                    <a:pt x="22123" y="22184"/>
                  </a:cubicBezTo>
                  <a:cubicBezTo>
                    <a:pt x="9854" y="39810"/>
                    <a:pt x="15397" y="66327"/>
                    <a:pt x="37615" y="82035"/>
                  </a:cubicBezTo>
                  <a:cubicBezTo>
                    <a:pt x="49392" y="90357"/>
                    <a:pt x="56424" y="100076"/>
                    <a:pt x="59971" y="113220"/>
                  </a:cubicBezTo>
                  <a:cubicBezTo>
                    <a:pt x="69675" y="149164"/>
                    <a:pt x="92569" y="172764"/>
                    <a:pt x="125411" y="189900"/>
                  </a:cubicBezTo>
                  <a:cubicBezTo>
                    <a:pt x="141473" y="198283"/>
                    <a:pt x="139983" y="220056"/>
                    <a:pt x="142962" y="235855"/>
                  </a:cubicBezTo>
                  <a:cubicBezTo>
                    <a:pt x="145080" y="247125"/>
                    <a:pt x="128636" y="244500"/>
                    <a:pt x="120498" y="246742"/>
                  </a:cubicBezTo>
                  <a:cubicBezTo>
                    <a:pt x="105528" y="250841"/>
                    <a:pt x="89912" y="252653"/>
                    <a:pt x="72961" y="255709"/>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95" name="Google Shape;995;p16"/>
            <p:cNvSpPr/>
            <p:nvPr/>
          </p:nvSpPr>
          <p:spPr>
            <a:xfrm>
              <a:off x="5262130" y="2536295"/>
              <a:ext cx="75255" cy="49560"/>
            </a:xfrm>
            <a:custGeom>
              <a:avLst/>
              <a:gdLst/>
              <a:ahLst/>
              <a:cxnLst/>
              <a:rect l="l" t="t" r="r" b="b"/>
              <a:pathLst>
                <a:path w="175293" h="114927" extrusionOk="0">
                  <a:moveTo>
                    <a:pt x="175279" y="5727"/>
                  </a:moveTo>
                  <a:cubicBezTo>
                    <a:pt x="162043" y="12575"/>
                    <a:pt x="142359" y="11731"/>
                    <a:pt x="140577" y="32444"/>
                  </a:cubicBezTo>
                  <a:cubicBezTo>
                    <a:pt x="140547" y="32874"/>
                    <a:pt x="137630" y="33672"/>
                    <a:pt x="136371" y="33288"/>
                  </a:cubicBezTo>
                  <a:cubicBezTo>
                    <a:pt x="109316" y="25227"/>
                    <a:pt x="89631" y="33580"/>
                    <a:pt x="77671" y="59375"/>
                  </a:cubicBezTo>
                  <a:cubicBezTo>
                    <a:pt x="42770" y="57901"/>
                    <a:pt x="40559" y="93800"/>
                    <a:pt x="20536" y="109323"/>
                  </a:cubicBezTo>
                  <a:cubicBezTo>
                    <a:pt x="18740" y="110721"/>
                    <a:pt x="16790" y="111903"/>
                    <a:pt x="12368" y="114928"/>
                  </a:cubicBezTo>
                  <a:cubicBezTo>
                    <a:pt x="8146" y="89931"/>
                    <a:pt x="4231" y="66500"/>
                    <a:pt x="238" y="43100"/>
                  </a:cubicBezTo>
                  <a:cubicBezTo>
                    <a:pt x="-944" y="36159"/>
                    <a:pt x="2326" y="33304"/>
                    <a:pt x="8852" y="32045"/>
                  </a:cubicBezTo>
                  <a:cubicBezTo>
                    <a:pt x="63852" y="21465"/>
                    <a:pt x="118820" y="10702"/>
                    <a:pt x="173805" y="0"/>
                  </a:cubicBezTo>
                  <a:cubicBezTo>
                    <a:pt x="174296" y="1904"/>
                    <a:pt x="174787" y="3823"/>
                    <a:pt x="175294" y="5727"/>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96" name="Google Shape;996;p16"/>
            <p:cNvSpPr/>
            <p:nvPr/>
          </p:nvSpPr>
          <p:spPr>
            <a:xfrm>
              <a:off x="5703204" y="2246082"/>
              <a:ext cx="26300" cy="54505"/>
            </a:xfrm>
            <a:custGeom>
              <a:avLst/>
              <a:gdLst/>
              <a:ahLst/>
              <a:cxnLst/>
              <a:rect l="l" t="t" r="r" b="b"/>
              <a:pathLst>
                <a:path w="61261" h="126394" extrusionOk="0">
                  <a:moveTo>
                    <a:pt x="61148" y="43608"/>
                  </a:moveTo>
                  <a:cubicBezTo>
                    <a:pt x="57525" y="64874"/>
                    <a:pt x="53855" y="85602"/>
                    <a:pt x="58860" y="107805"/>
                  </a:cubicBezTo>
                  <a:cubicBezTo>
                    <a:pt x="61793" y="120779"/>
                    <a:pt x="44949" y="122053"/>
                    <a:pt x="35706" y="125401"/>
                  </a:cubicBezTo>
                  <a:cubicBezTo>
                    <a:pt x="24544" y="129439"/>
                    <a:pt x="24988" y="120395"/>
                    <a:pt x="23161" y="112181"/>
                  </a:cubicBezTo>
                  <a:cubicBezTo>
                    <a:pt x="17296" y="85878"/>
                    <a:pt x="10033" y="59868"/>
                    <a:pt x="2878" y="33858"/>
                  </a:cubicBezTo>
                  <a:cubicBezTo>
                    <a:pt x="-331" y="22219"/>
                    <a:pt x="-4461" y="10780"/>
                    <a:pt x="12797" y="7172"/>
                  </a:cubicBezTo>
                  <a:cubicBezTo>
                    <a:pt x="26923" y="4208"/>
                    <a:pt x="43368" y="-11192"/>
                    <a:pt x="52135" y="15110"/>
                  </a:cubicBezTo>
                  <a:cubicBezTo>
                    <a:pt x="55282" y="24538"/>
                    <a:pt x="62162" y="32768"/>
                    <a:pt x="61163" y="43608"/>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97" name="Google Shape;997;p16"/>
            <p:cNvSpPr/>
            <p:nvPr/>
          </p:nvSpPr>
          <p:spPr>
            <a:xfrm>
              <a:off x="5526899" y="2643255"/>
              <a:ext cx="29171" cy="75987"/>
            </a:xfrm>
            <a:custGeom>
              <a:avLst/>
              <a:gdLst/>
              <a:ahLst/>
              <a:cxnLst/>
              <a:rect l="l" t="t" r="r" b="b"/>
              <a:pathLst>
                <a:path w="67948" h="176210" extrusionOk="0">
                  <a:moveTo>
                    <a:pt x="67934" y="0"/>
                  </a:moveTo>
                  <a:cubicBezTo>
                    <a:pt x="66214" y="7048"/>
                    <a:pt x="66460" y="10886"/>
                    <a:pt x="64678" y="12606"/>
                  </a:cubicBezTo>
                  <a:cubicBezTo>
                    <a:pt x="34568" y="41549"/>
                    <a:pt x="42583" y="81471"/>
                    <a:pt x="34430" y="116693"/>
                  </a:cubicBezTo>
                  <a:cubicBezTo>
                    <a:pt x="30945" y="131787"/>
                    <a:pt x="27981" y="147003"/>
                    <a:pt x="24880" y="162189"/>
                  </a:cubicBezTo>
                  <a:cubicBezTo>
                    <a:pt x="23314" y="169850"/>
                    <a:pt x="18139" y="176054"/>
                    <a:pt x="11322" y="176207"/>
                  </a:cubicBezTo>
                  <a:cubicBezTo>
                    <a:pt x="2186" y="176422"/>
                    <a:pt x="2386" y="167563"/>
                    <a:pt x="1510" y="160484"/>
                  </a:cubicBezTo>
                  <a:cubicBezTo>
                    <a:pt x="-4232" y="113884"/>
                    <a:pt x="7191" y="69494"/>
                    <a:pt x="22454" y="26625"/>
                  </a:cubicBezTo>
                  <a:cubicBezTo>
                    <a:pt x="27797" y="11623"/>
                    <a:pt x="47911" y="6602"/>
                    <a:pt x="67949" y="15"/>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1001" name="Google Shape;1001;p16"/>
            <p:cNvSpPr/>
            <p:nvPr/>
          </p:nvSpPr>
          <p:spPr>
            <a:xfrm>
              <a:off x="4912191" y="2045861"/>
              <a:ext cx="11893" cy="9502"/>
            </a:xfrm>
            <a:custGeom>
              <a:avLst/>
              <a:gdLst/>
              <a:ahLst/>
              <a:cxnLst/>
              <a:rect l="l" t="t" r="r" b="b"/>
              <a:pathLst>
                <a:path w="27703" h="22034" extrusionOk="0">
                  <a:moveTo>
                    <a:pt x="27688" y="12328"/>
                  </a:moveTo>
                  <a:cubicBezTo>
                    <a:pt x="25661" y="19422"/>
                    <a:pt x="20978" y="22124"/>
                    <a:pt x="13931" y="22032"/>
                  </a:cubicBezTo>
                  <a:cubicBezTo>
                    <a:pt x="5839" y="21925"/>
                    <a:pt x="204" y="18977"/>
                    <a:pt x="4" y="10240"/>
                  </a:cubicBezTo>
                  <a:cubicBezTo>
                    <a:pt x="-180" y="2025"/>
                    <a:pt x="5916" y="-201"/>
                    <a:pt x="12518" y="14"/>
                  </a:cubicBezTo>
                  <a:cubicBezTo>
                    <a:pt x="20287" y="260"/>
                    <a:pt x="24633" y="5680"/>
                    <a:pt x="27703" y="12328"/>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1115" name="Google Shape;1115;p16"/>
            <p:cNvSpPr/>
            <p:nvPr/>
          </p:nvSpPr>
          <p:spPr>
            <a:xfrm>
              <a:off x="5677613" y="2212505"/>
              <a:ext cx="124061" cy="124061"/>
            </a:xfrm>
            <a:prstGeom prst="ellipse">
              <a:avLst/>
            </a:prstGeom>
            <a:solidFill>
              <a:schemeClr val="bg1">
                <a:lumMod val="90000"/>
              </a:schemeClr>
            </a:solidFill>
            <a:ln w="0" cap="flat">
              <a:noFill/>
              <a:prstDash val="solid"/>
              <a:miter/>
            </a:ln>
          </p:spPr>
          <p:txBody>
            <a:bodyPr lIns="21600" tIns="21600" rIns="21600" bIns="21600" rtlCol="0" anchor="ctr"/>
            <a:lstStyle/>
            <a:p>
              <a:pPr algn="ctr" defTabSz="457200">
                <a:buClrTx/>
              </a:pPr>
              <a:r>
                <a:rPr lang="en-US" sz="1800" kern="1200" dirty="0">
                  <a:solidFill>
                    <a:srgbClr val="F2F2F2"/>
                  </a:solidFill>
                  <a:ea typeface="Source Sans Pro" panose="020B0503030403020204" pitchFamily="34" charset="0"/>
                </a:rPr>
                <a:t>12</a:t>
              </a:r>
              <a:endParaRPr sz="1800" kern="1200" dirty="0">
                <a:solidFill>
                  <a:srgbClr val="F2F2F2"/>
                </a:solidFill>
                <a:ea typeface="Source Sans Pro" panose="020B0503030403020204" pitchFamily="34" charset="0"/>
              </a:endParaRPr>
            </a:p>
          </p:txBody>
        </p:sp>
      </p:grpSp>
      <p:sp>
        <p:nvSpPr>
          <p:cNvPr id="2" name="Google Shape;724;p34">
            <a:extLst>
              <a:ext uri="{FF2B5EF4-FFF2-40B4-BE49-F238E27FC236}">
                <a16:creationId xmlns:a16="http://schemas.microsoft.com/office/drawing/2014/main" id="{593D687C-CE3F-2C40-55EB-6841F63BD604}"/>
              </a:ext>
            </a:extLst>
          </p:cNvPr>
          <p:cNvSpPr txBox="1">
            <a:spLocks/>
          </p:cNvSpPr>
          <p:nvPr/>
        </p:nvSpPr>
        <p:spPr>
          <a:xfrm>
            <a:off x="352629" y="343913"/>
            <a:ext cx="8438744" cy="369332"/>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EC1300"/>
              </a:buClr>
              <a:buSzPts val="2800"/>
              <a:buFont typeface="Arial"/>
              <a:buNone/>
              <a:defRPr sz="2800" b="1" i="0" u="none" strike="noStrike" cap="none">
                <a:solidFill>
                  <a:srgbClr val="EC13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lvl="0" indent="0" defTabSz="457200">
              <a:spcBef>
                <a:spcPct val="0"/>
              </a:spcBef>
              <a:defRPr/>
            </a:pPr>
            <a:r>
              <a:rPr lang="en-US" sz="2400" kern="1200" dirty="0">
                <a:solidFill>
                  <a:schemeClr val="bg2"/>
                </a:solidFill>
                <a:ea typeface="+mj-ea"/>
              </a:rPr>
              <a:t>Middle Housing Legislative Landscape (Local)</a:t>
            </a:r>
          </a:p>
        </p:txBody>
      </p:sp>
      <p:sp>
        <p:nvSpPr>
          <p:cNvPr id="6" name="Google Shape;1104;p16"/>
          <p:cNvSpPr/>
          <p:nvPr/>
        </p:nvSpPr>
        <p:spPr>
          <a:xfrm>
            <a:off x="2694304" y="1743784"/>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1</a:t>
            </a:r>
            <a:endParaRPr dirty="0"/>
          </a:p>
        </p:txBody>
      </p:sp>
      <p:sp>
        <p:nvSpPr>
          <p:cNvPr id="7" name="Google Shape;1105;p16"/>
          <p:cNvSpPr/>
          <p:nvPr/>
        </p:nvSpPr>
        <p:spPr>
          <a:xfrm>
            <a:off x="2650914" y="2113577"/>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2</a:t>
            </a:r>
            <a:endParaRPr dirty="0"/>
          </a:p>
        </p:txBody>
      </p:sp>
      <p:sp>
        <p:nvSpPr>
          <p:cNvPr id="8" name="Google Shape;1106;p16"/>
          <p:cNvSpPr/>
          <p:nvPr/>
        </p:nvSpPr>
        <p:spPr>
          <a:xfrm>
            <a:off x="2474296" y="2509719"/>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3</a:t>
            </a:r>
            <a:endParaRPr dirty="0"/>
          </a:p>
        </p:txBody>
      </p:sp>
      <p:sp>
        <p:nvSpPr>
          <p:cNvPr id="9" name="Google Shape;1107;p16"/>
          <p:cNvSpPr/>
          <p:nvPr/>
        </p:nvSpPr>
        <p:spPr>
          <a:xfrm>
            <a:off x="3032540" y="2564590"/>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4</a:t>
            </a:r>
            <a:endParaRPr dirty="0"/>
          </a:p>
        </p:txBody>
      </p:sp>
      <p:sp>
        <p:nvSpPr>
          <p:cNvPr id="10" name="Google Shape;1108;p16"/>
          <p:cNvSpPr/>
          <p:nvPr/>
        </p:nvSpPr>
        <p:spPr>
          <a:xfrm>
            <a:off x="2628325" y="3449760"/>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5</a:t>
            </a:r>
            <a:endParaRPr dirty="0"/>
          </a:p>
        </p:txBody>
      </p:sp>
      <p:sp>
        <p:nvSpPr>
          <p:cNvPr id="11" name="Google Shape;1109;p16"/>
          <p:cNvSpPr/>
          <p:nvPr/>
        </p:nvSpPr>
        <p:spPr>
          <a:xfrm>
            <a:off x="4037449" y="3326083"/>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6</a:t>
            </a:r>
            <a:endParaRPr dirty="0"/>
          </a:p>
        </p:txBody>
      </p:sp>
      <p:sp>
        <p:nvSpPr>
          <p:cNvPr id="12" name="Google Shape;1110;p16"/>
          <p:cNvSpPr/>
          <p:nvPr/>
        </p:nvSpPr>
        <p:spPr>
          <a:xfrm>
            <a:off x="4382947" y="3030461"/>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7</a:t>
            </a:r>
            <a:endParaRPr dirty="0"/>
          </a:p>
        </p:txBody>
      </p:sp>
      <p:sp>
        <p:nvSpPr>
          <p:cNvPr id="13" name="Google Shape;1111;p16"/>
          <p:cNvSpPr/>
          <p:nvPr/>
        </p:nvSpPr>
        <p:spPr>
          <a:xfrm>
            <a:off x="5064439" y="3208880"/>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8</a:t>
            </a:r>
            <a:endParaRPr dirty="0"/>
          </a:p>
        </p:txBody>
      </p:sp>
      <p:sp>
        <p:nvSpPr>
          <p:cNvPr id="14" name="Google Shape;1112;p16"/>
          <p:cNvSpPr/>
          <p:nvPr/>
        </p:nvSpPr>
        <p:spPr>
          <a:xfrm>
            <a:off x="5387537" y="2824408"/>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9</a:t>
            </a:r>
            <a:endParaRPr dirty="0"/>
          </a:p>
        </p:txBody>
      </p:sp>
      <p:sp>
        <p:nvSpPr>
          <p:cNvPr id="15" name="Google Shape;1113;p16"/>
          <p:cNvSpPr/>
          <p:nvPr/>
        </p:nvSpPr>
        <p:spPr>
          <a:xfrm>
            <a:off x="5344734" y="2658704"/>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10</a:t>
            </a:r>
            <a:endParaRPr dirty="0"/>
          </a:p>
        </p:txBody>
      </p:sp>
      <p:sp>
        <p:nvSpPr>
          <p:cNvPr id="16" name="Google Shape;1116;p16"/>
          <p:cNvSpPr/>
          <p:nvPr/>
        </p:nvSpPr>
        <p:spPr>
          <a:xfrm>
            <a:off x="5715720" y="1827535"/>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13</a:t>
            </a:r>
            <a:endParaRPr dirty="0"/>
          </a:p>
        </p:txBody>
      </p:sp>
      <p:sp>
        <p:nvSpPr>
          <p:cNvPr id="17" name="Google Shape;1117;p16"/>
          <p:cNvSpPr/>
          <p:nvPr/>
        </p:nvSpPr>
        <p:spPr>
          <a:xfrm>
            <a:off x="5421842" y="2078993"/>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14</a:t>
            </a:r>
            <a:endParaRPr dirty="0"/>
          </a:p>
        </p:txBody>
      </p:sp>
      <p:sp>
        <p:nvSpPr>
          <p:cNvPr id="18" name="Google Shape;1118;p16"/>
          <p:cNvSpPr/>
          <p:nvPr/>
        </p:nvSpPr>
        <p:spPr>
          <a:xfrm>
            <a:off x="4885667" y="2261718"/>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15</a:t>
            </a:r>
            <a:endParaRPr dirty="0"/>
          </a:p>
        </p:txBody>
      </p:sp>
      <p:sp>
        <p:nvSpPr>
          <p:cNvPr id="19" name="Google Shape;1119;p16"/>
          <p:cNvSpPr/>
          <p:nvPr/>
        </p:nvSpPr>
        <p:spPr>
          <a:xfrm>
            <a:off x="4300053" y="1906430"/>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16</a:t>
            </a:r>
            <a:endParaRPr dirty="0"/>
          </a:p>
        </p:txBody>
      </p:sp>
      <p:sp>
        <p:nvSpPr>
          <p:cNvPr id="20" name="Google Shape;1120;p16"/>
          <p:cNvSpPr/>
          <p:nvPr/>
        </p:nvSpPr>
        <p:spPr>
          <a:xfrm>
            <a:off x="3879955" y="2420568"/>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17</a:t>
            </a:r>
            <a:endParaRPr dirty="0"/>
          </a:p>
        </p:txBody>
      </p:sp>
      <p:sp>
        <p:nvSpPr>
          <p:cNvPr id="21" name="Google Shape;1121;p16"/>
          <p:cNvSpPr/>
          <p:nvPr/>
        </p:nvSpPr>
        <p:spPr>
          <a:xfrm>
            <a:off x="4773909" y="2553398"/>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18</a:t>
            </a:r>
            <a:endParaRPr dirty="0"/>
          </a:p>
        </p:txBody>
      </p:sp>
      <p:sp>
        <p:nvSpPr>
          <p:cNvPr id="22" name="Google Shape;1122;p16"/>
          <p:cNvSpPr/>
          <p:nvPr/>
        </p:nvSpPr>
        <p:spPr>
          <a:xfrm>
            <a:off x="4866132" y="2738793"/>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19</a:t>
            </a:r>
            <a:endParaRPr dirty="0"/>
          </a:p>
        </p:txBody>
      </p:sp>
      <p:sp>
        <p:nvSpPr>
          <p:cNvPr id="23" name="Google Shape;1114;p16"/>
          <p:cNvSpPr/>
          <p:nvPr/>
        </p:nvSpPr>
        <p:spPr>
          <a:xfrm>
            <a:off x="5374386" y="2483047"/>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11</a:t>
            </a:r>
            <a:endParaRPr dirty="0"/>
          </a:p>
        </p:txBody>
      </p:sp>
      <p:sp>
        <p:nvSpPr>
          <p:cNvPr id="25" name="Google Shape;1080;p16"/>
          <p:cNvSpPr/>
          <p:nvPr/>
        </p:nvSpPr>
        <p:spPr>
          <a:xfrm>
            <a:off x="2906694" y="4086519"/>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5</a:t>
            </a:r>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126"/>
        <p:cNvGrpSpPr/>
        <p:nvPr/>
      </p:nvGrpSpPr>
      <p:grpSpPr>
        <a:xfrm>
          <a:off x="0" y="0"/>
          <a:ext cx="0" cy="0"/>
          <a:chOff x="0" y="0"/>
          <a:chExt cx="0" cy="0"/>
        </a:xfrm>
      </p:grpSpPr>
      <p:sp>
        <p:nvSpPr>
          <p:cNvPr id="1127" name="Google Shape;1127;p17"/>
          <p:cNvSpPr/>
          <p:nvPr/>
        </p:nvSpPr>
        <p:spPr>
          <a:xfrm>
            <a:off x="1" y="1"/>
            <a:ext cx="9144000" cy="222504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2F2F2"/>
              </a:solidFill>
              <a:latin typeface="Arial"/>
              <a:ea typeface="Arial"/>
              <a:cs typeface="Arial"/>
              <a:sym typeface="Arial"/>
            </a:endParaRPr>
          </a:p>
        </p:txBody>
      </p:sp>
      <p:grpSp>
        <p:nvGrpSpPr>
          <p:cNvPr id="22" name="Group 21">
            <a:extLst>
              <a:ext uri="{FF2B5EF4-FFF2-40B4-BE49-F238E27FC236}">
                <a16:creationId xmlns:a16="http://schemas.microsoft.com/office/drawing/2014/main" id="{A59D47EF-44DB-2BFA-D84D-3F97AC320FD9}"/>
              </a:ext>
            </a:extLst>
          </p:cNvPr>
          <p:cNvGrpSpPr/>
          <p:nvPr/>
        </p:nvGrpSpPr>
        <p:grpSpPr>
          <a:xfrm>
            <a:off x="-6" y="767286"/>
            <a:ext cx="3643285" cy="3198612"/>
            <a:chOff x="-6" y="767286"/>
            <a:chExt cx="4206305" cy="3692913"/>
          </a:xfrm>
        </p:grpSpPr>
        <p:pic>
          <p:nvPicPr>
            <p:cNvPr id="1137" name="Google Shape;1137;p17"/>
            <p:cNvPicPr preferRelativeResize="0"/>
            <p:nvPr/>
          </p:nvPicPr>
          <p:blipFill rotWithShape="1">
            <a:blip r:embed="rId3">
              <a:alphaModFix/>
            </a:blip>
            <a:srcRect l="13635" r="15963"/>
            <a:stretch/>
          </p:blipFill>
          <p:spPr>
            <a:xfrm flipH="1">
              <a:off x="-6" y="767286"/>
              <a:ext cx="4206305" cy="3692913"/>
            </a:xfrm>
            <a:prstGeom prst="rect">
              <a:avLst/>
            </a:prstGeom>
            <a:noFill/>
            <a:ln>
              <a:noFill/>
            </a:ln>
          </p:spPr>
        </p:pic>
        <p:grpSp>
          <p:nvGrpSpPr>
            <p:cNvPr id="21" name="Group 20">
              <a:extLst>
                <a:ext uri="{FF2B5EF4-FFF2-40B4-BE49-F238E27FC236}">
                  <a16:creationId xmlns:a16="http://schemas.microsoft.com/office/drawing/2014/main" id="{F6CAE3E4-58C3-AC94-62DF-B19843431CB2}"/>
                </a:ext>
              </a:extLst>
            </p:cNvPr>
            <p:cNvGrpSpPr/>
            <p:nvPr/>
          </p:nvGrpSpPr>
          <p:grpSpPr>
            <a:xfrm>
              <a:off x="0" y="1285560"/>
              <a:ext cx="4049487" cy="2576024"/>
              <a:chOff x="0" y="1285560"/>
              <a:chExt cx="4049487" cy="2576024"/>
            </a:xfrm>
          </p:grpSpPr>
          <p:pic>
            <p:nvPicPr>
              <p:cNvPr id="1138" name="Google Shape;1138;p17" descr="A couple of brochures with pictures of houses&#10;&#10;Description automatically generated"/>
              <p:cNvPicPr preferRelativeResize="0"/>
              <p:nvPr/>
            </p:nvPicPr>
            <p:blipFill rotWithShape="1">
              <a:blip r:embed="rId4">
                <a:alphaModFix/>
              </a:blip>
              <a:srcRect l="3518" t="168" r="3517"/>
              <a:stretch/>
            </p:blipFill>
            <p:spPr>
              <a:xfrm>
                <a:off x="0" y="1285560"/>
                <a:ext cx="4049487" cy="2576023"/>
              </a:xfrm>
              <a:prstGeom prst="rect">
                <a:avLst/>
              </a:prstGeom>
              <a:noFill/>
              <a:ln>
                <a:noFill/>
              </a:ln>
            </p:spPr>
          </p:pic>
          <p:sp>
            <p:nvSpPr>
              <p:cNvPr id="1139" name="Google Shape;1139;p17"/>
              <p:cNvSpPr txBox="1"/>
              <p:nvPr/>
            </p:nvSpPr>
            <p:spPr>
              <a:xfrm>
                <a:off x="0" y="3474984"/>
                <a:ext cx="2341266" cy="386600"/>
              </a:xfrm>
              <a:prstGeom prst="rect">
                <a:avLst/>
              </a:prstGeom>
              <a:solidFill>
                <a:schemeClr val="dk2"/>
              </a:solidFill>
              <a:ln>
                <a:noFill/>
              </a:ln>
            </p:spPr>
            <p:txBody>
              <a:bodyPr spcFirstLastPara="1" wrap="square" lIns="144000" tIns="0" rIns="216000" bIns="0" anchor="ctr" anchorCtr="0">
                <a:noAutofit/>
              </a:bodyPr>
              <a:lstStyle/>
              <a:p>
                <a:pPr marL="0" marR="0" lvl="0" indent="0" algn="l" rtl="0">
                  <a:lnSpc>
                    <a:spcPct val="100000"/>
                  </a:lnSpc>
                  <a:spcBef>
                    <a:spcPts val="0"/>
                  </a:spcBef>
                  <a:spcAft>
                    <a:spcPts val="0"/>
                  </a:spcAft>
                  <a:buClr>
                    <a:srgbClr val="000000"/>
                  </a:buClr>
                  <a:buSzPts val="700"/>
                  <a:buFont typeface="Arial"/>
                  <a:buNone/>
                </a:pPr>
                <a:r>
                  <a:rPr lang="en-US" sz="600" b="0" i="0" u="none" strike="noStrike" cap="none" dirty="0">
                    <a:solidFill>
                      <a:srgbClr val="FFFFFF"/>
                    </a:solidFill>
                    <a:latin typeface="Arial"/>
                    <a:ea typeface="Arial"/>
                    <a:cs typeface="Arial"/>
                    <a:sym typeface="Arial"/>
                  </a:rPr>
                  <a:t>Source: AARP’s Middle Housing Publication, AARP Livable Communities</a:t>
                </a:r>
                <a:endParaRPr sz="1200" dirty="0"/>
              </a:p>
            </p:txBody>
          </p:sp>
        </p:grpSp>
      </p:grpSp>
      <p:sp>
        <p:nvSpPr>
          <p:cNvPr id="2" name="Google Shape;724;p34">
            <a:extLst>
              <a:ext uri="{FF2B5EF4-FFF2-40B4-BE49-F238E27FC236}">
                <a16:creationId xmlns:a16="http://schemas.microsoft.com/office/drawing/2014/main" id="{DEEF8B7D-3304-FAD1-B83F-4F6BE3467915}"/>
              </a:ext>
            </a:extLst>
          </p:cNvPr>
          <p:cNvSpPr txBox="1">
            <a:spLocks/>
          </p:cNvSpPr>
          <p:nvPr/>
        </p:nvSpPr>
        <p:spPr>
          <a:xfrm>
            <a:off x="352629" y="343913"/>
            <a:ext cx="8438744" cy="369332"/>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EC1300"/>
              </a:buClr>
              <a:buSzPts val="2800"/>
              <a:buFont typeface="Arial"/>
              <a:buNone/>
              <a:defRPr sz="2800" b="1" i="0" u="none" strike="noStrike" cap="none">
                <a:solidFill>
                  <a:srgbClr val="EC13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defTabSz="457200">
              <a:spcBef>
                <a:spcPct val="0"/>
              </a:spcBef>
            </a:pPr>
            <a:r>
              <a:rPr lang="en-US" sz="2400" kern="1200" dirty="0">
                <a:solidFill>
                  <a:schemeClr val="bg1"/>
                </a:solidFill>
                <a:ea typeface="+mj-ea"/>
              </a:rPr>
              <a:t>AARP’s Middle Housing Publications </a:t>
            </a:r>
          </a:p>
        </p:txBody>
      </p:sp>
      <p:grpSp>
        <p:nvGrpSpPr>
          <p:cNvPr id="24" name="Group 23">
            <a:extLst>
              <a:ext uri="{FF2B5EF4-FFF2-40B4-BE49-F238E27FC236}">
                <a16:creationId xmlns:a16="http://schemas.microsoft.com/office/drawing/2014/main" id="{23E513D8-B135-18F5-6D46-CA6CC953A127}"/>
              </a:ext>
            </a:extLst>
          </p:cNvPr>
          <p:cNvGrpSpPr/>
          <p:nvPr/>
        </p:nvGrpSpPr>
        <p:grpSpPr>
          <a:xfrm>
            <a:off x="6708292" y="925049"/>
            <a:ext cx="2435708" cy="3498459"/>
            <a:chOff x="5867500" y="925049"/>
            <a:chExt cx="2435708" cy="3498459"/>
          </a:xfrm>
        </p:grpSpPr>
        <p:sp>
          <p:nvSpPr>
            <p:cNvPr id="4" name="Rectangle 3">
              <a:extLst>
                <a:ext uri="{FF2B5EF4-FFF2-40B4-BE49-F238E27FC236}">
                  <a16:creationId xmlns:a16="http://schemas.microsoft.com/office/drawing/2014/main" id="{CB2F2958-D694-4B8E-7BDD-3C183EE5C1B8}"/>
                </a:ext>
              </a:extLst>
            </p:cNvPr>
            <p:cNvSpPr/>
            <p:nvPr/>
          </p:nvSpPr>
          <p:spPr>
            <a:xfrm>
              <a:off x="5877169" y="925049"/>
              <a:ext cx="2426039" cy="3498459"/>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lang="en-US" sz="1200" b="0" i="0" u="none" strike="noStrike" kern="0" cap="none" spc="0" normalizeH="0" baseline="0" noProof="0" dirty="0">
                <a:ln>
                  <a:noFill/>
                </a:ln>
                <a:solidFill>
                  <a:srgbClr val="000000"/>
                </a:solidFill>
                <a:effectLst/>
                <a:uLnTx/>
                <a:uFillTx/>
                <a:latin typeface="Arial"/>
                <a:cs typeface="Arial"/>
                <a:sym typeface="Arial"/>
              </a:endParaRPr>
            </a:p>
          </p:txBody>
        </p:sp>
        <p:sp>
          <p:nvSpPr>
            <p:cNvPr id="5" name="TextBox 4">
              <a:extLst>
                <a:ext uri="{FF2B5EF4-FFF2-40B4-BE49-F238E27FC236}">
                  <a16:creationId xmlns:a16="http://schemas.microsoft.com/office/drawing/2014/main" id="{78C02713-236F-9192-A9A2-93669E647C06}"/>
                </a:ext>
              </a:extLst>
            </p:cNvPr>
            <p:cNvSpPr txBox="1"/>
            <p:nvPr/>
          </p:nvSpPr>
          <p:spPr>
            <a:xfrm>
              <a:off x="6465658" y="2332191"/>
              <a:ext cx="1451327" cy="1785104"/>
            </a:xfrm>
            <a:prstGeom prst="rect">
              <a:avLst/>
            </a:prstGeom>
            <a:noFill/>
          </p:spPr>
          <p:txBody>
            <a:bodyPr wrap="square" lIns="0" tIns="0" rIns="0" bIns="0" rtlCol="0" anchor="t">
              <a:spAutoFit/>
            </a:bodyPr>
            <a:lstStyle/>
            <a:p>
              <a:pPr marL="0" marR="0" lvl="0" indent="0" algn="l" defTabSz="457200" rtl="0" eaLnBrk="1" fontAlgn="auto" latinLnBrk="0" hangingPunct="1">
                <a:lnSpc>
                  <a:spcPct val="100000"/>
                </a:lnSpc>
                <a:spcBef>
                  <a:spcPts val="0"/>
                </a:spcBef>
                <a:spcAft>
                  <a:spcPts val="1200"/>
                </a:spcAft>
                <a:buClrTx/>
                <a:buSzTx/>
                <a:buFontTx/>
                <a:buNone/>
                <a:tabLst/>
                <a:defRPr/>
              </a:pPr>
              <a:r>
                <a:rPr kumimoji="0" lang="en-US" sz="1400" b="1" i="0" u="none" strike="noStrike" kern="1200" cap="none" spc="0" normalizeH="0" baseline="0" noProof="0" dirty="0">
                  <a:ln>
                    <a:noFill/>
                  </a:ln>
                  <a:solidFill>
                    <a:srgbClr val="D52B1E"/>
                  </a:solidFill>
                  <a:effectLst/>
                  <a:uLnTx/>
                  <a:uFillTx/>
                  <a:latin typeface="Arial"/>
                  <a:ea typeface="Source Sans Pro" panose="020B0503030403020204" pitchFamily="34" charset="0"/>
                  <a:cs typeface="Arial"/>
                  <a:sym typeface="Arial"/>
                </a:rPr>
                <a:t>Visit: </a:t>
              </a:r>
            </a:p>
            <a:p>
              <a:pPr marL="0" marR="0" lvl="0" indent="0" algn="l" rtl="0">
                <a:lnSpc>
                  <a:spcPct val="100000"/>
                </a:lnSpc>
                <a:spcBef>
                  <a:spcPts val="1200"/>
                </a:spcBef>
                <a:spcAft>
                  <a:spcPts val="0"/>
                </a:spcAft>
                <a:buClr>
                  <a:schemeClr val="dk1"/>
                </a:buClr>
                <a:buSzPts val="1200"/>
                <a:buFont typeface="Arial"/>
                <a:buNone/>
              </a:pPr>
              <a:r>
                <a:rPr lang="en-US" sz="1200" b="0" i="0" u="sng" strike="noStrike" cap="none" dirty="0">
                  <a:solidFill>
                    <a:schemeClr val="dk1"/>
                  </a:solidFill>
                  <a:latin typeface="Arial"/>
                  <a:ea typeface="Arial"/>
                  <a:cs typeface="Arial"/>
                  <a:sym typeface="Arial"/>
                  <a:hlinkClick r:id="rId5">
                    <a:extLst>
                      <a:ext uri="{A12FA001-AC4F-418D-AE19-62706E023703}">
                        <ahyp:hlinkClr xmlns:ahyp="http://schemas.microsoft.com/office/drawing/2018/hyperlinkcolor" val="tx"/>
                      </a:ext>
                    </a:extLst>
                  </a:hlinkClick>
                </a:rPr>
                <a:t>https://www.aarp.org/livable-communities/ </a:t>
              </a:r>
              <a:endParaRPr lang="en-US" sz="1200" b="0" i="0" u="none" strike="noStrike" cap="none" dirty="0">
                <a:solidFill>
                  <a:schemeClr val="dk1"/>
                </a:solidFill>
                <a:latin typeface="Arial"/>
                <a:ea typeface="Arial"/>
                <a:cs typeface="Arial"/>
                <a:sym typeface="Arial"/>
              </a:endParaRPr>
            </a:p>
            <a:p>
              <a:pPr marL="0" marR="0" lvl="0" indent="0" algn="l" defTabSz="457200" rtl="0" eaLnBrk="1" fontAlgn="auto" latinLnBrk="0" hangingPunct="1">
                <a:lnSpc>
                  <a:spcPct val="100000"/>
                </a:lnSpc>
                <a:spcBef>
                  <a:spcPts val="0"/>
                </a:spcBef>
                <a:spcAft>
                  <a:spcPts val="1200"/>
                </a:spcAft>
                <a:buClrTx/>
                <a:buSzTx/>
                <a:buFontTx/>
                <a:buNone/>
                <a:tabLst/>
                <a:defRPr/>
              </a:pPr>
              <a:endParaRPr kumimoji="0" lang="en-US" sz="12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endParaRPr>
            </a:p>
            <a:p>
              <a:pPr marL="0" marR="0" lvl="0" indent="0" algn="l" defTabSz="457200" rtl="0" eaLnBrk="1" fontAlgn="auto" latinLnBrk="0" hangingPunct="1">
                <a:lnSpc>
                  <a:spcPct val="100000"/>
                </a:lnSpc>
                <a:spcBef>
                  <a:spcPts val="0"/>
                </a:spcBef>
                <a:spcAft>
                  <a:spcPts val="1200"/>
                </a:spcAft>
                <a:buClrTx/>
                <a:buSzTx/>
                <a:buFontTx/>
                <a:buNone/>
                <a:tabLst/>
                <a:defRPr/>
              </a:pPr>
              <a:endParaRPr kumimoji="0" lang="en-US" sz="12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endParaRPr>
            </a:p>
            <a:p>
              <a:pPr marL="0" marR="0" lvl="0" indent="0" algn="l" defTabSz="457200" rtl="0" eaLnBrk="1" fontAlgn="auto" latinLnBrk="0" hangingPunct="1">
                <a:lnSpc>
                  <a:spcPct val="100000"/>
                </a:lnSpc>
                <a:spcBef>
                  <a:spcPts val="0"/>
                </a:spcBef>
                <a:spcAft>
                  <a:spcPts val="1200"/>
                </a:spcAft>
                <a:buClrTx/>
                <a:buSzTx/>
                <a:buFontTx/>
                <a:buNone/>
                <a:tabLst/>
                <a:defRPr/>
              </a:pPr>
              <a:r>
                <a:rPr kumimoji="0" lang="en-US" sz="1400" b="1" i="0" u="none" strike="noStrike" kern="1200" cap="none" spc="0" normalizeH="0" baseline="0" noProof="0" dirty="0">
                  <a:ln>
                    <a:noFill/>
                  </a:ln>
                  <a:solidFill>
                    <a:srgbClr val="D52B1E"/>
                  </a:solidFill>
                  <a:effectLst/>
                  <a:uLnTx/>
                  <a:uFillTx/>
                  <a:latin typeface="Arial"/>
                  <a:ea typeface="Source Sans Pro" panose="020B0503030403020204" pitchFamily="34" charset="0"/>
                  <a:cs typeface="Arial"/>
                  <a:sym typeface="Arial"/>
                </a:rPr>
                <a:t>to learn more. </a:t>
              </a:r>
            </a:p>
          </p:txBody>
        </p:sp>
        <p:cxnSp>
          <p:nvCxnSpPr>
            <p:cNvPr id="6" name="Straight Connector 5">
              <a:extLst>
                <a:ext uri="{FF2B5EF4-FFF2-40B4-BE49-F238E27FC236}">
                  <a16:creationId xmlns:a16="http://schemas.microsoft.com/office/drawing/2014/main" id="{4562D9F2-442E-26D6-455F-685DB956CC76}"/>
                </a:ext>
              </a:extLst>
            </p:cNvPr>
            <p:cNvCxnSpPr>
              <a:cxnSpLocks/>
            </p:cNvCxnSpPr>
            <p:nvPr/>
          </p:nvCxnSpPr>
          <p:spPr>
            <a:xfrm>
              <a:off x="6465658" y="3569368"/>
              <a:ext cx="1451327"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5D4496FC-C7CB-6AF4-1650-AA478AEC05BE}"/>
                </a:ext>
              </a:extLst>
            </p:cNvPr>
            <p:cNvGrpSpPr/>
            <p:nvPr/>
          </p:nvGrpSpPr>
          <p:grpSpPr>
            <a:xfrm>
              <a:off x="6465658" y="1237735"/>
              <a:ext cx="758451" cy="758451"/>
              <a:chOff x="6015728" y="1797838"/>
              <a:chExt cx="758451" cy="758451"/>
            </a:xfrm>
          </p:grpSpPr>
          <p:grpSp>
            <p:nvGrpSpPr>
              <p:cNvPr id="8" name="Group 7">
                <a:extLst>
                  <a:ext uri="{FF2B5EF4-FFF2-40B4-BE49-F238E27FC236}">
                    <a16:creationId xmlns:a16="http://schemas.microsoft.com/office/drawing/2014/main" id="{C44B33EC-D53B-F03E-8D9A-A554E48C4FD5}"/>
                  </a:ext>
                </a:extLst>
              </p:cNvPr>
              <p:cNvGrpSpPr/>
              <p:nvPr/>
            </p:nvGrpSpPr>
            <p:grpSpPr>
              <a:xfrm>
                <a:off x="6015728" y="1797838"/>
                <a:ext cx="758451" cy="758451"/>
                <a:chOff x="6015728" y="1541091"/>
                <a:chExt cx="758451" cy="758451"/>
              </a:xfrm>
            </p:grpSpPr>
            <p:sp>
              <p:nvSpPr>
                <p:cNvPr id="14" name="Oval 13">
                  <a:extLst>
                    <a:ext uri="{FF2B5EF4-FFF2-40B4-BE49-F238E27FC236}">
                      <a16:creationId xmlns:a16="http://schemas.microsoft.com/office/drawing/2014/main" id="{D3D537E2-1F62-10F0-BF35-D10C824F99E4}"/>
                    </a:ext>
                  </a:extLst>
                </p:cNvPr>
                <p:cNvSpPr>
                  <a:spLocks noChangeAspect="1"/>
                </p:cNvSpPr>
                <p:nvPr/>
              </p:nvSpPr>
              <p:spPr>
                <a:xfrm>
                  <a:off x="6015728" y="1541091"/>
                  <a:ext cx="758451" cy="75845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2F2F2"/>
                    </a:solidFill>
                    <a:effectLst/>
                    <a:uLnTx/>
                    <a:uFillTx/>
                    <a:latin typeface="Arial"/>
                    <a:ea typeface="+mn-ea"/>
                    <a:cs typeface="+mn-cs"/>
                    <a:sym typeface="Arial"/>
                  </a:endParaRPr>
                </a:p>
              </p:txBody>
            </p:sp>
            <p:pic>
              <p:nvPicPr>
                <p:cNvPr id="15" name="Graphic 14">
                  <a:extLst>
                    <a:ext uri="{FF2B5EF4-FFF2-40B4-BE49-F238E27FC236}">
                      <a16:creationId xmlns:a16="http://schemas.microsoft.com/office/drawing/2014/main" id="{1B1ABE99-9E61-E498-E473-4C30BF919BD8}"/>
                    </a:ext>
                  </a:extLst>
                </p:cNvPr>
                <p:cNvPicPr>
                  <a:picLocks noChangeAspect="1"/>
                </p:cNvPicPr>
                <p:nvPr/>
              </p:nvPicPr>
              <p:blipFill>
                <a:blip r:embed="rId6" cstate="print">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248668" y="1774031"/>
                  <a:ext cx="292572" cy="292572"/>
                </a:xfrm>
                <a:prstGeom prst="rect">
                  <a:avLst/>
                </a:prstGeom>
              </p:spPr>
            </p:pic>
          </p:grpSp>
          <p:grpSp>
            <p:nvGrpSpPr>
              <p:cNvPr id="9" name="Group 8">
                <a:extLst>
                  <a:ext uri="{FF2B5EF4-FFF2-40B4-BE49-F238E27FC236}">
                    <a16:creationId xmlns:a16="http://schemas.microsoft.com/office/drawing/2014/main" id="{46AD877D-DFC5-0038-DC45-7A0AD9877B2B}"/>
                  </a:ext>
                </a:extLst>
              </p:cNvPr>
              <p:cNvGrpSpPr/>
              <p:nvPr/>
            </p:nvGrpSpPr>
            <p:grpSpPr>
              <a:xfrm>
                <a:off x="6015729" y="2365790"/>
                <a:ext cx="190499" cy="190499"/>
                <a:chOff x="342900" y="3705225"/>
                <a:chExt cx="190499" cy="190499"/>
              </a:xfrm>
            </p:grpSpPr>
            <p:sp>
              <p:nvSpPr>
                <p:cNvPr id="10" name="Oval 9">
                  <a:extLst>
                    <a:ext uri="{FF2B5EF4-FFF2-40B4-BE49-F238E27FC236}">
                      <a16:creationId xmlns:a16="http://schemas.microsoft.com/office/drawing/2014/main" id="{74F39340-45FA-71CC-867A-2F7423DFCEB9}"/>
                    </a:ext>
                  </a:extLst>
                </p:cNvPr>
                <p:cNvSpPr/>
                <p:nvPr/>
              </p:nvSpPr>
              <p:spPr>
                <a:xfrm>
                  <a:off x="342900" y="3705225"/>
                  <a:ext cx="190499" cy="190499"/>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srgbClr val="F2F2F2"/>
                    </a:solidFill>
                    <a:effectLst/>
                    <a:uLnTx/>
                    <a:uFillTx/>
                    <a:latin typeface="Arial"/>
                    <a:ea typeface="+mn-ea"/>
                    <a:cs typeface="+mn-cs"/>
                    <a:sym typeface="Arial"/>
                  </a:endParaRPr>
                </a:p>
              </p:txBody>
            </p:sp>
            <p:grpSp>
              <p:nvGrpSpPr>
                <p:cNvPr id="11" name="Group 10">
                  <a:extLst>
                    <a:ext uri="{FF2B5EF4-FFF2-40B4-BE49-F238E27FC236}">
                      <a16:creationId xmlns:a16="http://schemas.microsoft.com/office/drawing/2014/main" id="{41839B94-3E9B-DDFC-03BE-DA0D323EB8A1}"/>
                    </a:ext>
                  </a:extLst>
                </p:cNvPr>
                <p:cNvGrpSpPr/>
                <p:nvPr/>
              </p:nvGrpSpPr>
              <p:grpSpPr>
                <a:xfrm>
                  <a:off x="393631" y="3769520"/>
                  <a:ext cx="89036" cy="61910"/>
                  <a:chOff x="1665114" y="4087088"/>
                  <a:chExt cx="190535" cy="132487"/>
                </a:xfrm>
              </p:grpSpPr>
              <p:cxnSp>
                <p:nvCxnSpPr>
                  <p:cNvPr id="12" name="Straight Connector 11">
                    <a:extLst>
                      <a:ext uri="{FF2B5EF4-FFF2-40B4-BE49-F238E27FC236}">
                        <a16:creationId xmlns:a16="http://schemas.microsoft.com/office/drawing/2014/main" id="{E5E55828-F598-4F07-DAA5-3F2194A99B84}"/>
                      </a:ext>
                    </a:extLst>
                  </p:cNvPr>
                  <p:cNvCxnSpPr>
                    <a:cxnSpLocks/>
                  </p:cNvCxnSpPr>
                  <p:nvPr/>
                </p:nvCxnSpPr>
                <p:spPr>
                  <a:xfrm>
                    <a:off x="1665114" y="4161527"/>
                    <a:ext cx="58048" cy="58048"/>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C3FBF12-CC5D-2AA8-6F44-ECD4F695DE4E}"/>
                      </a:ext>
                    </a:extLst>
                  </p:cNvPr>
                  <p:cNvCxnSpPr>
                    <a:cxnSpLocks/>
                  </p:cNvCxnSpPr>
                  <p:nvPr/>
                </p:nvCxnSpPr>
                <p:spPr>
                  <a:xfrm flipH="1">
                    <a:off x="1723162" y="4087088"/>
                    <a:ext cx="132487" cy="132487"/>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grpSp>
          </p:grpSp>
        </p:grpSp>
        <p:sp>
          <p:nvSpPr>
            <p:cNvPr id="16" name="Rectangle 15">
              <a:extLst>
                <a:ext uri="{FF2B5EF4-FFF2-40B4-BE49-F238E27FC236}">
                  <a16:creationId xmlns:a16="http://schemas.microsoft.com/office/drawing/2014/main" id="{47741499-66DC-76DC-4D48-6B5E86C95DB0}"/>
                </a:ext>
              </a:extLst>
            </p:cNvPr>
            <p:cNvSpPr/>
            <p:nvPr/>
          </p:nvSpPr>
          <p:spPr>
            <a:xfrm flipH="1">
              <a:off x="5867500" y="925049"/>
              <a:ext cx="141239" cy="3498459"/>
            </a:xfrm>
            <a:prstGeom prst="rect">
              <a:avLst/>
            </a:prstGeom>
            <a:solidFill>
              <a:schemeClr val="bg2">
                <a:lumMod val="75000"/>
              </a:scheme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lang="en-US" sz="1200" b="0" i="0" u="none" strike="noStrike" kern="0" cap="none" spc="0" normalizeH="0" baseline="0" noProof="0" dirty="0">
                <a:ln>
                  <a:noFill/>
                </a:ln>
                <a:solidFill>
                  <a:srgbClr val="000000"/>
                </a:solidFill>
                <a:effectLst/>
                <a:uLnTx/>
                <a:uFillTx/>
                <a:latin typeface="Arial"/>
                <a:cs typeface="Arial"/>
                <a:sym typeface="Arial"/>
              </a:endParaRPr>
            </a:p>
          </p:txBody>
        </p:sp>
      </p:grpSp>
      <p:grpSp>
        <p:nvGrpSpPr>
          <p:cNvPr id="20" name="Group 19">
            <a:extLst>
              <a:ext uri="{FF2B5EF4-FFF2-40B4-BE49-F238E27FC236}">
                <a16:creationId xmlns:a16="http://schemas.microsoft.com/office/drawing/2014/main" id="{A06E13AF-F3B6-9E27-9647-511F5CCF857B}"/>
              </a:ext>
            </a:extLst>
          </p:cNvPr>
          <p:cNvGrpSpPr/>
          <p:nvPr/>
        </p:nvGrpSpPr>
        <p:grpSpPr>
          <a:xfrm>
            <a:off x="2633785" y="1824044"/>
            <a:ext cx="3841568" cy="2678379"/>
            <a:chOff x="2125345" y="1797838"/>
            <a:chExt cx="4197719" cy="2926690"/>
          </a:xfrm>
        </p:grpSpPr>
        <p:grpSp>
          <p:nvGrpSpPr>
            <p:cNvPr id="19" name="Group 18">
              <a:extLst>
                <a:ext uri="{FF2B5EF4-FFF2-40B4-BE49-F238E27FC236}">
                  <a16:creationId xmlns:a16="http://schemas.microsoft.com/office/drawing/2014/main" id="{F50078A5-CD05-ABA2-621D-D81033ED5FF0}"/>
                </a:ext>
              </a:extLst>
            </p:cNvPr>
            <p:cNvGrpSpPr/>
            <p:nvPr/>
          </p:nvGrpSpPr>
          <p:grpSpPr>
            <a:xfrm>
              <a:off x="2125345" y="1797838"/>
              <a:ext cx="2080955" cy="2926690"/>
              <a:chOff x="2125345" y="1797838"/>
              <a:chExt cx="2080955" cy="2926690"/>
            </a:xfrm>
          </p:grpSpPr>
          <p:sp>
            <p:nvSpPr>
              <p:cNvPr id="1142" name="Google Shape;1142;p17"/>
              <p:cNvSpPr/>
              <p:nvPr/>
            </p:nvSpPr>
            <p:spPr>
              <a:xfrm>
                <a:off x="2190044" y="1885751"/>
                <a:ext cx="1951556" cy="2730063"/>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pic>
            <p:nvPicPr>
              <p:cNvPr id="1143" name="Google Shape;1143;p17"/>
              <p:cNvPicPr preferRelativeResize="0"/>
              <p:nvPr/>
            </p:nvPicPr>
            <p:blipFill rotWithShape="1">
              <a:blip r:embed="rId8">
                <a:alphaModFix/>
              </a:blip>
              <a:srcRect t="-1561"/>
              <a:stretch/>
            </p:blipFill>
            <p:spPr>
              <a:xfrm rot="10800000">
                <a:off x="2125345" y="1797838"/>
                <a:ext cx="2080955" cy="2926690"/>
              </a:xfrm>
              <a:prstGeom prst="rect">
                <a:avLst/>
              </a:prstGeom>
              <a:noFill/>
              <a:ln>
                <a:noFill/>
              </a:ln>
            </p:spPr>
          </p:pic>
          <p:pic>
            <p:nvPicPr>
              <p:cNvPr id="1144" name="Google Shape;1144;p17" descr="A cover of a book&#10;&#10;Description automatically generated"/>
              <p:cNvPicPr preferRelativeResize="0"/>
              <p:nvPr/>
            </p:nvPicPr>
            <p:blipFill rotWithShape="1">
              <a:blip r:embed="rId9">
                <a:alphaModFix/>
              </a:blip>
              <a:srcRect/>
              <a:stretch/>
            </p:blipFill>
            <p:spPr>
              <a:xfrm>
                <a:off x="2237282" y="1913303"/>
                <a:ext cx="1857084" cy="2406779"/>
              </a:xfrm>
              <a:prstGeom prst="rect">
                <a:avLst/>
              </a:prstGeom>
              <a:noFill/>
              <a:ln>
                <a:noFill/>
              </a:ln>
            </p:spPr>
          </p:pic>
          <p:sp>
            <p:nvSpPr>
              <p:cNvPr id="1145" name="Google Shape;1145;p17"/>
              <p:cNvSpPr txBox="1"/>
              <p:nvPr/>
            </p:nvSpPr>
            <p:spPr>
              <a:xfrm>
                <a:off x="2237283" y="4173143"/>
                <a:ext cx="1857083" cy="386599"/>
              </a:xfrm>
              <a:prstGeom prst="rect">
                <a:avLst/>
              </a:prstGeom>
              <a:solidFill>
                <a:schemeClr val="dk2"/>
              </a:solidFill>
              <a:ln>
                <a:noFill/>
              </a:ln>
            </p:spPr>
            <p:txBody>
              <a:bodyPr spcFirstLastPara="1" wrap="square" lIns="91425" tIns="0" rIns="91425" bIns="0" anchor="ctr" anchorCtr="0">
                <a:noAutofit/>
              </a:bodyPr>
              <a:lstStyle/>
              <a:p>
                <a:pPr marL="0" marR="0" lvl="0" indent="0" algn="l" rtl="0">
                  <a:lnSpc>
                    <a:spcPct val="100000"/>
                  </a:lnSpc>
                  <a:spcBef>
                    <a:spcPts val="0"/>
                  </a:spcBef>
                  <a:spcAft>
                    <a:spcPts val="0"/>
                  </a:spcAft>
                  <a:buClr>
                    <a:srgbClr val="000000"/>
                  </a:buClr>
                  <a:buSzPts val="600"/>
                  <a:buFont typeface="Arial"/>
                  <a:buNone/>
                </a:pPr>
                <a:r>
                  <a:rPr lang="en-US" sz="600" b="0" i="0" u="none" strike="noStrike" cap="none" dirty="0">
                    <a:solidFill>
                      <a:srgbClr val="FFFFFF"/>
                    </a:solidFill>
                    <a:latin typeface="Arial"/>
                    <a:ea typeface="Arial"/>
                    <a:cs typeface="Arial"/>
                    <a:sym typeface="Arial"/>
                  </a:rPr>
                  <a:t>Source: AARP’s Local Middle Housing Guide, Cover Art by Jennifer Goodman </a:t>
                </a:r>
                <a:endParaRPr dirty="0"/>
              </a:p>
            </p:txBody>
          </p:sp>
        </p:grpSp>
        <p:grpSp>
          <p:nvGrpSpPr>
            <p:cNvPr id="18" name="Group 17">
              <a:extLst>
                <a:ext uri="{FF2B5EF4-FFF2-40B4-BE49-F238E27FC236}">
                  <a16:creationId xmlns:a16="http://schemas.microsoft.com/office/drawing/2014/main" id="{8C0C10BA-35EF-9D44-2612-92CA98927B52}"/>
                </a:ext>
              </a:extLst>
            </p:cNvPr>
            <p:cNvGrpSpPr/>
            <p:nvPr/>
          </p:nvGrpSpPr>
          <p:grpSpPr>
            <a:xfrm>
              <a:off x="4242109" y="1797838"/>
              <a:ext cx="2080955" cy="2926690"/>
              <a:chOff x="4242109" y="1797838"/>
              <a:chExt cx="2080955" cy="2926690"/>
            </a:xfrm>
          </p:grpSpPr>
          <p:sp>
            <p:nvSpPr>
              <p:cNvPr id="1140" name="Google Shape;1140;p17"/>
              <p:cNvSpPr/>
              <p:nvPr/>
            </p:nvSpPr>
            <p:spPr>
              <a:xfrm>
                <a:off x="4306808" y="1885751"/>
                <a:ext cx="1951556" cy="2730063"/>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pic>
            <p:nvPicPr>
              <p:cNvPr id="1141" name="Google Shape;1141;p17"/>
              <p:cNvPicPr preferRelativeResize="0"/>
              <p:nvPr/>
            </p:nvPicPr>
            <p:blipFill rotWithShape="1">
              <a:blip r:embed="rId8">
                <a:alphaModFix/>
              </a:blip>
              <a:srcRect t="-1561"/>
              <a:stretch/>
            </p:blipFill>
            <p:spPr>
              <a:xfrm rot="10800000">
                <a:off x="4242109" y="1797838"/>
                <a:ext cx="2080955" cy="2926690"/>
              </a:xfrm>
              <a:prstGeom prst="rect">
                <a:avLst/>
              </a:prstGeom>
              <a:noFill/>
              <a:ln>
                <a:noFill/>
              </a:ln>
            </p:spPr>
          </p:pic>
          <p:pic>
            <p:nvPicPr>
              <p:cNvPr id="1146" name="Google Shape;1146;p17" descr="A cover of a book with different types of houses&#10;&#10;Description automatically generated"/>
              <p:cNvPicPr preferRelativeResize="0"/>
              <p:nvPr/>
            </p:nvPicPr>
            <p:blipFill rotWithShape="1">
              <a:blip r:embed="rId10">
                <a:alphaModFix/>
              </a:blip>
              <a:srcRect/>
              <a:stretch/>
            </p:blipFill>
            <p:spPr>
              <a:xfrm>
                <a:off x="4351146" y="1913303"/>
                <a:ext cx="1859982" cy="2407643"/>
              </a:xfrm>
              <a:prstGeom prst="rect">
                <a:avLst/>
              </a:prstGeom>
              <a:noFill/>
              <a:ln>
                <a:noFill/>
              </a:ln>
            </p:spPr>
          </p:pic>
          <p:sp>
            <p:nvSpPr>
              <p:cNvPr id="1147" name="Google Shape;1147;p17"/>
              <p:cNvSpPr txBox="1"/>
              <p:nvPr/>
            </p:nvSpPr>
            <p:spPr>
              <a:xfrm>
                <a:off x="4354046" y="4173143"/>
                <a:ext cx="1857083" cy="386599"/>
              </a:xfrm>
              <a:prstGeom prst="rect">
                <a:avLst/>
              </a:prstGeom>
              <a:solidFill>
                <a:schemeClr val="dk2"/>
              </a:solidFill>
              <a:ln>
                <a:noFill/>
              </a:ln>
            </p:spPr>
            <p:txBody>
              <a:bodyPr spcFirstLastPara="1" wrap="square" lIns="91425" tIns="0" rIns="91425" bIns="0" anchor="ctr" anchorCtr="0">
                <a:noAutofit/>
              </a:bodyPr>
              <a:lstStyle/>
              <a:p>
                <a:pPr marL="0" marR="0" lvl="0" indent="0" algn="l" rtl="0">
                  <a:lnSpc>
                    <a:spcPct val="100000"/>
                  </a:lnSpc>
                  <a:spcBef>
                    <a:spcPts val="0"/>
                  </a:spcBef>
                  <a:spcAft>
                    <a:spcPts val="0"/>
                  </a:spcAft>
                  <a:buClr>
                    <a:srgbClr val="000000"/>
                  </a:buClr>
                  <a:buSzPts val="600"/>
                  <a:buFont typeface="Arial"/>
                  <a:buNone/>
                </a:pPr>
                <a:r>
                  <a:rPr lang="en-US" sz="600" b="0" i="0" u="none" strike="noStrike" cap="none" dirty="0">
                    <a:solidFill>
                      <a:srgbClr val="FFFFFF"/>
                    </a:solidFill>
                    <a:latin typeface="Arial"/>
                    <a:ea typeface="Arial"/>
                    <a:cs typeface="Arial"/>
                    <a:sym typeface="Arial"/>
                  </a:rPr>
                  <a:t>Source: AARP’s State Middle Housing Model Act and Guide, Cover Art by Jennifer Goodman </a:t>
                </a:r>
                <a:endParaRPr dirty="0"/>
              </a:p>
            </p:txBody>
          </p:sp>
        </p:gr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04;p2">
            <a:extLst>
              <a:ext uri="{FF2B5EF4-FFF2-40B4-BE49-F238E27FC236}">
                <a16:creationId xmlns:a16="http://schemas.microsoft.com/office/drawing/2014/main" id="{61C25FAA-40C8-BCB5-C3CE-44972500BBED}"/>
              </a:ext>
            </a:extLst>
          </p:cNvPr>
          <p:cNvSpPr/>
          <p:nvPr/>
        </p:nvSpPr>
        <p:spPr>
          <a:xfrm>
            <a:off x="0" y="1"/>
            <a:ext cx="1260987" cy="4362449"/>
          </a:xfrm>
          <a:prstGeom prst="rect">
            <a:avLst/>
          </a:prstGeom>
          <a:solidFill>
            <a:schemeClr val="dk2"/>
          </a:solidFill>
          <a:ln>
            <a:noFill/>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200"/>
              <a:buFont typeface="Arial"/>
              <a:buNone/>
              <a:tabLst/>
              <a:defRPr/>
            </a:pPr>
            <a:endParaRPr kumimoji="0" sz="1200" b="1" i="0" u="none" strike="noStrike" kern="0" cap="none" spc="0" normalizeH="0" baseline="0" noProof="0" dirty="0">
              <a:ln>
                <a:noFill/>
              </a:ln>
              <a:solidFill>
                <a:srgbClr val="FFFFFF"/>
              </a:solidFill>
              <a:effectLst/>
              <a:uLnTx/>
              <a:uFillTx/>
              <a:latin typeface="Arial"/>
              <a:ea typeface="Arial"/>
              <a:cs typeface="Arial"/>
              <a:sym typeface="Arial"/>
            </a:endParaRPr>
          </a:p>
        </p:txBody>
      </p:sp>
      <p:grpSp>
        <p:nvGrpSpPr>
          <p:cNvPr id="7" name="Google Shape;205;p2">
            <a:extLst>
              <a:ext uri="{FF2B5EF4-FFF2-40B4-BE49-F238E27FC236}">
                <a16:creationId xmlns:a16="http://schemas.microsoft.com/office/drawing/2014/main" id="{83A96C06-47C2-688F-08CB-D34E83FE141C}"/>
              </a:ext>
            </a:extLst>
          </p:cNvPr>
          <p:cNvGrpSpPr/>
          <p:nvPr/>
        </p:nvGrpSpPr>
        <p:grpSpPr>
          <a:xfrm>
            <a:off x="361188" y="361950"/>
            <a:ext cx="593067" cy="593067"/>
            <a:chOff x="342900" y="361950"/>
            <a:chExt cx="806450" cy="806450"/>
          </a:xfrm>
        </p:grpSpPr>
        <p:sp>
          <p:nvSpPr>
            <p:cNvPr id="8" name="Google Shape;206;p2">
              <a:extLst>
                <a:ext uri="{FF2B5EF4-FFF2-40B4-BE49-F238E27FC236}">
                  <a16:creationId xmlns:a16="http://schemas.microsoft.com/office/drawing/2014/main" id="{F299CD4C-E70D-18A9-CDBC-125DFEDAD9F8}"/>
                </a:ext>
              </a:extLst>
            </p:cNvPr>
            <p:cNvSpPr/>
            <p:nvPr/>
          </p:nvSpPr>
          <p:spPr>
            <a:xfrm>
              <a:off x="342900" y="361950"/>
              <a:ext cx="806450" cy="806450"/>
            </a:xfrm>
            <a:prstGeom prst="ellipse">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pic>
          <p:nvPicPr>
            <p:cNvPr id="9" name="Google Shape;207;p2" descr="Playbook with solid fill">
              <a:extLst>
                <a:ext uri="{FF2B5EF4-FFF2-40B4-BE49-F238E27FC236}">
                  <a16:creationId xmlns:a16="http://schemas.microsoft.com/office/drawing/2014/main" id="{DF7AFA87-B845-9041-7C5D-EE1E0695F826}"/>
                </a:ext>
              </a:extLst>
            </p:cNvPr>
            <p:cNvPicPr preferRelativeResize="0"/>
            <p:nvPr/>
          </p:nvPicPr>
          <p:blipFill rotWithShape="1">
            <a:blip r:embed="rId2">
              <a:alphaModFix/>
            </a:blip>
            <a:srcRect/>
            <a:stretch/>
          </p:blipFill>
          <p:spPr>
            <a:xfrm>
              <a:off x="525123" y="544173"/>
              <a:ext cx="442005" cy="442005"/>
            </a:xfrm>
            <a:prstGeom prst="rect">
              <a:avLst/>
            </a:prstGeom>
            <a:noFill/>
            <a:ln>
              <a:noFill/>
            </a:ln>
          </p:spPr>
        </p:pic>
      </p:grpSp>
      <p:sp>
        <p:nvSpPr>
          <p:cNvPr id="12" name="Google Shape;202;p2">
            <a:extLst>
              <a:ext uri="{FF2B5EF4-FFF2-40B4-BE49-F238E27FC236}">
                <a16:creationId xmlns:a16="http://schemas.microsoft.com/office/drawing/2014/main" id="{379B5225-08FA-93D7-B90A-7BA36A131B2B}"/>
              </a:ext>
            </a:extLst>
          </p:cNvPr>
          <p:cNvSpPr/>
          <p:nvPr/>
        </p:nvSpPr>
        <p:spPr>
          <a:xfrm>
            <a:off x="1394995" y="367275"/>
            <a:ext cx="2728516" cy="190800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mn-lt"/>
              <a:ea typeface="Arial"/>
              <a:cs typeface="Arial"/>
              <a:sym typeface="Arial"/>
            </a:endParaRPr>
          </a:p>
        </p:txBody>
      </p:sp>
      <p:sp>
        <p:nvSpPr>
          <p:cNvPr id="13" name="Google Shape;203;p2">
            <a:extLst>
              <a:ext uri="{FF2B5EF4-FFF2-40B4-BE49-F238E27FC236}">
                <a16:creationId xmlns:a16="http://schemas.microsoft.com/office/drawing/2014/main" id="{43B2FF3F-1F7A-AE6A-B647-4BF932256434}"/>
              </a:ext>
            </a:extLst>
          </p:cNvPr>
          <p:cNvSpPr/>
          <p:nvPr/>
        </p:nvSpPr>
        <p:spPr>
          <a:xfrm>
            <a:off x="3637280" y="367275"/>
            <a:ext cx="486231" cy="487856"/>
          </a:xfrm>
          <a:prstGeom prst="rect">
            <a:avLst/>
          </a:prstGeom>
          <a:solidFill>
            <a:schemeClr val="dk2"/>
          </a:solidFill>
          <a:ln>
            <a:noFill/>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200"/>
              <a:buFont typeface="Arial"/>
              <a:buNone/>
              <a:tabLst/>
              <a:defRPr/>
            </a:pPr>
            <a:endParaRPr kumimoji="0" sz="1200" b="1" i="0" u="none" strike="noStrike" kern="0" cap="none" spc="0" normalizeH="0" baseline="0" noProof="0" dirty="0">
              <a:ln>
                <a:noFill/>
              </a:ln>
              <a:solidFill>
                <a:srgbClr val="FFFFFF"/>
              </a:solidFill>
              <a:effectLst/>
              <a:uLnTx/>
              <a:uFillTx/>
              <a:latin typeface="+mn-lt"/>
              <a:ea typeface="Arial"/>
              <a:cs typeface="Arial"/>
              <a:sym typeface="Arial"/>
            </a:endParaRPr>
          </a:p>
        </p:txBody>
      </p:sp>
      <p:sp>
        <p:nvSpPr>
          <p:cNvPr id="15" name="Google Shape;208;p2">
            <a:extLst>
              <a:ext uri="{FF2B5EF4-FFF2-40B4-BE49-F238E27FC236}">
                <a16:creationId xmlns:a16="http://schemas.microsoft.com/office/drawing/2014/main" id="{273A5932-6F6D-0ED7-A4AB-2183326C655C}"/>
              </a:ext>
            </a:extLst>
          </p:cNvPr>
          <p:cNvSpPr/>
          <p:nvPr/>
        </p:nvSpPr>
        <p:spPr>
          <a:xfrm>
            <a:off x="4268924" y="367275"/>
            <a:ext cx="4513888" cy="190800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mn-lt"/>
              <a:ea typeface="Arial"/>
              <a:cs typeface="Arial"/>
              <a:sym typeface="Arial"/>
            </a:endParaRPr>
          </a:p>
        </p:txBody>
      </p:sp>
      <p:sp>
        <p:nvSpPr>
          <p:cNvPr id="21" name="Google Shape;211;p2">
            <a:extLst>
              <a:ext uri="{FF2B5EF4-FFF2-40B4-BE49-F238E27FC236}">
                <a16:creationId xmlns:a16="http://schemas.microsoft.com/office/drawing/2014/main" id="{48C74403-B4B1-A1C2-5250-CDBD40766104}"/>
              </a:ext>
            </a:extLst>
          </p:cNvPr>
          <p:cNvSpPr/>
          <p:nvPr/>
        </p:nvSpPr>
        <p:spPr>
          <a:xfrm>
            <a:off x="1612438" y="495239"/>
            <a:ext cx="275923" cy="275867"/>
          </a:xfrm>
          <a:prstGeom prst="ellipse">
            <a:avLst/>
          </a:prstGeom>
          <a:solidFill>
            <a:schemeClr val="bg2"/>
          </a:solidFill>
          <a:ln>
            <a:noFill/>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000"/>
              <a:buFont typeface="Arial"/>
              <a:buNone/>
              <a:tabLst/>
              <a:defRPr/>
            </a:pPr>
            <a:r>
              <a:rPr kumimoji="0" lang="en-US" sz="1000" b="1" i="0" u="none" strike="noStrike" kern="0" cap="none" spc="0" normalizeH="0" baseline="0" noProof="0" dirty="0">
                <a:ln>
                  <a:noFill/>
                </a:ln>
                <a:solidFill>
                  <a:srgbClr val="FFFFFF"/>
                </a:solidFill>
                <a:effectLst/>
                <a:uLnTx/>
                <a:uFillTx/>
                <a:latin typeface="+mn-lt"/>
                <a:ea typeface="Arial"/>
                <a:cs typeface="Arial"/>
                <a:sym typeface="Arial"/>
              </a:rPr>
              <a:t>1</a:t>
            </a:r>
            <a:endParaRPr kumimoji="0" sz="1400" b="0" i="0" u="none" strike="noStrike" kern="0" cap="none" spc="0" normalizeH="0" baseline="0" noProof="0" dirty="0">
              <a:ln>
                <a:noFill/>
              </a:ln>
              <a:solidFill>
                <a:srgbClr val="000000"/>
              </a:solidFill>
              <a:effectLst/>
              <a:uLnTx/>
              <a:uFillTx/>
              <a:latin typeface="+mn-lt"/>
              <a:cs typeface="Arial"/>
              <a:sym typeface="Arial"/>
            </a:endParaRPr>
          </a:p>
        </p:txBody>
      </p:sp>
      <p:sp>
        <p:nvSpPr>
          <p:cNvPr id="22" name="Google Shape;212;p2">
            <a:extLst>
              <a:ext uri="{FF2B5EF4-FFF2-40B4-BE49-F238E27FC236}">
                <a16:creationId xmlns:a16="http://schemas.microsoft.com/office/drawing/2014/main" id="{2A68A5C4-6A9F-49E1-7951-0D9C081C6028}"/>
              </a:ext>
            </a:extLst>
          </p:cNvPr>
          <p:cNvSpPr/>
          <p:nvPr/>
        </p:nvSpPr>
        <p:spPr>
          <a:xfrm>
            <a:off x="4489117" y="495239"/>
            <a:ext cx="275923" cy="275867"/>
          </a:xfrm>
          <a:prstGeom prst="ellipse">
            <a:avLst/>
          </a:prstGeom>
          <a:solidFill>
            <a:schemeClr val="bg2"/>
          </a:solidFill>
          <a:ln>
            <a:noFill/>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000"/>
              <a:buFont typeface="Arial"/>
              <a:buNone/>
              <a:tabLst/>
              <a:defRPr/>
            </a:pPr>
            <a:r>
              <a:rPr kumimoji="0" lang="en-US" sz="1000" b="1" i="0" u="none" strike="noStrike" kern="0" cap="none" spc="0" normalizeH="0" baseline="0" noProof="0" dirty="0">
                <a:ln>
                  <a:noFill/>
                </a:ln>
                <a:solidFill>
                  <a:srgbClr val="FFFFFF"/>
                </a:solidFill>
                <a:effectLst/>
                <a:uLnTx/>
                <a:uFillTx/>
                <a:latin typeface="+mn-lt"/>
                <a:ea typeface="Arial"/>
                <a:cs typeface="Arial"/>
                <a:sym typeface="Arial"/>
              </a:rPr>
              <a:t>2</a:t>
            </a:r>
            <a:endParaRPr kumimoji="0" sz="1400" b="0" i="0" u="none" strike="noStrike" kern="0" cap="none" spc="0" normalizeH="0" baseline="0" noProof="0" dirty="0">
              <a:ln>
                <a:noFill/>
              </a:ln>
              <a:solidFill>
                <a:srgbClr val="000000"/>
              </a:solidFill>
              <a:effectLst/>
              <a:uLnTx/>
              <a:uFillTx/>
              <a:latin typeface="+mn-lt"/>
              <a:cs typeface="Arial"/>
              <a:sym typeface="Arial"/>
            </a:endParaRPr>
          </a:p>
        </p:txBody>
      </p:sp>
      <p:sp>
        <p:nvSpPr>
          <p:cNvPr id="25" name="Google Shape;215;p2">
            <a:extLst>
              <a:ext uri="{FF2B5EF4-FFF2-40B4-BE49-F238E27FC236}">
                <a16:creationId xmlns:a16="http://schemas.microsoft.com/office/drawing/2014/main" id="{F69C4382-3754-2FF1-2FEB-AA5C1D89D014}"/>
              </a:ext>
            </a:extLst>
          </p:cNvPr>
          <p:cNvSpPr txBox="1"/>
          <p:nvPr/>
        </p:nvSpPr>
        <p:spPr>
          <a:xfrm>
            <a:off x="1612439" y="966269"/>
            <a:ext cx="2317617" cy="323165"/>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141313"/>
              </a:buClr>
              <a:buSzPts val="1050"/>
              <a:buFont typeface="Arial"/>
              <a:buNone/>
              <a:tabLst/>
              <a:defRPr/>
            </a:pPr>
            <a:r>
              <a:rPr kumimoji="0" lang="en-US" sz="1050" b="1" i="0" u="none" strike="noStrike" kern="0" cap="none" spc="0" normalizeH="0" baseline="0" noProof="0" dirty="0">
                <a:ln>
                  <a:noFill/>
                </a:ln>
                <a:solidFill>
                  <a:srgbClr val="141313"/>
                </a:solidFill>
                <a:effectLst/>
                <a:uLnTx/>
                <a:uFillTx/>
                <a:latin typeface="+mn-lt"/>
                <a:ea typeface="Arial"/>
                <a:cs typeface="Arial"/>
                <a:sym typeface="Arial"/>
              </a:rPr>
              <a:t>Factors </a:t>
            </a:r>
            <a:br>
              <a:rPr kumimoji="0" lang="en-US" sz="1050" b="1" i="0" u="none" strike="noStrike" kern="0" cap="none" spc="0" normalizeH="0" baseline="0" noProof="0" dirty="0">
                <a:ln>
                  <a:noFill/>
                </a:ln>
                <a:solidFill>
                  <a:srgbClr val="141313"/>
                </a:solidFill>
                <a:effectLst/>
                <a:uLnTx/>
                <a:uFillTx/>
                <a:latin typeface="+mn-lt"/>
                <a:ea typeface="Arial"/>
                <a:cs typeface="Arial"/>
                <a:sym typeface="Arial"/>
              </a:rPr>
            </a:br>
            <a:r>
              <a:rPr kumimoji="0" lang="en-US" sz="1050" b="1" i="0" u="none" strike="noStrike" kern="0" cap="none" spc="0" normalizeH="0" baseline="0" noProof="0" dirty="0">
                <a:ln>
                  <a:noFill/>
                </a:ln>
                <a:solidFill>
                  <a:srgbClr val="141313"/>
                </a:solidFill>
                <a:effectLst/>
                <a:uLnTx/>
                <a:uFillTx/>
                <a:latin typeface="+mn-lt"/>
                <a:ea typeface="Arial"/>
                <a:cs typeface="Arial"/>
                <a:sym typeface="Arial"/>
              </a:rPr>
              <a:t>Impacting Affordable Housing</a:t>
            </a:r>
            <a:endParaRPr kumimoji="0" sz="1050" b="0" i="0" u="none" strike="noStrike" kern="0" cap="none" spc="0" normalizeH="0" baseline="0" noProof="0" dirty="0">
              <a:ln>
                <a:noFill/>
              </a:ln>
              <a:solidFill>
                <a:srgbClr val="141313"/>
              </a:solidFill>
              <a:effectLst/>
              <a:uLnTx/>
              <a:uFillTx/>
              <a:latin typeface="+mn-lt"/>
              <a:ea typeface="Arial"/>
              <a:cs typeface="Arial"/>
              <a:sym typeface="Arial"/>
            </a:endParaRPr>
          </a:p>
        </p:txBody>
      </p:sp>
      <p:sp>
        <p:nvSpPr>
          <p:cNvPr id="26" name="Google Shape;216;p2">
            <a:extLst>
              <a:ext uri="{FF2B5EF4-FFF2-40B4-BE49-F238E27FC236}">
                <a16:creationId xmlns:a16="http://schemas.microsoft.com/office/drawing/2014/main" id="{B1416401-8FD2-4F32-C575-7661D677442C}"/>
              </a:ext>
            </a:extLst>
          </p:cNvPr>
          <p:cNvSpPr txBox="1"/>
          <p:nvPr/>
        </p:nvSpPr>
        <p:spPr>
          <a:xfrm>
            <a:off x="4567584" y="966269"/>
            <a:ext cx="3916568" cy="161583"/>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141313"/>
              </a:buClr>
              <a:buSzPts val="1050"/>
              <a:buFont typeface="Arial"/>
              <a:buNone/>
              <a:tabLst/>
              <a:defRPr/>
            </a:pPr>
            <a:r>
              <a:rPr kumimoji="0" lang="en-US" sz="1050" b="1" i="0" u="none" strike="noStrike" kern="0" cap="none" spc="0" normalizeH="0" baseline="0" noProof="0" dirty="0">
                <a:ln>
                  <a:noFill/>
                </a:ln>
                <a:solidFill>
                  <a:srgbClr val="141313"/>
                </a:solidFill>
                <a:effectLst/>
                <a:uLnTx/>
                <a:uFillTx/>
                <a:latin typeface="+mn-lt"/>
                <a:ea typeface="Arial"/>
                <a:cs typeface="Arial"/>
                <a:sym typeface="Arial"/>
              </a:rPr>
              <a:t>Accessory Dwelling Units</a:t>
            </a:r>
            <a:endParaRPr kumimoji="0" sz="1400" b="0" i="0" u="none" strike="noStrike" kern="0" cap="none" spc="0" normalizeH="0" baseline="0" noProof="0" dirty="0">
              <a:ln>
                <a:noFill/>
              </a:ln>
              <a:solidFill>
                <a:srgbClr val="000000"/>
              </a:solidFill>
              <a:effectLst/>
              <a:uLnTx/>
              <a:uFillTx/>
              <a:latin typeface="+mn-lt"/>
              <a:cs typeface="Arial"/>
              <a:sym typeface="Arial"/>
            </a:endParaRPr>
          </a:p>
        </p:txBody>
      </p:sp>
      <p:sp>
        <p:nvSpPr>
          <p:cNvPr id="30" name="Google Shape;232;p2">
            <a:extLst>
              <a:ext uri="{FF2B5EF4-FFF2-40B4-BE49-F238E27FC236}">
                <a16:creationId xmlns:a16="http://schemas.microsoft.com/office/drawing/2014/main" id="{3ABC5B11-C779-868B-3F9A-EBD1A94892DF}"/>
              </a:ext>
            </a:extLst>
          </p:cNvPr>
          <p:cNvSpPr/>
          <p:nvPr/>
        </p:nvSpPr>
        <p:spPr>
          <a:xfrm>
            <a:off x="8296581" y="367275"/>
            <a:ext cx="486231" cy="487856"/>
          </a:xfrm>
          <a:prstGeom prst="rect">
            <a:avLst/>
          </a:prstGeom>
          <a:solidFill>
            <a:schemeClr val="dk2"/>
          </a:solidFill>
          <a:ln>
            <a:noFill/>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200"/>
              <a:buFont typeface="Arial"/>
              <a:buNone/>
              <a:tabLst/>
              <a:defRPr/>
            </a:pPr>
            <a:endParaRPr kumimoji="0" sz="1200" b="1" i="0" u="none" strike="noStrike" kern="0" cap="none" spc="0" normalizeH="0" baseline="0" noProof="0" dirty="0">
              <a:ln>
                <a:noFill/>
              </a:ln>
              <a:solidFill>
                <a:srgbClr val="FFFFFF"/>
              </a:solidFill>
              <a:effectLst/>
              <a:uLnTx/>
              <a:uFillTx/>
              <a:latin typeface="+mn-lt"/>
              <a:ea typeface="Arial"/>
              <a:cs typeface="Arial"/>
              <a:sym typeface="Arial"/>
            </a:endParaRPr>
          </a:p>
        </p:txBody>
      </p:sp>
      <p:sp>
        <p:nvSpPr>
          <p:cNvPr id="16" name="Google Shape;209;p2">
            <a:extLst>
              <a:ext uri="{FF2B5EF4-FFF2-40B4-BE49-F238E27FC236}">
                <a16:creationId xmlns:a16="http://schemas.microsoft.com/office/drawing/2014/main" id="{187E59B6-985E-3E22-A943-CA88527A68E7}"/>
              </a:ext>
            </a:extLst>
          </p:cNvPr>
          <p:cNvSpPr/>
          <p:nvPr/>
        </p:nvSpPr>
        <p:spPr>
          <a:xfrm>
            <a:off x="1394995" y="2441063"/>
            <a:ext cx="4513888" cy="190800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mn-lt"/>
              <a:ea typeface="Arial"/>
              <a:cs typeface="Arial"/>
              <a:sym typeface="Arial"/>
            </a:endParaRPr>
          </a:p>
        </p:txBody>
      </p:sp>
      <p:sp>
        <p:nvSpPr>
          <p:cNvPr id="17" name="Google Shape;210;p2">
            <a:extLst>
              <a:ext uri="{FF2B5EF4-FFF2-40B4-BE49-F238E27FC236}">
                <a16:creationId xmlns:a16="http://schemas.microsoft.com/office/drawing/2014/main" id="{C9751005-E999-49BB-DB85-E7B23DA61444}"/>
              </a:ext>
            </a:extLst>
          </p:cNvPr>
          <p:cNvSpPr/>
          <p:nvPr/>
        </p:nvSpPr>
        <p:spPr>
          <a:xfrm>
            <a:off x="6054294" y="2441063"/>
            <a:ext cx="2728516" cy="190800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mn-lt"/>
              <a:ea typeface="Arial"/>
              <a:cs typeface="Arial"/>
              <a:sym typeface="Arial"/>
            </a:endParaRPr>
          </a:p>
        </p:txBody>
      </p:sp>
      <p:sp>
        <p:nvSpPr>
          <p:cNvPr id="23" name="Google Shape;213;p2">
            <a:extLst>
              <a:ext uri="{FF2B5EF4-FFF2-40B4-BE49-F238E27FC236}">
                <a16:creationId xmlns:a16="http://schemas.microsoft.com/office/drawing/2014/main" id="{911D7721-22EC-38D8-C779-11B0BEF20325}"/>
              </a:ext>
            </a:extLst>
          </p:cNvPr>
          <p:cNvSpPr/>
          <p:nvPr/>
        </p:nvSpPr>
        <p:spPr>
          <a:xfrm>
            <a:off x="1693654" y="2569027"/>
            <a:ext cx="275923" cy="275867"/>
          </a:xfrm>
          <a:prstGeom prst="ellipse">
            <a:avLst/>
          </a:prstGeom>
          <a:solidFill>
            <a:schemeClr val="bg2"/>
          </a:solidFill>
          <a:ln>
            <a:noFill/>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000"/>
              <a:buFont typeface="Arial"/>
              <a:buNone/>
              <a:tabLst/>
              <a:defRPr/>
            </a:pPr>
            <a:r>
              <a:rPr kumimoji="0" lang="en-US" sz="1000" b="1" i="0" u="none" strike="noStrike" kern="0" cap="none" spc="0" normalizeH="0" baseline="0" noProof="0" dirty="0">
                <a:ln>
                  <a:noFill/>
                </a:ln>
                <a:solidFill>
                  <a:srgbClr val="FFFFFF"/>
                </a:solidFill>
                <a:effectLst/>
                <a:uLnTx/>
                <a:uFillTx/>
                <a:latin typeface="+mn-lt"/>
                <a:ea typeface="Arial"/>
                <a:cs typeface="Arial"/>
                <a:sym typeface="Arial"/>
              </a:rPr>
              <a:t>3</a:t>
            </a:r>
            <a:endParaRPr kumimoji="0" sz="1400" b="0" i="0" u="none" strike="noStrike" kern="0" cap="none" spc="0" normalizeH="0" baseline="0" noProof="0" dirty="0">
              <a:ln>
                <a:noFill/>
              </a:ln>
              <a:solidFill>
                <a:srgbClr val="000000"/>
              </a:solidFill>
              <a:effectLst/>
              <a:uLnTx/>
              <a:uFillTx/>
              <a:latin typeface="+mn-lt"/>
              <a:cs typeface="Arial"/>
              <a:sym typeface="Arial"/>
            </a:endParaRPr>
          </a:p>
        </p:txBody>
      </p:sp>
      <p:sp>
        <p:nvSpPr>
          <p:cNvPr id="24" name="Google Shape;214;p2">
            <a:extLst>
              <a:ext uri="{FF2B5EF4-FFF2-40B4-BE49-F238E27FC236}">
                <a16:creationId xmlns:a16="http://schemas.microsoft.com/office/drawing/2014/main" id="{D8D8D439-D98A-BFE4-9FFF-FBF4534ABCF7}"/>
              </a:ext>
            </a:extLst>
          </p:cNvPr>
          <p:cNvSpPr/>
          <p:nvPr/>
        </p:nvSpPr>
        <p:spPr>
          <a:xfrm>
            <a:off x="6270903" y="2569027"/>
            <a:ext cx="275923" cy="275867"/>
          </a:xfrm>
          <a:prstGeom prst="ellipse">
            <a:avLst/>
          </a:prstGeom>
          <a:solidFill>
            <a:schemeClr val="bg2"/>
          </a:solidFill>
          <a:ln>
            <a:noFill/>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000"/>
              <a:buFont typeface="Arial"/>
              <a:buNone/>
              <a:tabLst/>
              <a:defRPr/>
            </a:pPr>
            <a:r>
              <a:rPr kumimoji="0" lang="en-US" sz="1000" b="1" i="0" u="none" strike="noStrike" kern="0" cap="none" spc="0" normalizeH="0" baseline="0" noProof="0" dirty="0">
                <a:ln>
                  <a:noFill/>
                </a:ln>
                <a:solidFill>
                  <a:srgbClr val="FFFFFF"/>
                </a:solidFill>
                <a:effectLst/>
                <a:uLnTx/>
                <a:uFillTx/>
                <a:latin typeface="+mn-lt"/>
                <a:ea typeface="Arial"/>
                <a:cs typeface="Arial"/>
                <a:sym typeface="Arial"/>
              </a:rPr>
              <a:t>4</a:t>
            </a:r>
            <a:endParaRPr kumimoji="0" sz="1400" b="0" i="0" u="none" strike="noStrike" kern="0" cap="none" spc="0" normalizeH="0" baseline="0" noProof="0" dirty="0">
              <a:ln>
                <a:noFill/>
              </a:ln>
              <a:solidFill>
                <a:srgbClr val="000000"/>
              </a:solidFill>
              <a:effectLst/>
              <a:uLnTx/>
              <a:uFillTx/>
              <a:latin typeface="+mn-lt"/>
              <a:cs typeface="Arial"/>
              <a:sym typeface="Arial"/>
            </a:endParaRPr>
          </a:p>
        </p:txBody>
      </p:sp>
      <p:sp>
        <p:nvSpPr>
          <p:cNvPr id="27" name="Google Shape;217;p2">
            <a:extLst>
              <a:ext uri="{FF2B5EF4-FFF2-40B4-BE49-F238E27FC236}">
                <a16:creationId xmlns:a16="http://schemas.microsoft.com/office/drawing/2014/main" id="{737810D7-37B1-6BE3-E98A-AE282BA10BB7}"/>
              </a:ext>
            </a:extLst>
          </p:cNvPr>
          <p:cNvSpPr txBox="1"/>
          <p:nvPr/>
        </p:nvSpPr>
        <p:spPr>
          <a:xfrm>
            <a:off x="1693655" y="3040057"/>
            <a:ext cx="3916568" cy="161583"/>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141313"/>
              </a:buClr>
              <a:buSzPts val="1050"/>
              <a:buFont typeface="Arial"/>
              <a:buNone/>
              <a:tabLst/>
              <a:defRPr/>
            </a:pPr>
            <a:r>
              <a:rPr kumimoji="0" lang="en-US" sz="1050" b="1" i="0" u="none" strike="noStrike" kern="0" cap="none" spc="0" normalizeH="0" baseline="0" noProof="0" dirty="0">
                <a:ln>
                  <a:noFill/>
                </a:ln>
                <a:solidFill>
                  <a:srgbClr val="141313"/>
                </a:solidFill>
                <a:effectLst/>
                <a:uLnTx/>
                <a:uFillTx/>
                <a:latin typeface="+mn-lt"/>
                <a:ea typeface="Arial"/>
                <a:cs typeface="Arial"/>
                <a:sym typeface="Arial"/>
              </a:rPr>
              <a:t>Middle Housing?</a:t>
            </a:r>
            <a:endParaRPr kumimoji="0" sz="1000" b="0" i="0" u="none" strike="noStrike" kern="0" cap="none" spc="0" normalizeH="0" baseline="0" noProof="0" dirty="0">
              <a:ln>
                <a:noFill/>
              </a:ln>
              <a:solidFill>
                <a:srgbClr val="141313"/>
              </a:solidFill>
              <a:effectLst/>
              <a:uLnTx/>
              <a:uFillTx/>
              <a:latin typeface="+mn-lt"/>
              <a:ea typeface="Arial"/>
              <a:cs typeface="Arial"/>
              <a:sym typeface="Arial"/>
            </a:endParaRPr>
          </a:p>
        </p:txBody>
      </p:sp>
      <p:sp>
        <p:nvSpPr>
          <p:cNvPr id="28" name="Google Shape;218;p2">
            <a:extLst>
              <a:ext uri="{FF2B5EF4-FFF2-40B4-BE49-F238E27FC236}">
                <a16:creationId xmlns:a16="http://schemas.microsoft.com/office/drawing/2014/main" id="{8D1ED159-F6F9-5EB7-FC80-E9B9BDABF294}"/>
              </a:ext>
            </a:extLst>
          </p:cNvPr>
          <p:cNvSpPr txBox="1"/>
          <p:nvPr/>
        </p:nvSpPr>
        <p:spPr>
          <a:xfrm>
            <a:off x="6270904" y="3040057"/>
            <a:ext cx="2242928" cy="161583"/>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141313"/>
              </a:buClr>
              <a:buSzPts val="1050"/>
              <a:buFont typeface="Arial"/>
              <a:buNone/>
              <a:tabLst/>
              <a:defRPr/>
            </a:pPr>
            <a:r>
              <a:rPr kumimoji="0" lang="en-US" sz="1050" b="1" i="0" u="none" strike="noStrike" kern="0" cap="none" spc="0" normalizeH="0" baseline="0" noProof="0" dirty="0">
                <a:ln>
                  <a:noFill/>
                </a:ln>
                <a:solidFill>
                  <a:srgbClr val="141313"/>
                </a:solidFill>
                <a:effectLst/>
                <a:uLnTx/>
                <a:uFillTx/>
                <a:latin typeface="+mn-lt"/>
                <a:ea typeface="Arial"/>
                <a:cs typeface="Arial"/>
                <a:sym typeface="Arial"/>
              </a:rPr>
              <a:t>Other Zoning Initiatives</a:t>
            </a:r>
            <a:endParaRPr kumimoji="0" sz="1050" b="0" i="0" u="none" strike="noStrike" kern="0" cap="none" spc="0" normalizeH="0" baseline="0" noProof="0" dirty="0">
              <a:ln>
                <a:noFill/>
              </a:ln>
              <a:solidFill>
                <a:srgbClr val="141313"/>
              </a:solidFill>
              <a:effectLst/>
              <a:uLnTx/>
              <a:uFillTx/>
              <a:latin typeface="+mn-lt"/>
              <a:ea typeface="Arial"/>
              <a:cs typeface="Arial"/>
              <a:sym typeface="Arial"/>
            </a:endParaRPr>
          </a:p>
        </p:txBody>
      </p:sp>
      <p:sp>
        <p:nvSpPr>
          <p:cNvPr id="32" name="Google Shape;234;p2">
            <a:extLst>
              <a:ext uri="{FF2B5EF4-FFF2-40B4-BE49-F238E27FC236}">
                <a16:creationId xmlns:a16="http://schemas.microsoft.com/office/drawing/2014/main" id="{E1B811AE-875E-C157-0F26-B4841C770564}"/>
              </a:ext>
            </a:extLst>
          </p:cNvPr>
          <p:cNvSpPr/>
          <p:nvPr/>
        </p:nvSpPr>
        <p:spPr>
          <a:xfrm>
            <a:off x="5422652" y="2441063"/>
            <a:ext cx="486231" cy="487856"/>
          </a:xfrm>
          <a:prstGeom prst="rect">
            <a:avLst/>
          </a:prstGeom>
          <a:solidFill>
            <a:schemeClr val="dk2"/>
          </a:solidFill>
          <a:ln>
            <a:noFill/>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200"/>
              <a:buFont typeface="Arial"/>
              <a:buNone/>
              <a:tabLst/>
              <a:defRPr/>
            </a:pPr>
            <a:endParaRPr kumimoji="0" sz="1200" b="1" i="0" u="none" strike="noStrike" kern="0" cap="none" spc="0" normalizeH="0" baseline="0" noProof="0" dirty="0">
              <a:ln>
                <a:noFill/>
              </a:ln>
              <a:solidFill>
                <a:srgbClr val="FFFFFF"/>
              </a:solidFill>
              <a:effectLst/>
              <a:uLnTx/>
              <a:uFillTx/>
              <a:latin typeface="+mn-lt"/>
              <a:ea typeface="Arial"/>
              <a:cs typeface="Arial"/>
              <a:sym typeface="Arial"/>
            </a:endParaRPr>
          </a:p>
        </p:txBody>
      </p:sp>
      <p:sp>
        <p:nvSpPr>
          <p:cNvPr id="44" name="Google Shape;236;p2">
            <a:extLst>
              <a:ext uri="{FF2B5EF4-FFF2-40B4-BE49-F238E27FC236}">
                <a16:creationId xmlns:a16="http://schemas.microsoft.com/office/drawing/2014/main" id="{E623B61E-7871-AFD5-DBA1-EF236ACEC341}"/>
              </a:ext>
            </a:extLst>
          </p:cNvPr>
          <p:cNvSpPr/>
          <p:nvPr/>
        </p:nvSpPr>
        <p:spPr>
          <a:xfrm>
            <a:off x="8296581" y="2441063"/>
            <a:ext cx="486231" cy="487856"/>
          </a:xfrm>
          <a:prstGeom prst="rect">
            <a:avLst/>
          </a:prstGeom>
          <a:solidFill>
            <a:schemeClr val="dk2"/>
          </a:solidFill>
          <a:ln>
            <a:noFill/>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200"/>
              <a:buFont typeface="Arial"/>
              <a:buNone/>
              <a:tabLst/>
              <a:defRPr/>
            </a:pPr>
            <a:endParaRPr kumimoji="0" sz="1200" b="1" i="0" u="none" strike="noStrike" kern="0" cap="none" spc="0" normalizeH="0" baseline="0" noProof="0" dirty="0">
              <a:ln>
                <a:noFill/>
              </a:ln>
              <a:solidFill>
                <a:srgbClr val="FFFFFF"/>
              </a:solidFill>
              <a:effectLst/>
              <a:uLnTx/>
              <a:uFillTx/>
              <a:latin typeface="+mn-lt"/>
              <a:ea typeface="Arial"/>
              <a:cs typeface="Arial"/>
              <a:sym typeface="Arial"/>
            </a:endParaRPr>
          </a:p>
        </p:txBody>
      </p:sp>
      <p:grpSp>
        <p:nvGrpSpPr>
          <p:cNvPr id="72" name="Group 71">
            <a:extLst>
              <a:ext uri="{FF2B5EF4-FFF2-40B4-BE49-F238E27FC236}">
                <a16:creationId xmlns:a16="http://schemas.microsoft.com/office/drawing/2014/main" id="{AE2B6E0C-70BD-2FDD-C0A6-A24D9B6D56F4}"/>
              </a:ext>
            </a:extLst>
          </p:cNvPr>
          <p:cNvGrpSpPr/>
          <p:nvPr/>
        </p:nvGrpSpPr>
        <p:grpSpPr>
          <a:xfrm>
            <a:off x="1693655" y="3275022"/>
            <a:ext cx="3908322" cy="969496"/>
            <a:chOff x="1693656" y="3267402"/>
            <a:chExt cx="3676294" cy="969496"/>
          </a:xfrm>
        </p:grpSpPr>
        <p:sp>
          <p:nvSpPr>
            <p:cNvPr id="64" name="Google Shape;247;p2">
              <a:extLst>
                <a:ext uri="{FF2B5EF4-FFF2-40B4-BE49-F238E27FC236}">
                  <a16:creationId xmlns:a16="http://schemas.microsoft.com/office/drawing/2014/main" id="{F1CBF22A-2A83-0A89-513D-7A439C230C9D}"/>
                </a:ext>
              </a:extLst>
            </p:cNvPr>
            <p:cNvSpPr txBox="1"/>
            <p:nvPr/>
          </p:nvSpPr>
          <p:spPr>
            <a:xfrm>
              <a:off x="1693656" y="3267402"/>
              <a:ext cx="1732669" cy="969496"/>
            </a:xfrm>
            <a:prstGeom prst="rect">
              <a:avLst/>
            </a:prstGeom>
            <a:noFill/>
            <a:ln>
              <a:noFill/>
            </a:ln>
          </p:spPr>
          <p:txBody>
            <a:bodyPr spcFirstLastPara="1" wrap="square" lIns="0" tIns="0" rIns="0" bIns="0" anchor="t" anchorCtr="0">
              <a:spAutoFit/>
            </a:bodyPr>
            <a:lstStyle/>
            <a:p>
              <a:pPr marL="137160" marR="0" lvl="0" indent="-137160" algn="l" defTabSz="914400" rtl="0" eaLnBrk="1" fontAlgn="auto" latinLnBrk="0" hangingPunct="1">
                <a:lnSpc>
                  <a:spcPct val="100000"/>
                </a:lnSpc>
                <a:spcAft>
                  <a:spcPts val="600"/>
                </a:spcAft>
                <a:buClr>
                  <a:srgbClr val="D52B1E"/>
                </a:buClr>
                <a:buSzPts val="700"/>
                <a:buFont typeface="Arial"/>
                <a:buChar char="•"/>
                <a:tabLst/>
                <a:defRPr/>
              </a:pPr>
              <a: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t>Why Does AARP Support Middle Housing?</a:t>
              </a:r>
              <a:endParaRPr kumimoji="0" sz="800" b="0" i="0" u="none" strike="noStrike" kern="0" cap="none" spc="0" normalizeH="0" baseline="0" noProof="0" dirty="0">
                <a:ln>
                  <a:noFill/>
                </a:ln>
                <a:solidFill>
                  <a:srgbClr val="000000"/>
                </a:solidFill>
                <a:effectLst/>
                <a:uLnTx/>
                <a:uFillTx/>
                <a:latin typeface="+mn-lt"/>
                <a:cs typeface="Arial"/>
                <a:sym typeface="Arial"/>
              </a:endParaRPr>
            </a:p>
            <a:p>
              <a:pPr marL="137160" marR="0" lvl="0" indent="-137160" algn="l" defTabSz="914400" rtl="0" eaLnBrk="1" fontAlgn="auto" latinLnBrk="0" hangingPunct="1">
                <a:lnSpc>
                  <a:spcPct val="100000"/>
                </a:lnSpc>
                <a:spcAft>
                  <a:spcPts val="600"/>
                </a:spcAft>
                <a:buClr>
                  <a:srgbClr val="D52B1E"/>
                </a:buClr>
                <a:buSzPts val="700"/>
                <a:buFont typeface="Arial"/>
                <a:buChar char="•"/>
                <a:tabLst/>
                <a:defRPr/>
              </a:pPr>
              <a: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t>Middle Housing Legislative </a:t>
              </a:r>
              <a:b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br>
              <a: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t>Landscape (Statewide)</a:t>
              </a:r>
              <a:endParaRPr kumimoji="0" sz="800" b="0" i="0" u="none" strike="noStrike" kern="0" cap="none" spc="0" normalizeH="0" baseline="0" noProof="0" dirty="0">
                <a:ln>
                  <a:noFill/>
                </a:ln>
                <a:solidFill>
                  <a:srgbClr val="000000"/>
                </a:solidFill>
                <a:effectLst/>
                <a:uLnTx/>
                <a:uFillTx/>
                <a:latin typeface="+mn-lt"/>
                <a:cs typeface="Arial"/>
                <a:sym typeface="Arial"/>
              </a:endParaRPr>
            </a:p>
            <a:p>
              <a:pPr marL="137160" marR="0" lvl="0" indent="-137160" algn="l" defTabSz="914400" rtl="0" eaLnBrk="1" fontAlgn="auto" latinLnBrk="0" hangingPunct="1">
                <a:lnSpc>
                  <a:spcPct val="100000"/>
                </a:lnSpc>
                <a:spcAft>
                  <a:spcPts val="600"/>
                </a:spcAft>
                <a:buClr>
                  <a:srgbClr val="D52B1E"/>
                </a:buClr>
                <a:buSzPts val="700"/>
                <a:buFont typeface="Arial"/>
                <a:buChar char="•"/>
                <a:tabLst/>
                <a:defRPr/>
              </a:pPr>
              <a: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t>A Spectrum of Approaches: </a:t>
              </a:r>
              <a:b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br>
              <a: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t>Local Middle Housing</a:t>
              </a:r>
              <a:endParaRPr kumimoji="0" sz="800" b="0" i="0" u="none" strike="noStrike" kern="0" cap="none" spc="0" normalizeH="0" baseline="0" noProof="0" dirty="0">
                <a:ln>
                  <a:noFill/>
                </a:ln>
                <a:solidFill>
                  <a:srgbClr val="000000"/>
                </a:solidFill>
                <a:effectLst/>
                <a:uLnTx/>
                <a:uFillTx/>
                <a:latin typeface="+mn-lt"/>
                <a:cs typeface="Arial"/>
                <a:sym typeface="Arial"/>
              </a:endParaRPr>
            </a:p>
          </p:txBody>
        </p:sp>
        <p:sp>
          <p:nvSpPr>
            <p:cNvPr id="71" name="Google Shape;247;p2">
              <a:extLst>
                <a:ext uri="{FF2B5EF4-FFF2-40B4-BE49-F238E27FC236}">
                  <a16:creationId xmlns:a16="http://schemas.microsoft.com/office/drawing/2014/main" id="{0FEB5C7C-053C-F7BA-5172-4CD1A45E78D4}"/>
                </a:ext>
              </a:extLst>
            </p:cNvPr>
            <p:cNvSpPr txBox="1"/>
            <p:nvPr/>
          </p:nvSpPr>
          <p:spPr>
            <a:xfrm>
              <a:off x="3637281" y="3267402"/>
              <a:ext cx="1732669" cy="523220"/>
            </a:xfrm>
            <a:prstGeom prst="rect">
              <a:avLst/>
            </a:prstGeom>
            <a:noFill/>
            <a:ln>
              <a:noFill/>
            </a:ln>
          </p:spPr>
          <p:txBody>
            <a:bodyPr spcFirstLastPara="1" wrap="square" lIns="0" tIns="0" rIns="0" bIns="0" anchor="t" anchorCtr="0">
              <a:spAutoFit/>
            </a:bodyPr>
            <a:lstStyle/>
            <a:p>
              <a:pPr marL="137160" marR="0" lvl="0" indent="-137160" algn="l" defTabSz="914400" rtl="0" eaLnBrk="1" fontAlgn="auto" latinLnBrk="0" hangingPunct="1">
                <a:lnSpc>
                  <a:spcPct val="100000"/>
                </a:lnSpc>
                <a:spcAft>
                  <a:spcPts val="600"/>
                </a:spcAft>
                <a:buClr>
                  <a:srgbClr val="D52B1E"/>
                </a:buClr>
                <a:buSzPts val="700"/>
                <a:buFont typeface="Arial"/>
                <a:buChar char="•"/>
                <a:tabLst/>
                <a:defRPr/>
              </a:pPr>
              <a: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t>Middle Housing Legislative </a:t>
              </a:r>
              <a:b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br>
              <a: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t>Landscape (Local)</a:t>
              </a:r>
              <a:endParaRPr kumimoji="0" sz="800" b="0" i="0" u="none" strike="noStrike" kern="0" cap="none" spc="0" normalizeH="0" baseline="0" noProof="0" dirty="0">
                <a:ln>
                  <a:noFill/>
                </a:ln>
                <a:solidFill>
                  <a:srgbClr val="000000"/>
                </a:solidFill>
                <a:effectLst/>
                <a:uLnTx/>
                <a:uFillTx/>
                <a:latin typeface="+mn-lt"/>
                <a:cs typeface="Arial"/>
                <a:sym typeface="Arial"/>
              </a:endParaRPr>
            </a:p>
            <a:p>
              <a:pPr marL="137160" marR="0" lvl="0" indent="-137160" algn="l" defTabSz="914400" rtl="0" eaLnBrk="1" fontAlgn="auto" latinLnBrk="0" hangingPunct="1">
                <a:lnSpc>
                  <a:spcPct val="100000"/>
                </a:lnSpc>
                <a:spcAft>
                  <a:spcPts val="600"/>
                </a:spcAft>
                <a:buClr>
                  <a:srgbClr val="D52B1E"/>
                </a:buClr>
                <a:buSzPts val="700"/>
                <a:buFont typeface="Arial"/>
                <a:buChar char="•"/>
                <a:tabLst/>
                <a:defRPr/>
              </a:pPr>
              <a: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t>AARP’s Middle Housing Publications</a:t>
              </a:r>
              <a:endParaRPr kumimoji="0" sz="800" b="0" i="0" u="none" strike="noStrike" kern="0" cap="none" spc="0" normalizeH="0" baseline="0" noProof="0" dirty="0">
                <a:ln>
                  <a:noFill/>
                </a:ln>
                <a:solidFill>
                  <a:srgbClr val="000000"/>
                </a:solidFill>
                <a:effectLst/>
                <a:uLnTx/>
                <a:uFillTx/>
                <a:latin typeface="+mn-lt"/>
                <a:cs typeface="Arial"/>
                <a:sym typeface="Arial"/>
              </a:endParaRPr>
            </a:p>
          </p:txBody>
        </p:sp>
      </p:grpSp>
      <p:sp>
        <p:nvSpPr>
          <p:cNvPr id="58" name="Google Shape;246;p2">
            <a:extLst>
              <a:ext uri="{FF2B5EF4-FFF2-40B4-BE49-F238E27FC236}">
                <a16:creationId xmlns:a16="http://schemas.microsoft.com/office/drawing/2014/main" id="{9F8F2D3F-A491-9366-9412-A8ACE98C49C0}"/>
              </a:ext>
            </a:extLst>
          </p:cNvPr>
          <p:cNvSpPr txBox="1"/>
          <p:nvPr/>
        </p:nvSpPr>
        <p:spPr>
          <a:xfrm>
            <a:off x="4567584" y="1201234"/>
            <a:ext cx="1791135" cy="923330"/>
          </a:xfrm>
          <a:prstGeom prst="rect">
            <a:avLst/>
          </a:prstGeom>
          <a:noFill/>
          <a:ln>
            <a:noFill/>
          </a:ln>
        </p:spPr>
        <p:txBody>
          <a:bodyPr spcFirstLastPara="1" wrap="square" lIns="0" tIns="0" rIns="0" bIns="0" anchor="t" anchorCtr="0">
            <a:spAutoFit/>
          </a:bodyPr>
          <a:lstStyle/>
          <a:p>
            <a:pPr marL="137160" marR="0" lvl="0" indent="-137160" algn="l" defTabSz="914400" rtl="0" eaLnBrk="1" fontAlgn="auto" latinLnBrk="0" hangingPunct="1">
              <a:lnSpc>
                <a:spcPct val="100000"/>
              </a:lnSpc>
              <a:spcAft>
                <a:spcPts val="600"/>
              </a:spcAft>
              <a:buClr>
                <a:srgbClr val="D52B1E"/>
              </a:buClr>
              <a:buSzPts val="700"/>
              <a:buFont typeface="Arial"/>
              <a:buChar char="•"/>
              <a:tabLst/>
              <a:defRPr/>
            </a:pPr>
            <a: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t>Older Adults &amp; ADUs</a:t>
            </a:r>
            <a:endParaRPr kumimoji="0" sz="800" b="0" i="0" u="none" strike="noStrike" kern="0" cap="none" spc="0" normalizeH="0" baseline="0" noProof="0" dirty="0">
              <a:ln>
                <a:noFill/>
              </a:ln>
              <a:solidFill>
                <a:srgbClr val="000000"/>
              </a:solidFill>
              <a:effectLst/>
              <a:uLnTx/>
              <a:uFillTx/>
              <a:latin typeface="+mn-lt"/>
              <a:cs typeface="Arial"/>
              <a:sym typeface="Arial"/>
            </a:endParaRPr>
          </a:p>
          <a:p>
            <a:pPr marL="137160" marR="0" lvl="0" indent="-137160" algn="l" defTabSz="914400" rtl="0" eaLnBrk="1" fontAlgn="auto" latinLnBrk="0" hangingPunct="1">
              <a:lnSpc>
                <a:spcPct val="100000"/>
              </a:lnSpc>
              <a:spcAft>
                <a:spcPts val="600"/>
              </a:spcAft>
              <a:buClr>
                <a:srgbClr val="D52B1E"/>
              </a:buClr>
              <a:buSzPts val="700"/>
              <a:buFont typeface="Arial"/>
              <a:buChar char="•"/>
              <a:tabLst/>
              <a:defRPr/>
            </a:pPr>
            <a: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t>ADU- National Discussion</a:t>
            </a:r>
            <a:endParaRPr kumimoji="0" sz="800" b="0" i="0" u="none" strike="noStrike" kern="0" cap="none" spc="0" normalizeH="0" baseline="0" noProof="0" dirty="0">
              <a:ln>
                <a:noFill/>
              </a:ln>
              <a:solidFill>
                <a:srgbClr val="000000"/>
              </a:solidFill>
              <a:effectLst/>
              <a:uLnTx/>
              <a:uFillTx/>
              <a:latin typeface="+mn-lt"/>
              <a:cs typeface="Arial"/>
              <a:sym typeface="Arial"/>
            </a:endParaRPr>
          </a:p>
          <a:p>
            <a:pPr marL="137160" marR="0" lvl="0" indent="-137160" algn="l" defTabSz="914400" rtl="0" eaLnBrk="1" fontAlgn="auto" latinLnBrk="0" hangingPunct="1">
              <a:lnSpc>
                <a:spcPct val="100000"/>
              </a:lnSpc>
              <a:spcAft>
                <a:spcPts val="600"/>
              </a:spcAft>
              <a:buClr>
                <a:srgbClr val="D52B1E"/>
              </a:buClr>
              <a:buSzPts val="700"/>
              <a:buFont typeface="Arial"/>
              <a:buChar char="•"/>
              <a:tabLst/>
              <a:defRPr/>
            </a:pPr>
            <a: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t>Poison Pills: ADU Legislation</a:t>
            </a:r>
            <a:endParaRPr kumimoji="0" sz="800" b="0" i="0" u="none" strike="noStrike" kern="0" cap="none" spc="0" normalizeH="0" baseline="0" noProof="0" dirty="0">
              <a:ln>
                <a:noFill/>
              </a:ln>
              <a:solidFill>
                <a:srgbClr val="000000"/>
              </a:solidFill>
              <a:effectLst/>
              <a:uLnTx/>
              <a:uFillTx/>
              <a:latin typeface="+mn-lt"/>
              <a:cs typeface="Arial"/>
              <a:sym typeface="Arial"/>
            </a:endParaRPr>
          </a:p>
          <a:p>
            <a:pPr marL="137160" marR="0" lvl="0" indent="-137160" algn="l" defTabSz="914400" rtl="0" eaLnBrk="1" fontAlgn="auto" latinLnBrk="0" hangingPunct="1">
              <a:lnSpc>
                <a:spcPct val="100000"/>
              </a:lnSpc>
              <a:spcAft>
                <a:spcPts val="600"/>
              </a:spcAft>
              <a:buClr>
                <a:srgbClr val="D52B1E"/>
              </a:buClr>
              <a:buSzPts val="700"/>
              <a:buFont typeface="Arial"/>
              <a:buChar char="•"/>
              <a:tabLst/>
              <a:defRPr/>
            </a:pPr>
            <a: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t>ADU Legislative Landscape [Statewide]</a:t>
            </a:r>
            <a:endParaRPr kumimoji="0" sz="800" b="0" i="0" u="none" strike="noStrike" kern="0" cap="none" spc="0" normalizeH="0" baseline="0" noProof="0" dirty="0">
              <a:ln>
                <a:noFill/>
              </a:ln>
              <a:solidFill>
                <a:srgbClr val="141313"/>
              </a:solidFill>
              <a:effectLst/>
              <a:uLnTx/>
              <a:uFillTx/>
              <a:latin typeface="+mn-lt"/>
              <a:cs typeface="Arial"/>
              <a:sym typeface="Arial"/>
            </a:endParaRPr>
          </a:p>
        </p:txBody>
      </p:sp>
      <p:sp>
        <p:nvSpPr>
          <p:cNvPr id="73" name="Google Shape;246;p2">
            <a:extLst>
              <a:ext uri="{FF2B5EF4-FFF2-40B4-BE49-F238E27FC236}">
                <a16:creationId xmlns:a16="http://schemas.microsoft.com/office/drawing/2014/main" id="{E15541F7-C53F-0E07-6FAF-AD118E8104A3}"/>
              </a:ext>
            </a:extLst>
          </p:cNvPr>
          <p:cNvSpPr txBox="1"/>
          <p:nvPr/>
        </p:nvSpPr>
        <p:spPr>
          <a:xfrm>
            <a:off x="6601025" y="1201234"/>
            <a:ext cx="1791135" cy="600164"/>
          </a:xfrm>
          <a:prstGeom prst="rect">
            <a:avLst/>
          </a:prstGeom>
          <a:noFill/>
          <a:ln>
            <a:noFill/>
          </a:ln>
        </p:spPr>
        <p:txBody>
          <a:bodyPr spcFirstLastPara="1" wrap="square" lIns="0" tIns="0" rIns="0" bIns="0" anchor="t" anchorCtr="0">
            <a:spAutoFit/>
          </a:bodyPr>
          <a:lstStyle/>
          <a:p>
            <a:pPr marL="137160" marR="0" lvl="0" indent="-137160" algn="l" defTabSz="914400" rtl="0" eaLnBrk="1" fontAlgn="auto" latinLnBrk="0" hangingPunct="1">
              <a:lnSpc>
                <a:spcPct val="100000"/>
              </a:lnSpc>
              <a:spcAft>
                <a:spcPts val="600"/>
              </a:spcAft>
              <a:buClr>
                <a:srgbClr val="D52B1E"/>
              </a:buClr>
              <a:buSzPts val="700"/>
              <a:buFont typeface="Arial"/>
              <a:buChar char="•"/>
              <a:tabLst/>
              <a:defRPr/>
            </a:pPr>
            <a: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t>ADU Legislative Landscape [Local]</a:t>
            </a:r>
            <a:endParaRPr kumimoji="0" sz="800" b="0" i="0" u="none" strike="noStrike" kern="0" cap="none" spc="0" normalizeH="0" baseline="0" noProof="0" dirty="0">
              <a:ln>
                <a:noFill/>
              </a:ln>
              <a:solidFill>
                <a:srgbClr val="000000"/>
              </a:solidFill>
              <a:effectLst/>
              <a:uLnTx/>
              <a:uFillTx/>
              <a:latin typeface="+mn-lt"/>
              <a:cs typeface="Arial"/>
              <a:sym typeface="Arial"/>
            </a:endParaRPr>
          </a:p>
          <a:p>
            <a:pPr marL="137160" marR="0" lvl="0" indent="-137160" algn="l" defTabSz="914400" rtl="0" eaLnBrk="1" fontAlgn="auto" latinLnBrk="0" hangingPunct="1">
              <a:lnSpc>
                <a:spcPct val="100000"/>
              </a:lnSpc>
              <a:spcAft>
                <a:spcPts val="600"/>
              </a:spcAft>
              <a:buClr>
                <a:srgbClr val="D52B1E"/>
              </a:buClr>
              <a:buSzPts val="700"/>
              <a:buFont typeface="Arial"/>
              <a:buChar char="•"/>
              <a:tabLst/>
              <a:defRPr/>
            </a:pPr>
            <a: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t>AARP’s ADU Publications</a:t>
            </a:r>
          </a:p>
          <a:p>
            <a:pPr marL="137160" marR="0" lvl="0" indent="-137160" algn="l" defTabSz="914400" rtl="0" eaLnBrk="1" fontAlgn="auto" latinLnBrk="0" hangingPunct="1">
              <a:lnSpc>
                <a:spcPct val="100000"/>
              </a:lnSpc>
              <a:spcAft>
                <a:spcPts val="600"/>
              </a:spcAft>
              <a:buClr>
                <a:srgbClr val="D52B1E"/>
              </a:buClr>
              <a:buSzPts val="700"/>
              <a:buFont typeface="Arial"/>
              <a:buChar char="•"/>
              <a:tabLst/>
              <a:defRPr/>
            </a:pPr>
            <a:r>
              <a:rPr kumimoji="0" lang="en-US" sz="800" b="0" i="0" u="none" strike="noStrike" kern="0" cap="none" spc="0" normalizeH="0" baseline="0" noProof="0" dirty="0">
                <a:ln>
                  <a:noFill/>
                </a:ln>
                <a:solidFill>
                  <a:srgbClr val="141313"/>
                </a:solidFill>
                <a:effectLst/>
                <a:uLnTx/>
                <a:uFillTx/>
                <a:latin typeface="+mn-lt"/>
                <a:cs typeface="Arial"/>
                <a:sym typeface="Arial"/>
              </a:rPr>
              <a:t>AARP Florida ADU Project</a:t>
            </a:r>
            <a:endParaRPr kumimoji="0" sz="800" b="0" i="0" u="none" strike="noStrike" kern="0" cap="none" spc="0" normalizeH="0" baseline="0" noProof="0" dirty="0">
              <a:ln>
                <a:noFill/>
              </a:ln>
              <a:solidFill>
                <a:srgbClr val="141313"/>
              </a:solidFill>
              <a:effectLst/>
              <a:uLnTx/>
              <a:uFillTx/>
              <a:latin typeface="+mn-lt"/>
              <a:cs typeface="Arial"/>
              <a:sym typeface="Arial"/>
            </a:endParaRPr>
          </a:p>
        </p:txBody>
      </p:sp>
      <p:pic>
        <p:nvPicPr>
          <p:cNvPr id="75" name="Google Shape;231;p2">
            <a:extLst>
              <a:ext uri="{FF2B5EF4-FFF2-40B4-BE49-F238E27FC236}">
                <a16:creationId xmlns:a16="http://schemas.microsoft.com/office/drawing/2014/main" id="{32FA1D3D-F3FB-C2D3-7526-C62BC4129998}"/>
              </a:ext>
            </a:extLst>
          </p:cNvPr>
          <p:cNvPicPr preferRelativeResize="0"/>
          <p:nvPr/>
        </p:nvPicPr>
        <p:blipFill rotWithShape="1">
          <a:blip r:embed="rId3">
            <a:alphaModFix/>
          </a:blip>
          <a:srcRect/>
          <a:stretch/>
        </p:blipFill>
        <p:spPr>
          <a:xfrm>
            <a:off x="3730230" y="461038"/>
            <a:ext cx="300330" cy="300330"/>
          </a:xfrm>
          <a:prstGeom prst="rect">
            <a:avLst/>
          </a:prstGeom>
          <a:noFill/>
          <a:ln>
            <a:noFill/>
          </a:ln>
        </p:spPr>
      </p:pic>
      <p:pic>
        <p:nvPicPr>
          <p:cNvPr id="76" name="Google Shape;233;p2">
            <a:extLst>
              <a:ext uri="{FF2B5EF4-FFF2-40B4-BE49-F238E27FC236}">
                <a16:creationId xmlns:a16="http://schemas.microsoft.com/office/drawing/2014/main" id="{E826079B-F9FE-5F74-5E9E-944647638B16}"/>
              </a:ext>
            </a:extLst>
          </p:cNvPr>
          <p:cNvPicPr preferRelativeResize="0"/>
          <p:nvPr/>
        </p:nvPicPr>
        <p:blipFill rotWithShape="1">
          <a:blip r:embed="rId4">
            <a:alphaModFix/>
          </a:blip>
          <a:srcRect/>
          <a:stretch/>
        </p:blipFill>
        <p:spPr>
          <a:xfrm>
            <a:off x="8409983" y="481490"/>
            <a:ext cx="259427" cy="259427"/>
          </a:xfrm>
          <a:prstGeom prst="rect">
            <a:avLst/>
          </a:prstGeom>
          <a:noFill/>
          <a:ln>
            <a:noFill/>
          </a:ln>
        </p:spPr>
      </p:pic>
      <p:pic>
        <p:nvPicPr>
          <p:cNvPr id="77" name="Google Shape;235;p2" descr="Neighborhood with solid fill">
            <a:extLst>
              <a:ext uri="{FF2B5EF4-FFF2-40B4-BE49-F238E27FC236}">
                <a16:creationId xmlns:a16="http://schemas.microsoft.com/office/drawing/2014/main" id="{FD698CA8-95DC-2D49-96BD-F5CDED4893C0}"/>
              </a:ext>
            </a:extLst>
          </p:cNvPr>
          <p:cNvPicPr preferRelativeResize="0"/>
          <p:nvPr/>
        </p:nvPicPr>
        <p:blipFill rotWithShape="1">
          <a:blip r:embed="rId5">
            <a:alphaModFix/>
          </a:blip>
          <a:srcRect/>
          <a:stretch/>
        </p:blipFill>
        <p:spPr>
          <a:xfrm>
            <a:off x="5500266" y="2441063"/>
            <a:ext cx="331002" cy="331002"/>
          </a:xfrm>
          <a:prstGeom prst="rect">
            <a:avLst/>
          </a:prstGeom>
          <a:noFill/>
          <a:ln>
            <a:noFill/>
          </a:ln>
        </p:spPr>
      </p:pic>
      <p:pic>
        <p:nvPicPr>
          <p:cNvPr id="78" name="Google Shape;237;p2">
            <a:extLst>
              <a:ext uri="{FF2B5EF4-FFF2-40B4-BE49-F238E27FC236}">
                <a16:creationId xmlns:a16="http://schemas.microsoft.com/office/drawing/2014/main" id="{7739A3A4-C6D1-14B8-FF16-BF2A40ACA7B6}"/>
              </a:ext>
            </a:extLst>
          </p:cNvPr>
          <p:cNvPicPr preferRelativeResize="0"/>
          <p:nvPr/>
        </p:nvPicPr>
        <p:blipFill rotWithShape="1">
          <a:blip r:embed="rId6">
            <a:alphaModFix/>
          </a:blip>
          <a:srcRect/>
          <a:stretch/>
        </p:blipFill>
        <p:spPr>
          <a:xfrm>
            <a:off x="8425396" y="2570691"/>
            <a:ext cx="228600" cy="228600"/>
          </a:xfrm>
          <a:prstGeom prst="rect">
            <a:avLst/>
          </a:prstGeom>
          <a:noFill/>
          <a:ln>
            <a:noFill/>
          </a:ln>
        </p:spPr>
      </p:pic>
    </p:spTree>
    <p:extLst>
      <p:ext uri="{BB962C8B-B14F-4D97-AF65-F5344CB8AC3E}">
        <p14:creationId xmlns:p14="http://schemas.microsoft.com/office/powerpoint/2010/main" val="4321044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153"/>
        <p:cNvGrpSpPr/>
        <p:nvPr/>
      </p:nvGrpSpPr>
      <p:grpSpPr>
        <a:xfrm>
          <a:off x="0" y="0"/>
          <a:ext cx="0" cy="0"/>
          <a:chOff x="0" y="0"/>
          <a:chExt cx="0" cy="0"/>
        </a:xfrm>
      </p:grpSpPr>
      <p:sp>
        <p:nvSpPr>
          <p:cNvPr id="1154" name="Google Shape;1154;p18"/>
          <p:cNvSpPr/>
          <p:nvPr/>
        </p:nvSpPr>
        <p:spPr>
          <a:xfrm>
            <a:off x="2375336" y="958424"/>
            <a:ext cx="6768665" cy="153353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155" name="Google Shape;1155;p18"/>
          <p:cNvSpPr/>
          <p:nvPr/>
        </p:nvSpPr>
        <p:spPr>
          <a:xfrm>
            <a:off x="1" y="958424"/>
            <a:ext cx="2375337" cy="3558014"/>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grpSp>
        <p:nvGrpSpPr>
          <p:cNvPr id="3" name="Group 2">
            <a:extLst>
              <a:ext uri="{FF2B5EF4-FFF2-40B4-BE49-F238E27FC236}">
                <a16:creationId xmlns:a16="http://schemas.microsoft.com/office/drawing/2014/main" id="{417A30E0-0467-91EC-7C6E-E4A8545609F0}"/>
              </a:ext>
            </a:extLst>
          </p:cNvPr>
          <p:cNvGrpSpPr/>
          <p:nvPr/>
        </p:nvGrpSpPr>
        <p:grpSpPr>
          <a:xfrm>
            <a:off x="352629" y="1137514"/>
            <a:ext cx="1879928" cy="3199834"/>
            <a:chOff x="352629" y="1143014"/>
            <a:chExt cx="1879928" cy="3199834"/>
          </a:xfrm>
        </p:grpSpPr>
        <p:sp>
          <p:nvSpPr>
            <p:cNvPr id="1157" name="Google Shape;1157;p18"/>
            <p:cNvSpPr txBox="1"/>
            <p:nvPr/>
          </p:nvSpPr>
          <p:spPr>
            <a:xfrm>
              <a:off x="352629" y="1143014"/>
              <a:ext cx="1879928" cy="369332"/>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2"/>
                </a:buClr>
                <a:buSzPts val="1200"/>
                <a:buFont typeface="Arial"/>
                <a:buNone/>
              </a:pPr>
              <a:r>
                <a:rPr lang="en-US" sz="1200" b="1" i="0" u="none" strike="noStrike" cap="none" dirty="0">
                  <a:solidFill>
                    <a:schemeClr val="dk2"/>
                  </a:solidFill>
                  <a:latin typeface="Arial"/>
                  <a:ea typeface="Arial"/>
                  <a:cs typeface="Arial"/>
                  <a:sym typeface="Arial"/>
                </a:rPr>
                <a:t>Transit Oriented Development (TOD): </a:t>
              </a:r>
              <a:endParaRPr dirty="0"/>
            </a:p>
          </p:txBody>
        </p:sp>
        <p:sp>
          <p:nvSpPr>
            <p:cNvPr id="1158" name="Google Shape;1158;p18"/>
            <p:cNvSpPr txBox="1"/>
            <p:nvPr/>
          </p:nvSpPr>
          <p:spPr>
            <a:xfrm>
              <a:off x="352629" y="1572859"/>
              <a:ext cx="1669721" cy="2769989"/>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141313"/>
                </a:buClr>
                <a:buSzPts val="900"/>
                <a:buFont typeface="Arial"/>
                <a:buNone/>
              </a:pPr>
              <a:r>
                <a:rPr lang="en-US" sz="900" b="0" i="0" u="none" strike="noStrike" cap="none" dirty="0">
                  <a:solidFill>
                    <a:srgbClr val="141313"/>
                  </a:solidFill>
                  <a:latin typeface="Arial"/>
                  <a:ea typeface="Arial"/>
                  <a:cs typeface="Arial"/>
                  <a:sym typeface="Arial"/>
                </a:rPr>
                <a:t>Land use planning approach that aims to create sustainable, walkable communities with high-quality public transportation. Mostly local legislative efforts that have been successful (E.g. Madison, Wisconsin). April 2024, the Federal Transit Administration (FTA) awarded TOD planning grants to 20 projects in 16 states. Currently Colorado, Washington, and Connecticut it legislating a statewide TOD bill. In Maryland, in 2023 under HB 12 the TOD Capital Grant and Revolving Loan Fund was established to to promote the equitable and inclusive development of TODs throughout the State. </a:t>
              </a:r>
              <a:endParaRPr dirty="0"/>
            </a:p>
          </p:txBody>
        </p:sp>
      </p:grpSp>
      <p:sp>
        <p:nvSpPr>
          <p:cNvPr id="1159" name="Google Shape;1159;p18"/>
          <p:cNvSpPr txBox="1"/>
          <p:nvPr/>
        </p:nvSpPr>
        <p:spPr>
          <a:xfrm>
            <a:off x="2665976" y="1082661"/>
            <a:ext cx="971078" cy="184666"/>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FFFFFF"/>
              </a:buClr>
              <a:buSzPts val="1200"/>
              <a:buFont typeface="Arial"/>
              <a:buNone/>
            </a:pPr>
            <a:r>
              <a:rPr lang="en-US" sz="1200" b="1" i="0" u="none" strike="noStrike" cap="none" dirty="0">
                <a:solidFill>
                  <a:srgbClr val="FFFFFF"/>
                </a:solidFill>
                <a:latin typeface="Arial"/>
                <a:ea typeface="Arial"/>
                <a:cs typeface="Arial"/>
                <a:sym typeface="Arial"/>
              </a:rPr>
              <a:t>Tiny Homes: </a:t>
            </a:r>
            <a:endParaRPr dirty="0"/>
          </a:p>
        </p:txBody>
      </p:sp>
      <p:sp>
        <p:nvSpPr>
          <p:cNvPr id="1160" name="Google Shape;1160;p18"/>
          <p:cNvSpPr txBox="1"/>
          <p:nvPr/>
        </p:nvSpPr>
        <p:spPr>
          <a:xfrm>
            <a:off x="2665976" y="1398222"/>
            <a:ext cx="4040802" cy="969496"/>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FFFFFF"/>
              </a:buClr>
              <a:buSzPts val="900"/>
              <a:buFont typeface="Arial"/>
              <a:buNone/>
            </a:pPr>
            <a:r>
              <a:rPr lang="en-US" sz="900" b="0" i="0" u="none" strike="noStrike" cap="none" dirty="0">
                <a:solidFill>
                  <a:srgbClr val="FFFFFF"/>
                </a:solidFill>
                <a:latin typeface="Arial"/>
                <a:ea typeface="Arial"/>
                <a:cs typeface="Arial"/>
                <a:sym typeface="Arial"/>
              </a:rPr>
              <a:t>A tiny home is a small house or mobile home that is usually less than 500 square feet, excluding lofts. Tiny homes are designed to be space efficient and ergonomic. They can be built on a permanent foundation or a mobile platform. States like </a:t>
            </a:r>
            <a:r>
              <a:rPr lang="en-US" sz="900" b="1" i="0" u="none" strike="noStrike" cap="none" dirty="0">
                <a:solidFill>
                  <a:srgbClr val="FFFFFF"/>
                </a:solidFill>
                <a:latin typeface="Arial"/>
                <a:ea typeface="Arial"/>
                <a:cs typeface="Arial"/>
                <a:sym typeface="Arial"/>
              </a:rPr>
              <a:t>Montana</a:t>
            </a:r>
            <a:r>
              <a:rPr lang="en-US" sz="900" b="0" i="0" u="none" strike="noStrike" cap="none" dirty="0">
                <a:solidFill>
                  <a:srgbClr val="FFFFFF"/>
                </a:solidFill>
                <a:latin typeface="Arial"/>
                <a:ea typeface="Arial"/>
                <a:cs typeface="Arial"/>
                <a:sym typeface="Arial"/>
              </a:rPr>
              <a:t> recently passed a Tiny House Legislation. </a:t>
            </a:r>
            <a:r>
              <a:rPr lang="en-US" sz="900" b="1" i="0" u="none" strike="noStrike" cap="none" dirty="0">
                <a:solidFill>
                  <a:srgbClr val="FFFFFF"/>
                </a:solidFill>
                <a:latin typeface="Arial"/>
                <a:ea typeface="Arial"/>
                <a:cs typeface="Arial"/>
                <a:sym typeface="Arial"/>
              </a:rPr>
              <a:t>Maryland</a:t>
            </a:r>
            <a:r>
              <a:rPr lang="en-US" sz="900" b="0" i="0" u="none" strike="noStrike" cap="none" dirty="0">
                <a:solidFill>
                  <a:srgbClr val="FFFFFF"/>
                </a:solidFill>
                <a:latin typeface="Arial"/>
                <a:ea typeface="Arial"/>
                <a:cs typeface="Arial"/>
                <a:sym typeface="Arial"/>
              </a:rPr>
              <a:t> does not have a statewide tiny house legislation. Vermont and </a:t>
            </a:r>
            <a:r>
              <a:rPr lang="en-US" sz="900" b="1" i="0" u="none" strike="noStrike" cap="none" dirty="0">
                <a:solidFill>
                  <a:srgbClr val="FFFFFF"/>
                </a:solidFill>
                <a:latin typeface="Arial"/>
                <a:ea typeface="Arial"/>
                <a:cs typeface="Arial"/>
                <a:sym typeface="Arial"/>
              </a:rPr>
              <a:t>Massachusetts</a:t>
            </a:r>
            <a:r>
              <a:rPr lang="en-US" sz="900" b="0" i="0" u="none" strike="noStrike" cap="none" dirty="0">
                <a:solidFill>
                  <a:srgbClr val="FFFFFF"/>
                </a:solidFill>
                <a:latin typeface="Arial"/>
                <a:ea typeface="Arial"/>
                <a:cs typeface="Arial"/>
                <a:sym typeface="Arial"/>
              </a:rPr>
              <a:t> have strong Tiny Homes legislation in the north-east. </a:t>
            </a:r>
            <a:r>
              <a:rPr lang="en-US" sz="900" b="1" i="0" u="none" strike="noStrike" cap="none" dirty="0">
                <a:solidFill>
                  <a:srgbClr val="FFFFFF"/>
                </a:solidFill>
                <a:latin typeface="Arial"/>
                <a:ea typeface="Arial"/>
                <a:cs typeface="Arial"/>
                <a:sym typeface="Arial"/>
              </a:rPr>
              <a:t>Texas and Pennsylvania</a:t>
            </a:r>
            <a:r>
              <a:rPr lang="en-US" sz="900" b="0" i="0" u="none" strike="noStrike" cap="none" dirty="0">
                <a:solidFill>
                  <a:srgbClr val="FFFFFF"/>
                </a:solidFill>
                <a:latin typeface="Arial"/>
                <a:ea typeface="Arial"/>
                <a:cs typeface="Arial"/>
                <a:sym typeface="Arial"/>
              </a:rPr>
              <a:t>, while it does not have statewide legislation, has strong local rules on the issue.</a:t>
            </a:r>
            <a:endParaRPr dirty="0"/>
          </a:p>
        </p:txBody>
      </p:sp>
      <p:sp>
        <p:nvSpPr>
          <p:cNvPr id="1161" name="Google Shape;1161;p18"/>
          <p:cNvSpPr txBox="1"/>
          <p:nvPr/>
        </p:nvSpPr>
        <p:spPr>
          <a:xfrm>
            <a:off x="7137272" y="1353744"/>
            <a:ext cx="1647953" cy="807913"/>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FFFFFF"/>
              </a:buClr>
              <a:buSzPts val="1100"/>
              <a:buFont typeface="Arial"/>
              <a:buNone/>
            </a:pPr>
            <a:r>
              <a:rPr lang="en-US" sz="1100" b="1" i="0" u="none" strike="noStrike" cap="none" dirty="0">
                <a:solidFill>
                  <a:srgbClr val="FFFFFF"/>
                </a:solidFill>
                <a:latin typeface="Arial"/>
                <a:ea typeface="Arial"/>
                <a:cs typeface="Arial"/>
                <a:sym typeface="Arial"/>
              </a:rPr>
              <a:t>For more visit:</a:t>
            </a:r>
            <a:endParaRPr dirty="0"/>
          </a:p>
          <a:p>
            <a:pPr marL="0" marR="0" lvl="0" indent="0" algn="l" rtl="0">
              <a:lnSpc>
                <a:spcPct val="100000"/>
              </a:lnSpc>
              <a:spcBef>
                <a:spcPts val="1200"/>
              </a:spcBef>
              <a:spcAft>
                <a:spcPts val="0"/>
              </a:spcAft>
              <a:buClr>
                <a:srgbClr val="FFFFFF"/>
              </a:buClr>
              <a:buSzPts val="1050"/>
              <a:buFont typeface="Arial"/>
              <a:buNone/>
            </a:pPr>
            <a:r>
              <a:rPr lang="en-US" sz="1050" b="0" i="0" u="sng" strike="noStrike" cap="none" dirty="0">
                <a:solidFill>
                  <a:srgbClr val="FFFFFF"/>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https://www.tinysociety.co/articles/tiny-house-laws-united-states/</a:t>
            </a:r>
            <a:endParaRPr sz="1100" b="1" i="0" u="none" strike="noStrike" cap="none" dirty="0">
              <a:solidFill>
                <a:srgbClr val="FFFFFF"/>
              </a:solidFill>
              <a:latin typeface="Arial"/>
              <a:ea typeface="Arial"/>
              <a:cs typeface="Arial"/>
              <a:sym typeface="Arial"/>
            </a:endParaRPr>
          </a:p>
        </p:txBody>
      </p:sp>
      <p:grpSp>
        <p:nvGrpSpPr>
          <p:cNvPr id="5" name="Group 4">
            <a:extLst>
              <a:ext uri="{FF2B5EF4-FFF2-40B4-BE49-F238E27FC236}">
                <a16:creationId xmlns:a16="http://schemas.microsoft.com/office/drawing/2014/main" id="{D074A064-F704-DE87-EAED-31BFE94062E5}"/>
              </a:ext>
            </a:extLst>
          </p:cNvPr>
          <p:cNvGrpSpPr/>
          <p:nvPr/>
        </p:nvGrpSpPr>
        <p:grpSpPr>
          <a:xfrm>
            <a:off x="7137272" y="729824"/>
            <a:ext cx="457199" cy="457199"/>
            <a:chOff x="7137272" y="1247170"/>
            <a:chExt cx="457199" cy="457199"/>
          </a:xfrm>
        </p:grpSpPr>
        <p:sp>
          <p:nvSpPr>
            <p:cNvPr id="1162" name="Google Shape;1162;p18"/>
            <p:cNvSpPr/>
            <p:nvPr/>
          </p:nvSpPr>
          <p:spPr>
            <a:xfrm>
              <a:off x="7137272" y="1247170"/>
              <a:ext cx="457199" cy="457199"/>
            </a:xfrm>
            <a:prstGeom prst="ellipse">
              <a:avLst/>
            </a:prstGeom>
            <a:solidFill>
              <a:schemeClr val="bg1">
                <a:lumMod val="9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pic>
          <p:nvPicPr>
            <p:cNvPr id="1163" name="Google Shape;1163;p18"/>
            <p:cNvPicPr preferRelativeResize="0"/>
            <p:nvPr/>
          </p:nvPicPr>
          <p:blipFill rotWithShape="1">
            <a:blip r:embed="rId4">
              <a:alphaModFix/>
            </a:blip>
            <a:srcRect/>
            <a:stretch/>
          </p:blipFill>
          <p:spPr>
            <a:xfrm>
              <a:off x="7251571" y="1361469"/>
              <a:ext cx="228600" cy="228600"/>
            </a:xfrm>
            <a:prstGeom prst="rect">
              <a:avLst/>
            </a:prstGeom>
            <a:noFill/>
            <a:ln>
              <a:noFill/>
            </a:ln>
          </p:spPr>
        </p:pic>
      </p:grpSp>
      <p:sp>
        <p:nvSpPr>
          <p:cNvPr id="1164" name="Google Shape;1164;p18"/>
          <p:cNvSpPr txBox="1"/>
          <p:nvPr/>
        </p:nvSpPr>
        <p:spPr>
          <a:xfrm>
            <a:off x="2665975" y="3132453"/>
            <a:ext cx="2070411" cy="169277"/>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2"/>
              </a:buClr>
              <a:buSzPts val="1100"/>
              <a:buFont typeface="Arial"/>
              <a:buNone/>
            </a:pPr>
            <a:r>
              <a:rPr lang="en-US" sz="1100" b="1" i="0" u="none" strike="noStrike" cap="none" dirty="0">
                <a:solidFill>
                  <a:schemeClr val="dk2"/>
                </a:solidFill>
                <a:latin typeface="Arial"/>
                <a:ea typeface="Arial"/>
                <a:cs typeface="Arial"/>
                <a:sym typeface="Arial"/>
              </a:rPr>
              <a:t>Universal design in housing : </a:t>
            </a:r>
            <a:endParaRPr dirty="0"/>
          </a:p>
        </p:txBody>
      </p:sp>
      <p:sp>
        <p:nvSpPr>
          <p:cNvPr id="1165" name="Google Shape;1165;p18"/>
          <p:cNvSpPr txBox="1"/>
          <p:nvPr/>
        </p:nvSpPr>
        <p:spPr>
          <a:xfrm>
            <a:off x="2665976" y="3410588"/>
            <a:ext cx="3364954" cy="1107996"/>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1"/>
              </a:buClr>
              <a:buSzPts val="900"/>
              <a:buFont typeface="Arial"/>
              <a:buNone/>
            </a:pPr>
            <a:r>
              <a:rPr lang="en-US" sz="900" b="0" i="0" u="none" strike="noStrike" cap="none" dirty="0">
                <a:solidFill>
                  <a:schemeClr val="dk1"/>
                </a:solidFill>
                <a:latin typeface="Arial"/>
                <a:ea typeface="Arial"/>
                <a:cs typeface="Arial"/>
                <a:sym typeface="Arial"/>
              </a:rPr>
              <a:t>Universal design is a design technique which creates public and private spaces for equal access by individuals of all ages and abilities. Such features can be incorporated into private homes and residential facilities to facilitate aging in place and those with disabilities and mobility issues. Prince George’s County, MD passed a universal design legislation, and Rhode Island is currently legislating a statewide universal design legislation. AARP is currently working on a model universal design ordinance. </a:t>
            </a:r>
            <a:endParaRPr dirty="0"/>
          </a:p>
        </p:txBody>
      </p:sp>
      <p:sp>
        <p:nvSpPr>
          <p:cNvPr id="1166" name="Google Shape;1166;p18"/>
          <p:cNvSpPr txBox="1"/>
          <p:nvPr/>
        </p:nvSpPr>
        <p:spPr>
          <a:xfrm>
            <a:off x="6581252" y="3132453"/>
            <a:ext cx="2070411" cy="169277"/>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2"/>
              </a:buClr>
              <a:buSzPts val="1100"/>
              <a:buFont typeface="Arial"/>
              <a:buNone/>
            </a:pPr>
            <a:r>
              <a:rPr lang="en-US" sz="1100" b="1" i="0" u="none" strike="noStrike" cap="none" dirty="0">
                <a:solidFill>
                  <a:schemeClr val="dk2"/>
                </a:solidFill>
                <a:latin typeface="Arial"/>
                <a:ea typeface="Arial"/>
                <a:cs typeface="Arial"/>
                <a:sym typeface="Arial"/>
              </a:rPr>
              <a:t>Manufactured Housing: </a:t>
            </a:r>
            <a:endParaRPr dirty="0"/>
          </a:p>
        </p:txBody>
      </p:sp>
      <p:sp>
        <p:nvSpPr>
          <p:cNvPr id="1167" name="Google Shape;1167;p18"/>
          <p:cNvSpPr txBox="1"/>
          <p:nvPr/>
        </p:nvSpPr>
        <p:spPr>
          <a:xfrm>
            <a:off x="6581252" y="3410588"/>
            <a:ext cx="2070411" cy="830997"/>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1"/>
              </a:buClr>
              <a:buSzPts val="900"/>
              <a:buFont typeface="Arial"/>
              <a:buNone/>
            </a:pPr>
            <a:r>
              <a:rPr lang="en-US" sz="900" b="0" i="0" u="none" strike="noStrike" cap="none" dirty="0">
                <a:solidFill>
                  <a:schemeClr val="dk1"/>
                </a:solidFill>
                <a:latin typeface="Arial"/>
                <a:ea typeface="Arial"/>
                <a:cs typeface="Arial"/>
                <a:sym typeface="Arial"/>
              </a:rPr>
              <a:t>Manufactured housing, also known as a mobile home, is a single-family home built in a factory and transported to a property. Southern states have strong pipeline to produce manufactured housing. </a:t>
            </a:r>
            <a:endParaRPr dirty="0"/>
          </a:p>
        </p:txBody>
      </p:sp>
      <p:cxnSp>
        <p:nvCxnSpPr>
          <p:cNvPr id="1168" name="Google Shape;1168;p18"/>
          <p:cNvCxnSpPr/>
          <p:nvPr/>
        </p:nvCxnSpPr>
        <p:spPr>
          <a:xfrm>
            <a:off x="6306091" y="2491954"/>
            <a:ext cx="0" cy="2024484"/>
          </a:xfrm>
          <a:prstGeom prst="straightConnector1">
            <a:avLst/>
          </a:prstGeom>
          <a:noFill/>
          <a:ln w="9525" cap="flat" cmpd="sng">
            <a:solidFill>
              <a:srgbClr val="D9D9D9"/>
            </a:solidFill>
            <a:prstDash val="solid"/>
            <a:round/>
            <a:headEnd type="none" w="sm" len="sm"/>
            <a:tailEnd type="none" w="sm" len="sm"/>
          </a:ln>
        </p:spPr>
      </p:cxnSp>
      <p:pic>
        <p:nvPicPr>
          <p:cNvPr id="1169" name="Google Shape;1169;p18"/>
          <p:cNvPicPr preferRelativeResize="0"/>
          <p:nvPr/>
        </p:nvPicPr>
        <p:blipFill rotWithShape="1">
          <a:blip r:embed="rId5">
            <a:alphaModFix/>
          </a:blip>
          <a:srcRect/>
          <a:stretch/>
        </p:blipFill>
        <p:spPr>
          <a:xfrm>
            <a:off x="6581252" y="2686994"/>
            <a:ext cx="285330" cy="285330"/>
          </a:xfrm>
          <a:prstGeom prst="rect">
            <a:avLst/>
          </a:prstGeom>
          <a:noFill/>
          <a:ln>
            <a:noFill/>
          </a:ln>
        </p:spPr>
      </p:pic>
      <p:pic>
        <p:nvPicPr>
          <p:cNvPr id="1170" name="Google Shape;1170;p18"/>
          <p:cNvPicPr preferRelativeResize="0"/>
          <p:nvPr/>
        </p:nvPicPr>
        <p:blipFill rotWithShape="1">
          <a:blip r:embed="rId6">
            <a:alphaModFix/>
          </a:blip>
          <a:srcRect/>
          <a:stretch/>
        </p:blipFill>
        <p:spPr>
          <a:xfrm>
            <a:off x="2650498" y="2615242"/>
            <a:ext cx="428838" cy="428835"/>
          </a:xfrm>
          <a:prstGeom prst="rect">
            <a:avLst/>
          </a:prstGeom>
          <a:noFill/>
          <a:ln>
            <a:noFill/>
          </a:ln>
        </p:spPr>
      </p:pic>
      <p:cxnSp>
        <p:nvCxnSpPr>
          <p:cNvPr id="1171" name="Google Shape;1171;p18"/>
          <p:cNvCxnSpPr/>
          <p:nvPr/>
        </p:nvCxnSpPr>
        <p:spPr>
          <a:xfrm>
            <a:off x="6922025" y="958424"/>
            <a:ext cx="0" cy="1533530"/>
          </a:xfrm>
          <a:prstGeom prst="straightConnector1">
            <a:avLst/>
          </a:prstGeom>
          <a:noFill/>
          <a:ln w="9525" cap="flat" cmpd="sng">
            <a:solidFill>
              <a:srgbClr val="9F2016"/>
            </a:solidFill>
            <a:prstDash val="solid"/>
            <a:round/>
            <a:headEnd type="none" w="sm" len="sm"/>
            <a:tailEnd type="none" w="sm" len="sm"/>
          </a:ln>
        </p:spPr>
      </p:cxnSp>
      <p:sp>
        <p:nvSpPr>
          <p:cNvPr id="2" name="Google Shape;724;p34">
            <a:extLst>
              <a:ext uri="{FF2B5EF4-FFF2-40B4-BE49-F238E27FC236}">
                <a16:creationId xmlns:a16="http://schemas.microsoft.com/office/drawing/2014/main" id="{61E2C72D-5A7D-7BCA-8111-8A59BBED2A98}"/>
              </a:ext>
            </a:extLst>
          </p:cNvPr>
          <p:cNvSpPr txBox="1">
            <a:spLocks/>
          </p:cNvSpPr>
          <p:nvPr/>
        </p:nvSpPr>
        <p:spPr>
          <a:xfrm>
            <a:off x="352629" y="343913"/>
            <a:ext cx="8438744" cy="369332"/>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EC1300"/>
              </a:buClr>
              <a:buSzPts val="2800"/>
              <a:buFont typeface="Arial"/>
              <a:buNone/>
              <a:defRPr sz="2800" b="1" i="0" u="none" strike="noStrike" cap="none">
                <a:solidFill>
                  <a:srgbClr val="EC13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defTabSz="457200">
              <a:spcBef>
                <a:spcPct val="0"/>
              </a:spcBef>
              <a:defRPr/>
            </a:pPr>
            <a:r>
              <a:rPr lang="en-US" sz="2400" kern="1200" dirty="0">
                <a:solidFill>
                  <a:schemeClr val="bg2"/>
                </a:solidFill>
                <a:ea typeface="+mj-ea"/>
              </a:rPr>
              <a:t>Other Zoning Initiatives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926"/>
        <p:cNvGrpSpPr/>
        <p:nvPr/>
      </p:nvGrpSpPr>
      <p:grpSpPr>
        <a:xfrm>
          <a:off x="0" y="0"/>
          <a:ext cx="0" cy="0"/>
          <a:chOff x="0" y="0"/>
          <a:chExt cx="0" cy="0"/>
        </a:xfrm>
      </p:grpSpPr>
      <p:sp>
        <p:nvSpPr>
          <p:cNvPr id="2" name="Rectangle 1">
            <a:extLst>
              <a:ext uri="{FF2B5EF4-FFF2-40B4-BE49-F238E27FC236}">
                <a16:creationId xmlns:a16="http://schemas.microsoft.com/office/drawing/2014/main" id="{D99C2352-8BA9-E027-9370-BEF70EE55778}"/>
              </a:ext>
            </a:extLst>
          </p:cNvPr>
          <p:cNvSpPr/>
          <p:nvPr/>
        </p:nvSpPr>
        <p:spPr>
          <a:xfrm>
            <a:off x="0" y="971550"/>
            <a:ext cx="4705350" cy="300609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5" name="Title 4">
            <a:extLst>
              <a:ext uri="{FF2B5EF4-FFF2-40B4-BE49-F238E27FC236}">
                <a16:creationId xmlns:a16="http://schemas.microsoft.com/office/drawing/2014/main" id="{31629FA6-D6F9-66DE-B20A-A5494584EF61}"/>
              </a:ext>
            </a:extLst>
          </p:cNvPr>
          <p:cNvSpPr>
            <a:spLocks noGrp="1"/>
          </p:cNvSpPr>
          <p:nvPr>
            <p:ph type="title"/>
          </p:nvPr>
        </p:nvSpPr>
        <p:spPr>
          <a:xfrm>
            <a:off x="345518" y="1809798"/>
            <a:ext cx="6498619" cy="1329595"/>
          </a:xfrm>
        </p:spPr>
        <p:txBody>
          <a:bodyPr lIns="0" tIns="0" rIns="0" bIns="0">
            <a:spAutoFit/>
          </a:bodyPr>
          <a:lstStyle/>
          <a:p>
            <a:r>
              <a:rPr lang="en-US" sz="4800" dirty="0">
                <a:solidFill>
                  <a:schemeClr val="bg1"/>
                </a:solidFill>
              </a:rPr>
              <a:t>Thank </a:t>
            </a:r>
            <a:br>
              <a:rPr lang="en-US" sz="4800" dirty="0">
                <a:solidFill>
                  <a:schemeClr val="bg1"/>
                </a:solidFill>
              </a:rPr>
            </a:br>
            <a:r>
              <a:rPr lang="en-US" sz="4800" dirty="0">
                <a:solidFill>
                  <a:schemeClr val="bg1"/>
                </a:solidFill>
              </a:rPr>
              <a:t>you!</a:t>
            </a:r>
          </a:p>
        </p:txBody>
      </p:sp>
      <p:pic>
        <p:nvPicPr>
          <p:cNvPr id="7" name="Google Shape;929;p43" descr="Image">
            <a:extLst>
              <a:ext uri="{FF2B5EF4-FFF2-40B4-BE49-F238E27FC236}">
                <a16:creationId xmlns:a16="http://schemas.microsoft.com/office/drawing/2014/main" id="{EBF97FD0-7613-470B-0D5A-0C224958467E}"/>
              </a:ext>
            </a:extLst>
          </p:cNvPr>
          <p:cNvPicPr preferRelativeResize="0"/>
          <p:nvPr/>
        </p:nvPicPr>
        <p:blipFill rotWithShape="1">
          <a:blip r:embed="rId3"/>
          <a:srcRect l="55229" r="15787" b="2174"/>
          <a:stretch/>
        </p:blipFill>
        <p:spPr>
          <a:xfrm>
            <a:off x="4572001" y="0"/>
            <a:ext cx="4572000" cy="5143500"/>
          </a:xfrm>
          <a:prstGeom prst="rect">
            <a:avLst/>
          </a:prstGeom>
        </p:spPr>
      </p:pic>
      <p:sp>
        <p:nvSpPr>
          <p:cNvPr id="8" name="Rectangle 7">
            <a:extLst>
              <a:ext uri="{FF2B5EF4-FFF2-40B4-BE49-F238E27FC236}">
                <a16:creationId xmlns:a16="http://schemas.microsoft.com/office/drawing/2014/main" id="{C0ECACA3-0073-62B5-1CC1-CE83808A5464}"/>
              </a:ext>
            </a:extLst>
          </p:cNvPr>
          <p:cNvSpPr/>
          <p:nvPr/>
        </p:nvSpPr>
        <p:spPr>
          <a:xfrm>
            <a:off x="4571999" y="-1"/>
            <a:ext cx="133351" cy="5143501"/>
          </a:xfrm>
          <a:prstGeom prst="rect">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latin typeface="+mn-lt"/>
              <a:ea typeface="+mn-ea"/>
              <a:cs typeface="+mn-cs"/>
            </a:endParaRPr>
          </a:p>
        </p:txBody>
      </p:sp>
      <p:sp>
        <p:nvSpPr>
          <p:cNvPr id="18" name="Google Shape;930;p43">
            <a:extLst>
              <a:ext uri="{FF2B5EF4-FFF2-40B4-BE49-F238E27FC236}">
                <a16:creationId xmlns:a16="http://schemas.microsoft.com/office/drawing/2014/main" id="{91E88534-9FB9-03CA-6857-31C2753F3FB1}"/>
              </a:ext>
            </a:extLst>
          </p:cNvPr>
          <p:cNvSpPr txBox="1"/>
          <p:nvPr/>
        </p:nvSpPr>
        <p:spPr>
          <a:xfrm>
            <a:off x="345518" y="4520684"/>
            <a:ext cx="4226481" cy="18466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r>
              <a:rPr kumimoji="0" lang="en-US" sz="1200" b="1" i="0" u="none" strike="noStrike" kern="0" cap="none" spc="0" normalizeH="0" baseline="0" noProof="0" dirty="0">
                <a:ln>
                  <a:noFill/>
                </a:ln>
                <a:solidFill>
                  <a:srgbClr val="C00000"/>
                </a:solidFill>
                <a:effectLst/>
                <a:uLnTx/>
                <a:uFillTx/>
                <a:latin typeface="Arial"/>
                <a:ea typeface="Arial"/>
                <a:cs typeface="Arial"/>
                <a:sym typeface="Arial"/>
              </a:rPr>
              <a:t> AARP</a:t>
            </a:r>
            <a:r>
              <a:rPr kumimoji="0" lang="en-US" sz="1200" b="1" i="0" u="none" strike="noStrike" kern="0" cap="none" spc="0" normalizeH="0" baseline="0" noProof="0" dirty="0">
                <a:ln>
                  <a:noFill/>
                </a:ln>
                <a:solidFill>
                  <a:srgbClr val="141313"/>
                </a:solidFill>
                <a:effectLst/>
                <a:uLnTx/>
                <a:uFillTx/>
                <a:latin typeface="Arial"/>
                <a:ea typeface="Arial"/>
                <a:cs typeface="Arial"/>
                <a:sym typeface="Arial"/>
              </a:rPr>
              <a:t> Livable Communities </a:t>
            </a:r>
            <a:r>
              <a:rPr kumimoji="0" lang="en-US" sz="1200" b="1" i="0" u="none" strike="noStrike" kern="0" cap="none" spc="0" normalizeH="0" baseline="0" noProof="0" dirty="0">
                <a:ln>
                  <a:noFill/>
                </a:ln>
                <a:solidFill>
                  <a:srgbClr val="B5B5B5"/>
                </a:solidFill>
                <a:effectLst/>
                <a:uLnTx/>
                <a:uFillTx/>
                <a:latin typeface="Arial"/>
                <a:ea typeface="Arial"/>
                <a:cs typeface="Arial"/>
                <a:sym typeface="Arial"/>
              </a:rPr>
              <a:t>|</a:t>
            </a:r>
            <a:r>
              <a:rPr kumimoji="0" lang="en-US" sz="1200" b="1" i="0" u="none" strike="noStrike" kern="0" cap="none" spc="0" normalizeH="0" baseline="0" noProof="0" dirty="0">
                <a:ln>
                  <a:noFill/>
                </a:ln>
                <a:solidFill>
                  <a:srgbClr val="141313"/>
                </a:solidFill>
                <a:effectLst/>
                <a:uLnTx/>
                <a:uFillTx/>
                <a:latin typeface="Arial"/>
                <a:ea typeface="Arial"/>
                <a:cs typeface="Arial"/>
                <a:sym typeface="Arial"/>
              </a:rPr>
              <a:t> </a:t>
            </a:r>
            <a:r>
              <a:rPr kumimoji="0" lang="en-US" sz="1200" b="1" i="1" u="none" strike="noStrike" kern="0" cap="none" spc="0" normalizeH="0" baseline="0" noProof="0" dirty="0">
                <a:ln>
                  <a:noFill/>
                </a:ln>
                <a:solidFill>
                  <a:srgbClr val="C00000"/>
                </a:solidFill>
                <a:effectLst/>
                <a:uLnTx/>
                <a:uFillTx/>
                <a:latin typeface="Arial"/>
                <a:ea typeface="Arial"/>
                <a:cs typeface="Arial"/>
                <a:sym typeface="Arial"/>
              </a:rPr>
              <a:t>AARP.org/Livable</a:t>
            </a:r>
            <a:endParaRPr kumimoji="0"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5782694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17D98B4-57B2-F549-600A-3673A177FED7}"/>
              </a:ext>
            </a:extLst>
          </p:cNvPr>
          <p:cNvSpPr/>
          <p:nvPr/>
        </p:nvSpPr>
        <p:spPr>
          <a:xfrm>
            <a:off x="0" y="1359017"/>
            <a:ext cx="9144000" cy="3123529"/>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4" name="Rectangle 43">
            <a:extLst>
              <a:ext uri="{FF2B5EF4-FFF2-40B4-BE49-F238E27FC236}">
                <a16:creationId xmlns:a16="http://schemas.microsoft.com/office/drawing/2014/main" id="{A76796A0-272F-7426-4302-DFF0B9C91A48}"/>
              </a:ext>
            </a:extLst>
          </p:cNvPr>
          <p:cNvSpPr/>
          <p:nvPr/>
        </p:nvSpPr>
        <p:spPr>
          <a:xfrm>
            <a:off x="0" y="0"/>
            <a:ext cx="9144000" cy="1359017"/>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1" name="Google Shape;274;p10">
            <a:extLst>
              <a:ext uri="{FF2B5EF4-FFF2-40B4-BE49-F238E27FC236}">
                <a16:creationId xmlns:a16="http://schemas.microsoft.com/office/drawing/2014/main" id="{4617DBDC-76BA-EB9C-8E7E-79B2082C5DB8}"/>
              </a:ext>
            </a:extLst>
          </p:cNvPr>
          <p:cNvSpPr txBox="1"/>
          <p:nvPr/>
        </p:nvSpPr>
        <p:spPr>
          <a:xfrm>
            <a:off x="4572000" y="574276"/>
            <a:ext cx="4229100" cy="430887"/>
          </a:xfrm>
          <a:prstGeom prst="rect">
            <a:avLst/>
          </a:prstGeom>
          <a:noFill/>
          <a:ln>
            <a:noFill/>
          </a:ln>
        </p:spPr>
        <p:txBody>
          <a:bodyPr spcFirstLastPara="1" wrap="square" lIns="0" tIns="0" rIns="0" bIns="0" anchor="ctr" anchorCtr="0">
            <a:spAutoFit/>
          </a:bodyPr>
          <a:lstStyle>
            <a:defPPr marR="0" lvl="0" algn="l" rtl="0">
              <a:lnSpc>
                <a:spcPct val="100000"/>
              </a:lnSpc>
              <a:spcBef>
                <a:spcPts val="0"/>
              </a:spcBef>
              <a:spcAft>
                <a:spcPts val="0"/>
              </a:spcAft>
            </a:defPPr>
            <a:lvl1pPr marL="0" indent="0">
              <a:buClr>
                <a:srgbClr val="FFFFFF"/>
              </a:buClr>
              <a:buSzPts val="2400"/>
              <a:buNone/>
              <a:defRPr sz="2400" b="1">
                <a:solidFill>
                  <a:srgbClr val="FFFFFF"/>
                </a:solidFill>
              </a:defRPr>
            </a:lvl1pPr>
          </a:lstStyle>
          <a:p>
            <a:pPr lvl="0" defTabSz="914400" eaLnBrk="1" fontAlgn="auto" latinLnBrk="0" hangingPunct="1">
              <a:spcBef>
                <a:spcPct val="0"/>
              </a:spcBef>
              <a:tabLst/>
              <a:defRPr/>
            </a:pPr>
            <a:r>
              <a:rPr lang="en-US" sz="1400" b="0" dirty="0">
                <a:solidFill>
                  <a:schemeClr val="bg1"/>
                </a:solidFill>
                <a:latin typeface="+mj-lt"/>
              </a:rPr>
              <a:t>There are several contributing factors impacting </a:t>
            </a:r>
            <a:br>
              <a:rPr lang="en-US" sz="1400" b="0" dirty="0">
                <a:solidFill>
                  <a:schemeClr val="bg1"/>
                </a:solidFill>
                <a:latin typeface="+mj-lt"/>
              </a:rPr>
            </a:br>
            <a:r>
              <a:rPr lang="en-US" sz="1400" b="0" dirty="0">
                <a:solidFill>
                  <a:schemeClr val="bg1"/>
                </a:solidFill>
                <a:latin typeface="+mj-lt"/>
              </a:rPr>
              <a:t>the lack of affordable housing, including:</a:t>
            </a:r>
          </a:p>
        </p:txBody>
      </p:sp>
      <p:cxnSp>
        <p:nvCxnSpPr>
          <p:cNvPr id="15" name="Straight Connector 14">
            <a:extLst>
              <a:ext uri="{FF2B5EF4-FFF2-40B4-BE49-F238E27FC236}">
                <a16:creationId xmlns:a16="http://schemas.microsoft.com/office/drawing/2014/main" id="{EAF60DEE-135E-89D0-A74A-A60F2DF0E826}"/>
              </a:ext>
            </a:extLst>
          </p:cNvPr>
          <p:cNvCxnSpPr>
            <a:cxnSpLocks/>
          </p:cNvCxnSpPr>
          <p:nvPr/>
        </p:nvCxnSpPr>
        <p:spPr>
          <a:xfrm flipH="1">
            <a:off x="4572000" y="375988"/>
            <a:ext cx="4572000" cy="0"/>
          </a:xfrm>
          <a:prstGeom prst="line">
            <a:avLst/>
          </a:prstGeom>
          <a:ln w="15875">
            <a:solidFill>
              <a:schemeClr val="bg2">
                <a:lumMod val="75000"/>
                <a:alpha val="44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A4255BE-41DD-5F4A-B681-732E113FB349}"/>
              </a:ext>
            </a:extLst>
          </p:cNvPr>
          <p:cNvCxnSpPr>
            <a:cxnSpLocks/>
          </p:cNvCxnSpPr>
          <p:nvPr/>
        </p:nvCxnSpPr>
        <p:spPr>
          <a:xfrm flipH="1">
            <a:off x="4572000" y="375988"/>
            <a:ext cx="360000"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69" name="Group 168">
            <a:extLst>
              <a:ext uri="{FF2B5EF4-FFF2-40B4-BE49-F238E27FC236}">
                <a16:creationId xmlns:a16="http://schemas.microsoft.com/office/drawing/2014/main" id="{F5F6C9AB-0EDD-8708-73E0-68D4D612F987}"/>
              </a:ext>
            </a:extLst>
          </p:cNvPr>
          <p:cNvGrpSpPr/>
          <p:nvPr/>
        </p:nvGrpSpPr>
        <p:grpSpPr>
          <a:xfrm>
            <a:off x="345520" y="325438"/>
            <a:ext cx="3818961" cy="738664"/>
            <a:chOff x="345520" y="325438"/>
            <a:chExt cx="3818961" cy="738664"/>
          </a:xfrm>
        </p:grpSpPr>
        <p:sp>
          <p:nvSpPr>
            <p:cNvPr id="4" name="Google Shape;274;p10">
              <a:extLst>
                <a:ext uri="{FF2B5EF4-FFF2-40B4-BE49-F238E27FC236}">
                  <a16:creationId xmlns:a16="http://schemas.microsoft.com/office/drawing/2014/main" id="{53EC7707-DA6F-F148-E831-6EA51E68DAE8}"/>
                </a:ext>
              </a:extLst>
            </p:cNvPr>
            <p:cNvSpPr txBox="1"/>
            <p:nvPr/>
          </p:nvSpPr>
          <p:spPr>
            <a:xfrm>
              <a:off x="1226821" y="325438"/>
              <a:ext cx="2937660" cy="738664"/>
            </a:xfrm>
            <a:prstGeom prst="rect">
              <a:avLst/>
            </a:prstGeom>
            <a:noFill/>
            <a:ln>
              <a:noFill/>
            </a:ln>
          </p:spPr>
          <p:txBody>
            <a:bodyPr spcFirstLastPara="1" wrap="square" lIns="0" tIns="0" rIns="0" bIns="0" anchor="ctr" anchorCtr="0">
              <a:spAutoFit/>
            </a:bodyPr>
            <a:lstStyle>
              <a:defPPr marR="0" lvl="0" algn="l" rtl="0">
                <a:lnSpc>
                  <a:spcPct val="100000"/>
                </a:lnSpc>
                <a:spcBef>
                  <a:spcPts val="0"/>
                </a:spcBef>
                <a:spcAft>
                  <a:spcPts val="0"/>
                </a:spcAft>
              </a:defPPr>
              <a:lvl1pPr marL="0" indent="0">
                <a:buClr>
                  <a:srgbClr val="FFFFFF"/>
                </a:buClr>
                <a:buSzPts val="2400"/>
                <a:buNone/>
                <a:defRPr sz="2400" b="1">
                  <a:solidFill>
                    <a:srgbClr val="FFFFFF"/>
                  </a:solidFill>
                </a:defRPr>
              </a:lvl1pPr>
            </a:lstStyle>
            <a:p>
              <a:pPr lvl="0" defTabSz="914400" eaLnBrk="1" fontAlgn="auto" latinLnBrk="0" hangingPunct="1">
                <a:tabLst/>
                <a:defRPr/>
              </a:pPr>
              <a:r>
                <a:rPr lang="en-US" dirty="0">
                  <a:solidFill>
                    <a:schemeClr val="bg1"/>
                  </a:solidFill>
                </a:rPr>
                <a:t>Factors Impacting Affordable Housing</a:t>
              </a:r>
            </a:p>
          </p:txBody>
        </p:sp>
        <p:sp>
          <p:nvSpPr>
            <p:cNvPr id="6" name="Oval 5">
              <a:extLst>
                <a:ext uri="{FF2B5EF4-FFF2-40B4-BE49-F238E27FC236}">
                  <a16:creationId xmlns:a16="http://schemas.microsoft.com/office/drawing/2014/main" id="{E66DD479-40E0-81E3-F630-AC202EF23B74}"/>
                </a:ext>
              </a:extLst>
            </p:cNvPr>
            <p:cNvSpPr/>
            <p:nvPr/>
          </p:nvSpPr>
          <p:spPr>
            <a:xfrm>
              <a:off x="345520" y="372230"/>
              <a:ext cx="645080" cy="645080"/>
            </a:xfrm>
            <a:prstGeom prst="ellipse">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p>
          </p:txBody>
        </p:sp>
        <p:grpSp>
          <p:nvGrpSpPr>
            <p:cNvPr id="166" name="Graphic 164">
              <a:extLst>
                <a:ext uri="{FF2B5EF4-FFF2-40B4-BE49-F238E27FC236}">
                  <a16:creationId xmlns:a16="http://schemas.microsoft.com/office/drawing/2014/main" id="{31639C37-DEC4-2059-6E98-0FD8918A2139}"/>
                </a:ext>
              </a:extLst>
            </p:cNvPr>
            <p:cNvGrpSpPr/>
            <p:nvPr/>
          </p:nvGrpSpPr>
          <p:grpSpPr>
            <a:xfrm>
              <a:off x="537925" y="552142"/>
              <a:ext cx="260270" cy="315736"/>
              <a:chOff x="548042" y="549175"/>
              <a:chExt cx="240035" cy="291188"/>
            </a:xfrm>
            <a:solidFill>
              <a:schemeClr val="bg1"/>
            </a:solidFill>
          </p:grpSpPr>
          <p:sp>
            <p:nvSpPr>
              <p:cNvPr id="167" name="Freeform: Shape 166">
                <a:extLst>
                  <a:ext uri="{FF2B5EF4-FFF2-40B4-BE49-F238E27FC236}">
                    <a16:creationId xmlns:a16="http://schemas.microsoft.com/office/drawing/2014/main" id="{24321738-BF6F-74CC-9BB7-7E3CD3458BCD}"/>
                  </a:ext>
                </a:extLst>
              </p:cNvPr>
              <p:cNvSpPr/>
              <p:nvPr/>
            </p:nvSpPr>
            <p:spPr>
              <a:xfrm>
                <a:off x="725117" y="777404"/>
                <a:ext cx="62960" cy="62959"/>
              </a:xfrm>
              <a:custGeom>
                <a:avLst/>
                <a:gdLst>
                  <a:gd name="connsiteX0" fmla="*/ 0 w 62960"/>
                  <a:gd name="connsiteY0" fmla="*/ 19675 h 62959"/>
                  <a:gd name="connsiteX1" fmla="*/ 0 w 62960"/>
                  <a:gd name="connsiteY1" fmla="*/ 62960 h 62959"/>
                  <a:gd name="connsiteX2" fmla="*/ 62960 w 62960"/>
                  <a:gd name="connsiteY2" fmla="*/ 0 h 62959"/>
                  <a:gd name="connsiteX3" fmla="*/ 19675 w 62960"/>
                  <a:gd name="connsiteY3" fmla="*/ 0 h 62959"/>
                  <a:gd name="connsiteX4" fmla="*/ 0 w 62960"/>
                  <a:gd name="connsiteY4" fmla="*/ 19675 h 62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60" h="62959">
                    <a:moveTo>
                      <a:pt x="0" y="19675"/>
                    </a:moveTo>
                    <a:lnTo>
                      <a:pt x="0" y="62960"/>
                    </a:lnTo>
                    <a:lnTo>
                      <a:pt x="62960" y="0"/>
                    </a:lnTo>
                    <a:lnTo>
                      <a:pt x="19675" y="0"/>
                    </a:lnTo>
                    <a:cubicBezTo>
                      <a:pt x="8826" y="0"/>
                      <a:pt x="0" y="8826"/>
                      <a:pt x="0" y="19675"/>
                    </a:cubicBezTo>
                    <a:close/>
                  </a:path>
                </a:pathLst>
              </a:custGeom>
              <a:solidFill>
                <a:schemeClr val="bg1"/>
              </a:solidFill>
              <a:ln w="3905" cap="flat">
                <a:noFill/>
                <a:prstDash val="solid"/>
                <a:miter/>
              </a:ln>
            </p:spPr>
            <p:txBody>
              <a:bodyPr rtlCol="0" anchor="ctr"/>
              <a:lstStyle/>
              <a:p>
                <a:endParaRPr lang="en-ID" dirty="0"/>
              </a:p>
            </p:txBody>
          </p:sp>
          <p:sp>
            <p:nvSpPr>
              <p:cNvPr id="168" name="Freeform: Shape 167">
                <a:extLst>
                  <a:ext uri="{FF2B5EF4-FFF2-40B4-BE49-F238E27FC236}">
                    <a16:creationId xmlns:a16="http://schemas.microsoft.com/office/drawing/2014/main" id="{45206AD0-D050-C96A-3365-48EB9B7F9368}"/>
                  </a:ext>
                </a:extLst>
              </p:cNvPr>
              <p:cNvSpPr/>
              <p:nvPr/>
            </p:nvSpPr>
            <p:spPr>
              <a:xfrm>
                <a:off x="548042" y="549175"/>
                <a:ext cx="240035" cy="291188"/>
              </a:xfrm>
              <a:custGeom>
                <a:avLst/>
                <a:gdLst>
                  <a:gd name="connsiteX0" fmla="*/ 0 w 240035"/>
                  <a:gd name="connsiteY0" fmla="*/ 0 h 291188"/>
                  <a:gd name="connsiteX1" fmla="*/ 0 w 240035"/>
                  <a:gd name="connsiteY1" fmla="*/ 251839 h 291188"/>
                  <a:gd name="connsiteX2" fmla="*/ 39350 w 240035"/>
                  <a:gd name="connsiteY2" fmla="*/ 291189 h 291188"/>
                  <a:gd name="connsiteX3" fmla="*/ 157400 w 240035"/>
                  <a:gd name="connsiteY3" fmla="*/ 291189 h 291188"/>
                  <a:gd name="connsiteX4" fmla="*/ 157400 w 240035"/>
                  <a:gd name="connsiteY4" fmla="*/ 247904 h 291188"/>
                  <a:gd name="connsiteX5" fmla="*/ 196750 w 240035"/>
                  <a:gd name="connsiteY5" fmla="*/ 208554 h 291188"/>
                  <a:gd name="connsiteX6" fmla="*/ 240035 w 240035"/>
                  <a:gd name="connsiteY6" fmla="*/ 208554 h 291188"/>
                  <a:gd name="connsiteX7" fmla="*/ 240035 w 240035"/>
                  <a:gd name="connsiteY7" fmla="*/ 0 h 291188"/>
                  <a:gd name="connsiteX8" fmla="*/ 0 w 240035"/>
                  <a:gd name="connsiteY8" fmla="*/ 0 h 291188"/>
                  <a:gd name="connsiteX9" fmla="*/ 65376 w 240035"/>
                  <a:gd name="connsiteY9" fmla="*/ 179380 h 291188"/>
                  <a:gd name="connsiteX10" fmla="*/ 41318 w 240035"/>
                  <a:gd name="connsiteY10" fmla="*/ 161334 h 291188"/>
                  <a:gd name="connsiteX11" fmla="*/ 33448 w 240035"/>
                  <a:gd name="connsiteY11" fmla="*/ 155432 h 291188"/>
                  <a:gd name="connsiteX12" fmla="*/ 45253 w 240035"/>
                  <a:gd name="connsiteY12" fmla="*/ 139692 h 291188"/>
                  <a:gd name="connsiteX13" fmla="*/ 60544 w 240035"/>
                  <a:gd name="connsiteY13" fmla="*/ 151158 h 291188"/>
                  <a:gd name="connsiteX14" fmla="*/ 83843 w 240035"/>
                  <a:gd name="connsiteY14" fmla="*/ 116212 h 291188"/>
                  <a:gd name="connsiteX15" fmla="*/ 100213 w 240035"/>
                  <a:gd name="connsiteY15" fmla="*/ 127123 h 291188"/>
                  <a:gd name="connsiteX16" fmla="*/ 65376 w 240035"/>
                  <a:gd name="connsiteY16" fmla="*/ 179380 h 291188"/>
                  <a:gd name="connsiteX17" fmla="*/ 65376 w 240035"/>
                  <a:gd name="connsiteY17" fmla="*/ 108550 h 291188"/>
                  <a:gd name="connsiteX18" fmla="*/ 41318 w 240035"/>
                  <a:gd name="connsiteY18" fmla="*/ 90505 h 291188"/>
                  <a:gd name="connsiteX19" fmla="*/ 33448 w 240035"/>
                  <a:gd name="connsiteY19" fmla="*/ 84602 h 291188"/>
                  <a:gd name="connsiteX20" fmla="*/ 45253 w 240035"/>
                  <a:gd name="connsiteY20" fmla="*/ 68862 h 291188"/>
                  <a:gd name="connsiteX21" fmla="*/ 60544 w 240035"/>
                  <a:gd name="connsiteY21" fmla="*/ 80329 h 291188"/>
                  <a:gd name="connsiteX22" fmla="*/ 83843 w 240035"/>
                  <a:gd name="connsiteY22" fmla="*/ 45382 h 291188"/>
                  <a:gd name="connsiteX23" fmla="*/ 100213 w 240035"/>
                  <a:gd name="connsiteY23" fmla="*/ 56294 h 291188"/>
                  <a:gd name="connsiteX24" fmla="*/ 65376 w 240035"/>
                  <a:gd name="connsiteY24" fmla="*/ 108550 h 291188"/>
                  <a:gd name="connsiteX25" fmla="*/ 192815 w 240035"/>
                  <a:gd name="connsiteY25" fmla="*/ 159367 h 291188"/>
                  <a:gd name="connsiteX26" fmla="*/ 121985 w 240035"/>
                  <a:gd name="connsiteY26" fmla="*/ 159367 h 291188"/>
                  <a:gd name="connsiteX27" fmla="*/ 121985 w 240035"/>
                  <a:gd name="connsiteY27" fmla="*/ 139692 h 291188"/>
                  <a:gd name="connsiteX28" fmla="*/ 192815 w 240035"/>
                  <a:gd name="connsiteY28" fmla="*/ 139692 h 291188"/>
                  <a:gd name="connsiteX29" fmla="*/ 192815 w 240035"/>
                  <a:gd name="connsiteY29" fmla="*/ 159367 h 291188"/>
                  <a:gd name="connsiteX30" fmla="*/ 192815 w 240035"/>
                  <a:gd name="connsiteY30" fmla="*/ 88537 h 291188"/>
                  <a:gd name="connsiteX31" fmla="*/ 121985 w 240035"/>
                  <a:gd name="connsiteY31" fmla="*/ 88537 h 291188"/>
                  <a:gd name="connsiteX32" fmla="*/ 121985 w 240035"/>
                  <a:gd name="connsiteY32" fmla="*/ 68862 h 291188"/>
                  <a:gd name="connsiteX33" fmla="*/ 192815 w 240035"/>
                  <a:gd name="connsiteY33" fmla="*/ 68862 h 291188"/>
                  <a:gd name="connsiteX34" fmla="*/ 192815 w 240035"/>
                  <a:gd name="connsiteY34" fmla="*/ 88537 h 291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40035" h="291188">
                    <a:moveTo>
                      <a:pt x="0" y="0"/>
                    </a:moveTo>
                    <a:lnTo>
                      <a:pt x="0" y="251839"/>
                    </a:lnTo>
                    <a:cubicBezTo>
                      <a:pt x="0" y="273481"/>
                      <a:pt x="17708" y="291189"/>
                      <a:pt x="39350" y="291189"/>
                    </a:cubicBezTo>
                    <a:lnTo>
                      <a:pt x="157400" y="291189"/>
                    </a:lnTo>
                    <a:lnTo>
                      <a:pt x="157400" y="247904"/>
                    </a:lnTo>
                    <a:cubicBezTo>
                      <a:pt x="157400" y="226261"/>
                      <a:pt x="175108" y="208554"/>
                      <a:pt x="196750" y="208554"/>
                    </a:cubicBezTo>
                    <a:lnTo>
                      <a:pt x="240035" y="208554"/>
                    </a:lnTo>
                    <a:lnTo>
                      <a:pt x="240035" y="0"/>
                    </a:lnTo>
                    <a:lnTo>
                      <a:pt x="0" y="0"/>
                    </a:lnTo>
                    <a:close/>
                    <a:moveTo>
                      <a:pt x="65376" y="179380"/>
                    </a:moveTo>
                    <a:lnTo>
                      <a:pt x="41318" y="161334"/>
                    </a:lnTo>
                    <a:lnTo>
                      <a:pt x="33448" y="155432"/>
                    </a:lnTo>
                    <a:lnTo>
                      <a:pt x="45253" y="139692"/>
                    </a:lnTo>
                    <a:lnTo>
                      <a:pt x="60544" y="151158"/>
                    </a:lnTo>
                    <a:lnTo>
                      <a:pt x="83843" y="116212"/>
                    </a:lnTo>
                    <a:lnTo>
                      <a:pt x="100213" y="127123"/>
                    </a:lnTo>
                    <a:lnTo>
                      <a:pt x="65376" y="179380"/>
                    </a:lnTo>
                    <a:close/>
                    <a:moveTo>
                      <a:pt x="65376" y="108550"/>
                    </a:moveTo>
                    <a:lnTo>
                      <a:pt x="41318" y="90505"/>
                    </a:lnTo>
                    <a:lnTo>
                      <a:pt x="33448" y="84602"/>
                    </a:lnTo>
                    <a:lnTo>
                      <a:pt x="45253" y="68862"/>
                    </a:lnTo>
                    <a:lnTo>
                      <a:pt x="60544" y="80329"/>
                    </a:lnTo>
                    <a:lnTo>
                      <a:pt x="83843" y="45382"/>
                    </a:lnTo>
                    <a:lnTo>
                      <a:pt x="100213" y="56294"/>
                    </a:lnTo>
                    <a:lnTo>
                      <a:pt x="65376" y="108550"/>
                    </a:lnTo>
                    <a:close/>
                    <a:moveTo>
                      <a:pt x="192815" y="159367"/>
                    </a:moveTo>
                    <a:lnTo>
                      <a:pt x="121985" y="159367"/>
                    </a:lnTo>
                    <a:lnTo>
                      <a:pt x="121985" y="139692"/>
                    </a:lnTo>
                    <a:lnTo>
                      <a:pt x="192815" y="139692"/>
                    </a:lnTo>
                    <a:lnTo>
                      <a:pt x="192815" y="159367"/>
                    </a:lnTo>
                    <a:close/>
                    <a:moveTo>
                      <a:pt x="192815" y="88537"/>
                    </a:moveTo>
                    <a:lnTo>
                      <a:pt x="121985" y="88537"/>
                    </a:lnTo>
                    <a:lnTo>
                      <a:pt x="121985" y="68862"/>
                    </a:lnTo>
                    <a:lnTo>
                      <a:pt x="192815" y="68862"/>
                    </a:lnTo>
                    <a:lnTo>
                      <a:pt x="192815" y="88537"/>
                    </a:lnTo>
                    <a:close/>
                  </a:path>
                </a:pathLst>
              </a:custGeom>
              <a:solidFill>
                <a:schemeClr val="bg1"/>
              </a:solidFill>
              <a:ln w="3905" cap="flat">
                <a:noFill/>
                <a:prstDash val="solid"/>
                <a:miter/>
              </a:ln>
            </p:spPr>
            <p:txBody>
              <a:bodyPr rtlCol="0" anchor="ctr"/>
              <a:lstStyle/>
              <a:p>
                <a:endParaRPr lang="en-ID" dirty="0"/>
              </a:p>
            </p:txBody>
          </p:sp>
        </p:grpSp>
      </p:grpSp>
      <p:grpSp>
        <p:nvGrpSpPr>
          <p:cNvPr id="3" name="Group 2">
            <a:extLst>
              <a:ext uri="{FF2B5EF4-FFF2-40B4-BE49-F238E27FC236}">
                <a16:creationId xmlns:a16="http://schemas.microsoft.com/office/drawing/2014/main" id="{D0B4E51A-89BD-9774-B916-2058F92B1B01}"/>
              </a:ext>
            </a:extLst>
          </p:cNvPr>
          <p:cNvGrpSpPr/>
          <p:nvPr/>
        </p:nvGrpSpPr>
        <p:grpSpPr>
          <a:xfrm>
            <a:off x="345520" y="1592907"/>
            <a:ext cx="8455580" cy="2655748"/>
            <a:chOff x="345520" y="1632234"/>
            <a:chExt cx="8455580" cy="2655748"/>
          </a:xfrm>
        </p:grpSpPr>
        <p:grpSp>
          <p:nvGrpSpPr>
            <p:cNvPr id="125" name="Group 124">
              <a:extLst>
                <a:ext uri="{FF2B5EF4-FFF2-40B4-BE49-F238E27FC236}">
                  <a16:creationId xmlns:a16="http://schemas.microsoft.com/office/drawing/2014/main" id="{066C565F-A15C-5859-1207-C3B99D3AA321}"/>
                </a:ext>
              </a:extLst>
            </p:cNvPr>
            <p:cNvGrpSpPr/>
            <p:nvPr/>
          </p:nvGrpSpPr>
          <p:grpSpPr>
            <a:xfrm>
              <a:off x="345520" y="1632234"/>
              <a:ext cx="4012990" cy="307777"/>
              <a:chOff x="345520" y="5467802"/>
              <a:chExt cx="4012990" cy="307777"/>
            </a:xfrm>
          </p:grpSpPr>
          <p:sp>
            <p:nvSpPr>
              <p:cNvPr id="35" name="Google Shape;274;p10">
                <a:extLst>
                  <a:ext uri="{FF2B5EF4-FFF2-40B4-BE49-F238E27FC236}">
                    <a16:creationId xmlns:a16="http://schemas.microsoft.com/office/drawing/2014/main" id="{4BFE61AC-FD88-4AB7-7251-8962B69599C1}"/>
                  </a:ext>
                </a:extLst>
              </p:cNvPr>
              <p:cNvSpPr txBox="1"/>
              <p:nvPr/>
            </p:nvSpPr>
            <p:spPr>
              <a:xfrm>
                <a:off x="830510" y="5467802"/>
                <a:ext cx="3528000" cy="307777"/>
              </a:xfrm>
              <a:prstGeom prst="rect">
                <a:avLst/>
              </a:prstGeom>
              <a:noFill/>
              <a:ln>
                <a:noFill/>
              </a:ln>
            </p:spPr>
            <p:txBody>
              <a:bodyPr spcFirstLastPara="1" wrap="square" lIns="0" tIns="0" rIns="0" bIns="0" anchor="ctr" anchorCtr="0">
                <a:spAutoFit/>
              </a:bodyPr>
              <a:lstStyle>
                <a:defPPr marR="0" lvl="0" algn="l" rtl="0">
                  <a:lnSpc>
                    <a:spcPct val="100000"/>
                  </a:lnSpc>
                  <a:spcBef>
                    <a:spcPts val="0"/>
                  </a:spcBef>
                  <a:spcAft>
                    <a:spcPts val="0"/>
                  </a:spcAft>
                  <a:defRPr/>
                </a:defPPr>
                <a:lvl1pPr marL="0" indent="0">
                  <a:spcBef>
                    <a:spcPct val="0"/>
                  </a:spcBef>
                  <a:buClr>
                    <a:srgbClr val="FFFFFF"/>
                  </a:buClr>
                  <a:buSzPts val="2400"/>
                  <a:buNone/>
                  <a:defRPr sz="1000">
                    <a:solidFill>
                      <a:schemeClr val="tx1"/>
                    </a:solidFill>
                    <a:latin typeface="+mj-lt"/>
                    <a:ea typeface="Source Sans Pro" panose="020B0503030403020204" pitchFamily="34" charset="0"/>
                  </a:defRPr>
                </a:lvl1pPr>
              </a:lstStyle>
              <a:p>
                <a:pPr lvl="0" defTabSz="914400" eaLnBrk="1" fontAlgn="auto" latinLnBrk="0" hangingPunct="1">
                  <a:tabLst/>
                  <a:defRPr/>
                </a:pPr>
                <a:r>
                  <a:rPr lang="en-US" dirty="0"/>
                  <a:t>Land use regulations (zoning) that limit the types </a:t>
                </a:r>
                <a:br>
                  <a:rPr lang="en-US" dirty="0"/>
                </a:br>
                <a:r>
                  <a:rPr lang="en-US" dirty="0"/>
                  <a:t>of housing that can be built.</a:t>
                </a:r>
              </a:p>
            </p:txBody>
          </p:sp>
          <p:sp>
            <p:nvSpPr>
              <p:cNvPr id="47" name="Oval 46">
                <a:extLst>
                  <a:ext uri="{FF2B5EF4-FFF2-40B4-BE49-F238E27FC236}">
                    <a16:creationId xmlns:a16="http://schemas.microsoft.com/office/drawing/2014/main" id="{EAB73B41-35F6-FE84-9595-2D889725ADFB}"/>
                  </a:ext>
                </a:extLst>
              </p:cNvPr>
              <p:cNvSpPr/>
              <p:nvPr/>
            </p:nvSpPr>
            <p:spPr>
              <a:xfrm>
                <a:off x="345520" y="5480047"/>
                <a:ext cx="283287" cy="283287"/>
              </a:xfrm>
              <a:prstGeom prst="ellipse">
                <a:avLst/>
              </a:prstGeom>
              <a:solidFill>
                <a:srgbClr val="D52B1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1</a:t>
                </a:r>
                <a:endParaRPr lang="en-ID" sz="1200" b="1" dirty="0"/>
              </a:p>
            </p:txBody>
          </p:sp>
        </p:grpSp>
        <p:grpSp>
          <p:nvGrpSpPr>
            <p:cNvPr id="126" name="Group 125">
              <a:extLst>
                <a:ext uri="{FF2B5EF4-FFF2-40B4-BE49-F238E27FC236}">
                  <a16:creationId xmlns:a16="http://schemas.microsoft.com/office/drawing/2014/main" id="{F7594866-E0E1-D367-FD81-2ED6C0A405DC}"/>
                </a:ext>
              </a:extLst>
            </p:cNvPr>
            <p:cNvGrpSpPr/>
            <p:nvPr/>
          </p:nvGrpSpPr>
          <p:grpSpPr>
            <a:xfrm>
              <a:off x="345520" y="2371759"/>
              <a:ext cx="4012990" cy="307777"/>
              <a:chOff x="345520" y="5467802"/>
              <a:chExt cx="4012990" cy="307777"/>
            </a:xfrm>
          </p:grpSpPr>
          <p:sp>
            <p:nvSpPr>
              <p:cNvPr id="127" name="Google Shape;274;p10">
                <a:extLst>
                  <a:ext uri="{FF2B5EF4-FFF2-40B4-BE49-F238E27FC236}">
                    <a16:creationId xmlns:a16="http://schemas.microsoft.com/office/drawing/2014/main" id="{E43E9A89-20CE-DD73-AF44-3D3BA4C788BB}"/>
                  </a:ext>
                </a:extLst>
              </p:cNvPr>
              <p:cNvSpPr txBox="1"/>
              <p:nvPr/>
            </p:nvSpPr>
            <p:spPr>
              <a:xfrm>
                <a:off x="830510" y="5467802"/>
                <a:ext cx="3528000" cy="307777"/>
              </a:xfrm>
              <a:prstGeom prst="rect">
                <a:avLst/>
              </a:prstGeom>
              <a:noFill/>
              <a:ln>
                <a:noFill/>
              </a:ln>
            </p:spPr>
            <p:txBody>
              <a:bodyPr spcFirstLastPara="1" wrap="square" lIns="0" tIns="0" rIns="0" bIns="0" anchor="ctr" anchorCtr="0">
                <a:spAutoFit/>
              </a:bodyPr>
              <a:lstStyle>
                <a:defPPr marR="0" lvl="0" algn="l" rtl="0">
                  <a:lnSpc>
                    <a:spcPct val="100000"/>
                  </a:lnSpc>
                  <a:spcBef>
                    <a:spcPts val="0"/>
                  </a:spcBef>
                  <a:spcAft>
                    <a:spcPts val="0"/>
                  </a:spcAft>
                  <a:defRPr/>
                </a:defPPr>
                <a:lvl1pPr marL="0" indent="0">
                  <a:spcBef>
                    <a:spcPct val="0"/>
                  </a:spcBef>
                  <a:buClr>
                    <a:srgbClr val="FFFFFF"/>
                  </a:buClr>
                  <a:buSzPts val="2400"/>
                  <a:buNone/>
                  <a:defRPr sz="1000">
                    <a:solidFill>
                      <a:schemeClr val="tx1"/>
                    </a:solidFill>
                    <a:latin typeface="+mj-lt"/>
                    <a:ea typeface="Source Sans Pro" panose="020B0503030403020204" pitchFamily="34" charset="0"/>
                  </a:defRPr>
                </a:lvl1pPr>
              </a:lstStyle>
              <a:p>
                <a:pPr lvl="0" defTabSz="914400" eaLnBrk="1" fontAlgn="auto" latinLnBrk="0" hangingPunct="1">
                  <a:tabLst/>
                  <a:defRPr/>
                </a:pPr>
                <a:r>
                  <a:rPr lang="en-US" dirty="0"/>
                  <a:t>The amount of land zoned to allow rental housing, </a:t>
                </a:r>
                <a:br>
                  <a:rPr lang="en-US" dirty="0"/>
                </a:br>
                <a:r>
                  <a:rPr lang="en-US" dirty="0"/>
                  <a:t>and housing at higher densities</a:t>
                </a:r>
              </a:p>
            </p:txBody>
          </p:sp>
          <p:sp>
            <p:nvSpPr>
              <p:cNvPr id="128" name="Oval 127">
                <a:extLst>
                  <a:ext uri="{FF2B5EF4-FFF2-40B4-BE49-F238E27FC236}">
                    <a16:creationId xmlns:a16="http://schemas.microsoft.com/office/drawing/2014/main" id="{0C732981-5CB3-5C02-E26F-63CD0FC6046C}"/>
                  </a:ext>
                </a:extLst>
              </p:cNvPr>
              <p:cNvSpPr/>
              <p:nvPr/>
            </p:nvSpPr>
            <p:spPr>
              <a:xfrm>
                <a:off x="345520" y="5480047"/>
                <a:ext cx="283287" cy="283287"/>
              </a:xfrm>
              <a:prstGeom prst="ellipse">
                <a:avLst/>
              </a:prstGeom>
              <a:solidFill>
                <a:srgbClr val="D52B1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2</a:t>
                </a:r>
                <a:endParaRPr lang="en-ID" sz="1200" b="1" dirty="0"/>
              </a:p>
            </p:txBody>
          </p:sp>
        </p:grpSp>
        <p:grpSp>
          <p:nvGrpSpPr>
            <p:cNvPr id="129" name="Group 128">
              <a:extLst>
                <a:ext uri="{FF2B5EF4-FFF2-40B4-BE49-F238E27FC236}">
                  <a16:creationId xmlns:a16="http://schemas.microsoft.com/office/drawing/2014/main" id="{989E8F7D-BA83-9B89-5F67-B2E81824503E}"/>
                </a:ext>
              </a:extLst>
            </p:cNvPr>
            <p:cNvGrpSpPr/>
            <p:nvPr/>
          </p:nvGrpSpPr>
          <p:grpSpPr>
            <a:xfrm>
              <a:off x="345520" y="3111284"/>
              <a:ext cx="4012990" cy="283287"/>
              <a:chOff x="345520" y="5480047"/>
              <a:chExt cx="4012990" cy="283287"/>
            </a:xfrm>
          </p:grpSpPr>
          <p:sp>
            <p:nvSpPr>
              <p:cNvPr id="130" name="Google Shape;274;p10">
                <a:extLst>
                  <a:ext uri="{FF2B5EF4-FFF2-40B4-BE49-F238E27FC236}">
                    <a16:creationId xmlns:a16="http://schemas.microsoft.com/office/drawing/2014/main" id="{E5A50A33-BDB8-DDC0-202E-6078AF9B935C}"/>
                  </a:ext>
                </a:extLst>
              </p:cNvPr>
              <p:cNvSpPr txBox="1"/>
              <p:nvPr/>
            </p:nvSpPr>
            <p:spPr>
              <a:xfrm>
                <a:off x="830510" y="5544746"/>
                <a:ext cx="3528000" cy="153888"/>
              </a:xfrm>
              <a:prstGeom prst="rect">
                <a:avLst/>
              </a:prstGeom>
              <a:noFill/>
              <a:ln>
                <a:noFill/>
              </a:ln>
            </p:spPr>
            <p:txBody>
              <a:bodyPr spcFirstLastPara="1" wrap="square" lIns="0" tIns="0" rIns="0" bIns="0" anchor="ctr" anchorCtr="0">
                <a:spAutoFit/>
              </a:bodyPr>
              <a:lstStyle>
                <a:defPPr marR="0" lvl="0" algn="l" rtl="0">
                  <a:lnSpc>
                    <a:spcPct val="100000"/>
                  </a:lnSpc>
                  <a:spcBef>
                    <a:spcPts val="0"/>
                  </a:spcBef>
                  <a:spcAft>
                    <a:spcPts val="0"/>
                  </a:spcAft>
                  <a:defRPr/>
                </a:defPPr>
                <a:lvl1pPr marL="0" indent="0">
                  <a:spcBef>
                    <a:spcPct val="0"/>
                  </a:spcBef>
                  <a:buClr>
                    <a:srgbClr val="FFFFFF"/>
                  </a:buClr>
                  <a:buSzPts val="2400"/>
                  <a:buNone/>
                  <a:defRPr sz="1000">
                    <a:solidFill>
                      <a:schemeClr val="tx1"/>
                    </a:solidFill>
                    <a:latin typeface="+mj-lt"/>
                    <a:ea typeface="Source Sans Pro" panose="020B0503030403020204" pitchFamily="34" charset="0"/>
                  </a:defRPr>
                </a:lvl1pPr>
              </a:lstStyle>
              <a:p>
                <a:pPr lvl="0" defTabSz="914400" eaLnBrk="1" fontAlgn="auto" latinLnBrk="0" hangingPunct="1">
                  <a:tabLst/>
                  <a:defRPr/>
                </a:pPr>
                <a:r>
                  <a:rPr lang="en-US" dirty="0"/>
                  <a:t>Increases in construction and development costs</a:t>
                </a:r>
              </a:p>
            </p:txBody>
          </p:sp>
          <p:sp>
            <p:nvSpPr>
              <p:cNvPr id="131" name="Oval 130">
                <a:extLst>
                  <a:ext uri="{FF2B5EF4-FFF2-40B4-BE49-F238E27FC236}">
                    <a16:creationId xmlns:a16="http://schemas.microsoft.com/office/drawing/2014/main" id="{8919C73D-3E53-0BC3-9F7B-046829FC76B7}"/>
                  </a:ext>
                </a:extLst>
              </p:cNvPr>
              <p:cNvSpPr/>
              <p:nvPr/>
            </p:nvSpPr>
            <p:spPr>
              <a:xfrm>
                <a:off x="345520" y="5480047"/>
                <a:ext cx="283287" cy="283287"/>
              </a:xfrm>
              <a:prstGeom prst="ellipse">
                <a:avLst/>
              </a:prstGeom>
              <a:solidFill>
                <a:srgbClr val="D52B1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3</a:t>
                </a:r>
                <a:endParaRPr lang="en-ID" sz="1200" b="1" dirty="0"/>
              </a:p>
            </p:txBody>
          </p:sp>
        </p:grpSp>
        <p:grpSp>
          <p:nvGrpSpPr>
            <p:cNvPr id="132" name="Group 131">
              <a:extLst>
                <a:ext uri="{FF2B5EF4-FFF2-40B4-BE49-F238E27FC236}">
                  <a16:creationId xmlns:a16="http://schemas.microsoft.com/office/drawing/2014/main" id="{87CC5C55-6655-C9BE-4321-6D51EB5D513A}"/>
                </a:ext>
              </a:extLst>
            </p:cNvPr>
            <p:cNvGrpSpPr/>
            <p:nvPr/>
          </p:nvGrpSpPr>
          <p:grpSpPr>
            <a:xfrm>
              <a:off x="345520" y="3826317"/>
              <a:ext cx="4012990" cy="461665"/>
              <a:chOff x="345520" y="5390858"/>
              <a:chExt cx="4012990" cy="461665"/>
            </a:xfrm>
          </p:grpSpPr>
          <p:sp>
            <p:nvSpPr>
              <p:cNvPr id="133" name="Google Shape;274;p10">
                <a:extLst>
                  <a:ext uri="{FF2B5EF4-FFF2-40B4-BE49-F238E27FC236}">
                    <a16:creationId xmlns:a16="http://schemas.microsoft.com/office/drawing/2014/main" id="{8F170549-665C-54FD-EFCD-0CE4524EF040}"/>
                  </a:ext>
                </a:extLst>
              </p:cNvPr>
              <p:cNvSpPr txBox="1"/>
              <p:nvPr/>
            </p:nvSpPr>
            <p:spPr>
              <a:xfrm>
                <a:off x="830510" y="5390858"/>
                <a:ext cx="3528000" cy="461665"/>
              </a:xfrm>
              <a:prstGeom prst="rect">
                <a:avLst/>
              </a:prstGeom>
              <a:noFill/>
              <a:ln>
                <a:noFill/>
              </a:ln>
            </p:spPr>
            <p:txBody>
              <a:bodyPr spcFirstLastPara="1" wrap="square" lIns="0" tIns="0" rIns="0" bIns="0" anchor="ctr" anchorCtr="0">
                <a:spAutoFit/>
              </a:bodyPr>
              <a:lstStyle>
                <a:defPPr marR="0" lvl="0" algn="l" rtl="0">
                  <a:lnSpc>
                    <a:spcPct val="100000"/>
                  </a:lnSpc>
                  <a:spcBef>
                    <a:spcPts val="0"/>
                  </a:spcBef>
                  <a:spcAft>
                    <a:spcPts val="0"/>
                  </a:spcAft>
                  <a:defRPr/>
                </a:defPPr>
                <a:lvl1pPr marL="0" indent="0">
                  <a:spcBef>
                    <a:spcPct val="0"/>
                  </a:spcBef>
                  <a:buClr>
                    <a:srgbClr val="FFFFFF"/>
                  </a:buClr>
                  <a:buSzPts val="2400"/>
                  <a:buNone/>
                  <a:defRPr sz="1000">
                    <a:solidFill>
                      <a:schemeClr val="tx1"/>
                    </a:solidFill>
                    <a:latin typeface="+mj-lt"/>
                    <a:ea typeface="Source Sans Pro" panose="020B0503030403020204" pitchFamily="34" charset="0"/>
                  </a:defRPr>
                </a:lvl1pPr>
              </a:lstStyle>
              <a:p>
                <a:pPr lvl="0" defTabSz="914400" eaLnBrk="1" fontAlgn="auto" latinLnBrk="0" hangingPunct="1">
                  <a:tabLst/>
                  <a:defRPr/>
                </a:pPr>
                <a:r>
                  <a:rPr lang="en-US" dirty="0"/>
                  <a:t>Lack of financing and capital available for homeowners </a:t>
                </a:r>
                <a:br>
                  <a:rPr lang="en-US" dirty="0"/>
                </a:br>
                <a:r>
                  <a:rPr lang="en-US" dirty="0"/>
                  <a:t>and builders looking to invest in workforce, affordable, </a:t>
                </a:r>
                <a:br>
                  <a:rPr lang="en-US" dirty="0"/>
                </a:br>
                <a:r>
                  <a:rPr lang="en-US" dirty="0"/>
                  <a:t>and low-income housing</a:t>
                </a:r>
              </a:p>
            </p:txBody>
          </p:sp>
          <p:sp>
            <p:nvSpPr>
              <p:cNvPr id="134" name="Oval 133">
                <a:extLst>
                  <a:ext uri="{FF2B5EF4-FFF2-40B4-BE49-F238E27FC236}">
                    <a16:creationId xmlns:a16="http://schemas.microsoft.com/office/drawing/2014/main" id="{6AF3F641-A934-632E-587A-442ECA0B0796}"/>
                  </a:ext>
                </a:extLst>
              </p:cNvPr>
              <p:cNvSpPr/>
              <p:nvPr/>
            </p:nvSpPr>
            <p:spPr>
              <a:xfrm>
                <a:off x="345520" y="5480047"/>
                <a:ext cx="283287" cy="283287"/>
              </a:xfrm>
              <a:prstGeom prst="ellipse">
                <a:avLst/>
              </a:prstGeom>
              <a:solidFill>
                <a:srgbClr val="D52B1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4</a:t>
                </a:r>
                <a:endParaRPr lang="en-ID" sz="1200" b="1" dirty="0"/>
              </a:p>
            </p:txBody>
          </p:sp>
        </p:grpSp>
        <p:grpSp>
          <p:nvGrpSpPr>
            <p:cNvPr id="135" name="Group 134">
              <a:extLst>
                <a:ext uri="{FF2B5EF4-FFF2-40B4-BE49-F238E27FC236}">
                  <a16:creationId xmlns:a16="http://schemas.microsoft.com/office/drawing/2014/main" id="{3B488BB2-4C23-9D1B-2FF5-A5D0CE61A78F}"/>
                </a:ext>
              </a:extLst>
            </p:cNvPr>
            <p:cNvGrpSpPr/>
            <p:nvPr/>
          </p:nvGrpSpPr>
          <p:grpSpPr>
            <a:xfrm>
              <a:off x="4788110" y="1632234"/>
              <a:ext cx="4012990" cy="283287"/>
              <a:chOff x="345520" y="5480047"/>
              <a:chExt cx="4012990" cy="283287"/>
            </a:xfrm>
          </p:grpSpPr>
          <p:sp>
            <p:nvSpPr>
              <p:cNvPr id="136" name="Google Shape;274;p10">
                <a:extLst>
                  <a:ext uri="{FF2B5EF4-FFF2-40B4-BE49-F238E27FC236}">
                    <a16:creationId xmlns:a16="http://schemas.microsoft.com/office/drawing/2014/main" id="{D61D9DA3-1390-DD43-4625-6621E48F4766}"/>
                  </a:ext>
                </a:extLst>
              </p:cNvPr>
              <p:cNvSpPr txBox="1"/>
              <p:nvPr/>
            </p:nvSpPr>
            <p:spPr>
              <a:xfrm>
                <a:off x="830510" y="5544746"/>
                <a:ext cx="3528000" cy="153888"/>
              </a:xfrm>
              <a:prstGeom prst="rect">
                <a:avLst/>
              </a:prstGeom>
              <a:noFill/>
              <a:ln>
                <a:noFill/>
              </a:ln>
            </p:spPr>
            <p:txBody>
              <a:bodyPr spcFirstLastPara="1" wrap="square" lIns="0" tIns="0" rIns="0" bIns="0" anchor="ctr" anchorCtr="0">
                <a:spAutoFit/>
              </a:bodyPr>
              <a:lstStyle>
                <a:defPPr marR="0" lvl="0" algn="l" rtl="0">
                  <a:lnSpc>
                    <a:spcPct val="100000"/>
                  </a:lnSpc>
                  <a:spcBef>
                    <a:spcPts val="0"/>
                  </a:spcBef>
                  <a:spcAft>
                    <a:spcPts val="0"/>
                  </a:spcAft>
                  <a:defRPr/>
                </a:defPPr>
                <a:lvl1pPr marL="0" indent="0">
                  <a:spcBef>
                    <a:spcPct val="0"/>
                  </a:spcBef>
                  <a:buClr>
                    <a:srgbClr val="FFFFFF"/>
                  </a:buClr>
                  <a:buSzPts val="2400"/>
                  <a:buNone/>
                  <a:defRPr sz="1000">
                    <a:solidFill>
                      <a:schemeClr val="tx1"/>
                    </a:solidFill>
                    <a:latin typeface="+mj-lt"/>
                    <a:ea typeface="Source Sans Pro" panose="020B0503030403020204" pitchFamily="34" charset="0"/>
                  </a:defRPr>
                </a:lvl1pPr>
              </a:lstStyle>
              <a:p>
                <a:pPr lvl="0" defTabSz="914400" eaLnBrk="1" fontAlgn="auto" latinLnBrk="0" hangingPunct="1">
                  <a:tabLst/>
                  <a:defRPr/>
                </a:pPr>
                <a:r>
                  <a:rPr lang="en-US" dirty="0"/>
                  <a:t>Lack of government funds earmarked for housing</a:t>
                </a:r>
              </a:p>
            </p:txBody>
          </p:sp>
          <p:sp>
            <p:nvSpPr>
              <p:cNvPr id="137" name="Oval 136">
                <a:extLst>
                  <a:ext uri="{FF2B5EF4-FFF2-40B4-BE49-F238E27FC236}">
                    <a16:creationId xmlns:a16="http://schemas.microsoft.com/office/drawing/2014/main" id="{4002C921-BA30-6B80-D00A-5B12F6539C5A}"/>
                  </a:ext>
                </a:extLst>
              </p:cNvPr>
              <p:cNvSpPr/>
              <p:nvPr/>
            </p:nvSpPr>
            <p:spPr>
              <a:xfrm>
                <a:off x="345520" y="5480047"/>
                <a:ext cx="283287" cy="283287"/>
              </a:xfrm>
              <a:prstGeom prst="ellipse">
                <a:avLst/>
              </a:prstGeom>
              <a:solidFill>
                <a:srgbClr val="D52B1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5</a:t>
                </a:r>
                <a:endParaRPr lang="en-ID" sz="1200" b="1" dirty="0"/>
              </a:p>
            </p:txBody>
          </p:sp>
        </p:grpSp>
        <p:cxnSp>
          <p:nvCxnSpPr>
            <p:cNvPr id="156" name="Straight Connector 155">
              <a:extLst>
                <a:ext uri="{FF2B5EF4-FFF2-40B4-BE49-F238E27FC236}">
                  <a16:creationId xmlns:a16="http://schemas.microsoft.com/office/drawing/2014/main" id="{2D9A2AEF-3141-AB07-7E74-3520E039004E}"/>
                </a:ext>
              </a:extLst>
            </p:cNvPr>
            <p:cNvCxnSpPr>
              <a:cxnSpLocks/>
            </p:cNvCxnSpPr>
            <p:nvPr/>
          </p:nvCxnSpPr>
          <p:spPr>
            <a:xfrm flipH="1">
              <a:off x="830510" y="2155885"/>
              <a:ext cx="3528000" cy="0"/>
            </a:xfrm>
            <a:prstGeom prst="line">
              <a:avLst/>
            </a:prstGeom>
            <a:ln w="6350">
              <a:solidFill>
                <a:schemeClr val="tx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57" name="Straight Connector 156">
              <a:extLst>
                <a:ext uri="{FF2B5EF4-FFF2-40B4-BE49-F238E27FC236}">
                  <a16:creationId xmlns:a16="http://schemas.microsoft.com/office/drawing/2014/main" id="{925062CC-4411-63FF-CA24-5B356629D309}"/>
                </a:ext>
              </a:extLst>
            </p:cNvPr>
            <p:cNvCxnSpPr>
              <a:cxnSpLocks/>
            </p:cNvCxnSpPr>
            <p:nvPr/>
          </p:nvCxnSpPr>
          <p:spPr>
            <a:xfrm flipH="1">
              <a:off x="830510" y="2895410"/>
              <a:ext cx="3528000" cy="0"/>
            </a:xfrm>
            <a:prstGeom prst="line">
              <a:avLst/>
            </a:prstGeom>
            <a:ln w="6350">
              <a:solidFill>
                <a:schemeClr val="tx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58" name="Straight Connector 157">
              <a:extLst>
                <a:ext uri="{FF2B5EF4-FFF2-40B4-BE49-F238E27FC236}">
                  <a16:creationId xmlns:a16="http://schemas.microsoft.com/office/drawing/2014/main" id="{FA8357E5-02E0-E096-7DFF-C31908949FAF}"/>
                </a:ext>
              </a:extLst>
            </p:cNvPr>
            <p:cNvCxnSpPr>
              <a:cxnSpLocks/>
            </p:cNvCxnSpPr>
            <p:nvPr/>
          </p:nvCxnSpPr>
          <p:spPr>
            <a:xfrm flipH="1">
              <a:off x="830510" y="3610445"/>
              <a:ext cx="3528000" cy="0"/>
            </a:xfrm>
            <a:prstGeom prst="line">
              <a:avLst/>
            </a:prstGeom>
            <a:ln w="6350">
              <a:solidFill>
                <a:schemeClr val="tx2">
                  <a:lumMod val="90000"/>
                </a:schemeClr>
              </a:solidFill>
            </a:ln>
          </p:spPr>
          <p:style>
            <a:lnRef idx="1">
              <a:schemeClr val="accent1"/>
            </a:lnRef>
            <a:fillRef idx="0">
              <a:schemeClr val="accent1"/>
            </a:fillRef>
            <a:effectRef idx="0">
              <a:schemeClr val="accent1"/>
            </a:effectRef>
            <a:fontRef idx="minor">
              <a:schemeClr val="tx1"/>
            </a:fontRef>
          </p:style>
        </p:cxnSp>
        <p:grpSp>
          <p:nvGrpSpPr>
            <p:cNvPr id="138" name="Group 137">
              <a:extLst>
                <a:ext uri="{FF2B5EF4-FFF2-40B4-BE49-F238E27FC236}">
                  <a16:creationId xmlns:a16="http://schemas.microsoft.com/office/drawing/2014/main" id="{9327F26B-EA40-DB36-E0FA-DF1C45FB525B}"/>
                </a:ext>
              </a:extLst>
            </p:cNvPr>
            <p:cNvGrpSpPr/>
            <p:nvPr/>
          </p:nvGrpSpPr>
          <p:grpSpPr>
            <a:xfrm>
              <a:off x="4788110" y="2213105"/>
              <a:ext cx="4012990" cy="307777"/>
              <a:chOff x="345520" y="5467802"/>
              <a:chExt cx="4012990" cy="307777"/>
            </a:xfrm>
          </p:grpSpPr>
          <p:sp>
            <p:nvSpPr>
              <p:cNvPr id="139" name="Google Shape;274;p10">
                <a:extLst>
                  <a:ext uri="{FF2B5EF4-FFF2-40B4-BE49-F238E27FC236}">
                    <a16:creationId xmlns:a16="http://schemas.microsoft.com/office/drawing/2014/main" id="{27A3D7ED-372D-424B-9599-CB7E0B4A1DF9}"/>
                  </a:ext>
                </a:extLst>
              </p:cNvPr>
              <p:cNvSpPr txBox="1"/>
              <p:nvPr/>
            </p:nvSpPr>
            <p:spPr>
              <a:xfrm>
                <a:off x="830510" y="5467802"/>
                <a:ext cx="3528000" cy="307777"/>
              </a:xfrm>
              <a:prstGeom prst="rect">
                <a:avLst/>
              </a:prstGeom>
              <a:noFill/>
              <a:ln>
                <a:noFill/>
              </a:ln>
            </p:spPr>
            <p:txBody>
              <a:bodyPr spcFirstLastPara="1" wrap="square" lIns="0" tIns="0" rIns="0" bIns="0" anchor="ctr" anchorCtr="0">
                <a:spAutoFit/>
              </a:bodyPr>
              <a:lstStyle>
                <a:defPPr marR="0" lvl="0" algn="l" rtl="0">
                  <a:lnSpc>
                    <a:spcPct val="100000"/>
                  </a:lnSpc>
                  <a:spcBef>
                    <a:spcPts val="0"/>
                  </a:spcBef>
                  <a:spcAft>
                    <a:spcPts val="0"/>
                  </a:spcAft>
                  <a:defRPr/>
                </a:defPPr>
                <a:lvl1pPr marL="0" indent="0">
                  <a:spcBef>
                    <a:spcPct val="0"/>
                  </a:spcBef>
                  <a:buClr>
                    <a:srgbClr val="FFFFFF"/>
                  </a:buClr>
                  <a:buSzPts val="2400"/>
                  <a:buNone/>
                  <a:defRPr sz="1000">
                    <a:solidFill>
                      <a:schemeClr val="tx1"/>
                    </a:solidFill>
                    <a:latin typeface="+mj-lt"/>
                    <a:ea typeface="Source Sans Pro" panose="020B0503030403020204" pitchFamily="34" charset="0"/>
                  </a:defRPr>
                </a:lvl1pPr>
              </a:lstStyle>
              <a:p>
                <a:pPr lvl="0" defTabSz="914400" eaLnBrk="1" fontAlgn="auto" latinLnBrk="0" hangingPunct="1">
                  <a:tabLst/>
                  <a:defRPr/>
                </a:pPr>
                <a:r>
                  <a:rPr lang="en-US" dirty="0"/>
                  <a:t>The growth of institutional investment in housing </a:t>
                </a:r>
                <a:br>
                  <a:rPr lang="en-US" dirty="0"/>
                </a:br>
                <a:r>
                  <a:rPr lang="en-US" dirty="0"/>
                  <a:t>(following recent foreclosures)</a:t>
                </a:r>
              </a:p>
            </p:txBody>
          </p:sp>
          <p:sp>
            <p:nvSpPr>
              <p:cNvPr id="140" name="Oval 139">
                <a:extLst>
                  <a:ext uri="{FF2B5EF4-FFF2-40B4-BE49-F238E27FC236}">
                    <a16:creationId xmlns:a16="http://schemas.microsoft.com/office/drawing/2014/main" id="{3E66F811-F22E-3D1A-770C-F46DE30E510A}"/>
                  </a:ext>
                </a:extLst>
              </p:cNvPr>
              <p:cNvSpPr/>
              <p:nvPr/>
            </p:nvSpPr>
            <p:spPr>
              <a:xfrm>
                <a:off x="345520" y="5480047"/>
                <a:ext cx="283287" cy="283287"/>
              </a:xfrm>
              <a:prstGeom prst="ellipse">
                <a:avLst/>
              </a:prstGeom>
              <a:solidFill>
                <a:srgbClr val="D52B1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6</a:t>
                </a:r>
                <a:endParaRPr lang="en-ID" sz="1200" b="1" dirty="0"/>
              </a:p>
            </p:txBody>
          </p:sp>
        </p:grpSp>
        <p:grpSp>
          <p:nvGrpSpPr>
            <p:cNvPr id="141" name="Group 140">
              <a:extLst>
                <a:ext uri="{FF2B5EF4-FFF2-40B4-BE49-F238E27FC236}">
                  <a16:creationId xmlns:a16="http://schemas.microsoft.com/office/drawing/2014/main" id="{68C24C8A-6E72-47F9-AF4A-B7DE14F3B8B1}"/>
                </a:ext>
              </a:extLst>
            </p:cNvPr>
            <p:cNvGrpSpPr/>
            <p:nvPr/>
          </p:nvGrpSpPr>
          <p:grpSpPr>
            <a:xfrm>
              <a:off x="4788110" y="2818466"/>
              <a:ext cx="4012990" cy="307777"/>
              <a:chOff x="345520" y="5467802"/>
              <a:chExt cx="4012990" cy="307777"/>
            </a:xfrm>
          </p:grpSpPr>
          <p:sp>
            <p:nvSpPr>
              <p:cNvPr id="142" name="Google Shape;274;p10">
                <a:extLst>
                  <a:ext uri="{FF2B5EF4-FFF2-40B4-BE49-F238E27FC236}">
                    <a16:creationId xmlns:a16="http://schemas.microsoft.com/office/drawing/2014/main" id="{2DC23F9C-9DC2-C57D-983C-EC65A779D124}"/>
                  </a:ext>
                </a:extLst>
              </p:cNvPr>
              <p:cNvSpPr txBox="1"/>
              <p:nvPr/>
            </p:nvSpPr>
            <p:spPr>
              <a:xfrm>
                <a:off x="830510" y="5467802"/>
                <a:ext cx="3528000" cy="307777"/>
              </a:xfrm>
              <a:prstGeom prst="rect">
                <a:avLst/>
              </a:prstGeom>
              <a:noFill/>
              <a:ln>
                <a:noFill/>
              </a:ln>
            </p:spPr>
            <p:txBody>
              <a:bodyPr spcFirstLastPara="1" wrap="square" lIns="0" tIns="0" rIns="0" bIns="0" anchor="ctr" anchorCtr="0">
                <a:spAutoFit/>
              </a:bodyPr>
              <a:lstStyle>
                <a:defPPr marR="0" lvl="0" algn="l" rtl="0">
                  <a:lnSpc>
                    <a:spcPct val="100000"/>
                  </a:lnSpc>
                  <a:spcBef>
                    <a:spcPts val="0"/>
                  </a:spcBef>
                  <a:spcAft>
                    <a:spcPts val="0"/>
                  </a:spcAft>
                  <a:defRPr/>
                </a:defPPr>
                <a:lvl1pPr marL="0" indent="0">
                  <a:spcBef>
                    <a:spcPct val="0"/>
                  </a:spcBef>
                  <a:buClr>
                    <a:srgbClr val="FFFFFF"/>
                  </a:buClr>
                  <a:buSzPts val="2400"/>
                  <a:buNone/>
                  <a:defRPr sz="1000">
                    <a:solidFill>
                      <a:schemeClr val="tx1"/>
                    </a:solidFill>
                    <a:latin typeface="+mj-lt"/>
                    <a:ea typeface="Source Sans Pro" panose="020B0503030403020204" pitchFamily="34" charset="0"/>
                  </a:defRPr>
                </a:lvl1pPr>
              </a:lstStyle>
              <a:p>
                <a:pPr lvl="0" defTabSz="914400" eaLnBrk="1" fontAlgn="auto" latinLnBrk="0" hangingPunct="1">
                  <a:tabLst/>
                  <a:defRPr/>
                </a:pPr>
                <a:r>
                  <a:rPr lang="en-US" dirty="0"/>
                  <a:t>Allowing institutional investors to take over </a:t>
                </a:r>
                <a:br>
                  <a:rPr lang="en-US" dirty="0"/>
                </a:br>
                <a:r>
                  <a:rPr lang="en-US" dirty="0"/>
                  <a:t>foreclosed property, (only to sell it for a higher price)</a:t>
                </a:r>
              </a:p>
            </p:txBody>
          </p:sp>
          <p:sp>
            <p:nvSpPr>
              <p:cNvPr id="143" name="Oval 142">
                <a:extLst>
                  <a:ext uri="{FF2B5EF4-FFF2-40B4-BE49-F238E27FC236}">
                    <a16:creationId xmlns:a16="http://schemas.microsoft.com/office/drawing/2014/main" id="{2B1E02F2-7093-322D-5BE4-560CED8A6040}"/>
                  </a:ext>
                </a:extLst>
              </p:cNvPr>
              <p:cNvSpPr/>
              <p:nvPr/>
            </p:nvSpPr>
            <p:spPr>
              <a:xfrm>
                <a:off x="345520" y="5480047"/>
                <a:ext cx="283287" cy="283287"/>
              </a:xfrm>
              <a:prstGeom prst="ellipse">
                <a:avLst/>
              </a:prstGeom>
              <a:solidFill>
                <a:srgbClr val="D52B1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7</a:t>
                </a:r>
                <a:endParaRPr lang="en-ID" sz="1200" b="1" dirty="0"/>
              </a:p>
            </p:txBody>
          </p:sp>
        </p:grpSp>
        <p:grpSp>
          <p:nvGrpSpPr>
            <p:cNvPr id="144" name="Group 143">
              <a:extLst>
                <a:ext uri="{FF2B5EF4-FFF2-40B4-BE49-F238E27FC236}">
                  <a16:creationId xmlns:a16="http://schemas.microsoft.com/office/drawing/2014/main" id="{27A856B3-6E2E-D5C0-196E-B0B7EDC458FC}"/>
                </a:ext>
              </a:extLst>
            </p:cNvPr>
            <p:cNvGrpSpPr/>
            <p:nvPr/>
          </p:nvGrpSpPr>
          <p:grpSpPr>
            <a:xfrm>
              <a:off x="4788110" y="3423827"/>
              <a:ext cx="4012990" cy="283287"/>
              <a:chOff x="345520" y="5480047"/>
              <a:chExt cx="4012990" cy="283287"/>
            </a:xfrm>
          </p:grpSpPr>
          <p:sp>
            <p:nvSpPr>
              <p:cNvPr id="145" name="Google Shape;274;p10">
                <a:extLst>
                  <a:ext uri="{FF2B5EF4-FFF2-40B4-BE49-F238E27FC236}">
                    <a16:creationId xmlns:a16="http://schemas.microsoft.com/office/drawing/2014/main" id="{549FDE13-2826-5B36-9DBD-A67761465816}"/>
                  </a:ext>
                </a:extLst>
              </p:cNvPr>
              <p:cNvSpPr txBox="1"/>
              <p:nvPr/>
            </p:nvSpPr>
            <p:spPr>
              <a:xfrm>
                <a:off x="830510" y="5544746"/>
                <a:ext cx="3528000" cy="153888"/>
              </a:xfrm>
              <a:prstGeom prst="rect">
                <a:avLst/>
              </a:prstGeom>
              <a:noFill/>
              <a:ln>
                <a:noFill/>
              </a:ln>
            </p:spPr>
            <p:txBody>
              <a:bodyPr spcFirstLastPara="1" wrap="square" lIns="0" tIns="0" rIns="0" bIns="0" anchor="ctr" anchorCtr="0">
                <a:spAutoFit/>
              </a:bodyPr>
              <a:lstStyle>
                <a:defPPr marR="0" lvl="0" algn="l" rtl="0">
                  <a:lnSpc>
                    <a:spcPct val="100000"/>
                  </a:lnSpc>
                  <a:spcBef>
                    <a:spcPts val="0"/>
                  </a:spcBef>
                  <a:spcAft>
                    <a:spcPts val="0"/>
                  </a:spcAft>
                  <a:defRPr/>
                </a:defPPr>
                <a:lvl1pPr marL="0" indent="0">
                  <a:spcBef>
                    <a:spcPct val="0"/>
                  </a:spcBef>
                  <a:buClr>
                    <a:srgbClr val="FFFFFF"/>
                  </a:buClr>
                  <a:buSzPts val="2400"/>
                  <a:buNone/>
                  <a:defRPr sz="1000">
                    <a:solidFill>
                      <a:schemeClr val="tx1"/>
                    </a:solidFill>
                    <a:latin typeface="+mj-lt"/>
                    <a:ea typeface="Source Sans Pro" panose="020B0503030403020204" pitchFamily="34" charset="0"/>
                  </a:defRPr>
                </a:lvl1pPr>
              </a:lstStyle>
              <a:p>
                <a:pPr lvl="0" defTabSz="914400" eaLnBrk="1" fontAlgn="auto" latinLnBrk="0" hangingPunct="1">
                  <a:tabLst/>
                  <a:defRPr/>
                </a:pPr>
                <a:r>
                  <a:rPr lang="en-US" dirty="0"/>
                  <a:t>Transfer taxes, development impact fees, and other soft costs</a:t>
                </a:r>
              </a:p>
            </p:txBody>
          </p:sp>
          <p:sp>
            <p:nvSpPr>
              <p:cNvPr id="146" name="Oval 145">
                <a:extLst>
                  <a:ext uri="{FF2B5EF4-FFF2-40B4-BE49-F238E27FC236}">
                    <a16:creationId xmlns:a16="http://schemas.microsoft.com/office/drawing/2014/main" id="{7D1DFE1A-CB21-4A90-497E-783AE4DB00D2}"/>
                  </a:ext>
                </a:extLst>
              </p:cNvPr>
              <p:cNvSpPr/>
              <p:nvPr/>
            </p:nvSpPr>
            <p:spPr>
              <a:xfrm>
                <a:off x="345520" y="5480047"/>
                <a:ext cx="283287" cy="283287"/>
              </a:xfrm>
              <a:prstGeom prst="ellipse">
                <a:avLst/>
              </a:prstGeom>
              <a:solidFill>
                <a:srgbClr val="D52B1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8</a:t>
                </a:r>
                <a:endParaRPr lang="en-ID" sz="1200" b="1" dirty="0"/>
              </a:p>
            </p:txBody>
          </p:sp>
        </p:grpSp>
        <p:grpSp>
          <p:nvGrpSpPr>
            <p:cNvPr id="147" name="Group 146">
              <a:extLst>
                <a:ext uri="{FF2B5EF4-FFF2-40B4-BE49-F238E27FC236}">
                  <a16:creationId xmlns:a16="http://schemas.microsoft.com/office/drawing/2014/main" id="{56E5946A-629B-B51C-E72A-1E02FB650270}"/>
                </a:ext>
              </a:extLst>
            </p:cNvPr>
            <p:cNvGrpSpPr/>
            <p:nvPr/>
          </p:nvGrpSpPr>
          <p:grpSpPr>
            <a:xfrm>
              <a:off x="4788110" y="4004695"/>
              <a:ext cx="4012990" cy="283287"/>
              <a:chOff x="345520" y="5480047"/>
              <a:chExt cx="4012990" cy="283287"/>
            </a:xfrm>
          </p:grpSpPr>
          <p:sp>
            <p:nvSpPr>
              <p:cNvPr id="148" name="Google Shape;274;p10">
                <a:extLst>
                  <a:ext uri="{FF2B5EF4-FFF2-40B4-BE49-F238E27FC236}">
                    <a16:creationId xmlns:a16="http://schemas.microsoft.com/office/drawing/2014/main" id="{9561A58B-FE8D-E8ED-A128-16D39B7622A4}"/>
                  </a:ext>
                </a:extLst>
              </p:cNvPr>
              <p:cNvSpPr txBox="1"/>
              <p:nvPr/>
            </p:nvSpPr>
            <p:spPr>
              <a:xfrm>
                <a:off x="830510" y="5544746"/>
                <a:ext cx="3528000" cy="153888"/>
              </a:xfrm>
              <a:prstGeom prst="rect">
                <a:avLst/>
              </a:prstGeom>
              <a:noFill/>
              <a:ln>
                <a:noFill/>
              </a:ln>
            </p:spPr>
            <p:txBody>
              <a:bodyPr spcFirstLastPara="1" wrap="square" lIns="0" tIns="0" rIns="0" bIns="0" anchor="ctr" anchorCtr="0">
                <a:spAutoFit/>
              </a:bodyPr>
              <a:lstStyle>
                <a:defPPr marR="0" lvl="0" algn="l" rtl="0">
                  <a:lnSpc>
                    <a:spcPct val="100000"/>
                  </a:lnSpc>
                  <a:spcBef>
                    <a:spcPts val="0"/>
                  </a:spcBef>
                  <a:spcAft>
                    <a:spcPts val="0"/>
                  </a:spcAft>
                  <a:defRPr/>
                </a:defPPr>
                <a:lvl1pPr marL="0" indent="0">
                  <a:spcBef>
                    <a:spcPct val="0"/>
                  </a:spcBef>
                  <a:buClr>
                    <a:srgbClr val="FFFFFF"/>
                  </a:buClr>
                  <a:buSzPts val="2400"/>
                  <a:buNone/>
                  <a:defRPr sz="1000">
                    <a:solidFill>
                      <a:schemeClr val="tx1"/>
                    </a:solidFill>
                    <a:latin typeface="+mj-lt"/>
                    <a:ea typeface="Source Sans Pro" panose="020B0503030403020204" pitchFamily="34" charset="0"/>
                  </a:defRPr>
                </a:lvl1pPr>
              </a:lstStyle>
              <a:p>
                <a:pPr lvl="0" defTabSz="914400" eaLnBrk="1" fontAlgn="auto" latinLnBrk="0" hangingPunct="1">
                  <a:tabLst/>
                  <a:defRPr/>
                </a:pPr>
                <a:r>
                  <a:rPr lang="en-US" dirty="0"/>
                  <a:t>Increasing property taxes</a:t>
                </a:r>
              </a:p>
            </p:txBody>
          </p:sp>
          <p:sp>
            <p:nvSpPr>
              <p:cNvPr id="149" name="Oval 148">
                <a:extLst>
                  <a:ext uri="{FF2B5EF4-FFF2-40B4-BE49-F238E27FC236}">
                    <a16:creationId xmlns:a16="http://schemas.microsoft.com/office/drawing/2014/main" id="{4F10E92B-4518-1D2F-C530-2F64818F31C3}"/>
                  </a:ext>
                </a:extLst>
              </p:cNvPr>
              <p:cNvSpPr/>
              <p:nvPr/>
            </p:nvSpPr>
            <p:spPr>
              <a:xfrm>
                <a:off x="345520" y="5480047"/>
                <a:ext cx="283287" cy="283287"/>
              </a:xfrm>
              <a:prstGeom prst="ellipse">
                <a:avLst/>
              </a:prstGeom>
              <a:solidFill>
                <a:srgbClr val="D52B1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9</a:t>
                </a:r>
                <a:endParaRPr lang="en-ID" sz="1200" b="1" dirty="0"/>
              </a:p>
            </p:txBody>
          </p:sp>
        </p:grpSp>
        <p:cxnSp>
          <p:nvCxnSpPr>
            <p:cNvPr id="160" name="Straight Connector 159">
              <a:extLst>
                <a:ext uri="{FF2B5EF4-FFF2-40B4-BE49-F238E27FC236}">
                  <a16:creationId xmlns:a16="http://schemas.microsoft.com/office/drawing/2014/main" id="{E848F64C-356B-FAB9-DB2D-A16DAB33A2BF}"/>
                </a:ext>
              </a:extLst>
            </p:cNvPr>
            <p:cNvCxnSpPr>
              <a:cxnSpLocks/>
            </p:cNvCxnSpPr>
            <p:nvPr/>
          </p:nvCxnSpPr>
          <p:spPr>
            <a:xfrm flipH="1">
              <a:off x="5273100" y="2669674"/>
              <a:ext cx="3528000" cy="0"/>
            </a:xfrm>
            <a:prstGeom prst="line">
              <a:avLst/>
            </a:prstGeom>
            <a:ln w="6350">
              <a:solidFill>
                <a:schemeClr val="tx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a:extLst>
                <a:ext uri="{FF2B5EF4-FFF2-40B4-BE49-F238E27FC236}">
                  <a16:creationId xmlns:a16="http://schemas.microsoft.com/office/drawing/2014/main" id="{F9FDE29D-F42B-C2A4-BF27-03952D407E50}"/>
                </a:ext>
              </a:extLst>
            </p:cNvPr>
            <p:cNvCxnSpPr>
              <a:cxnSpLocks/>
            </p:cNvCxnSpPr>
            <p:nvPr/>
          </p:nvCxnSpPr>
          <p:spPr>
            <a:xfrm flipH="1">
              <a:off x="5273100" y="3275035"/>
              <a:ext cx="3528000" cy="0"/>
            </a:xfrm>
            <a:prstGeom prst="line">
              <a:avLst/>
            </a:prstGeom>
            <a:ln w="6350">
              <a:solidFill>
                <a:schemeClr val="tx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62" name="Straight Connector 161">
              <a:extLst>
                <a:ext uri="{FF2B5EF4-FFF2-40B4-BE49-F238E27FC236}">
                  <a16:creationId xmlns:a16="http://schemas.microsoft.com/office/drawing/2014/main" id="{5D27D297-5176-70CF-EC5F-1D54EFB55241}"/>
                </a:ext>
              </a:extLst>
            </p:cNvPr>
            <p:cNvCxnSpPr>
              <a:cxnSpLocks/>
            </p:cNvCxnSpPr>
            <p:nvPr/>
          </p:nvCxnSpPr>
          <p:spPr>
            <a:xfrm flipH="1">
              <a:off x="5273100" y="3855906"/>
              <a:ext cx="3528000" cy="0"/>
            </a:xfrm>
            <a:prstGeom prst="line">
              <a:avLst/>
            </a:prstGeom>
            <a:ln w="6350">
              <a:solidFill>
                <a:schemeClr val="tx2">
                  <a:lumMod val="9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BEEF0A8D-6F3B-46B8-2174-84FD80550987}"/>
                </a:ext>
              </a:extLst>
            </p:cNvPr>
            <p:cNvCxnSpPr>
              <a:cxnSpLocks/>
            </p:cNvCxnSpPr>
            <p:nvPr/>
          </p:nvCxnSpPr>
          <p:spPr>
            <a:xfrm flipH="1">
              <a:off x="5273100" y="2064313"/>
              <a:ext cx="3528000" cy="0"/>
            </a:xfrm>
            <a:prstGeom prst="line">
              <a:avLst/>
            </a:prstGeom>
            <a:ln w="6350">
              <a:solidFill>
                <a:schemeClr val="tx2">
                  <a:lumMod val="9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012074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13;p5">
            <a:extLst>
              <a:ext uri="{FF2B5EF4-FFF2-40B4-BE49-F238E27FC236}">
                <a16:creationId xmlns:a16="http://schemas.microsoft.com/office/drawing/2014/main" id="{E5FA2109-E63E-1A98-3F9B-C75180EBC60C}"/>
              </a:ext>
            </a:extLst>
          </p:cNvPr>
          <p:cNvSpPr/>
          <p:nvPr/>
        </p:nvSpPr>
        <p:spPr>
          <a:xfrm>
            <a:off x="0" y="1"/>
            <a:ext cx="4572000" cy="4166208"/>
          </a:xfrm>
          <a:prstGeom prst="rect">
            <a:avLst/>
          </a:prstGeom>
          <a:solidFill>
            <a:srgbClr val="EC13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a:ea typeface="Arial"/>
              <a:cs typeface="Arial"/>
              <a:sym typeface="Arial"/>
            </a:endParaRPr>
          </a:p>
        </p:txBody>
      </p:sp>
      <p:sp>
        <p:nvSpPr>
          <p:cNvPr id="7" name="Google Shape;274;p10">
            <a:extLst>
              <a:ext uri="{FF2B5EF4-FFF2-40B4-BE49-F238E27FC236}">
                <a16:creationId xmlns:a16="http://schemas.microsoft.com/office/drawing/2014/main" id="{709CF964-C4BF-B416-6ACA-438F9A4A60DA}"/>
              </a:ext>
            </a:extLst>
          </p:cNvPr>
          <p:cNvSpPr txBox="1"/>
          <p:nvPr/>
        </p:nvSpPr>
        <p:spPr>
          <a:xfrm>
            <a:off x="457200" y="2659328"/>
            <a:ext cx="3230880" cy="1292662"/>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RPr/>
            </a:defPPr>
            <a:lvl1pPr marL="0" indent="0">
              <a:buClr>
                <a:srgbClr val="FFFFFF"/>
              </a:buClr>
              <a:buSzPts val="2400"/>
              <a:buNone/>
              <a:defRPr sz="2400" b="1">
                <a:solidFill>
                  <a:schemeClr val="bg1"/>
                </a:solidFill>
              </a:defRPr>
            </a:lvl1pPr>
          </a:lstStyle>
          <a:p>
            <a:pPr defTabSz="914400" eaLnBrk="1" fontAlgn="auto" latinLnBrk="0" hangingPunct="1">
              <a:buClr>
                <a:schemeClr val="lt1"/>
              </a:buClr>
              <a:buSzPts val="1600"/>
              <a:tabLst/>
              <a:defRPr/>
            </a:pPr>
            <a:r>
              <a:rPr lang="en-US" sz="1400" b="0" dirty="0">
                <a:solidFill>
                  <a:schemeClr val="lt1"/>
                </a:solidFill>
              </a:rPr>
              <a:t>Accessory dwelling units (ADUs) are independent housing units, typically </a:t>
            </a:r>
            <a:br>
              <a:rPr lang="en-US" sz="1400" b="0" dirty="0">
                <a:solidFill>
                  <a:schemeClr val="lt1"/>
                </a:solidFill>
              </a:rPr>
            </a:br>
            <a:r>
              <a:rPr lang="en-US" sz="1400" b="0" dirty="0">
                <a:solidFill>
                  <a:schemeClr val="lt1"/>
                </a:solidFill>
              </a:rPr>
              <a:t>(but not always) created on single-family lots through remodeling or expanding the existing home or constructed as a detached dwelling</a:t>
            </a:r>
          </a:p>
        </p:txBody>
      </p:sp>
      <p:sp>
        <p:nvSpPr>
          <p:cNvPr id="4" name="Google Shape;274;p10">
            <a:extLst>
              <a:ext uri="{FF2B5EF4-FFF2-40B4-BE49-F238E27FC236}">
                <a16:creationId xmlns:a16="http://schemas.microsoft.com/office/drawing/2014/main" id="{F698315F-4541-CD66-3932-1820901E1097}"/>
              </a:ext>
            </a:extLst>
          </p:cNvPr>
          <p:cNvSpPr txBox="1"/>
          <p:nvPr/>
        </p:nvSpPr>
        <p:spPr>
          <a:xfrm>
            <a:off x="457200" y="1454180"/>
            <a:ext cx="3230880" cy="738664"/>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RPr/>
            </a:defPPr>
            <a:lvl1pPr marL="0" indent="0">
              <a:buClr>
                <a:srgbClr val="FFFFFF"/>
              </a:buClr>
              <a:buSzPts val="2400"/>
              <a:buNone/>
              <a:defRPr sz="2400" b="1">
                <a:solidFill>
                  <a:schemeClr val="bg1"/>
                </a:solidFill>
              </a:defRPr>
            </a:lvl1pPr>
          </a:lstStyle>
          <a:p>
            <a:pPr lvl="0" defTabSz="914400" eaLnBrk="1" fontAlgn="auto" latinLnBrk="0" hangingPunct="1">
              <a:tabLst/>
              <a:defRPr/>
            </a:pPr>
            <a:r>
              <a:rPr lang="en-US" dirty="0"/>
              <a:t>Accessory </a:t>
            </a:r>
            <a:br>
              <a:rPr lang="en-US" dirty="0"/>
            </a:br>
            <a:r>
              <a:rPr lang="en-US" dirty="0"/>
              <a:t>Dwelling Units</a:t>
            </a:r>
          </a:p>
        </p:txBody>
      </p:sp>
      <p:grpSp>
        <p:nvGrpSpPr>
          <p:cNvPr id="21" name="Group 20">
            <a:extLst>
              <a:ext uri="{FF2B5EF4-FFF2-40B4-BE49-F238E27FC236}">
                <a16:creationId xmlns:a16="http://schemas.microsoft.com/office/drawing/2014/main" id="{D29173A1-A323-42A4-771D-761A85E4E853}"/>
              </a:ext>
            </a:extLst>
          </p:cNvPr>
          <p:cNvGrpSpPr/>
          <p:nvPr/>
        </p:nvGrpSpPr>
        <p:grpSpPr>
          <a:xfrm>
            <a:off x="457200" y="2426086"/>
            <a:ext cx="3870960" cy="0"/>
            <a:chOff x="457200" y="2556420"/>
            <a:chExt cx="3870960" cy="0"/>
          </a:xfrm>
        </p:grpSpPr>
        <p:cxnSp>
          <p:nvCxnSpPr>
            <p:cNvPr id="10" name="Straight Connector 9">
              <a:extLst>
                <a:ext uri="{FF2B5EF4-FFF2-40B4-BE49-F238E27FC236}">
                  <a16:creationId xmlns:a16="http://schemas.microsoft.com/office/drawing/2014/main" id="{A4779E50-FA5E-2C13-673A-45BC9151EFD2}"/>
                </a:ext>
              </a:extLst>
            </p:cNvPr>
            <p:cNvCxnSpPr>
              <a:cxnSpLocks/>
            </p:cNvCxnSpPr>
            <p:nvPr/>
          </p:nvCxnSpPr>
          <p:spPr>
            <a:xfrm>
              <a:off x="457200" y="2556420"/>
              <a:ext cx="3870960" cy="0"/>
            </a:xfrm>
            <a:prstGeom prst="line">
              <a:avLst/>
            </a:prstGeom>
            <a:solidFill>
              <a:srgbClr val="FFFFFF"/>
            </a:solidFill>
            <a:ln w="12700">
              <a:solidFill>
                <a:schemeClr val="bg2">
                  <a:lumMod val="75000"/>
                  <a:alpha val="56000"/>
                </a:schemeClr>
              </a:solidFill>
            </a:ln>
          </p:spPr>
          <p:style>
            <a:lnRef idx="2">
              <a:schemeClr val="accent1">
                <a:shade val="15000"/>
              </a:schemeClr>
            </a:lnRef>
            <a:fillRef idx="1">
              <a:schemeClr val="accent1"/>
            </a:fillRef>
            <a:effectRef idx="0">
              <a:schemeClr val="accent1"/>
            </a:effectRef>
            <a:fontRef idx="minor">
              <a:schemeClr val="lt1"/>
            </a:fontRef>
          </p:style>
        </p:cxnSp>
        <p:cxnSp>
          <p:nvCxnSpPr>
            <p:cNvPr id="18" name="Straight Connector 17">
              <a:extLst>
                <a:ext uri="{FF2B5EF4-FFF2-40B4-BE49-F238E27FC236}">
                  <a16:creationId xmlns:a16="http://schemas.microsoft.com/office/drawing/2014/main" id="{C3D7F356-2283-FAEB-AB12-7E8078BBAA7C}"/>
                </a:ext>
              </a:extLst>
            </p:cNvPr>
            <p:cNvCxnSpPr>
              <a:cxnSpLocks/>
            </p:cNvCxnSpPr>
            <p:nvPr/>
          </p:nvCxnSpPr>
          <p:spPr>
            <a:xfrm>
              <a:off x="457200" y="2556420"/>
              <a:ext cx="299085" cy="0"/>
            </a:xfrm>
            <a:prstGeom prst="line">
              <a:avLst/>
            </a:prstGeom>
            <a:solidFill>
              <a:srgbClr val="FFFFFF"/>
            </a:solid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cxnSp>
      </p:grpSp>
      <p:sp>
        <p:nvSpPr>
          <p:cNvPr id="22" name="Google Shape;272;p10">
            <a:extLst>
              <a:ext uri="{FF2B5EF4-FFF2-40B4-BE49-F238E27FC236}">
                <a16:creationId xmlns:a16="http://schemas.microsoft.com/office/drawing/2014/main" id="{BC969E11-03AE-77FE-A577-06DF80FABC2B}"/>
              </a:ext>
            </a:extLst>
          </p:cNvPr>
          <p:cNvSpPr txBox="1"/>
          <p:nvPr/>
        </p:nvSpPr>
        <p:spPr>
          <a:xfrm>
            <a:off x="342901" y="4390518"/>
            <a:ext cx="8458200" cy="190499"/>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a:buSzPts val="800"/>
              <a:defRPr sz="600" b="1">
                <a:solidFill>
                  <a:schemeClr val="dk1"/>
                </a:solidFill>
                <a:extLst>
                  <a:ext uri="http://customooxmlschemas.google.com/">
                    <go:slidesCustomData xmlns:lc="http://schemas.openxmlformats.org/drawingml/2006/lockedCanvas"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defRPr>
            </a:lvl1pPr>
          </a:lstStyle>
          <a:p>
            <a:pPr marL="0" marR="0" lvl="0" indent="0" algn="l" rtl="0">
              <a:lnSpc>
                <a:spcPct val="100000"/>
              </a:lnSpc>
              <a:spcBef>
                <a:spcPts val="0"/>
              </a:spcBef>
              <a:spcAft>
                <a:spcPts val="0"/>
              </a:spcAft>
              <a:buClr>
                <a:srgbClr val="000000"/>
              </a:buClr>
              <a:buSzPts val="800"/>
              <a:buFont typeface="Arial"/>
              <a:buNone/>
            </a:pPr>
            <a:r>
              <a:rPr lang="en-US" sz="600" b="1" i="0" u="none" strike="noStrike" cap="none" dirty="0">
                <a:solidFill>
                  <a:schemeClr val="dk1"/>
                </a:solidFill>
                <a:latin typeface="Arial"/>
                <a:ea typeface="Arial"/>
                <a:cs typeface="Arial"/>
                <a:sym typeface="Arial"/>
              </a:rPr>
              <a:t>Definition Source: </a:t>
            </a:r>
            <a:r>
              <a:rPr lang="en-US" sz="600" b="0" i="0" u="sng" strike="noStrike" cap="none" dirty="0">
                <a:solidFill>
                  <a:schemeClr val="dk2"/>
                </a:solidFill>
                <a:latin typeface="Arial"/>
                <a:ea typeface="Arial"/>
                <a:cs typeface="Arial"/>
                <a:sym typeface="Arial"/>
                <a:hlinkClick r:id="rId2">
                  <a:extLst>
                    <a:ext uri="{A12FA001-AC4F-418D-AE19-62706E023703}">
                      <ahyp:hlinkClr xmlns:ahyp="http://schemas.microsoft.com/office/drawing/2018/hyperlinkcolor" val="tx"/>
                    </a:ext>
                  </a:extLst>
                </a:hlinkClick>
              </a:rPr>
              <a:t>ADU Model State Act and Local Ordinance</a:t>
            </a:r>
            <a:r>
              <a:rPr lang="en-US" sz="600" b="0" i="0" u="none" strike="noStrike" cap="none" dirty="0">
                <a:solidFill>
                  <a:schemeClr val="dk1"/>
                </a:solidFill>
                <a:latin typeface="Arial"/>
                <a:ea typeface="Arial"/>
                <a:cs typeface="Arial"/>
                <a:sym typeface="Arial"/>
              </a:rPr>
              <a:t>, </a:t>
            </a:r>
            <a:r>
              <a:rPr lang="en-US" sz="600" b="1" i="0" u="none" strike="noStrike" cap="none" dirty="0">
                <a:solidFill>
                  <a:schemeClr val="dk1"/>
                </a:solidFill>
                <a:latin typeface="Arial"/>
                <a:ea typeface="Arial"/>
                <a:cs typeface="Arial"/>
                <a:sym typeface="Arial"/>
              </a:rPr>
              <a:t>Image Source:</a:t>
            </a:r>
            <a:r>
              <a:rPr lang="en-US" sz="600" b="0" i="0" u="none" strike="noStrike" cap="none" dirty="0">
                <a:solidFill>
                  <a:schemeClr val="dk1"/>
                </a:solidFill>
                <a:latin typeface="Arial"/>
                <a:ea typeface="Arial"/>
                <a:cs typeface="Arial"/>
                <a:sym typeface="Arial"/>
              </a:rPr>
              <a:t> </a:t>
            </a:r>
            <a:r>
              <a:rPr lang="en-US" sz="600" b="0" i="0" u="sng" strike="noStrike" cap="none" dirty="0">
                <a:solidFill>
                  <a:schemeClr val="dk2"/>
                </a:solidFill>
                <a:latin typeface="Arial"/>
                <a:ea typeface="Arial"/>
                <a:cs typeface="Arial"/>
                <a:sym typeface="Arial"/>
                <a:hlinkClick r:id="rId3">
                  <a:extLst>
                    <a:ext uri="{A12FA001-AC4F-418D-AE19-62706E023703}">
                      <ahyp:hlinkClr xmlns:ahyp="http://schemas.microsoft.com/office/drawing/2018/hyperlinkcolor" val="tx"/>
                    </a:ext>
                  </a:extLst>
                </a:hlinkClick>
              </a:rPr>
              <a:t>The ABCs of ADUs</a:t>
            </a:r>
            <a:endParaRPr lang="en-US" sz="600" b="0" i="0" u="none" strike="noStrike" cap="none" dirty="0">
              <a:solidFill>
                <a:schemeClr val="dk2"/>
              </a:solidFill>
              <a:latin typeface="Arial"/>
              <a:ea typeface="Arial"/>
              <a:cs typeface="Arial"/>
              <a:sym typeface="Arial"/>
            </a:endParaRPr>
          </a:p>
        </p:txBody>
      </p:sp>
      <p:grpSp>
        <p:nvGrpSpPr>
          <p:cNvPr id="25" name="Group 24">
            <a:extLst>
              <a:ext uri="{FF2B5EF4-FFF2-40B4-BE49-F238E27FC236}">
                <a16:creationId xmlns:a16="http://schemas.microsoft.com/office/drawing/2014/main" id="{BF7D903A-93EC-C1C7-9213-B9D2DDE6E923}"/>
              </a:ext>
            </a:extLst>
          </p:cNvPr>
          <p:cNvGrpSpPr/>
          <p:nvPr/>
        </p:nvGrpSpPr>
        <p:grpSpPr>
          <a:xfrm>
            <a:off x="457200" y="475230"/>
            <a:ext cx="775982" cy="775982"/>
            <a:chOff x="457200" y="475230"/>
            <a:chExt cx="775982" cy="775982"/>
          </a:xfrm>
        </p:grpSpPr>
        <p:sp>
          <p:nvSpPr>
            <p:cNvPr id="14" name="Oval 13">
              <a:extLst>
                <a:ext uri="{FF2B5EF4-FFF2-40B4-BE49-F238E27FC236}">
                  <a16:creationId xmlns:a16="http://schemas.microsoft.com/office/drawing/2014/main" id="{3267A8D5-FCA8-72F0-6CAE-E1CA58BF6142}"/>
                </a:ext>
              </a:extLst>
            </p:cNvPr>
            <p:cNvSpPr/>
            <p:nvPr/>
          </p:nvSpPr>
          <p:spPr>
            <a:xfrm>
              <a:off x="457200" y="475230"/>
              <a:ext cx="775982" cy="775982"/>
            </a:xfrm>
            <a:prstGeom prst="ellipse">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p>
          </p:txBody>
        </p:sp>
        <p:pic>
          <p:nvPicPr>
            <p:cNvPr id="24" name="Graphic 23">
              <a:extLst>
                <a:ext uri="{FF2B5EF4-FFF2-40B4-BE49-F238E27FC236}">
                  <a16:creationId xmlns:a16="http://schemas.microsoft.com/office/drawing/2014/main" id="{B17C0688-463B-2436-C591-37CAE8A082E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7392" y="645422"/>
              <a:ext cx="435598" cy="435598"/>
            </a:xfrm>
            <a:prstGeom prst="rect">
              <a:avLst/>
            </a:prstGeom>
          </p:spPr>
        </p:pic>
      </p:grpSp>
      <p:grpSp>
        <p:nvGrpSpPr>
          <p:cNvPr id="2" name="Group 1">
            <a:extLst>
              <a:ext uri="{FF2B5EF4-FFF2-40B4-BE49-F238E27FC236}">
                <a16:creationId xmlns:a16="http://schemas.microsoft.com/office/drawing/2014/main" id="{C46FE66C-E0C3-8D77-CE7E-36312259AA11}"/>
              </a:ext>
            </a:extLst>
          </p:cNvPr>
          <p:cNvGrpSpPr/>
          <p:nvPr/>
        </p:nvGrpSpPr>
        <p:grpSpPr>
          <a:xfrm>
            <a:off x="4076140" y="336066"/>
            <a:ext cx="4724960" cy="4244951"/>
            <a:chOff x="4328160" y="268769"/>
            <a:chExt cx="4472940" cy="4018534"/>
          </a:xfrm>
        </p:grpSpPr>
        <p:sp>
          <p:nvSpPr>
            <p:cNvPr id="6" name="Rectangle 5">
              <a:extLst>
                <a:ext uri="{FF2B5EF4-FFF2-40B4-BE49-F238E27FC236}">
                  <a16:creationId xmlns:a16="http://schemas.microsoft.com/office/drawing/2014/main" id="{672AF40B-A8C9-D2BA-8DFB-30EF06FABAD4}"/>
                </a:ext>
              </a:extLst>
            </p:cNvPr>
            <p:cNvSpPr/>
            <p:nvPr/>
          </p:nvSpPr>
          <p:spPr>
            <a:xfrm>
              <a:off x="4328160" y="268769"/>
              <a:ext cx="4472940" cy="4018534"/>
            </a:xfrm>
            <a:prstGeom prst="rect">
              <a:avLst/>
            </a:prstGeom>
            <a:solidFill>
              <a:srgbClr val="FFFFFF"/>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p>
          </p:txBody>
        </p:sp>
        <p:grpSp>
          <p:nvGrpSpPr>
            <p:cNvPr id="16" name="Group 15">
              <a:extLst>
                <a:ext uri="{FF2B5EF4-FFF2-40B4-BE49-F238E27FC236}">
                  <a16:creationId xmlns:a16="http://schemas.microsoft.com/office/drawing/2014/main" id="{FFCBC1AC-9CAF-79F5-7445-1F1BD3655FEF}"/>
                </a:ext>
              </a:extLst>
            </p:cNvPr>
            <p:cNvGrpSpPr/>
            <p:nvPr/>
          </p:nvGrpSpPr>
          <p:grpSpPr>
            <a:xfrm>
              <a:off x="4616052" y="552190"/>
              <a:ext cx="3897157" cy="3451692"/>
              <a:chOff x="4698203" y="577374"/>
              <a:chExt cx="3888078" cy="3443650"/>
            </a:xfrm>
          </p:grpSpPr>
          <p:pic>
            <p:nvPicPr>
              <p:cNvPr id="17" name="Google Shape;305;p4" descr="A picture containing text, sign, house&#10;&#10;Description automatically generated">
                <a:extLst>
                  <a:ext uri="{FF2B5EF4-FFF2-40B4-BE49-F238E27FC236}">
                    <a16:creationId xmlns:a16="http://schemas.microsoft.com/office/drawing/2014/main" id="{E60D8E75-8EEB-AD34-8B86-2228F6C6D01F}"/>
                  </a:ext>
                </a:extLst>
              </p:cNvPr>
              <p:cNvPicPr preferRelativeResize="0"/>
              <p:nvPr/>
            </p:nvPicPr>
            <p:blipFill rotWithShape="1">
              <a:blip r:embed="rId6">
                <a:alphaModFix/>
              </a:blip>
              <a:srcRect t="68967" r="50332" b="4667"/>
              <a:stretch/>
            </p:blipFill>
            <p:spPr>
              <a:xfrm>
                <a:off x="4698203" y="2951172"/>
                <a:ext cx="1847377" cy="1069852"/>
              </a:xfrm>
              <a:prstGeom prst="rect">
                <a:avLst/>
              </a:prstGeom>
              <a:noFill/>
              <a:ln>
                <a:noFill/>
              </a:ln>
            </p:spPr>
          </p:pic>
          <p:pic>
            <p:nvPicPr>
              <p:cNvPr id="19" name="Google Shape;306;p4" descr="A picture containing text, sign, house&#10;&#10;Description automatically generated">
                <a:extLst>
                  <a:ext uri="{FF2B5EF4-FFF2-40B4-BE49-F238E27FC236}">
                    <a16:creationId xmlns:a16="http://schemas.microsoft.com/office/drawing/2014/main" id="{F8861891-D5CC-601F-E5BD-1BDD5E6F4503}"/>
                  </a:ext>
                </a:extLst>
              </p:cNvPr>
              <p:cNvPicPr preferRelativeResize="0"/>
              <p:nvPr/>
            </p:nvPicPr>
            <p:blipFill rotWithShape="1">
              <a:blip r:embed="rId6">
                <a:alphaModFix/>
              </a:blip>
              <a:srcRect t="4206" r="50226" b="70468"/>
              <a:stretch/>
            </p:blipFill>
            <p:spPr>
              <a:xfrm>
                <a:off x="4705823" y="577374"/>
                <a:ext cx="1854998" cy="1119962"/>
              </a:xfrm>
              <a:prstGeom prst="rect">
                <a:avLst/>
              </a:prstGeom>
              <a:noFill/>
              <a:ln>
                <a:noFill/>
              </a:ln>
            </p:spPr>
          </p:pic>
          <p:pic>
            <p:nvPicPr>
              <p:cNvPr id="20" name="Google Shape;307;p4" descr="A picture containing text, sign, house&#10;&#10;Description automatically generated">
                <a:extLst>
                  <a:ext uri="{FF2B5EF4-FFF2-40B4-BE49-F238E27FC236}">
                    <a16:creationId xmlns:a16="http://schemas.microsoft.com/office/drawing/2014/main" id="{B57CB580-A41E-E847-F851-E97A05609D37}"/>
                  </a:ext>
                </a:extLst>
              </p:cNvPr>
              <p:cNvPicPr preferRelativeResize="0"/>
              <p:nvPr/>
            </p:nvPicPr>
            <p:blipFill rotWithShape="1">
              <a:blip r:embed="rId6">
                <a:alphaModFix/>
              </a:blip>
              <a:srcRect t="35775" r="50567" b="37860"/>
              <a:stretch/>
            </p:blipFill>
            <p:spPr>
              <a:xfrm>
                <a:off x="4705823" y="1784965"/>
                <a:ext cx="1847378" cy="1069851"/>
              </a:xfrm>
              <a:prstGeom prst="rect">
                <a:avLst/>
              </a:prstGeom>
              <a:noFill/>
              <a:ln>
                <a:noFill/>
              </a:ln>
            </p:spPr>
          </p:pic>
          <p:pic>
            <p:nvPicPr>
              <p:cNvPr id="23" name="Google Shape;306;p4" descr="A picture containing text, sign, house&#10;&#10;Description automatically generated">
                <a:extLst>
                  <a:ext uri="{FF2B5EF4-FFF2-40B4-BE49-F238E27FC236}">
                    <a16:creationId xmlns:a16="http://schemas.microsoft.com/office/drawing/2014/main" id="{F40B7074-60B4-0DC6-998F-BA1797218873}"/>
                  </a:ext>
                </a:extLst>
              </p:cNvPr>
              <p:cNvPicPr preferRelativeResize="0"/>
              <p:nvPr/>
            </p:nvPicPr>
            <p:blipFill rotWithShape="1">
              <a:blip r:embed="rId6">
                <a:alphaModFix/>
              </a:blip>
              <a:srcRect l="49344" t="5805" r="882" b="70468"/>
              <a:stretch/>
            </p:blipFill>
            <p:spPr>
              <a:xfrm>
                <a:off x="6731283" y="648067"/>
                <a:ext cx="1854998" cy="1049269"/>
              </a:xfrm>
              <a:prstGeom prst="rect">
                <a:avLst/>
              </a:prstGeom>
              <a:noFill/>
              <a:ln>
                <a:noFill/>
              </a:ln>
            </p:spPr>
          </p:pic>
          <p:pic>
            <p:nvPicPr>
              <p:cNvPr id="26" name="Google Shape;307;p4" descr="A picture containing text, sign, house&#10;&#10;Description automatically generated">
                <a:extLst>
                  <a:ext uri="{FF2B5EF4-FFF2-40B4-BE49-F238E27FC236}">
                    <a16:creationId xmlns:a16="http://schemas.microsoft.com/office/drawing/2014/main" id="{CD0467A5-A7B2-AB21-754F-964B847E6258}"/>
                  </a:ext>
                </a:extLst>
              </p:cNvPr>
              <p:cNvPicPr preferRelativeResize="0"/>
              <p:nvPr/>
            </p:nvPicPr>
            <p:blipFill rotWithShape="1">
              <a:blip r:embed="rId6">
                <a:alphaModFix/>
              </a:blip>
              <a:srcRect l="679" t="35900" r="49888" b="37735"/>
              <a:stretch/>
            </p:blipFill>
            <p:spPr>
              <a:xfrm>
                <a:off x="6738903" y="1784965"/>
                <a:ext cx="1847378" cy="1069851"/>
              </a:xfrm>
              <a:prstGeom prst="rect">
                <a:avLst/>
              </a:prstGeom>
              <a:noFill/>
              <a:ln>
                <a:noFill/>
              </a:ln>
            </p:spPr>
          </p:pic>
          <p:pic>
            <p:nvPicPr>
              <p:cNvPr id="27" name="Google Shape;305;p4" descr="A picture containing text, sign, house&#10;&#10;Description automatically generated">
                <a:extLst>
                  <a:ext uri="{FF2B5EF4-FFF2-40B4-BE49-F238E27FC236}">
                    <a16:creationId xmlns:a16="http://schemas.microsoft.com/office/drawing/2014/main" id="{68E9808C-C48C-F01C-80AE-6D08A1FE3D83}"/>
                  </a:ext>
                </a:extLst>
              </p:cNvPr>
              <p:cNvPicPr preferRelativeResize="0"/>
              <p:nvPr/>
            </p:nvPicPr>
            <p:blipFill rotWithShape="1">
              <a:blip r:embed="rId6">
                <a:alphaModFix/>
              </a:blip>
              <a:srcRect l="49579" t="69155" r="753" b="4479"/>
              <a:stretch/>
            </p:blipFill>
            <p:spPr>
              <a:xfrm>
                <a:off x="6738904" y="2951172"/>
                <a:ext cx="1847377" cy="1069852"/>
              </a:xfrm>
              <a:prstGeom prst="rect">
                <a:avLst/>
              </a:prstGeom>
              <a:noFill/>
              <a:ln>
                <a:noFill/>
              </a:ln>
            </p:spPr>
          </p:pic>
        </p:grpSp>
      </p:grpSp>
    </p:spTree>
    <p:extLst>
      <p:ext uri="{BB962C8B-B14F-4D97-AF65-F5344CB8AC3E}">
        <p14:creationId xmlns:p14="http://schemas.microsoft.com/office/powerpoint/2010/main" val="15739270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17"/>
        <p:cNvGrpSpPr/>
        <p:nvPr/>
      </p:nvGrpSpPr>
      <p:grpSpPr>
        <a:xfrm>
          <a:off x="0" y="0"/>
          <a:ext cx="0" cy="0"/>
          <a:chOff x="0" y="0"/>
          <a:chExt cx="0" cy="0"/>
        </a:xfrm>
      </p:grpSpPr>
      <p:sp>
        <p:nvSpPr>
          <p:cNvPr id="718" name="Google Shape;718;p34"/>
          <p:cNvSpPr txBox="1"/>
          <p:nvPr/>
        </p:nvSpPr>
        <p:spPr>
          <a:xfrm>
            <a:off x="352628" y="382788"/>
            <a:ext cx="7984193" cy="276999"/>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1" i="0" u="none" strike="noStrike" kern="0" cap="none" spc="0" normalizeH="0" baseline="0" noProof="0" dirty="0">
              <a:ln>
                <a:noFill/>
              </a:ln>
              <a:solidFill>
                <a:srgbClr val="F2F2F2"/>
              </a:solidFill>
              <a:effectLst/>
              <a:uLnTx/>
              <a:uFillTx/>
              <a:latin typeface="Arial Black"/>
              <a:ea typeface="Arial Black"/>
              <a:cs typeface="Arial Black"/>
              <a:sym typeface="Arial Black"/>
            </a:endParaRPr>
          </a:p>
        </p:txBody>
      </p:sp>
      <p:sp>
        <p:nvSpPr>
          <p:cNvPr id="724" name="Google Shape;724;p34"/>
          <p:cNvSpPr txBox="1">
            <a:spLocks noGrp="1"/>
          </p:cNvSpPr>
          <p:nvPr>
            <p:ph type="title"/>
          </p:nvPr>
        </p:nvSpPr>
        <p:spPr>
          <a:xfrm>
            <a:off x="352629" y="343913"/>
            <a:ext cx="8438744" cy="369332"/>
          </a:xfrm>
        </p:spPr>
        <p:txBody>
          <a:bodyPr vert="horz" wrap="square" lIns="0" tIns="0" rIns="0" bIns="0" rtlCol="0" anchor="t">
            <a:spAutoFit/>
          </a:bodyPr>
          <a:lstStyle/>
          <a:p>
            <a:pPr defTabSz="457200">
              <a:spcBef>
                <a:spcPct val="0"/>
              </a:spcBef>
            </a:pPr>
            <a:r>
              <a:rPr lang="en-US" sz="2400" kern="1200" dirty="0">
                <a:solidFill>
                  <a:schemeClr val="bg2"/>
                </a:solidFill>
                <a:ea typeface="+mj-ea"/>
              </a:rPr>
              <a:t>Older Adults &amp; ADUs</a:t>
            </a:r>
          </a:p>
        </p:txBody>
      </p:sp>
      <p:pic>
        <p:nvPicPr>
          <p:cNvPr id="2" name="Picture 1">
            <a:extLst>
              <a:ext uri="{FF2B5EF4-FFF2-40B4-BE49-F238E27FC236}">
                <a16:creationId xmlns:a16="http://schemas.microsoft.com/office/drawing/2014/main" id="{1F400AE2-08A0-F1C4-30E8-9FF349EB4D8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9695" r="31046"/>
          <a:stretch/>
        </p:blipFill>
        <p:spPr>
          <a:xfrm>
            <a:off x="4572000" y="0"/>
            <a:ext cx="4572000" cy="5143500"/>
          </a:xfrm>
          <a:prstGeom prst="rect">
            <a:avLst/>
          </a:prstGeom>
        </p:spPr>
      </p:pic>
      <p:sp>
        <p:nvSpPr>
          <p:cNvPr id="10" name="Google Shape;275;p10">
            <a:extLst>
              <a:ext uri="{FF2B5EF4-FFF2-40B4-BE49-F238E27FC236}">
                <a16:creationId xmlns:a16="http://schemas.microsoft.com/office/drawing/2014/main" id="{2483C45D-160F-EA35-EEAE-2857D2BBFB81}"/>
              </a:ext>
            </a:extLst>
          </p:cNvPr>
          <p:cNvSpPr/>
          <p:nvPr/>
        </p:nvSpPr>
        <p:spPr>
          <a:xfrm>
            <a:off x="352629" y="984624"/>
            <a:ext cx="5324272" cy="3236725"/>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cs typeface="Arial"/>
              <a:sym typeface="Arial"/>
            </a:endParaRPr>
          </a:p>
        </p:txBody>
      </p:sp>
      <p:sp>
        <p:nvSpPr>
          <p:cNvPr id="36" name="Google Shape;275;p10">
            <a:extLst>
              <a:ext uri="{FF2B5EF4-FFF2-40B4-BE49-F238E27FC236}">
                <a16:creationId xmlns:a16="http://schemas.microsoft.com/office/drawing/2014/main" id="{CD8B79DB-345B-2944-E4DD-D790394558E1}"/>
              </a:ext>
            </a:extLst>
          </p:cNvPr>
          <p:cNvSpPr/>
          <p:nvPr/>
        </p:nvSpPr>
        <p:spPr>
          <a:xfrm>
            <a:off x="5676899" y="971551"/>
            <a:ext cx="119063" cy="3249217"/>
          </a:xfrm>
          <a:prstGeom prst="rect">
            <a:avLst/>
          </a:prstGeom>
          <a:solidFill>
            <a:schemeClr val="bg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cs typeface="Arial"/>
              <a:sym typeface="Arial"/>
            </a:endParaRPr>
          </a:p>
        </p:txBody>
      </p:sp>
      <p:grpSp>
        <p:nvGrpSpPr>
          <p:cNvPr id="7" name="Group 6">
            <a:extLst>
              <a:ext uri="{FF2B5EF4-FFF2-40B4-BE49-F238E27FC236}">
                <a16:creationId xmlns:a16="http://schemas.microsoft.com/office/drawing/2014/main" id="{C96648F3-D4D3-C77F-97D0-B50241351F25}"/>
              </a:ext>
            </a:extLst>
          </p:cNvPr>
          <p:cNvGrpSpPr/>
          <p:nvPr/>
        </p:nvGrpSpPr>
        <p:grpSpPr>
          <a:xfrm>
            <a:off x="649318" y="2172948"/>
            <a:ext cx="4724405" cy="0"/>
            <a:chOff x="649318" y="2087749"/>
            <a:chExt cx="4724405" cy="0"/>
          </a:xfrm>
        </p:grpSpPr>
        <p:cxnSp>
          <p:nvCxnSpPr>
            <p:cNvPr id="42" name="Straight Connector 41">
              <a:extLst>
                <a:ext uri="{FF2B5EF4-FFF2-40B4-BE49-F238E27FC236}">
                  <a16:creationId xmlns:a16="http://schemas.microsoft.com/office/drawing/2014/main" id="{28818BF5-4BF7-E652-4838-84D4E9064A12}"/>
                </a:ext>
              </a:extLst>
            </p:cNvPr>
            <p:cNvCxnSpPr>
              <a:cxnSpLocks/>
            </p:cNvCxnSpPr>
            <p:nvPr/>
          </p:nvCxnSpPr>
          <p:spPr>
            <a:xfrm>
              <a:off x="649318" y="2087749"/>
              <a:ext cx="2055781"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715" name="Straight Connector 714">
              <a:extLst>
                <a:ext uri="{FF2B5EF4-FFF2-40B4-BE49-F238E27FC236}">
                  <a16:creationId xmlns:a16="http://schemas.microsoft.com/office/drawing/2014/main" id="{F1B600A3-2C9D-6F4E-B0F6-FB069A9069D3}"/>
                </a:ext>
              </a:extLst>
            </p:cNvPr>
            <p:cNvCxnSpPr>
              <a:cxnSpLocks/>
            </p:cNvCxnSpPr>
            <p:nvPr/>
          </p:nvCxnSpPr>
          <p:spPr>
            <a:xfrm>
              <a:off x="3317942" y="2087749"/>
              <a:ext cx="2055781"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nvGrpSpPr>
          <p:cNvPr id="8" name="Group 7">
            <a:extLst>
              <a:ext uri="{FF2B5EF4-FFF2-40B4-BE49-F238E27FC236}">
                <a16:creationId xmlns:a16="http://schemas.microsoft.com/office/drawing/2014/main" id="{57E89007-1DE2-473E-27CC-22F4DE2FA146}"/>
              </a:ext>
            </a:extLst>
          </p:cNvPr>
          <p:cNvGrpSpPr/>
          <p:nvPr/>
        </p:nvGrpSpPr>
        <p:grpSpPr>
          <a:xfrm>
            <a:off x="649318" y="3147323"/>
            <a:ext cx="4724405" cy="0"/>
            <a:chOff x="649318" y="3268849"/>
            <a:chExt cx="4724405" cy="0"/>
          </a:xfrm>
        </p:grpSpPr>
        <p:cxnSp>
          <p:nvCxnSpPr>
            <p:cNvPr id="45" name="Straight Connector 44">
              <a:extLst>
                <a:ext uri="{FF2B5EF4-FFF2-40B4-BE49-F238E27FC236}">
                  <a16:creationId xmlns:a16="http://schemas.microsoft.com/office/drawing/2014/main" id="{6F8EE990-A282-5C6C-2E75-C1A4E276B66C}"/>
                </a:ext>
              </a:extLst>
            </p:cNvPr>
            <p:cNvCxnSpPr>
              <a:cxnSpLocks/>
            </p:cNvCxnSpPr>
            <p:nvPr/>
          </p:nvCxnSpPr>
          <p:spPr>
            <a:xfrm>
              <a:off x="649318" y="3268849"/>
              <a:ext cx="2055781"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716" name="Straight Connector 715">
              <a:extLst>
                <a:ext uri="{FF2B5EF4-FFF2-40B4-BE49-F238E27FC236}">
                  <a16:creationId xmlns:a16="http://schemas.microsoft.com/office/drawing/2014/main" id="{B3BCF848-AE4C-7695-8DE7-55558089ED83}"/>
                </a:ext>
              </a:extLst>
            </p:cNvPr>
            <p:cNvCxnSpPr>
              <a:cxnSpLocks/>
            </p:cNvCxnSpPr>
            <p:nvPr/>
          </p:nvCxnSpPr>
          <p:spPr>
            <a:xfrm>
              <a:off x="3317942" y="3268849"/>
              <a:ext cx="2055781"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790633DA-163E-EA92-2774-4D1007732CD6}"/>
              </a:ext>
            </a:extLst>
          </p:cNvPr>
          <p:cNvGrpSpPr/>
          <p:nvPr/>
        </p:nvGrpSpPr>
        <p:grpSpPr>
          <a:xfrm>
            <a:off x="655805" y="3272562"/>
            <a:ext cx="4717918" cy="723899"/>
            <a:chOff x="655805" y="3497450"/>
            <a:chExt cx="4717918" cy="723899"/>
          </a:xfrm>
        </p:grpSpPr>
        <p:sp>
          <p:nvSpPr>
            <p:cNvPr id="58" name="Oval 57">
              <a:extLst>
                <a:ext uri="{FF2B5EF4-FFF2-40B4-BE49-F238E27FC236}">
                  <a16:creationId xmlns:a16="http://schemas.microsoft.com/office/drawing/2014/main" id="{1F957687-2E65-5EE7-5E5C-F2BB6135C6B4}"/>
                </a:ext>
              </a:extLst>
            </p:cNvPr>
            <p:cNvSpPr/>
            <p:nvPr/>
          </p:nvSpPr>
          <p:spPr>
            <a:xfrm>
              <a:off x="655805" y="3497450"/>
              <a:ext cx="723901" cy="723899"/>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D" sz="1400" b="0" i="0" u="none" strike="noStrike" kern="0" cap="none" spc="0" normalizeH="0" baseline="0" noProof="0" dirty="0">
                <a:ln>
                  <a:noFill/>
                </a:ln>
                <a:solidFill>
                  <a:srgbClr val="F2F2F2"/>
                </a:solidFill>
                <a:effectLst/>
                <a:uLnTx/>
                <a:uFillTx/>
                <a:latin typeface="Arial"/>
                <a:ea typeface="+mn-ea"/>
                <a:cs typeface="+mn-cs"/>
                <a:sym typeface="Arial"/>
              </a:endParaRPr>
            </a:p>
          </p:txBody>
        </p:sp>
        <p:sp>
          <p:nvSpPr>
            <p:cNvPr id="59" name="Google Shape;721;p34">
              <a:extLst>
                <a:ext uri="{FF2B5EF4-FFF2-40B4-BE49-F238E27FC236}">
                  <a16:creationId xmlns:a16="http://schemas.microsoft.com/office/drawing/2014/main" id="{6D66A713-B0F0-8DD6-4A4D-05F66652E533}"/>
                </a:ext>
              </a:extLst>
            </p:cNvPr>
            <p:cNvSpPr/>
            <p:nvPr/>
          </p:nvSpPr>
          <p:spPr>
            <a:xfrm>
              <a:off x="1568606" y="3767066"/>
              <a:ext cx="1142982" cy="184666"/>
            </a:xfrm>
            <a:prstGeom prst="rect">
              <a:avLst/>
            </a:prstGeom>
            <a:noFill/>
            <a:ln>
              <a:noFill/>
            </a:ln>
          </p:spPr>
          <p:txBody>
            <a:bodyPr spcFirstLastPara="1" wrap="square" lIns="0" tIns="0" rIns="0" bIns="0" anchor="ctr" anchorCtr="0">
              <a:spAutoFit/>
            </a:bodyPr>
            <a:lstStyle/>
            <a:p>
              <a:pPr>
                <a:buSzPts val="1400"/>
                <a:defRPr/>
              </a:pPr>
              <a:r>
                <a:rPr lang="en-US" sz="1200" dirty="0">
                  <a:solidFill>
                    <a:srgbClr val="141313"/>
                  </a:solidFill>
                </a:rPr>
                <a:t>Downsize</a:t>
              </a:r>
            </a:p>
          </p:txBody>
        </p:sp>
        <p:sp>
          <p:nvSpPr>
            <p:cNvPr id="711" name="Oval 710">
              <a:extLst>
                <a:ext uri="{FF2B5EF4-FFF2-40B4-BE49-F238E27FC236}">
                  <a16:creationId xmlns:a16="http://schemas.microsoft.com/office/drawing/2014/main" id="{B974AF5F-D56A-431E-5870-005667656E74}"/>
                </a:ext>
              </a:extLst>
            </p:cNvPr>
            <p:cNvSpPr/>
            <p:nvPr/>
          </p:nvSpPr>
          <p:spPr>
            <a:xfrm>
              <a:off x="3317940" y="3497450"/>
              <a:ext cx="723901" cy="723899"/>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D" sz="1400" b="0" i="0" u="none" strike="noStrike" kern="0" cap="none" spc="0" normalizeH="0" baseline="0" noProof="0" dirty="0">
                <a:ln>
                  <a:noFill/>
                </a:ln>
                <a:solidFill>
                  <a:srgbClr val="F2F2F2"/>
                </a:solidFill>
                <a:effectLst/>
                <a:uLnTx/>
                <a:uFillTx/>
                <a:latin typeface="Arial"/>
                <a:ea typeface="+mn-ea"/>
                <a:cs typeface="+mn-cs"/>
                <a:sym typeface="Arial"/>
              </a:endParaRPr>
            </a:p>
          </p:txBody>
        </p:sp>
        <p:sp>
          <p:nvSpPr>
            <p:cNvPr id="712" name="Google Shape;721;p34">
              <a:extLst>
                <a:ext uri="{FF2B5EF4-FFF2-40B4-BE49-F238E27FC236}">
                  <a16:creationId xmlns:a16="http://schemas.microsoft.com/office/drawing/2014/main" id="{811A4E3B-6116-385F-2362-3C37CAFAEDF4}"/>
                </a:ext>
              </a:extLst>
            </p:cNvPr>
            <p:cNvSpPr/>
            <p:nvPr/>
          </p:nvSpPr>
          <p:spPr>
            <a:xfrm>
              <a:off x="4230741" y="3674733"/>
              <a:ext cx="1142982" cy="369332"/>
            </a:xfrm>
            <a:prstGeom prst="rect">
              <a:avLst/>
            </a:prstGeom>
            <a:noFill/>
            <a:ln>
              <a:noFill/>
            </a:ln>
          </p:spPr>
          <p:txBody>
            <a:bodyPr spcFirstLastPara="1" wrap="square" lIns="0" tIns="0" rIns="0" bIns="0" anchor="ctr"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t>Intergenerational Housing</a:t>
              </a:r>
            </a:p>
          </p:txBody>
        </p:sp>
        <p:cxnSp>
          <p:nvCxnSpPr>
            <p:cNvPr id="714" name="Straight Connector 713">
              <a:extLst>
                <a:ext uri="{FF2B5EF4-FFF2-40B4-BE49-F238E27FC236}">
                  <a16:creationId xmlns:a16="http://schemas.microsoft.com/office/drawing/2014/main" id="{B7D1DD36-B7E1-708A-A73C-6D6A802043B6}"/>
                </a:ext>
              </a:extLst>
            </p:cNvPr>
            <p:cNvCxnSpPr>
              <a:cxnSpLocks/>
            </p:cNvCxnSpPr>
            <p:nvPr/>
          </p:nvCxnSpPr>
          <p:spPr>
            <a:xfrm>
              <a:off x="3014764" y="3497450"/>
              <a:ext cx="0" cy="723899"/>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pic>
          <p:nvPicPr>
            <p:cNvPr id="719" name="Graphic 718">
              <a:extLst>
                <a:ext uri="{FF2B5EF4-FFF2-40B4-BE49-F238E27FC236}">
                  <a16:creationId xmlns:a16="http://schemas.microsoft.com/office/drawing/2014/main" id="{351F5C5E-96BD-037D-1A22-3ED8FD611CC4}"/>
                </a:ext>
              </a:extLst>
            </p:cNvPr>
            <p:cNvPicPr>
              <a:picLocks noChangeAspect="1"/>
            </p:cNvPicPr>
            <p:nvPr/>
          </p:nvPicPr>
          <p:blipFill>
            <a:blip r:embed="rId4" cstate="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499890" y="3679399"/>
              <a:ext cx="360000" cy="360000"/>
            </a:xfrm>
            <a:prstGeom prst="rect">
              <a:avLst/>
            </a:prstGeom>
          </p:spPr>
        </p:pic>
        <p:sp>
          <p:nvSpPr>
            <p:cNvPr id="720" name="Freeform: Shape 719">
              <a:extLst>
                <a:ext uri="{FF2B5EF4-FFF2-40B4-BE49-F238E27FC236}">
                  <a16:creationId xmlns:a16="http://schemas.microsoft.com/office/drawing/2014/main" id="{F18A3BE5-97CE-DF57-CC75-EC17CBB3B491}"/>
                </a:ext>
              </a:extLst>
            </p:cNvPr>
            <p:cNvSpPr>
              <a:spLocks noChangeAspect="1"/>
            </p:cNvSpPr>
            <p:nvPr/>
          </p:nvSpPr>
          <p:spPr>
            <a:xfrm>
              <a:off x="837755" y="3679399"/>
              <a:ext cx="360000" cy="360000"/>
            </a:xfrm>
            <a:custGeom>
              <a:avLst/>
              <a:gdLst>
                <a:gd name="connsiteX0" fmla="*/ 320684 w 320684"/>
                <a:gd name="connsiteY0" fmla="*/ 17429 h 320684"/>
                <a:gd name="connsiteX1" fmla="*/ 303256 w 320684"/>
                <a:gd name="connsiteY1" fmla="*/ 0 h 320684"/>
                <a:gd name="connsiteX2" fmla="*/ 17429 w 320684"/>
                <a:gd name="connsiteY2" fmla="*/ 0 h 320684"/>
                <a:gd name="connsiteX3" fmla="*/ 0 w 320684"/>
                <a:gd name="connsiteY3" fmla="*/ 17429 h 320684"/>
                <a:gd name="connsiteX4" fmla="*/ 0 w 320684"/>
                <a:gd name="connsiteY4" fmla="*/ 303256 h 320684"/>
                <a:gd name="connsiteX5" fmla="*/ 17429 w 320684"/>
                <a:gd name="connsiteY5" fmla="*/ 320684 h 320684"/>
                <a:gd name="connsiteX6" fmla="*/ 303256 w 320684"/>
                <a:gd name="connsiteY6" fmla="*/ 320684 h 320684"/>
                <a:gd name="connsiteX7" fmla="*/ 320684 w 320684"/>
                <a:gd name="connsiteY7" fmla="*/ 303256 h 320684"/>
                <a:gd name="connsiteX8" fmla="*/ 167314 w 320684"/>
                <a:gd name="connsiteY8" fmla="*/ 65252 h 320684"/>
                <a:gd name="connsiteX9" fmla="*/ 173867 w 320684"/>
                <a:gd name="connsiteY9" fmla="*/ 58839 h 320684"/>
                <a:gd name="connsiteX10" fmla="*/ 177631 w 320684"/>
                <a:gd name="connsiteY10" fmla="*/ 58839 h 320684"/>
                <a:gd name="connsiteX11" fmla="*/ 183069 w 320684"/>
                <a:gd name="connsiteY11" fmla="*/ 60930 h 320684"/>
                <a:gd name="connsiteX12" fmla="*/ 211791 w 320684"/>
                <a:gd name="connsiteY12" fmla="*/ 88816 h 320684"/>
                <a:gd name="connsiteX13" fmla="*/ 259057 w 320684"/>
                <a:gd name="connsiteY13" fmla="*/ 41828 h 320684"/>
                <a:gd name="connsiteX14" fmla="*/ 278856 w 320684"/>
                <a:gd name="connsiteY14" fmla="*/ 61488 h 320684"/>
                <a:gd name="connsiteX15" fmla="*/ 232008 w 320684"/>
                <a:gd name="connsiteY15" fmla="*/ 108475 h 320684"/>
                <a:gd name="connsiteX16" fmla="*/ 259894 w 320684"/>
                <a:gd name="connsiteY16" fmla="*/ 136361 h 320684"/>
                <a:gd name="connsiteX17" fmla="*/ 261428 w 320684"/>
                <a:gd name="connsiteY17" fmla="*/ 146260 h 320684"/>
                <a:gd name="connsiteX18" fmla="*/ 255014 w 320684"/>
                <a:gd name="connsiteY18" fmla="*/ 152813 h 320684"/>
                <a:gd name="connsiteX19" fmla="*/ 178328 w 320684"/>
                <a:gd name="connsiteY19" fmla="*/ 152813 h 320684"/>
                <a:gd name="connsiteX20" fmla="*/ 166756 w 320684"/>
                <a:gd name="connsiteY20" fmla="*/ 141380 h 320684"/>
                <a:gd name="connsiteX21" fmla="*/ 153371 w 320684"/>
                <a:gd name="connsiteY21" fmla="*/ 255432 h 320684"/>
                <a:gd name="connsiteX22" fmla="*/ 146818 w 320684"/>
                <a:gd name="connsiteY22" fmla="*/ 261846 h 320684"/>
                <a:gd name="connsiteX23" fmla="*/ 143053 w 320684"/>
                <a:gd name="connsiteY23" fmla="*/ 261846 h 320684"/>
                <a:gd name="connsiteX24" fmla="*/ 137615 w 320684"/>
                <a:gd name="connsiteY24" fmla="*/ 259754 h 320684"/>
                <a:gd name="connsiteX25" fmla="*/ 108893 w 320684"/>
                <a:gd name="connsiteY25" fmla="*/ 231869 h 320684"/>
                <a:gd name="connsiteX26" fmla="*/ 61627 w 320684"/>
                <a:gd name="connsiteY26" fmla="*/ 278856 h 320684"/>
                <a:gd name="connsiteX27" fmla="*/ 41828 w 320684"/>
                <a:gd name="connsiteY27" fmla="*/ 259197 h 320684"/>
                <a:gd name="connsiteX28" fmla="*/ 88676 w 320684"/>
                <a:gd name="connsiteY28" fmla="*/ 212349 h 320684"/>
                <a:gd name="connsiteX29" fmla="*/ 60791 w 320684"/>
                <a:gd name="connsiteY29" fmla="*/ 184463 h 320684"/>
                <a:gd name="connsiteX30" fmla="*/ 59257 w 320684"/>
                <a:gd name="connsiteY30" fmla="*/ 174564 h 320684"/>
                <a:gd name="connsiteX31" fmla="*/ 65671 w 320684"/>
                <a:gd name="connsiteY31" fmla="*/ 168011 h 320684"/>
                <a:gd name="connsiteX32" fmla="*/ 142356 w 320684"/>
                <a:gd name="connsiteY32" fmla="*/ 168011 h 320684"/>
                <a:gd name="connsiteX33" fmla="*/ 153929 w 320684"/>
                <a:gd name="connsiteY33" fmla="*/ 179444 h 320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0684" h="320684">
                  <a:moveTo>
                    <a:pt x="320684" y="17429"/>
                  </a:moveTo>
                  <a:cubicBezTo>
                    <a:pt x="320684" y="7803"/>
                    <a:pt x="312882" y="0"/>
                    <a:pt x="303256" y="0"/>
                  </a:cubicBezTo>
                  <a:lnTo>
                    <a:pt x="17429" y="0"/>
                  </a:lnTo>
                  <a:cubicBezTo>
                    <a:pt x="7803" y="0"/>
                    <a:pt x="0" y="7803"/>
                    <a:pt x="0" y="17429"/>
                  </a:cubicBezTo>
                  <a:lnTo>
                    <a:pt x="0" y="303256"/>
                  </a:lnTo>
                  <a:cubicBezTo>
                    <a:pt x="0" y="312882"/>
                    <a:pt x="7803" y="320684"/>
                    <a:pt x="17429" y="320684"/>
                  </a:cubicBezTo>
                  <a:lnTo>
                    <a:pt x="303256" y="320684"/>
                  </a:lnTo>
                  <a:cubicBezTo>
                    <a:pt x="312882" y="320684"/>
                    <a:pt x="320684" y="312882"/>
                    <a:pt x="320684" y="303256"/>
                  </a:cubicBezTo>
                  <a:close/>
                  <a:moveTo>
                    <a:pt x="167314" y="65252"/>
                  </a:moveTo>
                  <a:cubicBezTo>
                    <a:pt x="167314" y="62464"/>
                    <a:pt x="171357" y="59954"/>
                    <a:pt x="173867" y="58839"/>
                  </a:cubicBezTo>
                  <a:cubicBezTo>
                    <a:pt x="175116" y="58668"/>
                    <a:pt x="176382" y="58668"/>
                    <a:pt x="177631" y="58839"/>
                  </a:cubicBezTo>
                  <a:cubicBezTo>
                    <a:pt x="179636" y="58862"/>
                    <a:pt x="181566" y="59604"/>
                    <a:pt x="183069" y="60930"/>
                  </a:cubicBezTo>
                  <a:lnTo>
                    <a:pt x="211791" y="88816"/>
                  </a:lnTo>
                  <a:lnTo>
                    <a:pt x="259057" y="41828"/>
                  </a:lnTo>
                  <a:lnTo>
                    <a:pt x="278856" y="61488"/>
                  </a:lnTo>
                  <a:lnTo>
                    <a:pt x="232008" y="108475"/>
                  </a:lnTo>
                  <a:lnTo>
                    <a:pt x="259894" y="136361"/>
                  </a:lnTo>
                  <a:cubicBezTo>
                    <a:pt x="261942" y="139233"/>
                    <a:pt x="262509" y="142904"/>
                    <a:pt x="261428" y="146260"/>
                  </a:cubicBezTo>
                  <a:cubicBezTo>
                    <a:pt x="260312" y="148909"/>
                    <a:pt x="257802" y="152813"/>
                    <a:pt x="255014" y="152813"/>
                  </a:cubicBezTo>
                  <a:lnTo>
                    <a:pt x="178328" y="152813"/>
                  </a:lnTo>
                  <a:cubicBezTo>
                    <a:pt x="172807" y="151168"/>
                    <a:pt x="168468" y="146882"/>
                    <a:pt x="166756" y="141380"/>
                  </a:cubicBezTo>
                  <a:close/>
                  <a:moveTo>
                    <a:pt x="153371" y="255432"/>
                  </a:moveTo>
                  <a:cubicBezTo>
                    <a:pt x="153371" y="258221"/>
                    <a:pt x="149327" y="260730"/>
                    <a:pt x="146818" y="261846"/>
                  </a:cubicBezTo>
                  <a:cubicBezTo>
                    <a:pt x="145568" y="262016"/>
                    <a:pt x="144302" y="262016"/>
                    <a:pt x="143053" y="261846"/>
                  </a:cubicBezTo>
                  <a:cubicBezTo>
                    <a:pt x="141048" y="261822"/>
                    <a:pt x="139118" y="261080"/>
                    <a:pt x="137615" y="259754"/>
                  </a:cubicBezTo>
                  <a:lnTo>
                    <a:pt x="108893" y="231869"/>
                  </a:lnTo>
                  <a:lnTo>
                    <a:pt x="61627" y="278856"/>
                  </a:lnTo>
                  <a:lnTo>
                    <a:pt x="41828" y="259197"/>
                  </a:lnTo>
                  <a:lnTo>
                    <a:pt x="88676" y="212349"/>
                  </a:lnTo>
                  <a:lnTo>
                    <a:pt x="60791" y="184463"/>
                  </a:lnTo>
                  <a:cubicBezTo>
                    <a:pt x="58743" y="181591"/>
                    <a:pt x="58174" y="177920"/>
                    <a:pt x="59257" y="174564"/>
                  </a:cubicBezTo>
                  <a:cubicBezTo>
                    <a:pt x="60372" y="171915"/>
                    <a:pt x="62882" y="168011"/>
                    <a:pt x="65671" y="168011"/>
                  </a:cubicBezTo>
                  <a:lnTo>
                    <a:pt x="142356" y="168011"/>
                  </a:lnTo>
                  <a:cubicBezTo>
                    <a:pt x="147877" y="169656"/>
                    <a:pt x="152216" y="173942"/>
                    <a:pt x="153929" y="179444"/>
                  </a:cubicBezTo>
                  <a:close/>
                </a:path>
              </a:pathLst>
            </a:custGeom>
            <a:solidFill>
              <a:schemeClr val="bg1"/>
            </a:solidFill>
            <a:ln w="1371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p:txBody>
        </p:sp>
      </p:grpSp>
      <p:grpSp>
        <p:nvGrpSpPr>
          <p:cNvPr id="5" name="Group 4">
            <a:extLst>
              <a:ext uri="{FF2B5EF4-FFF2-40B4-BE49-F238E27FC236}">
                <a16:creationId xmlns:a16="http://schemas.microsoft.com/office/drawing/2014/main" id="{929110E7-0500-5673-DE62-86A44F5B35A6}"/>
              </a:ext>
            </a:extLst>
          </p:cNvPr>
          <p:cNvGrpSpPr/>
          <p:nvPr/>
        </p:nvGrpSpPr>
        <p:grpSpPr>
          <a:xfrm>
            <a:off x="655805" y="2298186"/>
            <a:ext cx="4717918" cy="723899"/>
            <a:chOff x="655805" y="2316349"/>
            <a:chExt cx="4717918" cy="723899"/>
          </a:xfrm>
        </p:grpSpPr>
        <p:sp>
          <p:nvSpPr>
            <p:cNvPr id="55" name="Oval 54">
              <a:extLst>
                <a:ext uri="{FF2B5EF4-FFF2-40B4-BE49-F238E27FC236}">
                  <a16:creationId xmlns:a16="http://schemas.microsoft.com/office/drawing/2014/main" id="{DB9EE247-C4EA-2BFC-47CC-6498BA2BA464}"/>
                </a:ext>
              </a:extLst>
            </p:cNvPr>
            <p:cNvSpPr/>
            <p:nvPr/>
          </p:nvSpPr>
          <p:spPr>
            <a:xfrm>
              <a:off x="655805" y="2316349"/>
              <a:ext cx="723901" cy="723899"/>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D" sz="1400" b="0" i="0" u="none" strike="noStrike" kern="0" cap="none" spc="0" normalizeH="0" baseline="0" noProof="0" dirty="0">
                <a:ln>
                  <a:noFill/>
                </a:ln>
                <a:solidFill>
                  <a:srgbClr val="F2F2F2"/>
                </a:solidFill>
                <a:effectLst/>
                <a:uLnTx/>
                <a:uFillTx/>
                <a:latin typeface="Arial"/>
                <a:ea typeface="+mn-ea"/>
                <a:cs typeface="+mn-cs"/>
                <a:sym typeface="Arial"/>
              </a:endParaRPr>
            </a:p>
          </p:txBody>
        </p:sp>
        <p:sp>
          <p:nvSpPr>
            <p:cNvPr id="56" name="Google Shape;721;p34">
              <a:extLst>
                <a:ext uri="{FF2B5EF4-FFF2-40B4-BE49-F238E27FC236}">
                  <a16:creationId xmlns:a16="http://schemas.microsoft.com/office/drawing/2014/main" id="{ACF770A8-8248-4DD1-000C-12C4F92AF103}"/>
                </a:ext>
              </a:extLst>
            </p:cNvPr>
            <p:cNvSpPr/>
            <p:nvPr/>
          </p:nvSpPr>
          <p:spPr>
            <a:xfrm>
              <a:off x="1568606" y="2493632"/>
              <a:ext cx="1142982" cy="369332"/>
            </a:xfrm>
            <a:prstGeom prst="rect">
              <a:avLst/>
            </a:prstGeom>
            <a:noFill/>
            <a:ln>
              <a:noFill/>
            </a:ln>
          </p:spPr>
          <p:txBody>
            <a:bodyPr spcFirstLastPara="1" wrap="square" lIns="0" tIns="0" rIns="0" bIns="0" anchor="ctr" anchorCtr="0">
              <a:spAutoFit/>
            </a:bodyPr>
            <a:lstStyle/>
            <a:p>
              <a:pPr>
                <a:buSzPts val="1400"/>
                <a:defRPr/>
              </a:pPr>
              <a:r>
                <a:rPr lang="en-US" sz="1200" dirty="0">
                  <a:solidFill>
                    <a:srgbClr val="141313"/>
                  </a:solidFill>
                </a:rPr>
                <a:t>Care of </a:t>
              </a:r>
              <a:br>
                <a:rPr lang="en-US" sz="1200" dirty="0">
                  <a:solidFill>
                    <a:srgbClr val="141313"/>
                  </a:solidFill>
                </a:rPr>
              </a:br>
              <a:r>
                <a:rPr lang="en-US" sz="1200" dirty="0">
                  <a:solidFill>
                    <a:srgbClr val="141313"/>
                  </a:solidFill>
                </a:rPr>
                <a:t>loved ones</a:t>
              </a:r>
            </a:p>
          </p:txBody>
        </p:sp>
        <p:sp>
          <p:nvSpPr>
            <p:cNvPr id="708" name="Oval 707">
              <a:extLst>
                <a:ext uri="{FF2B5EF4-FFF2-40B4-BE49-F238E27FC236}">
                  <a16:creationId xmlns:a16="http://schemas.microsoft.com/office/drawing/2014/main" id="{AF6584B3-69F1-BC54-856E-BDA19C275B9D}"/>
                </a:ext>
              </a:extLst>
            </p:cNvPr>
            <p:cNvSpPr/>
            <p:nvPr/>
          </p:nvSpPr>
          <p:spPr>
            <a:xfrm>
              <a:off x="3317940" y="2316349"/>
              <a:ext cx="723901" cy="723899"/>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D" sz="1400" b="0" i="0" u="none" strike="noStrike" kern="0" cap="none" spc="0" normalizeH="0" baseline="0" noProof="0" dirty="0">
                <a:ln>
                  <a:noFill/>
                </a:ln>
                <a:solidFill>
                  <a:srgbClr val="F2F2F2"/>
                </a:solidFill>
                <a:effectLst/>
                <a:uLnTx/>
                <a:uFillTx/>
                <a:latin typeface="Arial"/>
                <a:ea typeface="+mn-ea"/>
                <a:cs typeface="+mn-cs"/>
                <a:sym typeface="Arial"/>
              </a:endParaRPr>
            </a:p>
          </p:txBody>
        </p:sp>
        <p:sp>
          <p:nvSpPr>
            <p:cNvPr id="709" name="Google Shape;721;p34">
              <a:extLst>
                <a:ext uri="{FF2B5EF4-FFF2-40B4-BE49-F238E27FC236}">
                  <a16:creationId xmlns:a16="http://schemas.microsoft.com/office/drawing/2014/main" id="{7BE9D73E-A7CD-276A-10B1-0E2A33AEC0EC}"/>
                </a:ext>
              </a:extLst>
            </p:cNvPr>
            <p:cNvSpPr/>
            <p:nvPr/>
          </p:nvSpPr>
          <p:spPr>
            <a:xfrm>
              <a:off x="4230741" y="2401299"/>
              <a:ext cx="1142982" cy="553998"/>
            </a:xfrm>
            <a:prstGeom prst="rect">
              <a:avLst/>
            </a:prstGeom>
            <a:noFill/>
            <a:ln>
              <a:noFill/>
            </a:ln>
          </p:spPr>
          <p:txBody>
            <a:bodyPr spcFirstLastPara="1" wrap="square" lIns="0" tIns="0" rIns="0" bIns="0" anchor="ctr"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t>Increasing Affordable Housing Options</a:t>
              </a:r>
            </a:p>
          </p:txBody>
        </p:sp>
        <p:cxnSp>
          <p:nvCxnSpPr>
            <p:cNvPr id="713" name="Straight Connector 712">
              <a:extLst>
                <a:ext uri="{FF2B5EF4-FFF2-40B4-BE49-F238E27FC236}">
                  <a16:creationId xmlns:a16="http://schemas.microsoft.com/office/drawing/2014/main" id="{B7B61122-09A7-7035-8EFC-74EF18A1B640}"/>
                </a:ext>
              </a:extLst>
            </p:cNvPr>
            <p:cNvCxnSpPr>
              <a:cxnSpLocks/>
            </p:cNvCxnSpPr>
            <p:nvPr/>
          </p:nvCxnSpPr>
          <p:spPr>
            <a:xfrm>
              <a:off x="3014764" y="2316349"/>
              <a:ext cx="0" cy="723899"/>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pic>
          <p:nvPicPr>
            <p:cNvPr id="721" name="Graphic 720">
              <a:extLst>
                <a:ext uri="{FF2B5EF4-FFF2-40B4-BE49-F238E27FC236}">
                  <a16:creationId xmlns:a16="http://schemas.microsoft.com/office/drawing/2014/main" id="{7325FE5E-C742-2007-83BE-13A7995737E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499890" y="2498298"/>
              <a:ext cx="360000" cy="360000"/>
            </a:xfrm>
            <a:prstGeom prst="rect">
              <a:avLst/>
            </a:prstGeom>
          </p:spPr>
        </p:pic>
        <p:pic>
          <p:nvPicPr>
            <p:cNvPr id="722" name="Graphic 721">
              <a:extLst>
                <a:ext uri="{FF2B5EF4-FFF2-40B4-BE49-F238E27FC236}">
                  <a16:creationId xmlns:a16="http://schemas.microsoft.com/office/drawing/2014/main" id="{4E007AFD-4116-6D4C-634A-4D271B921DC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37755" y="2498298"/>
              <a:ext cx="360000" cy="360000"/>
            </a:xfrm>
            <a:prstGeom prst="rect">
              <a:avLst/>
            </a:prstGeom>
          </p:spPr>
        </p:pic>
      </p:grpSp>
      <p:grpSp>
        <p:nvGrpSpPr>
          <p:cNvPr id="6" name="Group 5">
            <a:extLst>
              <a:ext uri="{FF2B5EF4-FFF2-40B4-BE49-F238E27FC236}">
                <a16:creationId xmlns:a16="http://schemas.microsoft.com/office/drawing/2014/main" id="{9B2D7FA9-70F2-1A08-02D0-36EED7E6B2BE}"/>
              </a:ext>
            </a:extLst>
          </p:cNvPr>
          <p:cNvGrpSpPr/>
          <p:nvPr/>
        </p:nvGrpSpPr>
        <p:grpSpPr>
          <a:xfrm>
            <a:off x="655805" y="1209512"/>
            <a:ext cx="4717918" cy="838198"/>
            <a:chOff x="655805" y="1135250"/>
            <a:chExt cx="4717918" cy="838198"/>
          </a:xfrm>
        </p:grpSpPr>
        <p:sp>
          <p:nvSpPr>
            <p:cNvPr id="11" name="Oval 10">
              <a:extLst>
                <a:ext uri="{FF2B5EF4-FFF2-40B4-BE49-F238E27FC236}">
                  <a16:creationId xmlns:a16="http://schemas.microsoft.com/office/drawing/2014/main" id="{A499258C-F06C-E0C6-F9D5-7A5582D7FC51}"/>
                </a:ext>
              </a:extLst>
            </p:cNvPr>
            <p:cNvSpPr/>
            <p:nvPr/>
          </p:nvSpPr>
          <p:spPr>
            <a:xfrm>
              <a:off x="655805" y="1135250"/>
              <a:ext cx="723901" cy="723899"/>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D" sz="1400" b="0" i="0" u="none" strike="noStrike" kern="0" cap="none" spc="0" normalizeH="0" baseline="0" noProof="0" dirty="0">
                <a:ln>
                  <a:noFill/>
                </a:ln>
                <a:solidFill>
                  <a:srgbClr val="F2F2F2"/>
                </a:solidFill>
                <a:effectLst/>
                <a:uLnTx/>
                <a:uFillTx/>
                <a:latin typeface="Arial"/>
                <a:ea typeface="+mn-ea"/>
                <a:cs typeface="+mn-cs"/>
                <a:sym typeface="Arial"/>
              </a:endParaRPr>
            </a:p>
          </p:txBody>
        </p:sp>
        <p:sp>
          <p:nvSpPr>
            <p:cNvPr id="19" name="Google Shape;721;p34">
              <a:extLst>
                <a:ext uri="{FF2B5EF4-FFF2-40B4-BE49-F238E27FC236}">
                  <a16:creationId xmlns:a16="http://schemas.microsoft.com/office/drawing/2014/main" id="{373C00FC-0A7A-0662-8928-B21B30C34C97}"/>
                </a:ext>
              </a:extLst>
            </p:cNvPr>
            <p:cNvSpPr/>
            <p:nvPr/>
          </p:nvSpPr>
          <p:spPr>
            <a:xfrm>
              <a:off x="1568606" y="1312533"/>
              <a:ext cx="1142982" cy="369332"/>
            </a:xfrm>
            <a:prstGeom prst="rect">
              <a:avLst/>
            </a:prstGeom>
            <a:noFill/>
            <a:ln>
              <a:noFill/>
            </a:ln>
          </p:spPr>
          <p:txBody>
            <a:bodyPr spcFirstLastPara="1" wrap="square" lIns="0" tIns="0" rIns="0" bIns="0" anchor="ctr" anchorCtr="0">
              <a:spAutoFit/>
            </a:bodyPr>
            <a:lstStyle/>
            <a:p>
              <a:pPr>
                <a:buSzPts val="1400"/>
                <a:defRPr/>
              </a:pPr>
              <a:r>
                <a:rPr lang="en-US" sz="1200" dirty="0">
                  <a:solidFill>
                    <a:srgbClr val="141313"/>
                  </a:solidFill>
                </a:rPr>
                <a:t>Independent living space</a:t>
              </a:r>
            </a:p>
          </p:txBody>
        </p:sp>
        <p:cxnSp>
          <p:nvCxnSpPr>
            <p:cNvPr id="40" name="Straight Connector 39">
              <a:extLst>
                <a:ext uri="{FF2B5EF4-FFF2-40B4-BE49-F238E27FC236}">
                  <a16:creationId xmlns:a16="http://schemas.microsoft.com/office/drawing/2014/main" id="{06070C1A-62C7-635C-9223-88856A7C056A}"/>
                </a:ext>
              </a:extLst>
            </p:cNvPr>
            <p:cNvCxnSpPr>
              <a:cxnSpLocks/>
            </p:cNvCxnSpPr>
            <p:nvPr/>
          </p:nvCxnSpPr>
          <p:spPr>
            <a:xfrm>
              <a:off x="3014764" y="1249549"/>
              <a:ext cx="0" cy="723899"/>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sp>
          <p:nvSpPr>
            <p:cNvPr id="705" name="Oval 704">
              <a:extLst>
                <a:ext uri="{FF2B5EF4-FFF2-40B4-BE49-F238E27FC236}">
                  <a16:creationId xmlns:a16="http://schemas.microsoft.com/office/drawing/2014/main" id="{627F3194-ABCF-4A15-0B56-24B5D91ED994}"/>
                </a:ext>
              </a:extLst>
            </p:cNvPr>
            <p:cNvSpPr/>
            <p:nvPr/>
          </p:nvSpPr>
          <p:spPr>
            <a:xfrm>
              <a:off x="3317940" y="1135250"/>
              <a:ext cx="723901" cy="723899"/>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D" sz="1400" b="0" i="0" u="none" strike="noStrike" kern="0" cap="none" spc="0" normalizeH="0" baseline="0" noProof="0" dirty="0">
                <a:ln>
                  <a:noFill/>
                </a:ln>
                <a:solidFill>
                  <a:srgbClr val="F2F2F2"/>
                </a:solidFill>
                <a:effectLst/>
                <a:uLnTx/>
                <a:uFillTx/>
                <a:latin typeface="Arial"/>
                <a:ea typeface="+mn-ea"/>
                <a:cs typeface="+mn-cs"/>
                <a:sym typeface="Arial"/>
              </a:endParaRPr>
            </a:p>
          </p:txBody>
        </p:sp>
        <p:sp>
          <p:nvSpPr>
            <p:cNvPr id="706" name="Google Shape;721;p34">
              <a:extLst>
                <a:ext uri="{FF2B5EF4-FFF2-40B4-BE49-F238E27FC236}">
                  <a16:creationId xmlns:a16="http://schemas.microsoft.com/office/drawing/2014/main" id="{0A5BA8E3-A558-1A7A-3CC7-A152B9788919}"/>
                </a:ext>
              </a:extLst>
            </p:cNvPr>
            <p:cNvSpPr/>
            <p:nvPr/>
          </p:nvSpPr>
          <p:spPr>
            <a:xfrm>
              <a:off x="4230741" y="1312533"/>
              <a:ext cx="1142982" cy="369332"/>
            </a:xfrm>
            <a:prstGeom prst="rect">
              <a:avLst/>
            </a:prstGeom>
            <a:noFill/>
            <a:ln>
              <a:noFill/>
            </a:ln>
          </p:spPr>
          <p:txBody>
            <a:bodyPr spcFirstLastPara="1" wrap="square" lIns="0" tIns="0" rIns="0" bIns="0" anchor="ctr"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t>Extra Source </a:t>
              </a:r>
              <a:b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br>
              <a: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t>of Income</a:t>
              </a:r>
            </a:p>
          </p:txBody>
        </p:sp>
        <p:pic>
          <p:nvPicPr>
            <p:cNvPr id="717" name="Graphic 716">
              <a:extLst>
                <a:ext uri="{FF2B5EF4-FFF2-40B4-BE49-F238E27FC236}">
                  <a16:creationId xmlns:a16="http://schemas.microsoft.com/office/drawing/2014/main" id="{A790CE53-8A11-3D77-A25E-C1CF0469F1F7}"/>
                </a:ext>
              </a:extLst>
            </p:cNvPr>
            <p:cNvPicPr>
              <a:picLocks noChangeAspect="1"/>
            </p:cNvPicPr>
            <p:nvPr/>
          </p:nvPicPr>
          <p:blipFill>
            <a:blip r:embed="rId10" cstate="print">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815255" y="1317199"/>
              <a:ext cx="405000" cy="360000"/>
            </a:xfrm>
            <a:prstGeom prst="rect">
              <a:avLst/>
            </a:prstGeom>
          </p:spPr>
        </p:pic>
        <p:pic>
          <p:nvPicPr>
            <p:cNvPr id="723" name="Graphic 722">
              <a:extLst>
                <a:ext uri="{FF2B5EF4-FFF2-40B4-BE49-F238E27FC236}">
                  <a16:creationId xmlns:a16="http://schemas.microsoft.com/office/drawing/2014/main" id="{ED4CAC90-3685-6E40-CF6C-84EBAEC0502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499890" y="1317199"/>
              <a:ext cx="360000" cy="360000"/>
            </a:xfrm>
            <a:prstGeom prst="rect">
              <a:avLst/>
            </a:prstGeom>
          </p:spPr>
        </p:pic>
      </p:grpSp>
      <p:sp>
        <p:nvSpPr>
          <p:cNvPr id="4" name="Google Shape;272;p10">
            <a:extLst>
              <a:ext uri="{FF2B5EF4-FFF2-40B4-BE49-F238E27FC236}">
                <a16:creationId xmlns:a16="http://schemas.microsoft.com/office/drawing/2014/main" id="{280315C4-F31C-42DE-71C4-8463F364C976}"/>
              </a:ext>
            </a:extLst>
          </p:cNvPr>
          <p:cNvSpPr txBox="1"/>
          <p:nvPr/>
        </p:nvSpPr>
        <p:spPr>
          <a:xfrm>
            <a:off x="342901" y="4383299"/>
            <a:ext cx="8458200" cy="190499"/>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800"/>
              <a:buFont typeface="Arial"/>
              <a:buNone/>
              <a:tabLst/>
              <a:defRPr/>
            </a:pPr>
            <a:r>
              <a:rPr kumimoji="0" lang="en-US" sz="600" b="1" i="0" u="none" strike="noStrike" kern="0" cap="none" spc="0" normalizeH="0" baseline="0" noProof="0" dirty="0">
                <a:ln>
                  <a:noFill/>
                </a:ln>
                <a:solidFill>
                  <a:srgbClr val="141313"/>
                </a:solidFill>
                <a:effectLst/>
                <a:uLnTx/>
                <a:uFillTx/>
                <a:latin typeface="Source Sans Pro" panose="020B0503030403020204" pitchFamily="34" charset="0"/>
                <a:ea typeface="Source Sans Pro" panose="020B0503030403020204" pitchFamily="34" charset="0"/>
                <a:cs typeface="Arial"/>
                <a:sym typeface="Arial"/>
              </a:rPr>
              <a:t>Source:</a:t>
            </a:r>
            <a:r>
              <a:rPr kumimoji="0" lang="en-US" sz="600" b="0" i="0" u="none" strike="noStrike" kern="0" cap="none" spc="0" normalizeH="0" baseline="0" noProof="0" dirty="0">
                <a:ln>
                  <a:noFill/>
                </a:ln>
                <a:solidFill>
                  <a:srgbClr val="141313"/>
                </a:solidFill>
                <a:effectLst/>
                <a:uLnTx/>
                <a:uFillTx/>
                <a:latin typeface="Source Sans Pro" panose="020B0503030403020204" pitchFamily="34" charset="0"/>
                <a:ea typeface="Source Sans Pro" panose="020B0503030403020204" pitchFamily="34" charset="0"/>
                <a:cs typeface="Arial"/>
                <a:sym typeface="Arial"/>
              </a:rPr>
              <a:t> </a:t>
            </a:r>
            <a:r>
              <a:rPr kumimoji="0" lang="en-US" sz="600" b="0" i="0" u="sng" strike="noStrike" kern="0" cap="none" spc="0" normalizeH="0" baseline="0" noProof="0" dirty="0">
                <a:ln>
                  <a:noFill/>
                </a:ln>
                <a:solidFill>
                  <a:srgbClr val="D52B1E"/>
                </a:solidFill>
                <a:effectLst/>
                <a:uLnTx/>
                <a:uFillTx/>
                <a:latin typeface="Source Sans Pro" panose="020B0503030403020204" pitchFamily="34" charset="0"/>
                <a:ea typeface="Source Sans Pro" panose="020B0503030403020204" pitchFamily="34" charset="0"/>
                <a:cs typeface="Arial"/>
                <a:sym typeface="Arial"/>
                <a:hlinkClick r:id="rId14">
                  <a:extLst>
                    <a:ext uri="{A12FA001-AC4F-418D-AE19-62706E023703}">
                      <ahyp:hlinkClr xmlns:ahyp="http://schemas.microsoft.com/office/drawing/2018/hyperlinkcolor" val="tx"/>
                    </a:ext>
                  </a:extLst>
                </a:hlinkClick>
              </a:rPr>
              <a:t>2021 AARP Home and Community Preferences Survey: A National Survey of Adults Age 18+</a:t>
            </a:r>
            <a:endParaRPr kumimoji="0" lang="en-US" sz="600" b="0" i="0" u="none" strike="noStrike" kern="0" cap="none" spc="0" normalizeH="0" baseline="0" noProof="0" dirty="0">
              <a:ln>
                <a:noFill/>
              </a:ln>
              <a:solidFill>
                <a:srgbClr val="D52B1E"/>
              </a:solidFill>
              <a:effectLst/>
              <a:uLnTx/>
              <a:uFillTx/>
              <a:latin typeface="Source Sans Pro" panose="020B0503030403020204" pitchFamily="34" charset="0"/>
              <a:ea typeface="Source Sans Pro" panose="020B0503030403020204" pitchFamily="34" charset="0"/>
              <a:cs typeface="Arial"/>
              <a:sym typeface="Arial"/>
            </a:endParaRPr>
          </a:p>
        </p:txBody>
      </p:sp>
    </p:spTree>
    <p:extLst>
      <p:ext uri="{BB962C8B-B14F-4D97-AF65-F5344CB8AC3E}">
        <p14:creationId xmlns:p14="http://schemas.microsoft.com/office/powerpoint/2010/main" val="2019459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17"/>
        <p:cNvGrpSpPr/>
        <p:nvPr/>
      </p:nvGrpSpPr>
      <p:grpSpPr>
        <a:xfrm>
          <a:off x="0" y="0"/>
          <a:ext cx="0" cy="0"/>
          <a:chOff x="0" y="0"/>
          <a:chExt cx="0" cy="0"/>
        </a:xfrm>
      </p:grpSpPr>
      <p:sp>
        <p:nvSpPr>
          <p:cNvPr id="12" name="Rectangle 11">
            <a:extLst>
              <a:ext uri="{FF2B5EF4-FFF2-40B4-BE49-F238E27FC236}">
                <a16:creationId xmlns:a16="http://schemas.microsoft.com/office/drawing/2014/main" id="{35DEA635-27B1-5A30-0592-E4685B757687}"/>
              </a:ext>
            </a:extLst>
          </p:cNvPr>
          <p:cNvSpPr/>
          <p:nvPr/>
        </p:nvSpPr>
        <p:spPr>
          <a:xfrm>
            <a:off x="0" y="1085165"/>
            <a:ext cx="9144000" cy="339738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0" name="Google Shape;273;p10">
            <a:extLst>
              <a:ext uri="{FF2B5EF4-FFF2-40B4-BE49-F238E27FC236}">
                <a16:creationId xmlns:a16="http://schemas.microsoft.com/office/drawing/2014/main" id="{AD6EB6B9-0BD2-7328-5EA6-F6DD32564FDC}"/>
              </a:ext>
            </a:extLst>
          </p:cNvPr>
          <p:cNvSpPr/>
          <p:nvPr/>
        </p:nvSpPr>
        <p:spPr>
          <a:xfrm>
            <a:off x="1" y="2"/>
            <a:ext cx="9144000" cy="1090178"/>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sp>
        <p:nvSpPr>
          <p:cNvPr id="10" name="Title 1">
            <a:extLst>
              <a:ext uri="{FF2B5EF4-FFF2-40B4-BE49-F238E27FC236}">
                <a16:creationId xmlns:a16="http://schemas.microsoft.com/office/drawing/2014/main" id="{80BB5C97-632A-1D86-E8EB-0952F8D84DB4}"/>
              </a:ext>
            </a:extLst>
          </p:cNvPr>
          <p:cNvSpPr>
            <a:spLocks noGrp="1"/>
          </p:cNvSpPr>
          <p:nvPr>
            <p:ph type="title"/>
          </p:nvPr>
        </p:nvSpPr>
        <p:spPr>
          <a:xfrm>
            <a:off x="357442" y="343913"/>
            <a:ext cx="4213225" cy="507651"/>
          </a:xfrm>
        </p:spPr>
        <p:txBody>
          <a:bodyPr vert="horz" lIns="0" tIns="0" rIns="0" bIns="0" rtlCol="0" anchor="t">
            <a:noAutofit/>
          </a:bodyPr>
          <a:lstStyle/>
          <a:p>
            <a:r>
              <a:rPr lang="en-US" sz="2400" dirty="0">
                <a:solidFill>
                  <a:schemeClr val="bg1"/>
                </a:solidFill>
              </a:rPr>
              <a:t>ADU - National Discussion</a:t>
            </a:r>
          </a:p>
        </p:txBody>
      </p:sp>
      <p:grpSp>
        <p:nvGrpSpPr>
          <p:cNvPr id="85" name="Group 84">
            <a:extLst>
              <a:ext uri="{FF2B5EF4-FFF2-40B4-BE49-F238E27FC236}">
                <a16:creationId xmlns:a16="http://schemas.microsoft.com/office/drawing/2014/main" id="{C2003135-BD26-FD3F-9DA5-CCDAA2858799}"/>
              </a:ext>
            </a:extLst>
          </p:cNvPr>
          <p:cNvGrpSpPr/>
          <p:nvPr/>
        </p:nvGrpSpPr>
        <p:grpSpPr>
          <a:xfrm>
            <a:off x="4655116" y="364365"/>
            <a:ext cx="4145982" cy="4414770"/>
            <a:chOff x="4655116" y="364365"/>
            <a:chExt cx="4145982" cy="4414770"/>
          </a:xfrm>
        </p:grpSpPr>
        <p:grpSp>
          <p:nvGrpSpPr>
            <p:cNvPr id="4" name="Group 3">
              <a:extLst>
                <a:ext uri="{FF2B5EF4-FFF2-40B4-BE49-F238E27FC236}">
                  <a16:creationId xmlns:a16="http://schemas.microsoft.com/office/drawing/2014/main" id="{57659FDF-F1AB-B3C0-3B91-BC262F9BCA9B}"/>
                </a:ext>
              </a:extLst>
            </p:cNvPr>
            <p:cNvGrpSpPr/>
            <p:nvPr/>
          </p:nvGrpSpPr>
          <p:grpSpPr>
            <a:xfrm>
              <a:off x="5116259" y="364365"/>
              <a:ext cx="3684839" cy="4414770"/>
              <a:chOff x="5116259" y="364365"/>
              <a:chExt cx="3684839" cy="4414770"/>
            </a:xfrm>
          </p:grpSpPr>
          <p:sp>
            <p:nvSpPr>
              <p:cNvPr id="3" name="Rectangle: Rounded Corners 2">
                <a:extLst>
                  <a:ext uri="{FF2B5EF4-FFF2-40B4-BE49-F238E27FC236}">
                    <a16:creationId xmlns:a16="http://schemas.microsoft.com/office/drawing/2014/main" id="{B2657156-F98C-9288-8D36-BAFE4489B21E}"/>
                  </a:ext>
                </a:extLst>
              </p:cNvPr>
              <p:cNvSpPr/>
              <p:nvPr/>
            </p:nvSpPr>
            <p:spPr>
              <a:xfrm>
                <a:off x="5226050" y="453223"/>
                <a:ext cx="3465258" cy="4150581"/>
              </a:xfrm>
              <a:prstGeom prst="roundRect">
                <a:avLst>
                  <a:gd name="adj" fmla="val 2946"/>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srgbClr val="F2F2F2"/>
                  </a:solidFill>
                  <a:effectLst/>
                  <a:uLnTx/>
                  <a:uFillTx/>
                  <a:latin typeface="Arial"/>
                  <a:ea typeface="+mn-ea"/>
                  <a:cs typeface="+mn-cs"/>
                  <a:sym typeface="Arial"/>
                </a:endParaRPr>
              </a:p>
            </p:txBody>
          </p:sp>
          <p:pic>
            <p:nvPicPr>
              <p:cNvPr id="2" name="Picture 1">
                <a:extLst>
                  <a:ext uri="{FF2B5EF4-FFF2-40B4-BE49-F238E27FC236}">
                    <a16:creationId xmlns:a16="http://schemas.microsoft.com/office/drawing/2014/main" id="{F65E37C5-D05E-9B16-ED92-97AD9B016C50}"/>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561"/>
              <a:stretch/>
            </p:blipFill>
            <p:spPr>
              <a:xfrm rot="10800000">
                <a:off x="5116259" y="364365"/>
                <a:ext cx="3684839" cy="4414770"/>
              </a:xfrm>
              <a:prstGeom prst="rect">
                <a:avLst/>
              </a:prstGeom>
            </p:spPr>
          </p:pic>
        </p:grpSp>
        <p:grpSp>
          <p:nvGrpSpPr>
            <p:cNvPr id="5" name="Group 4">
              <a:extLst>
                <a:ext uri="{FF2B5EF4-FFF2-40B4-BE49-F238E27FC236}">
                  <a16:creationId xmlns:a16="http://schemas.microsoft.com/office/drawing/2014/main" id="{B1CD0257-6310-EAAC-CFF8-7372528D8787}"/>
                </a:ext>
              </a:extLst>
            </p:cNvPr>
            <p:cNvGrpSpPr/>
            <p:nvPr/>
          </p:nvGrpSpPr>
          <p:grpSpPr>
            <a:xfrm>
              <a:off x="5452588" y="609844"/>
              <a:ext cx="3012182" cy="1540976"/>
              <a:chOff x="5043689" y="634585"/>
              <a:chExt cx="2831962" cy="1293245"/>
            </a:xfrm>
          </p:grpSpPr>
          <p:pic>
            <p:nvPicPr>
              <p:cNvPr id="6" name="Picture 5" descr="A picture containing text, sign, house&#10;&#10;Description automatically generated">
                <a:extLst>
                  <a:ext uri="{FF2B5EF4-FFF2-40B4-BE49-F238E27FC236}">
                    <a16:creationId xmlns:a16="http://schemas.microsoft.com/office/drawing/2014/main" id="{2EA22B24-2C05-9701-F10A-23C7BFD63067}"/>
                  </a:ext>
                </a:extLst>
              </p:cNvPr>
              <p:cNvPicPr>
                <a:picLocks noChangeAspect="1"/>
              </p:cNvPicPr>
              <p:nvPr/>
            </p:nvPicPr>
            <p:blipFill rotWithShape="1">
              <a:blip r:embed="rId4" cstate="print">
                <a:grayscl/>
                <a:extLst>
                  <a:ext uri="{28A0092B-C50C-407E-A947-70E740481C1C}">
                    <a14:useLocalDpi xmlns:a14="http://schemas.microsoft.com/office/drawing/2010/main"/>
                  </a:ext>
                </a:extLst>
              </a:blip>
              <a:srcRect b="31795"/>
              <a:stretch/>
            </p:blipFill>
            <p:spPr>
              <a:xfrm>
                <a:off x="5043689" y="634585"/>
                <a:ext cx="1869941" cy="1293245"/>
              </a:xfrm>
              <a:prstGeom prst="rect">
                <a:avLst/>
              </a:prstGeom>
            </p:spPr>
          </p:pic>
          <p:pic>
            <p:nvPicPr>
              <p:cNvPr id="7" name="Picture 6" descr="A picture containing text, sign, house&#10;&#10;Description automatically generated">
                <a:extLst>
                  <a:ext uri="{FF2B5EF4-FFF2-40B4-BE49-F238E27FC236}">
                    <a16:creationId xmlns:a16="http://schemas.microsoft.com/office/drawing/2014/main" id="{68B5AD50-9DE6-3E4F-ACCA-010D75A9FA14}"/>
                  </a:ext>
                </a:extLst>
              </p:cNvPr>
              <p:cNvPicPr>
                <a:picLocks noChangeAspect="1"/>
              </p:cNvPicPr>
              <p:nvPr/>
            </p:nvPicPr>
            <p:blipFill rotWithShape="1">
              <a:blip r:embed="rId4" cstate="print">
                <a:grayscl/>
                <a:extLst>
                  <a:ext uri="{28A0092B-C50C-407E-A947-70E740481C1C}">
                    <a14:useLocalDpi xmlns:a14="http://schemas.microsoft.com/office/drawing/2010/main"/>
                  </a:ext>
                </a:extLst>
              </a:blip>
              <a:srcRect t="69870" r="48726"/>
              <a:stretch/>
            </p:blipFill>
            <p:spPr>
              <a:xfrm>
                <a:off x="6889974" y="712566"/>
                <a:ext cx="958781" cy="571300"/>
              </a:xfrm>
              <a:prstGeom prst="rect">
                <a:avLst/>
              </a:prstGeom>
            </p:spPr>
          </p:pic>
          <p:pic>
            <p:nvPicPr>
              <p:cNvPr id="8" name="Picture 7" descr="A picture containing text, sign, house&#10;&#10;Description automatically generated">
                <a:extLst>
                  <a:ext uri="{FF2B5EF4-FFF2-40B4-BE49-F238E27FC236}">
                    <a16:creationId xmlns:a16="http://schemas.microsoft.com/office/drawing/2014/main" id="{1ABA5A8F-052E-5B54-4CF6-339825C16149}"/>
                  </a:ext>
                </a:extLst>
              </p:cNvPr>
              <p:cNvPicPr>
                <a:picLocks noChangeAspect="1"/>
              </p:cNvPicPr>
              <p:nvPr/>
            </p:nvPicPr>
            <p:blipFill rotWithShape="1">
              <a:blip r:embed="rId4" cstate="print">
                <a:grayscl/>
                <a:extLst>
                  <a:ext uri="{28A0092B-C50C-407E-A947-70E740481C1C}">
                    <a14:useLocalDpi xmlns:a14="http://schemas.microsoft.com/office/drawing/2010/main"/>
                  </a:ext>
                </a:extLst>
              </a:blip>
              <a:srcRect l="49661" t="70165" r="-935" b="-295"/>
              <a:stretch/>
            </p:blipFill>
            <p:spPr>
              <a:xfrm>
                <a:off x="6916870" y="1329633"/>
                <a:ext cx="958781" cy="571300"/>
              </a:xfrm>
              <a:prstGeom prst="rect">
                <a:avLst/>
              </a:prstGeom>
            </p:spPr>
          </p:pic>
        </p:grpSp>
        <p:sp>
          <p:nvSpPr>
            <p:cNvPr id="18" name="Google Shape;273;p10">
              <a:extLst>
                <a:ext uri="{FF2B5EF4-FFF2-40B4-BE49-F238E27FC236}">
                  <a16:creationId xmlns:a16="http://schemas.microsoft.com/office/drawing/2014/main" id="{AE1230D9-3700-251D-BEFC-07C1F066965E}"/>
                </a:ext>
              </a:extLst>
            </p:cNvPr>
            <p:cNvSpPr/>
            <p:nvPr/>
          </p:nvSpPr>
          <p:spPr>
            <a:xfrm>
              <a:off x="5324475" y="3045027"/>
              <a:ext cx="3268408" cy="1469823"/>
            </a:xfrm>
            <a:prstGeom prst="roundRect">
              <a:avLst>
                <a:gd name="adj" fmla="val 1546"/>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grpSp>
          <p:nvGrpSpPr>
            <p:cNvPr id="29" name="Group 28">
              <a:extLst>
                <a:ext uri="{FF2B5EF4-FFF2-40B4-BE49-F238E27FC236}">
                  <a16:creationId xmlns:a16="http://schemas.microsoft.com/office/drawing/2014/main" id="{29CEF404-626C-BC66-54D5-042C5AACDD38}"/>
                </a:ext>
              </a:extLst>
            </p:cNvPr>
            <p:cNvGrpSpPr/>
            <p:nvPr/>
          </p:nvGrpSpPr>
          <p:grpSpPr>
            <a:xfrm>
              <a:off x="5452587" y="2262322"/>
              <a:ext cx="3012183" cy="540212"/>
              <a:chOff x="5421332" y="2262322"/>
              <a:chExt cx="3012183" cy="540212"/>
            </a:xfrm>
          </p:grpSpPr>
          <p:sp>
            <p:nvSpPr>
              <p:cNvPr id="9" name="Title 5">
                <a:extLst>
                  <a:ext uri="{FF2B5EF4-FFF2-40B4-BE49-F238E27FC236}">
                    <a16:creationId xmlns:a16="http://schemas.microsoft.com/office/drawing/2014/main" id="{21522B2C-68D2-12A5-F1FA-5AE1C249BD09}"/>
                  </a:ext>
                </a:extLst>
              </p:cNvPr>
              <p:cNvSpPr txBox="1">
                <a:spLocks/>
              </p:cNvSpPr>
              <p:nvPr/>
            </p:nvSpPr>
            <p:spPr>
              <a:xfrm>
                <a:off x="5949950" y="2262322"/>
                <a:ext cx="2483565" cy="540212"/>
              </a:xfrm>
              <a:prstGeom prst="rect">
                <a:avLst/>
              </a:prstGeom>
            </p:spPr>
            <p:txBody>
              <a:bodyPr vert="horz" wrap="square" lIns="0" tIns="0" rIns="0" bIns="0" rtlCol="0" anchor="ctr">
                <a:spAutoFit/>
              </a:bodyPr>
              <a:lstStyle>
                <a:lvl1pPr algn="l" defTabSz="457200" rtl="0" eaLnBrk="1" latinLnBrk="0" hangingPunct="1">
                  <a:lnSpc>
                    <a:spcPct val="90000"/>
                  </a:lnSpc>
                  <a:spcBef>
                    <a:spcPct val="0"/>
                  </a:spcBef>
                  <a:buNone/>
                  <a:defRPr sz="4500" b="1" kern="1200" cap="none">
                    <a:solidFill>
                      <a:srgbClr val="EC1300"/>
                    </a:solidFill>
                    <a:latin typeface="Arial"/>
                    <a:ea typeface="+mj-ea"/>
                    <a:cs typeface="Arial"/>
                  </a:defRPr>
                </a:lvl1pPr>
              </a:lstStyle>
              <a:p>
                <a:pPr marL="0" marR="0" lvl="0" indent="0" algn="l" defTabSz="914400" rtl="0" eaLnBrk="1" fontAlgn="auto" latinLnBrk="0" hangingPunct="1">
                  <a:lnSpc>
                    <a:spcPct val="90000"/>
                  </a:lnSpc>
                  <a:spcBef>
                    <a:spcPts val="0"/>
                  </a:spcBef>
                  <a:spcAft>
                    <a:spcPts val="0"/>
                  </a:spcAft>
                  <a:buClr>
                    <a:srgbClr val="000000"/>
                  </a:buClr>
                  <a:buSzPts val="800"/>
                  <a:buFont typeface="Arial"/>
                  <a:buNone/>
                  <a:tabLst/>
                  <a:defRPr/>
                </a:pPr>
                <a:r>
                  <a:rPr kumimoji="0" lang="en-US" sz="780" b="0" i="0" u="none" strike="noStrike" kern="0" cap="none" spc="0" normalizeH="0" baseline="0" noProof="0" dirty="0">
                    <a:ln>
                      <a:noFill/>
                    </a:ln>
                    <a:solidFill>
                      <a:srgbClr val="141313"/>
                    </a:solidFill>
                    <a:effectLst/>
                    <a:uLnTx/>
                    <a:uFillTx/>
                    <a:latin typeface="Arial"/>
                    <a:ea typeface="Arial"/>
                    <a:cs typeface="Arial"/>
                    <a:sym typeface="Arial"/>
                  </a:rPr>
                  <a:t>Access the full video at</a:t>
                </a:r>
                <a:r>
                  <a:rPr kumimoji="0" lang="en-US" sz="780" b="1" i="0" u="none" strike="noStrike" kern="0" cap="none" spc="0" normalizeH="0" baseline="0" noProof="0" dirty="0">
                    <a:ln>
                      <a:noFill/>
                    </a:ln>
                    <a:solidFill>
                      <a:srgbClr val="141313"/>
                    </a:solidFill>
                    <a:effectLst/>
                    <a:uLnTx/>
                    <a:uFillTx/>
                    <a:latin typeface="Arial"/>
                    <a:ea typeface="Arial"/>
                    <a:cs typeface="Arial"/>
                    <a:sym typeface="Arial"/>
                  </a:rPr>
                  <a:t> </a:t>
                </a:r>
                <a:r>
                  <a:rPr kumimoji="0" lang="en-US" sz="780" b="1" i="0" u="sng" strike="noStrike" kern="0" cap="none" spc="0" normalizeH="0" baseline="0" noProof="0" dirty="0">
                    <a:ln>
                      <a:noFill/>
                    </a:ln>
                    <a:solidFill>
                      <a:srgbClr val="EB1704"/>
                    </a:solidFill>
                    <a:effectLst/>
                    <a:uLnTx/>
                    <a:uFillTx/>
                    <a:latin typeface="Arial"/>
                    <a:ea typeface="Arial"/>
                    <a:cs typeface="Arial"/>
                    <a:sym typeface="Arial"/>
                    <a:hlinkClick r:id="rId5">
                      <a:extLst>
                        <a:ext uri="{A12FA001-AC4F-418D-AE19-62706E023703}">
                          <ahyp:hlinkClr xmlns:ahyp="http://schemas.microsoft.com/office/drawing/2018/hyperlinkcolor" val="tx"/>
                        </a:ext>
                      </a:extLst>
                    </a:hlinkClick>
                  </a:rPr>
                  <a:t>Jo Ann Jenkins &amp; HUD Secretary Marcia Fudge Interview</a:t>
                </a:r>
                <a:r>
                  <a:rPr kumimoji="0" lang="en-US" sz="780" b="0" i="0" u="none" strike="noStrike" kern="0" cap="none" spc="0" normalizeH="0" baseline="0" noProof="0" dirty="0">
                    <a:ln>
                      <a:noFill/>
                    </a:ln>
                    <a:solidFill>
                      <a:srgbClr val="EB1704"/>
                    </a:solidFill>
                    <a:effectLst/>
                    <a:uLnTx/>
                    <a:uFillTx/>
                    <a:latin typeface="Arial"/>
                    <a:ea typeface="Arial"/>
                    <a:cs typeface="Arial"/>
                    <a:sym typeface="Arial"/>
                  </a:rPr>
                  <a:t>, </a:t>
                </a:r>
                <a:r>
                  <a:rPr kumimoji="0" lang="en-US" sz="780" b="1" i="0" u="sng" strike="noStrike" kern="0" cap="none" spc="0" normalizeH="0" baseline="0" noProof="0" dirty="0">
                    <a:ln>
                      <a:noFill/>
                    </a:ln>
                    <a:solidFill>
                      <a:srgbClr val="EB1704"/>
                    </a:solidFill>
                    <a:effectLst/>
                    <a:uLnTx/>
                    <a:uFillTx/>
                    <a:latin typeface="Arial"/>
                    <a:ea typeface="Arial"/>
                    <a:cs typeface="Arial"/>
                    <a:sym typeface="Arial"/>
                    <a:hlinkClick r:id="rId6">
                      <a:extLst>
                        <a:ext uri="{A12FA001-AC4F-418D-AE19-62706E023703}">
                          <ahyp:hlinkClr xmlns:ahyp="http://schemas.microsoft.com/office/drawing/2018/hyperlinkcolor" val="tx"/>
                        </a:ext>
                      </a:extLst>
                    </a:hlinkClick>
                  </a:rPr>
                  <a:t>White House Briefing on ADUs</a:t>
                </a:r>
                <a:r>
                  <a:rPr kumimoji="0" lang="en-US" sz="780" b="1" i="0" u="none" strike="noStrike" kern="0" cap="none" spc="0" normalizeH="0" baseline="0" noProof="0" dirty="0">
                    <a:ln>
                      <a:noFill/>
                    </a:ln>
                    <a:solidFill>
                      <a:srgbClr val="EB1704"/>
                    </a:solidFill>
                    <a:effectLst/>
                    <a:uLnTx/>
                    <a:uFillTx/>
                    <a:latin typeface="Arial"/>
                    <a:ea typeface="Arial"/>
                    <a:cs typeface="Arial"/>
                    <a:sym typeface="Arial"/>
                  </a:rPr>
                  <a:t>, </a:t>
                </a:r>
                <a:r>
                  <a:rPr kumimoji="0" lang="en-US" sz="780" b="0" i="0" u="none" strike="noStrike" kern="0" cap="none" spc="0" normalizeH="0" baseline="0" noProof="0" dirty="0">
                    <a:ln>
                      <a:noFill/>
                    </a:ln>
                    <a:solidFill>
                      <a:srgbClr val="EB1704"/>
                    </a:solidFill>
                    <a:effectLst/>
                    <a:uLnTx/>
                    <a:uFillTx/>
                    <a:latin typeface="Arial"/>
                    <a:ea typeface="Arial"/>
                    <a:cs typeface="Arial"/>
                    <a:sym typeface="Arial"/>
                  </a:rPr>
                  <a:t>and </a:t>
                </a:r>
                <a:r>
                  <a:rPr kumimoji="0" lang="en-US" sz="780" b="1" i="0" u="sng" strike="noStrike" kern="0" cap="none" spc="0" normalizeH="0" baseline="0" noProof="0" dirty="0">
                    <a:ln>
                      <a:noFill/>
                    </a:ln>
                    <a:solidFill>
                      <a:srgbClr val="EB1704"/>
                    </a:solidFill>
                    <a:effectLst/>
                    <a:uLnTx/>
                    <a:uFillTx/>
                    <a:latin typeface="Arial"/>
                    <a:ea typeface="Arial"/>
                    <a:cs typeface="Arial"/>
                    <a:sym typeface="Arial"/>
                    <a:hlinkClick r:id="rId7">
                      <a:extLst>
                        <a:ext uri="{A12FA001-AC4F-418D-AE19-62706E023703}">
                          <ahyp:hlinkClr xmlns:ahyp="http://schemas.microsoft.com/office/drawing/2018/hyperlinkcolor" val="tx"/>
                        </a:ext>
                      </a:extLst>
                    </a:hlinkClick>
                  </a:rPr>
                  <a:t>Biden-⁠Harris Administration Announces Immediate Steps to Increase Affordable Housing Supply</a:t>
                </a:r>
                <a:r>
                  <a:rPr kumimoji="0" lang="en-US" sz="780" b="0" i="0" u="none" strike="noStrike" kern="0" cap="none" spc="0" normalizeH="0" baseline="0" noProof="0" dirty="0">
                    <a:ln>
                      <a:noFill/>
                    </a:ln>
                    <a:solidFill>
                      <a:srgbClr val="EB1704"/>
                    </a:solidFill>
                    <a:effectLst/>
                    <a:uLnTx/>
                    <a:uFillTx/>
                    <a:latin typeface="Arial"/>
                    <a:ea typeface="Arial"/>
                    <a:cs typeface="Arial"/>
                    <a:sym typeface="Arial"/>
                  </a:rPr>
                  <a:t> </a:t>
                </a:r>
                <a:endParaRPr kumimoji="0" lang="en-US" sz="780" b="0" i="0" u="none" strike="noStrike" kern="0" cap="none" spc="0" normalizeH="0" baseline="0" noProof="0" dirty="0">
                  <a:ln>
                    <a:noFill/>
                  </a:ln>
                  <a:solidFill>
                    <a:srgbClr val="000000"/>
                  </a:solidFill>
                  <a:effectLst/>
                  <a:uLnTx/>
                  <a:uFillTx/>
                  <a:latin typeface="Arial"/>
                  <a:cs typeface="Arial"/>
                  <a:sym typeface="Arial"/>
                </a:endParaRPr>
              </a:p>
            </p:txBody>
          </p:sp>
          <p:grpSp>
            <p:nvGrpSpPr>
              <p:cNvPr id="13" name="Group 12">
                <a:extLst>
                  <a:ext uri="{FF2B5EF4-FFF2-40B4-BE49-F238E27FC236}">
                    <a16:creationId xmlns:a16="http://schemas.microsoft.com/office/drawing/2014/main" id="{C5864FC0-BE80-E98B-C71C-09FEB67C23A9}"/>
                  </a:ext>
                </a:extLst>
              </p:cNvPr>
              <p:cNvGrpSpPr/>
              <p:nvPr/>
            </p:nvGrpSpPr>
            <p:grpSpPr>
              <a:xfrm>
                <a:off x="5421332" y="2323014"/>
                <a:ext cx="418828" cy="418828"/>
                <a:chOff x="5070554" y="2361939"/>
                <a:chExt cx="418828" cy="418828"/>
              </a:xfrm>
            </p:grpSpPr>
            <p:sp>
              <p:nvSpPr>
                <p:cNvPr id="15" name="Oval 14">
                  <a:extLst>
                    <a:ext uri="{FF2B5EF4-FFF2-40B4-BE49-F238E27FC236}">
                      <a16:creationId xmlns:a16="http://schemas.microsoft.com/office/drawing/2014/main" id="{49A6D7F1-2098-5757-73C8-D718E08E7C78}"/>
                    </a:ext>
                  </a:extLst>
                </p:cNvPr>
                <p:cNvSpPr/>
                <p:nvPr/>
              </p:nvSpPr>
              <p:spPr>
                <a:xfrm>
                  <a:off x="5070554" y="2361939"/>
                  <a:ext cx="418828" cy="418828"/>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srgbClr val="F2F2F2"/>
                    </a:solidFill>
                    <a:effectLst/>
                    <a:uLnTx/>
                    <a:uFillTx/>
                    <a:latin typeface="Arial"/>
                    <a:ea typeface="+mn-ea"/>
                    <a:cs typeface="+mn-cs"/>
                    <a:sym typeface="Arial"/>
                  </a:endParaRPr>
                </a:p>
              </p:txBody>
            </p:sp>
            <p:pic>
              <p:nvPicPr>
                <p:cNvPr id="16" name="Graphic 15">
                  <a:extLst>
                    <a:ext uri="{FF2B5EF4-FFF2-40B4-BE49-F238E27FC236}">
                      <a16:creationId xmlns:a16="http://schemas.microsoft.com/office/drawing/2014/main" id="{E33645E8-5399-6212-3273-06B6B83E99A2}"/>
                    </a:ext>
                  </a:extLst>
                </p:cNvPr>
                <p:cNvPicPr>
                  <a:picLocks noChangeAspect="1"/>
                </p:cNvPicPr>
                <p:nvPr/>
              </p:nvPicPr>
              <p:blipFill>
                <a:blip r:embed="rId8" cstate="print">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5174633" y="2466018"/>
                  <a:ext cx="210671" cy="210671"/>
                </a:xfrm>
                <a:prstGeom prst="rect">
                  <a:avLst/>
                </a:prstGeom>
              </p:spPr>
            </p:pic>
          </p:grpSp>
        </p:grpSp>
        <p:pic>
          <p:nvPicPr>
            <p:cNvPr id="19" name="Picture 2">
              <a:extLst>
                <a:ext uri="{FF2B5EF4-FFF2-40B4-BE49-F238E27FC236}">
                  <a16:creationId xmlns:a16="http://schemas.microsoft.com/office/drawing/2014/main" id="{DAB155D4-6FD9-A279-A9EA-1EC233BDD557}"/>
                </a:ext>
              </a:extLst>
            </p:cNvPr>
            <p:cNvPicPr>
              <a:picLocks noChangeAspect="1" noChangeArrowheads="1"/>
            </p:cNvPicPr>
            <p:nvPr/>
          </p:nvPicPr>
          <p:blipFill>
            <a:blip r:embed="rId10">
              <a:extLst>
                <a:ext uri="{BEBA8EAE-BF5A-486C-A8C5-ECC9F3942E4B}">
                  <a14:imgProps xmlns:a14="http://schemas.microsoft.com/office/drawing/2010/main">
                    <a14:imgLayer r:embed="rId11">
                      <a14:imgEffect>
                        <a14:brightnessContrast bright="100000" contrast="100000"/>
                      </a14:imgEffect>
                    </a14:imgLayer>
                  </a14:imgProps>
                </a:ext>
                <a:ext uri="{28A0092B-C50C-407E-A947-70E740481C1C}">
                  <a14:useLocalDpi xmlns:a14="http://schemas.microsoft.com/office/drawing/2010/main"/>
                </a:ext>
              </a:extLst>
            </a:blip>
            <a:srcRect/>
            <a:stretch>
              <a:fillRect/>
            </a:stretch>
          </p:blipFill>
          <p:spPr bwMode="auto">
            <a:xfrm>
              <a:off x="7497354" y="3454648"/>
              <a:ext cx="906871" cy="650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32" descr="A picture containing text, indoor, dark, screenshot&#10;&#10;Description automatically generated">
              <a:extLst>
                <a:ext uri="{FF2B5EF4-FFF2-40B4-BE49-F238E27FC236}">
                  <a16:creationId xmlns:a16="http://schemas.microsoft.com/office/drawing/2014/main" id="{128C2479-797F-CA20-92D3-6FB2ADF8D0E8}"/>
                </a:ext>
              </a:extLst>
            </p:cNvPr>
            <p:cNvPicPr>
              <a:picLocks noChangeAspect="1"/>
            </p:cNvPicPr>
            <p:nvPr/>
          </p:nvPicPr>
          <p:blipFill rotWithShape="1">
            <a:blip r:embed="rId12" cstate="print">
              <a:extLst>
                <a:ext uri="{28A0092B-C50C-407E-A947-70E740481C1C}">
                  <a14:useLocalDpi xmlns:a14="http://schemas.microsoft.com/office/drawing/2010/main"/>
                </a:ext>
              </a:extLst>
            </a:blip>
            <a:srcRect l="19177" t="22806" r="5920" b="22806"/>
            <a:stretch/>
          </p:blipFill>
          <p:spPr>
            <a:xfrm>
              <a:off x="4655116" y="2751103"/>
              <a:ext cx="3036352" cy="1852701"/>
            </a:xfrm>
            <a:prstGeom prst="rect">
              <a:avLst/>
            </a:prstGeom>
          </p:spPr>
        </p:pic>
        <p:cxnSp>
          <p:nvCxnSpPr>
            <p:cNvPr id="41" name="Straight Connector 40">
              <a:extLst>
                <a:ext uri="{FF2B5EF4-FFF2-40B4-BE49-F238E27FC236}">
                  <a16:creationId xmlns:a16="http://schemas.microsoft.com/office/drawing/2014/main" id="{862D1628-D81B-7B38-9D1A-FB6E965BC4C1}"/>
                </a:ext>
              </a:extLst>
            </p:cNvPr>
            <p:cNvCxnSpPr>
              <a:cxnSpLocks/>
            </p:cNvCxnSpPr>
            <p:nvPr/>
          </p:nvCxnSpPr>
          <p:spPr>
            <a:xfrm flipH="1">
              <a:off x="6718852" y="3250572"/>
              <a:ext cx="1685373"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84" name="Group 83">
              <a:extLst>
                <a:ext uri="{FF2B5EF4-FFF2-40B4-BE49-F238E27FC236}">
                  <a16:creationId xmlns:a16="http://schemas.microsoft.com/office/drawing/2014/main" id="{24372FCB-9071-03D7-4459-FDA9AA80AD47}"/>
                </a:ext>
              </a:extLst>
            </p:cNvPr>
            <p:cNvGrpSpPr/>
            <p:nvPr/>
          </p:nvGrpSpPr>
          <p:grpSpPr>
            <a:xfrm flipH="1">
              <a:off x="7062991" y="3433040"/>
              <a:ext cx="190499" cy="190499"/>
              <a:chOff x="2976879" y="3356149"/>
              <a:chExt cx="190499" cy="190499"/>
            </a:xfrm>
          </p:grpSpPr>
          <p:sp>
            <p:nvSpPr>
              <p:cNvPr id="59" name="Oval 58">
                <a:extLst>
                  <a:ext uri="{FF2B5EF4-FFF2-40B4-BE49-F238E27FC236}">
                    <a16:creationId xmlns:a16="http://schemas.microsoft.com/office/drawing/2014/main" id="{D7E44DD6-7785-7B12-04CB-E715D578240D}"/>
                  </a:ext>
                </a:extLst>
              </p:cNvPr>
              <p:cNvSpPr/>
              <p:nvPr/>
            </p:nvSpPr>
            <p:spPr>
              <a:xfrm>
                <a:off x="2976879" y="3356149"/>
                <a:ext cx="190499" cy="19049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srgbClr val="F2F2F2"/>
                  </a:solidFill>
                  <a:effectLst/>
                  <a:uLnTx/>
                  <a:uFillTx/>
                  <a:latin typeface="Arial"/>
                  <a:ea typeface="+mn-ea"/>
                  <a:cs typeface="+mn-cs"/>
                  <a:sym typeface="Arial"/>
                </a:endParaRPr>
              </a:p>
            </p:txBody>
          </p:sp>
          <p:grpSp>
            <p:nvGrpSpPr>
              <p:cNvPr id="82" name="Group 81">
                <a:extLst>
                  <a:ext uri="{FF2B5EF4-FFF2-40B4-BE49-F238E27FC236}">
                    <a16:creationId xmlns:a16="http://schemas.microsoft.com/office/drawing/2014/main" id="{8C469104-5E57-624F-5E57-FAAE20DA3A5A}"/>
                  </a:ext>
                </a:extLst>
              </p:cNvPr>
              <p:cNvGrpSpPr>
                <a:grpSpLocks noChangeAspect="1"/>
              </p:cNvGrpSpPr>
              <p:nvPr/>
            </p:nvGrpSpPr>
            <p:grpSpPr>
              <a:xfrm>
                <a:off x="3054291" y="3415398"/>
                <a:ext cx="35674" cy="72000"/>
                <a:chOff x="3072444" y="3396973"/>
                <a:chExt cx="122520" cy="247276"/>
              </a:xfrm>
            </p:grpSpPr>
            <p:cxnSp>
              <p:nvCxnSpPr>
                <p:cNvPr id="63" name="Straight Connector 62">
                  <a:extLst>
                    <a:ext uri="{FF2B5EF4-FFF2-40B4-BE49-F238E27FC236}">
                      <a16:creationId xmlns:a16="http://schemas.microsoft.com/office/drawing/2014/main" id="{CC2B12ED-9B27-FC1C-2D54-8C62DBA0EBB6}"/>
                    </a:ext>
                  </a:extLst>
                </p:cNvPr>
                <p:cNvCxnSpPr>
                  <a:cxnSpLocks/>
                </p:cNvCxnSpPr>
                <p:nvPr/>
              </p:nvCxnSpPr>
              <p:spPr>
                <a:xfrm>
                  <a:off x="3072444" y="3396973"/>
                  <a:ext cx="122520" cy="122515"/>
                </a:xfrm>
                <a:prstGeom prst="line">
                  <a:avLst/>
                </a:prstGeom>
                <a:ln w="15875" cap="rnd">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69789471-2F8F-F2AD-AB4C-4BFCD34ACE83}"/>
                    </a:ext>
                  </a:extLst>
                </p:cNvPr>
                <p:cNvCxnSpPr>
                  <a:cxnSpLocks/>
                </p:cNvCxnSpPr>
                <p:nvPr/>
              </p:nvCxnSpPr>
              <p:spPr>
                <a:xfrm flipV="1">
                  <a:off x="3072444" y="3521734"/>
                  <a:ext cx="122520" cy="122515"/>
                </a:xfrm>
                <a:prstGeom prst="line">
                  <a:avLst/>
                </a:prstGeom>
                <a:ln w="15875" cap="rnd">
                  <a:solidFill>
                    <a:schemeClr val="bg2"/>
                  </a:solidFill>
                </a:ln>
              </p:spPr>
              <p:style>
                <a:lnRef idx="1">
                  <a:schemeClr val="accent1"/>
                </a:lnRef>
                <a:fillRef idx="0">
                  <a:schemeClr val="accent1"/>
                </a:fillRef>
                <a:effectRef idx="0">
                  <a:schemeClr val="accent1"/>
                </a:effectRef>
                <a:fontRef idx="minor">
                  <a:schemeClr val="tx1"/>
                </a:fontRef>
              </p:style>
            </p:cxnSp>
          </p:grpSp>
        </p:grpSp>
      </p:grpSp>
      <p:grpSp>
        <p:nvGrpSpPr>
          <p:cNvPr id="93" name="Group 92">
            <a:extLst>
              <a:ext uri="{FF2B5EF4-FFF2-40B4-BE49-F238E27FC236}">
                <a16:creationId xmlns:a16="http://schemas.microsoft.com/office/drawing/2014/main" id="{C321B9FE-AC53-5572-62FC-CA9BE5E94BA0}"/>
              </a:ext>
            </a:extLst>
          </p:cNvPr>
          <p:cNvGrpSpPr/>
          <p:nvPr/>
        </p:nvGrpSpPr>
        <p:grpSpPr>
          <a:xfrm>
            <a:off x="357442" y="1375845"/>
            <a:ext cx="4213224" cy="341470"/>
            <a:chOff x="357442" y="2411514"/>
            <a:chExt cx="4213224" cy="341470"/>
          </a:xfrm>
        </p:grpSpPr>
        <p:grpSp>
          <p:nvGrpSpPr>
            <p:cNvPr id="91" name="Group 90">
              <a:extLst>
                <a:ext uri="{FF2B5EF4-FFF2-40B4-BE49-F238E27FC236}">
                  <a16:creationId xmlns:a16="http://schemas.microsoft.com/office/drawing/2014/main" id="{BCC6D422-6998-C242-5939-02C76CC4AA3A}"/>
                </a:ext>
              </a:extLst>
            </p:cNvPr>
            <p:cNvGrpSpPr/>
            <p:nvPr/>
          </p:nvGrpSpPr>
          <p:grpSpPr>
            <a:xfrm flipH="1">
              <a:off x="357442" y="2411514"/>
              <a:ext cx="190499" cy="190499"/>
              <a:chOff x="2729116" y="3124787"/>
              <a:chExt cx="190499" cy="190499"/>
            </a:xfrm>
          </p:grpSpPr>
          <p:sp>
            <p:nvSpPr>
              <p:cNvPr id="87" name="Oval 86">
                <a:extLst>
                  <a:ext uri="{FF2B5EF4-FFF2-40B4-BE49-F238E27FC236}">
                    <a16:creationId xmlns:a16="http://schemas.microsoft.com/office/drawing/2014/main" id="{2C41504D-57CE-66E4-3CCA-DA4CF29E3FF1}"/>
                  </a:ext>
                </a:extLst>
              </p:cNvPr>
              <p:cNvSpPr/>
              <p:nvPr/>
            </p:nvSpPr>
            <p:spPr>
              <a:xfrm flipH="1">
                <a:off x="2729116" y="3124787"/>
                <a:ext cx="190499" cy="190499"/>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100" b="0" i="0" u="none" strike="noStrike" kern="0" cap="none" spc="0" normalizeH="0" baseline="0" noProof="0" dirty="0">
                  <a:ln>
                    <a:noFill/>
                  </a:ln>
                  <a:solidFill>
                    <a:srgbClr val="F2F2F2"/>
                  </a:solidFill>
                  <a:effectLst/>
                  <a:uLnTx/>
                  <a:uFillTx/>
                  <a:latin typeface="Arial"/>
                  <a:ea typeface="+mn-ea"/>
                  <a:cs typeface="+mn-cs"/>
                  <a:sym typeface="Arial"/>
                </a:endParaRPr>
              </a:p>
            </p:txBody>
          </p:sp>
          <p:grpSp>
            <p:nvGrpSpPr>
              <p:cNvPr id="88" name="Group 87">
                <a:extLst>
                  <a:ext uri="{FF2B5EF4-FFF2-40B4-BE49-F238E27FC236}">
                    <a16:creationId xmlns:a16="http://schemas.microsoft.com/office/drawing/2014/main" id="{802DE119-D2D8-F4D2-9A4E-DEFF8A6318AD}"/>
                  </a:ext>
                </a:extLst>
              </p:cNvPr>
              <p:cNvGrpSpPr>
                <a:grpSpLocks noChangeAspect="1"/>
              </p:cNvGrpSpPr>
              <p:nvPr/>
            </p:nvGrpSpPr>
            <p:grpSpPr>
              <a:xfrm flipH="1">
                <a:off x="2806529" y="3184036"/>
                <a:ext cx="35674" cy="72000"/>
                <a:chOff x="3072444" y="3396973"/>
                <a:chExt cx="122520" cy="247276"/>
              </a:xfrm>
            </p:grpSpPr>
            <p:cxnSp>
              <p:nvCxnSpPr>
                <p:cNvPr id="89" name="Straight Connector 88">
                  <a:extLst>
                    <a:ext uri="{FF2B5EF4-FFF2-40B4-BE49-F238E27FC236}">
                      <a16:creationId xmlns:a16="http://schemas.microsoft.com/office/drawing/2014/main" id="{DBA2AA86-9DD5-389F-A932-715C0C551205}"/>
                    </a:ext>
                  </a:extLst>
                </p:cNvPr>
                <p:cNvCxnSpPr>
                  <a:cxnSpLocks/>
                </p:cNvCxnSpPr>
                <p:nvPr/>
              </p:nvCxnSpPr>
              <p:spPr>
                <a:xfrm>
                  <a:off x="3072444" y="3396973"/>
                  <a:ext cx="122520" cy="122515"/>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81A73D57-9768-3E07-CD5C-19EFAA6F44B1}"/>
                    </a:ext>
                  </a:extLst>
                </p:cNvPr>
                <p:cNvCxnSpPr>
                  <a:cxnSpLocks/>
                </p:cNvCxnSpPr>
                <p:nvPr/>
              </p:nvCxnSpPr>
              <p:spPr>
                <a:xfrm flipV="1">
                  <a:off x="3072444" y="3521734"/>
                  <a:ext cx="122520" cy="122515"/>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92" name="Google Shape;721;p34">
              <a:extLst>
                <a:ext uri="{FF2B5EF4-FFF2-40B4-BE49-F238E27FC236}">
                  <a16:creationId xmlns:a16="http://schemas.microsoft.com/office/drawing/2014/main" id="{B6151D5F-C36D-4F2D-6873-3B5ED214E886}"/>
                </a:ext>
              </a:extLst>
            </p:cNvPr>
            <p:cNvSpPr/>
            <p:nvPr/>
          </p:nvSpPr>
          <p:spPr>
            <a:xfrm>
              <a:off x="679229" y="2414430"/>
              <a:ext cx="3891437" cy="33855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en-US" sz="1100" b="0" i="0" u="none" strike="noStrike" kern="0" cap="none" spc="0" normalizeH="0" baseline="0" noProof="0" dirty="0">
                  <a:ln>
                    <a:noFill/>
                  </a:ln>
                  <a:solidFill>
                    <a:srgbClr val="141313"/>
                  </a:solidFill>
                  <a:effectLst/>
                  <a:uLnTx/>
                  <a:uFillTx/>
                  <a:latin typeface="Arial"/>
                  <a:ea typeface="Arial"/>
                  <a:cs typeface="Arial"/>
                  <a:sym typeface="Arial"/>
                </a:rPr>
                <a:t>AARP CEO </a:t>
              </a:r>
              <a:r>
                <a:rPr kumimoji="0" lang="en-US" sz="1100" b="1" i="0" u="none" strike="noStrike" kern="0" cap="none" spc="0" normalizeH="0" baseline="0" noProof="0" dirty="0">
                  <a:ln>
                    <a:noFill/>
                  </a:ln>
                  <a:solidFill>
                    <a:srgbClr val="D52B1E"/>
                  </a:solidFill>
                  <a:effectLst/>
                  <a:uLnTx/>
                  <a:uFillTx/>
                  <a:latin typeface="Arial"/>
                  <a:ea typeface="Arial"/>
                  <a:cs typeface="Arial"/>
                  <a:sym typeface="Arial"/>
                </a:rPr>
                <a:t>Jo Ann Jenkins </a:t>
              </a:r>
              <a:r>
                <a:rPr kumimoji="0" lang="en-US" sz="1100" b="0" i="0" u="none" strike="noStrike" kern="0" cap="none" spc="0" normalizeH="0" baseline="0" noProof="0" dirty="0">
                  <a:ln>
                    <a:noFill/>
                  </a:ln>
                  <a:solidFill>
                    <a:srgbClr val="141313"/>
                  </a:solidFill>
                  <a:effectLst/>
                  <a:uLnTx/>
                  <a:uFillTx/>
                  <a:latin typeface="Arial"/>
                  <a:ea typeface="Arial"/>
                  <a:cs typeface="Arial"/>
                  <a:sym typeface="Arial"/>
                </a:rPr>
                <a:t>and HUD Secretary </a:t>
              </a:r>
              <a:br>
                <a:rPr kumimoji="0" lang="en-US" sz="1100" b="0" i="0" u="none" strike="noStrike" kern="0" cap="none" spc="0" normalizeH="0" baseline="0" noProof="0" dirty="0">
                  <a:ln>
                    <a:noFill/>
                  </a:ln>
                  <a:solidFill>
                    <a:srgbClr val="141313"/>
                  </a:solidFill>
                  <a:effectLst/>
                  <a:uLnTx/>
                  <a:uFillTx/>
                  <a:latin typeface="Arial"/>
                  <a:ea typeface="Arial"/>
                  <a:cs typeface="Arial"/>
                  <a:sym typeface="Arial"/>
                </a:rPr>
              </a:br>
              <a:r>
                <a:rPr kumimoji="0" lang="en-US" sz="1100" b="1" i="0" u="none" strike="noStrike" kern="0" cap="none" spc="0" normalizeH="0" baseline="0" noProof="0" dirty="0">
                  <a:ln>
                    <a:noFill/>
                  </a:ln>
                  <a:solidFill>
                    <a:srgbClr val="D52B1E"/>
                  </a:solidFill>
                  <a:effectLst/>
                  <a:uLnTx/>
                  <a:uFillTx/>
                  <a:latin typeface="Arial"/>
                  <a:ea typeface="Arial"/>
                  <a:cs typeface="Arial"/>
                  <a:sym typeface="Arial"/>
                </a:rPr>
                <a:t>Marcia Fudge</a:t>
              </a:r>
              <a:r>
                <a:rPr kumimoji="0" lang="en-US" sz="1100" b="0" i="0" u="none" strike="noStrike" kern="0" cap="none" spc="0" normalizeH="0" baseline="0" noProof="0" dirty="0">
                  <a:ln>
                    <a:noFill/>
                  </a:ln>
                  <a:solidFill>
                    <a:schemeClr val="tx1"/>
                  </a:solidFill>
                  <a:effectLst/>
                  <a:uLnTx/>
                  <a:uFillTx/>
                  <a:latin typeface="Arial"/>
                  <a:ea typeface="Arial"/>
                  <a:cs typeface="Arial"/>
                  <a:sym typeface="Arial"/>
                </a:rPr>
                <a:t>;</a:t>
              </a:r>
              <a:endParaRPr kumimoji="0" lang="en-US" sz="1400" b="0" i="0" u="none" strike="noStrike" kern="0" cap="none" spc="0" normalizeH="0" baseline="0" noProof="0" dirty="0">
                <a:ln>
                  <a:noFill/>
                </a:ln>
                <a:solidFill>
                  <a:schemeClr val="tx1"/>
                </a:solidFill>
                <a:effectLst/>
                <a:uLnTx/>
                <a:uFillTx/>
                <a:latin typeface="Arial"/>
                <a:cs typeface="Arial"/>
                <a:sym typeface="Arial"/>
              </a:endParaRPr>
            </a:p>
          </p:txBody>
        </p:sp>
      </p:grpSp>
      <p:grpSp>
        <p:nvGrpSpPr>
          <p:cNvPr id="94" name="Group 93">
            <a:extLst>
              <a:ext uri="{FF2B5EF4-FFF2-40B4-BE49-F238E27FC236}">
                <a16:creationId xmlns:a16="http://schemas.microsoft.com/office/drawing/2014/main" id="{A5FC66CB-44EB-A6F1-5BA4-C573F603BAFB}"/>
              </a:ext>
            </a:extLst>
          </p:cNvPr>
          <p:cNvGrpSpPr/>
          <p:nvPr/>
        </p:nvGrpSpPr>
        <p:grpSpPr>
          <a:xfrm>
            <a:off x="357442" y="2076351"/>
            <a:ext cx="4213224" cy="510747"/>
            <a:chOff x="357442" y="2411514"/>
            <a:chExt cx="4213224" cy="510747"/>
          </a:xfrm>
        </p:grpSpPr>
        <p:grpSp>
          <p:nvGrpSpPr>
            <p:cNvPr id="95" name="Group 94">
              <a:extLst>
                <a:ext uri="{FF2B5EF4-FFF2-40B4-BE49-F238E27FC236}">
                  <a16:creationId xmlns:a16="http://schemas.microsoft.com/office/drawing/2014/main" id="{2C97EA2F-E19D-6E77-1C7D-63069AC41B3B}"/>
                </a:ext>
              </a:extLst>
            </p:cNvPr>
            <p:cNvGrpSpPr/>
            <p:nvPr/>
          </p:nvGrpSpPr>
          <p:grpSpPr>
            <a:xfrm flipH="1">
              <a:off x="357442" y="2411514"/>
              <a:ext cx="190499" cy="190499"/>
              <a:chOff x="2729116" y="3124787"/>
              <a:chExt cx="190499" cy="190499"/>
            </a:xfrm>
          </p:grpSpPr>
          <p:sp>
            <p:nvSpPr>
              <p:cNvPr id="97" name="Oval 96">
                <a:extLst>
                  <a:ext uri="{FF2B5EF4-FFF2-40B4-BE49-F238E27FC236}">
                    <a16:creationId xmlns:a16="http://schemas.microsoft.com/office/drawing/2014/main" id="{5AD265BB-D292-68E7-135C-2C4566913869}"/>
                  </a:ext>
                </a:extLst>
              </p:cNvPr>
              <p:cNvSpPr/>
              <p:nvPr/>
            </p:nvSpPr>
            <p:spPr>
              <a:xfrm flipH="1">
                <a:off x="2729116" y="3124787"/>
                <a:ext cx="190499" cy="190499"/>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100" b="0" i="0" u="none" strike="noStrike" kern="0" cap="none" spc="0" normalizeH="0" baseline="0" noProof="0" dirty="0">
                  <a:ln>
                    <a:noFill/>
                  </a:ln>
                  <a:solidFill>
                    <a:srgbClr val="F2F2F2"/>
                  </a:solidFill>
                  <a:effectLst/>
                  <a:uLnTx/>
                  <a:uFillTx/>
                  <a:latin typeface="Arial"/>
                  <a:ea typeface="+mn-ea"/>
                  <a:cs typeface="+mn-cs"/>
                  <a:sym typeface="Arial"/>
                </a:endParaRPr>
              </a:p>
            </p:txBody>
          </p:sp>
          <p:grpSp>
            <p:nvGrpSpPr>
              <p:cNvPr id="98" name="Group 97">
                <a:extLst>
                  <a:ext uri="{FF2B5EF4-FFF2-40B4-BE49-F238E27FC236}">
                    <a16:creationId xmlns:a16="http://schemas.microsoft.com/office/drawing/2014/main" id="{70D83B6B-D510-1C47-D552-EFE2B61637C5}"/>
                  </a:ext>
                </a:extLst>
              </p:cNvPr>
              <p:cNvGrpSpPr>
                <a:grpSpLocks noChangeAspect="1"/>
              </p:cNvGrpSpPr>
              <p:nvPr/>
            </p:nvGrpSpPr>
            <p:grpSpPr>
              <a:xfrm flipH="1">
                <a:off x="2806529" y="3184036"/>
                <a:ext cx="35674" cy="72000"/>
                <a:chOff x="3072444" y="3396973"/>
                <a:chExt cx="122520" cy="247276"/>
              </a:xfrm>
            </p:grpSpPr>
            <p:cxnSp>
              <p:nvCxnSpPr>
                <p:cNvPr id="99" name="Straight Connector 98">
                  <a:extLst>
                    <a:ext uri="{FF2B5EF4-FFF2-40B4-BE49-F238E27FC236}">
                      <a16:creationId xmlns:a16="http://schemas.microsoft.com/office/drawing/2014/main" id="{A19C11F5-C444-74A4-D7A5-83FF1B070142}"/>
                    </a:ext>
                  </a:extLst>
                </p:cNvPr>
                <p:cNvCxnSpPr>
                  <a:cxnSpLocks/>
                </p:cNvCxnSpPr>
                <p:nvPr/>
              </p:nvCxnSpPr>
              <p:spPr>
                <a:xfrm>
                  <a:off x="3072444" y="3396973"/>
                  <a:ext cx="122520" cy="122515"/>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D72B5C1F-CF68-2C07-C68D-F6FE5ACAF6E7}"/>
                    </a:ext>
                  </a:extLst>
                </p:cNvPr>
                <p:cNvCxnSpPr>
                  <a:cxnSpLocks/>
                </p:cNvCxnSpPr>
                <p:nvPr/>
              </p:nvCxnSpPr>
              <p:spPr>
                <a:xfrm flipV="1">
                  <a:off x="3072444" y="3521734"/>
                  <a:ext cx="122520" cy="122515"/>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96" name="Google Shape;721;p34">
              <a:extLst>
                <a:ext uri="{FF2B5EF4-FFF2-40B4-BE49-F238E27FC236}">
                  <a16:creationId xmlns:a16="http://schemas.microsoft.com/office/drawing/2014/main" id="{69AB2DB0-81A1-2E72-C597-5A0604FAB8E5}"/>
                </a:ext>
              </a:extLst>
            </p:cNvPr>
            <p:cNvSpPr/>
            <p:nvPr/>
          </p:nvSpPr>
          <p:spPr>
            <a:xfrm>
              <a:off x="679229" y="2414430"/>
              <a:ext cx="3891437" cy="50783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en-US" sz="1100" b="1" i="0" u="none" strike="noStrike" kern="0" cap="none" spc="0" normalizeH="0" baseline="0" noProof="0" dirty="0">
                  <a:ln>
                    <a:noFill/>
                  </a:ln>
                  <a:solidFill>
                    <a:srgbClr val="D52B1E"/>
                  </a:solidFill>
                  <a:effectLst/>
                  <a:uLnTx/>
                  <a:uFillTx/>
                  <a:latin typeface="Arial"/>
                  <a:ea typeface="Arial"/>
                  <a:cs typeface="Arial"/>
                  <a:sym typeface="Arial"/>
                </a:rPr>
                <a:t>White House Briefing </a:t>
              </a:r>
              <a:r>
                <a:rPr kumimoji="0" lang="en-US" sz="1100" b="0" i="0" u="none" strike="noStrike" kern="0" cap="none" spc="0" normalizeH="0" baseline="0" noProof="0" dirty="0">
                  <a:ln>
                    <a:noFill/>
                  </a:ln>
                  <a:solidFill>
                    <a:srgbClr val="141313"/>
                  </a:solidFill>
                  <a:effectLst/>
                  <a:uLnTx/>
                  <a:uFillTx/>
                  <a:latin typeface="Arial"/>
                  <a:ea typeface="Arial"/>
                  <a:cs typeface="Arial"/>
                  <a:sym typeface="Arial"/>
                </a:rPr>
                <a:t>on ADUs: AARP was the only </a:t>
              </a:r>
              <a:br>
                <a:rPr kumimoji="0" lang="en-US" sz="1100" b="0" i="0" u="none" strike="noStrike" kern="0" cap="none" spc="0" normalizeH="0" baseline="0" noProof="0" dirty="0">
                  <a:ln>
                    <a:noFill/>
                  </a:ln>
                  <a:solidFill>
                    <a:srgbClr val="141313"/>
                  </a:solidFill>
                  <a:effectLst/>
                  <a:uLnTx/>
                  <a:uFillTx/>
                  <a:latin typeface="Arial"/>
                  <a:ea typeface="Arial"/>
                  <a:cs typeface="Arial"/>
                  <a:sym typeface="Arial"/>
                </a:rPr>
              </a:br>
              <a:r>
                <a:rPr kumimoji="0" lang="en-US" sz="1100" b="0" i="0" u="none" strike="noStrike" kern="0" cap="none" spc="0" normalizeH="0" baseline="0" noProof="0" dirty="0">
                  <a:ln>
                    <a:noFill/>
                  </a:ln>
                  <a:solidFill>
                    <a:srgbClr val="141313"/>
                  </a:solidFill>
                  <a:effectLst/>
                  <a:uLnTx/>
                  <a:uFillTx/>
                  <a:latin typeface="Arial"/>
                  <a:ea typeface="Arial"/>
                  <a:cs typeface="Arial"/>
                  <a:sym typeface="Arial"/>
                </a:rPr>
                <a:t>non-government organization invited to speak, and various stakeholders referenced AARP’s ADU efforts;</a:t>
              </a:r>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p:txBody>
        </p:sp>
      </p:grpSp>
      <p:grpSp>
        <p:nvGrpSpPr>
          <p:cNvPr id="101" name="Group 100">
            <a:extLst>
              <a:ext uri="{FF2B5EF4-FFF2-40B4-BE49-F238E27FC236}">
                <a16:creationId xmlns:a16="http://schemas.microsoft.com/office/drawing/2014/main" id="{25D6AD0F-017B-0AA4-C747-CA683BA7857C}"/>
              </a:ext>
            </a:extLst>
          </p:cNvPr>
          <p:cNvGrpSpPr/>
          <p:nvPr/>
        </p:nvGrpSpPr>
        <p:grpSpPr>
          <a:xfrm>
            <a:off x="357442" y="2946134"/>
            <a:ext cx="4213224" cy="341470"/>
            <a:chOff x="357442" y="2411514"/>
            <a:chExt cx="4213224" cy="341470"/>
          </a:xfrm>
        </p:grpSpPr>
        <p:grpSp>
          <p:nvGrpSpPr>
            <p:cNvPr id="102" name="Group 101">
              <a:extLst>
                <a:ext uri="{FF2B5EF4-FFF2-40B4-BE49-F238E27FC236}">
                  <a16:creationId xmlns:a16="http://schemas.microsoft.com/office/drawing/2014/main" id="{AC26989C-6D10-053D-F2DE-6B2B4696BAD4}"/>
                </a:ext>
              </a:extLst>
            </p:cNvPr>
            <p:cNvGrpSpPr/>
            <p:nvPr/>
          </p:nvGrpSpPr>
          <p:grpSpPr>
            <a:xfrm flipH="1">
              <a:off x="357442" y="2411514"/>
              <a:ext cx="190499" cy="190499"/>
              <a:chOff x="2729116" y="3124787"/>
              <a:chExt cx="190499" cy="190499"/>
            </a:xfrm>
          </p:grpSpPr>
          <p:sp>
            <p:nvSpPr>
              <p:cNvPr id="104" name="Oval 103">
                <a:extLst>
                  <a:ext uri="{FF2B5EF4-FFF2-40B4-BE49-F238E27FC236}">
                    <a16:creationId xmlns:a16="http://schemas.microsoft.com/office/drawing/2014/main" id="{2E39CAA9-F1D9-42A2-F7A8-CBA32116BD32}"/>
                  </a:ext>
                </a:extLst>
              </p:cNvPr>
              <p:cNvSpPr/>
              <p:nvPr/>
            </p:nvSpPr>
            <p:spPr>
              <a:xfrm flipH="1">
                <a:off x="2729116" y="3124787"/>
                <a:ext cx="190499" cy="190499"/>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100" b="0" i="0" u="none" strike="noStrike" kern="0" cap="none" spc="0" normalizeH="0" baseline="0" noProof="0" dirty="0">
                  <a:ln>
                    <a:noFill/>
                  </a:ln>
                  <a:solidFill>
                    <a:srgbClr val="F2F2F2"/>
                  </a:solidFill>
                  <a:effectLst/>
                  <a:uLnTx/>
                  <a:uFillTx/>
                  <a:latin typeface="Arial"/>
                  <a:ea typeface="+mn-ea"/>
                  <a:cs typeface="+mn-cs"/>
                  <a:sym typeface="Arial"/>
                </a:endParaRPr>
              </a:p>
            </p:txBody>
          </p:sp>
          <p:grpSp>
            <p:nvGrpSpPr>
              <p:cNvPr id="105" name="Group 104">
                <a:extLst>
                  <a:ext uri="{FF2B5EF4-FFF2-40B4-BE49-F238E27FC236}">
                    <a16:creationId xmlns:a16="http://schemas.microsoft.com/office/drawing/2014/main" id="{F3B0B57D-E4FD-97EF-0EB4-A56B9E58B6EC}"/>
                  </a:ext>
                </a:extLst>
              </p:cNvPr>
              <p:cNvGrpSpPr>
                <a:grpSpLocks noChangeAspect="1"/>
              </p:cNvGrpSpPr>
              <p:nvPr/>
            </p:nvGrpSpPr>
            <p:grpSpPr>
              <a:xfrm flipH="1">
                <a:off x="2806529" y="3184036"/>
                <a:ext cx="35674" cy="72000"/>
                <a:chOff x="3072444" y="3396973"/>
                <a:chExt cx="122520" cy="247276"/>
              </a:xfrm>
            </p:grpSpPr>
            <p:cxnSp>
              <p:nvCxnSpPr>
                <p:cNvPr id="106" name="Straight Connector 105">
                  <a:extLst>
                    <a:ext uri="{FF2B5EF4-FFF2-40B4-BE49-F238E27FC236}">
                      <a16:creationId xmlns:a16="http://schemas.microsoft.com/office/drawing/2014/main" id="{6E8F7A65-8534-4D33-5B4B-C71EA129383D}"/>
                    </a:ext>
                  </a:extLst>
                </p:cNvPr>
                <p:cNvCxnSpPr>
                  <a:cxnSpLocks/>
                </p:cNvCxnSpPr>
                <p:nvPr/>
              </p:nvCxnSpPr>
              <p:spPr>
                <a:xfrm>
                  <a:off x="3072444" y="3396973"/>
                  <a:ext cx="122520" cy="122515"/>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51DF42A0-FF74-539C-9AF5-92CB72542CDB}"/>
                    </a:ext>
                  </a:extLst>
                </p:cNvPr>
                <p:cNvCxnSpPr>
                  <a:cxnSpLocks/>
                </p:cNvCxnSpPr>
                <p:nvPr/>
              </p:nvCxnSpPr>
              <p:spPr>
                <a:xfrm flipV="1">
                  <a:off x="3072444" y="3521734"/>
                  <a:ext cx="122520" cy="122515"/>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103" name="Google Shape;721;p34">
              <a:extLst>
                <a:ext uri="{FF2B5EF4-FFF2-40B4-BE49-F238E27FC236}">
                  <a16:creationId xmlns:a16="http://schemas.microsoft.com/office/drawing/2014/main" id="{B39582D9-F039-FF10-3395-457DD56625D0}"/>
                </a:ext>
              </a:extLst>
            </p:cNvPr>
            <p:cNvSpPr/>
            <p:nvPr/>
          </p:nvSpPr>
          <p:spPr>
            <a:xfrm>
              <a:off x="679229" y="2414430"/>
              <a:ext cx="3891437" cy="338554"/>
            </a:xfrm>
            <a:prstGeom prst="rect">
              <a:avLst/>
            </a:prstGeom>
            <a:noFill/>
            <a:ln>
              <a:noFill/>
            </a:ln>
          </p:spPr>
          <p:txBody>
            <a:bodyPr spcFirstLastPara="1" wrap="square" lIns="0" tIns="0" rIns="0" bIns="0" anchor="t" anchorCtr="0">
              <a:spAutoFit/>
            </a:bodyPr>
            <a:lstStyle/>
            <a:p>
              <a:pPr marL="0" marR="0" lvl="3" indent="0" algn="l" defTabSz="914400" rtl="0" eaLnBrk="1" fontAlgn="auto" latinLnBrk="0" hangingPunct="1">
                <a:lnSpc>
                  <a:spcPct val="100000"/>
                </a:lnSpc>
                <a:spcBef>
                  <a:spcPts val="0"/>
                </a:spcBef>
                <a:spcAft>
                  <a:spcPts val="0"/>
                </a:spcAft>
                <a:buClr>
                  <a:srgbClr val="EC1300"/>
                </a:buClr>
                <a:buSzPts val="1300"/>
                <a:buFont typeface="Arial"/>
                <a:buNone/>
                <a:tabLst/>
                <a:defRPr/>
              </a:pPr>
              <a:r>
                <a:rPr kumimoji="0" lang="en-US" sz="1100" b="0" i="0" u="none" strike="noStrike" kern="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AARP’s ADU Publications: </a:t>
              </a:r>
              <a:r>
                <a:rPr kumimoji="0" lang="en-US" sz="1100" b="0" i="0" u="none" strike="noStrike" kern="0" cap="none" spc="0" normalizeH="0" baseline="0" noProof="0" dirty="0">
                  <a:ln>
                    <a:noFill/>
                  </a:ln>
                  <a:solidFill>
                    <a:srgbClr val="141313"/>
                  </a:solidFill>
                  <a:effectLst/>
                  <a:uLnTx/>
                  <a:uFillTx/>
                  <a:latin typeface="Arial"/>
                  <a:ea typeface="Source Sans Pro" panose="020B0503030403020204" pitchFamily="34" charset="0"/>
                  <a:cs typeface="Arial"/>
                  <a:sym typeface="Arial"/>
                  <a:hlinkClick r:id="rId13">
                    <a:extLst>
                      <a:ext uri="{A12FA001-AC4F-418D-AE19-62706E023703}">
                        <ahyp:hlinkClr xmlns:ahyp="http://schemas.microsoft.com/office/drawing/2018/hyperlinkcolor" val="tx"/>
                      </a:ext>
                    </a:extLst>
                  </a:hlinkClick>
                </a:rPr>
                <a:t>ABCs of ADU </a:t>
              </a:r>
              <a:r>
                <a:rPr kumimoji="0" lang="en-US" sz="1100" b="0" i="0" u="none" strike="noStrike" kern="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and </a:t>
              </a:r>
              <a:r>
                <a:rPr kumimoji="0" lang="en-US" sz="1100" b="0" i="0" u="none" strike="noStrike" kern="0" cap="none" spc="0" normalizeH="0" baseline="0" noProof="0" dirty="0">
                  <a:ln>
                    <a:noFill/>
                  </a:ln>
                  <a:solidFill>
                    <a:srgbClr val="141313"/>
                  </a:solidFill>
                  <a:effectLst/>
                  <a:uLnTx/>
                  <a:uFillTx/>
                  <a:latin typeface="Arial"/>
                  <a:ea typeface="Source Sans Pro" panose="020B0503030403020204" pitchFamily="34" charset="0"/>
                  <a:cs typeface="Arial"/>
                  <a:sym typeface="Arial"/>
                  <a:hlinkClick r:id="rId14">
                    <a:extLst>
                      <a:ext uri="{A12FA001-AC4F-418D-AE19-62706E023703}">
                        <ahyp:hlinkClr xmlns:ahyp="http://schemas.microsoft.com/office/drawing/2018/hyperlinkcolor" val="tx"/>
                      </a:ext>
                    </a:extLst>
                  </a:hlinkClick>
                </a:rPr>
                <a:t>ADU Model State Act and Local Ordinance</a:t>
              </a:r>
              <a:endParaRPr kumimoji="0" lang="en-US" sz="1100" b="0" i="0" u="none" strike="noStrike" kern="0" cap="none" spc="0" normalizeH="0" baseline="0" noProof="0" dirty="0">
                <a:ln>
                  <a:noFill/>
                </a:ln>
                <a:solidFill>
                  <a:srgbClr val="141313"/>
                </a:solidFill>
                <a:effectLst/>
                <a:uLnTx/>
                <a:uFillTx/>
                <a:latin typeface="Arial"/>
                <a:ea typeface="Source Sans Pro" panose="020B0503030403020204" pitchFamily="34" charset="0"/>
                <a:cs typeface="Arial"/>
                <a:sym typeface="Arial"/>
              </a:endParaRPr>
            </a:p>
          </p:txBody>
        </p:sp>
      </p:grpSp>
      <p:grpSp>
        <p:nvGrpSpPr>
          <p:cNvPr id="108" name="Group 107">
            <a:extLst>
              <a:ext uri="{FF2B5EF4-FFF2-40B4-BE49-F238E27FC236}">
                <a16:creationId xmlns:a16="http://schemas.microsoft.com/office/drawing/2014/main" id="{11EB28BD-B305-4549-620C-4F0258AE1323}"/>
              </a:ext>
            </a:extLst>
          </p:cNvPr>
          <p:cNvGrpSpPr/>
          <p:nvPr/>
        </p:nvGrpSpPr>
        <p:grpSpPr>
          <a:xfrm>
            <a:off x="357442" y="3646643"/>
            <a:ext cx="4213224" cy="510747"/>
            <a:chOff x="357442" y="2411514"/>
            <a:chExt cx="4213224" cy="510747"/>
          </a:xfrm>
        </p:grpSpPr>
        <p:grpSp>
          <p:nvGrpSpPr>
            <p:cNvPr id="109" name="Group 108">
              <a:extLst>
                <a:ext uri="{FF2B5EF4-FFF2-40B4-BE49-F238E27FC236}">
                  <a16:creationId xmlns:a16="http://schemas.microsoft.com/office/drawing/2014/main" id="{12B6C87E-CDB1-522C-D395-8096F65F28CC}"/>
                </a:ext>
              </a:extLst>
            </p:cNvPr>
            <p:cNvGrpSpPr/>
            <p:nvPr/>
          </p:nvGrpSpPr>
          <p:grpSpPr>
            <a:xfrm flipH="1">
              <a:off x="357442" y="2411514"/>
              <a:ext cx="190499" cy="190499"/>
              <a:chOff x="2729116" y="3124787"/>
              <a:chExt cx="190499" cy="190499"/>
            </a:xfrm>
          </p:grpSpPr>
          <p:sp>
            <p:nvSpPr>
              <p:cNvPr id="111" name="Oval 110">
                <a:extLst>
                  <a:ext uri="{FF2B5EF4-FFF2-40B4-BE49-F238E27FC236}">
                    <a16:creationId xmlns:a16="http://schemas.microsoft.com/office/drawing/2014/main" id="{33262E5A-E14A-62B7-0330-5AC6D1F5A294}"/>
                  </a:ext>
                </a:extLst>
              </p:cNvPr>
              <p:cNvSpPr/>
              <p:nvPr/>
            </p:nvSpPr>
            <p:spPr>
              <a:xfrm flipH="1">
                <a:off x="2729116" y="3124787"/>
                <a:ext cx="190499" cy="190499"/>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100" b="0" i="0" u="none" strike="noStrike" kern="0" cap="none" spc="0" normalizeH="0" baseline="0" noProof="0" dirty="0">
                  <a:ln>
                    <a:noFill/>
                  </a:ln>
                  <a:solidFill>
                    <a:srgbClr val="F2F2F2"/>
                  </a:solidFill>
                  <a:effectLst/>
                  <a:uLnTx/>
                  <a:uFillTx/>
                  <a:latin typeface="Arial"/>
                  <a:ea typeface="+mn-ea"/>
                  <a:cs typeface="+mn-cs"/>
                  <a:sym typeface="Arial"/>
                </a:endParaRPr>
              </a:p>
            </p:txBody>
          </p:sp>
          <p:grpSp>
            <p:nvGrpSpPr>
              <p:cNvPr id="112" name="Group 111">
                <a:extLst>
                  <a:ext uri="{FF2B5EF4-FFF2-40B4-BE49-F238E27FC236}">
                    <a16:creationId xmlns:a16="http://schemas.microsoft.com/office/drawing/2014/main" id="{11DBCFD6-12AE-4A7A-20E1-2D67BB13B576}"/>
                  </a:ext>
                </a:extLst>
              </p:cNvPr>
              <p:cNvGrpSpPr>
                <a:grpSpLocks noChangeAspect="1"/>
              </p:cNvGrpSpPr>
              <p:nvPr/>
            </p:nvGrpSpPr>
            <p:grpSpPr>
              <a:xfrm flipH="1">
                <a:off x="2806529" y="3184036"/>
                <a:ext cx="35674" cy="72000"/>
                <a:chOff x="3072444" y="3396973"/>
                <a:chExt cx="122520" cy="247276"/>
              </a:xfrm>
            </p:grpSpPr>
            <p:cxnSp>
              <p:nvCxnSpPr>
                <p:cNvPr id="113" name="Straight Connector 112">
                  <a:extLst>
                    <a:ext uri="{FF2B5EF4-FFF2-40B4-BE49-F238E27FC236}">
                      <a16:creationId xmlns:a16="http://schemas.microsoft.com/office/drawing/2014/main" id="{5079285B-818A-B626-4B43-AE2DCF9846FD}"/>
                    </a:ext>
                  </a:extLst>
                </p:cNvPr>
                <p:cNvCxnSpPr>
                  <a:cxnSpLocks/>
                </p:cNvCxnSpPr>
                <p:nvPr/>
              </p:nvCxnSpPr>
              <p:spPr>
                <a:xfrm>
                  <a:off x="3072444" y="3396973"/>
                  <a:ext cx="122520" cy="122515"/>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7F119A7C-3CB8-E77E-10A2-E6D22045E0FE}"/>
                    </a:ext>
                  </a:extLst>
                </p:cNvPr>
                <p:cNvCxnSpPr>
                  <a:cxnSpLocks/>
                </p:cNvCxnSpPr>
                <p:nvPr/>
              </p:nvCxnSpPr>
              <p:spPr>
                <a:xfrm flipV="1">
                  <a:off x="3072444" y="3521734"/>
                  <a:ext cx="122520" cy="122515"/>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110" name="Google Shape;721;p34">
              <a:extLst>
                <a:ext uri="{FF2B5EF4-FFF2-40B4-BE49-F238E27FC236}">
                  <a16:creationId xmlns:a16="http://schemas.microsoft.com/office/drawing/2014/main" id="{6AE6EFDA-CD8E-34E1-0BCD-500772F05657}"/>
                </a:ext>
              </a:extLst>
            </p:cNvPr>
            <p:cNvSpPr/>
            <p:nvPr/>
          </p:nvSpPr>
          <p:spPr>
            <a:xfrm>
              <a:off x="679229" y="2414430"/>
              <a:ext cx="3891437" cy="507831"/>
            </a:xfrm>
            <a:prstGeom prst="rect">
              <a:avLst/>
            </a:prstGeom>
            <a:noFill/>
            <a:ln>
              <a:noFill/>
            </a:ln>
          </p:spPr>
          <p:txBody>
            <a:bodyPr spcFirstLastPara="1" wrap="square" lIns="0" tIns="0" rIns="0" bIns="0" anchor="t" anchorCtr="0">
              <a:spAutoFit/>
            </a:bodyPr>
            <a:lstStyle/>
            <a:p>
              <a:pPr marL="0" marR="0" lvl="3" indent="0" algn="l" defTabSz="914400" rtl="0" eaLnBrk="1" fontAlgn="auto" latinLnBrk="0" hangingPunct="1">
                <a:lnSpc>
                  <a:spcPct val="100000"/>
                </a:lnSpc>
                <a:spcBef>
                  <a:spcPts val="0"/>
                </a:spcBef>
                <a:spcAft>
                  <a:spcPts val="0"/>
                </a:spcAft>
                <a:buClr>
                  <a:srgbClr val="EC1300"/>
                </a:buClr>
                <a:buSzPts val="1300"/>
                <a:buFont typeface="Arial"/>
                <a:buNone/>
                <a:tabLst/>
                <a:defRPr/>
              </a:pPr>
              <a:r>
                <a:rPr kumimoji="0" lang="en-US" sz="1100" b="0" i="0" u="none" strike="noStrike" kern="0" cap="none" spc="0" normalizeH="0" baseline="0" noProof="0" dirty="0">
                  <a:ln>
                    <a:noFill/>
                  </a:ln>
                  <a:solidFill>
                    <a:srgbClr val="141313"/>
                  </a:solidFill>
                  <a:effectLst/>
                  <a:uLnTx/>
                  <a:uFillTx/>
                  <a:latin typeface="Arial"/>
                  <a:ea typeface="Arial"/>
                  <a:cs typeface="Arial"/>
                  <a:sym typeface="Arial"/>
                </a:rPr>
                <a:t>The </a:t>
              </a:r>
              <a:r>
                <a:rPr kumimoji="0" lang="en-US" sz="1100" b="1" i="0" u="none" strike="noStrike" kern="0" cap="none" spc="0" normalizeH="0" baseline="0" noProof="0" dirty="0">
                  <a:ln>
                    <a:noFill/>
                  </a:ln>
                  <a:solidFill>
                    <a:srgbClr val="D52B1E"/>
                  </a:solidFill>
                  <a:effectLst/>
                  <a:uLnTx/>
                  <a:uFillTx/>
                  <a:latin typeface="Arial"/>
                  <a:ea typeface="Arial"/>
                  <a:cs typeface="Arial"/>
                  <a:sym typeface="Arial"/>
                </a:rPr>
                <a:t>White House </a:t>
              </a:r>
              <a:r>
                <a:rPr kumimoji="0" lang="en-US" sz="1100" b="0" i="0" u="none" strike="noStrike" kern="0" cap="none" spc="0" normalizeH="0" baseline="0" noProof="0" dirty="0">
                  <a:ln>
                    <a:noFill/>
                  </a:ln>
                  <a:solidFill>
                    <a:srgbClr val="141313"/>
                  </a:solidFill>
                  <a:effectLst/>
                  <a:uLnTx/>
                  <a:uFillTx/>
                  <a:latin typeface="Arial"/>
                  <a:ea typeface="Arial"/>
                  <a:cs typeface="Arial"/>
                  <a:sym typeface="Arial"/>
                </a:rPr>
                <a:t>released a fact sheet on September 1, 2021 stating the federal government will work with state and local governments to boost housing supply, including ADUs.</a:t>
              </a:r>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p:txBody>
        </p:sp>
      </p:grpSp>
      <p:cxnSp>
        <p:nvCxnSpPr>
          <p:cNvPr id="115" name="Straight Connector 114">
            <a:extLst>
              <a:ext uri="{FF2B5EF4-FFF2-40B4-BE49-F238E27FC236}">
                <a16:creationId xmlns:a16="http://schemas.microsoft.com/office/drawing/2014/main" id="{7E639DE7-2772-3AFB-F14F-90EBA481EF82}"/>
              </a:ext>
            </a:extLst>
          </p:cNvPr>
          <p:cNvCxnSpPr>
            <a:cxnSpLocks/>
          </p:cNvCxnSpPr>
          <p:nvPr/>
        </p:nvCxnSpPr>
        <p:spPr>
          <a:xfrm flipH="1">
            <a:off x="679229" y="3467122"/>
            <a:ext cx="3891437"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74A74332-0F8F-7B05-42F8-EEF1ED0CFD19}"/>
              </a:ext>
            </a:extLst>
          </p:cNvPr>
          <p:cNvCxnSpPr>
            <a:cxnSpLocks/>
          </p:cNvCxnSpPr>
          <p:nvPr/>
        </p:nvCxnSpPr>
        <p:spPr>
          <a:xfrm flipH="1">
            <a:off x="679229" y="2766616"/>
            <a:ext cx="3891437"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7D86B61E-23FB-0AD9-93E7-54FF9C0FEC82}"/>
              </a:ext>
            </a:extLst>
          </p:cNvPr>
          <p:cNvCxnSpPr>
            <a:cxnSpLocks/>
          </p:cNvCxnSpPr>
          <p:nvPr/>
        </p:nvCxnSpPr>
        <p:spPr>
          <a:xfrm flipH="1">
            <a:off x="679229" y="1896833"/>
            <a:ext cx="3891437"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93260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pic>
        <p:nvPicPr>
          <p:cNvPr id="420" name="Google Shape;420;p7"/>
          <p:cNvPicPr preferRelativeResize="0"/>
          <p:nvPr/>
        </p:nvPicPr>
        <p:blipFill rotWithShape="1">
          <a:blip r:embed="rId3">
            <a:alphaModFix/>
          </a:blip>
          <a:srcRect t="46996" r="62256" b="14650"/>
          <a:stretch/>
        </p:blipFill>
        <p:spPr>
          <a:xfrm>
            <a:off x="0" y="1011891"/>
            <a:ext cx="9144000" cy="2085064"/>
          </a:xfrm>
          <a:prstGeom prst="rect">
            <a:avLst/>
          </a:prstGeom>
          <a:noFill/>
          <a:ln>
            <a:noFill/>
          </a:ln>
        </p:spPr>
      </p:pic>
      <p:sp>
        <p:nvSpPr>
          <p:cNvPr id="421" name="Google Shape;421;p7"/>
          <p:cNvSpPr/>
          <p:nvPr/>
        </p:nvSpPr>
        <p:spPr>
          <a:xfrm>
            <a:off x="0" y="1011891"/>
            <a:ext cx="9144000" cy="2085063"/>
          </a:xfrm>
          <a:prstGeom prst="rect">
            <a:avLst/>
          </a:prstGeom>
          <a:solidFill>
            <a:schemeClr val="accent1">
              <a:alpha val="43921"/>
            </a:schemeClr>
          </a:solidFill>
          <a:ln>
            <a:noFill/>
          </a:ln>
        </p:spPr>
        <p:txBody>
          <a:bodyPr spcFirstLastPara="1" wrap="square" lIns="360000" tIns="0" rIns="216000" bIns="396000" anchor="b" anchorCtr="0">
            <a:noAutofit/>
          </a:bodyPr>
          <a:lstStyle/>
          <a:p>
            <a:pPr marL="0" marR="0" lvl="0" indent="0" algn="l" defTabSz="914400" rtl="0" eaLnBrk="1" fontAlgn="auto" latinLnBrk="0" hangingPunct="1">
              <a:lnSpc>
                <a:spcPct val="100000"/>
              </a:lnSpc>
              <a:spcBef>
                <a:spcPts val="0"/>
              </a:spcBef>
              <a:spcAft>
                <a:spcPts val="0"/>
              </a:spcAft>
              <a:buClr>
                <a:srgbClr val="F2F2F2"/>
              </a:buClr>
              <a:buSzPts val="1400"/>
              <a:buFont typeface="Arial"/>
              <a:buNone/>
              <a:tabLst/>
              <a:defRPr/>
            </a:pPr>
            <a:endParaRPr kumimoji="0" sz="1400" b="1" i="0" u="none" strike="noStrike" kern="0" cap="none" spc="0" normalizeH="0" baseline="0" noProof="0" dirty="0">
              <a:ln>
                <a:noFill/>
              </a:ln>
              <a:solidFill>
                <a:srgbClr val="FFFFFF"/>
              </a:solidFill>
              <a:effectLst/>
              <a:uLnTx/>
              <a:uFillTx/>
              <a:latin typeface="Arial"/>
              <a:ea typeface="Arial"/>
              <a:cs typeface="Arial"/>
              <a:sym typeface="Arial"/>
            </a:endParaRPr>
          </a:p>
        </p:txBody>
      </p:sp>
      <p:cxnSp>
        <p:nvCxnSpPr>
          <p:cNvPr id="431" name="Google Shape;431;p7"/>
          <p:cNvCxnSpPr/>
          <p:nvPr/>
        </p:nvCxnSpPr>
        <p:spPr>
          <a:xfrm rot="10800000">
            <a:off x="2316709" y="3160541"/>
            <a:ext cx="0" cy="1037254"/>
          </a:xfrm>
          <a:prstGeom prst="straightConnector1">
            <a:avLst/>
          </a:prstGeom>
          <a:noFill/>
          <a:ln w="9525" cap="flat" cmpd="sng">
            <a:solidFill>
              <a:srgbClr val="D9D9D9"/>
            </a:solidFill>
            <a:prstDash val="solid"/>
            <a:round/>
            <a:headEnd type="none" w="sm" len="sm"/>
            <a:tailEnd type="none" w="sm" len="sm"/>
          </a:ln>
        </p:spPr>
      </p:cxnSp>
      <p:cxnSp>
        <p:nvCxnSpPr>
          <p:cNvPr id="432" name="Google Shape;432;p7"/>
          <p:cNvCxnSpPr/>
          <p:nvPr/>
        </p:nvCxnSpPr>
        <p:spPr>
          <a:xfrm rot="10800000">
            <a:off x="4545318" y="3160541"/>
            <a:ext cx="0" cy="1037254"/>
          </a:xfrm>
          <a:prstGeom prst="straightConnector1">
            <a:avLst/>
          </a:prstGeom>
          <a:noFill/>
          <a:ln w="9525" cap="flat" cmpd="sng">
            <a:solidFill>
              <a:srgbClr val="D9D9D9"/>
            </a:solidFill>
            <a:prstDash val="solid"/>
            <a:round/>
            <a:headEnd type="none" w="sm" len="sm"/>
            <a:tailEnd type="none" w="sm" len="sm"/>
          </a:ln>
        </p:spPr>
      </p:cxnSp>
      <p:cxnSp>
        <p:nvCxnSpPr>
          <p:cNvPr id="433" name="Google Shape;433;p7"/>
          <p:cNvCxnSpPr/>
          <p:nvPr/>
        </p:nvCxnSpPr>
        <p:spPr>
          <a:xfrm rot="10800000">
            <a:off x="6865743" y="3160541"/>
            <a:ext cx="0" cy="1037254"/>
          </a:xfrm>
          <a:prstGeom prst="straightConnector1">
            <a:avLst/>
          </a:prstGeom>
          <a:noFill/>
          <a:ln w="9525" cap="flat" cmpd="sng">
            <a:solidFill>
              <a:srgbClr val="D9D9D9"/>
            </a:solidFill>
            <a:prstDash val="solid"/>
            <a:round/>
            <a:headEnd type="none" w="sm" len="sm"/>
            <a:tailEnd type="none" w="sm" len="sm"/>
          </a:ln>
        </p:spPr>
      </p:cxnSp>
      <p:grpSp>
        <p:nvGrpSpPr>
          <p:cNvPr id="6" name="Group 5">
            <a:extLst>
              <a:ext uri="{FF2B5EF4-FFF2-40B4-BE49-F238E27FC236}">
                <a16:creationId xmlns:a16="http://schemas.microsoft.com/office/drawing/2014/main" id="{AA9A9427-4A6A-692D-EC7C-1436F88283F3}"/>
              </a:ext>
            </a:extLst>
          </p:cNvPr>
          <p:cNvGrpSpPr/>
          <p:nvPr/>
        </p:nvGrpSpPr>
        <p:grpSpPr>
          <a:xfrm>
            <a:off x="358775" y="2598451"/>
            <a:ext cx="1687259" cy="1569586"/>
            <a:chOff x="358775" y="2668790"/>
            <a:chExt cx="1687259" cy="1569586"/>
          </a:xfrm>
        </p:grpSpPr>
        <p:sp>
          <p:nvSpPr>
            <p:cNvPr id="423" name="Google Shape;423;p7"/>
            <p:cNvSpPr/>
            <p:nvPr/>
          </p:nvSpPr>
          <p:spPr>
            <a:xfrm>
              <a:off x="358776" y="2668790"/>
              <a:ext cx="877174" cy="877174"/>
            </a:xfrm>
            <a:prstGeom prst="ellipse">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sp>
          <p:nvSpPr>
            <p:cNvPr id="427" name="Google Shape;427;p7"/>
            <p:cNvSpPr/>
            <p:nvPr/>
          </p:nvSpPr>
          <p:spPr>
            <a:xfrm>
              <a:off x="1004383" y="3257486"/>
              <a:ext cx="312170" cy="312170"/>
            </a:xfrm>
            <a:prstGeom prst="ellipse">
              <a:avLst/>
            </a:prstGeom>
            <a:solidFill>
              <a:schemeClr val="dk1"/>
            </a:solidFill>
            <a:ln>
              <a:noFill/>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050"/>
                <a:buFont typeface="Arial"/>
                <a:buNone/>
                <a:tabLst/>
                <a:defRPr/>
              </a:pPr>
              <a:r>
                <a:rPr kumimoji="0" lang="en-US" sz="1050" i="0" u="none" strike="noStrike" kern="0" cap="none" spc="0" normalizeH="0" baseline="0" noProof="0" dirty="0">
                  <a:ln>
                    <a:noFill/>
                  </a:ln>
                  <a:solidFill>
                    <a:srgbClr val="FFFFFF"/>
                  </a:solidFill>
                  <a:effectLst/>
                  <a:uLnTx/>
                  <a:uFillTx/>
                  <a:latin typeface="Arial"/>
                  <a:ea typeface="Arial"/>
                  <a:cs typeface="Arial"/>
                  <a:sym typeface="Arial"/>
                </a:rPr>
                <a:t>1</a:t>
              </a:r>
              <a:endParaRPr kumimoji="0" sz="1400" i="0" u="none" strike="noStrike" kern="0" cap="none" spc="0" normalizeH="0" baseline="0" noProof="0" dirty="0">
                <a:ln>
                  <a:noFill/>
                </a:ln>
                <a:solidFill>
                  <a:srgbClr val="000000"/>
                </a:solidFill>
                <a:effectLst/>
                <a:uLnTx/>
                <a:uFillTx/>
                <a:latin typeface="Arial"/>
                <a:cs typeface="Arial"/>
                <a:sym typeface="Arial"/>
              </a:endParaRPr>
            </a:p>
          </p:txBody>
        </p:sp>
        <p:sp>
          <p:nvSpPr>
            <p:cNvPr id="434" name="Google Shape;434;p7"/>
            <p:cNvSpPr txBox="1"/>
            <p:nvPr/>
          </p:nvSpPr>
          <p:spPr>
            <a:xfrm>
              <a:off x="358775" y="3807489"/>
              <a:ext cx="1687259" cy="430887"/>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141313"/>
                </a:buClr>
                <a:buSzPts val="1400"/>
                <a:buFont typeface="Arial"/>
                <a:buNone/>
                <a:tabLst/>
                <a:defRPr/>
              </a:pPr>
              <a:r>
                <a:rPr kumimoji="0" lang="en-US" sz="1400" b="1" i="0" u="none" strike="noStrike" kern="0" cap="none" spc="0" normalizeH="0" baseline="0" noProof="0" dirty="0">
                  <a:ln>
                    <a:noFill/>
                  </a:ln>
                  <a:solidFill>
                    <a:srgbClr val="141313"/>
                  </a:solidFill>
                  <a:effectLst/>
                  <a:uLnTx/>
                  <a:uFillTx/>
                  <a:latin typeface="Arial"/>
                  <a:ea typeface="Arial"/>
                  <a:cs typeface="Arial"/>
                  <a:sym typeface="Arial"/>
                </a:rPr>
                <a:t>Owner Occupancy Requirements</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pic>
          <p:nvPicPr>
            <p:cNvPr id="438" name="Google Shape;438;p7"/>
            <p:cNvPicPr preferRelativeResize="0"/>
            <p:nvPr/>
          </p:nvPicPr>
          <p:blipFill rotWithShape="1">
            <a:blip r:embed="rId4">
              <a:alphaModFix/>
            </a:blip>
            <a:srcRect/>
            <a:stretch/>
          </p:blipFill>
          <p:spPr>
            <a:xfrm>
              <a:off x="576219" y="2886233"/>
              <a:ext cx="442289" cy="442289"/>
            </a:xfrm>
            <a:prstGeom prst="rect">
              <a:avLst/>
            </a:prstGeom>
            <a:noFill/>
            <a:ln>
              <a:noFill/>
            </a:ln>
          </p:spPr>
        </p:pic>
      </p:grpSp>
      <p:grpSp>
        <p:nvGrpSpPr>
          <p:cNvPr id="5" name="Group 4">
            <a:extLst>
              <a:ext uri="{FF2B5EF4-FFF2-40B4-BE49-F238E27FC236}">
                <a16:creationId xmlns:a16="http://schemas.microsoft.com/office/drawing/2014/main" id="{35EDD5C6-9B71-3F10-6CE3-F4FDABB3B279}"/>
              </a:ext>
            </a:extLst>
          </p:cNvPr>
          <p:cNvGrpSpPr/>
          <p:nvPr/>
        </p:nvGrpSpPr>
        <p:grpSpPr>
          <a:xfrm>
            <a:off x="2587384" y="2598451"/>
            <a:ext cx="1687259" cy="1569586"/>
            <a:chOff x="2556495" y="2668790"/>
            <a:chExt cx="1687259" cy="1569586"/>
          </a:xfrm>
        </p:grpSpPr>
        <p:sp>
          <p:nvSpPr>
            <p:cNvPr id="424" name="Google Shape;424;p7"/>
            <p:cNvSpPr/>
            <p:nvPr/>
          </p:nvSpPr>
          <p:spPr>
            <a:xfrm>
              <a:off x="2556496" y="2668790"/>
              <a:ext cx="877174" cy="877174"/>
            </a:xfrm>
            <a:prstGeom prst="ellipse">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sp>
          <p:nvSpPr>
            <p:cNvPr id="428" name="Google Shape;428;p7"/>
            <p:cNvSpPr/>
            <p:nvPr/>
          </p:nvSpPr>
          <p:spPr>
            <a:xfrm>
              <a:off x="3202102" y="3257486"/>
              <a:ext cx="312170" cy="312170"/>
            </a:xfrm>
            <a:prstGeom prst="ellipse">
              <a:avLst/>
            </a:prstGeom>
            <a:solidFill>
              <a:schemeClr val="dk1"/>
            </a:solidFill>
            <a:ln>
              <a:noFill/>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050"/>
                <a:buFont typeface="Arial"/>
                <a:buNone/>
                <a:tabLst/>
                <a:defRPr/>
              </a:pPr>
              <a:r>
                <a:rPr kumimoji="0" lang="en-US" sz="1050" i="0" u="none" strike="noStrike" kern="0" cap="none" spc="0" normalizeH="0" baseline="0" noProof="0" dirty="0">
                  <a:ln>
                    <a:noFill/>
                  </a:ln>
                  <a:solidFill>
                    <a:srgbClr val="FFFFFF"/>
                  </a:solidFill>
                  <a:effectLst/>
                  <a:uLnTx/>
                  <a:uFillTx/>
                  <a:latin typeface="Arial"/>
                  <a:ea typeface="Arial"/>
                  <a:cs typeface="Arial"/>
                  <a:sym typeface="Arial"/>
                </a:rPr>
                <a:t>2</a:t>
              </a:r>
              <a:endParaRPr kumimoji="0" sz="1400" i="0" u="none" strike="noStrike" kern="0" cap="none" spc="0" normalizeH="0" baseline="0" noProof="0" dirty="0">
                <a:ln>
                  <a:noFill/>
                </a:ln>
                <a:solidFill>
                  <a:srgbClr val="000000"/>
                </a:solidFill>
                <a:effectLst/>
                <a:uLnTx/>
                <a:uFillTx/>
                <a:latin typeface="Arial"/>
                <a:cs typeface="Arial"/>
                <a:sym typeface="Arial"/>
              </a:endParaRPr>
            </a:p>
          </p:txBody>
        </p:sp>
        <p:sp>
          <p:nvSpPr>
            <p:cNvPr id="435" name="Google Shape;435;p7"/>
            <p:cNvSpPr txBox="1"/>
            <p:nvPr/>
          </p:nvSpPr>
          <p:spPr>
            <a:xfrm>
              <a:off x="2556495" y="3807489"/>
              <a:ext cx="1687259" cy="430887"/>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141313"/>
                </a:buClr>
                <a:buSzPts val="1400"/>
                <a:buFont typeface="Arial"/>
                <a:buNone/>
                <a:tabLst/>
                <a:defRPr/>
              </a:pPr>
              <a:r>
                <a:rPr kumimoji="0" lang="en-US" sz="1400" b="1" i="0" u="none" strike="noStrike" kern="0" cap="none" spc="0" normalizeH="0" baseline="0" noProof="0" dirty="0">
                  <a:ln>
                    <a:noFill/>
                  </a:ln>
                  <a:solidFill>
                    <a:srgbClr val="141313"/>
                  </a:solidFill>
                  <a:effectLst/>
                  <a:uLnTx/>
                  <a:uFillTx/>
                  <a:latin typeface="Arial"/>
                  <a:ea typeface="Arial"/>
                  <a:cs typeface="Arial"/>
                  <a:sym typeface="Arial"/>
                </a:rPr>
                <a:t>Parking Requirements</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pic>
          <p:nvPicPr>
            <p:cNvPr id="439" name="Google Shape;439;p7"/>
            <p:cNvPicPr preferRelativeResize="0"/>
            <p:nvPr/>
          </p:nvPicPr>
          <p:blipFill rotWithShape="1">
            <a:blip r:embed="rId5">
              <a:alphaModFix/>
            </a:blip>
            <a:srcRect/>
            <a:stretch/>
          </p:blipFill>
          <p:spPr>
            <a:xfrm>
              <a:off x="2841563" y="2953857"/>
              <a:ext cx="307041" cy="307041"/>
            </a:xfrm>
            <a:prstGeom prst="rect">
              <a:avLst/>
            </a:prstGeom>
            <a:noFill/>
            <a:ln>
              <a:noFill/>
            </a:ln>
          </p:spPr>
        </p:pic>
      </p:grpSp>
      <p:grpSp>
        <p:nvGrpSpPr>
          <p:cNvPr id="4" name="Group 3">
            <a:extLst>
              <a:ext uri="{FF2B5EF4-FFF2-40B4-BE49-F238E27FC236}">
                <a16:creationId xmlns:a16="http://schemas.microsoft.com/office/drawing/2014/main" id="{29219964-4A36-D60F-069B-F53E0D494C05}"/>
              </a:ext>
            </a:extLst>
          </p:cNvPr>
          <p:cNvGrpSpPr/>
          <p:nvPr/>
        </p:nvGrpSpPr>
        <p:grpSpPr>
          <a:xfrm>
            <a:off x="4815993" y="2598451"/>
            <a:ext cx="1779075" cy="1569586"/>
            <a:chOff x="4748058" y="2668790"/>
            <a:chExt cx="1779075" cy="1569586"/>
          </a:xfrm>
        </p:grpSpPr>
        <p:sp>
          <p:nvSpPr>
            <p:cNvPr id="425" name="Google Shape;425;p7"/>
            <p:cNvSpPr/>
            <p:nvPr/>
          </p:nvSpPr>
          <p:spPr>
            <a:xfrm>
              <a:off x="4748058" y="2668790"/>
              <a:ext cx="877174" cy="877174"/>
            </a:xfrm>
            <a:prstGeom prst="ellipse">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sp>
          <p:nvSpPr>
            <p:cNvPr id="429" name="Google Shape;429;p7"/>
            <p:cNvSpPr/>
            <p:nvPr/>
          </p:nvSpPr>
          <p:spPr>
            <a:xfrm>
              <a:off x="5407329" y="3257486"/>
              <a:ext cx="312170" cy="312170"/>
            </a:xfrm>
            <a:prstGeom prst="ellipse">
              <a:avLst/>
            </a:prstGeom>
            <a:solidFill>
              <a:schemeClr val="dk1"/>
            </a:solidFill>
            <a:ln>
              <a:noFill/>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050"/>
                <a:buFont typeface="Arial"/>
                <a:buNone/>
                <a:tabLst/>
                <a:defRPr/>
              </a:pPr>
              <a:r>
                <a:rPr kumimoji="0" lang="en-US" sz="1050" i="0" u="none" strike="noStrike" kern="0" cap="none" spc="0" normalizeH="0" baseline="0" noProof="0" dirty="0">
                  <a:ln>
                    <a:noFill/>
                  </a:ln>
                  <a:solidFill>
                    <a:srgbClr val="FFFFFF"/>
                  </a:solidFill>
                  <a:effectLst/>
                  <a:uLnTx/>
                  <a:uFillTx/>
                  <a:latin typeface="Arial"/>
                  <a:ea typeface="Arial"/>
                  <a:cs typeface="Arial"/>
                  <a:sym typeface="Arial"/>
                </a:rPr>
                <a:t>3</a:t>
              </a:r>
              <a:endParaRPr kumimoji="0" sz="1400" i="0" u="none" strike="noStrike" kern="0" cap="none" spc="0" normalizeH="0" baseline="0" noProof="0" dirty="0">
                <a:ln>
                  <a:noFill/>
                </a:ln>
                <a:solidFill>
                  <a:srgbClr val="000000"/>
                </a:solidFill>
                <a:effectLst/>
                <a:uLnTx/>
                <a:uFillTx/>
                <a:latin typeface="Arial"/>
                <a:cs typeface="Arial"/>
                <a:sym typeface="Arial"/>
              </a:endParaRPr>
            </a:p>
          </p:txBody>
        </p:sp>
        <p:sp>
          <p:nvSpPr>
            <p:cNvPr id="436" name="Google Shape;436;p7"/>
            <p:cNvSpPr txBox="1"/>
            <p:nvPr/>
          </p:nvSpPr>
          <p:spPr>
            <a:xfrm>
              <a:off x="4758032" y="3807489"/>
              <a:ext cx="1769101" cy="430887"/>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141313"/>
                </a:buClr>
                <a:buSzPts val="1400"/>
                <a:buFont typeface="Arial"/>
                <a:buNone/>
                <a:tabLst/>
                <a:defRPr/>
              </a:pPr>
              <a:r>
                <a:rPr kumimoji="0" lang="en-US" sz="1400" b="1" i="0" u="none" strike="noStrike" kern="0" cap="none" spc="0" normalizeH="0" baseline="0" noProof="0" dirty="0">
                  <a:ln>
                    <a:noFill/>
                  </a:ln>
                  <a:solidFill>
                    <a:srgbClr val="141313"/>
                  </a:solidFill>
                  <a:effectLst/>
                  <a:uLnTx/>
                  <a:uFillTx/>
                  <a:latin typeface="Arial"/>
                  <a:ea typeface="Arial"/>
                  <a:cs typeface="Arial"/>
                  <a:sym typeface="Arial"/>
                </a:rPr>
                <a:t>Conditional Use Permitting  for ADUs</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pic>
          <p:nvPicPr>
            <p:cNvPr id="440" name="Google Shape;440;p7"/>
            <p:cNvPicPr preferRelativeResize="0"/>
            <p:nvPr/>
          </p:nvPicPr>
          <p:blipFill rotWithShape="1">
            <a:blip r:embed="rId6">
              <a:alphaModFix/>
            </a:blip>
            <a:srcRect/>
            <a:stretch/>
          </p:blipFill>
          <p:spPr>
            <a:xfrm>
              <a:off x="5029717" y="2950449"/>
              <a:ext cx="313856" cy="313856"/>
            </a:xfrm>
            <a:prstGeom prst="rect">
              <a:avLst/>
            </a:prstGeom>
            <a:noFill/>
            <a:ln>
              <a:noFill/>
            </a:ln>
          </p:spPr>
        </p:pic>
      </p:grpSp>
      <p:grpSp>
        <p:nvGrpSpPr>
          <p:cNvPr id="3" name="Group 2">
            <a:extLst>
              <a:ext uri="{FF2B5EF4-FFF2-40B4-BE49-F238E27FC236}">
                <a16:creationId xmlns:a16="http://schemas.microsoft.com/office/drawing/2014/main" id="{AAA9D68C-B92F-758B-E264-621254E74AD6}"/>
              </a:ext>
            </a:extLst>
          </p:cNvPr>
          <p:cNvGrpSpPr/>
          <p:nvPr/>
        </p:nvGrpSpPr>
        <p:grpSpPr>
          <a:xfrm>
            <a:off x="7136420" y="2598451"/>
            <a:ext cx="1689174" cy="1354143"/>
            <a:chOff x="7060808" y="2668790"/>
            <a:chExt cx="1689174" cy="1354143"/>
          </a:xfrm>
        </p:grpSpPr>
        <p:sp>
          <p:nvSpPr>
            <p:cNvPr id="426" name="Google Shape;426;p7"/>
            <p:cNvSpPr/>
            <p:nvPr/>
          </p:nvSpPr>
          <p:spPr>
            <a:xfrm>
              <a:off x="7060808" y="2668790"/>
              <a:ext cx="877174" cy="877174"/>
            </a:xfrm>
            <a:prstGeom prst="ellipse">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sp>
          <p:nvSpPr>
            <p:cNvPr id="430" name="Google Shape;430;p7"/>
            <p:cNvSpPr/>
            <p:nvPr/>
          </p:nvSpPr>
          <p:spPr>
            <a:xfrm>
              <a:off x="7706415" y="3257486"/>
              <a:ext cx="312170" cy="312170"/>
            </a:xfrm>
            <a:prstGeom prst="ellipse">
              <a:avLst/>
            </a:prstGeom>
            <a:solidFill>
              <a:schemeClr val="dk1"/>
            </a:solidFill>
            <a:ln>
              <a:noFill/>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050"/>
                <a:buFont typeface="Arial"/>
                <a:buNone/>
                <a:tabLst/>
                <a:defRPr/>
              </a:pPr>
              <a:r>
                <a:rPr kumimoji="0" lang="en-US" sz="1050" i="0" u="none" strike="noStrike" kern="0" cap="none" spc="0" normalizeH="0" baseline="0" noProof="0" dirty="0">
                  <a:ln>
                    <a:noFill/>
                  </a:ln>
                  <a:solidFill>
                    <a:srgbClr val="FFFFFF"/>
                  </a:solidFill>
                  <a:effectLst/>
                  <a:uLnTx/>
                  <a:uFillTx/>
                  <a:latin typeface="Arial"/>
                  <a:ea typeface="Arial"/>
                  <a:cs typeface="Arial"/>
                  <a:sym typeface="Arial"/>
                </a:rPr>
                <a:t>4</a:t>
              </a:r>
              <a:endParaRPr kumimoji="0" sz="1400" i="0" u="none" strike="noStrike" kern="0" cap="none" spc="0" normalizeH="0" baseline="0" noProof="0" dirty="0">
                <a:ln>
                  <a:noFill/>
                </a:ln>
                <a:solidFill>
                  <a:srgbClr val="000000"/>
                </a:solidFill>
                <a:effectLst/>
                <a:uLnTx/>
                <a:uFillTx/>
                <a:latin typeface="Arial"/>
                <a:cs typeface="Arial"/>
                <a:sym typeface="Arial"/>
              </a:endParaRPr>
            </a:p>
          </p:txBody>
        </p:sp>
        <p:sp>
          <p:nvSpPr>
            <p:cNvPr id="437" name="Google Shape;437;p7"/>
            <p:cNvSpPr txBox="1"/>
            <p:nvPr/>
          </p:nvSpPr>
          <p:spPr>
            <a:xfrm>
              <a:off x="7062723" y="3807489"/>
              <a:ext cx="1687259" cy="21544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141313"/>
                </a:buClr>
                <a:buSzPts val="1400"/>
                <a:buFont typeface="Arial"/>
                <a:buNone/>
                <a:tabLst/>
                <a:defRPr/>
              </a:pPr>
              <a:r>
                <a:rPr kumimoji="0" lang="en-US" sz="1400" b="1" i="0" u="none" strike="noStrike" kern="0" cap="none" spc="0" normalizeH="0" baseline="0" noProof="0" dirty="0">
                  <a:ln>
                    <a:noFill/>
                  </a:ln>
                  <a:solidFill>
                    <a:srgbClr val="141313"/>
                  </a:solidFill>
                  <a:effectLst/>
                  <a:uLnTx/>
                  <a:uFillTx/>
                  <a:latin typeface="Arial"/>
                  <a:ea typeface="Arial"/>
                  <a:cs typeface="Arial"/>
                  <a:sym typeface="Arial"/>
                </a:rPr>
                <a:t>Short-term Rentals</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pic>
          <p:nvPicPr>
            <p:cNvPr id="441" name="Google Shape;441;p7"/>
            <p:cNvPicPr preferRelativeResize="0"/>
            <p:nvPr/>
          </p:nvPicPr>
          <p:blipFill rotWithShape="1">
            <a:blip r:embed="rId7">
              <a:alphaModFix/>
            </a:blip>
            <a:srcRect/>
            <a:stretch/>
          </p:blipFill>
          <p:spPr>
            <a:xfrm>
              <a:off x="7376303" y="2943254"/>
              <a:ext cx="246185" cy="328247"/>
            </a:xfrm>
            <a:prstGeom prst="rect">
              <a:avLst/>
            </a:prstGeom>
            <a:noFill/>
            <a:ln>
              <a:noFill/>
            </a:ln>
          </p:spPr>
        </p:pic>
      </p:grpSp>
      <p:sp>
        <p:nvSpPr>
          <p:cNvPr id="442" name="Google Shape;442;p7"/>
          <p:cNvSpPr txBox="1"/>
          <p:nvPr/>
        </p:nvSpPr>
        <p:spPr>
          <a:xfrm>
            <a:off x="-1" y="1011891"/>
            <a:ext cx="9143999" cy="294395"/>
          </a:xfrm>
          <a:prstGeom prst="rect">
            <a:avLst/>
          </a:prstGeom>
          <a:solidFill>
            <a:schemeClr val="dk2"/>
          </a:solidFill>
          <a:ln>
            <a:noFill/>
          </a:ln>
        </p:spPr>
        <p:txBody>
          <a:bodyPr spcFirstLastPara="1" wrap="square" lIns="360000" tIns="0" rIns="216000" bIns="396000" anchor="b" anchorCtr="0">
            <a:noAutofit/>
          </a:bodyPr>
          <a:lstStyle/>
          <a:p>
            <a:pPr marL="0" marR="0" lvl="0" indent="0" algn="l" defTabSz="914400" rtl="0" eaLnBrk="1" fontAlgn="auto" latinLnBrk="0" hangingPunct="1">
              <a:lnSpc>
                <a:spcPct val="100000"/>
              </a:lnSpc>
              <a:spcBef>
                <a:spcPts val="0"/>
              </a:spcBef>
              <a:spcAft>
                <a:spcPts val="0"/>
              </a:spcAft>
              <a:buClr>
                <a:srgbClr val="F2F2F2"/>
              </a:buClr>
              <a:buSzPts val="1400"/>
              <a:buFont typeface="Arial"/>
              <a:buNone/>
              <a:tabLst/>
              <a:defRPr/>
            </a:pPr>
            <a:endParaRPr kumimoji="0" sz="1400" b="1"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 name="Google Shape;724;p34">
            <a:extLst>
              <a:ext uri="{FF2B5EF4-FFF2-40B4-BE49-F238E27FC236}">
                <a16:creationId xmlns:a16="http://schemas.microsoft.com/office/drawing/2014/main" id="{4324AE7D-716A-AE56-27F7-09ADC0999CC0}"/>
              </a:ext>
            </a:extLst>
          </p:cNvPr>
          <p:cNvSpPr txBox="1">
            <a:spLocks noGrp="1"/>
          </p:cNvSpPr>
          <p:nvPr>
            <p:ph type="title"/>
          </p:nvPr>
        </p:nvSpPr>
        <p:spPr>
          <a:xfrm>
            <a:off x="352629" y="343913"/>
            <a:ext cx="8438744" cy="369332"/>
          </a:xfrm>
        </p:spPr>
        <p:txBody>
          <a:bodyPr vert="horz" wrap="square" lIns="0" tIns="0" rIns="0" bIns="0" rtlCol="0" anchor="t">
            <a:spAutoFit/>
          </a:bodyPr>
          <a:lstStyle/>
          <a:p>
            <a:pPr marL="0" lvl="0" indent="0" defTabSz="457200" eaLnBrk="1" fontAlgn="auto" latinLnBrk="0" hangingPunct="1">
              <a:spcBef>
                <a:spcPct val="0"/>
              </a:spcBef>
              <a:tabLst/>
              <a:defRPr/>
            </a:pPr>
            <a:r>
              <a:rPr lang="en-US" sz="2400" kern="1200" dirty="0">
                <a:solidFill>
                  <a:schemeClr val="bg2"/>
                </a:solidFill>
                <a:ea typeface="+mj-ea"/>
              </a:rPr>
              <a:t>Poison Pills: ADU Legislation</a:t>
            </a:r>
          </a:p>
        </p:txBody>
      </p:sp>
    </p:spTree>
    <p:extLst>
      <p:ext uri="{BB962C8B-B14F-4D97-AF65-F5344CB8AC3E}">
        <p14:creationId xmlns:p14="http://schemas.microsoft.com/office/powerpoint/2010/main" val="19749989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17"/>
        <p:cNvGrpSpPr/>
        <p:nvPr/>
      </p:nvGrpSpPr>
      <p:grpSpPr>
        <a:xfrm>
          <a:off x="0" y="0"/>
          <a:ext cx="0" cy="0"/>
          <a:chOff x="0" y="0"/>
          <a:chExt cx="0" cy="0"/>
        </a:xfrm>
      </p:grpSpPr>
      <p:sp>
        <p:nvSpPr>
          <p:cNvPr id="22" name="Google Shape;273;p10">
            <a:extLst>
              <a:ext uri="{FF2B5EF4-FFF2-40B4-BE49-F238E27FC236}">
                <a16:creationId xmlns:a16="http://schemas.microsoft.com/office/drawing/2014/main" id="{09001647-72C9-9E6F-B3BE-926106ABA3B0}"/>
              </a:ext>
            </a:extLst>
          </p:cNvPr>
          <p:cNvSpPr/>
          <p:nvPr/>
        </p:nvSpPr>
        <p:spPr>
          <a:xfrm>
            <a:off x="2476499" y="1"/>
            <a:ext cx="6667501" cy="4162362"/>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sp>
        <p:nvSpPr>
          <p:cNvPr id="12" name="Rectangle 11">
            <a:extLst>
              <a:ext uri="{FF2B5EF4-FFF2-40B4-BE49-F238E27FC236}">
                <a16:creationId xmlns:a16="http://schemas.microsoft.com/office/drawing/2014/main" id="{EEE090D0-E034-7489-A40D-EEB064CCC574}"/>
              </a:ext>
            </a:extLst>
          </p:cNvPr>
          <p:cNvSpPr/>
          <p:nvPr/>
        </p:nvSpPr>
        <p:spPr>
          <a:xfrm>
            <a:off x="0" y="2011030"/>
            <a:ext cx="3117215" cy="2198338"/>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lang="en-US" sz="1200" b="0" i="0" u="none" strike="noStrike" kern="0" cap="none" spc="0" normalizeH="0" baseline="0" noProof="0" dirty="0">
              <a:ln>
                <a:noFill/>
              </a:ln>
              <a:solidFill>
                <a:srgbClr val="000000"/>
              </a:solidFill>
              <a:effectLst/>
              <a:uLnTx/>
              <a:uFillTx/>
              <a:latin typeface="Arial"/>
              <a:cs typeface="Arial"/>
              <a:sym typeface="Arial"/>
            </a:endParaRPr>
          </a:p>
        </p:txBody>
      </p:sp>
      <p:sp>
        <p:nvSpPr>
          <p:cNvPr id="10" name="Title 1">
            <a:extLst>
              <a:ext uri="{FF2B5EF4-FFF2-40B4-BE49-F238E27FC236}">
                <a16:creationId xmlns:a16="http://schemas.microsoft.com/office/drawing/2014/main" id="{80BB5C97-632A-1D86-E8EB-0952F8D84DB4}"/>
              </a:ext>
            </a:extLst>
          </p:cNvPr>
          <p:cNvSpPr>
            <a:spLocks noGrp="1"/>
          </p:cNvSpPr>
          <p:nvPr>
            <p:ph type="title"/>
          </p:nvPr>
        </p:nvSpPr>
        <p:spPr>
          <a:xfrm>
            <a:off x="358775" y="343913"/>
            <a:ext cx="2041525" cy="507651"/>
          </a:xfrm>
        </p:spPr>
        <p:txBody>
          <a:bodyPr vert="horz" lIns="0" tIns="0" rIns="0" bIns="0" rtlCol="0" anchor="t">
            <a:noAutofit/>
          </a:bodyPr>
          <a:lstStyle/>
          <a:p>
            <a:pPr marL="0" lvl="0" indent="0" defTabSz="914400" eaLnBrk="1" fontAlgn="auto" latinLnBrk="0" hangingPunct="1">
              <a:tabLst/>
              <a:defRPr/>
            </a:pPr>
            <a:r>
              <a:rPr lang="en-US" sz="2400" dirty="0"/>
              <a:t>ADU Legislative Landscape [Statewide]</a:t>
            </a:r>
          </a:p>
        </p:txBody>
      </p:sp>
      <p:grpSp>
        <p:nvGrpSpPr>
          <p:cNvPr id="17" name="Group 16">
            <a:extLst>
              <a:ext uri="{FF2B5EF4-FFF2-40B4-BE49-F238E27FC236}">
                <a16:creationId xmlns:a16="http://schemas.microsoft.com/office/drawing/2014/main" id="{94B13D03-DA4A-CBC3-DD41-1246D6B1D9E1}"/>
              </a:ext>
            </a:extLst>
          </p:cNvPr>
          <p:cNvGrpSpPr/>
          <p:nvPr/>
        </p:nvGrpSpPr>
        <p:grpSpPr>
          <a:xfrm>
            <a:off x="358775" y="2208820"/>
            <a:ext cx="2555876" cy="2000548"/>
            <a:chOff x="358776" y="2257282"/>
            <a:chExt cx="1991844" cy="2000548"/>
          </a:xfrm>
        </p:grpSpPr>
        <p:sp>
          <p:nvSpPr>
            <p:cNvPr id="11" name="TextBox 10">
              <a:extLst>
                <a:ext uri="{FF2B5EF4-FFF2-40B4-BE49-F238E27FC236}">
                  <a16:creationId xmlns:a16="http://schemas.microsoft.com/office/drawing/2014/main" id="{792362EA-422E-8241-A73F-F3CAF0220DA9}"/>
                </a:ext>
              </a:extLst>
            </p:cNvPr>
            <p:cNvSpPr txBox="1"/>
            <p:nvPr/>
          </p:nvSpPr>
          <p:spPr>
            <a:xfrm>
              <a:off x="358776" y="2257282"/>
              <a:ext cx="1991844" cy="2000548"/>
            </a:xfrm>
            <a:prstGeom prst="rect">
              <a:avLst/>
            </a:prstGeom>
            <a:noFill/>
          </p:spPr>
          <p:txBody>
            <a:bodyPr wrap="square" lIns="0" tIns="0" rIns="0" bIns="0" rtlCol="0" anchor="t">
              <a:spAutoFit/>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kumimoji="0" lang="en-US" sz="1000" b="1" i="0" u="none" strike="noStrike" kern="1200" cap="none" spc="0" normalizeH="0" baseline="0" noProof="0" dirty="0">
                  <a:ln>
                    <a:noFill/>
                  </a:ln>
                  <a:solidFill>
                    <a:srgbClr val="D52B1E"/>
                  </a:solidFill>
                  <a:effectLst/>
                  <a:uLnTx/>
                  <a:uFillTx/>
                  <a:latin typeface="Arial"/>
                  <a:ea typeface="+mn-ea"/>
                  <a:cs typeface="Arial"/>
                  <a:sym typeface="Arial"/>
                </a:rPr>
                <a:t>Notes:</a:t>
              </a:r>
            </a:p>
            <a:p>
              <a:pPr marL="0" marR="0" lvl="0" indent="0" algn="l" defTabSz="457200" rtl="0" eaLnBrk="1" fontAlgn="auto" latinLnBrk="0" hangingPunct="1">
                <a:lnSpc>
                  <a:spcPct val="100000"/>
                </a:lnSpc>
                <a:spcBef>
                  <a:spcPts val="0"/>
                </a:spcBef>
                <a:spcAft>
                  <a:spcPts val="300"/>
                </a:spcAft>
                <a:buClrTx/>
                <a:buSzTx/>
                <a:buFont typeface="Arial"/>
                <a:buNone/>
                <a:tabLst/>
                <a:defRPr/>
              </a:pPr>
              <a:r>
                <a:rPr kumimoji="0" lang="en-US" sz="700" b="1" i="0" u="none" strike="noStrike" kern="1200" cap="none" spc="0" normalizeH="0" baseline="0" noProof="0" dirty="0">
                  <a:ln>
                    <a:noFill/>
                  </a:ln>
                  <a:solidFill>
                    <a:srgbClr val="141313"/>
                  </a:solidFill>
                  <a:effectLst/>
                  <a:uLnTx/>
                  <a:uFillTx/>
                  <a:latin typeface="Arial"/>
                  <a:ea typeface="+mn-ea"/>
                  <a:cs typeface="Arial"/>
                  <a:sym typeface="Arial"/>
                </a:rPr>
                <a:t>* </a:t>
              </a:r>
              <a:r>
                <a:rPr kumimoji="0" lang="en-US" sz="700" b="0" i="0" u="none" strike="noStrike" kern="1200" cap="none" spc="0" normalizeH="0" baseline="0" noProof="0" dirty="0">
                  <a:ln>
                    <a:noFill/>
                  </a:ln>
                  <a:solidFill>
                    <a:srgbClr val="141313"/>
                  </a:solidFill>
                  <a:effectLst/>
                  <a:uLnTx/>
                  <a:uFillTx/>
                  <a:latin typeface="Arial"/>
                  <a:ea typeface="+mn-ea"/>
                  <a:cs typeface="Arial"/>
                  <a:sym typeface="Arial"/>
                </a:rPr>
                <a:t>Laws passed earlier in California, Washington, and Vermont had required that localities allow for ADUs but did not require by-right approvals.</a:t>
              </a:r>
            </a:p>
            <a:p>
              <a:pPr marL="0" marR="0" lvl="0" indent="0" algn="l" defTabSz="457200" rtl="0" eaLnBrk="1" fontAlgn="auto" latinLnBrk="0" hangingPunct="1">
                <a:lnSpc>
                  <a:spcPct val="100000"/>
                </a:lnSpc>
                <a:spcBef>
                  <a:spcPts val="0"/>
                </a:spcBef>
                <a:spcAft>
                  <a:spcPts val="300"/>
                </a:spcAft>
                <a:buClrTx/>
                <a:buSzTx/>
                <a:buFont typeface="Arial"/>
                <a:buNone/>
                <a:tabLst/>
                <a:defRPr/>
              </a:pPr>
              <a:r>
                <a:rPr kumimoji="0" lang="en-US" sz="700" b="1" i="0" u="none" strike="noStrike" kern="1200" cap="none" spc="0" normalizeH="0" baseline="0" noProof="0" dirty="0">
                  <a:ln>
                    <a:noFill/>
                  </a:ln>
                  <a:solidFill>
                    <a:srgbClr val="141313"/>
                  </a:solidFill>
                  <a:effectLst/>
                  <a:uLnTx/>
                  <a:uFillTx/>
                  <a:latin typeface="Arial"/>
                  <a:ea typeface="+mn-ea"/>
                  <a:cs typeface="Arial"/>
                  <a:sym typeface="Arial"/>
                </a:rPr>
                <a:t>** </a:t>
              </a:r>
              <a:r>
                <a:rPr kumimoji="0" lang="en-US" sz="700" b="0" i="0" u="none" strike="noStrike" kern="1200" cap="none" spc="0" normalizeH="0" baseline="0" noProof="0" dirty="0">
                  <a:ln>
                    <a:noFill/>
                  </a:ln>
                  <a:solidFill>
                    <a:srgbClr val="141313"/>
                  </a:solidFill>
                  <a:effectLst/>
                  <a:uLnTx/>
                  <a:uFillTx/>
                  <a:latin typeface="Arial"/>
                  <a:ea typeface="+mn-ea"/>
                  <a:cs typeface="Arial"/>
                  <a:sym typeface="Arial"/>
                </a:rPr>
                <a:t>Connecticut’s law requires by-right approvals. However, </a:t>
              </a:r>
              <a:br>
                <a:rPr kumimoji="0" lang="en-US" sz="700" b="0" i="0" u="none" strike="noStrike" kern="1200" cap="none" spc="0" normalizeH="0" baseline="0" noProof="0" dirty="0">
                  <a:ln>
                    <a:noFill/>
                  </a:ln>
                  <a:solidFill>
                    <a:srgbClr val="141313"/>
                  </a:solidFill>
                  <a:effectLst/>
                  <a:uLnTx/>
                  <a:uFillTx/>
                  <a:latin typeface="Arial"/>
                  <a:ea typeface="+mn-ea"/>
                  <a:cs typeface="Arial"/>
                  <a:sym typeface="Arial"/>
                </a:rPr>
              </a:br>
              <a:r>
                <a:rPr kumimoji="0" lang="en-US" sz="700" b="0" i="0" u="none" strike="noStrike" kern="1200" cap="none" spc="0" normalizeH="0" baseline="0" noProof="0" dirty="0">
                  <a:ln>
                    <a:noFill/>
                  </a:ln>
                  <a:solidFill>
                    <a:srgbClr val="141313"/>
                  </a:solidFill>
                  <a:effectLst/>
                  <a:uLnTx/>
                  <a:uFillTx/>
                  <a:latin typeface="Arial"/>
                  <a:ea typeface="+mn-ea"/>
                  <a:cs typeface="Arial"/>
                  <a:sym typeface="Arial"/>
                </a:rPr>
                <a:t>it also allows localities to opt out of this provision with a two-thirds vote of both their planning board and legislative body.</a:t>
              </a:r>
            </a:p>
            <a:p>
              <a:pPr marL="0" marR="0" lvl="0" indent="0" algn="l" defTabSz="457200" rtl="0" eaLnBrk="1" fontAlgn="auto" latinLnBrk="0" hangingPunct="1">
                <a:lnSpc>
                  <a:spcPct val="100000"/>
                </a:lnSpc>
                <a:spcBef>
                  <a:spcPts val="0"/>
                </a:spcBef>
                <a:spcAft>
                  <a:spcPts val="300"/>
                </a:spcAft>
                <a:buClrTx/>
                <a:buSzTx/>
                <a:buFont typeface="Arial"/>
                <a:buNone/>
                <a:tabLst/>
                <a:defRPr/>
              </a:pPr>
              <a:r>
                <a:rPr kumimoji="0" lang="en-US" sz="700" b="1" i="0" u="none" strike="noStrike" kern="1200" cap="none" spc="0" normalizeH="0" baseline="0" noProof="0" dirty="0">
                  <a:ln>
                    <a:noFill/>
                  </a:ln>
                  <a:solidFill>
                    <a:srgbClr val="141313"/>
                  </a:solidFill>
                  <a:effectLst/>
                  <a:uLnTx/>
                  <a:uFillTx/>
                  <a:latin typeface="Arial"/>
                  <a:ea typeface="+mn-ea"/>
                  <a:cs typeface="Arial"/>
                  <a:sym typeface="Arial"/>
                </a:rPr>
                <a:t>***</a:t>
              </a:r>
              <a:r>
                <a:rPr kumimoji="0" lang="en-US" sz="700" b="0" i="0" u="none" strike="noStrike" kern="1200" cap="none" spc="0" normalizeH="0" baseline="0" noProof="0" dirty="0">
                  <a:ln>
                    <a:noFill/>
                  </a:ln>
                  <a:solidFill>
                    <a:srgbClr val="141313"/>
                  </a:solidFill>
                  <a:effectLst/>
                  <a:uLnTx/>
                  <a:uFillTx/>
                  <a:latin typeface="Arial"/>
                  <a:ea typeface="+mn-ea"/>
                  <a:cs typeface="Arial"/>
                  <a:sym typeface="Arial"/>
                </a:rPr>
                <a:t> Rhode Island requires by right on owner occupied lots for family members, on large lots, for internal ADUs, or for an ADU within an existing accessory structure. Owner occupancy required if applying “by right”. </a:t>
              </a:r>
            </a:p>
            <a:p>
              <a:pPr marL="0" marR="0" lvl="0" indent="0" algn="l" defTabSz="457200" rtl="0" eaLnBrk="1" fontAlgn="auto" latinLnBrk="0" hangingPunct="1">
                <a:lnSpc>
                  <a:spcPct val="100000"/>
                </a:lnSpc>
                <a:spcBef>
                  <a:spcPts val="0"/>
                </a:spcBef>
                <a:spcAft>
                  <a:spcPts val="300"/>
                </a:spcAft>
                <a:buClrTx/>
                <a:buSzTx/>
                <a:buFont typeface="Arial"/>
                <a:buNone/>
                <a:tabLst/>
                <a:defRPr/>
              </a:pPr>
              <a:r>
                <a:rPr kumimoji="0" lang="en-US" sz="700" b="1" i="0" u="none" strike="noStrike" kern="1200" cap="none" spc="0" normalizeH="0" baseline="0" noProof="0" dirty="0">
                  <a:ln>
                    <a:noFill/>
                  </a:ln>
                  <a:solidFill>
                    <a:srgbClr val="141313"/>
                  </a:solidFill>
                  <a:effectLst/>
                  <a:uLnTx/>
                  <a:uFillTx/>
                  <a:latin typeface="Arial"/>
                  <a:ea typeface="+mn-ea"/>
                  <a:cs typeface="Arial"/>
                  <a:sym typeface="Arial"/>
                </a:rPr>
                <a:t>****</a:t>
              </a:r>
              <a:r>
                <a:rPr kumimoji="0" lang="en-US" sz="700" b="0" i="0" u="none" strike="noStrike" kern="1200" cap="none" spc="0" normalizeH="0" baseline="0" noProof="0" dirty="0">
                  <a:ln>
                    <a:noFill/>
                  </a:ln>
                  <a:solidFill>
                    <a:srgbClr val="141313"/>
                  </a:solidFill>
                  <a:effectLst/>
                  <a:uLnTx/>
                  <a:uFillTx/>
                  <a:latin typeface="Arial"/>
                  <a:ea typeface="+mn-ea"/>
                  <a:cs typeface="Arial"/>
                  <a:sym typeface="Arial"/>
                </a:rPr>
                <a:t>Colorado requires owners to live in the primary unit while the ADU is being constructed. </a:t>
              </a:r>
            </a:p>
            <a:p>
              <a:pPr marL="0" marR="0" lvl="0" indent="0" algn="l" defTabSz="457200" rtl="0" eaLnBrk="1" fontAlgn="auto" latinLnBrk="0" hangingPunct="1">
                <a:lnSpc>
                  <a:spcPct val="100000"/>
                </a:lnSpc>
                <a:spcBef>
                  <a:spcPts val="0"/>
                </a:spcBef>
                <a:spcAft>
                  <a:spcPts val="300"/>
                </a:spcAft>
                <a:buClrTx/>
                <a:buSzTx/>
                <a:buFont typeface="Arial"/>
                <a:buNone/>
                <a:tabLst/>
                <a:defRPr/>
              </a:pPr>
              <a:r>
                <a:rPr kumimoji="0" lang="en-US" sz="700" b="1" i="0" u="none" strike="noStrike" kern="1200" cap="none" spc="0" normalizeH="0" baseline="0" noProof="0" dirty="0">
                  <a:ln>
                    <a:noFill/>
                  </a:ln>
                  <a:solidFill>
                    <a:srgbClr val="141313"/>
                  </a:solidFill>
                  <a:effectLst/>
                  <a:uLnTx/>
                  <a:uFillTx/>
                  <a:latin typeface="Arial"/>
                  <a:ea typeface="+mn-ea"/>
                  <a:cs typeface="Arial"/>
                  <a:sym typeface="Arial"/>
                </a:rPr>
                <a:t>*****</a:t>
              </a:r>
              <a:r>
                <a:rPr kumimoji="0" lang="en-US" sz="700" b="0" i="0" u="none" strike="noStrike" kern="1200" cap="none" spc="0" normalizeH="0" baseline="0" noProof="0" dirty="0">
                  <a:ln>
                    <a:noFill/>
                  </a:ln>
                  <a:solidFill>
                    <a:srgbClr val="141313"/>
                  </a:solidFill>
                  <a:effectLst/>
                  <a:uLnTx/>
                  <a:uFillTx/>
                  <a:latin typeface="Arial"/>
                  <a:ea typeface="+mn-ea"/>
                  <a:cs typeface="Arial"/>
                  <a:sym typeface="Arial"/>
                </a:rPr>
                <a:t>Hawaii recently updated their ADU laws in May 2024</a:t>
              </a:r>
            </a:p>
            <a:p>
              <a:pPr marL="0" marR="0" lvl="0" indent="0" algn="l" defTabSz="457200" rtl="0" eaLnBrk="1" fontAlgn="auto" latinLnBrk="0" hangingPunct="1">
                <a:lnSpc>
                  <a:spcPct val="100000"/>
                </a:lnSpc>
                <a:spcBef>
                  <a:spcPts val="0"/>
                </a:spcBef>
                <a:spcAft>
                  <a:spcPts val="300"/>
                </a:spcAft>
                <a:buClrTx/>
                <a:buSzTx/>
                <a:buFont typeface="Arial"/>
                <a:buNone/>
                <a:tabLst/>
                <a:defRPr/>
              </a:pPr>
              <a:r>
                <a:rPr lang="en-US" sz="700" kern="1200" dirty="0">
                  <a:solidFill>
                    <a:srgbClr val="141313"/>
                  </a:solidFill>
                  <a:ea typeface="+mn-ea"/>
                </a:rPr>
                <a:t>******Massachusetts prohibits parking mandates within ½ mile of transit.</a:t>
              </a:r>
              <a:endParaRPr kumimoji="0" lang="en-US" sz="700" b="0" i="0" u="none" strike="noStrike" kern="1200" cap="none" spc="0" normalizeH="0" baseline="0" noProof="0" dirty="0">
                <a:ln>
                  <a:noFill/>
                </a:ln>
                <a:solidFill>
                  <a:srgbClr val="141313"/>
                </a:solidFill>
                <a:effectLst/>
                <a:uLnTx/>
                <a:uFillTx/>
                <a:latin typeface="Arial"/>
                <a:ea typeface="+mn-ea"/>
                <a:cs typeface="Arial"/>
                <a:sym typeface="Arial"/>
              </a:endParaRPr>
            </a:p>
          </p:txBody>
        </p:sp>
        <p:cxnSp>
          <p:nvCxnSpPr>
            <p:cNvPr id="14" name="Straight Connector 13">
              <a:extLst>
                <a:ext uri="{FF2B5EF4-FFF2-40B4-BE49-F238E27FC236}">
                  <a16:creationId xmlns:a16="http://schemas.microsoft.com/office/drawing/2014/main" id="{20370F69-0862-8BF2-43C1-4DDBD130BFA4}"/>
                </a:ext>
              </a:extLst>
            </p:cNvPr>
            <p:cNvCxnSpPr>
              <a:cxnSpLocks/>
            </p:cNvCxnSpPr>
            <p:nvPr/>
          </p:nvCxnSpPr>
          <p:spPr>
            <a:xfrm>
              <a:off x="784362" y="2329567"/>
              <a:ext cx="1560547" cy="0"/>
            </a:xfrm>
            <a:prstGeom prst="line">
              <a:avLst/>
            </a:prstGeom>
            <a:ln w="6350">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sp>
        <p:nvSpPr>
          <p:cNvPr id="52" name="Google Shape;272;p10">
            <a:extLst>
              <a:ext uri="{FF2B5EF4-FFF2-40B4-BE49-F238E27FC236}">
                <a16:creationId xmlns:a16="http://schemas.microsoft.com/office/drawing/2014/main" id="{E254ECB3-C34F-797F-4BBD-FA4239AD76A7}"/>
              </a:ext>
            </a:extLst>
          </p:cNvPr>
          <p:cNvSpPr txBox="1"/>
          <p:nvPr/>
        </p:nvSpPr>
        <p:spPr>
          <a:xfrm>
            <a:off x="342901" y="4336130"/>
            <a:ext cx="8458200" cy="190499"/>
          </a:xfrm>
          <a:prstGeom prst="rect">
            <a:avLst/>
          </a:prstGeom>
          <a:noFill/>
          <a:ln>
            <a:noFill/>
          </a:ln>
        </p:spPr>
        <p:txBody>
          <a:bodyPr spcFirstLastPara="1" wrap="square" lIns="0" tIns="0" rIns="0" bIns="0"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800"/>
              <a:buFont typeface="Arial"/>
              <a:buNone/>
              <a:tabLst/>
              <a:defRPr/>
            </a:pPr>
            <a:r>
              <a:rPr kumimoji="0" lang="en-US" sz="600" b="1" i="0" u="none" strike="noStrike" kern="0" cap="none" spc="0" normalizeH="0" baseline="0" noProof="0" dirty="0">
                <a:ln>
                  <a:noFill/>
                </a:ln>
                <a:solidFill>
                  <a:srgbClr val="141313"/>
                </a:solidFill>
                <a:effectLst/>
                <a:uLnTx/>
                <a:uFillTx/>
                <a:latin typeface="Arial"/>
                <a:ea typeface="Arial"/>
                <a:cs typeface="Arial"/>
                <a:sym typeface="Arial"/>
              </a:rPr>
              <a:t>Source: </a:t>
            </a:r>
            <a:r>
              <a:rPr kumimoji="0" lang="en-US" sz="600" b="0" i="0" u="none" strike="noStrike" kern="0" cap="none" spc="0" normalizeH="0" baseline="0" noProof="0" dirty="0">
                <a:ln>
                  <a:noFill/>
                </a:ln>
                <a:solidFill>
                  <a:srgbClr val="141313"/>
                </a:solidFill>
                <a:effectLst/>
                <a:uLnTx/>
                <a:uFillTx/>
                <a:latin typeface="Arial"/>
                <a:ea typeface="Arial"/>
                <a:cs typeface="Arial"/>
                <a:sym typeface="Arial"/>
              </a:rPr>
              <a:t>Learning from State Efforts to Encourage Accessory Dwelling Units, Thursday, November 9, 2023 | Ellie Sheild, David Luberoff, Joint Center for Housing Studies, Harvard University, available at </a:t>
            </a:r>
            <a:r>
              <a:rPr kumimoji="0" lang="en-US" sz="600" b="0" i="0" u="sng" strike="noStrike" kern="0" cap="none" spc="0" normalizeH="0" baseline="0" noProof="0" dirty="0">
                <a:ln>
                  <a:noFill/>
                </a:ln>
                <a:solidFill>
                  <a:srgbClr val="D52B1E"/>
                </a:solidFill>
                <a:effectLst/>
                <a:uLnTx/>
                <a:uFillTx/>
                <a:latin typeface="Arial"/>
                <a:ea typeface="Arial"/>
                <a:cs typeface="Arial"/>
                <a:sym typeface="Arial"/>
                <a:hlinkClick r:id="rId3">
                  <a:extLst>
                    <a:ext uri="{A12FA001-AC4F-418D-AE19-62706E023703}">
                      <ahyp:hlinkClr xmlns:ahyp="http://schemas.microsoft.com/office/drawing/2018/hyperlinkcolor" val="tx"/>
                    </a:ext>
                  </a:extLst>
                </a:hlinkClick>
              </a:rPr>
              <a:t>https://www.jchs.harvard.edu/blog/learning-state-efforts-encourage-accessory-dwelling-units</a:t>
            </a:r>
            <a:r>
              <a:rPr kumimoji="0" lang="en-US" sz="600" b="0" i="0" u="none" strike="noStrike" kern="0" cap="none" spc="0" normalizeH="0" baseline="0" noProof="0" dirty="0">
                <a:ln>
                  <a:noFill/>
                </a:ln>
                <a:solidFill>
                  <a:srgbClr val="D52B1E"/>
                </a:solidFill>
                <a:effectLst/>
                <a:uLnTx/>
                <a:uFillTx/>
                <a:latin typeface="Arial"/>
                <a:ea typeface="Arial"/>
                <a:cs typeface="Arial"/>
                <a:sym typeface="Arial"/>
              </a:rPr>
              <a:t> </a:t>
            </a:r>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62" name="Rectangle 61">
            <a:extLst>
              <a:ext uri="{FF2B5EF4-FFF2-40B4-BE49-F238E27FC236}">
                <a16:creationId xmlns:a16="http://schemas.microsoft.com/office/drawing/2014/main" id="{BBE41E69-7CFE-4849-B630-68974C26ED74}"/>
              </a:ext>
            </a:extLst>
          </p:cNvPr>
          <p:cNvSpPr/>
          <p:nvPr/>
        </p:nvSpPr>
        <p:spPr>
          <a:xfrm>
            <a:off x="3257550" y="320430"/>
            <a:ext cx="5543550" cy="3841933"/>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lang="en-US" sz="1200" b="0" i="0" u="none" strike="noStrike" kern="0" cap="none" spc="0" normalizeH="0" baseline="0" noProof="0" dirty="0">
              <a:ln>
                <a:noFill/>
              </a:ln>
              <a:solidFill>
                <a:srgbClr val="000000"/>
              </a:solidFill>
              <a:effectLst/>
              <a:uLnTx/>
              <a:uFillTx/>
              <a:latin typeface="Arial"/>
              <a:cs typeface="Arial"/>
              <a:sym typeface="Arial"/>
            </a:endParaRPr>
          </a:p>
        </p:txBody>
      </p:sp>
      <p:graphicFrame>
        <p:nvGraphicFramePr>
          <p:cNvPr id="21" name="Table 20">
            <a:extLst>
              <a:ext uri="{FF2B5EF4-FFF2-40B4-BE49-F238E27FC236}">
                <a16:creationId xmlns:a16="http://schemas.microsoft.com/office/drawing/2014/main" id="{A02DEB92-8442-65BF-61E9-A69037E5595E}"/>
              </a:ext>
            </a:extLst>
          </p:cNvPr>
          <p:cNvGraphicFramePr>
            <a:graphicFrameLocks noGrp="1"/>
          </p:cNvGraphicFramePr>
          <p:nvPr>
            <p:extLst>
              <p:ext uri="{D42A27DB-BD31-4B8C-83A1-F6EECF244321}">
                <p14:modId xmlns:p14="http://schemas.microsoft.com/office/powerpoint/2010/main" val="2628202458"/>
              </p:ext>
            </p:extLst>
          </p:nvPr>
        </p:nvGraphicFramePr>
        <p:xfrm>
          <a:off x="3358832" y="343913"/>
          <a:ext cx="5340986" cy="3836340"/>
        </p:xfrm>
        <a:graphic>
          <a:graphicData uri="http://schemas.openxmlformats.org/drawingml/2006/table">
            <a:tbl>
              <a:tblPr firstRow="1" bandRow="1">
                <a:tableStyleId>{5940675A-B579-460E-94D1-54222C63F5DA}</a:tableStyleId>
              </a:tblPr>
              <a:tblGrid>
                <a:gridCol w="445796">
                  <a:extLst>
                    <a:ext uri="{9D8B030D-6E8A-4147-A177-3AD203B41FA5}">
                      <a16:colId xmlns:a16="http://schemas.microsoft.com/office/drawing/2014/main" val="1568361428"/>
                    </a:ext>
                  </a:extLst>
                </a:gridCol>
                <a:gridCol w="887142">
                  <a:extLst>
                    <a:ext uri="{9D8B030D-6E8A-4147-A177-3AD203B41FA5}">
                      <a16:colId xmlns:a16="http://schemas.microsoft.com/office/drawing/2014/main" val="2800413438"/>
                    </a:ext>
                  </a:extLst>
                </a:gridCol>
                <a:gridCol w="851877">
                  <a:extLst>
                    <a:ext uri="{9D8B030D-6E8A-4147-A177-3AD203B41FA5}">
                      <a16:colId xmlns:a16="http://schemas.microsoft.com/office/drawing/2014/main" val="3779611291"/>
                    </a:ext>
                  </a:extLst>
                </a:gridCol>
                <a:gridCol w="1052057">
                  <a:extLst>
                    <a:ext uri="{9D8B030D-6E8A-4147-A177-3AD203B41FA5}">
                      <a16:colId xmlns:a16="http://schemas.microsoft.com/office/drawing/2014/main" val="2997629656"/>
                    </a:ext>
                  </a:extLst>
                </a:gridCol>
                <a:gridCol w="1052057">
                  <a:extLst>
                    <a:ext uri="{9D8B030D-6E8A-4147-A177-3AD203B41FA5}">
                      <a16:colId xmlns:a16="http://schemas.microsoft.com/office/drawing/2014/main" val="2473696251"/>
                    </a:ext>
                  </a:extLst>
                </a:gridCol>
                <a:gridCol w="1052057">
                  <a:extLst>
                    <a:ext uri="{9D8B030D-6E8A-4147-A177-3AD203B41FA5}">
                      <a16:colId xmlns:a16="http://schemas.microsoft.com/office/drawing/2014/main" val="2869932326"/>
                    </a:ext>
                  </a:extLst>
                </a:gridCol>
              </a:tblGrid>
              <a:tr h="422518">
                <a:tc gridSpan="2">
                  <a:txBody>
                    <a:bodyPr/>
                    <a:lstStyle/>
                    <a:p>
                      <a:pPr algn="ctr"/>
                      <a:r>
                        <a:rPr lang="en-US" sz="800" b="1" dirty="0">
                          <a:solidFill>
                            <a:schemeClr val="tx1"/>
                          </a:solidFill>
                          <a:latin typeface="+mn-lt"/>
                          <a:ea typeface="Source Sans Pro" panose="020B0503030403020204" pitchFamily="34" charset="0"/>
                        </a:rPr>
                        <a:t>State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dirty="0"/>
                    </a:p>
                  </a:txBody>
                  <a:tcPr marL="108000" marR="360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800" b="1" dirty="0">
                          <a:solidFill>
                            <a:schemeClr val="tx1"/>
                          </a:solidFill>
                          <a:latin typeface="+mn-lt"/>
                          <a:ea typeface="Source Sans Pro" panose="020B0503030403020204" pitchFamily="34" charset="0"/>
                        </a:rPr>
                        <a:t>Year(s)</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800" b="1" dirty="0">
                          <a:solidFill>
                            <a:schemeClr val="tx1"/>
                          </a:solidFill>
                          <a:latin typeface="+mn-lt"/>
                          <a:ea typeface="Source Sans Pro" panose="020B0503030403020204" pitchFamily="34" charset="0"/>
                        </a:rPr>
                        <a:t>By-Right Permitting Required?</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800" b="1" dirty="0">
                          <a:solidFill>
                            <a:schemeClr val="tx1"/>
                          </a:solidFill>
                          <a:latin typeface="+mn-lt"/>
                          <a:ea typeface="Source Sans Pro" panose="020B0503030403020204" pitchFamily="34" charset="0"/>
                        </a:rPr>
                        <a:t>Ban on Owner Occupancy Requirements?</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r>
                        <a:rPr lang="en-US" sz="800" b="1" u="none" strike="noStrike" cap="none" dirty="0">
                          <a:solidFill>
                            <a:schemeClr val="tx1"/>
                          </a:solidFill>
                          <a:latin typeface="+mn-lt"/>
                          <a:ea typeface="Arial"/>
                          <a:cs typeface="Arial"/>
                          <a:sym typeface="Arial"/>
                        </a:rPr>
                        <a:t>Limits on Parking Requirements?</a:t>
                      </a:r>
                      <a:endParaRPr lang="en-US" sz="800" b="1" dirty="0">
                        <a:solidFill>
                          <a:schemeClr val="tx1"/>
                        </a:solidFill>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1753151"/>
                  </a:ext>
                </a:extLst>
              </a:tr>
              <a:tr h="215233">
                <a:tc>
                  <a:txBody>
                    <a:bodyPr/>
                    <a:lstStyle/>
                    <a:p>
                      <a:endParaRPr lang="en-US" sz="500" b="1"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US" sz="700" b="1" dirty="0">
                          <a:solidFill>
                            <a:schemeClr val="tx1"/>
                          </a:solidFill>
                          <a:latin typeface="+mn-lt"/>
                          <a:ea typeface="Source Sans Pro" panose="020B0503030403020204" pitchFamily="34" charset="0"/>
                        </a:rPr>
                        <a:t>Hawaii</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1981/2024*****</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No</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kumimoji="0" lang="en-US" sz="700" b="0" i="0" u="none" strike="noStrike" kern="1200" cap="none" spc="0" normalizeH="0" baseline="0" noProof="0" dirty="0">
                          <a:ln>
                            <a:noFill/>
                          </a:ln>
                          <a:solidFill>
                            <a:schemeClr val="tx1"/>
                          </a:solidFill>
                          <a:effectLst/>
                          <a:uLnTx/>
                          <a:uFillTx/>
                          <a:latin typeface="+mn-lt"/>
                          <a:ea typeface="Source Sans Pro" panose="020B0503030403020204" pitchFamily="34" charset="0"/>
                          <a:cs typeface="+mn-cs"/>
                        </a:rPr>
                        <a:t>No</a:t>
                      </a:r>
                      <a:endParaRPr lang="en-US" sz="700"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No</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052205076"/>
                  </a:ext>
                </a:extLst>
              </a:tr>
              <a:tr h="215233">
                <a:tc rowSpan="2">
                  <a:txBody>
                    <a:bodyPr/>
                    <a:lstStyle/>
                    <a:p>
                      <a:endParaRPr lang="en-US" sz="500" b="1"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rowSpan="2">
                  <a:txBody>
                    <a:bodyPr/>
                    <a:lstStyle/>
                    <a:p>
                      <a:r>
                        <a:rPr lang="en-US" sz="700" b="1" dirty="0">
                          <a:solidFill>
                            <a:schemeClr val="tx1"/>
                          </a:solidFill>
                          <a:latin typeface="+mn-lt"/>
                          <a:ea typeface="Source Sans Pro" panose="020B0503030403020204" pitchFamily="34" charset="0"/>
                        </a:rPr>
                        <a:t>California*</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2016</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rowSpan="2">
                  <a:txBody>
                    <a:bodyPr/>
                    <a:lstStyle/>
                    <a:p>
                      <a:pPr algn="ctr"/>
                      <a:r>
                        <a:rPr lang="en-US" sz="700" dirty="0">
                          <a:solidFill>
                            <a:schemeClr val="tx1"/>
                          </a:solidFill>
                          <a:latin typeface="+mn-lt"/>
                          <a:ea typeface="Source Sans Pro" panose="020B0503030403020204" pitchFamily="34" charset="0"/>
                        </a:rPr>
                        <a:t>Yes</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rowSpan="2">
                  <a:txBody>
                    <a:bodyPr/>
                    <a:lstStyle/>
                    <a:p>
                      <a:pPr algn="ctr"/>
                      <a:r>
                        <a:rPr kumimoji="0" lang="en-US" sz="700" b="0" i="0" u="none" strike="noStrike" kern="1200" cap="none" spc="0" normalizeH="0" baseline="0" noProof="0" dirty="0">
                          <a:ln>
                            <a:noFill/>
                          </a:ln>
                          <a:solidFill>
                            <a:schemeClr val="tx1"/>
                          </a:solidFill>
                          <a:effectLst/>
                          <a:uLnTx/>
                          <a:uFillTx/>
                          <a:latin typeface="+mn-lt"/>
                          <a:ea typeface="Source Sans Pro" panose="020B0503030403020204" pitchFamily="34" charset="0"/>
                          <a:cs typeface="+mn-cs"/>
                        </a:rPr>
                        <a:t>Yes</a:t>
                      </a:r>
                      <a:endParaRPr lang="en-US" sz="700"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rowSpan="2">
                  <a:txBody>
                    <a:bodyPr/>
                    <a:lstStyle/>
                    <a:p>
                      <a:pPr algn="ctr"/>
                      <a:r>
                        <a:rPr kumimoji="0" lang="en-US" sz="700" b="0" i="0" u="none" strike="noStrike" kern="1200" cap="none" spc="0" normalizeH="0" baseline="0" noProof="0" dirty="0">
                          <a:ln>
                            <a:noFill/>
                          </a:ln>
                          <a:solidFill>
                            <a:schemeClr val="tx1"/>
                          </a:solidFill>
                          <a:effectLst/>
                          <a:uLnTx/>
                          <a:uFillTx/>
                          <a:latin typeface="+mn-lt"/>
                          <a:ea typeface="Source Sans Pro" panose="020B0503030403020204" pitchFamily="34" charset="0"/>
                          <a:cs typeface="+mn-cs"/>
                        </a:rPr>
                        <a:t>Yes</a:t>
                      </a:r>
                      <a:endParaRPr lang="en-US" sz="700"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491455290"/>
                  </a:ext>
                </a:extLst>
              </a:tr>
              <a:tr h="215233">
                <a:tc vMerge="1">
                  <a:txBody>
                    <a:bodyPr/>
                    <a:lstStyle/>
                    <a:p>
                      <a:endParaRPr lang="en-US"/>
                    </a:p>
                  </a:txBody>
                  <a:tcPr/>
                </a:tc>
                <a:tc vMerge="1">
                  <a:txBody>
                    <a:bodyPr/>
                    <a:lstStyle/>
                    <a:p>
                      <a:endParaRPr lang="en-US" sz="700" b="1">
                        <a:solidFill>
                          <a:srgbClr val="FF0000"/>
                        </a:solidFill>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ctr"/>
                      <a:r>
                        <a:rPr lang="en-US" sz="700" dirty="0">
                          <a:solidFill>
                            <a:schemeClr val="tx1"/>
                          </a:solidFill>
                          <a:latin typeface="+mn-lt"/>
                          <a:ea typeface="Source Sans Pro" panose="020B0503030403020204" pitchFamily="34" charset="0"/>
                        </a:rPr>
                        <a:t>2019</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lumMod val="20000"/>
                          <a:lumOff val="80000"/>
                        </a:schemeClr>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vMerge="1">
                  <a:txBody>
                    <a:bodyPr/>
                    <a:lstStyle/>
                    <a:p>
                      <a:pPr algn="ctr"/>
                      <a:endParaRPr lang="en-US" sz="700">
                        <a:solidFill>
                          <a:srgbClr val="FF0000"/>
                        </a:solidFill>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vMerge="1">
                  <a:txBody>
                    <a:bodyPr/>
                    <a:lstStyle/>
                    <a:p>
                      <a:pPr algn="ctr"/>
                      <a:endParaRPr lang="en-US" sz="700">
                        <a:solidFill>
                          <a:srgbClr val="FF0000"/>
                        </a:solidFill>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vMerge="1">
                  <a:txBody>
                    <a:bodyPr/>
                    <a:lstStyle/>
                    <a:p>
                      <a:pPr algn="ctr"/>
                      <a:endParaRPr lang="en-US" sz="700">
                        <a:solidFill>
                          <a:srgbClr val="FF0000"/>
                        </a:solidFill>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extLst>
                  <a:ext uri="{0D108BD9-81ED-4DB2-BD59-A6C34878D82A}">
                    <a16:rowId xmlns:a16="http://schemas.microsoft.com/office/drawing/2014/main" val="3304662458"/>
                  </a:ext>
                </a:extLst>
              </a:tr>
              <a:tr h="215233">
                <a:tc>
                  <a:txBody>
                    <a:bodyPr/>
                    <a:lstStyle/>
                    <a:p>
                      <a:endParaRPr lang="en-US" sz="500" b="1"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US" sz="700" b="1" dirty="0">
                          <a:solidFill>
                            <a:schemeClr val="tx1"/>
                          </a:solidFill>
                          <a:latin typeface="+mn-lt"/>
                          <a:ea typeface="Source Sans Pro" panose="020B0503030403020204" pitchFamily="34" charset="0"/>
                        </a:rPr>
                        <a:t>Washington*</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2023</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kumimoji="0" lang="en-US" sz="700" b="0" i="0" u="none" strike="noStrike" kern="1200" cap="none" spc="0" normalizeH="0" baseline="0" noProof="0" dirty="0">
                          <a:ln>
                            <a:noFill/>
                          </a:ln>
                          <a:solidFill>
                            <a:schemeClr val="tx1"/>
                          </a:solidFill>
                          <a:effectLst/>
                          <a:uLnTx/>
                          <a:uFillTx/>
                          <a:latin typeface="+mn-lt"/>
                          <a:ea typeface="Source Sans Pro" panose="020B0503030403020204" pitchFamily="34" charset="0"/>
                          <a:cs typeface="+mn-cs"/>
                        </a:rPr>
                        <a:t>Yes</a:t>
                      </a:r>
                      <a:endParaRPr lang="en-US" sz="700"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kumimoji="0" lang="en-US" sz="700" b="0" i="0" u="none" strike="noStrike" kern="1200" cap="none" spc="0" normalizeH="0" baseline="0" noProof="0" dirty="0">
                          <a:ln>
                            <a:noFill/>
                          </a:ln>
                          <a:solidFill>
                            <a:schemeClr val="tx1"/>
                          </a:solidFill>
                          <a:effectLst/>
                          <a:uLnTx/>
                          <a:uFillTx/>
                          <a:latin typeface="+mn-lt"/>
                          <a:ea typeface="Source Sans Pro" panose="020B0503030403020204" pitchFamily="34" charset="0"/>
                          <a:cs typeface="+mn-cs"/>
                        </a:rPr>
                        <a:t>Yes</a:t>
                      </a:r>
                      <a:endParaRPr lang="en-US" sz="700"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kumimoji="0" lang="en-US" sz="700" b="0" i="0" u="none" strike="noStrike" kern="1200" cap="none" spc="0" normalizeH="0" baseline="0" noProof="0" dirty="0">
                          <a:ln>
                            <a:noFill/>
                          </a:ln>
                          <a:solidFill>
                            <a:schemeClr val="tx1"/>
                          </a:solidFill>
                          <a:effectLst/>
                          <a:uLnTx/>
                          <a:uFillTx/>
                          <a:latin typeface="+mn-lt"/>
                          <a:ea typeface="Source Sans Pro" panose="020B0503030403020204" pitchFamily="34" charset="0"/>
                          <a:cs typeface="+mn-cs"/>
                        </a:rPr>
                        <a:t>Yes</a:t>
                      </a:r>
                      <a:endParaRPr lang="en-US" sz="700"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730187859"/>
                  </a:ext>
                </a:extLst>
              </a:tr>
              <a:tr h="215233">
                <a:tc rowSpan="2">
                  <a:txBody>
                    <a:bodyPr/>
                    <a:lstStyle/>
                    <a:p>
                      <a:endParaRPr lang="en-US" sz="500" b="1"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rowSpan="2">
                  <a:txBody>
                    <a:bodyPr/>
                    <a:lstStyle/>
                    <a:p>
                      <a:r>
                        <a:rPr lang="en-US" sz="700" b="1" dirty="0">
                          <a:solidFill>
                            <a:schemeClr val="tx1"/>
                          </a:solidFill>
                          <a:latin typeface="+mn-lt"/>
                          <a:ea typeface="Source Sans Pro" panose="020B0503030403020204" pitchFamily="34" charset="0"/>
                        </a:rPr>
                        <a:t>Oregon</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2017</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rowSpan="2">
                  <a:txBody>
                    <a:bodyPr/>
                    <a:lstStyle/>
                    <a:p>
                      <a:pPr algn="ctr"/>
                      <a:r>
                        <a:rPr kumimoji="0" lang="en-US" sz="700" b="0" i="0" u="none" strike="noStrike" kern="1200" cap="none" spc="0" normalizeH="0" baseline="0" noProof="0" dirty="0">
                          <a:ln>
                            <a:noFill/>
                          </a:ln>
                          <a:solidFill>
                            <a:schemeClr val="tx1"/>
                          </a:solidFill>
                          <a:effectLst/>
                          <a:uLnTx/>
                          <a:uFillTx/>
                          <a:latin typeface="+mn-lt"/>
                          <a:ea typeface="Source Sans Pro" panose="020B0503030403020204" pitchFamily="34" charset="0"/>
                          <a:cs typeface="+mn-cs"/>
                        </a:rPr>
                        <a:t>Yes</a:t>
                      </a:r>
                      <a:endParaRPr lang="en-US" sz="700"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rowSpan="2">
                  <a:txBody>
                    <a:bodyPr/>
                    <a:lstStyle/>
                    <a:p>
                      <a:pPr algn="ctr"/>
                      <a:r>
                        <a:rPr kumimoji="0" lang="en-US" sz="700" b="0" i="0" u="none" strike="noStrike" kern="1200" cap="none" spc="0" normalizeH="0" baseline="0" noProof="0" dirty="0">
                          <a:ln>
                            <a:noFill/>
                          </a:ln>
                          <a:solidFill>
                            <a:schemeClr val="tx1"/>
                          </a:solidFill>
                          <a:effectLst/>
                          <a:uLnTx/>
                          <a:uFillTx/>
                          <a:latin typeface="+mn-lt"/>
                          <a:ea typeface="Source Sans Pro" panose="020B0503030403020204" pitchFamily="34" charset="0"/>
                          <a:cs typeface="+mn-cs"/>
                        </a:rPr>
                        <a:t>Yes</a:t>
                      </a:r>
                      <a:endParaRPr lang="en-US" sz="700"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rowSpan="2">
                  <a:txBody>
                    <a:bodyPr/>
                    <a:lstStyle/>
                    <a:p>
                      <a:pPr algn="ctr"/>
                      <a:r>
                        <a:rPr kumimoji="0" lang="en-US" sz="700" b="0" i="0" u="none" strike="noStrike" kern="1200" cap="none" spc="0" normalizeH="0" baseline="0" noProof="0" dirty="0">
                          <a:ln>
                            <a:noFill/>
                          </a:ln>
                          <a:solidFill>
                            <a:schemeClr val="tx1"/>
                          </a:solidFill>
                          <a:effectLst/>
                          <a:uLnTx/>
                          <a:uFillTx/>
                          <a:latin typeface="+mn-lt"/>
                          <a:ea typeface="Source Sans Pro" panose="020B0503030403020204" pitchFamily="34" charset="0"/>
                          <a:cs typeface="+mn-cs"/>
                        </a:rPr>
                        <a:t>Yes</a:t>
                      </a:r>
                      <a:endParaRPr lang="en-US" sz="700"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293607171"/>
                  </a:ext>
                </a:extLst>
              </a:tr>
              <a:tr h="215233">
                <a:tc vMerge="1">
                  <a:txBody>
                    <a:bodyPr/>
                    <a:lstStyle/>
                    <a:p>
                      <a:endParaRPr lang="en-US"/>
                    </a:p>
                  </a:txBody>
                  <a:tcPr/>
                </a:tc>
                <a:tc vMerge="1">
                  <a:txBody>
                    <a:bodyPr/>
                    <a:lstStyle/>
                    <a:p>
                      <a:endParaRPr lang="en-US" sz="700" b="1">
                        <a:solidFill>
                          <a:srgbClr val="FF0000"/>
                        </a:solidFill>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ctr"/>
                      <a:r>
                        <a:rPr lang="en-US" sz="700" dirty="0">
                          <a:solidFill>
                            <a:schemeClr val="tx1"/>
                          </a:solidFill>
                          <a:latin typeface="+mn-lt"/>
                          <a:ea typeface="Source Sans Pro" panose="020B0503030403020204" pitchFamily="34" charset="0"/>
                        </a:rPr>
                        <a:t>2019</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lumMod val="20000"/>
                          <a:lumOff val="80000"/>
                        </a:schemeClr>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vMerge="1">
                  <a:txBody>
                    <a:bodyPr/>
                    <a:lstStyle/>
                    <a:p>
                      <a:pPr algn="ctr"/>
                      <a:endParaRPr lang="en-US" sz="700">
                        <a:solidFill>
                          <a:srgbClr val="FF0000"/>
                        </a:solidFill>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vMerge="1">
                  <a:txBody>
                    <a:bodyPr/>
                    <a:lstStyle/>
                    <a:p>
                      <a:pPr algn="ctr"/>
                      <a:endParaRPr lang="en-US" sz="700">
                        <a:solidFill>
                          <a:srgbClr val="FF0000"/>
                        </a:solidFill>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vMerge="1">
                  <a:txBody>
                    <a:bodyPr/>
                    <a:lstStyle/>
                    <a:p>
                      <a:pPr algn="ctr"/>
                      <a:endParaRPr lang="en-US" sz="700">
                        <a:solidFill>
                          <a:srgbClr val="FF0000"/>
                        </a:solidFill>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extLst>
                  <a:ext uri="{0D108BD9-81ED-4DB2-BD59-A6C34878D82A}">
                    <a16:rowId xmlns:a16="http://schemas.microsoft.com/office/drawing/2014/main" val="1299567233"/>
                  </a:ext>
                </a:extLst>
              </a:tr>
              <a:tr h="215233">
                <a:tc>
                  <a:txBody>
                    <a:bodyPr/>
                    <a:lstStyle/>
                    <a:p>
                      <a:endParaRPr lang="en-US" sz="500" b="1"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US" sz="700" b="1" dirty="0">
                          <a:solidFill>
                            <a:schemeClr val="tx1"/>
                          </a:solidFill>
                          <a:latin typeface="+mn-lt"/>
                          <a:ea typeface="Source Sans Pro" panose="020B0503030403020204" pitchFamily="34" charset="0"/>
                        </a:rPr>
                        <a:t>Utah</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2021</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No</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No</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No</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996383303"/>
                  </a:ext>
                </a:extLst>
              </a:tr>
              <a:tr h="215233">
                <a:tc>
                  <a:txBody>
                    <a:bodyPr/>
                    <a:lstStyle/>
                    <a:p>
                      <a:endParaRPr lang="en-US" sz="500" b="1"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US" sz="700" b="1" dirty="0">
                          <a:solidFill>
                            <a:schemeClr val="tx1"/>
                          </a:solidFill>
                          <a:latin typeface="+mn-lt"/>
                          <a:ea typeface="Source Sans Pro" panose="020B0503030403020204" pitchFamily="34" charset="0"/>
                        </a:rPr>
                        <a:t>Montana</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2023</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Yes</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Yes</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Yes</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457875370"/>
                  </a:ext>
                </a:extLst>
              </a:tr>
              <a:tr h="215233">
                <a:tc>
                  <a:txBody>
                    <a:bodyPr/>
                    <a:lstStyle/>
                    <a:p>
                      <a:endParaRPr lang="en-US" sz="500" b="1"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US" sz="700" b="1" dirty="0">
                          <a:solidFill>
                            <a:schemeClr val="tx1"/>
                          </a:solidFill>
                          <a:latin typeface="+mn-lt"/>
                          <a:ea typeface="Source Sans Pro" panose="020B0503030403020204" pitchFamily="34" charset="0"/>
                        </a:rPr>
                        <a:t>Vermont*</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2020</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Yes</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kumimoji="0" lang="en-US" sz="700" b="0" i="0" u="none" strike="noStrike" kern="1200" cap="none" spc="0" normalizeH="0" baseline="0" noProof="0" dirty="0">
                          <a:ln>
                            <a:noFill/>
                          </a:ln>
                          <a:solidFill>
                            <a:schemeClr val="tx1"/>
                          </a:solidFill>
                          <a:effectLst/>
                          <a:uLnTx/>
                          <a:uFillTx/>
                          <a:latin typeface="+mn-lt"/>
                          <a:ea typeface="Source Sans Pro" panose="020B0503030403020204" pitchFamily="34" charset="0"/>
                          <a:cs typeface="+mn-cs"/>
                        </a:rPr>
                        <a:t>No</a:t>
                      </a:r>
                      <a:endParaRPr lang="en-US" sz="700"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kumimoji="0" lang="en-US" sz="700" b="0" i="0" u="none" strike="noStrike" kern="1200" cap="none" spc="0" normalizeH="0" baseline="0" noProof="0" dirty="0">
                          <a:ln>
                            <a:noFill/>
                          </a:ln>
                          <a:solidFill>
                            <a:schemeClr val="tx1"/>
                          </a:solidFill>
                          <a:effectLst/>
                          <a:uLnTx/>
                          <a:uFillTx/>
                          <a:latin typeface="+mn-lt"/>
                          <a:ea typeface="Source Sans Pro" panose="020B0503030403020204" pitchFamily="34" charset="0"/>
                          <a:cs typeface="+mn-cs"/>
                        </a:rPr>
                        <a:t>No</a:t>
                      </a:r>
                      <a:endParaRPr lang="en-US" sz="700"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675035789"/>
                  </a:ext>
                </a:extLst>
              </a:tr>
              <a:tr h="215233">
                <a:tc>
                  <a:txBody>
                    <a:bodyPr/>
                    <a:lstStyle/>
                    <a:p>
                      <a:endParaRPr lang="en-US" sz="500" b="1"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US" sz="700" b="1" dirty="0">
                          <a:solidFill>
                            <a:schemeClr val="tx1"/>
                          </a:solidFill>
                          <a:latin typeface="+mn-lt"/>
                          <a:ea typeface="Source Sans Pro" panose="020B0503030403020204" pitchFamily="34" charset="0"/>
                        </a:rPr>
                        <a:t>New Hampshire</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2016</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No</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kumimoji="0" lang="en-US" sz="700" b="0" i="0" u="none" strike="noStrike" kern="1200" cap="none" spc="0" normalizeH="0" baseline="0" noProof="0" dirty="0">
                          <a:ln>
                            <a:noFill/>
                          </a:ln>
                          <a:solidFill>
                            <a:schemeClr val="tx1"/>
                          </a:solidFill>
                          <a:effectLst/>
                          <a:uLnTx/>
                          <a:uFillTx/>
                          <a:latin typeface="+mn-lt"/>
                          <a:ea typeface="Source Sans Pro" panose="020B0503030403020204" pitchFamily="34" charset="0"/>
                          <a:cs typeface="+mn-cs"/>
                        </a:rPr>
                        <a:t>No</a:t>
                      </a:r>
                      <a:endParaRPr lang="en-US" sz="700"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kumimoji="0" lang="en-US" sz="700" b="0" i="0" u="none" strike="noStrike" kern="1200" cap="none" spc="0" normalizeH="0" baseline="0" noProof="0" dirty="0">
                          <a:ln>
                            <a:noFill/>
                          </a:ln>
                          <a:solidFill>
                            <a:schemeClr val="tx1"/>
                          </a:solidFill>
                          <a:effectLst/>
                          <a:uLnTx/>
                          <a:uFillTx/>
                          <a:latin typeface="+mn-lt"/>
                          <a:ea typeface="Source Sans Pro" panose="020B0503030403020204" pitchFamily="34" charset="0"/>
                          <a:cs typeface="+mn-cs"/>
                        </a:rPr>
                        <a:t>No</a:t>
                      </a:r>
                      <a:endParaRPr lang="en-US" sz="700"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445742008"/>
                  </a:ext>
                </a:extLst>
              </a:tr>
              <a:tr h="215233">
                <a:tc>
                  <a:txBody>
                    <a:bodyPr/>
                    <a:lstStyle/>
                    <a:p>
                      <a:endParaRPr lang="en-US" sz="500" b="1"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US" sz="700" b="1" dirty="0">
                          <a:solidFill>
                            <a:schemeClr val="tx1"/>
                          </a:solidFill>
                          <a:latin typeface="+mn-lt"/>
                          <a:ea typeface="Source Sans Pro" panose="020B0503030403020204" pitchFamily="34" charset="0"/>
                        </a:rPr>
                        <a:t>Connecticut</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2021</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Mixed**</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kumimoji="0" lang="en-US" sz="700" b="0" i="0" u="none" strike="noStrike" kern="1200" cap="none" spc="0" normalizeH="0" baseline="0" noProof="0" dirty="0">
                          <a:ln>
                            <a:noFill/>
                          </a:ln>
                          <a:solidFill>
                            <a:schemeClr val="tx1"/>
                          </a:solidFill>
                          <a:effectLst/>
                          <a:uLnTx/>
                          <a:uFillTx/>
                          <a:latin typeface="+mn-lt"/>
                          <a:ea typeface="Source Sans Pro" panose="020B0503030403020204" pitchFamily="34" charset="0"/>
                          <a:cs typeface="+mn-cs"/>
                        </a:rPr>
                        <a:t>No</a:t>
                      </a:r>
                      <a:endParaRPr lang="en-US" sz="700"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Yes</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46244741"/>
                  </a:ext>
                </a:extLst>
              </a:tr>
              <a:tr h="215233">
                <a:tc>
                  <a:txBody>
                    <a:bodyPr/>
                    <a:lstStyle/>
                    <a:p>
                      <a:endParaRPr lang="en-US" sz="500" b="1"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US" sz="700" b="1" dirty="0">
                          <a:solidFill>
                            <a:schemeClr val="tx1"/>
                          </a:solidFill>
                          <a:latin typeface="+mn-lt"/>
                          <a:ea typeface="Source Sans Pro" panose="020B0503030403020204" pitchFamily="34" charset="0"/>
                        </a:rPr>
                        <a:t>Maine</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2022</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No</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kumimoji="0" lang="en-US" sz="700" b="0" i="0" u="none" strike="noStrike" kern="1200" cap="none" spc="0" normalizeH="0" baseline="0" noProof="0" dirty="0">
                          <a:ln>
                            <a:noFill/>
                          </a:ln>
                          <a:solidFill>
                            <a:schemeClr val="tx1"/>
                          </a:solidFill>
                          <a:effectLst/>
                          <a:uLnTx/>
                          <a:uFillTx/>
                          <a:latin typeface="+mn-lt"/>
                          <a:ea typeface="Source Sans Pro" panose="020B0503030403020204" pitchFamily="34" charset="0"/>
                          <a:cs typeface="+mn-cs"/>
                        </a:rPr>
                        <a:t>No</a:t>
                      </a:r>
                      <a:endParaRPr lang="en-US" sz="700"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No</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542078453"/>
                  </a:ext>
                </a:extLst>
              </a:tr>
              <a:tr h="192800">
                <a:tc>
                  <a:txBody>
                    <a:bodyPr/>
                    <a:lstStyle/>
                    <a:p>
                      <a:endParaRPr lang="en-US" sz="500" b="1"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US" sz="700" b="1" dirty="0">
                          <a:solidFill>
                            <a:schemeClr val="tx1"/>
                          </a:solidFill>
                          <a:latin typeface="+mn-lt"/>
                          <a:ea typeface="Source Sans Pro" panose="020B0503030403020204" pitchFamily="34" charset="0"/>
                        </a:rPr>
                        <a:t>Rhode Island</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2022/2024</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Yes***</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kumimoji="0" lang="en-US" sz="700" b="0" i="0" u="none" strike="noStrike" kern="1200" cap="none" spc="0" normalizeH="0" baseline="0" noProof="0" dirty="0">
                          <a:ln>
                            <a:noFill/>
                          </a:ln>
                          <a:solidFill>
                            <a:schemeClr val="tx1"/>
                          </a:solidFill>
                          <a:effectLst/>
                          <a:uLnTx/>
                          <a:uFillTx/>
                          <a:latin typeface="+mn-lt"/>
                          <a:ea typeface="Source Sans Pro" panose="020B0503030403020204" pitchFamily="34" charset="0"/>
                          <a:cs typeface="+mn-cs"/>
                        </a:rPr>
                        <a:t>Partial***</a:t>
                      </a:r>
                      <a:endParaRPr lang="en-US" sz="700"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Yes</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505337615"/>
                  </a:ext>
                </a:extLst>
              </a:tr>
              <a:tr h="192800">
                <a:tc>
                  <a:txBody>
                    <a:bodyPr/>
                    <a:lstStyle/>
                    <a:p>
                      <a:endParaRPr lang="en-US" sz="500" b="1"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US" sz="700" b="1" dirty="0">
                          <a:solidFill>
                            <a:schemeClr val="tx1"/>
                          </a:solidFill>
                          <a:latin typeface="+mn-lt"/>
                          <a:ea typeface="Source Sans Pro" panose="020B0503030403020204" pitchFamily="34" charset="0"/>
                        </a:rPr>
                        <a:t>Colorado</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2024</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Yes</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Partial****</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Yes</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347673434"/>
                  </a:ext>
                </a:extLst>
              </a:tr>
              <a:tr h="215233">
                <a:tc>
                  <a:txBody>
                    <a:bodyPr/>
                    <a:lstStyle/>
                    <a:p>
                      <a:endParaRPr lang="en-US" sz="500" b="1"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US" sz="700" b="1" dirty="0">
                          <a:solidFill>
                            <a:schemeClr val="tx1"/>
                          </a:solidFill>
                          <a:latin typeface="+mn-lt"/>
                          <a:ea typeface="Source Sans Pro" panose="020B0503030403020204" pitchFamily="34" charset="0"/>
                        </a:rPr>
                        <a:t>Arizona</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2024</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Yes</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No</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No</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985748696"/>
                  </a:ext>
                </a:extLst>
              </a:tr>
              <a:tr h="215233">
                <a:tc>
                  <a:txBody>
                    <a:bodyPr/>
                    <a:lstStyle/>
                    <a:p>
                      <a:r>
                        <a:rPr lang="en-US" sz="500" b="1" dirty="0">
                          <a:solidFill>
                            <a:schemeClr val="tx1"/>
                          </a:solidFill>
                          <a:latin typeface="+mn-lt"/>
                          <a:ea typeface="Source Sans Pro" panose="020B0503030403020204" pitchFamily="34" charset="0"/>
                        </a:rPr>
                        <a:t>                                                     </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US" sz="700" b="1" dirty="0">
                          <a:solidFill>
                            <a:schemeClr val="tx1"/>
                          </a:solidFill>
                          <a:latin typeface="+mn-lt"/>
                          <a:ea typeface="Source Sans Pro" panose="020B0503030403020204" pitchFamily="34" charset="0"/>
                        </a:rPr>
                        <a:t>Massachusetts</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2024</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Yes</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Yes</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Yes******</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185176358"/>
                  </a:ext>
                </a:extLst>
              </a:tr>
            </a:tbl>
          </a:graphicData>
        </a:graphic>
      </p:graphicFrame>
      <p:grpSp>
        <p:nvGrpSpPr>
          <p:cNvPr id="61" name="Group 60">
            <a:extLst>
              <a:ext uri="{FF2B5EF4-FFF2-40B4-BE49-F238E27FC236}">
                <a16:creationId xmlns:a16="http://schemas.microsoft.com/office/drawing/2014/main" id="{DF02ACD2-1E62-C77B-9030-28B9A7598F02}"/>
              </a:ext>
            </a:extLst>
          </p:cNvPr>
          <p:cNvGrpSpPr/>
          <p:nvPr/>
        </p:nvGrpSpPr>
        <p:grpSpPr>
          <a:xfrm>
            <a:off x="3388739" y="792369"/>
            <a:ext cx="274576" cy="3147806"/>
            <a:chOff x="3531497" y="862218"/>
            <a:chExt cx="292957" cy="3370028"/>
          </a:xfrm>
        </p:grpSpPr>
        <p:grpSp>
          <p:nvGrpSpPr>
            <p:cNvPr id="23" name="Gruppe 546">
              <a:extLst>
                <a:ext uri="{FF2B5EF4-FFF2-40B4-BE49-F238E27FC236}">
                  <a16:creationId xmlns:a16="http://schemas.microsoft.com/office/drawing/2014/main" id="{19D00985-1BCB-A978-2577-E65EC7C38F2E}"/>
                </a:ext>
              </a:extLst>
            </p:cNvPr>
            <p:cNvGrpSpPr>
              <a:grpSpLocks/>
            </p:cNvGrpSpPr>
            <p:nvPr/>
          </p:nvGrpSpPr>
          <p:grpSpPr bwMode="auto">
            <a:xfrm>
              <a:off x="3531497" y="862218"/>
              <a:ext cx="292957" cy="160243"/>
              <a:chOff x="3173688" y="5185642"/>
              <a:chExt cx="1698643" cy="927676"/>
            </a:xfrm>
            <a:solidFill>
              <a:schemeClr val="bg2"/>
            </a:solidFill>
            <a:effectLst/>
          </p:grpSpPr>
          <p:sp>
            <p:nvSpPr>
              <p:cNvPr id="24" name="Freeform 3061">
                <a:extLst>
                  <a:ext uri="{FF2B5EF4-FFF2-40B4-BE49-F238E27FC236}">
                    <a16:creationId xmlns:a16="http://schemas.microsoft.com/office/drawing/2014/main" id="{0666BBA5-2D05-5934-669E-99D787A7F264}"/>
                  </a:ext>
                </a:extLst>
              </p:cNvPr>
              <p:cNvSpPr>
                <a:spLocks/>
              </p:cNvSpPr>
              <p:nvPr/>
            </p:nvSpPr>
            <p:spPr bwMode="auto">
              <a:xfrm>
                <a:off x="3173688" y="5185642"/>
                <a:ext cx="129147" cy="111035"/>
              </a:xfrm>
              <a:custGeom>
                <a:avLst/>
                <a:gdLst/>
                <a:ahLst/>
                <a:cxnLst>
                  <a:cxn ang="0">
                    <a:pos x="86" y="30"/>
                  </a:cxn>
                  <a:cxn ang="0">
                    <a:pos x="50" y="74"/>
                  </a:cxn>
                  <a:cxn ang="0">
                    <a:pos x="0" y="40"/>
                  </a:cxn>
                  <a:cxn ang="0">
                    <a:pos x="30" y="0"/>
                  </a:cxn>
                  <a:cxn ang="0">
                    <a:pos x="86" y="30"/>
                  </a:cxn>
                </a:cxnLst>
                <a:rect l="0" t="0" r="r" b="b"/>
                <a:pathLst>
                  <a:path w="86" h="74">
                    <a:moveTo>
                      <a:pt x="86" y="30"/>
                    </a:moveTo>
                    <a:lnTo>
                      <a:pt x="50" y="74"/>
                    </a:lnTo>
                    <a:lnTo>
                      <a:pt x="0" y="40"/>
                    </a:lnTo>
                    <a:lnTo>
                      <a:pt x="30" y="0"/>
                    </a:lnTo>
                    <a:lnTo>
                      <a:pt x="86" y="30"/>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a-DK" sz="1400" b="0" i="0" u="none" strike="noStrike" kern="0" cap="none" spc="0" normalizeH="0" baseline="0" noProof="0">
                  <a:ln>
                    <a:noFill/>
                  </a:ln>
                  <a:solidFill>
                    <a:srgbClr val="F2F2F2"/>
                  </a:solidFill>
                  <a:effectLst/>
                  <a:uLnTx/>
                  <a:uFillTx/>
                  <a:latin typeface="Arial"/>
                  <a:ea typeface="+mn-ea"/>
                  <a:cs typeface="+mn-cs"/>
                  <a:sym typeface="Arial"/>
                </a:endParaRPr>
              </a:p>
            </p:txBody>
          </p:sp>
          <p:sp>
            <p:nvSpPr>
              <p:cNvPr id="25" name="Freeform 3062">
                <a:extLst>
                  <a:ext uri="{FF2B5EF4-FFF2-40B4-BE49-F238E27FC236}">
                    <a16:creationId xmlns:a16="http://schemas.microsoft.com/office/drawing/2014/main" id="{376118E1-F69A-0F95-F278-952A7E3DA372}"/>
                  </a:ext>
                </a:extLst>
              </p:cNvPr>
              <p:cNvSpPr>
                <a:spLocks/>
              </p:cNvSpPr>
              <p:nvPr/>
            </p:nvSpPr>
            <p:spPr bwMode="auto">
              <a:xfrm>
                <a:off x="3406870" y="5199969"/>
                <a:ext cx="163227" cy="170134"/>
              </a:xfrm>
              <a:custGeom>
                <a:avLst/>
                <a:gdLst/>
                <a:ahLst/>
                <a:cxnLst>
                  <a:cxn ang="0">
                    <a:pos x="82" y="94"/>
                  </a:cxn>
                  <a:cxn ang="0">
                    <a:pos x="66" y="114"/>
                  </a:cxn>
                  <a:cxn ang="0">
                    <a:pos x="20" y="84"/>
                  </a:cxn>
                  <a:cxn ang="0">
                    <a:pos x="0" y="60"/>
                  </a:cxn>
                  <a:cxn ang="0">
                    <a:pos x="0" y="8"/>
                  </a:cxn>
                  <a:cxn ang="0">
                    <a:pos x="40" y="8"/>
                  </a:cxn>
                  <a:cxn ang="0">
                    <a:pos x="40" y="8"/>
                  </a:cxn>
                  <a:cxn ang="0">
                    <a:pos x="36" y="6"/>
                  </a:cxn>
                  <a:cxn ang="0">
                    <a:pos x="32" y="0"/>
                  </a:cxn>
                  <a:cxn ang="0">
                    <a:pos x="32" y="0"/>
                  </a:cxn>
                  <a:cxn ang="0">
                    <a:pos x="36" y="0"/>
                  </a:cxn>
                  <a:cxn ang="0">
                    <a:pos x="60" y="14"/>
                  </a:cxn>
                  <a:cxn ang="0">
                    <a:pos x="60" y="14"/>
                  </a:cxn>
                  <a:cxn ang="0">
                    <a:pos x="78" y="24"/>
                  </a:cxn>
                  <a:cxn ang="0">
                    <a:pos x="90" y="28"/>
                  </a:cxn>
                  <a:cxn ang="0">
                    <a:pos x="104" y="32"/>
                  </a:cxn>
                  <a:cxn ang="0">
                    <a:pos x="108" y="34"/>
                  </a:cxn>
                  <a:cxn ang="0">
                    <a:pos x="110" y="36"/>
                  </a:cxn>
                  <a:cxn ang="0">
                    <a:pos x="110" y="44"/>
                  </a:cxn>
                  <a:cxn ang="0">
                    <a:pos x="110" y="44"/>
                  </a:cxn>
                  <a:cxn ang="0">
                    <a:pos x="110" y="64"/>
                  </a:cxn>
                  <a:cxn ang="0">
                    <a:pos x="110" y="94"/>
                  </a:cxn>
                  <a:cxn ang="0">
                    <a:pos x="82" y="94"/>
                  </a:cxn>
                </a:cxnLst>
                <a:rect l="0" t="0" r="r" b="b"/>
                <a:pathLst>
                  <a:path w="110" h="114">
                    <a:moveTo>
                      <a:pt x="82" y="94"/>
                    </a:moveTo>
                    <a:lnTo>
                      <a:pt x="66" y="114"/>
                    </a:lnTo>
                    <a:lnTo>
                      <a:pt x="20" y="84"/>
                    </a:lnTo>
                    <a:lnTo>
                      <a:pt x="0" y="60"/>
                    </a:lnTo>
                    <a:lnTo>
                      <a:pt x="0" y="8"/>
                    </a:lnTo>
                    <a:lnTo>
                      <a:pt x="40" y="8"/>
                    </a:lnTo>
                    <a:lnTo>
                      <a:pt x="40" y="8"/>
                    </a:lnTo>
                    <a:lnTo>
                      <a:pt x="36" y="6"/>
                    </a:lnTo>
                    <a:lnTo>
                      <a:pt x="32" y="0"/>
                    </a:lnTo>
                    <a:lnTo>
                      <a:pt x="32" y="0"/>
                    </a:lnTo>
                    <a:lnTo>
                      <a:pt x="36" y="0"/>
                    </a:lnTo>
                    <a:lnTo>
                      <a:pt x="60" y="14"/>
                    </a:lnTo>
                    <a:lnTo>
                      <a:pt x="60" y="14"/>
                    </a:lnTo>
                    <a:lnTo>
                      <a:pt x="78" y="24"/>
                    </a:lnTo>
                    <a:lnTo>
                      <a:pt x="90" y="28"/>
                    </a:lnTo>
                    <a:lnTo>
                      <a:pt x="104" y="32"/>
                    </a:lnTo>
                    <a:lnTo>
                      <a:pt x="108" y="34"/>
                    </a:lnTo>
                    <a:lnTo>
                      <a:pt x="110" y="36"/>
                    </a:lnTo>
                    <a:lnTo>
                      <a:pt x="110" y="44"/>
                    </a:lnTo>
                    <a:lnTo>
                      <a:pt x="110" y="44"/>
                    </a:lnTo>
                    <a:lnTo>
                      <a:pt x="110" y="64"/>
                    </a:lnTo>
                    <a:lnTo>
                      <a:pt x="110" y="94"/>
                    </a:lnTo>
                    <a:lnTo>
                      <a:pt x="82" y="94"/>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a-DK" sz="1400" b="0" i="0" u="none" strike="noStrike" kern="0" cap="none" spc="0" normalizeH="0" baseline="0" noProof="0">
                  <a:ln>
                    <a:noFill/>
                  </a:ln>
                  <a:solidFill>
                    <a:srgbClr val="F2F2F2"/>
                  </a:solidFill>
                  <a:effectLst/>
                  <a:uLnTx/>
                  <a:uFillTx/>
                  <a:latin typeface="Arial"/>
                  <a:ea typeface="+mn-ea"/>
                  <a:cs typeface="+mn-cs"/>
                  <a:sym typeface="Arial"/>
                </a:endParaRPr>
              </a:p>
            </p:txBody>
          </p:sp>
          <p:sp>
            <p:nvSpPr>
              <p:cNvPr id="26" name="Freeform 3063">
                <a:extLst>
                  <a:ext uri="{FF2B5EF4-FFF2-40B4-BE49-F238E27FC236}">
                    <a16:creationId xmlns:a16="http://schemas.microsoft.com/office/drawing/2014/main" id="{856726C5-38FE-A984-4AE0-68B11BC8A842}"/>
                  </a:ext>
                </a:extLst>
              </p:cNvPr>
              <p:cNvSpPr>
                <a:spLocks/>
              </p:cNvSpPr>
              <p:nvPr/>
            </p:nvSpPr>
            <p:spPr bwMode="auto">
              <a:xfrm>
                <a:off x="3713594" y="5316377"/>
                <a:ext cx="182959" cy="123570"/>
              </a:xfrm>
              <a:custGeom>
                <a:avLst/>
                <a:gdLst/>
                <a:ahLst/>
                <a:cxnLst>
                  <a:cxn ang="0">
                    <a:pos x="122" y="82"/>
                  </a:cxn>
                  <a:cxn ang="0">
                    <a:pos x="80" y="72"/>
                  </a:cxn>
                  <a:cxn ang="0">
                    <a:pos x="80" y="72"/>
                  </a:cxn>
                  <a:cxn ang="0">
                    <a:pos x="82" y="74"/>
                  </a:cxn>
                  <a:cxn ang="0">
                    <a:pos x="66" y="78"/>
                  </a:cxn>
                  <a:cxn ang="0">
                    <a:pos x="66" y="78"/>
                  </a:cxn>
                  <a:cxn ang="0">
                    <a:pos x="40" y="82"/>
                  </a:cxn>
                  <a:cxn ang="0">
                    <a:pos x="0" y="52"/>
                  </a:cxn>
                  <a:cxn ang="0">
                    <a:pos x="0" y="22"/>
                  </a:cxn>
                  <a:cxn ang="0">
                    <a:pos x="0" y="22"/>
                  </a:cxn>
                  <a:cxn ang="0">
                    <a:pos x="0" y="16"/>
                  </a:cxn>
                  <a:cxn ang="0">
                    <a:pos x="2" y="12"/>
                  </a:cxn>
                  <a:cxn ang="0">
                    <a:pos x="4" y="6"/>
                  </a:cxn>
                  <a:cxn ang="0">
                    <a:pos x="10" y="2"/>
                  </a:cxn>
                  <a:cxn ang="0">
                    <a:pos x="18" y="0"/>
                  </a:cxn>
                  <a:cxn ang="0">
                    <a:pos x="30" y="2"/>
                  </a:cxn>
                  <a:cxn ang="0">
                    <a:pos x="46" y="6"/>
                  </a:cxn>
                  <a:cxn ang="0">
                    <a:pos x="46" y="6"/>
                  </a:cxn>
                  <a:cxn ang="0">
                    <a:pos x="70" y="16"/>
                  </a:cxn>
                  <a:cxn ang="0">
                    <a:pos x="74" y="16"/>
                  </a:cxn>
                  <a:cxn ang="0">
                    <a:pos x="74" y="14"/>
                  </a:cxn>
                  <a:cxn ang="0">
                    <a:pos x="70" y="10"/>
                  </a:cxn>
                  <a:cxn ang="0">
                    <a:pos x="66" y="6"/>
                  </a:cxn>
                  <a:cxn ang="0">
                    <a:pos x="96" y="28"/>
                  </a:cxn>
                  <a:cxn ang="0">
                    <a:pos x="106" y="52"/>
                  </a:cxn>
                  <a:cxn ang="0">
                    <a:pos x="122" y="82"/>
                  </a:cxn>
                </a:cxnLst>
                <a:rect l="0" t="0" r="r" b="b"/>
                <a:pathLst>
                  <a:path w="122" h="82">
                    <a:moveTo>
                      <a:pt x="122" y="82"/>
                    </a:moveTo>
                    <a:lnTo>
                      <a:pt x="80" y="72"/>
                    </a:lnTo>
                    <a:lnTo>
                      <a:pt x="80" y="72"/>
                    </a:lnTo>
                    <a:lnTo>
                      <a:pt x="82" y="74"/>
                    </a:lnTo>
                    <a:lnTo>
                      <a:pt x="66" y="78"/>
                    </a:lnTo>
                    <a:lnTo>
                      <a:pt x="66" y="78"/>
                    </a:lnTo>
                    <a:lnTo>
                      <a:pt x="40" y="82"/>
                    </a:lnTo>
                    <a:lnTo>
                      <a:pt x="0" y="52"/>
                    </a:lnTo>
                    <a:lnTo>
                      <a:pt x="0" y="22"/>
                    </a:lnTo>
                    <a:lnTo>
                      <a:pt x="0" y="22"/>
                    </a:lnTo>
                    <a:lnTo>
                      <a:pt x="0" y="16"/>
                    </a:lnTo>
                    <a:lnTo>
                      <a:pt x="2" y="12"/>
                    </a:lnTo>
                    <a:lnTo>
                      <a:pt x="4" y="6"/>
                    </a:lnTo>
                    <a:lnTo>
                      <a:pt x="10" y="2"/>
                    </a:lnTo>
                    <a:lnTo>
                      <a:pt x="18" y="0"/>
                    </a:lnTo>
                    <a:lnTo>
                      <a:pt x="30" y="2"/>
                    </a:lnTo>
                    <a:lnTo>
                      <a:pt x="46" y="6"/>
                    </a:lnTo>
                    <a:lnTo>
                      <a:pt x="46" y="6"/>
                    </a:lnTo>
                    <a:lnTo>
                      <a:pt x="70" y="16"/>
                    </a:lnTo>
                    <a:lnTo>
                      <a:pt x="74" y="16"/>
                    </a:lnTo>
                    <a:lnTo>
                      <a:pt x="74" y="14"/>
                    </a:lnTo>
                    <a:lnTo>
                      <a:pt x="70" y="10"/>
                    </a:lnTo>
                    <a:lnTo>
                      <a:pt x="66" y="6"/>
                    </a:lnTo>
                    <a:lnTo>
                      <a:pt x="96" y="28"/>
                    </a:lnTo>
                    <a:lnTo>
                      <a:pt x="106" y="52"/>
                    </a:lnTo>
                    <a:lnTo>
                      <a:pt x="122" y="82"/>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a-DK" sz="1400" b="0" i="0" u="none" strike="noStrike" kern="0" cap="none" spc="0" normalizeH="0" baseline="0" noProof="0">
                  <a:ln>
                    <a:noFill/>
                  </a:ln>
                  <a:solidFill>
                    <a:srgbClr val="F2F2F2"/>
                  </a:solidFill>
                  <a:effectLst/>
                  <a:uLnTx/>
                  <a:uFillTx/>
                  <a:latin typeface="Arial"/>
                  <a:ea typeface="+mn-ea"/>
                  <a:cs typeface="+mn-cs"/>
                  <a:sym typeface="Arial"/>
                </a:endParaRPr>
              </a:p>
            </p:txBody>
          </p:sp>
          <p:sp>
            <p:nvSpPr>
              <p:cNvPr id="27" name="Freeform 3064">
                <a:extLst>
                  <a:ext uri="{FF2B5EF4-FFF2-40B4-BE49-F238E27FC236}">
                    <a16:creationId xmlns:a16="http://schemas.microsoft.com/office/drawing/2014/main" id="{D8154770-3266-1361-3CEB-160E510FF66E}"/>
                  </a:ext>
                </a:extLst>
              </p:cNvPr>
              <p:cNvSpPr>
                <a:spLocks/>
              </p:cNvSpPr>
              <p:nvPr/>
            </p:nvSpPr>
            <p:spPr bwMode="auto">
              <a:xfrm>
                <a:off x="4239152" y="5529491"/>
                <a:ext cx="242150" cy="166553"/>
              </a:xfrm>
              <a:custGeom>
                <a:avLst/>
                <a:gdLst/>
                <a:ahLst/>
                <a:cxnLst>
                  <a:cxn ang="0">
                    <a:pos x="162" y="66"/>
                  </a:cxn>
                  <a:cxn ang="0">
                    <a:pos x="106" y="92"/>
                  </a:cxn>
                  <a:cxn ang="0">
                    <a:pos x="86" y="112"/>
                  </a:cxn>
                  <a:cxn ang="0">
                    <a:pos x="52" y="112"/>
                  </a:cxn>
                  <a:cxn ang="0">
                    <a:pos x="36" y="62"/>
                  </a:cxn>
                  <a:cxn ang="0">
                    <a:pos x="0" y="26"/>
                  </a:cxn>
                  <a:cxn ang="0">
                    <a:pos x="0" y="0"/>
                  </a:cxn>
                  <a:cxn ang="0">
                    <a:pos x="36" y="6"/>
                  </a:cxn>
                  <a:cxn ang="0">
                    <a:pos x="76" y="42"/>
                  </a:cxn>
                  <a:cxn ang="0">
                    <a:pos x="146" y="46"/>
                  </a:cxn>
                  <a:cxn ang="0">
                    <a:pos x="162" y="66"/>
                  </a:cxn>
                </a:cxnLst>
                <a:rect l="0" t="0" r="r" b="b"/>
                <a:pathLst>
                  <a:path w="162" h="112">
                    <a:moveTo>
                      <a:pt x="162" y="66"/>
                    </a:moveTo>
                    <a:lnTo>
                      <a:pt x="106" y="92"/>
                    </a:lnTo>
                    <a:lnTo>
                      <a:pt x="86" y="112"/>
                    </a:lnTo>
                    <a:lnTo>
                      <a:pt x="52" y="112"/>
                    </a:lnTo>
                    <a:lnTo>
                      <a:pt x="36" y="62"/>
                    </a:lnTo>
                    <a:lnTo>
                      <a:pt x="0" y="26"/>
                    </a:lnTo>
                    <a:lnTo>
                      <a:pt x="0" y="0"/>
                    </a:lnTo>
                    <a:lnTo>
                      <a:pt x="36" y="6"/>
                    </a:lnTo>
                    <a:lnTo>
                      <a:pt x="76" y="42"/>
                    </a:lnTo>
                    <a:lnTo>
                      <a:pt x="146" y="46"/>
                    </a:lnTo>
                    <a:lnTo>
                      <a:pt x="162" y="66"/>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a-DK" sz="1400" b="0" i="0" u="none" strike="noStrike" kern="0" cap="none" spc="0" normalizeH="0" baseline="0" noProof="0">
                  <a:ln>
                    <a:noFill/>
                  </a:ln>
                  <a:solidFill>
                    <a:srgbClr val="F2F2F2"/>
                  </a:solidFill>
                  <a:effectLst/>
                  <a:uLnTx/>
                  <a:uFillTx/>
                  <a:latin typeface="Arial"/>
                  <a:ea typeface="+mn-ea"/>
                  <a:cs typeface="+mn-cs"/>
                  <a:sym typeface="Arial"/>
                </a:endParaRPr>
              </a:p>
            </p:txBody>
          </p:sp>
          <p:sp>
            <p:nvSpPr>
              <p:cNvPr id="28" name="Freeform 3065">
                <a:extLst>
                  <a:ext uri="{FF2B5EF4-FFF2-40B4-BE49-F238E27FC236}">
                    <a16:creationId xmlns:a16="http://schemas.microsoft.com/office/drawing/2014/main" id="{3832E445-9376-1929-9A57-7407802429F6}"/>
                  </a:ext>
                </a:extLst>
              </p:cNvPr>
              <p:cNvSpPr>
                <a:spLocks/>
              </p:cNvSpPr>
              <p:nvPr/>
            </p:nvSpPr>
            <p:spPr bwMode="auto">
              <a:xfrm>
                <a:off x="4113592" y="5552773"/>
                <a:ext cx="80716" cy="89544"/>
              </a:xfrm>
              <a:custGeom>
                <a:avLst/>
                <a:gdLst/>
                <a:ahLst/>
                <a:cxnLst>
                  <a:cxn ang="0">
                    <a:pos x="30" y="60"/>
                  </a:cxn>
                  <a:cxn ang="0">
                    <a:pos x="0" y="30"/>
                  </a:cxn>
                  <a:cxn ang="0">
                    <a:pos x="0" y="0"/>
                  </a:cxn>
                  <a:cxn ang="0">
                    <a:pos x="30" y="6"/>
                  </a:cxn>
                  <a:cxn ang="0">
                    <a:pos x="50" y="26"/>
                  </a:cxn>
                  <a:cxn ang="0">
                    <a:pos x="54" y="46"/>
                  </a:cxn>
                  <a:cxn ang="0">
                    <a:pos x="30" y="60"/>
                  </a:cxn>
                </a:cxnLst>
                <a:rect l="0" t="0" r="r" b="b"/>
                <a:pathLst>
                  <a:path w="54" h="60">
                    <a:moveTo>
                      <a:pt x="30" y="60"/>
                    </a:moveTo>
                    <a:lnTo>
                      <a:pt x="0" y="30"/>
                    </a:lnTo>
                    <a:lnTo>
                      <a:pt x="0" y="0"/>
                    </a:lnTo>
                    <a:lnTo>
                      <a:pt x="30" y="6"/>
                    </a:lnTo>
                    <a:lnTo>
                      <a:pt x="50" y="26"/>
                    </a:lnTo>
                    <a:lnTo>
                      <a:pt x="54" y="46"/>
                    </a:lnTo>
                    <a:lnTo>
                      <a:pt x="30" y="60"/>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a-DK" sz="1400" b="0" i="0" u="none" strike="noStrike" kern="0" cap="none" spc="0" normalizeH="0" baseline="0" noProof="0">
                  <a:ln>
                    <a:noFill/>
                  </a:ln>
                  <a:solidFill>
                    <a:srgbClr val="F2F2F2"/>
                  </a:solidFill>
                  <a:effectLst/>
                  <a:uLnTx/>
                  <a:uFillTx/>
                  <a:latin typeface="Arial"/>
                  <a:ea typeface="+mn-ea"/>
                  <a:cs typeface="+mn-cs"/>
                  <a:sym typeface="Arial"/>
                </a:endParaRPr>
              </a:p>
            </p:txBody>
          </p:sp>
          <p:sp>
            <p:nvSpPr>
              <p:cNvPr id="30" name="Freeform 3066">
                <a:extLst>
                  <a:ext uri="{FF2B5EF4-FFF2-40B4-BE49-F238E27FC236}">
                    <a16:creationId xmlns:a16="http://schemas.microsoft.com/office/drawing/2014/main" id="{940CA79B-EA32-5221-69E8-888CC636390E}"/>
                  </a:ext>
                </a:extLst>
              </p:cNvPr>
              <p:cNvSpPr>
                <a:spLocks/>
              </p:cNvSpPr>
              <p:nvPr/>
            </p:nvSpPr>
            <p:spPr bwMode="auto">
              <a:xfrm>
                <a:off x="3986238" y="5448902"/>
                <a:ext cx="231389" cy="64472"/>
              </a:xfrm>
              <a:custGeom>
                <a:avLst/>
                <a:gdLst/>
                <a:ahLst/>
                <a:cxnLst>
                  <a:cxn ang="0">
                    <a:pos x="156" y="20"/>
                  </a:cxn>
                  <a:cxn ang="0">
                    <a:pos x="130" y="44"/>
                  </a:cxn>
                  <a:cxn ang="0">
                    <a:pos x="106" y="44"/>
                  </a:cxn>
                  <a:cxn ang="0">
                    <a:pos x="80" y="34"/>
                  </a:cxn>
                  <a:cxn ang="0">
                    <a:pos x="80" y="34"/>
                  </a:cxn>
                  <a:cxn ang="0">
                    <a:pos x="80" y="36"/>
                  </a:cxn>
                  <a:cxn ang="0">
                    <a:pos x="78" y="36"/>
                  </a:cxn>
                  <a:cxn ang="0">
                    <a:pos x="72" y="36"/>
                  </a:cxn>
                  <a:cxn ang="0">
                    <a:pos x="54" y="34"/>
                  </a:cxn>
                  <a:cxn ang="0">
                    <a:pos x="54" y="34"/>
                  </a:cxn>
                  <a:cxn ang="0">
                    <a:pos x="24" y="30"/>
                  </a:cxn>
                  <a:cxn ang="0">
                    <a:pos x="24" y="30"/>
                  </a:cxn>
                  <a:cxn ang="0">
                    <a:pos x="16" y="24"/>
                  </a:cxn>
                  <a:cxn ang="0">
                    <a:pos x="10" y="18"/>
                  </a:cxn>
                  <a:cxn ang="0">
                    <a:pos x="4" y="12"/>
                  </a:cxn>
                  <a:cxn ang="0">
                    <a:pos x="0" y="6"/>
                  </a:cxn>
                  <a:cxn ang="0">
                    <a:pos x="2" y="4"/>
                  </a:cxn>
                  <a:cxn ang="0">
                    <a:pos x="4" y="2"/>
                  </a:cxn>
                  <a:cxn ang="0">
                    <a:pos x="8" y="0"/>
                  </a:cxn>
                  <a:cxn ang="0">
                    <a:pos x="14" y="0"/>
                  </a:cxn>
                  <a:cxn ang="0">
                    <a:pos x="34" y="0"/>
                  </a:cxn>
                  <a:cxn ang="0">
                    <a:pos x="34" y="0"/>
                  </a:cxn>
                  <a:cxn ang="0">
                    <a:pos x="70" y="2"/>
                  </a:cxn>
                  <a:cxn ang="0">
                    <a:pos x="78" y="2"/>
                  </a:cxn>
                  <a:cxn ang="0">
                    <a:pos x="70" y="0"/>
                  </a:cxn>
                  <a:cxn ang="0">
                    <a:pos x="106" y="4"/>
                  </a:cxn>
                  <a:cxn ang="0">
                    <a:pos x="156" y="20"/>
                  </a:cxn>
                </a:cxnLst>
                <a:rect l="0" t="0" r="r" b="b"/>
                <a:pathLst>
                  <a:path w="156" h="44">
                    <a:moveTo>
                      <a:pt x="156" y="20"/>
                    </a:moveTo>
                    <a:lnTo>
                      <a:pt x="130" y="44"/>
                    </a:lnTo>
                    <a:lnTo>
                      <a:pt x="106" y="44"/>
                    </a:lnTo>
                    <a:lnTo>
                      <a:pt x="80" y="34"/>
                    </a:lnTo>
                    <a:lnTo>
                      <a:pt x="80" y="34"/>
                    </a:lnTo>
                    <a:lnTo>
                      <a:pt x="80" y="36"/>
                    </a:lnTo>
                    <a:lnTo>
                      <a:pt x="78" y="36"/>
                    </a:lnTo>
                    <a:lnTo>
                      <a:pt x="72" y="36"/>
                    </a:lnTo>
                    <a:lnTo>
                      <a:pt x="54" y="34"/>
                    </a:lnTo>
                    <a:lnTo>
                      <a:pt x="54" y="34"/>
                    </a:lnTo>
                    <a:lnTo>
                      <a:pt x="24" y="30"/>
                    </a:lnTo>
                    <a:lnTo>
                      <a:pt x="24" y="30"/>
                    </a:lnTo>
                    <a:lnTo>
                      <a:pt x="16" y="24"/>
                    </a:lnTo>
                    <a:lnTo>
                      <a:pt x="10" y="18"/>
                    </a:lnTo>
                    <a:lnTo>
                      <a:pt x="4" y="12"/>
                    </a:lnTo>
                    <a:lnTo>
                      <a:pt x="0" y="6"/>
                    </a:lnTo>
                    <a:lnTo>
                      <a:pt x="2" y="4"/>
                    </a:lnTo>
                    <a:lnTo>
                      <a:pt x="4" y="2"/>
                    </a:lnTo>
                    <a:lnTo>
                      <a:pt x="8" y="0"/>
                    </a:lnTo>
                    <a:lnTo>
                      <a:pt x="14" y="0"/>
                    </a:lnTo>
                    <a:lnTo>
                      <a:pt x="34" y="0"/>
                    </a:lnTo>
                    <a:lnTo>
                      <a:pt x="34" y="0"/>
                    </a:lnTo>
                    <a:lnTo>
                      <a:pt x="70" y="2"/>
                    </a:lnTo>
                    <a:lnTo>
                      <a:pt x="78" y="2"/>
                    </a:lnTo>
                    <a:lnTo>
                      <a:pt x="70" y="0"/>
                    </a:lnTo>
                    <a:lnTo>
                      <a:pt x="106" y="4"/>
                    </a:lnTo>
                    <a:lnTo>
                      <a:pt x="156" y="20"/>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a-DK" sz="1400" b="0" i="0" u="none" strike="noStrike" kern="0" cap="none" spc="0" normalizeH="0" baseline="0" noProof="0">
                  <a:ln>
                    <a:noFill/>
                  </a:ln>
                  <a:solidFill>
                    <a:srgbClr val="F2F2F2"/>
                  </a:solidFill>
                  <a:effectLst/>
                  <a:uLnTx/>
                  <a:uFillTx/>
                  <a:latin typeface="Arial"/>
                  <a:ea typeface="+mn-ea"/>
                  <a:cs typeface="+mn-cs"/>
                  <a:sym typeface="Arial"/>
                </a:endParaRPr>
              </a:p>
            </p:txBody>
          </p:sp>
          <p:sp>
            <p:nvSpPr>
              <p:cNvPr id="31" name="Freeform 3067">
                <a:extLst>
                  <a:ext uri="{FF2B5EF4-FFF2-40B4-BE49-F238E27FC236}">
                    <a16:creationId xmlns:a16="http://schemas.microsoft.com/office/drawing/2014/main" id="{0A58DC29-C2FE-3529-AC47-A88C582EDCEA}"/>
                  </a:ext>
                </a:extLst>
              </p:cNvPr>
              <p:cNvSpPr>
                <a:spLocks/>
              </p:cNvSpPr>
              <p:nvPr/>
            </p:nvSpPr>
            <p:spPr bwMode="auto">
              <a:xfrm>
                <a:off x="4502827" y="5633362"/>
                <a:ext cx="369504" cy="479956"/>
              </a:xfrm>
              <a:custGeom>
                <a:avLst/>
                <a:gdLst/>
                <a:ahLst/>
                <a:cxnLst>
                  <a:cxn ang="0">
                    <a:pos x="242" y="216"/>
                  </a:cxn>
                  <a:cxn ang="0">
                    <a:pos x="208" y="236"/>
                  </a:cxn>
                  <a:cxn ang="0">
                    <a:pos x="188" y="246"/>
                  </a:cxn>
                  <a:cxn ang="0">
                    <a:pos x="168" y="268"/>
                  </a:cxn>
                  <a:cxn ang="0">
                    <a:pos x="92" y="272"/>
                  </a:cxn>
                  <a:cxn ang="0">
                    <a:pos x="76" y="292"/>
                  </a:cxn>
                  <a:cxn ang="0">
                    <a:pos x="72" y="312"/>
                  </a:cxn>
                  <a:cxn ang="0">
                    <a:pos x="42" y="322"/>
                  </a:cxn>
                  <a:cxn ang="0">
                    <a:pos x="16" y="292"/>
                  </a:cxn>
                  <a:cxn ang="0">
                    <a:pos x="26" y="256"/>
                  </a:cxn>
                  <a:cxn ang="0">
                    <a:pos x="36" y="226"/>
                  </a:cxn>
                  <a:cxn ang="0">
                    <a:pos x="36" y="202"/>
                  </a:cxn>
                  <a:cxn ang="0">
                    <a:pos x="16" y="152"/>
                  </a:cxn>
                  <a:cxn ang="0">
                    <a:pos x="0" y="110"/>
                  </a:cxn>
                  <a:cxn ang="0">
                    <a:pos x="10" y="76"/>
                  </a:cxn>
                  <a:cxn ang="0">
                    <a:pos x="36" y="56"/>
                  </a:cxn>
                  <a:cxn ang="0">
                    <a:pos x="36" y="30"/>
                  </a:cxn>
                  <a:cxn ang="0">
                    <a:pos x="42" y="6"/>
                  </a:cxn>
                  <a:cxn ang="0">
                    <a:pos x="92" y="0"/>
                  </a:cxn>
                  <a:cxn ang="0">
                    <a:pos x="158" y="60"/>
                  </a:cxn>
                  <a:cxn ang="0">
                    <a:pos x="232" y="76"/>
                  </a:cxn>
                  <a:cxn ang="0">
                    <a:pos x="232" y="76"/>
                  </a:cxn>
                  <a:cxn ang="0">
                    <a:pos x="232" y="110"/>
                  </a:cxn>
                  <a:cxn ang="0">
                    <a:pos x="232" y="110"/>
                  </a:cxn>
                  <a:cxn ang="0">
                    <a:pos x="230" y="122"/>
                  </a:cxn>
                  <a:cxn ang="0">
                    <a:pos x="228" y="132"/>
                  </a:cxn>
                  <a:cxn ang="0">
                    <a:pos x="228" y="138"/>
                  </a:cxn>
                  <a:cxn ang="0">
                    <a:pos x="228" y="144"/>
                  </a:cxn>
                  <a:cxn ang="0">
                    <a:pos x="232" y="152"/>
                  </a:cxn>
                  <a:cxn ang="0">
                    <a:pos x="238" y="162"/>
                  </a:cxn>
                  <a:cxn ang="0">
                    <a:pos x="238" y="162"/>
                  </a:cxn>
                  <a:cxn ang="0">
                    <a:pos x="244" y="170"/>
                  </a:cxn>
                  <a:cxn ang="0">
                    <a:pos x="246" y="180"/>
                  </a:cxn>
                  <a:cxn ang="0">
                    <a:pos x="248" y="190"/>
                  </a:cxn>
                  <a:cxn ang="0">
                    <a:pos x="248" y="198"/>
                  </a:cxn>
                  <a:cxn ang="0">
                    <a:pos x="244" y="212"/>
                  </a:cxn>
                  <a:cxn ang="0">
                    <a:pos x="242" y="216"/>
                  </a:cxn>
                  <a:cxn ang="0">
                    <a:pos x="242" y="216"/>
                  </a:cxn>
                </a:cxnLst>
                <a:rect l="0" t="0" r="r" b="b"/>
                <a:pathLst>
                  <a:path w="248" h="322">
                    <a:moveTo>
                      <a:pt x="242" y="216"/>
                    </a:moveTo>
                    <a:lnTo>
                      <a:pt x="208" y="236"/>
                    </a:lnTo>
                    <a:lnTo>
                      <a:pt x="188" y="246"/>
                    </a:lnTo>
                    <a:lnTo>
                      <a:pt x="168" y="268"/>
                    </a:lnTo>
                    <a:lnTo>
                      <a:pt x="92" y="272"/>
                    </a:lnTo>
                    <a:lnTo>
                      <a:pt x="76" y="292"/>
                    </a:lnTo>
                    <a:lnTo>
                      <a:pt x="72" y="312"/>
                    </a:lnTo>
                    <a:lnTo>
                      <a:pt x="42" y="322"/>
                    </a:lnTo>
                    <a:lnTo>
                      <a:pt x="16" y="292"/>
                    </a:lnTo>
                    <a:lnTo>
                      <a:pt x="26" y="256"/>
                    </a:lnTo>
                    <a:lnTo>
                      <a:pt x="36" y="226"/>
                    </a:lnTo>
                    <a:lnTo>
                      <a:pt x="36" y="202"/>
                    </a:lnTo>
                    <a:lnTo>
                      <a:pt x="16" y="152"/>
                    </a:lnTo>
                    <a:lnTo>
                      <a:pt x="0" y="110"/>
                    </a:lnTo>
                    <a:lnTo>
                      <a:pt x="10" y="76"/>
                    </a:lnTo>
                    <a:lnTo>
                      <a:pt x="36" y="56"/>
                    </a:lnTo>
                    <a:lnTo>
                      <a:pt x="36" y="30"/>
                    </a:lnTo>
                    <a:lnTo>
                      <a:pt x="42" y="6"/>
                    </a:lnTo>
                    <a:lnTo>
                      <a:pt x="92" y="0"/>
                    </a:lnTo>
                    <a:lnTo>
                      <a:pt x="158" y="60"/>
                    </a:lnTo>
                    <a:lnTo>
                      <a:pt x="232" y="76"/>
                    </a:lnTo>
                    <a:lnTo>
                      <a:pt x="232" y="76"/>
                    </a:lnTo>
                    <a:lnTo>
                      <a:pt x="232" y="110"/>
                    </a:lnTo>
                    <a:lnTo>
                      <a:pt x="232" y="110"/>
                    </a:lnTo>
                    <a:lnTo>
                      <a:pt x="230" y="122"/>
                    </a:lnTo>
                    <a:lnTo>
                      <a:pt x="228" y="132"/>
                    </a:lnTo>
                    <a:lnTo>
                      <a:pt x="228" y="138"/>
                    </a:lnTo>
                    <a:lnTo>
                      <a:pt x="228" y="144"/>
                    </a:lnTo>
                    <a:lnTo>
                      <a:pt x="232" y="152"/>
                    </a:lnTo>
                    <a:lnTo>
                      <a:pt x="238" y="162"/>
                    </a:lnTo>
                    <a:lnTo>
                      <a:pt x="238" y="162"/>
                    </a:lnTo>
                    <a:lnTo>
                      <a:pt x="244" y="170"/>
                    </a:lnTo>
                    <a:lnTo>
                      <a:pt x="246" y="180"/>
                    </a:lnTo>
                    <a:lnTo>
                      <a:pt x="248" y="190"/>
                    </a:lnTo>
                    <a:lnTo>
                      <a:pt x="248" y="198"/>
                    </a:lnTo>
                    <a:lnTo>
                      <a:pt x="244" y="212"/>
                    </a:lnTo>
                    <a:lnTo>
                      <a:pt x="242" y="216"/>
                    </a:lnTo>
                    <a:lnTo>
                      <a:pt x="242" y="216"/>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a-DK" sz="1400" b="0" i="0" u="none" strike="noStrike" kern="0" cap="none" spc="0" normalizeH="0" baseline="0" noProof="0">
                  <a:ln>
                    <a:noFill/>
                  </a:ln>
                  <a:solidFill>
                    <a:srgbClr val="F2F2F2"/>
                  </a:solidFill>
                  <a:effectLst/>
                  <a:uLnTx/>
                  <a:uFillTx/>
                  <a:latin typeface="Arial"/>
                  <a:ea typeface="+mn-ea"/>
                  <a:cs typeface="+mn-cs"/>
                  <a:sym typeface="Arial"/>
                </a:endParaRPr>
              </a:p>
            </p:txBody>
          </p:sp>
        </p:grpSp>
        <p:sp>
          <p:nvSpPr>
            <p:cNvPr id="32" name="Freeform 2863">
              <a:extLst>
                <a:ext uri="{FF2B5EF4-FFF2-40B4-BE49-F238E27FC236}">
                  <a16:creationId xmlns:a16="http://schemas.microsoft.com/office/drawing/2014/main" id="{95DDBFB7-32B2-AE34-AC42-D9B98EA9F559}"/>
                </a:ext>
              </a:extLst>
            </p:cNvPr>
            <p:cNvSpPr>
              <a:spLocks/>
            </p:cNvSpPr>
            <p:nvPr/>
          </p:nvSpPr>
          <p:spPr bwMode="auto">
            <a:xfrm>
              <a:off x="3605883" y="1163416"/>
              <a:ext cx="144184" cy="263858"/>
            </a:xfrm>
            <a:custGeom>
              <a:avLst/>
              <a:gdLst/>
              <a:ahLst/>
              <a:cxnLst>
                <a:cxn ang="0">
                  <a:pos x="694" y="1314"/>
                </a:cxn>
                <a:cxn ang="0">
                  <a:pos x="682" y="1260"/>
                </a:cxn>
                <a:cxn ang="0">
                  <a:pos x="732" y="1150"/>
                </a:cxn>
                <a:cxn ang="0">
                  <a:pos x="742" y="1140"/>
                </a:cxn>
                <a:cxn ang="0">
                  <a:pos x="712" y="1044"/>
                </a:cxn>
                <a:cxn ang="0">
                  <a:pos x="324" y="482"/>
                </a:cxn>
                <a:cxn ang="0">
                  <a:pos x="334" y="454"/>
                </a:cxn>
                <a:cxn ang="0">
                  <a:pos x="324" y="426"/>
                </a:cxn>
                <a:cxn ang="0">
                  <a:pos x="402" y="98"/>
                </a:cxn>
                <a:cxn ang="0">
                  <a:pos x="70" y="8"/>
                </a:cxn>
                <a:cxn ang="0">
                  <a:pos x="68" y="0"/>
                </a:cxn>
                <a:cxn ang="0">
                  <a:pos x="70" y="34"/>
                </a:cxn>
                <a:cxn ang="0">
                  <a:pos x="0" y="156"/>
                </a:cxn>
                <a:cxn ang="0">
                  <a:pos x="42" y="278"/>
                </a:cxn>
                <a:cxn ang="0">
                  <a:pos x="32" y="384"/>
                </a:cxn>
                <a:cxn ang="0">
                  <a:pos x="102" y="534"/>
                </a:cxn>
                <a:cxn ang="0">
                  <a:pos x="102" y="614"/>
                </a:cxn>
                <a:cxn ang="0">
                  <a:pos x="122" y="682"/>
                </a:cxn>
                <a:cxn ang="0">
                  <a:pos x="90" y="734"/>
                </a:cxn>
                <a:cxn ang="0">
                  <a:pos x="190" y="870"/>
                </a:cxn>
                <a:cxn ang="0">
                  <a:pos x="190" y="1006"/>
                </a:cxn>
                <a:cxn ang="0">
                  <a:pos x="360" y="1114"/>
                </a:cxn>
                <a:cxn ang="0">
                  <a:pos x="360" y="1178"/>
                </a:cxn>
                <a:cxn ang="0">
                  <a:pos x="450" y="1236"/>
                </a:cxn>
                <a:cxn ang="0">
                  <a:pos x="450" y="1342"/>
                </a:cxn>
                <a:cxn ang="0">
                  <a:pos x="668" y="1354"/>
                </a:cxn>
                <a:cxn ang="0">
                  <a:pos x="672" y="1358"/>
                </a:cxn>
                <a:cxn ang="0">
                  <a:pos x="668" y="1354"/>
                </a:cxn>
                <a:cxn ang="0">
                  <a:pos x="694" y="1314"/>
                </a:cxn>
              </a:cxnLst>
              <a:rect l="0" t="0" r="r" b="b"/>
              <a:pathLst>
                <a:path w="742" h="1358">
                  <a:moveTo>
                    <a:pt x="694" y="1314"/>
                  </a:moveTo>
                  <a:lnTo>
                    <a:pt x="682" y="1260"/>
                  </a:lnTo>
                  <a:lnTo>
                    <a:pt x="732" y="1150"/>
                  </a:lnTo>
                  <a:lnTo>
                    <a:pt x="742" y="1140"/>
                  </a:lnTo>
                  <a:lnTo>
                    <a:pt x="712" y="1044"/>
                  </a:lnTo>
                  <a:lnTo>
                    <a:pt x="324" y="482"/>
                  </a:lnTo>
                  <a:lnTo>
                    <a:pt x="334" y="454"/>
                  </a:lnTo>
                  <a:lnTo>
                    <a:pt x="324" y="426"/>
                  </a:lnTo>
                  <a:lnTo>
                    <a:pt x="402" y="98"/>
                  </a:lnTo>
                  <a:lnTo>
                    <a:pt x="70" y="8"/>
                  </a:lnTo>
                  <a:lnTo>
                    <a:pt x="68" y="0"/>
                  </a:lnTo>
                  <a:lnTo>
                    <a:pt x="70" y="34"/>
                  </a:lnTo>
                  <a:lnTo>
                    <a:pt x="0" y="156"/>
                  </a:lnTo>
                  <a:lnTo>
                    <a:pt x="42" y="278"/>
                  </a:lnTo>
                  <a:lnTo>
                    <a:pt x="32" y="384"/>
                  </a:lnTo>
                  <a:lnTo>
                    <a:pt x="102" y="534"/>
                  </a:lnTo>
                  <a:lnTo>
                    <a:pt x="102" y="614"/>
                  </a:lnTo>
                  <a:lnTo>
                    <a:pt x="122" y="682"/>
                  </a:lnTo>
                  <a:lnTo>
                    <a:pt x="90" y="734"/>
                  </a:lnTo>
                  <a:lnTo>
                    <a:pt x="190" y="870"/>
                  </a:lnTo>
                  <a:lnTo>
                    <a:pt x="190" y="1006"/>
                  </a:lnTo>
                  <a:lnTo>
                    <a:pt x="360" y="1114"/>
                  </a:lnTo>
                  <a:lnTo>
                    <a:pt x="360" y="1178"/>
                  </a:lnTo>
                  <a:lnTo>
                    <a:pt x="450" y="1236"/>
                  </a:lnTo>
                  <a:lnTo>
                    <a:pt x="450" y="1342"/>
                  </a:lnTo>
                  <a:lnTo>
                    <a:pt x="668" y="1354"/>
                  </a:lnTo>
                  <a:lnTo>
                    <a:pt x="672" y="1358"/>
                  </a:lnTo>
                  <a:lnTo>
                    <a:pt x="668" y="1354"/>
                  </a:lnTo>
                  <a:lnTo>
                    <a:pt x="694" y="1314"/>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 tIns="1440000" rIns="72000" rtlCol="0" anchor="t"/>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lang="da-DK" sz="1300" b="0" i="0" u="none" strike="noStrike" kern="0" cap="none" spc="0" normalizeH="0" baseline="0" noProof="0" dirty="0">
                <a:ln>
                  <a:noFill/>
                </a:ln>
                <a:solidFill>
                  <a:srgbClr val="F2F2F2"/>
                </a:solidFill>
                <a:effectLst/>
                <a:uLnTx/>
                <a:uFillTx/>
                <a:latin typeface="Arial"/>
                <a:ea typeface="+mn-ea"/>
                <a:cs typeface="Arial"/>
                <a:sym typeface="Arial"/>
              </a:endParaRPr>
            </a:p>
          </p:txBody>
        </p:sp>
        <p:sp>
          <p:nvSpPr>
            <p:cNvPr id="35" name="Freeform 2974">
              <a:extLst>
                <a:ext uri="{FF2B5EF4-FFF2-40B4-BE49-F238E27FC236}">
                  <a16:creationId xmlns:a16="http://schemas.microsoft.com/office/drawing/2014/main" id="{35DFF7EC-BCBF-7AA5-0318-A3C7F15C729A}"/>
                </a:ext>
              </a:extLst>
            </p:cNvPr>
            <p:cNvSpPr>
              <a:spLocks/>
            </p:cNvSpPr>
            <p:nvPr/>
          </p:nvSpPr>
          <p:spPr bwMode="auto">
            <a:xfrm>
              <a:off x="3588359" y="1572979"/>
              <a:ext cx="179233" cy="148127"/>
            </a:xfrm>
            <a:custGeom>
              <a:avLst/>
              <a:gdLst/>
              <a:ahLst/>
              <a:cxnLst>
                <a:cxn ang="0">
                  <a:pos x="198" y="12"/>
                </a:cxn>
                <a:cxn ang="0">
                  <a:pos x="118" y="92"/>
                </a:cxn>
                <a:cxn ang="0">
                  <a:pos x="0" y="0"/>
                </a:cxn>
                <a:cxn ang="0">
                  <a:pos x="0" y="324"/>
                </a:cxn>
                <a:cxn ang="0">
                  <a:pos x="100" y="352"/>
                </a:cxn>
                <a:cxn ang="0">
                  <a:pos x="110" y="436"/>
                </a:cxn>
                <a:cxn ang="0">
                  <a:pos x="284" y="468"/>
                </a:cxn>
                <a:cxn ang="0">
                  <a:pos x="400" y="452"/>
                </a:cxn>
                <a:cxn ang="0">
                  <a:pos x="532" y="486"/>
                </a:cxn>
                <a:cxn ang="0">
                  <a:pos x="524" y="460"/>
                </a:cxn>
                <a:cxn ang="0">
                  <a:pos x="584" y="118"/>
                </a:cxn>
                <a:cxn ang="0">
                  <a:pos x="588" y="118"/>
                </a:cxn>
                <a:cxn ang="0">
                  <a:pos x="588" y="116"/>
                </a:cxn>
                <a:cxn ang="0">
                  <a:pos x="198" y="12"/>
                </a:cxn>
              </a:cxnLst>
              <a:rect l="0" t="0" r="r" b="b"/>
              <a:pathLst>
                <a:path w="588" h="486">
                  <a:moveTo>
                    <a:pt x="198" y="12"/>
                  </a:moveTo>
                  <a:lnTo>
                    <a:pt x="118" y="92"/>
                  </a:lnTo>
                  <a:lnTo>
                    <a:pt x="0" y="0"/>
                  </a:lnTo>
                  <a:lnTo>
                    <a:pt x="0" y="324"/>
                  </a:lnTo>
                  <a:lnTo>
                    <a:pt x="100" y="352"/>
                  </a:lnTo>
                  <a:lnTo>
                    <a:pt x="110" y="436"/>
                  </a:lnTo>
                  <a:lnTo>
                    <a:pt x="284" y="468"/>
                  </a:lnTo>
                  <a:lnTo>
                    <a:pt x="400" y="452"/>
                  </a:lnTo>
                  <a:lnTo>
                    <a:pt x="532" y="486"/>
                  </a:lnTo>
                  <a:lnTo>
                    <a:pt x="524" y="460"/>
                  </a:lnTo>
                  <a:lnTo>
                    <a:pt x="584" y="118"/>
                  </a:lnTo>
                  <a:lnTo>
                    <a:pt x="588" y="118"/>
                  </a:lnTo>
                  <a:lnTo>
                    <a:pt x="588" y="116"/>
                  </a:lnTo>
                  <a:lnTo>
                    <a:pt x="198" y="12"/>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 tIns="1440000" rIns="72000" rtlCol="0" anchor="t"/>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lang="da-DK" sz="1300" b="0" i="0" u="none" strike="noStrike" kern="0" cap="none" spc="0" normalizeH="0" baseline="0" noProof="0">
                <a:ln>
                  <a:noFill/>
                </a:ln>
                <a:solidFill>
                  <a:srgbClr val="F2F2F2"/>
                </a:solidFill>
                <a:effectLst/>
                <a:uLnTx/>
                <a:uFillTx/>
                <a:latin typeface="Arial"/>
                <a:ea typeface="+mn-ea"/>
                <a:cs typeface="Arial"/>
                <a:sym typeface="Arial"/>
              </a:endParaRPr>
            </a:p>
          </p:txBody>
        </p:sp>
        <p:sp>
          <p:nvSpPr>
            <p:cNvPr id="36" name="Freeform 2973">
              <a:extLst>
                <a:ext uri="{FF2B5EF4-FFF2-40B4-BE49-F238E27FC236}">
                  <a16:creationId xmlns:a16="http://schemas.microsoft.com/office/drawing/2014/main" id="{10147961-78EC-F44E-8A8C-94F0479A24BA}"/>
                </a:ext>
              </a:extLst>
            </p:cNvPr>
            <p:cNvSpPr>
              <a:spLocks/>
            </p:cNvSpPr>
            <p:nvPr/>
          </p:nvSpPr>
          <p:spPr bwMode="auto">
            <a:xfrm>
              <a:off x="3589951" y="1919006"/>
              <a:ext cx="176048" cy="167770"/>
            </a:xfrm>
            <a:custGeom>
              <a:avLst/>
              <a:gdLst/>
              <a:ahLst/>
              <a:cxnLst>
                <a:cxn ang="0">
                  <a:pos x="528" y="128"/>
                </a:cxn>
                <a:cxn ang="0">
                  <a:pos x="412" y="144"/>
                </a:cxn>
                <a:cxn ang="0">
                  <a:pos x="232" y="112"/>
                </a:cxn>
                <a:cxn ang="0">
                  <a:pos x="224" y="26"/>
                </a:cxn>
                <a:cxn ang="0">
                  <a:pos x="128" y="0"/>
                </a:cxn>
                <a:cxn ang="0">
                  <a:pos x="128" y="20"/>
                </a:cxn>
                <a:cxn ang="0">
                  <a:pos x="0" y="410"/>
                </a:cxn>
                <a:cxn ang="0">
                  <a:pos x="6" y="510"/>
                </a:cxn>
                <a:cxn ang="0">
                  <a:pos x="344" y="602"/>
                </a:cxn>
                <a:cxn ang="0">
                  <a:pos x="572" y="650"/>
                </a:cxn>
                <a:cxn ang="0">
                  <a:pos x="622" y="386"/>
                </a:cxn>
                <a:cxn ang="0">
                  <a:pos x="614" y="360"/>
                </a:cxn>
                <a:cxn ang="0">
                  <a:pos x="682" y="224"/>
                </a:cxn>
                <a:cxn ang="0">
                  <a:pos x="662" y="166"/>
                </a:cxn>
                <a:cxn ang="0">
                  <a:pos x="528" y="128"/>
                </a:cxn>
              </a:cxnLst>
              <a:rect l="0" t="0" r="r" b="b"/>
              <a:pathLst>
                <a:path w="682" h="650">
                  <a:moveTo>
                    <a:pt x="528" y="128"/>
                  </a:moveTo>
                  <a:lnTo>
                    <a:pt x="412" y="144"/>
                  </a:lnTo>
                  <a:lnTo>
                    <a:pt x="232" y="112"/>
                  </a:lnTo>
                  <a:lnTo>
                    <a:pt x="224" y="26"/>
                  </a:lnTo>
                  <a:lnTo>
                    <a:pt x="128" y="0"/>
                  </a:lnTo>
                  <a:lnTo>
                    <a:pt x="128" y="20"/>
                  </a:lnTo>
                  <a:lnTo>
                    <a:pt x="0" y="410"/>
                  </a:lnTo>
                  <a:lnTo>
                    <a:pt x="6" y="510"/>
                  </a:lnTo>
                  <a:lnTo>
                    <a:pt x="344" y="602"/>
                  </a:lnTo>
                  <a:lnTo>
                    <a:pt x="572" y="650"/>
                  </a:lnTo>
                  <a:lnTo>
                    <a:pt x="622" y="386"/>
                  </a:lnTo>
                  <a:lnTo>
                    <a:pt x="614" y="360"/>
                  </a:lnTo>
                  <a:lnTo>
                    <a:pt x="682" y="224"/>
                  </a:lnTo>
                  <a:lnTo>
                    <a:pt x="662" y="166"/>
                  </a:lnTo>
                  <a:lnTo>
                    <a:pt x="528" y="128"/>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 tIns="1440000" rIns="72000" rtlCol="0" anchor="t"/>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lang="da-DK" sz="1300" b="0" i="0" u="none" strike="noStrike" kern="0" cap="none" spc="0" normalizeH="0" baseline="0" noProof="0">
                <a:ln>
                  <a:noFill/>
                </a:ln>
                <a:solidFill>
                  <a:srgbClr val="F2F2F2"/>
                </a:solidFill>
                <a:effectLst/>
                <a:uLnTx/>
                <a:uFillTx/>
                <a:latin typeface="Arial"/>
                <a:ea typeface="+mn-ea"/>
                <a:cs typeface="Arial"/>
                <a:sym typeface="Arial"/>
              </a:endParaRPr>
            </a:p>
          </p:txBody>
        </p:sp>
        <p:sp>
          <p:nvSpPr>
            <p:cNvPr id="37" name="Freeform 2860">
              <a:extLst>
                <a:ext uri="{FF2B5EF4-FFF2-40B4-BE49-F238E27FC236}">
                  <a16:creationId xmlns:a16="http://schemas.microsoft.com/office/drawing/2014/main" id="{E2813F95-C4CE-DC5E-E41E-F7F7F5EDA7CC}"/>
                </a:ext>
              </a:extLst>
            </p:cNvPr>
            <p:cNvSpPr>
              <a:spLocks/>
            </p:cNvSpPr>
            <p:nvPr/>
          </p:nvSpPr>
          <p:spPr bwMode="auto">
            <a:xfrm>
              <a:off x="3617253" y="2255509"/>
              <a:ext cx="122388" cy="163495"/>
            </a:xfrm>
            <a:custGeom>
              <a:avLst/>
              <a:gdLst/>
              <a:ahLst/>
              <a:cxnLst>
                <a:cxn ang="0">
                  <a:pos x="0" y="588"/>
                </a:cxn>
                <a:cxn ang="0">
                  <a:pos x="452" y="668"/>
                </a:cxn>
                <a:cxn ang="0">
                  <a:pos x="500" y="202"/>
                </a:cxn>
                <a:cxn ang="0">
                  <a:pos x="312" y="176"/>
                </a:cxn>
                <a:cxn ang="0">
                  <a:pos x="336" y="54"/>
                </a:cxn>
                <a:cxn ang="0">
                  <a:pos x="76" y="0"/>
                </a:cxn>
                <a:cxn ang="0">
                  <a:pos x="0" y="588"/>
                </a:cxn>
              </a:cxnLst>
              <a:rect l="0" t="0" r="r" b="b"/>
              <a:pathLst>
                <a:path w="500" h="668">
                  <a:moveTo>
                    <a:pt x="0" y="588"/>
                  </a:moveTo>
                  <a:lnTo>
                    <a:pt x="452" y="668"/>
                  </a:lnTo>
                  <a:lnTo>
                    <a:pt x="500" y="202"/>
                  </a:lnTo>
                  <a:lnTo>
                    <a:pt x="312" y="176"/>
                  </a:lnTo>
                  <a:lnTo>
                    <a:pt x="336" y="54"/>
                  </a:lnTo>
                  <a:lnTo>
                    <a:pt x="76" y="0"/>
                  </a:lnTo>
                  <a:lnTo>
                    <a:pt x="0" y="588"/>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 tIns="1440000" rIns="72000" rtlCol="0" anchor="t"/>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lang="da-DK" sz="1300" b="0" i="0" u="none" strike="noStrike" kern="0" cap="none" spc="0" normalizeH="0" baseline="0" noProof="0">
                <a:ln>
                  <a:noFill/>
                </a:ln>
                <a:solidFill>
                  <a:srgbClr val="F2F2F2"/>
                </a:solidFill>
                <a:effectLst/>
                <a:uLnTx/>
                <a:uFillTx/>
                <a:latin typeface="Arial"/>
                <a:ea typeface="+mn-ea"/>
                <a:cs typeface="Arial"/>
                <a:sym typeface="Arial"/>
              </a:endParaRPr>
            </a:p>
          </p:txBody>
        </p:sp>
        <p:sp>
          <p:nvSpPr>
            <p:cNvPr id="38" name="Freeform 2992">
              <a:extLst>
                <a:ext uri="{FF2B5EF4-FFF2-40B4-BE49-F238E27FC236}">
                  <a16:creationId xmlns:a16="http://schemas.microsoft.com/office/drawing/2014/main" id="{CAE1B310-4766-A94B-E921-77F217F4BDBB}"/>
                </a:ext>
              </a:extLst>
            </p:cNvPr>
            <p:cNvSpPr>
              <a:spLocks/>
            </p:cNvSpPr>
            <p:nvPr/>
          </p:nvSpPr>
          <p:spPr bwMode="auto">
            <a:xfrm>
              <a:off x="3587025" y="2506073"/>
              <a:ext cx="182845" cy="121627"/>
            </a:xfrm>
            <a:custGeom>
              <a:avLst/>
              <a:gdLst/>
              <a:ahLst/>
              <a:cxnLst>
                <a:cxn ang="0">
                  <a:pos x="260" y="62"/>
                </a:cxn>
                <a:cxn ang="0">
                  <a:pos x="22" y="0"/>
                </a:cxn>
                <a:cxn ang="0">
                  <a:pos x="20" y="4"/>
                </a:cxn>
                <a:cxn ang="0">
                  <a:pos x="24" y="4"/>
                </a:cxn>
                <a:cxn ang="0">
                  <a:pos x="0" y="148"/>
                </a:cxn>
                <a:cxn ang="0">
                  <a:pos x="66" y="306"/>
                </a:cxn>
                <a:cxn ang="0">
                  <a:pos x="100" y="326"/>
                </a:cxn>
                <a:cxn ang="0">
                  <a:pos x="70" y="456"/>
                </a:cxn>
                <a:cxn ang="0">
                  <a:pos x="118" y="444"/>
                </a:cxn>
                <a:cxn ang="0">
                  <a:pos x="110" y="514"/>
                </a:cxn>
                <a:cxn ang="0">
                  <a:pos x="180" y="618"/>
                </a:cxn>
                <a:cxn ang="0">
                  <a:pos x="244" y="610"/>
                </a:cxn>
                <a:cxn ang="0">
                  <a:pos x="272" y="604"/>
                </a:cxn>
                <a:cxn ang="0">
                  <a:pos x="308" y="594"/>
                </a:cxn>
                <a:cxn ang="0">
                  <a:pos x="334" y="628"/>
                </a:cxn>
                <a:cxn ang="0">
                  <a:pos x="336" y="620"/>
                </a:cxn>
                <a:cxn ang="0">
                  <a:pos x="342" y="558"/>
                </a:cxn>
                <a:cxn ang="0">
                  <a:pos x="936" y="596"/>
                </a:cxn>
                <a:cxn ang="0">
                  <a:pos x="940" y="144"/>
                </a:cxn>
                <a:cxn ang="0">
                  <a:pos x="944" y="146"/>
                </a:cxn>
                <a:cxn ang="0">
                  <a:pos x="944" y="140"/>
                </a:cxn>
                <a:cxn ang="0">
                  <a:pos x="260" y="62"/>
                </a:cxn>
              </a:cxnLst>
              <a:rect l="0" t="0" r="r" b="b"/>
              <a:pathLst>
                <a:path w="944" h="628">
                  <a:moveTo>
                    <a:pt x="260" y="62"/>
                  </a:moveTo>
                  <a:lnTo>
                    <a:pt x="22" y="0"/>
                  </a:lnTo>
                  <a:lnTo>
                    <a:pt x="20" y="4"/>
                  </a:lnTo>
                  <a:lnTo>
                    <a:pt x="24" y="4"/>
                  </a:lnTo>
                  <a:lnTo>
                    <a:pt x="0" y="148"/>
                  </a:lnTo>
                  <a:lnTo>
                    <a:pt x="66" y="306"/>
                  </a:lnTo>
                  <a:lnTo>
                    <a:pt x="100" y="326"/>
                  </a:lnTo>
                  <a:lnTo>
                    <a:pt x="70" y="456"/>
                  </a:lnTo>
                  <a:lnTo>
                    <a:pt x="118" y="444"/>
                  </a:lnTo>
                  <a:lnTo>
                    <a:pt x="110" y="514"/>
                  </a:lnTo>
                  <a:lnTo>
                    <a:pt x="180" y="618"/>
                  </a:lnTo>
                  <a:lnTo>
                    <a:pt x="244" y="610"/>
                  </a:lnTo>
                  <a:lnTo>
                    <a:pt x="272" y="604"/>
                  </a:lnTo>
                  <a:lnTo>
                    <a:pt x="308" y="594"/>
                  </a:lnTo>
                  <a:lnTo>
                    <a:pt x="334" y="628"/>
                  </a:lnTo>
                  <a:lnTo>
                    <a:pt x="336" y="620"/>
                  </a:lnTo>
                  <a:lnTo>
                    <a:pt x="342" y="558"/>
                  </a:lnTo>
                  <a:lnTo>
                    <a:pt x="936" y="596"/>
                  </a:lnTo>
                  <a:lnTo>
                    <a:pt x="940" y="144"/>
                  </a:lnTo>
                  <a:lnTo>
                    <a:pt x="944" y="146"/>
                  </a:lnTo>
                  <a:lnTo>
                    <a:pt x="944" y="140"/>
                  </a:lnTo>
                  <a:lnTo>
                    <a:pt x="260" y="62"/>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 tIns="1440000" rIns="72000" rtlCol="0" anchor="t"/>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lang="da-DK" sz="1300" b="0" i="0" u="none" strike="noStrike" kern="0" cap="none" spc="0" normalizeH="0" baseline="0" noProof="0">
                <a:ln>
                  <a:noFill/>
                </a:ln>
                <a:solidFill>
                  <a:srgbClr val="F2F2F2"/>
                </a:solidFill>
                <a:effectLst/>
                <a:uLnTx/>
                <a:uFillTx/>
                <a:latin typeface="Arial"/>
                <a:ea typeface="+mn-ea"/>
                <a:cs typeface="Arial"/>
                <a:sym typeface="Arial"/>
              </a:endParaRPr>
            </a:p>
          </p:txBody>
        </p:sp>
        <p:sp>
          <p:nvSpPr>
            <p:cNvPr id="39" name="Freeform 3057">
              <a:extLst>
                <a:ext uri="{FF2B5EF4-FFF2-40B4-BE49-F238E27FC236}">
                  <a16:creationId xmlns:a16="http://schemas.microsoft.com/office/drawing/2014/main" id="{8ABC3C11-06E5-5DE1-1BFA-CBC623D6EC7C}"/>
                </a:ext>
              </a:extLst>
            </p:cNvPr>
            <p:cNvSpPr>
              <a:spLocks/>
            </p:cNvSpPr>
            <p:nvPr/>
          </p:nvSpPr>
          <p:spPr bwMode="auto">
            <a:xfrm>
              <a:off x="3640389" y="2698972"/>
              <a:ext cx="62391" cy="178695"/>
            </a:xfrm>
            <a:custGeom>
              <a:avLst/>
              <a:gdLst/>
              <a:ahLst/>
              <a:cxnLst>
                <a:cxn ang="0">
                  <a:pos x="110" y="84"/>
                </a:cxn>
                <a:cxn ang="0">
                  <a:pos x="110" y="84"/>
                </a:cxn>
                <a:cxn ang="0">
                  <a:pos x="112" y="64"/>
                </a:cxn>
                <a:cxn ang="0">
                  <a:pos x="112" y="42"/>
                </a:cxn>
                <a:cxn ang="0">
                  <a:pos x="110" y="20"/>
                </a:cxn>
                <a:cxn ang="0">
                  <a:pos x="106" y="0"/>
                </a:cxn>
                <a:cxn ang="0">
                  <a:pos x="0" y="40"/>
                </a:cxn>
                <a:cxn ang="0">
                  <a:pos x="0" y="42"/>
                </a:cxn>
                <a:cxn ang="0">
                  <a:pos x="2" y="42"/>
                </a:cxn>
                <a:cxn ang="0">
                  <a:pos x="40" y="174"/>
                </a:cxn>
                <a:cxn ang="0">
                  <a:pos x="80" y="318"/>
                </a:cxn>
                <a:cxn ang="0">
                  <a:pos x="86" y="338"/>
                </a:cxn>
                <a:cxn ang="0">
                  <a:pos x="86" y="338"/>
                </a:cxn>
                <a:cxn ang="0">
                  <a:pos x="118" y="330"/>
                </a:cxn>
                <a:cxn ang="0">
                  <a:pos x="118" y="330"/>
                </a:cxn>
                <a:cxn ang="0">
                  <a:pos x="110" y="302"/>
                </a:cxn>
                <a:cxn ang="0">
                  <a:pos x="106" y="270"/>
                </a:cxn>
                <a:cxn ang="0">
                  <a:pos x="104" y="234"/>
                </a:cxn>
                <a:cxn ang="0">
                  <a:pos x="104" y="198"/>
                </a:cxn>
                <a:cxn ang="0">
                  <a:pos x="106" y="132"/>
                </a:cxn>
                <a:cxn ang="0">
                  <a:pos x="108" y="104"/>
                </a:cxn>
                <a:cxn ang="0">
                  <a:pos x="110" y="84"/>
                </a:cxn>
                <a:cxn ang="0">
                  <a:pos x="110" y="84"/>
                </a:cxn>
              </a:cxnLst>
              <a:rect l="0" t="0" r="r" b="b"/>
              <a:pathLst>
                <a:path w="118" h="338">
                  <a:moveTo>
                    <a:pt x="110" y="84"/>
                  </a:moveTo>
                  <a:lnTo>
                    <a:pt x="110" y="84"/>
                  </a:lnTo>
                  <a:lnTo>
                    <a:pt x="112" y="64"/>
                  </a:lnTo>
                  <a:lnTo>
                    <a:pt x="112" y="42"/>
                  </a:lnTo>
                  <a:lnTo>
                    <a:pt x="110" y="20"/>
                  </a:lnTo>
                  <a:lnTo>
                    <a:pt x="106" y="0"/>
                  </a:lnTo>
                  <a:lnTo>
                    <a:pt x="0" y="40"/>
                  </a:lnTo>
                  <a:lnTo>
                    <a:pt x="0" y="42"/>
                  </a:lnTo>
                  <a:lnTo>
                    <a:pt x="2" y="42"/>
                  </a:lnTo>
                  <a:lnTo>
                    <a:pt x="40" y="174"/>
                  </a:lnTo>
                  <a:lnTo>
                    <a:pt x="80" y="318"/>
                  </a:lnTo>
                  <a:lnTo>
                    <a:pt x="86" y="338"/>
                  </a:lnTo>
                  <a:lnTo>
                    <a:pt x="86" y="338"/>
                  </a:lnTo>
                  <a:lnTo>
                    <a:pt x="118" y="330"/>
                  </a:lnTo>
                  <a:lnTo>
                    <a:pt x="118" y="330"/>
                  </a:lnTo>
                  <a:lnTo>
                    <a:pt x="110" y="302"/>
                  </a:lnTo>
                  <a:lnTo>
                    <a:pt x="106" y="270"/>
                  </a:lnTo>
                  <a:lnTo>
                    <a:pt x="104" y="234"/>
                  </a:lnTo>
                  <a:lnTo>
                    <a:pt x="104" y="198"/>
                  </a:lnTo>
                  <a:lnTo>
                    <a:pt x="106" y="132"/>
                  </a:lnTo>
                  <a:lnTo>
                    <a:pt x="108" y="104"/>
                  </a:lnTo>
                  <a:lnTo>
                    <a:pt x="110" y="84"/>
                  </a:lnTo>
                  <a:lnTo>
                    <a:pt x="110" y="84"/>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 tIns="1440000" rIns="72000" rtlCol="0" anchor="t"/>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lang="da-DK" sz="1300" b="0" i="0" u="none" strike="noStrike" kern="0" cap="none" spc="0" normalizeH="0" baseline="0" noProof="0">
                <a:ln>
                  <a:noFill/>
                </a:ln>
                <a:solidFill>
                  <a:srgbClr val="F2F2F2"/>
                </a:solidFill>
                <a:effectLst/>
                <a:uLnTx/>
                <a:uFillTx/>
                <a:latin typeface="Arial"/>
                <a:ea typeface="+mn-ea"/>
                <a:cs typeface="Arial"/>
                <a:sym typeface="Arial"/>
              </a:endParaRPr>
            </a:p>
          </p:txBody>
        </p:sp>
        <p:sp>
          <p:nvSpPr>
            <p:cNvPr id="40" name="Freeform 3058">
              <a:extLst>
                <a:ext uri="{FF2B5EF4-FFF2-40B4-BE49-F238E27FC236}">
                  <a16:creationId xmlns:a16="http://schemas.microsoft.com/office/drawing/2014/main" id="{724DE9F8-F0D5-B4C7-FC43-FFED9847283D}"/>
                </a:ext>
              </a:extLst>
            </p:cNvPr>
            <p:cNvSpPr>
              <a:spLocks/>
            </p:cNvSpPr>
            <p:nvPr/>
          </p:nvSpPr>
          <p:spPr bwMode="auto">
            <a:xfrm>
              <a:off x="3631368" y="2954440"/>
              <a:ext cx="94161" cy="178695"/>
            </a:xfrm>
            <a:custGeom>
              <a:avLst/>
              <a:gdLst/>
              <a:ahLst/>
              <a:cxnLst>
                <a:cxn ang="0">
                  <a:pos x="156" y="224"/>
                </a:cxn>
                <a:cxn ang="0">
                  <a:pos x="30" y="6"/>
                </a:cxn>
                <a:cxn ang="0">
                  <a:pos x="30" y="4"/>
                </a:cxn>
                <a:cxn ang="0">
                  <a:pos x="156" y="222"/>
                </a:cxn>
                <a:cxn ang="0">
                  <a:pos x="30" y="0"/>
                </a:cxn>
                <a:cxn ang="0">
                  <a:pos x="16" y="36"/>
                </a:cxn>
                <a:cxn ang="0">
                  <a:pos x="2" y="42"/>
                </a:cxn>
                <a:cxn ang="0">
                  <a:pos x="2" y="42"/>
                </a:cxn>
                <a:cxn ang="0">
                  <a:pos x="6" y="62"/>
                </a:cxn>
                <a:cxn ang="0">
                  <a:pos x="8" y="84"/>
                </a:cxn>
                <a:cxn ang="0">
                  <a:pos x="8" y="106"/>
                </a:cxn>
                <a:cxn ang="0">
                  <a:pos x="6" y="126"/>
                </a:cxn>
                <a:cxn ang="0">
                  <a:pos x="6" y="126"/>
                </a:cxn>
                <a:cxn ang="0">
                  <a:pos x="4" y="146"/>
                </a:cxn>
                <a:cxn ang="0">
                  <a:pos x="2" y="174"/>
                </a:cxn>
                <a:cxn ang="0">
                  <a:pos x="0" y="240"/>
                </a:cxn>
                <a:cxn ang="0">
                  <a:pos x="0" y="276"/>
                </a:cxn>
                <a:cxn ang="0">
                  <a:pos x="2" y="312"/>
                </a:cxn>
                <a:cxn ang="0">
                  <a:pos x="6" y="344"/>
                </a:cxn>
                <a:cxn ang="0">
                  <a:pos x="14" y="372"/>
                </a:cxn>
                <a:cxn ang="0">
                  <a:pos x="14" y="372"/>
                </a:cxn>
                <a:cxn ang="0">
                  <a:pos x="44" y="362"/>
                </a:cxn>
                <a:cxn ang="0">
                  <a:pos x="74" y="350"/>
                </a:cxn>
                <a:cxn ang="0">
                  <a:pos x="100" y="334"/>
                </a:cxn>
                <a:cxn ang="0">
                  <a:pos x="114" y="326"/>
                </a:cxn>
                <a:cxn ang="0">
                  <a:pos x="124" y="316"/>
                </a:cxn>
                <a:cxn ang="0">
                  <a:pos x="124" y="316"/>
                </a:cxn>
                <a:cxn ang="0">
                  <a:pos x="134" y="308"/>
                </a:cxn>
                <a:cxn ang="0">
                  <a:pos x="144" y="300"/>
                </a:cxn>
                <a:cxn ang="0">
                  <a:pos x="154" y="296"/>
                </a:cxn>
                <a:cxn ang="0">
                  <a:pos x="164" y="292"/>
                </a:cxn>
                <a:cxn ang="0">
                  <a:pos x="182" y="288"/>
                </a:cxn>
                <a:cxn ang="0">
                  <a:pos x="196" y="288"/>
                </a:cxn>
                <a:cxn ang="0">
                  <a:pos x="196" y="250"/>
                </a:cxn>
                <a:cxn ang="0">
                  <a:pos x="156" y="224"/>
                </a:cxn>
              </a:cxnLst>
              <a:rect l="0" t="0" r="r" b="b"/>
              <a:pathLst>
                <a:path w="196" h="372">
                  <a:moveTo>
                    <a:pt x="156" y="224"/>
                  </a:moveTo>
                  <a:lnTo>
                    <a:pt x="30" y="6"/>
                  </a:lnTo>
                  <a:lnTo>
                    <a:pt x="30" y="4"/>
                  </a:lnTo>
                  <a:lnTo>
                    <a:pt x="156" y="222"/>
                  </a:lnTo>
                  <a:lnTo>
                    <a:pt x="30" y="0"/>
                  </a:lnTo>
                  <a:lnTo>
                    <a:pt x="16" y="36"/>
                  </a:lnTo>
                  <a:lnTo>
                    <a:pt x="2" y="42"/>
                  </a:lnTo>
                  <a:lnTo>
                    <a:pt x="2" y="42"/>
                  </a:lnTo>
                  <a:lnTo>
                    <a:pt x="6" y="62"/>
                  </a:lnTo>
                  <a:lnTo>
                    <a:pt x="8" y="84"/>
                  </a:lnTo>
                  <a:lnTo>
                    <a:pt x="8" y="106"/>
                  </a:lnTo>
                  <a:lnTo>
                    <a:pt x="6" y="126"/>
                  </a:lnTo>
                  <a:lnTo>
                    <a:pt x="6" y="126"/>
                  </a:lnTo>
                  <a:lnTo>
                    <a:pt x="4" y="146"/>
                  </a:lnTo>
                  <a:lnTo>
                    <a:pt x="2" y="174"/>
                  </a:lnTo>
                  <a:lnTo>
                    <a:pt x="0" y="240"/>
                  </a:lnTo>
                  <a:lnTo>
                    <a:pt x="0" y="276"/>
                  </a:lnTo>
                  <a:lnTo>
                    <a:pt x="2" y="312"/>
                  </a:lnTo>
                  <a:lnTo>
                    <a:pt x="6" y="344"/>
                  </a:lnTo>
                  <a:lnTo>
                    <a:pt x="14" y="372"/>
                  </a:lnTo>
                  <a:lnTo>
                    <a:pt x="14" y="372"/>
                  </a:lnTo>
                  <a:lnTo>
                    <a:pt x="44" y="362"/>
                  </a:lnTo>
                  <a:lnTo>
                    <a:pt x="74" y="350"/>
                  </a:lnTo>
                  <a:lnTo>
                    <a:pt x="100" y="334"/>
                  </a:lnTo>
                  <a:lnTo>
                    <a:pt x="114" y="326"/>
                  </a:lnTo>
                  <a:lnTo>
                    <a:pt x="124" y="316"/>
                  </a:lnTo>
                  <a:lnTo>
                    <a:pt x="124" y="316"/>
                  </a:lnTo>
                  <a:lnTo>
                    <a:pt x="134" y="308"/>
                  </a:lnTo>
                  <a:lnTo>
                    <a:pt x="144" y="300"/>
                  </a:lnTo>
                  <a:lnTo>
                    <a:pt x="154" y="296"/>
                  </a:lnTo>
                  <a:lnTo>
                    <a:pt x="164" y="292"/>
                  </a:lnTo>
                  <a:lnTo>
                    <a:pt x="182" y="288"/>
                  </a:lnTo>
                  <a:lnTo>
                    <a:pt x="196" y="288"/>
                  </a:lnTo>
                  <a:lnTo>
                    <a:pt x="196" y="250"/>
                  </a:lnTo>
                  <a:lnTo>
                    <a:pt x="156" y="224"/>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 tIns="1440000" rIns="72000" rtlCol="0" anchor="t"/>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lang="da-DK" sz="1300" b="0" i="0" u="none" strike="noStrike" kern="0" cap="none" spc="0" normalizeH="0" baseline="0" noProof="0">
                <a:ln>
                  <a:noFill/>
                </a:ln>
                <a:solidFill>
                  <a:srgbClr val="F2F2F2"/>
                </a:solidFill>
                <a:effectLst/>
                <a:uLnTx/>
                <a:uFillTx/>
                <a:latin typeface="Arial"/>
                <a:ea typeface="+mn-ea"/>
                <a:cs typeface="Arial"/>
                <a:sym typeface="Arial"/>
              </a:endParaRPr>
            </a:p>
          </p:txBody>
        </p:sp>
        <p:sp>
          <p:nvSpPr>
            <p:cNvPr id="45" name="Freeform 3056">
              <a:extLst>
                <a:ext uri="{FF2B5EF4-FFF2-40B4-BE49-F238E27FC236}">
                  <a16:creationId xmlns:a16="http://schemas.microsoft.com/office/drawing/2014/main" id="{AEECF372-F4A6-860F-6005-9B2D9DFD50F6}"/>
                </a:ext>
              </a:extLst>
            </p:cNvPr>
            <p:cNvSpPr>
              <a:spLocks/>
            </p:cNvSpPr>
            <p:nvPr/>
          </p:nvSpPr>
          <p:spPr bwMode="auto">
            <a:xfrm>
              <a:off x="3615721" y="3388170"/>
              <a:ext cx="125455" cy="201243"/>
            </a:xfrm>
            <a:custGeom>
              <a:avLst/>
              <a:gdLst/>
              <a:ahLst/>
              <a:cxnLst>
                <a:cxn ang="0">
                  <a:pos x="284" y="228"/>
                </a:cxn>
                <a:cxn ang="0">
                  <a:pos x="244" y="202"/>
                </a:cxn>
                <a:cxn ang="0">
                  <a:pos x="136" y="0"/>
                </a:cxn>
                <a:cxn ang="0">
                  <a:pos x="84" y="68"/>
                </a:cxn>
                <a:cxn ang="0">
                  <a:pos x="46" y="54"/>
                </a:cxn>
                <a:cxn ang="0">
                  <a:pos x="46" y="228"/>
                </a:cxn>
                <a:cxn ang="0">
                  <a:pos x="0" y="356"/>
                </a:cxn>
                <a:cxn ang="0">
                  <a:pos x="126" y="576"/>
                </a:cxn>
                <a:cxn ang="0">
                  <a:pos x="166" y="600"/>
                </a:cxn>
                <a:cxn ang="0">
                  <a:pos x="166" y="540"/>
                </a:cxn>
                <a:cxn ang="0">
                  <a:pos x="244" y="404"/>
                </a:cxn>
                <a:cxn ang="0">
                  <a:pos x="294" y="378"/>
                </a:cxn>
                <a:cxn ang="0">
                  <a:pos x="294" y="336"/>
                </a:cxn>
                <a:cxn ang="0">
                  <a:pos x="374" y="202"/>
                </a:cxn>
                <a:cxn ang="0">
                  <a:pos x="284" y="228"/>
                </a:cxn>
              </a:cxnLst>
              <a:rect l="0" t="0" r="r" b="b"/>
              <a:pathLst>
                <a:path w="374" h="600">
                  <a:moveTo>
                    <a:pt x="284" y="228"/>
                  </a:moveTo>
                  <a:lnTo>
                    <a:pt x="244" y="202"/>
                  </a:lnTo>
                  <a:lnTo>
                    <a:pt x="136" y="0"/>
                  </a:lnTo>
                  <a:lnTo>
                    <a:pt x="84" y="68"/>
                  </a:lnTo>
                  <a:lnTo>
                    <a:pt x="46" y="54"/>
                  </a:lnTo>
                  <a:lnTo>
                    <a:pt x="46" y="228"/>
                  </a:lnTo>
                  <a:lnTo>
                    <a:pt x="0" y="356"/>
                  </a:lnTo>
                  <a:lnTo>
                    <a:pt x="126" y="576"/>
                  </a:lnTo>
                  <a:lnTo>
                    <a:pt x="166" y="600"/>
                  </a:lnTo>
                  <a:lnTo>
                    <a:pt x="166" y="540"/>
                  </a:lnTo>
                  <a:lnTo>
                    <a:pt x="244" y="404"/>
                  </a:lnTo>
                  <a:lnTo>
                    <a:pt x="294" y="378"/>
                  </a:lnTo>
                  <a:lnTo>
                    <a:pt x="294" y="336"/>
                  </a:lnTo>
                  <a:lnTo>
                    <a:pt x="374" y="202"/>
                  </a:lnTo>
                  <a:lnTo>
                    <a:pt x="284" y="228"/>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 tIns="1440000" rIns="72000" rtlCol="0" anchor="t"/>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lang="da-DK" sz="1300" b="0" i="0" u="none" strike="noStrike" kern="0" cap="none" spc="0" normalizeH="0" baseline="0" noProof="0" dirty="0">
                <a:ln>
                  <a:noFill/>
                </a:ln>
                <a:solidFill>
                  <a:srgbClr val="F2F2F2"/>
                </a:solidFill>
                <a:effectLst/>
                <a:uLnTx/>
                <a:uFillTx/>
                <a:latin typeface="Arial"/>
                <a:ea typeface="+mn-ea"/>
                <a:cs typeface="Arial"/>
                <a:sym typeface="Arial"/>
              </a:endParaRPr>
            </a:p>
          </p:txBody>
        </p:sp>
        <p:sp>
          <p:nvSpPr>
            <p:cNvPr id="46" name="Freeform 3059">
              <a:extLst>
                <a:ext uri="{FF2B5EF4-FFF2-40B4-BE49-F238E27FC236}">
                  <a16:creationId xmlns:a16="http://schemas.microsoft.com/office/drawing/2014/main" id="{C1D9F38D-CFBB-70A7-9ECF-B4C45632660D}"/>
                </a:ext>
              </a:extLst>
            </p:cNvPr>
            <p:cNvSpPr>
              <a:spLocks/>
            </p:cNvSpPr>
            <p:nvPr/>
          </p:nvSpPr>
          <p:spPr bwMode="auto">
            <a:xfrm>
              <a:off x="3598479" y="3170690"/>
              <a:ext cx="151248" cy="165810"/>
            </a:xfrm>
            <a:custGeom>
              <a:avLst/>
              <a:gdLst/>
              <a:ahLst/>
              <a:cxnLst>
                <a:cxn ang="0">
                  <a:pos x="2" y="46"/>
                </a:cxn>
                <a:cxn ang="0">
                  <a:pos x="12" y="128"/>
                </a:cxn>
                <a:cxn ang="0">
                  <a:pos x="64" y="182"/>
                </a:cxn>
                <a:cxn ang="0">
                  <a:pos x="60" y="178"/>
                </a:cxn>
                <a:cxn ang="0">
                  <a:pos x="64" y="182"/>
                </a:cxn>
                <a:cxn ang="0">
                  <a:pos x="66" y="178"/>
                </a:cxn>
                <a:cxn ang="0">
                  <a:pos x="150" y="138"/>
                </a:cxn>
                <a:cxn ang="0">
                  <a:pos x="164" y="138"/>
                </a:cxn>
                <a:cxn ang="0">
                  <a:pos x="166" y="138"/>
                </a:cxn>
                <a:cxn ang="0">
                  <a:pos x="138" y="0"/>
                </a:cxn>
                <a:cxn ang="0">
                  <a:pos x="0" y="44"/>
                </a:cxn>
                <a:cxn ang="0">
                  <a:pos x="2" y="46"/>
                </a:cxn>
              </a:cxnLst>
              <a:rect l="0" t="0" r="r" b="b"/>
              <a:pathLst>
                <a:path w="166" h="182">
                  <a:moveTo>
                    <a:pt x="2" y="46"/>
                  </a:moveTo>
                  <a:lnTo>
                    <a:pt x="12" y="128"/>
                  </a:lnTo>
                  <a:lnTo>
                    <a:pt x="64" y="182"/>
                  </a:lnTo>
                  <a:lnTo>
                    <a:pt x="60" y="178"/>
                  </a:lnTo>
                  <a:lnTo>
                    <a:pt x="64" y="182"/>
                  </a:lnTo>
                  <a:lnTo>
                    <a:pt x="66" y="178"/>
                  </a:lnTo>
                  <a:lnTo>
                    <a:pt x="150" y="138"/>
                  </a:lnTo>
                  <a:lnTo>
                    <a:pt x="164" y="138"/>
                  </a:lnTo>
                  <a:lnTo>
                    <a:pt x="166" y="138"/>
                  </a:lnTo>
                  <a:lnTo>
                    <a:pt x="138" y="0"/>
                  </a:lnTo>
                  <a:lnTo>
                    <a:pt x="0" y="44"/>
                  </a:lnTo>
                  <a:lnTo>
                    <a:pt x="2" y="46"/>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 tIns="1440000" rIns="72000" rtlCol="0" anchor="t"/>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lang="da-DK" sz="1300" b="0" i="0" u="none" strike="noStrike" kern="0" cap="none" spc="0" normalizeH="0" baseline="0" noProof="0" dirty="0">
                <a:ln>
                  <a:noFill/>
                </a:ln>
                <a:solidFill>
                  <a:srgbClr val="F2F2F2"/>
                </a:solidFill>
                <a:effectLst/>
                <a:uLnTx/>
                <a:uFillTx/>
                <a:latin typeface="Arial"/>
                <a:ea typeface="+mn-ea"/>
                <a:cs typeface="Arial"/>
                <a:sym typeface="Arial"/>
              </a:endParaRPr>
            </a:p>
          </p:txBody>
        </p:sp>
        <p:sp>
          <p:nvSpPr>
            <p:cNvPr id="49" name="Freeform 2871">
              <a:extLst>
                <a:ext uri="{FF2B5EF4-FFF2-40B4-BE49-F238E27FC236}">
                  <a16:creationId xmlns:a16="http://schemas.microsoft.com/office/drawing/2014/main" id="{5A70B4B5-3374-E22E-2812-4E8CDA41E22C}"/>
                </a:ext>
              </a:extLst>
            </p:cNvPr>
            <p:cNvSpPr>
              <a:spLocks/>
            </p:cNvSpPr>
            <p:nvPr/>
          </p:nvSpPr>
          <p:spPr bwMode="auto">
            <a:xfrm>
              <a:off x="3628155" y="3644625"/>
              <a:ext cx="86957" cy="157719"/>
            </a:xfrm>
            <a:custGeom>
              <a:avLst/>
              <a:gdLst/>
              <a:ahLst/>
              <a:cxnLst>
                <a:cxn ang="0">
                  <a:pos x="0" y="18"/>
                </a:cxn>
                <a:cxn ang="0">
                  <a:pos x="26" y="156"/>
                </a:cxn>
                <a:cxn ang="0">
                  <a:pos x="48" y="108"/>
                </a:cxn>
                <a:cxn ang="0">
                  <a:pos x="86" y="40"/>
                </a:cxn>
                <a:cxn ang="0">
                  <a:pos x="50" y="0"/>
                </a:cxn>
                <a:cxn ang="0">
                  <a:pos x="0" y="18"/>
                </a:cxn>
              </a:cxnLst>
              <a:rect l="0" t="0" r="r" b="b"/>
              <a:pathLst>
                <a:path w="86" h="156">
                  <a:moveTo>
                    <a:pt x="0" y="18"/>
                  </a:moveTo>
                  <a:lnTo>
                    <a:pt x="26" y="156"/>
                  </a:lnTo>
                  <a:lnTo>
                    <a:pt x="48" y="108"/>
                  </a:lnTo>
                  <a:lnTo>
                    <a:pt x="86" y="40"/>
                  </a:lnTo>
                  <a:lnTo>
                    <a:pt x="50" y="0"/>
                  </a:lnTo>
                  <a:lnTo>
                    <a:pt x="0" y="18"/>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 tIns="1440000" rIns="72000" rtlCol="0" anchor="t"/>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lang="da-DK" sz="1300" b="0" i="0" u="none" strike="noStrike" kern="0" cap="none" spc="0" normalizeH="0" baseline="0" noProof="0">
                <a:ln>
                  <a:noFill/>
                </a:ln>
                <a:solidFill>
                  <a:srgbClr val="F2F2F2"/>
                </a:solidFill>
                <a:effectLst/>
                <a:uLnTx/>
                <a:uFillTx/>
                <a:latin typeface="Arial"/>
                <a:ea typeface="+mn-ea"/>
                <a:cs typeface="Arial"/>
                <a:sym typeface="Arial"/>
              </a:endParaRPr>
            </a:p>
          </p:txBody>
        </p:sp>
        <p:pic>
          <p:nvPicPr>
            <p:cNvPr id="50" name="Graphic 49">
              <a:extLst>
                <a:ext uri="{FF2B5EF4-FFF2-40B4-BE49-F238E27FC236}">
                  <a16:creationId xmlns:a16="http://schemas.microsoft.com/office/drawing/2014/main" id="{F32C3625-33BB-533D-29DB-95EB13EC21A9}"/>
                </a:ext>
              </a:extLst>
            </p:cNvPr>
            <p:cNvPicPr>
              <a:picLocks/>
            </p:cNvPicPr>
            <p:nvPr/>
          </p:nvPicPr>
          <p:blipFill>
            <a:blip r:embed="rId4" cstate="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594085" y="3853446"/>
              <a:ext cx="161452" cy="161452"/>
            </a:xfrm>
            <a:prstGeom prst="rect">
              <a:avLst/>
            </a:prstGeom>
          </p:spPr>
        </p:pic>
        <p:sp>
          <p:nvSpPr>
            <p:cNvPr id="51" name="Freeform: Shape 50">
              <a:extLst>
                <a:ext uri="{FF2B5EF4-FFF2-40B4-BE49-F238E27FC236}">
                  <a16:creationId xmlns:a16="http://schemas.microsoft.com/office/drawing/2014/main" id="{1909079B-069A-F993-79F1-AC68D7887F2E}"/>
                </a:ext>
              </a:extLst>
            </p:cNvPr>
            <p:cNvSpPr/>
            <p:nvPr/>
          </p:nvSpPr>
          <p:spPr>
            <a:xfrm>
              <a:off x="3607172" y="4066244"/>
              <a:ext cx="142554" cy="166002"/>
            </a:xfrm>
            <a:custGeom>
              <a:avLst/>
              <a:gdLst>
                <a:gd name="connsiteX0" fmla="*/ 355768 w 663359"/>
                <a:gd name="connsiteY0" fmla="*/ 691943 h 772478"/>
                <a:gd name="connsiteX1" fmla="*/ 351815 w 663359"/>
                <a:gd name="connsiteY1" fmla="*/ 716756 h 772478"/>
                <a:gd name="connsiteX2" fmla="*/ 351816 w 663359"/>
                <a:gd name="connsiteY2" fmla="*/ 716756 h 772478"/>
                <a:gd name="connsiteX3" fmla="*/ 355769 w 663359"/>
                <a:gd name="connsiteY3" fmla="*/ 691943 h 772478"/>
                <a:gd name="connsiteX4" fmla="*/ 569326 w 663359"/>
                <a:gd name="connsiteY4" fmla="*/ 623859 h 772478"/>
                <a:gd name="connsiteX5" fmla="*/ 569300 w 663359"/>
                <a:gd name="connsiteY5" fmla="*/ 624068 h 772478"/>
                <a:gd name="connsiteX6" fmla="*/ 569300 w 663359"/>
                <a:gd name="connsiteY6" fmla="*/ 624068 h 772478"/>
                <a:gd name="connsiteX7" fmla="*/ 248607 w 663359"/>
                <a:gd name="connsiteY7" fmla="*/ 576509 h 772478"/>
                <a:gd name="connsiteX8" fmla="*/ 265185 w 663359"/>
                <a:gd name="connsiteY8" fmla="*/ 579434 h 772478"/>
                <a:gd name="connsiteX9" fmla="*/ 306829 w 663359"/>
                <a:gd name="connsiteY9" fmla="*/ 586463 h 772478"/>
                <a:gd name="connsiteX10" fmla="*/ 329660 w 663359"/>
                <a:gd name="connsiteY10" fmla="*/ 590978 h 772478"/>
                <a:gd name="connsiteX11" fmla="*/ 368255 w 663359"/>
                <a:gd name="connsiteY11" fmla="*/ 597284 h 772478"/>
                <a:gd name="connsiteX12" fmla="*/ 371646 w 663359"/>
                <a:gd name="connsiteY12" fmla="*/ 597788 h 772478"/>
                <a:gd name="connsiteX13" fmla="*/ 387744 w 663359"/>
                <a:gd name="connsiteY13" fmla="*/ 599427 h 772478"/>
                <a:gd name="connsiteX14" fmla="*/ 419690 w 663359"/>
                <a:gd name="connsiteY14" fmla="*/ 603856 h 772478"/>
                <a:gd name="connsiteX15" fmla="*/ 443893 w 663359"/>
                <a:gd name="connsiteY15" fmla="*/ 607590 h 772478"/>
                <a:gd name="connsiteX16" fmla="*/ 442227 w 663359"/>
                <a:gd name="connsiteY16" fmla="*/ 618143 h 772478"/>
                <a:gd name="connsiteX17" fmla="*/ 429215 w 663359"/>
                <a:gd name="connsiteY17" fmla="*/ 702859 h 772478"/>
                <a:gd name="connsiteX18" fmla="*/ 429216 w 663359"/>
                <a:gd name="connsiteY18" fmla="*/ 702859 h 772478"/>
                <a:gd name="connsiteX19" fmla="*/ 442227 w 663359"/>
                <a:gd name="connsiteY19" fmla="*/ 618144 h 772478"/>
                <a:gd name="connsiteX20" fmla="*/ 470945 w 663359"/>
                <a:gd name="connsiteY20" fmla="*/ 622611 h 772478"/>
                <a:gd name="connsiteX21" fmla="*/ 546459 w 663359"/>
                <a:gd name="connsiteY21" fmla="*/ 633517 h 772478"/>
                <a:gd name="connsiteX22" fmla="*/ 578996 w 663359"/>
                <a:gd name="connsiteY22" fmla="*/ 638242 h 772478"/>
                <a:gd name="connsiteX23" fmla="*/ 578995 w 663359"/>
                <a:gd name="connsiteY23" fmla="*/ 638241 h 772478"/>
                <a:gd name="connsiteX24" fmla="*/ 546459 w 663359"/>
                <a:gd name="connsiteY24" fmla="*/ 633517 h 772478"/>
                <a:gd name="connsiteX25" fmla="*/ 470945 w 663359"/>
                <a:gd name="connsiteY25" fmla="*/ 622610 h 772478"/>
                <a:gd name="connsiteX26" fmla="*/ 442227 w 663359"/>
                <a:gd name="connsiteY26" fmla="*/ 618143 h 772478"/>
                <a:gd name="connsiteX27" fmla="*/ 443894 w 663359"/>
                <a:gd name="connsiteY27" fmla="*/ 607590 h 772478"/>
                <a:gd name="connsiteX28" fmla="*/ 419691 w 663359"/>
                <a:gd name="connsiteY28" fmla="*/ 603856 h 772478"/>
                <a:gd name="connsiteX29" fmla="*/ 387744 w 663359"/>
                <a:gd name="connsiteY29" fmla="*/ 599427 h 772478"/>
                <a:gd name="connsiteX30" fmla="*/ 371647 w 663359"/>
                <a:gd name="connsiteY30" fmla="*/ 597788 h 772478"/>
                <a:gd name="connsiteX31" fmla="*/ 368256 w 663359"/>
                <a:gd name="connsiteY31" fmla="*/ 597284 h 772478"/>
                <a:gd name="connsiteX32" fmla="*/ 329661 w 663359"/>
                <a:gd name="connsiteY32" fmla="*/ 590978 h 772478"/>
                <a:gd name="connsiteX33" fmla="*/ 306829 w 663359"/>
                <a:gd name="connsiteY33" fmla="*/ 586463 h 772478"/>
                <a:gd name="connsiteX34" fmla="*/ 265186 w 663359"/>
                <a:gd name="connsiteY34" fmla="*/ 579434 h 772478"/>
                <a:gd name="connsiteX35" fmla="*/ 561356 w 663359"/>
                <a:gd name="connsiteY35" fmla="*/ 483013 h 772478"/>
                <a:gd name="connsiteX36" fmla="*/ 551307 w 663359"/>
                <a:gd name="connsiteY36" fmla="*/ 553154 h 772478"/>
                <a:gd name="connsiteX37" fmla="*/ 551307 w 663359"/>
                <a:gd name="connsiteY37" fmla="*/ 553154 h 772478"/>
                <a:gd name="connsiteX38" fmla="*/ 561356 w 663359"/>
                <a:gd name="connsiteY38" fmla="*/ 483013 h 772478"/>
                <a:gd name="connsiteX39" fmla="*/ 347910 w 663359"/>
                <a:gd name="connsiteY39" fmla="*/ 473431 h 772478"/>
                <a:gd name="connsiteX40" fmla="*/ 345767 w 663359"/>
                <a:gd name="connsiteY40" fmla="*/ 483984 h 772478"/>
                <a:gd name="connsiteX41" fmla="*/ 342452 w 663359"/>
                <a:gd name="connsiteY41" fmla="*/ 505120 h 772478"/>
                <a:gd name="connsiteX42" fmla="*/ 342453 w 663359"/>
                <a:gd name="connsiteY42" fmla="*/ 505120 h 772478"/>
                <a:gd name="connsiteX43" fmla="*/ 345767 w 663359"/>
                <a:gd name="connsiteY43" fmla="*/ 483984 h 772478"/>
                <a:gd name="connsiteX44" fmla="*/ 347911 w 663359"/>
                <a:gd name="connsiteY44" fmla="*/ 473431 h 772478"/>
                <a:gd name="connsiteX45" fmla="*/ 395041 w 663359"/>
                <a:gd name="connsiteY45" fmla="*/ 454676 h 772478"/>
                <a:gd name="connsiteX46" fmla="*/ 395040 w 663359"/>
                <a:gd name="connsiteY46" fmla="*/ 454677 h 772478"/>
                <a:gd name="connsiteX47" fmla="*/ 402346 w 663359"/>
                <a:gd name="connsiteY47" fmla="*/ 482279 h 772478"/>
                <a:gd name="connsiteX48" fmla="*/ 404403 w 663359"/>
                <a:gd name="connsiteY48" fmla="*/ 490223 h 772478"/>
                <a:gd name="connsiteX49" fmla="*/ 406680 w 663359"/>
                <a:gd name="connsiteY49" fmla="*/ 500129 h 772478"/>
                <a:gd name="connsiteX50" fmla="*/ 407575 w 663359"/>
                <a:gd name="connsiteY50" fmla="*/ 510054 h 772478"/>
                <a:gd name="connsiteX51" fmla="*/ 419043 w 663359"/>
                <a:gd name="connsiteY51" fmla="*/ 545029 h 772478"/>
                <a:gd name="connsiteX52" fmla="*/ 419044 w 663359"/>
                <a:gd name="connsiteY52" fmla="*/ 545029 h 772478"/>
                <a:gd name="connsiteX53" fmla="*/ 407576 w 663359"/>
                <a:gd name="connsiteY53" fmla="*/ 510054 h 772478"/>
                <a:gd name="connsiteX54" fmla="*/ 406680 w 663359"/>
                <a:gd name="connsiteY54" fmla="*/ 500129 h 772478"/>
                <a:gd name="connsiteX55" fmla="*/ 404404 w 663359"/>
                <a:gd name="connsiteY55" fmla="*/ 490223 h 772478"/>
                <a:gd name="connsiteX56" fmla="*/ 402346 w 663359"/>
                <a:gd name="connsiteY56" fmla="*/ 482279 h 772478"/>
                <a:gd name="connsiteX57" fmla="*/ 78096 w 663359"/>
                <a:gd name="connsiteY57" fmla="*/ 425176 h 772478"/>
                <a:gd name="connsiteX58" fmla="*/ 78096 w 663359"/>
                <a:gd name="connsiteY58" fmla="*/ 425177 h 772478"/>
                <a:gd name="connsiteX59" fmla="*/ 109175 w 663359"/>
                <a:gd name="connsiteY59" fmla="*/ 431016 h 772478"/>
                <a:gd name="connsiteX60" fmla="*/ 107156 w 663359"/>
                <a:gd name="connsiteY60" fmla="*/ 441579 h 772478"/>
                <a:gd name="connsiteX61" fmla="*/ 169775 w 663359"/>
                <a:gd name="connsiteY61" fmla="*/ 453378 h 772478"/>
                <a:gd name="connsiteX62" fmla="*/ 169775 w 663359"/>
                <a:gd name="connsiteY62" fmla="*/ 453377 h 772478"/>
                <a:gd name="connsiteX63" fmla="*/ 107157 w 663359"/>
                <a:gd name="connsiteY63" fmla="*/ 441579 h 772478"/>
                <a:gd name="connsiteX64" fmla="*/ 109176 w 663359"/>
                <a:gd name="connsiteY64" fmla="*/ 431015 h 772478"/>
                <a:gd name="connsiteX65" fmla="*/ 441783 w 663359"/>
                <a:gd name="connsiteY65" fmla="*/ 420984 h 772478"/>
                <a:gd name="connsiteX66" fmla="*/ 441665 w 663359"/>
                <a:gd name="connsiteY66" fmla="*/ 421738 h 772478"/>
                <a:gd name="connsiteX67" fmla="*/ 441665 w 663359"/>
                <a:gd name="connsiteY67" fmla="*/ 421738 h 772478"/>
                <a:gd name="connsiteX68" fmla="*/ 372504 w 663359"/>
                <a:gd name="connsiteY68" fmla="*/ 410928 h 772478"/>
                <a:gd name="connsiteX69" fmla="*/ 373113 w 663359"/>
                <a:gd name="connsiteY69" fmla="*/ 412766 h 772478"/>
                <a:gd name="connsiteX70" fmla="*/ 374437 w 663359"/>
                <a:gd name="connsiteY70" fmla="*/ 434578 h 772478"/>
                <a:gd name="connsiteX71" fmla="*/ 389506 w 663359"/>
                <a:gd name="connsiteY71" fmla="*/ 458524 h 772478"/>
                <a:gd name="connsiteX72" fmla="*/ 389507 w 663359"/>
                <a:gd name="connsiteY72" fmla="*/ 458524 h 772478"/>
                <a:gd name="connsiteX73" fmla="*/ 374438 w 663359"/>
                <a:gd name="connsiteY73" fmla="*/ 434578 h 772478"/>
                <a:gd name="connsiteX74" fmla="*/ 373114 w 663359"/>
                <a:gd name="connsiteY74" fmla="*/ 412766 h 772478"/>
                <a:gd name="connsiteX75" fmla="*/ 370190 w 663359"/>
                <a:gd name="connsiteY75" fmla="*/ 409546 h 772478"/>
                <a:gd name="connsiteX76" fmla="*/ 367541 w 663359"/>
                <a:gd name="connsiteY76" fmla="*/ 409828 h 772478"/>
                <a:gd name="connsiteX77" fmla="*/ 370189 w 663359"/>
                <a:gd name="connsiteY77" fmla="*/ 409547 h 772478"/>
                <a:gd name="connsiteX78" fmla="*/ 372247 w 663359"/>
                <a:gd name="connsiteY78" fmla="*/ 410489 h 772478"/>
                <a:gd name="connsiteX79" fmla="*/ 301457 w 663359"/>
                <a:gd name="connsiteY79" fmla="*/ 392801 h 772478"/>
                <a:gd name="connsiteX80" fmla="*/ 297294 w 663359"/>
                <a:gd name="connsiteY80" fmla="*/ 399155 h 772478"/>
                <a:gd name="connsiteX81" fmla="*/ 301457 w 663359"/>
                <a:gd name="connsiteY81" fmla="*/ 392802 h 772478"/>
                <a:gd name="connsiteX82" fmla="*/ 302914 w 663359"/>
                <a:gd name="connsiteY82" fmla="*/ 393202 h 772478"/>
                <a:gd name="connsiteX83" fmla="*/ 433673 w 663359"/>
                <a:gd name="connsiteY83" fmla="*/ 384402 h 772478"/>
                <a:gd name="connsiteX84" fmla="*/ 437208 w 663359"/>
                <a:gd name="connsiteY84" fmla="*/ 387182 h 772478"/>
                <a:gd name="connsiteX85" fmla="*/ 446689 w 663359"/>
                <a:gd name="connsiteY85" fmla="*/ 389629 h 772478"/>
                <a:gd name="connsiteX86" fmla="*/ 446689 w 663359"/>
                <a:gd name="connsiteY86" fmla="*/ 389628 h 772478"/>
                <a:gd name="connsiteX87" fmla="*/ 437207 w 663359"/>
                <a:gd name="connsiteY87" fmla="*/ 387181 h 772478"/>
                <a:gd name="connsiteX88" fmla="*/ 183700 w 663359"/>
                <a:gd name="connsiteY88" fmla="*/ 377914 h 772478"/>
                <a:gd name="connsiteX89" fmla="*/ 183700 w 663359"/>
                <a:gd name="connsiteY89" fmla="*/ 377914 h 772478"/>
                <a:gd name="connsiteX90" fmla="*/ 207065 w 663359"/>
                <a:gd name="connsiteY90" fmla="*/ 382110 h 772478"/>
                <a:gd name="connsiteX91" fmla="*/ 373798 w 663359"/>
                <a:gd name="connsiteY91" fmla="*/ 334259 h 772478"/>
                <a:gd name="connsiteX92" fmla="*/ 370703 w 663359"/>
                <a:gd name="connsiteY92" fmla="*/ 351301 h 772478"/>
                <a:gd name="connsiteX93" fmla="*/ 370151 w 663359"/>
                <a:gd name="connsiteY93" fmla="*/ 355330 h 772478"/>
                <a:gd name="connsiteX94" fmla="*/ 369979 w 663359"/>
                <a:gd name="connsiteY94" fmla="*/ 355502 h 772478"/>
                <a:gd name="connsiteX95" fmla="*/ 367522 w 663359"/>
                <a:gd name="connsiteY95" fmla="*/ 357226 h 772478"/>
                <a:gd name="connsiteX96" fmla="*/ 360016 w 663359"/>
                <a:gd name="connsiteY96" fmla="*/ 359445 h 772478"/>
                <a:gd name="connsiteX97" fmla="*/ 358597 w 663359"/>
                <a:gd name="connsiteY97" fmla="*/ 360016 h 772478"/>
                <a:gd name="connsiteX98" fmla="*/ 351520 w 663359"/>
                <a:gd name="connsiteY98" fmla="*/ 377266 h 772478"/>
                <a:gd name="connsiteX99" fmla="*/ 347986 w 663359"/>
                <a:gd name="connsiteY99" fmla="*/ 386315 h 772478"/>
                <a:gd name="connsiteX100" fmla="*/ 347948 w 663359"/>
                <a:gd name="connsiteY100" fmla="*/ 386629 h 772478"/>
                <a:gd name="connsiteX101" fmla="*/ 348596 w 663359"/>
                <a:gd name="connsiteY101" fmla="*/ 387791 h 772478"/>
                <a:gd name="connsiteX102" fmla="*/ 369675 w 663359"/>
                <a:gd name="connsiteY102" fmla="*/ 391354 h 772478"/>
                <a:gd name="connsiteX103" fmla="*/ 371256 w 663359"/>
                <a:gd name="connsiteY103" fmla="*/ 394440 h 772478"/>
                <a:gd name="connsiteX104" fmla="*/ 371818 w 663359"/>
                <a:gd name="connsiteY104" fmla="*/ 396545 h 772478"/>
                <a:gd name="connsiteX105" fmla="*/ 371818 w 663359"/>
                <a:gd name="connsiteY105" fmla="*/ 402679 h 772478"/>
                <a:gd name="connsiteX106" fmla="*/ 367227 w 663359"/>
                <a:gd name="connsiteY106" fmla="*/ 409861 h 772478"/>
                <a:gd name="connsiteX107" fmla="*/ 367228 w 663359"/>
                <a:gd name="connsiteY107" fmla="*/ 409861 h 772478"/>
                <a:gd name="connsiteX108" fmla="*/ 371819 w 663359"/>
                <a:gd name="connsiteY108" fmla="*/ 402679 h 772478"/>
                <a:gd name="connsiteX109" fmla="*/ 371819 w 663359"/>
                <a:gd name="connsiteY109" fmla="*/ 396545 h 772478"/>
                <a:gd name="connsiteX110" fmla="*/ 371257 w 663359"/>
                <a:gd name="connsiteY110" fmla="*/ 394440 h 772478"/>
                <a:gd name="connsiteX111" fmla="*/ 369676 w 663359"/>
                <a:gd name="connsiteY111" fmla="*/ 391354 h 772478"/>
                <a:gd name="connsiteX112" fmla="*/ 348597 w 663359"/>
                <a:gd name="connsiteY112" fmla="*/ 387791 h 772478"/>
                <a:gd name="connsiteX113" fmla="*/ 347949 w 663359"/>
                <a:gd name="connsiteY113" fmla="*/ 386629 h 772478"/>
                <a:gd name="connsiteX114" fmla="*/ 347987 w 663359"/>
                <a:gd name="connsiteY114" fmla="*/ 386315 h 772478"/>
                <a:gd name="connsiteX115" fmla="*/ 351521 w 663359"/>
                <a:gd name="connsiteY115" fmla="*/ 377266 h 772478"/>
                <a:gd name="connsiteX116" fmla="*/ 358598 w 663359"/>
                <a:gd name="connsiteY116" fmla="*/ 360016 h 772478"/>
                <a:gd name="connsiteX117" fmla="*/ 360017 w 663359"/>
                <a:gd name="connsiteY117" fmla="*/ 359445 h 772478"/>
                <a:gd name="connsiteX118" fmla="*/ 367523 w 663359"/>
                <a:gd name="connsiteY118" fmla="*/ 357226 h 772478"/>
                <a:gd name="connsiteX119" fmla="*/ 369980 w 663359"/>
                <a:gd name="connsiteY119" fmla="*/ 355502 h 772478"/>
                <a:gd name="connsiteX120" fmla="*/ 370152 w 663359"/>
                <a:gd name="connsiteY120" fmla="*/ 355330 h 772478"/>
                <a:gd name="connsiteX121" fmla="*/ 370704 w 663359"/>
                <a:gd name="connsiteY121" fmla="*/ 351301 h 772478"/>
                <a:gd name="connsiteX122" fmla="*/ 399213 w 663359"/>
                <a:gd name="connsiteY122" fmla="*/ 359531 h 772478"/>
                <a:gd name="connsiteX123" fmla="*/ 406106 w 663359"/>
                <a:gd name="connsiteY123" fmla="*/ 364242 h 772478"/>
                <a:gd name="connsiteX124" fmla="*/ 399212 w 663359"/>
                <a:gd name="connsiteY124" fmla="*/ 359530 h 772478"/>
                <a:gd name="connsiteX125" fmla="*/ 370704 w 663359"/>
                <a:gd name="connsiteY125" fmla="*/ 351301 h 772478"/>
                <a:gd name="connsiteX126" fmla="*/ 358988 w 663359"/>
                <a:gd name="connsiteY126" fmla="*/ 285569 h 772478"/>
                <a:gd name="connsiteX127" fmla="*/ 356063 w 663359"/>
                <a:gd name="connsiteY127" fmla="*/ 302524 h 772478"/>
                <a:gd name="connsiteX128" fmla="*/ 356368 w 663359"/>
                <a:gd name="connsiteY128" fmla="*/ 307334 h 772478"/>
                <a:gd name="connsiteX129" fmla="*/ 373666 w 663359"/>
                <a:gd name="connsiteY129" fmla="*/ 310382 h 772478"/>
                <a:gd name="connsiteX130" fmla="*/ 377657 w 663359"/>
                <a:gd name="connsiteY130" fmla="*/ 311067 h 772478"/>
                <a:gd name="connsiteX131" fmla="*/ 373666 w 663359"/>
                <a:gd name="connsiteY131" fmla="*/ 310381 h 772478"/>
                <a:gd name="connsiteX132" fmla="*/ 356368 w 663359"/>
                <a:gd name="connsiteY132" fmla="*/ 307333 h 772478"/>
                <a:gd name="connsiteX133" fmla="*/ 356064 w 663359"/>
                <a:gd name="connsiteY133" fmla="*/ 302523 h 772478"/>
                <a:gd name="connsiteX134" fmla="*/ 219332 w 663359"/>
                <a:gd name="connsiteY134" fmla="*/ 192024 h 772478"/>
                <a:gd name="connsiteX135" fmla="*/ 217913 w 663359"/>
                <a:gd name="connsiteY135" fmla="*/ 192109 h 772478"/>
                <a:gd name="connsiteX136" fmla="*/ 217913 w 663359"/>
                <a:gd name="connsiteY136" fmla="*/ 192110 h 772478"/>
                <a:gd name="connsiteX137" fmla="*/ 219332 w 663359"/>
                <a:gd name="connsiteY137" fmla="*/ 192024 h 772478"/>
                <a:gd name="connsiteX138" fmla="*/ 220875 w 663359"/>
                <a:gd name="connsiteY138" fmla="*/ 192234 h 772478"/>
                <a:gd name="connsiteX139" fmla="*/ 224704 w 663359"/>
                <a:gd name="connsiteY139" fmla="*/ 193091 h 772478"/>
                <a:gd name="connsiteX140" fmla="*/ 233077 w 663359"/>
                <a:gd name="connsiteY140" fmla="*/ 197606 h 772478"/>
                <a:gd name="connsiteX141" fmla="*/ 249983 w 663359"/>
                <a:gd name="connsiteY141" fmla="*/ 214951 h 772478"/>
                <a:gd name="connsiteX142" fmla="*/ 298494 w 663359"/>
                <a:gd name="connsiteY142" fmla="*/ 245516 h 772478"/>
                <a:gd name="connsiteX143" fmla="*/ 307505 w 663359"/>
                <a:gd name="connsiteY143" fmla="*/ 255822 h 772478"/>
                <a:gd name="connsiteX144" fmla="*/ 303904 w 663359"/>
                <a:gd name="connsiteY144" fmla="*/ 277197 h 772478"/>
                <a:gd name="connsiteX145" fmla="*/ 331984 w 663359"/>
                <a:gd name="connsiteY145" fmla="*/ 281921 h 772478"/>
                <a:gd name="connsiteX146" fmla="*/ 303905 w 663359"/>
                <a:gd name="connsiteY146" fmla="*/ 277196 h 772478"/>
                <a:gd name="connsiteX147" fmla="*/ 307505 w 663359"/>
                <a:gd name="connsiteY147" fmla="*/ 255822 h 772478"/>
                <a:gd name="connsiteX148" fmla="*/ 298495 w 663359"/>
                <a:gd name="connsiteY148" fmla="*/ 245516 h 772478"/>
                <a:gd name="connsiteX149" fmla="*/ 249984 w 663359"/>
                <a:gd name="connsiteY149" fmla="*/ 214950 h 772478"/>
                <a:gd name="connsiteX150" fmla="*/ 233077 w 663359"/>
                <a:gd name="connsiteY150" fmla="*/ 197605 h 772478"/>
                <a:gd name="connsiteX151" fmla="*/ 224704 w 663359"/>
                <a:gd name="connsiteY151" fmla="*/ 193091 h 772478"/>
                <a:gd name="connsiteX152" fmla="*/ 220875 w 663359"/>
                <a:gd name="connsiteY152" fmla="*/ 192233 h 772478"/>
                <a:gd name="connsiteX153" fmla="*/ 182414 w 663359"/>
                <a:gd name="connsiteY153" fmla="*/ 0 h 772478"/>
                <a:gd name="connsiteX154" fmla="*/ 292656 w 663359"/>
                <a:gd name="connsiteY154" fmla="*/ 20517 h 772478"/>
                <a:gd name="connsiteX155" fmla="*/ 327089 w 663359"/>
                <a:gd name="connsiteY155" fmla="*/ 26622 h 772478"/>
                <a:gd name="connsiteX156" fmla="*/ 435312 w 663359"/>
                <a:gd name="connsiteY156" fmla="*/ 44862 h 772478"/>
                <a:gd name="connsiteX157" fmla="*/ 499062 w 663359"/>
                <a:gd name="connsiteY157" fmla="*/ 54864 h 772478"/>
                <a:gd name="connsiteX158" fmla="*/ 490796 w 663359"/>
                <a:gd name="connsiteY158" fmla="*/ 107708 h 772478"/>
                <a:gd name="connsiteX159" fmla="*/ 499063 w 663359"/>
                <a:gd name="connsiteY159" fmla="*/ 54864 h 772478"/>
                <a:gd name="connsiteX160" fmla="*/ 523666 w 663359"/>
                <a:gd name="connsiteY160" fmla="*/ 58588 h 772478"/>
                <a:gd name="connsiteX161" fmla="*/ 539372 w 663359"/>
                <a:gd name="connsiteY161" fmla="*/ 61684 h 772478"/>
                <a:gd name="connsiteX162" fmla="*/ 571186 w 663359"/>
                <a:gd name="connsiteY162" fmla="*/ 66494 h 772478"/>
                <a:gd name="connsiteX163" fmla="*/ 663359 w 663359"/>
                <a:gd name="connsiteY163" fmla="*/ 79591 h 772478"/>
                <a:gd name="connsiteX164" fmla="*/ 646405 w 663359"/>
                <a:gd name="connsiteY164" fmla="*/ 201759 h 772478"/>
                <a:gd name="connsiteX165" fmla="*/ 622316 w 663359"/>
                <a:gd name="connsiteY165" fmla="*/ 376066 h 772478"/>
                <a:gd name="connsiteX166" fmla="*/ 608714 w 663359"/>
                <a:gd name="connsiteY166" fmla="*/ 474031 h 772478"/>
                <a:gd name="connsiteX167" fmla="*/ 585787 w 663359"/>
                <a:gd name="connsiteY167" fmla="*/ 639137 h 772478"/>
                <a:gd name="connsiteX168" fmla="*/ 585788 w 663359"/>
                <a:gd name="connsiteY168" fmla="*/ 639137 h 772478"/>
                <a:gd name="connsiteX169" fmla="*/ 567109 w 663359"/>
                <a:gd name="connsiteY169" fmla="*/ 772478 h 772478"/>
                <a:gd name="connsiteX170" fmla="*/ 528047 w 663359"/>
                <a:gd name="connsiteY170" fmla="*/ 766820 h 772478"/>
                <a:gd name="connsiteX171" fmla="*/ 420929 w 663359"/>
                <a:gd name="connsiteY171" fmla="*/ 751103 h 772478"/>
                <a:gd name="connsiteX172" fmla="*/ 367437 w 663359"/>
                <a:gd name="connsiteY172" fmla="*/ 742816 h 772478"/>
                <a:gd name="connsiteX173" fmla="*/ 355035 w 663359"/>
                <a:gd name="connsiteY173" fmla="*/ 739939 h 772478"/>
                <a:gd name="connsiteX174" fmla="*/ 328975 w 663359"/>
                <a:gd name="connsiteY174" fmla="*/ 724995 h 772478"/>
                <a:gd name="connsiteX175" fmla="*/ 330861 w 663359"/>
                <a:gd name="connsiteY175" fmla="*/ 713412 h 772478"/>
                <a:gd name="connsiteX176" fmla="*/ 330860 w 663359"/>
                <a:gd name="connsiteY176" fmla="*/ 713412 h 772478"/>
                <a:gd name="connsiteX177" fmla="*/ 328974 w 663359"/>
                <a:gd name="connsiteY177" fmla="*/ 724995 h 772478"/>
                <a:gd name="connsiteX178" fmla="*/ 324040 w 663359"/>
                <a:gd name="connsiteY178" fmla="*/ 722175 h 772478"/>
                <a:gd name="connsiteX179" fmla="*/ 308372 w 663359"/>
                <a:gd name="connsiteY179" fmla="*/ 713108 h 772478"/>
                <a:gd name="connsiteX180" fmla="*/ 184432 w 663359"/>
                <a:gd name="connsiteY180" fmla="*/ 641632 h 772478"/>
                <a:gd name="connsiteX181" fmla="*/ 159620 w 663359"/>
                <a:gd name="connsiteY181" fmla="*/ 627516 h 772478"/>
                <a:gd name="connsiteX182" fmla="*/ 139865 w 663359"/>
                <a:gd name="connsiteY182" fmla="*/ 615657 h 772478"/>
                <a:gd name="connsiteX183" fmla="*/ 139865 w 663359"/>
                <a:gd name="connsiteY183" fmla="*/ 615658 h 772478"/>
                <a:gd name="connsiteX184" fmla="*/ 138151 w 663359"/>
                <a:gd name="connsiteY184" fmla="*/ 614591 h 772478"/>
                <a:gd name="connsiteX185" fmla="*/ 0 w 663359"/>
                <a:gd name="connsiteY185" fmla="*/ 531562 h 772478"/>
                <a:gd name="connsiteX186" fmla="*/ 3400 w 663359"/>
                <a:gd name="connsiteY186" fmla="*/ 516788 h 772478"/>
                <a:gd name="connsiteX187" fmla="*/ 3696 w 663359"/>
                <a:gd name="connsiteY187" fmla="*/ 516322 h 772478"/>
                <a:gd name="connsiteX188" fmla="*/ 4591 w 663359"/>
                <a:gd name="connsiteY188" fmla="*/ 516017 h 772478"/>
                <a:gd name="connsiteX189" fmla="*/ 6353 w 663359"/>
                <a:gd name="connsiteY189" fmla="*/ 516407 h 772478"/>
                <a:gd name="connsiteX190" fmla="*/ 10735 w 663359"/>
                <a:gd name="connsiteY190" fmla="*/ 512369 h 772478"/>
                <a:gd name="connsiteX191" fmla="*/ 14897 w 663359"/>
                <a:gd name="connsiteY191" fmla="*/ 506320 h 772478"/>
                <a:gd name="connsiteX192" fmla="*/ 25679 w 663359"/>
                <a:gd name="connsiteY192" fmla="*/ 507130 h 772478"/>
                <a:gd name="connsiteX193" fmla="*/ 39929 w 663359"/>
                <a:gd name="connsiteY193" fmla="*/ 498291 h 772478"/>
                <a:gd name="connsiteX194" fmla="*/ 44387 w 663359"/>
                <a:gd name="connsiteY194" fmla="*/ 492023 h 772478"/>
                <a:gd name="connsiteX195" fmla="*/ 44387 w 663359"/>
                <a:gd name="connsiteY195" fmla="*/ 491976 h 772478"/>
                <a:gd name="connsiteX196" fmla="*/ 45291 w 663359"/>
                <a:gd name="connsiteY196" fmla="*/ 488842 h 772478"/>
                <a:gd name="connsiteX197" fmla="*/ 46282 w 663359"/>
                <a:gd name="connsiteY197" fmla="*/ 480765 h 772478"/>
                <a:gd name="connsiteX198" fmla="*/ 43234 w 663359"/>
                <a:gd name="connsiteY198" fmla="*/ 473650 h 772478"/>
                <a:gd name="connsiteX199" fmla="*/ 42939 w 663359"/>
                <a:gd name="connsiteY199" fmla="*/ 473345 h 772478"/>
                <a:gd name="connsiteX200" fmla="*/ 42634 w 663359"/>
                <a:gd name="connsiteY200" fmla="*/ 473002 h 772478"/>
                <a:gd name="connsiteX201" fmla="*/ 57407 w 663359"/>
                <a:gd name="connsiteY201" fmla="*/ 475926 h 772478"/>
                <a:gd name="connsiteX202" fmla="*/ 67789 w 663359"/>
                <a:gd name="connsiteY202" fmla="*/ 477679 h 772478"/>
                <a:gd name="connsiteX203" fmla="*/ 67789 w 663359"/>
                <a:gd name="connsiteY203" fmla="*/ 477678 h 772478"/>
                <a:gd name="connsiteX204" fmla="*/ 57408 w 663359"/>
                <a:gd name="connsiteY204" fmla="*/ 475926 h 772478"/>
                <a:gd name="connsiteX205" fmla="*/ 42635 w 663359"/>
                <a:gd name="connsiteY205" fmla="*/ 473002 h 772478"/>
                <a:gd name="connsiteX206" fmla="*/ 33700 w 663359"/>
                <a:gd name="connsiteY206" fmla="*/ 471506 h 772478"/>
                <a:gd name="connsiteX207" fmla="*/ 32033 w 663359"/>
                <a:gd name="connsiteY207" fmla="*/ 470773 h 772478"/>
                <a:gd name="connsiteX208" fmla="*/ 27299 w 663359"/>
                <a:gd name="connsiteY208" fmla="*/ 467458 h 772478"/>
                <a:gd name="connsiteX209" fmla="*/ 25156 w 663359"/>
                <a:gd name="connsiteY209" fmla="*/ 461752 h 772478"/>
                <a:gd name="connsiteX210" fmla="*/ 25080 w 663359"/>
                <a:gd name="connsiteY210" fmla="*/ 461543 h 772478"/>
                <a:gd name="connsiteX211" fmla="*/ 31128 w 663359"/>
                <a:gd name="connsiteY211" fmla="*/ 424281 h 772478"/>
                <a:gd name="connsiteX212" fmla="*/ 41425 w 663359"/>
                <a:gd name="connsiteY212" fmla="*/ 421738 h 772478"/>
                <a:gd name="connsiteX213" fmla="*/ 53788 w 663359"/>
                <a:gd name="connsiteY213" fmla="*/ 407146 h 772478"/>
                <a:gd name="connsiteX214" fmla="*/ 57789 w 663359"/>
                <a:gd name="connsiteY214" fmla="*/ 393239 h 772478"/>
                <a:gd name="connsiteX215" fmla="*/ 60704 w 663359"/>
                <a:gd name="connsiteY215" fmla="*/ 378685 h 772478"/>
                <a:gd name="connsiteX216" fmla="*/ 61265 w 663359"/>
                <a:gd name="connsiteY216" fmla="*/ 374694 h 772478"/>
                <a:gd name="connsiteX217" fmla="*/ 63885 w 663359"/>
                <a:gd name="connsiteY217" fmla="*/ 365293 h 772478"/>
                <a:gd name="connsiteX218" fmla="*/ 66761 w 663359"/>
                <a:gd name="connsiteY218" fmla="*/ 360311 h 772478"/>
                <a:gd name="connsiteX219" fmla="*/ 75991 w 663359"/>
                <a:gd name="connsiteY219" fmla="*/ 347262 h 772478"/>
                <a:gd name="connsiteX220" fmla="*/ 88650 w 663359"/>
                <a:gd name="connsiteY220" fmla="*/ 342414 h 772478"/>
                <a:gd name="connsiteX221" fmla="*/ 97327 w 663359"/>
                <a:gd name="connsiteY221" fmla="*/ 338851 h 772478"/>
                <a:gd name="connsiteX222" fmla="*/ 110205 w 663359"/>
                <a:gd name="connsiteY222" fmla="*/ 331422 h 772478"/>
                <a:gd name="connsiteX223" fmla="*/ 110424 w 663359"/>
                <a:gd name="connsiteY223" fmla="*/ 331250 h 772478"/>
                <a:gd name="connsiteX224" fmla="*/ 110767 w 663359"/>
                <a:gd name="connsiteY224" fmla="*/ 325928 h 772478"/>
                <a:gd name="connsiteX225" fmla="*/ 110766 w 663359"/>
                <a:gd name="connsiteY225" fmla="*/ 325927 h 772478"/>
                <a:gd name="connsiteX226" fmla="*/ 106042 w 663359"/>
                <a:gd name="connsiteY226" fmla="*/ 317668 h 772478"/>
                <a:gd name="connsiteX227" fmla="*/ 100584 w 663359"/>
                <a:gd name="connsiteY227" fmla="*/ 311591 h 772478"/>
                <a:gd name="connsiteX228" fmla="*/ 94317 w 663359"/>
                <a:gd name="connsiteY228" fmla="*/ 304076 h 772478"/>
                <a:gd name="connsiteX229" fmla="*/ 87973 w 663359"/>
                <a:gd name="connsiteY229" fmla="*/ 277368 h 772478"/>
                <a:gd name="connsiteX230" fmla="*/ 87630 w 663359"/>
                <a:gd name="connsiteY230" fmla="*/ 272425 h 772478"/>
                <a:gd name="connsiteX231" fmla="*/ 80801 w 663359"/>
                <a:gd name="connsiteY231" fmla="*/ 261699 h 772478"/>
                <a:gd name="connsiteX232" fmla="*/ 75391 w 663359"/>
                <a:gd name="connsiteY232" fmla="*/ 247622 h 772478"/>
                <a:gd name="connsiteX233" fmla="*/ 75305 w 663359"/>
                <a:gd name="connsiteY233" fmla="*/ 246974 h 772478"/>
                <a:gd name="connsiteX234" fmla="*/ 75476 w 663359"/>
                <a:gd name="connsiteY234" fmla="*/ 245259 h 772478"/>
                <a:gd name="connsiteX235" fmla="*/ 78563 w 663359"/>
                <a:gd name="connsiteY235" fmla="*/ 231600 h 772478"/>
                <a:gd name="connsiteX236" fmla="*/ 87754 w 663359"/>
                <a:gd name="connsiteY236" fmla="*/ 216237 h 772478"/>
                <a:gd name="connsiteX237" fmla="*/ 88649 w 663359"/>
                <a:gd name="connsiteY237" fmla="*/ 213312 h 772478"/>
                <a:gd name="connsiteX238" fmla="*/ 89173 w 663359"/>
                <a:gd name="connsiteY238" fmla="*/ 210865 h 772478"/>
                <a:gd name="connsiteX239" fmla="*/ 89297 w 663359"/>
                <a:gd name="connsiteY239" fmla="*/ 208121 h 772478"/>
                <a:gd name="connsiteX240" fmla="*/ 89983 w 663359"/>
                <a:gd name="connsiteY240" fmla="*/ 193139 h 772478"/>
                <a:gd name="connsiteX241" fmla="*/ 89850 w 663359"/>
                <a:gd name="connsiteY241" fmla="*/ 189529 h 772478"/>
                <a:gd name="connsiteX242" fmla="*/ 88954 w 663359"/>
                <a:gd name="connsiteY242" fmla="*/ 182328 h 772478"/>
                <a:gd name="connsiteX243" fmla="*/ 87668 w 663359"/>
                <a:gd name="connsiteY243" fmla="*/ 167135 h 772478"/>
                <a:gd name="connsiteX244" fmla="*/ 88869 w 663359"/>
                <a:gd name="connsiteY244" fmla="*/ 145618 h 772478"/>
                <a:gd name="connsiteX245" fmla="*/ 91526 w 663359"/>
                <a:gd name="connsiteY245" fmla="*/ 110423 h 772478"/>
                <a:gd name="connsiteX246" fmla="*/ 92774 w 663359"/>
                <a:gd name="connsiteY246" fmla="*/ 98403 h 772478"/>
                <a:gd name="connsiteX247" fmla="*/ 92859 w 663359"/>
                <a:gd name="connsiteY247" fmla="*/ 97622 h 772478"/>
                <a:gd name="connsiteX248" fmla="*/ 94193 w 663359"/>
                <a:gd name="connsiteY248" fmla="*/ 96422 h 772478"/>
                <a:gd name="connsiteX249" fmla="*/ 95174 w 663359"/>
                <a:gd name="connsiteY249" fmla="*/ 95907 h 772478"/>
                <a:gd name="connsiteX250" fmla="*/ 106166 w 663359"/>
                <a:gd name="connsiteY250" fmla="*/ 93326 h 772478"/>
                <a:gd name="connsiteX251" fmla="*/ 112186 w 663359"/>
                <a:gd name="connsiteY251" fmla="*/ 93326 h 772478"/>
                <a:gd name="connsiteX252" fmla="*/ 117844 w 663359"/>
                <a:gd name="connsiteY252" fmla="*/ 94488 h 772478"/>
                <a:gd name="connsiteX253" fmla="*/ 130340 w 663359"/>
                <a:gd name="connsiteY253" fmla="*/ 98174 h 772478"/>
                <a:gd name="connsiteX254" fmla="*/ 131674 w 663359"/>
                <a:gd name="connsiteY254" fmla="*/ 99422 h 772478"/>
                <a:gd name="connsiteX255" fmla="*/ 134589 w 663359"/>
                <a:gd name="connsiteY255" fmla="*/ 103546 h 772478"/>
                <a:gd name="connsiteX256" fmla="*/ 135789 w 663359"/>
                <a:gd name="connsiteY256" fmla="*/ 106556 h 772478"/>
                <a:gd name="connsiteX257" fmla="*/ 135960 w 663359"/>
                <a:gd name="connsiteY257" fmla="*/ 107499 h 772478"/>
                <a:gd name="connsiteX258" fmla="*/ 136008 w 663359"/>
                <a:gd name="connsiteY258" fmla="*/ 107756 h 772478"/>
                <a:gd name="connsiteX259" fmla="*/ 136093 w 663359"/>
                <a:gd name="connsiteY259" fmla="*/ 108785 h 772478"/>
                <a:gd name="connsiteX260" fmla="*/ 136779 w 663359"/>
                <a:gd name="connsiteY260" fmla="*/ 110843 h 772478"/>
                <a:gd name="connsiteX261" fmla="*/ 139056 w 663359"/>
                <a:gd name="connsiteY261" fmla="*/ 114453 h 772478"/>
                <a:gd name="connsiteX262" fmla="*/ 139913 w 663359"/>
                <a:gd name="connsiteY262" fmla="*/ 115348 h 772478"/>
                <a:gd name="connsiteX263" fmla="*/ 141161 w 663359"/>
                <a:gd name="connsiteY263" fmla="*/ 116300 h 772478"/>
                <a:gd name="connsiteX264" fmla="*/ 141675 w 663359"/>
                <a:gd name="connsiteY264" fmla="*/ 116424 h 772478"/>
                <a:gd name="connsiteX265" fmla="*/ 143609 w 663359"/>
                <a:gd name="connsiteY265" fmla="*/ 116643 h 772478"/>
                <a:gd name="connsiteX266" fmla="*/ 149571 w 663359"/>
                <a:gd name="connsiteY266" fmla="*/ 116777 h 772478"/>
                <a:gd name="connsiteX267" fmla="*/ 149657 w 663359"/>
                <a:gd name="connsiteY267" fmla="*/ 116729 h 772478"/>
                <a:gd name="connsiteX268" fmla="*/ 150000 w 663359"/>
                <a:gd name="connsiteY268" fmla="*/ 116538 h 772478"/>
                <a:gd name="connsiteX269" fmla="*/ 150171 w 663359"/>
                <a:gd name="connsiteY269" fmla="*/ 116424 h 772478"/>
                <a:gd name="connsiteX270" fmla="*/ 151505 w 663359"/>
                <a:gd name="connsiteY270" fmla="*/ 114919 h 772478"/>
                <a:gd name="connsiteX271" fmla="*/ 163954 w 663359"/>
                <a:gd name="connsiteY271" fmla="*/ 98098 h 772478"/>
                <a:gd name="connsiteX272" fmla="*/ 168117 w 663359"/>
                <a:gd name="connsiteY272" fmla="*/ 76505 h 772478"/>
                <a:gd name="connsiteX273" fmla="*/ 170479 w 663359"/>
                <a:gd name="connsiteY273" fmla="*/ 64132 h 772478"/>
                <a:gd name="connsiteX274" fmla="*/ 174384 w 663359"/>
                <a:gd name="connsiteY274" fmla="*/ 41843 h 772478"/>
                <a:gd name="connsiteX275" fmla="*/ 174860 w 663359"/>
                <a:gd name="connsiteY275" fmla="*/ 39376 h 772478"/>
                <a:gd name="connsiteX276" fmla="*/ 178718 w 663359"/>
                <a:gd name="connsiteY276" fmla="*/ 19145 h 772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Lst>
              <a:rect l="l" t="t" r="r" b="b"/>
              <a:pathLst>
                <a:path w="663359" h="772478">
                  <a:moveTo>
                    <a:pt x="355768" y="691943"/>
                  </a:moveTo>
                  <a:lnTo>
                    <a:pt x="351815" y="716756"/>
                  </a:lnTo>
                  <a:lnTo>
                    <a:pt x="351816" y="716756"/>
                  </a:lnTo>
                  <a:lnTo>
                    <a:pt x="355769" y="691943"/>
                  </a:lnTo>
                  <a:close/>
                  <a:moveTo>
                    <a:pt x="569326" y="623859"/>
                  </a:moveTo>
                  <a:lnTo>
                    <a:pt x="569300" y="624068"/>
                  </a:lnTo>
                  <a:lnTo>
                    <a:pt x="569300" y="624068"/>
                  </a:lnTo>
                  <a:close/>
                  <a:moveTo>
                    <a:pt x="248607" y="576509"/>
                  </a:moveTo>
                  <a:lnTo>
                    <a:pt x="265185" y="579434"/>
                  </a:lnTo>
                  <a:lnTo>
                    <a:pt x="306829" y="586463"/>
                  </a:lnTo>
                  <a:lnTo>
                    <a:pt x="329660" y="590978"/>
                  </a:lnTo>
                  <a:lnTo>
                    <a:pt x="368255" y="597284"/>
                  </a:lnTo>
                  <a:lnTo>
                    <a:pt x="371646" y="597788"/>
                  </a:lnTo>
                  <a:lnTo>
                    <a:pt x="387744" y="599427"/>
                  </a:lnTo>
                  <a:lnTo>
                    <a:pt x="419690" y="603856"/>
                  </a:lnTo>
                  <a:lnTo>
                    <a:pt x="443893" y="607590"/>
                  </a:lnTo>
                  <a:lnTo>
                    <a:pt x="442227" y="618143"/>
                  </a:lnTo>
                  <a:lnTo>
                    <a:pt x="429215" y="702859"/>
                  </a:lnTo>
                  <a:lnTo>
                    <a:pt x="429216" y="702859"/>
                  </a:lnTo>
                  <a:lnTo>
                    <a:pt x="442227" y="618144"/>
                  </a:lnTo>
                  <a:lnTo>
                    <a:pt x="470945" y="622611"/>
                  </a:lnTo>
                  <a:lnTo>
                    <a:pt x="546459" y="633517"/>
                  </a:lnTo>
                  <a:lnTo>
                    <a:pt x="578996" y="638242"/>
                  </a:lnTo>
                  <a:lnTo>
                    <a:pt x="578995" y="638241"/>
                  </a:lnTo>
                  <a:lnTo>
                    <a:pt x="546459" y="633517"/>
                  </a:lnTo>
                  <a:lnTo>
                    <a:pt x="470945" y="622610"/>
                  </a:lnTo>
                  <a:lnTo>
                    <a:pt x="442227" y="618143"/>
                  </a:lnTo>
                  <a:lnTo>
                    <a:pt x="443894" y="607590"/>
                  </a:lnTo>
                  <a:lnTo>
                    <a:pt x="419691" y="603856"/>
                  </a:lnTo>
                  <a:lnTo>
                    <a:pt x="387744" y="599427"/>
                  </a:lnTo>
                  <a:lnTo>
                    <a:pt x="371647" y="597788"/>
                  </a:lnTo>
                  <a:lnTo>
                    <a:pt x="368256" y="597284"/>
                  </a:lnTo>
                  <a:lnTo>
                    <a:pt x="329661" y="590978"/>
                  </a:lnTo>
                  <a:lnTo>
                    <a:pt x="306829" y="586463"/>
                  </a:lnTo>
                  <a:lnTo>
                    <a:pt x="265186" y="579434"/>
                  </a:lnTo>
                  <a:close/>
                  <a:moveTo>
                    <a:pt x="561356" y="483013"/>
                  </a:moveTo>
                  <a:lnTo>
                    <a:pt x="551307" y="553154"/>
                  </a:lnTo>
                  <a:lnTo>
                    <a:pt x="551307" y="553154"/>
                  </a:lnTo>
                  <a:lnTo>
                    <a:pt x="561356" y="483013"/>
                  </a:lnTo>
                  <a:close/>
                  <a:moveTo>
                    <a:pt x="347910" y="473431"/>
                  </a:moveTo>
                  <a:lnTo>
                    <a:pt x="345767" y="483984"/>
                  </a:lnTo>
                  <a:lnTo>
                    <a:pt x="342452" y="505120"/>
                  </a:lnTo>
                  <a:lnTo>
                    <a:pt x="342453" y="505120"/>
                  </a:lnTo>
                  <a:lnTo>
                    <a:pt x="345767" y="483984"/>
                  </a:lnTo>
                  <a:lnTo>
                    <a:pt x="347911" y="473431"/>
                  </a:lnTo>
                  <a:close/>
                  <a:moveTo>
                    <a:pt x="395041" y="454676"/>
                  </a:moveTo>
                  <a:lnTo>
                    <a:pt x="395040" y="454677"/>
                  </a:lnTo>
                  <a:lnTo>
                    <a:pt x="402346" y="482279"/>
                  </a:lnTo>
                  <a:lnTo>
                    <a:pt x="404403" y="490223"/>
                  </a:lnTo>
                  <a:lnTo>
                    <a:pt x="406680" y="500129"/>
                  </a:lnTo>
                  <a:lnTo>
                    <a:pt x="407575" y="510054"/>
                  </a:lnTo>
                  <a:lnTo>
                    <a:pt x="419043" y="545029"/>
                  </a:lnTo>
                  <a:lnTo>
                    <a:pt x="419044" y="545029"/>
                  </a:lnTo>
                  <a:lnTo>
                    <a:pt x="407576" y="510054"/>
                  </a:lnTo>
                  <a:lnTo>
                    <a:pt x="406680" y="500129"/>
                  </a:lnTo>
                  <a:lnTo>
                    <a:pt x="404404" y="490223"/>
                  </a:lnTo>
                  <a:lnTo>
                    <a:pt x="402346" y="482279"/>
                  </a:lnTo>
                  <a:close/>
                  <a:moveTo>
                    <a:pt x="78096" y="425176"/>
                  </a:moveTo>
                  <a:lnTo>
                    <a:pt x="78096" y="425177"/>
                  </a:lnTo>
                  <a:lnTo>
                    <a:pt x="109175" y="431016"/>
                  </a:lnTo>
                  <a:lnTo>
                    <a:pt x="107156" y="441579"/>
                  </a:lnTo>
                  <a:lnTo>
                    <a:pt x="169775" y="453378"/>
                  </a:lnTo>
                  <a:lnTo>
                    <a:pt x="169775" y="453377"/>
                  </a:lnTo>
                  <a:lnTo>
                    <a:pt x="107157" y="441579"/>
                  </a:lnTo>
                  <a:lnTo>
                    <a:pt x="109176" y="431015"/>
                  </a:lnTo>
                  <a:close/>
                  <a:moveTo>
                    <a:pt x="441783" y="420984"/>
                  </a:moveTo>
                  <a:lnTo>
                    <a:pt x="441665" y="421738"/>
                  </a:lnTo>
                  <a:lnTo>
                    <a:pt x="441665" y="421738"/>
                  </a:lnTo>
                  <a:close/>
                  <a:moveTo>
                    <a:pt x="372504" y="410928"/>
                  </a:moveTo>
                  <a:lnTo>
                    <a:pt x="373113" y="412766"/>
                  </a:lnTo>
                  <a:lnTo>
                    <a:pt x="374437" y="434578"/>
                  </a:lnTo>
                  <a:lnTo>
                    <a:pt x="389506" y="458524"/>
                  </a:lnTo>
                  <a:lnTo>
                    <a:pt x="389507" y="458524"/>
                  </a:lnTo>
                  <a:lnTo>
                    <a:pt x="374438" y="434578"/>
                  </a:lnTo>
                  <a:lnTo>
                    <a:pt x="373114" y="412766"/>
                  </a:lnTo>
                  <a:close/>
                  <a:moveTo>
                    <a:pt x="370190" y="409546"/>
                  </a:moveTo>
                  <a:lnTo>
                    <a:pt x="367541" y="409828"/>
                  </a:lnTo>
                  <a:lnTo>
                    <a:pt x="370189" y="409547"/>
                  </a:lnTo>
                  <a:lnTo>
                    <a:pt x="372247" y="410489"/>
                  </a:lnTo>
                  <a:close/>
                  <a:moveTo>
                    <a:pt x="301457" y="392801"/>
                  </a:moveTo>
                  <a:lnTo>
                    <a:pt x="297294" y="399155"/>
                  </a:lnTo>
                  <a:lnTo>
                    <a:pt x="301457" y="392802"/>
                  </a:lnTo>
                  <a:lnTo>
                    <a:pt x="302914" y="393202"/>
                  </a:lnTo>
                  <a:close/>
                  <a:moveTo>
                    <a:pt x="433673" y="384402"/>
                  </a:moveTo>
                  <a:lnTo>
                    <a:pt x="437208" y="387182"/>
                  </a:lnTo>
                  <a:lnTo>
                    <a:pt x="446689" y="389629"/>
                  </a:lnTo>
                  <a:lnTo>
                    <a:pt x="446689" y="389628"/>
                  </a:lnTo>
                  <a:lnTo>
                    <a:pt x="437207" y="387181"/>
                  </a:lnTo>
                  <a:close/>
                  <a:moveTo>
                    <a:pt x="183700" y="377914"/>
                  </a:moveTo>
                  <a:lnTo>
                    <a:pt x="183700" y="377914"/>
                  </a:lnTo>
                  <a:lnTo>
                    <a:pt x="207065" y="382110"/>
                  </a:lnTo>
                  <a:close/>
                  <a:moveTo>
                    <a:pt x="373798" y="334259"/>
                  </a:moveTo>
                  <a:lnTo>
                    <a:pt x="370703" y="351301"/>
                  </a:lnTo>
                  <a:lnTo>
                    <a:pt x="370151" y="355330"/>
                  </a:lnTo>
                  <a:lnTo>
                    <a:pt x="369979" y="355502"/>
                  </a:lnTo>
                  <a:lnTo>
                    <a:pt x="367522" y="357226"/>
                  </a:lnTo>
                  <a:lnTo>
                    <a:pt x="360016" y="359445"/>
                  </a:lnTo>
                  <a:lnTo>
                    <a:pt x="358597" y="360016"/>
                  </a:lnTo>
                  <a:lnTo>
                    <a:pt x="351520" y="377266"/>
                  </a:lnTo>
                  <a:lnTo>
                    <a:pt x="347986" y="386315"/>
                  </a:lnTo>
                  <a:lnTo>
                    <a:pt x="347948" y="386629"/>
                  </a:lnTo>
                  <a:lnTo>
                    <a:pt x="348596" y="387791"/>
                  </a:lnTo>
                  <a:lnTo>
                    <a:pt x="369675" y="391354"/>
                  </a:lnTo>
                  <a:lnTo>
                    <a:pt x="371256" y="394440"/>
                  </a:lnTo>
                  <a:lnTo>
                    <a:pt x="371818" y="396545"/>
                  </a:lnTo>
                  <a:lnTo>
                    <a:pt x="371818" y="402679"/>
                  </a:lnTo>
                  <a:lnTo>
                    <a:pt x="367227" y="409861"/>
                  </a:lnTo>
                  <a:lnTo>
                    <a:pt x="367228" y="409861"/>
                  </a:lnTo>
                  <a:lnTo>
                    <a:pt x="371819" y="402679"/>
                  </a:lnTo>
                  <a:lnTo>
                    <a:pt x="371819" y="396545"/>
                  </a:lnTo>
                  <a:lnTo>
                    <a:pt x="371257" y="394440"/>
                  </a:lnTo>
                  <a:lnTo>
                    <a:pt x="369676" y="391354"/>
                  </a:lnTo>
                  <a:lnTo>
                    <a:pt x="348597" y="387791"/>
                  </a:lnTo>
                  <a:lnTo>
                    <a:pt x="347949" y="386629"/>
                  </a:lnTo>
                  <a:lnTo>
                    <a:pt x="347987" y="386315"/>
                  </a:lnTo>
                  <a:lnTo>
                    <a:pt x="351521" y="377266"/>
                  </a:lnTo>
                  <a:lnTo>
                    <a:pt x="358598" y="360016"/>
                  </a:lnTo>
                  <a:lnTo>
                    <a:pt x="360017" y="359445"/>
                  </a:lnTo>
                  <a:lnTo>
                    <a:pt x="367523" y="357226"/>
                  </a:lnTo>
                  <a:lnTo>
                    <a:pt x="369980" y="355502"/>
                  </a:lnTo>
                  <a:lnTo>
                    <a:pt x="370152" y="355330"/>
                  </a:lnTo>
                  <a:lnTo>
                    <a:pt x="370704" y="351301"/>
                  </a:lnTo>
                  <a:lnTo>
                    <a:pt x="399213" y="359531"/>
                  </a:lnTo>
                  <a:lnTo>
                    <a:pt x="406106" y="364242"/>
                  </a:lnTo>
                  <a:lnTo>
                    <a:pt x="399212" y="359530"/>
                  </a:lnTo>
                  <a:lnTo>
                    <a:pt x="370704" y="351301"/>
                  </a:lnTo>
                  <a:close/>
                  <a:moveTo>
                    <a:pt x="358988" y="285569"/>
                  </a:moveTo>
                  <a:lnTo>
                    <a:pt x="356063" y="302524"/>
                  </a:lnTo>
                  <a:lnTo>
                    <a:pt x="356368" y="307334"/>
                  </a:lnTo>
                  <a:lnTo>
                    <a:pt x="373666" y="310382"/>
                  </a:lnTo>
                  <a:lnTo>
                    <a:pt x="377657" y="311067"/>
                  </a:lnTo>
                  <a:lnTo>
                    <a:pt x="373666" y="310381"/>
                  </a:lnTo>
                  <a:lnTo>
                    <a:pt x="356368" y="307333"/>
                  </a:lnTo>
                  <a:lnTo>
                    <a:pt x="356064" y="302523"/>
                  </a:lnTo>
                  <a:close/>
                  <a:moveTo>
                    <a:pt x="219332" y="192024"/>
                  </a:moveTo>
                  <a:lnTo>
                    <a:pt x="217913" y="192109"/>
                  </a:lnTo>
                  <a:lnTo>
                    <a:pt x="217913" y="192110"/>
                  </a:lnTo>
                  <a:lnTo>
                    <a:pt x="219332" y="192024"/>
                  </a:lnTo>
                  <a:lnTo>
                    <a:pt x="220875" y="192234"/>
                  </a:lnTo>
                  <a:lnTo>
                    <a:pt x="224704" y="193091"/>
                  </a:lnTo>
                  <a:lnTo>
                    <a:pt x="233077" y="197606"/>
                  </a:lnTo>
                  <a:lnTo>
                    <a:pt x="249983" y="214951"/>
                  </a:lnTo>
                  <a:lnTo>
                    <a:pt x="298494" y="245516"/>
                  </a:lnTo>
                  <a:lnTo>
                    <a:pt x="307505" y="255822"/>
                  </a:lnTo>
                  <a:lnTo>
                    <a:pt x="303904" y="277197"/>
                  </a:lnTo>
                  <a:lnTo>
                    <a:pt x="331984" y="281921"/>
                  </a:lnTo>
                  <a:lnTo>
                    <a:pt x="303905" y="277196"/>
                  </a:lnTo>
                  <a:lnTo>
                    <a:pt x="307505" y="255822"/>
                  </a:lnTo>
                  <a:lnTo>
                    <a:pt x="298495" y="245516"/>
                  </a:lnTo>
                  <a:lnTo>
                    <a:pt x="249984" y="214950"/>
                  </a:lnTo>
                  <a:lnTo>
                    <a:pt x="233077" y="197605"/>
                  </a:lnTo>
                  <a:lnTo>
                    <a:pt x="224704" y="193091"/>
                  </a:lnTo>
                  <a:lnTo>
                    <a:pt x="220875" y="192233"/>
                  </a:lnTo>
                  <a:close/>
                  <a:moveTo>
                    <a:pt x="182414" y="0"/>
                  </a:moveTo>
                  <a:lnTo>
                    <a:pt x="292656" y="20517"/>
                  </a:lnTo>
                  <a:lnTo>
                    <a:pt x="327089" y="26622"/>
                  </a:lnTo>
                  <a:lnTo>
                    <a:pt x="435312" y="44862"/>
                  </a:lnTo>
                  <a:lnTo>
                    <a:pt x="499062" y="54864"/>
                  </a:lnTo>
                  <a:lnTo>
                    <a:pt x="490796" y="107708"/>
                  </a:lnTo>
                  <a:lnTo>
                    <a:pt x="499063" y="54864"/>
                  </a:lnTo>
                  <a:lnTo>
                    <a:pt x="523666" y="58588"/>
                  </a:lnTo>
                  <a:lnTo>
                    <a:pt x="539372" y="61684"/>
                  </a:lnTo>
                  <a:lnTo>
                    <a:pt x="571186" y="66494"/>
                  </a:lnTo>
                  <a:lnTo>
                    <a:pt x="663359" y="79591"/>
                  </a:lnTo>
                  <a:lnTo>
                    <a:pt x="646405" y="201759"/>
                  </a:lnTo>
                  <a:lnTo>
                    <a:pt x="622316" y="376066"/>
                  </a:lnTo>
                  <a:lnTo>
                    <a:pt x="608714" y="474031"/>
                  </a:lnTo>
                  <a:lnTo>
                    <a:pt x="585787" y="639137"/>
                  </a:lnTo>
                  <a:lnTo>
                    <a:pt x="585788" y="639137"/>
                  </a:lnTo>
                  <a:lnTo>
                    <a:pt x="567109" y="772478"/>
                  </a:lnTo>
                  <a:lnTo>
                    <a:pt x="528047" y="766820"/>
                  </a:lnTo>
                  <a:lnTo>
                    <a:pt x="420929" y="751103"/>
                  </a:lnTo>
                  <a:lnTo>
                    <a:pt x="367437" y="742816"/>
                  </a:lnTo>
                  <a:lnTo>
                    <a:pt x="355035" y="739939"/>
                  </a:lnTo>
                  <a:lnTo>
                    <a:pt x="328975" y="724995"/>
                  </a:lnTo>
                  <a:lnTo>
                    <a:pt x="330861" y="713412"/>
                  </a:lnTo>
                  <a:lnTo>
                    <a:pt x="330860" y="713412"/>
                  </a:lnTo>
                  <a:lnTo>
                    <a:pt x="328974" y="724995"/>
                  </a:lnTo>
                  <a:lnTo>
                    <a:pt x="324040" y="722175"/>
                  </a:lnTo>
                  <a:lnTo>
                    <a:pt x="308372" y="713108"/>
                  </a:lnTo>
                  <a:lnTo>
                    <a:pt x="184432" y="641632"/>
                  </a:lnTo>
                  <a:lnTo>
                    <a:pt x="159620" y="627516"/>
                  </a:lnTo>
                  <a:lnTo>
                    <a:pt x="139865" y="615657"/>
                  </a:lnTo>
                  <a:lnTo>
                    <a:pt x="139865" y="615658"/>
                  </a:lnTo>
                  <a:lnTo>
                    <a:pt x="138151" y="614591"/>
                  </a:lnTo>
                  <a:lnTo>
                    <a:pt x="0" y="531562"/>
                  </a:lnTo>
                  <a:lnTo>
                    <a:pt x="3400" y="516788"/>
                  </a:lnTo>
                  <a:lnTo>
                    <a:pt x="3696" y="516322"/>
                  </a:lnTo>
                  <a:lnTo>
                    <a:pt x="4591" y="516017"/>
                  </a:lnTo>
                  <a:lnTo>
                    <a:pt x="6353" y="516407"/>
                  </a:lnTo>
                  <a:lnTo>
                    <a:pt x="10735" y="512369"/>
                  </a:lnTo>
                  <a:lnTo>
                    <a:pt x="14897" y="506320"/>
                  </a:lnTo>
                  <a:lnTo>
                    <a:pt x="25679" y="507130"/>
                  </a:lnTo>
                  <a:lnTo>
                    <a:pt x="39929" y="498291"/>
                  </a:lnTo>
                  <a:lnTo>
                    <a:pt x="44387" y="492023"/>
                  </a:lnTo>
                  <a:lnTo>
                    <a:pt x="44387" y="491976"/>
                  </a:lnTo>
                  <a:lnTo>
                    <a:pt x="45291" y="488842"/>
                  </a:lnTo>
                  <a:lnTo>
                    <a:pt x="46282" y="480765"/>
                  </a:lnTo>
                  <a:lnTo>
                    <a:pt x="43234" y="473650"/>
                  </a:lnTo>
                  <a:lnTo>
                    <a:pt x="42939" y="473345"/>
                  </a:lnTo>
                  <a:lnTo>
                    <a:pt x="42634" y="473002"/>
                  </a:lnTo>
                  <a:lnTo>
                    <a:pt x="57407" y="475926"/>
                  </a:lnTo>
                  <a:lnTo>
                    <a:pt x="67789" y="477679"/>
                  </a:lnTo>
                  <a:lnTo>
                    <a:pt x="67789" y="477678"/>
                  </a:lnTo>
                  <a:lnTo>
                    <a:pt x="57408" y="475926"/>
                  </a:lnTo>
                  <a:lnTo>
                    <a:pt x="42635" y="473002"/>
                  </a:lnTo>
                  <a:lnTo>
                    <a:pt x="33700" y="471506"/>
                  </a:lnTo>
                  <a:lnTo>
                    <a:pt x="32033" y="470773"/>
                  </a:lnTo>
                  <a:lnTo>
                    <a:pt x="27299" y="467458"/>
                  </a:lnTo>
                  <a:lnTo>
                    <a:pt x="25156" y="461752"/>
                  </a:lnTo>
                  <a:lnTo>
                    <a:pt x="25080" y="461543"/>
                  </a:lnTo>
                  <a:lnTo>
                    <a:pt x="31128" y="424281"/>
                  </a:lnTo>
                  <a:lnTo>
                    <a:pt x="41425" y="421738"/>
                  </a:lnTo>
                  <a:lnTo>
                    <a:pt x="53788" y="407146"/>
                  </a:lnTo>
                  <a:lnTo>
                    <a:pt x="57789" y="393239"/>
                  </a:lnTo>
                  <a:lnTo>
                    <a:pt x="60704" y="378685"/>
                  </a:lnTo>
                  <a:lnTo>
                    <a:pt x="61265" y="374694"/>
                  </a:lnTo>
                  <a:lnTo>
                    <a:pt x="63885" y="365293"/>
                  </a:lnTo>
                  <a:lnTo>
                    <a:pt x="66761" y="360311"/>
                  </a:lnTo>
                  <a:lnTo>
                    <a:pt x="75991" y="347262"/>
                  </a:lnTo>
                  <a:lnTo>
                    <a:pt x="88650" y="342414"/>
                  </a:lnTo>
                  <a:lnTo>
                    <a:pt x="97327" y="338851"/>
                  </a:lnTo>
                  <a:lnTo>
                    <a:pt x="110205" y="331422"/>
                  </a:lnTo>
                  <a:lnTo>
                    <a:pt x="110424" y="331250"/>
                  </a:lnTo>
                  <a:lnTo>
                    <a:pt x="110767" y="325928"/>
                  </a:lnTo>
                  <a:lnTo>
                    <a:pt x="110766" y="325927"/>
                  </a:lnTo>
                  <a:lnTo>
                    <a:pt x="106042" y="317668"/>
                  </a:lnTo>
                  <a:lnTo>
                    <a:pt x="100584" y="311591"/>
                  </a:lnTo>
                  <a:lnTo>
                    <a:pt x="94317" y="304076"/>
                  </a:lnTo>
                  <a:lnTo>
                    <a:pt x="87973" y="277368"/>
                  </a:lnTo>
                  <a:lnTo>
                    <a:pt x="87630" y="272425"/>
                  </a:lnTo>
                  <a:lnTo>
                    <a:pt x="80801" y="261699"/>
                  </a:lnTo>
                  <a:lnTo>
                    <a:pt x="75391" y="247622"/>
                  </a:lnTo>
                  <a:lnTo>
                    <a:pt x="75305" y="246974"/>
                  </a:lnTo>
                  <a:lnTo>
                    <a:pt x="75476" y="245259"/>
                  </a:lnTo>
                  <a:lnTo>
                    <a:pt x="78563" y="231600"/>
                  </a:lnTo>
                  <a:lnTo>
                    <a:pt x="87754" y="216237"/>
                  </a:lnTo>
                  <a:lnTo>
                    <a:pt x="88649" y="213312"/>
                  </a:lnTo>
                  <a:lnTo>
                    <a:pt x="89173" y="210865"/>
                  </a:lnTo>
                  <a:lnTo>
                    <a:pt x="89297" y="208121"/>
                  </a:lnTo>
                  <a:lnTo>
                    <a:pt x="89983" y="193139"/>
                  </a:lnTo>
                  <a:lnTo>
                    <a:pt x="89850" y="189529"/>
                  </a:lnTo>
                  <a:lnTo>
                    <a:pt x="88954" y="182328"/>
                  </a:lnTo>
                  <a:lnTo>
                    <a:pt x="87668" y="167135"/>
                  </a:lnTo>
                  <a:lnTo>
                    <a:pt x="88869" y="145618"/>
                  </a:lnTo>
                  <a:lnTo>
                    <a:pt x="91526" y="110423"/>
                  </a:lnTo>
                  <a:lnTo>
                    <a:pt x="92774" y="98403"/>
                  </a:lnTo>
                  <a:lnTo>
                    <a:pt x="92859" y="97622"/>
                  </a:lnTo>
                  <a:lnTo>
                    <a:pt x="94193" y="96422"/>
                  </a:lnTo>
                  <a:lnTo>
                    <a:pt x="95174" y="95907"/>
                  </a:lnTo>
                  <a:lnTo>
                    <a:pt x="106166" y="93326"/>
                  </a:lnTo>
                  <a:lnTo>
                    <a:pt x="112186" y="93326"/>
                  </a:lnTo>
                  <a:lnTo>
                    <a:pt x="117844" y="94488"/>
                  </a:lnTo>
                  <a:lnTo>
                    <a:pt x="130340" y="98174"/>
                  </a:lnTo>
                  <a:lnTo>
                    <a:pt x="131674" y="99422"/>
                  </a:lnTo>
                  <a:lnTo>
                    <a:pt x="134589" y="103546"/>
                  </a:lnTo>
                  <a:lnTo>
                    <a:pt x="135789" y="106556"/>
                  </a:lnTo>
                  <a:lnTo>
                    <a:pt x="135960" y="107499"/>
                  </a:lnTo>
                  <a:lnTo>
                    <a:pt x="136008" y="107756"/>
                  </a:lnTo>
                  <a:lnTo>
                    <a:pt x="136093" y="108785"/>
                  </a:lnTo>
                  <a:lnTo>
                    <a:pt x="136779" y="110843"/>
                  </a:lnTo>
                  <a:lnTo>
                    <a:pt x="139056" y="114453"/>
                  </a:lnTo>
                  <a:lnTo>
                    <a:pt x="139913" y="115348"/>
                  </a:lnTo>
                  <a:lnTo>
                    <a:pt x="141161" y="116300"/>
                  </a:lnTo>
                  <a:lnTo>
                    <a:pt x="141675" y="116424"/>
                  </a:lnTo>
                  <a:lnTo>
                    <a:pt x="143609" y="116643"/>
                  </a:lnTo>
                  <a:lnTo>
                    <a:pt x="149571" y="116777"/>
                  </a:lnTo>
                  <a:lnTo>
                    <a:pt x="149657" y="116729"/>
                  </a:lnTo>
                  <a:lnTo>
                    <a:pt x="150000" y="116538"/>
                  </a:lnTo>
                  <a:lnTo>
                    <a:pt x="150171" y="116424"/>
                  </a:lnTo>
                  <a:lnTo>
                    <a:pt x="151505" y="114919"/>
                  </a:lnTo>
                  <a:lnTo>
                    <a:pt x="163954" y="98098"/>
                  </a:lnTo>
                  <a:lnTo>
                    <a:pt x="168117" y="76505"/>
                  </a:lnTo>
                  <a:lnTo>
                    <a:pt x="170479" y="64132"/>
                  </a:lnTo>
                  <a:lnTo>
                    <a:pt x="174384" y="41843"/>
                  </a:lnTo>
                  <a:lnTo>
                    <a:pt x="174860" y="39376"/>
                  </a:lnTo>
                  <a:lnTo>
                    <a:pt x="178718" y="19145"/>
                  </a:lnTo>
                  <a:close/>
                </a:path>
              </a:pathLst>
            </a:custGeom>
            <a:solidFill>
              <a:schemeClr val="bg2"/>
            </a:solidFill>
            <a:ln w="9525" cap="flat">
              <a:no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p:txBody>
        </p:sp>
      </p:grpSp>
      <p:sp>
        <p:nvSpPr>
          <p:cNvPr id="6" name="Freeform: Shape 5">
            <a:extLst>
              <a:ext uri="{FF2B5EF4-FFF2-40B4-BE49-F238E27FC236}">
                <a16:creationId xmlns:a16="http://schemas.microsoft.com/office/drawing/2014/main" id="{1888EE49-76D9-8B68-76F8-C1970C19C816}"/>
              </a:ext>
            </a:extLst>
          </p:cNvPr>
          <p:cNvSpPr/>
          <p:nvPr/>
        </p:nvSpPr>
        <p:spPr>
          <a:xfrm>
            <a:off x="3426432" y="4011611"/>
            <a:ext cx="209536" cy="110652"/>
          </a:xfrm>
          <a:custGeom>
            <a:avLst/>
            <a:gdLst>
              <a:gd name="connsiteX0" fmla="*/ 487128 w 487143"/>
              <a:gd name="connsiteY0" fmla="*/ 204545 h 257251"/>
              <a:gd name="connsiteX1" fmla="*/ 453425 w 487143"/>
              <a:gd name="connsiteY1" fmla="*/ 227147 h 257251"/>
              <a:gd name="connsiteX2" fmla="*/ 422870 w 487143"/>
              <a:gd name="connsiteY2" fmla="*/ 229711 h 257251"/>
              <a:gd name="connsiteX3" fmla="*/ 383854 w 487143"/>
              <a:gd name="connsiteY3" fmla="*/ 247015 h 257251"/>
              <a:gd name="connsiteX4" fmla="*/ 375041 w 487143"/>
              <a:gd name="connsiteY4" fmla="*/ 256996 h 257251"/>
              <a:gd name="connsiteX5" fmla="*/ 362589 w 487143"/>
              <a:gd name="connsiteY5" fmla="*/ 248673 h 257251"/>
              <a:gd name="connsiteX6" fmla="*/ 336409 w 487143"/>
              <a:gd name="connsiteY6" fmla="*/ 221527 h 257251"/>
              <a:gd name="connsiteX7" fmla="*/ 315052 w 487143"/>
              <a:gd name="connsiteY7" fmla="*/ 186918 h 257251"/>
              <a:gd name="connsiteX8" fmla="*/ 292327 w 487143"/>
              <a:gd name="connsiteY8" fmla="*/ 174788 h 257251"/>
              <a:gd name="connsiteX9" fmla="*/ 51985 w 487143"/>
              <a:gd name="connsiteY9" fmla="*/ 231876 h 257251"/>
              <a:gd name="connsiteX10" fmla="*/ 34051 w 487143"/>
              <a:gd name="connsiteY10" fmla="*/ 235361 h 257251"/>
              <a:gd name="connsiteX11" fmla="*/ 2636 w 487143"/>
              <a:gd name="connsiteY11" fmla="*/ 206387 h 257251"/>
              <a:gd name="connsiteX12" fmla="*/ 6536 w 487143"/>
              <a:gd name="connsiteY12" fmla="*/ 136725 h 257251"/>
              <a:gd name="connsiteX13" fmla="*/ 33529 w 487143"/>
              <a:gd name="connsiteY13" fmla="*/ 103928 h 257251"/>
              <a:gd name="connsiteX14" fmla="*/ 267868 w 487143"/>
              <a:gd name="connsiteY14" fmla="*/ 53396 h 257251"/>
              <a:gd name="connsiteX15" fmla="*/ 293755 w 487143"/>
              <a:gd name="connsiteY15" fmla="*/ 33819 h 257251"/>
              <a:gd name="connsiteX16" fmla="*/ 321700 w 487143"/>
              <a:gd name="connsiteY16" fmla="*/ 3617 h 257251"/>
              <a:gd name="connsiteX17" fmla="*/ 338913 w 487143"/>
              <a:gd name="connsiteY17" fmla="*/ 7625 h 257251"/>
              <a:gd name="connsiteX18" fmla="*/ 344593 w 487143"/>
              <a:gd name="connsiteY18" fmla="*/ 58325 h 257251"/>
              <a:gd name="connsiteX19" fmla="*/ 336364 w 487143"/>
              <a:gd name="connsiteY19" fmla="*/ 100734 h 257251"/>
              <a:gd name="connsiteX20" fmla="*/ 364431 w 487143"/>
              <a:gd name="connsiteY20" fmla="*/ 119374 h 257251"/>
              <a:gd name="connsiteX21" fmla="*/ 401037 w 487143"/>
              <a:gd name="connsiteY21" fmla="*/ 146797 h 257251"/>
              <a:gd name="connsiteX22" fmla="*/ 416667 w 487143"/>
              <a:gd name="connsiteY22" fmla="*/ 171518 h 257251"/>
              <a:gd name="connsiteX23" fmla="*/ 487143 w 487143"/>
              <a:gd name="connsiteY23" fmla="*/ 204545 h 2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87143" h="257251">
                <a:moveTo>
                  <a:pt x="487128" y="204545"/>
                </a:moveTo>
                <a:cubicBezTo>
                  <a:pt x="473831" y="213512"/>
                  <a:pt x="463867" y="220728"/>
                  <a:pt x="453425" y="227147"/>
                </a:cubicBezTo>
                <a:cubicBezTo>
                  <a:pt x="443890" y="233012"/>
                  <a:pt x="433848" y="235162"/>
                  <a:pt x="422870" y="229711"/>
                </a:cubicBezTo>
                <a:cubicBezTo>
                  <a:pt x="403155" y="219915"/>
                  <a:pt x="391025" y="225381"/>
                  <a:pt x="383854" y="247015"/>
                </a:cubicBezTo>
                <a:cubicBezTo>
                  <a:pt x="382242" y="251882"/>
                  <a:pt x="379648" y="255967"/>
                  <a:pt x="375041" y="256996"/>
                </a:cubicBezTo>
                <a:cubicBezTo>
                  <a:pt x="368777" y="258393"/>
                  <a:pt x="363618" y="253863"/>
                  <a:pt x="362589" y="248673"/>
                </a:cubicBezTo>
                <a:cubicBezTo>
                  <a:pt x="359625" y="233565"/>
                  <a:pt x="348417" y="227346"/>
                  <a:pt x="336409" y="221527"/>
                </a:cubicBezTo>
                <a:cubicBezTo>
                  <a:pt x="322114" y="214602"/>
                  <a:pt x="320472" y="198695"/>
                  <a:pt x="315052" y="186918"/>
                </a:cubicBezTo>
                <a:cubicBezTo>
                  <a:pt x="309294" y="174420"/>
                  <a:pt x="302999" y="172301"/>
                  <a:pt x="292327" y="174788"/>
                </a:cubicBezTo>
                <a:cubicBezTo>
                  <a:pt x="212147" y="193551"/>
                  <a:pt x="131981" y="212345"/>
                  <a:pt x="51985" y="231876"/>
                </a:cubicBezTo>
                <a:cubicBezTo>
                  <a:pt x="45966" y="233350"/>
                  <a:pt x="40100" y="234363"/>
                  <a:pt x="34051" y="235361"/>
                </a:cubicBezTo>
                <a:cubicBezTo>
                  <a:pt x="394" y="240889"/>
                  <a:pt x="-4028" y="238294"/>
                  <a:pt x="2636" y="206387"/>
                </a:cubicBezTo>
                <a:cubicBezTo>
                  <a:pt x="7519" y="183003"/>
                  <a:pt x="7841" y="159725"/>
                  <a:pt x="6536" y="136725"/>
                </a:cubicBezTo>
                <a:cubicBezTo>
                  <a:pt x="5292" y="114875"/>
                  <a:pt x="13522" y="108012"/>
                  <a:pt x="33529" y="103928"/>
                </a:cubicBezTo>
                <a:cubicBezTo>
                  <a:pt x="111821" y="87928"/>
                  <a:pt x="189683" y="69933"/>
                  <a:pt x="267868" y="53396"/>
                </a:cubicBezTo>
                <a:cubicBezTo>
                  <a:pt x="280366" y="50755"/>
                  <a:pt x="289609" y="46579"/>
                  <a:pt x="293755" y="33819"/>
                </a:cubicBezTo>
                <a:cubicBezTo>
                  <a:pt x="298362" y="19647"/>
                  <a:pt x="312979" y="14350"/>
                  <a:pt x="321700" y="3617"/>
                </a:cubicBezTo>
                <a:cubicBezTo>
                  <a:pt x="327151" y="-3077"/>
                  <a:pt x="334859" y="255"/>
                  <a:pt x="338913" y="7625"/>
                </a:cubicBezTo>
                <a:cubicBezTo>
                  <a:pt x="347757" y="23655"/>
                  <a:pt x="354405" y="40038"/>
                  <a:pt x="344593" y="58325"/>
                </a:cubicBezTo>
                <a:cubicBezTo>
                  <a:pt x="337485" y="71560"/>
                  <a:pt x="332003" y="85441"/>
                  <a:pt x="336364" y="100734"/>
                </a:cubicBezTo>
                <a:cubicBezTo>
                  <a:pt x="340264" y="114399"/>
                  <a:pt x="343150" y="128003"/>
                  <a:pt x="364431" y="119374"/>
                </a:cubicBezTo>
                <a:cubicBezTo>
                  <a:pt x="378189" y="113785"/>
                  <a:pt x="399793" y="131105"/>
                  <a:pt x="401037" y="146797"/>
                </a:cubicBezTo>
                <a:cubicBezTo>
                  <a:pt x="402019" y="159295"/>
                  <a:pt x="413028" y="164762"/>
                  <a:pt x="416667" y="171518"/>
                </a:cubicBezTo>
                <a:cubicBezTo>
                  <a:pt x="432236" y="200461"/>
                  <a:pt x="461287" y="194918"/>
                  <a:pt x="487143" y="204545"/>
                </a:cubicBezTo>
                <a:close/>
              </a:path>
            </a:pathLst>
          </a:custGeom>
          <a:solidFill>
            <a:schemeClr val="bg2"/>
          </a:solid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Tree>
    <p:extLst>
      <p:ext uri="{BB962C8B-B14F-4D97-AF65-F5344CB8AC3E}">
        <p14:creationId xmlns:p14="http://schemas.microsoft.com/office/powerpoint/2010/main" val="12331551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17"/>
        <p:cNvGrpSpPr/>
        <p:nvPr/>
      </p:nvGrpSpPr>
      <p:grpSpPr>
        <a:xfrm>
          <a:off x="0" y="0"/>
          <a:ext cx="0" cy="0"/>
          <a:chOff x="0" y="0"/>
          <a:chExt cx="0" cy="0"/>
        </a:xfrm>
      </p:grpSpPr>
      <p:sp>
        <p:nvSpPr>
          <p:cNvPr id="718" name="Google Shape;718;p34"/>
          <p:cNvSpPr txBox="1"/>
          <p:nvPr/>
        </p:nvSpPr>
        <p:spPr>
          <a:xfrm>
            <a:off x="352628" y="382788"/>
            <a:ext cx="7984193" cy="276999"/>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1" i="0" u="none" strike="noStrike" kern="0" cap="none" spc="0" normalizeH="0" baseline="0" noProof="0" dirty="0">
              <a:ln>
                <a:noFill/>
              </a:ln>
              <a:solidFill>
                <a:srgbClr val="F2F2F2"/>
              </a:solidFill>
              <a:effectLst/>
              <a:uLnTx/>
              <a:uFillTx/>
              <a:latin typeface="Arial Black"/>
              <a:ea typeface="Arial Black"/>
              <a:cs typeface="Arial Black"/>
              <a:sym typeface="Arial Black"/>
            </a:endParaRPr>
          </a:p>
        </p:txBody>
      </p:sp>
      <p:sp>
        <p:nvSpPr>
          <p:cNvPr id="724" name="Google Shape;724;p34"/>
          <p:cNvSpPr txBox="1">
            <a:spLocks noGrp="1"/>
          </p:cNvSpPr>
          <p:nvPr>
            <p:ph type="title"/>
          </p:nvPr>
        </p:nvSpPr>
        <p:spPr>
          <a:xfrm>
            <a:off x="352629" y="343913"/>
            <a:ext cx="8438744" cy="369332"/>
          </a:xfrm>
        </p:spPr>
        <p:txBody>
          <a:bodyPr vert="horz" wrap="square" lIns="0" tIns="0" rIns="0" bIns="0" rtlCol="0" anchor="t">
            <a:spAutoFit/>
          </a:bodyPr>
          <a:lstStyle/>
          <a:p>
            <a:pPr defTabSz="457200">
              <a:spcBef>
                <a:spcPct val="0"/>
              </a:spcBef>
            </a:pPr>
            <a:r>
              <a:rPr lang="en-US" sz="2400" kern="1200" dirty="0">
                <a:solidFill>
                  <a:schemeClr val="bg2"/>
                </a:solidFill>
                <a:ea typeface="+mj-ea"/>
              </a:rPr>
              <a:t>ADU Legislative Landscape [Local]</a:t>
            </a:r>
          </a:p>
        </p:txBody>
      </p:sp>
      <p:grpSp>
        <p:nvGrpSpPr>
          <p:cNvPr id="1466" name="Group 1465">
            <a:extLst>
              <a:ext uri="{FF2B5EF4-FFF2-40B4-BE49-F238E27FC236}">
                <a16:creationId xmlns:a16="http://schemas.microsoft.com/office/drawing/2014/main" id="{4DBCD82C-F925-9508-0457-49735BE5CB42}"/>
              </a:ext>
            </a:extLst>
          </p:cNvPr>
          <p:cNvGrpSpPr/>
          <p:nvPr/>
        </p:nvGrpSpPr>
        <p:grpSpPr>
          <a:xfrm>
            <a:off x="352630" y="913461"/>
            <a:ext cx="8438743" cy="3611604"/>
            <a:chOff x="352630" y="913461"/>
            <a:chExt cx="8438743" cy="3611604"/>
          </a:xfrm>
        </p:grpSpPr>
        <p:grpSp>
          <p:nvGrpSpPr>
            <p:cNvPr id="13" name="Group 12">
              <a:extLst>
                <a:ext uri="{FF2B5EF4-FFF2-40B4-BE49-F238E27FC236}">
                  <a16:creationId xmlns:a16="http://schemas.microsoft.com/office/drawing/2014/main" id="{CDEEB245-9617-1B63-77D7-9015FF5C33B4}"/>
                </a:ext>
              </a:extLst>
            </p:cNvPr>
            <p:cNvGrpSpPr/>
            <p:nvPr/>
          </p:nvGrpSpPr>
          <p:grpSpPr>
            <a:xfrm>
              <a:off x="2372900" y="1638649"/>
              <a:ext cx="3548381" cy="2219317"/>
              <a:chOff x="2576587" y="1528458"/>
              <a:chExt cx="3548381" cy="2219317"/>
            </a:xfrm>
            <a:solidFill>
              <a:schemeClr val="bg1">
                <a:lumMod val="90000"/>
              </a:schemeClr>
            </a:solidFill>
          </p:grpSpPr>
          <p:grpSp>
            <p:nvGrpSpPr>
              <p:cNvPr id="14" name="Group 13">
                <a:extLst>
                  <a:ext uri="{FF2B5EF4-FFF2-40B4-BE49-F238E27FC236}">
                    <a16:creationId xmlns:a16="http://schemas.microsoft.com/office/drawing/2014/main" id="{3B5A30DC-56F8-21CD-AC4E-E71C94F07683}"/>
                  </a:ext>
                </a:extLst>
              </p:cNvPr>
              <p:cNvGrpSpPr/>
              <p:nvPr/>
            </p:nvGrpSpPr>
            <p:grpSpPr>
              <a:xfrm>
                <a:off x="2648946" y="3235309"/>
                <a:ext cx="1106487" cy="512466"/>
                <a:chOff x="2648946" y="3235309"/>
                <a:chExt cx="1106487" cy="512466"/>
              </a:xfrm>
              <a:grpFill/>
            </p:grpSpPr>
            <p:sp>
              <p:nvSpPr>
                <p:cNvPr id="953" name="Freeform: Shape 952">
                  <a:extLst>
                    <a:ext uri="{FF2B5EF4-FFF2-40B4-BE49-F238E27FC236}">
                      <a16:creationId xmlns:a16="http://schemas.microsoft.com/office/drawing/2014/main" id="{7D8A38C3-3E5A-3E24-771D-B98518A38467}"/>
                    </a:ext>
                  </a:extLst>
                </p:cNvPr>
                <p:cNvSpPr/>
                <p:nvPr/>
              </p:nvSpPr>
              <p:spPr>
                <a:xfrm>
                  <a:off x="2699652" y="3235309"/>
                  <a:ext cx="379756" cy="454418"/>
                </a:xfrm>
                <a:custGeom>
                  <a:avLst/>
                  <a:gdLst>
                    <a:gd name="connsiteX0" fmla="*/ 207991 w 882881"/>
                    <a:gd name="connsiteY0" fmla="*/ 861353 h 1056460"/>
                    <a:gd name="connsiteX1" fmla="*/ 171079 w 882881"/>
                    <a:gd name="connsiteY1" fmla="*/ 828034 h 1056460"/>
                    <a:gd name="connsiteX2" fmla="*/ 150458 w 882881"/>
                    <a:gd name="connsiteY2" fmla="*/ 836018 h 1056460"/>
                    <a:gd name="connsiteX3" fmla="*/ 122943 w 882881"/>
                    <a:gd name="connsiteY3" fmla="*/ 841269 h 1056460"/>
                    <a:gd name="connsiteX4" fmla="*/ 121745 w 882881"/>
                    <a:gd name="connsiteY4" fmla="*/ 810069 h 1056460"/>
                    <a:gd name="connsiteX5" fmla="*/ 110951 w 882881"/>
                    <a:gd name="connsiteY5" fmla="*/ 749865 h 1056460"/>
                    <a:gd name="connsiteX6" fmla="*/ 95489 w 882881"/>
                    <a:gd name="connsiteY6" fmla="*/ 748007 h 1056460"/>
                    <a:gd name="connsiteX7" fmla="*/ 44743 w 882881"/>
                    <a:gd name="connsiteY7" fmla="*/ 743907 h 1056460"/>
                    <a:gd name="connsiteX8" fmla="*/ 29020 w 882881"/>
                    <a:gd name="connsiteY8" fmla="*/ 723608 h 1056460"/>
                    <a:gd name="connsiteX9" fmla="*/ 25826 w 882881"/>
                    <a:gd name="connsiteY9" fmla="*/ 698704 h 1056460"/>
                    <a:gd name="connsiteX10" fmla="*/ 21496 w 882881"/>
                    <a:gd name="connsiteY10" fmla="*/ 659535 h 1056460"/>
                    <a:gd name="connsiteX11" fmla="*/ 25488 w 882881"/>
                    <a:gd name="connsiteY11" fmla="*/ 596413 h 1056460"/>
                    <a:gd name="connsiteX12" fmla="*/ 57763 w 882881"/>
                    <a:gd name="connsiteY12" fmla="*/ 553620 h 1056460"/>
                    <a:gd name="connsiteX13" fmla="*/ 93708 w 882881"/>
                    <a:gd name="connsiteY13" fmla="*/ 547601 h 1056460"/>
                    <a:gd name="connsiteX14" fmla="*/ 122083 w 882881"/>
                    <a:gd name="connsiteY14" fmla="*/ 543056 h 1056460"/>
                    <a:gd name="connsiteX15" fmla="*/ 157521 w 882881"/>
                    <a:gd name="connsiteY15" fmla="*/ 529467 h 1056460"/>
                    <a:gd name="connsiteX16" fmla="*/ 191301 w 882881"/>
                    <a:gd name="connsiteY16" fmla="*/ 491251 h 1056460"/>
                    <a:gd name="connsiteX17" fmla="*/ 197719 w 882881"/>
                    <a:gd name="connsiteY17" fmla="*/ 446262 h 1056460"/>
                    <a:gd name="connsiteX18" fmla="*/ 191393 w 882881"/>
                    <a:gd name="connsiteY18" fmla="*/ 423476 h 1056460"/>
                    <a:gd name="connsiteX19" fmla="*/ 171340 w 882881"/>
                    <a:gd name="connsiteY19" fmla="*/ 421818 h 1056460"/>
                    <a:gd name="connsiteX20" fmla="*/ 61648 w 882881"/>
                    <a:gd name="connsiteY20" fmla="*/ 428697 h 1056460"/>
                    <a:gd name="connsiteX21" fmla="*/ 34087 w 882881"/>
                    <a:gd name="connsiteY21" fmla="*/ 388192 h 1056460"/>
                    <a:gd name="connsiteX22" fmla="*/ 18425 w 882881"/>
                    <a:gd name="connsiteY22" fmla="*/ 358911 h 1056460"/>
                    <a:gd name="connsiteX23" fmla="*/ 0 w 882881"/>
                    <a:gd name="connsiteY23" fmla="*/ 343510 h 1056460"/>
                    <a:gd name="connsiteX24" fmla="*/ 57195 w 882881"/>
                    <a:gd name="connsiteY24" fmla="*/ 327035 h 1056460"/>
                    <a:gd name="connsiteX25" fmla="*/ 72903 w 882881"/>
                    <a:gd name="connsiteY25" fmla="*/ 316456 h 1056460"/>
                    <a:gd name="connsiteX26" fmla="*/ 100587 w 882881"/>
                    <a:gd name="connsiteY26" fmla="*/ 304479 h 1056460"/>
                    <a:gd name="connsiteX27" fmla="*/ 110045 w 882881"/>
                    <a:gd name="connsiteY27" fmla="*/ 324333 h 1056460"/>
                    <a:gd name="connsiteX28" fmla="*/ 127058 w 882881"/>
                    <a:gd name="connsiteY28" fmla="*/ 341637 h 1056460"/>
                    <a:gd name="connsiteX29" fmla="*/ 187462 w 882881"/>
                    <a:gd name="connsiteY29" fmla="*/ 342313 h 1056460"/>
                    <a:gd name="connsiteX30" fmla="*/ 196321 w 882881"/>
                    <a:gd name="connsiteY30" fmla="*/ 318836 h 1056460"/>
                    <a:gd name="connsiteX31" fmla="*/ 188982 w 882881"/>
                    <a:gd name="connsiteY31" fmla="*/ 280527 h 1056460"/>
                    <a:gd name="connsiteX32" fmla="*/ 175209 w 882881"/>
                    <a:gd name="connsiteY32" fmla="*/ 266493 h 1056460"/>
                    <a:gd name="connsiteX33" fmla="*/ 131418 w 882881"/>
                    <a:gd name="connsiteY33" fmla="*/ 228951 h 1056460"/>
                    <a:gd name="connsiteX34" fmla="*/ 94322 w 882881"/>
                    <a:gd name="connsiteY34" fmla="*/ 182090 h 1056460"/>
                    <a:gd name="connsiteX35" fmla="*/ 84035 w 882881"/>
                    <a:gd name="connsiteY35" fmla="*/ 158290 h 1056460"/>
                    <a:gd name="connsiteX36" fmla="*/ 106560 w 882881"/>
                    <a:gd name="connsiteY36" fmla="*/ 142890 h 1056460"/>
                    <a:gd name="connsiteX37" fmla="*/ 176161 w 882881"/>
                    <a:gd name="connsiteY37" fmla="*/ 103920 h 1056460"/>
                    <a:gd name="connsiteX38" fmla="*/ 224389 w 882881"/>
                    <a:gd name="connsiteY38" fmla="*/ 55923 h 1056460"/>
                    <a:gd name="connsiteX39" fmla="*/ 309053 w 882881"/>
                    <a:gd name="connsiteY39" fmla="*/ 23386 h 1056460"/>
                    <a:gd name="connsiteX40" fmla="*/ 327463 w 882881"/>
                    <a:gd name="connsiteY40" fmla="*/ 6374 h 1056460"/>
                    <a:gd name="connsiteX41" fmla="*/ 340868 w 882881"/>
                    <a:gd name="connsiteY41" fmla="*/ 1153 h 1056460"/>
                    <a:gd name="connsiteX42" fmla="*/ 341451 w 882881"/>
                    <a:gd name="connsiteY42" fmla="*/ 13191 h 1056460"/>
                    <a:gd name="connsiteX43" fmla="*/ 356360 w 882881"/>
                    <a:gd name="connsiteY43" fmla="*/ 28760 h 1056460"/>
                    <a:gd name="connsiteX44" fmla="*/ 413064 w 882881"/>
                    <a:gd name="connsiteY44" fmla="*/ 27271 h 1056460"/>
                    <a:gd name="connsiteX45" fmla="*/ 425348 w 882881"/>
                    <a:gd name="connsiteY45" fmla="*/ 34733 h 1056460"/>
                    <a:gd name="connsiteX46" fmla="*/ 472977 w 882881"/>
                    <a:gd name="connsiteY46" fmla="*/ 55661 h 1056460"/>
                    <a:gd name="connsiteX47" fmla="*/ 538479 w 882881"/>
                    <a:gd name="connsiteY47" fmla="*/ 61204 h 1056460"/>
                    <a:gd name="connsiteX48" fmla="*/ 640985 w 882881"/>
                    <a:gd name="connsiteY48" fmla="*/ 64567 h 1056460"/>
                    <a:gd name="connsiteX49" fmla="*/ 712321 w 882881"/>
                    <a:gd name="connsiteY49" fmla="*/ 105302 h 1056460"/>
                    <a:gd name="connsiteX50" fmla="*/ 814444 w 882881"/>
                    <a:gd name="connsiteY50" fmla="*/ 610400 h 1056460"/>
                    <a:gd name="connsiteX51" fmla="*/ 829168 w 882881"/>
                    <a:gd name="connsiteY51" fmla="*/ 692992 h 1056460"/>
                    <a:gd name="connsiteX52" fmla="*/ 863869 w 882881"/>
                    <a:gd name="connsiteY52" fmla="*/ 722948 h 1056460"/>
                    <a:gd name="connsiteX53" fmla="*/ 882878 w 882881"/>
                    <a:gd name="connsiteY53" fmla="*/ 728476 h 1056460"/>
                    <a:gd name="connsiteX54" fmla="*/ 863163 w 882881"/>
                    <a:gd name="connsiteY54" fmla="*/ 745504 h 1056460"/>
                    <a:gd name="connsiteX55" fmla="*/ 849237 w 882881"/>
                    <a:gd name="connsiteY55" fmla="*/ 745058 h 1056460"/>
                    <a:gd name="connsiteX56" fmla="*/ 754085 w 882881"/>
                    <a:gd name="connsiteY56" fmla="*/ 740560 h 1056460"/>
                    <a:gd name="connsiteX57" fmla="*/ 715454 w 882881"/>
                    <a:gd name="connsiteY57" fmla="*/ 726664 h 1056460"/>
                    <a:gd name="connsiteX58" fmla="*/ 705182 w 882881"/>
                    <a:gd name="connsiteY58" fmla="*/ 722334 h 1056460"/>
                    <a:gd name="connsiteX59" fmla="*/ 638759 w 882881"/>
                    <a:gd name="connsiteY59" fmla="*/ 682597 h 1056460"/>
                    <a:gd name="connsiteX60" fmla="*/ 600634 w 882881"/>
                    <a:gd name="connsiteY60" fmla="*/ 695387 h 1056460"/>
                    <a:gd name="connsiteX61" fmla="*/ 586369 w 882881"/>
                    <a:gd name="connsiteY61" fmla="*/ 698903 h 1056460"/>
                    <a:gd name="connsiteX62" fmla="*/ 583590 w 882881"/>
                    <a:gd name="connsiteY62" fmla="*/ 720384 h 1056460"/>
                    <a:gd name="connsiteX63" fmla="*/ 589010 w 882881"/>
                    <a:gd name="connsiteY63" fmla="*/ 761780 h 1056460"/>
                    <a:gd name="connsiteX64" fmla="*/ 576235 w 882881"/>
                    <a:gd name="connsiteY64" fmla="*/ 763883 h 1056460"/>
                    <a:gd name="connsiteX65" fmla="*/ 545803 w 882881"/>
                    <a:gd name="connsiteY65" fmla="*/ 777026 h 1056460"/>
                    <a:gd name="connsiteX66" fmla="*/ 504745 w 882881"/>
                    <a:gd name="connsiteY66" fmla="*/ 812495 h 1056460"/>
                    <a:gd name="connsiteX67" fmla="*/ 476509 w 882881"/>
                    <a:gd name="connsiteY67" fmla="*/ 795482 h 1056460"/>
                    <a:gd name="connsiteX68" fmla="*/ 494657 w 882881"/>
                    <a:gd name="connsiteY68" fmla="*/ 729888 h 1056460"/>
                    <a:gd name="connsiteX69" fmla="*/ 517950 w 882881"/>
                    <a:gd name="connsiteY69" fmla="*/ 715440 h 1056460"/>
                    <a:gd name="connsiteX70" fmla="*/ 540199 w 882881"/>
                    <a:gd name="connsiteY70" fmla="*/ 703648 h 1056460"/>
                    <a:gd name="connsiteX71" fmla="*/ 517873 w 882881"/>
                    <a:gd name="connsiteY71" fmla="*/ 680263 h 1056460"/>
                    <a:gd name="connsiteX72" fmla="*/ 489713 w 882881"/>
                    <a:gd name="connsiteY72" fmla="*/ 689169 h 1056460"/>
                    <a:gd name="connsiteX73" fmla="*/ 432211 w 882881"/>
                    <a:gd name="connsiteY73" fmla="*/ 773188 h 1056460"/>
                    <a:gd name="connsiteX74" fmla="*/ 394516 w 882881"/>
                    <a:gd name="connsiteY74" fmla="*/ 813662 h 1056460"/>
                    <a:gd name="connsiteX75" fmla="*/ 403022 w 882881"/>
                    <a:gd name="connsiteY75" fmla="*/ 854489 h 1056460"/>
                    <a:gd name="connsiteX76" fmla="*/ 409686 w 882881"/>
                    <a:gd name="connsiteY76" fmla="*/ 859802 h 1056460"/>
                    <a:gd name="connsiteX77" fmla="*/ 404189 w 882881"/>
                    <a:gd name="connsiteY77" fmla="*/ 868723 h 1056460"/>
                    <a:gd name="connsiteX78" fmla="*/ 386854 w 882881"/>
                    <a:gd name="connsiteY78" fmla="*/ 893474 h 1056460"/>
                    <a:gd name="connsiteX79" fmla="*/ 366863 w 882881"/>
                    <a:gd name="connsiteY79" fmla="*/ 910426 h 1056460"/>
                    <a:gd name="connsiteX80" fmla="*/ 296739 w 882881"/>
                    <a:gd name="connsiteY80" fmla="*/ 973409 h 1056460"/>
                    <a:gd name="connsiteX81" fmla="*/ 281108 w 882881"/>
                    <a:gd name="connsiteY81" fmla="*/ 986691 h 1056460"/>
                    <a:gd name="connsiteX82" fmla="*/ 232527 w 882881"/>
                    <a:gd name="connsiteY82" fmla="*/ 1012302 h 1056460"/>
                    <a:gd name="connsiteX83" fmla="*/ 216528 w 882881"/>
                    <a:gd name="connsiteY83" fmla="*/ 1038788 h 1056460"/>
                    <a:gd name="connsiteX84" fmla="*/ 208313 w 882881"/>
                    <a:gd name="connsiteY84" fmla="*/ 1050427 h 1056460"/>
                    <a:gd name="connsiteX85" fmla="*/ 164384 w 882881"/>
                    <a:gd name="connsiteY85" fmla="*/ 1056262 h 1056460"/>
                    <a:gd name="connsiteX86" fmla="*/ 154389 w 882881"/>
                    <a:gd name="connsiteY86" fmla="*/ 1034504 h 1056460"/>
                    <a:gd name="connsiteX87" fmla="*/ 204106 w 882881"/>
                    <a:gd name="connsiteY87" fmla="*/ 1005853 h 1056460"/>
                    <a:gd name="connsiteX88" fmla="*/ 223775 w 882881"/>
                    <a:gd name="connsiteY88" fmla="*/ 987535 h 1056460"/>
                    <a:gd name="connsiteX89" fmla="*/ 234247 w 882881"/>
                    <a:gd name="connsiteY89" fmla="*/ 972672 h 1056460"/>
                    <a:gd name="connsiteX90" fmla="*/ 269393 w 882881"/>
                    <a:gd name="connsiteY90" fmla="*/ 911731 h 1056460"/>
                    <a:gd name="connsiteX91" fmla="*/ 285039 w 882881"/>
                    <a:gd name="connsiteY91" fmla="*/ 873590 h 1056460"/>
                    <a:gd name="connsiteX92" fmla="*/ 287465 w 882881"/>
                    <a:gd name="connsiteY92" fmla="*/ 853829 h 1056460"/>
                    <a:gd name="connsiteX93" fmla="*/ 268948 w 882881"/>
                    <a:gd name="connsiteY93" fmla="*/ 854489 h 1056460"/>
                    <a:gd name="connsiteX94" fmla="*/ 235122 w 882881"/>
                    <a:gd name="connsiteY94" fmla="*/ 850728 h 1056460"/>
                    <a:gd name="connsiteX95" fmla="*/ 207991 w 882881"/>
                    <a:gd name="connsiteY95" fmla="*/ 861383 h 105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882881" h="1056460">
                      <a:moveTo>
                        <a:pt x="207991" y="861353"/>
                      </a:moveTo>
                      <a:cubicBezTo>
                        <a:pt x="206455" y="838045"/>
                        <a:pt x="179877" y="843926"/>
                        <a:pt x="171079" y="828034"/>
                      </a:cubicBezTo>
                      <a:cubicBezTo>
                        <a:pt x="170603" y="827159"/>
                        <a:pt x="157628" y="833224"/>
                        <a:pt x="150458" y="836018"/>
                      </a:cubicBezTo>
                      <a:cubicBezTo>
                        <a:pt x="141414" y="839534"/>
                        <a:pt x="131541" y="850298"/>
                        <a:pt x="122943" y="841269"/>
                      </a:cubicBezTo>
                      <a:cubicBezTo>
                        <a:pt x="115480" y="833423"/>
                        <a:pt x="116555" y="818836"/>
                        <a:pt x="121745" y="810069"/>
                      </a:cubicBezTo>
                      <a:cubicBezTo>
                        <a:pt x="135994" y="785994"/>
                        <a:pt x="118751" y="768889"/>
                        <a:pt x="110951" y="749865"/>
                      </a:cubicBezTo>
                      <a:cubicBezTo>
                        <a:pt x="109093" y="745320"/>
                        <a:pt x="104794" y="738118"/>
                        <a:pt x="95489" y="748007"/>
                      </a:cubicBezTo>
                      <a:cubicBezTo>
                        <a:pt x="74469" y="770362"/>
                        <a:pt x="61464" y="768136"/>
                        <a:pt x="44743" y="743907"/>
                      </a:cubicBezTo>
                      <a:cubicBezTo>
                        <a:pt x="39875" y="736859"/>
                        <a:pt x="35100" y="729520"/>
                        <a:pt x="29020" y="723608"/>
                      </a:cubicBezTo>
                      <a:cubicBezTo>
                        <a:pt x="20882" y="715686"/>
                        <a:pt x="19991" y="708223"/>
                        <a:pt x="25826" y="698704"/>
                      </a:cubicBezTo>
                      <a:cubicBezTo>
                        <a:pt x="34363" y="684777"/>
                        <a:pt x="30663" y="671741"/>
                        <a:pt x="21496" y="659535"/>
                      </a:cubicBezTo>
                      <a:cubicBezTo>
                        <a:pt x="8337" y="642031"/>
                        <a:pt x="9597" y="610600"/>
                        <a:pt x="25488" y="596413"/>
                      </a:cubicBezTo>
                      <a:cubicBezTo>
                        <a:pt x="39215" y="584160"/>
                        <a:pt x="52082" y="573611"/>
                        <a:pt x="57763" y="553620"/>
                      </a:cubicBezTo>
                      <a:cubicBezTo>
                        <a:pt x="64366" y="530389"/>
                        <a:pt x="74761" y="530036"/>
                        <a:pt x="93708" y="547601"/>
                      </a:cubicBezTo>
                      <a:cubicBezTo>
                        <a:pt x="105439" y="558472"/>
                        <a:pt x="115189" y="550350"/>
                        <a:pt x="122083" y="543056"/>
                      </a:cubicBezTo>
                      <a:cubicBezTo>
                        <a:pt x="132309" y="532277"/>
                        <a:pt x="143257" y="529145"/>
                        <a:pt x="157521" y="529467"/>
                      </a:cubicBezTo>
                      <a:cubicBezTo>
                        <a:pt x="181274" y="530005"/>
                        <a:pt x="192421" y="514865"/>
                        <a:pt x="191301" y="491251"/>
                      </a:cubicBezTo>
                      <a:cubicBezTo>
                        <a:pt x="190610" y="476464"/>
                        <a:pt x="182349" y="460419"/>
                        <a:pt x="197719" y="446262"/>
                      </a:cubicBezTo>
                      <a:cubicBezTo>
                        <a:pt x="204628" y="439890"/>
                        <a:pt x="196106" y="430815"/>
                        <a:pt x="191393" y="423476"/>
                      </a:cubicBezTo>
                      <a:cubicBezTo>
                        <a:pt x="184959" y="413480"/>
                        <a:pt x="177512" y="417457"/>
                        <a:pt x="171340" y="421818"/>
                      </a:cubicBezTo>
                      <a:cubicBezTo>
                        <a:pt x="136178" y="446707"/>
                        <a:pt x="98038" y="431399"/>
                        <a:pt x="61648" y="428697"/>
                      </a:cubicBezTo>
                      <a:cubicBezTo>
                        <a:pt x="34087" y="426654"/>
                        <a:pt x="26072" y="413619"/>
                        <a:pt x="34087" y="388192"/>
                      </a:cubicBezTo>
                      <a:cubicBezTo>
                        <a:pt x="39983" y="369505"/>
                        <a:pt x="33457" y="363962"/>
                        <a:pt x="18425" y="358911"/>
                      </a:cubicBezTo>
                      <a:cubicBezTo>
                        <a:pt x="11301" y="356516"/>
                        <a:pt x="3624" y="353260"/>
                        <a:pt x="0" y="343510"/>
                      </a:cubicBezTo>
                      <a:cubicBezTo>
                        <a:pt x="18502" y="336033"/>
                        <a:pt x="33027" y="317669"/>
                        <a:pt x="57195" y="327035"/>
                      </a:cubicBezTo>
                      <a:cubicBezTo>
                        <a:pt x="64627" y="329906"/>
                        <a:pt x="69955" y="324041"/>
                        <a:pt x="72903" y="316456"/>
                      </a:cubicBezTo>
                      <a:cubicBezTo>
                        <a:pt x="77954" y="303466"/>
                        <a:pt x="89624" y="303742"/>
                        <a:pt x="100587" y="304479"/>
                      </a:cubicBezTo>
                      <a:cubicBezTo>
                        <a:pt x="114406" y="305416"/>
                        <a:pt x="109799" y="316686"/>
                        <a:pt x="110045" y="324333"/>
                      </a:cubicBezTo>
                      <a:cubicBezTo>
                        <a:pt x="110429" y="335864"/>
                        <a:pt x="115158" y="342005"/>
                        <a:pt x="127058" y="341637"/>
                      </a:cubicBezTo>
                      <a:cubicBezTo>
                        <a:pt x="147064" y="341023"/>
                        <a:pt x="166119" y="356239"/>
                        <a:pt x="187462" y="342313"/>
                      </a:cubicBezTo>
                      <a:cubicBezTo>
                        <a:pt x="198271" y="335250"/>
                        <a:pt x="201450" y="331150"/>
                        <a:pt x="196321" y="318836"/>
                      </a:cubicBezTo>
                      <a:cubicBezTo>
                        <a:pt x="191408" y="307059"/>
                        <a:pt x="182902" y="295743"/>
                        <a:pt x="188982" y="280527"/>
                      </a:cubicBezTo>
                      <a:cubicBezTo>
                        <a:pt x="192682" y="271283"/>
                        <a:pt x="184253" y="267092"/>
                        <a:pt x="175209" y="266493"/>
                      </a:cubicBezTo>
                      <a:cubicBezTo>
                        <a:pt x="151318" y="264911"/>
                        <a:pt x="136516" y="257480"/>
                        <a:pt x="131418" y="228951"/>
                      </a:cubicBezTo>
                      <a:cubicBezTo>
                        <a:pt x="128286" y="211417"/>
                        <a:pt x="109231" y="196031"/>
                        <a:pt x="94322" y="182090"/>
                      </a:cubicBezTo>
                      <a:cubicBezTo>
                        <a:pt x="87720" y="175917"/>
                        <a:pt x="80135" y="170405"/>
                        <a:pt x="84035" y="158290"/>
                      </a:cubicBezTo>
                      <a:cubicBezTo>
                        <a:pt x="87904" y="146268"/>
                        <a:pt x="88518" y="137961"/>
                        <a:pt x="106560" y="142890"/>
                      </a:cubicBezTo>
                      <a:cubicBezTo>
                        <a:pt x="134551" y="150521"/>
                        <a:pt x="164615" y="131973"/>
                        <a:pt x="176161" y="103920"/>
                      </a:cubicBezTo>
                      <a:cubicBezTo>
                        <a:pt x="185696" y="80781"/>
                        <a:pt x="200221" y="67991"/>
                        <a:pt x="224389" y="55923"/>
                      </a:cubicBezTo>
                      <a:cubicBezTo>
                        <a:pt x="252135" y="42057"/>
                        <a:pt x="279481" y="30956"/>
                        <a:pt x="309053" y="23386"/>
                      </a:cubicBezTo>
                      <a:cubicBezTo>
                        <a:pt x="317759" y="21160"/>
                        <a:pt x="323394" y="14496"/>
                        <a:pt x="327463" y="6374"/>
                      </a:cubicBezTo>
                      <a:cubicBezTo>
                        <a:pt x="330120" y="1092"/>
                        <a:pt x="334096" y="-1733"/>
                        <a:pt x="340868" y="1153"/>
                      </a:cubicBezTo>
                      <a:cubicBezTo>
                        <a:pt x="350556" y="5268"/>
                        <a:pt x="342019" y="9046"/>
                        <a:pt x="341451" y="13191"/>
                      </a:cubicBezTo>
                      <a:cubicBezTo>
                        <a:pt x="339946" y="24200"/>
                        <a:pt x="338948" y="35271"/>
                        <a:pt x="356360" y="28760"/>
                      </a:cubicBezTo>
                      <a:cubicBezTo>
                        <a:pt x="374924" y="21821"/>
                        <a:pt x="394086" y="38372"/>
                        <a:pt x="413064" y="27271"/>
                      </a:cubicBezTo>
                      <a:cubicBezTo>
                        <a:pt x="417348" y="24768"/>
                        <a:pt x="421678" y="29298"/>
                        <a:pt x="425348" y="34733"/>
                      </a:cubicBezTo>
                      <a:cubicBezTo>
                        <a:pt x="436434" y="51116"/>
                        <a:pt x="450544" y="62924"/>
                        <a:pt x="472977" y="55661"/>
                      </a:cubicBezTo>
                      <a:cubicBezTo>
                        <a:pt x="495533" y="48368"/>
                        <a:pt x="516430" y="57366"/>
                        <a:pt x="538479" y="61204"/>
                      </a:cubicBezTo>
                      <a:cubicBezTo>
                        <a:pt x="571859" y="67024"/>
                        <a:pt x="605624" y="81825"/>
                        <a:pt x="640985" y="64567"/>
                      </a:cubicBezTo>
                      <a:cubicBezTo>
                        <a:pt x="665183" y="52759"/>
                        <a:pt x="706779" y="77941"/>
                        <a:pt x="712321" y="105302"/>
                      </a:cubicBezTo>
                      <a:cubicBezTo>
                        <a:pt x="746439" y="273663"/>
                        <a:pt x="780541" y="442009"/>
                        <a:pt x="814444" y="610400"/>
                      </a:cubicBezTo>
                      <a:cubicBezTo>
                        <a:pt x="819956" y="637808"/>
                        <a:pt x="825315" y="665308"/>
                        <a:pt x="829168" y="692992"/>
                      </a:cubicBezTo>
                      <a:cubicBezTo>
                        <a:pt x="832117" y="714150"/>
                        <a:pt x="840346" y="725912"/>
                        <a:pt x="863869" y="722948"/>
                      </a:cubicBezTo>
                      <a:cubicBezTo>
                        <a:pt x="870195" y="722150"/>
                        <a:pt x="882617" y="717267"/>
                        <a:pt x="882878" y="728476"/>
                      </a:cubicBezTo>
                      <a:cubicBezTo>
                        <a:pt x="883078" y="737228"/>
                        <a:pt x="873527" y="744275"/>
                        <a:pt x="863163" y="745504"/>
                      </a:cubicBezTo>
                      <a:cubicBezTo>
                        <a:pt x="858541" y="746041"/>
                        <a:pt x="852906" y="747039"/>
                        <a:pt x="849237" y="745058"/>
                      </a:cubicBezTo>
                      <a:cubicBezTo>
                        <a:pt x="818067" y="728215"/>
                        <a:pt x="786575" y="732852"/>
                        <a:pt x="754085" y="740560"/>
                      </a:cubicBezTo>
                      <a:cubicBezTo>
                        <a:pt x="739975" y="743907"/>
                        <a:pt x="724282" y="742633"/>
                        <a:pt x="715454" y="726664"/>
                      </a:cubicBezTo>
                      <a:cubicBezTo>
                        <a:pt x="713304" y="722764"/>
                        <a:pt x="709097" y="722672"/>
                        <a:pt x="705182" y="722334"/>
                      </a:cubicBezTo>
                      <a:cubicBezTo>
                        <a:pt x="673014" y="719509"/>
                        <a:pt x="655218" y="709022"/>
                        <a:pt x="638759" y="682597"/>
                      </a:cubicBezTo>
                      <a:cubicBezTo>
                        <a:pt x="627857" y="692040"/>
                        <a:pt x="617354" y="703018"/>
                        <a:pt x="600634" y="695387"/>
                      </a:cubicBezTo>
                      <a:cubicBezTo>
                        <a:pt x="595720" y="693146"/>
                        <a:pt x="588780" y="692485"/>
                        <a:pt x="586369" y="698903"/>
                      </a:cubicBezTo>
                      <a:cubicBezTo>
                        <a:pt x="583805" y="705705"/>
                        <a:pt x="575913" y="714427"/>
                        <a:pt x="583590" y="720384"/>
                      </a:cubicBezTo>
                      <a:cubicBezTo>
                        <a:pt x="599574" y="732775"/>
                        <a:pt x="578968" y="748590"/>
                        <a:pt x="589010" y="761780"/>
                      </a:cubicBezTo>
                      <a:cubicBezTo>
                        <a:pt x="590960" y="764328"/>
                        <a:pt x="580181" y="765342"/>
                        <a:pt x="576235" y="763883"/>
                      </a:cubicBezTo>
                      <a:cubicBezTo>
                        <a:pt x="561388" y="758371"/>
                        <a:pt x="552497" y="764421"/>
                        <a:pt x="545803" y="777026"/>
                      </a:cubicBezTo>
                      <a:cubicBezTo>
                        <a:pt x="536913" y="793778"/>
                        <a:pt x="519685" y="800289"/>
                        <a:pt x="504745" y="812495"/>
                      </a:cubicBezTo>
                      <a:cubicBezTo>
                        <a:pt x="497636" y="802238"/>
                        <a:pt x="506926" y="773433"/>
                        <a:pt x="476509" y="795482"/>
                      </a:cubicBezTo>
                      <a:cubicBezTo>
                        <a:pt x="484247" y="770362"/>
                        <a:pt x="500845" y="753212"/>
                        <a:pt x="494657" y="729888"/>
                      </a:cubicBezTo>
                      <a:cubicBezTo>
                        <a:pt x="494135" y="727938"/>
                        <a:pt x="505943" y="711786"/>
                        <a:pt x="517950" y="715440"/>
                      </a:cubicBezTo>
                      <a:cubicBezTo>
                        <a:pt x="530848" y="719371"/>
                        <a:pt x="541135" y="714089"/>
                        <a:pt x="540199" y="703648"/>
                      </a:cubicBezTo>
                      <a:cubicBezTo>
                        <a:pt x="539323" y="693913"/>
                        <a:pt x="531400" y="682090"/>
                        <a:pt x="517873" y="680263"/>
                      </a:cubicBezTo>
                      <a:cubicBezTo>
                        <a:pt x="507217" y="678820"/>
                        <a:pt x="497713" y="682014"/>
                        <a:pt x="489713" y="689169"/>
                      </a:cubicBezTo>
                      <a:cubicBezTo>
                        <a:pt x="463657" y="712461"/>
                        <a:pt x="445447" y="740406"/>
                        <a:pt x="432211" y="773188"/>
                      </a:cubicBezTo>
                      <a:cubicBezTo>
                        <a:pt x="425670" y="789402"/>
                        <a:pt x="406508" y="799260"/>
                        <a:pt x="394516" y="813662"/>
                      </a:cubicBezTo>
                      <a:cubicBezTo>
                        <a:pt x="376290" y="835558"/>
                        <a:pt x="377473" y="845031"/>
                        <a:pt x="403022" y="854489"/>
                      </a:cubicBezTo>
                      <a:cubicBezTo>
                        <a:pt x="405617" y="855457"/>
                        <a:pt x="408872" y="857499"/>
                        <a:pt x="409686" y="859802"/>
                      </a:cubicBezTo>
                      <a:cubicBezTo>
                        <a:pt x="411206" y="864086"/>
                        <a:pt x="408013" y="867157"/>
                        <a:pt x="404189" y="868723"/>
                      </a:cubicBezTo>
                      <a:cubicBezTo>
                        <a:pt x="393042" y="873298"/>
                        <a:pt x="387038" y="880300"/>
                        <a:pt x="386854" y="893474"/>
                      </a:cubicBezTo>
                      <a:cubicBezTo>
                        <a:pt x="386701" y="904790"/>
                        <a:pt x="375231" y="906372"/>
                        <a:pt x="366863" y="910426"/>
                      </a:cubicBezTo>
                      <a:cubicBezTo>
                        <a:pt x="337536" y="924659"/>
                        <a:pt x="309207" y="940136"/>
                        <a:pt x="296739" y="973409"/>
                      </a:cubicBezTo>
                      <a:cubicBezTo>
                        <a:pt x="294175" y="980273"/>
                        <a:pt x="288156" y="984986"/>
                        <a:pt x="281108" y="986691"/>
                      </a:cubicBezTo>
                      <a:cubicBezTo>
                        <a:pt x="262622" y="991159"/>
                        <a:pt x="248480" y="1003228"/>
                        <a:pt x="232527" y="1012302"/>
                      </a:cubicBezTo>
                      <a:cubicBezTo>
                        <a:pt x="221011" y="1018858"/>
                        <a:pt x="212981" y="1024570"/>
                        <a:pt x="216528" y="1038788"/>
                      </a:cubicBezTo>
                      <a:cubicBezTo>
                        <a:pt x="218340" y="1046035"/>
                        <a:pt x="213795" y="1049905"/>
                        <a:pt x="208313" y="1050427"/>
                      </a:cubicBezTo>
                      <a:cubicBezTo>
                        <a:pt x="193604" y="1051824"/>
                        <a:pt x="179631" y="1057597"/>
                        <a:pt x="164384" y="1056262"/>
                      </a:cubicBezTo>
                      <a:cubicBezTo>
                        <a:pt x="147003" y="1054726"/>
                        <a:pt x="147003" y="1046650"/>
                        <a:pt x="154389" y="1034504"/>
                      </a:cubicBezTo>
                      <a:cubicBezTo>
                        <a:pt x="165674" y="1015956"/>
                        <a:pt x="186295" y="1012609"/>
                        <a:pt x="204106" y="1005853"/>
                      </a:cubicBezTo>
                      <a:cubicBezTo>
                        <a:pt x="214255" y="1001999"/>
                        <a:pt x="223560" y="1001078"/>
                        <a:pt x="223775" y="987535"/>
                      </a:cubicBezTo>
                      <a:cubicBezTo>
                        <a:pt x="223883" y="980703"/>
                        <a:pt x="229042" y="975497"/>
                        <a:pt x="234247" y="972672"/>
                      </a:cubicBezTo>
                      <a:cubicBezTo>
                        <a:pt x="258676" y="959421"/>
                        <a:pt x="267197" y="937833"/>
                        <a:pt x="269393" y="911731"/>
                      </a:cubicBezTo>
                      <a:cubicBezTo>
                        <a:pt x="270575" y="897743"/>
                        <a:pt x="274260" y="884216"/>
                        <a:pt x="285039" y="873590"/>
                      </a:cubicBezTo>
                      <a:cubicBezTo>
                        <a:pt x="290551" y="868155"/>
                        <a:pt x="291089" y="859787"/>
                        <a:pt x="287465" y="853829"/>
                      </a:cubicBezTo>
                      <a:cubicBezTo>
                        <a:pt x="282183" y="845154"/>
                        <a:pt x="274967" y="852017"/>
                        <a:pt x="268948" y="854489"/>
                      </a:cubicBezTo>
                      <a:cubicBezTo>
                        <a:pt x="256925" y="859433"/>
                        <a:pt x="246837" y="866205"/>
                        <a:pt x="235122" y="850728"/>
                      </a:cubicBezTo>
                      <a:cubicBezTo>
                        <a:pt x="222117" y="833515"/>
                        <a:pt x="218217" y="856301"/>
                        <a:pt x="207991" y="861383"/>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54" name="Freeform: Shape 953">
                  <a:extLst>
                    <a:ext uri="{FF2B5EF4-FFF2-40B4-BE49-F238E27FC236}">
                      <a16:creationId xmlns:a16="http://schemas.microsoft.com/office/drawing/2014/main" id="{E8635355-C9E4-FF0F-7B4D-AED6D71805A7}"/>
                    </a:ext>
                  </a:extLst>
                </p:cNvPr>
                <p:cNvSpPr/>
                <p:nvPr/>
              </p:nvSpPr>
              <p:spPr>
                <a:xfrm>
                  <a:off x="3664615" y="3645702"/>
                  <a:ext cx="90818" cy="102073"/>
                </a:xfrm>
                <a:custGeom>
                  <a:avLst/>
                  <a:gdLst>
                    <a:gd name="connsiteX0" fmla="*/ 25311 w 211139"/>
                    <a:gd name="connsiteY0" fmla="*/ 199670 h 237307"/>
                    <a:gd name="connsiteX1" fmla="*/ 2325 w 211139"/>
                    <a:gd name="connsiteY1" fmla="*/ 106330 h 237307"/>
                    <a:gd name="connsiteX2" fmla="*/ 6870 w 211139"/>
                    <a:gd name="connsiteY2" fmla="*/ 84297 h 237307"/>
                    <a:gd name="connsiteX3" fmla="*/ 33694 w 211139"/>
                    <a:gd name="connsiteY3" fmla="*/ 46325 h 237307"/>
                    <a:gd name="connsiteX4" fmla="*/ 31790 w 211139"/>
                    <a:gd name="connsiteY4" fmla="*/ 13236 h 237307"/>
                    <a:gd name="connsiteX5" fmla="*/ 30808 w 211139"/>
                    <a:gd name="connsiteY5" fmla="*/ 2258 h 237307"/>
                    <a:gd name="connsiteX6" fmla="*/ 39038 w 211139"/>
                    <a:gd name="connsiteY6" fmla="*/ 1598 h 237307"/>
                    <a:gd name="connsiteX7" fmla="*/ 152491 w 211139"/>
                    <a:gd name="connsiteY7" fmla="*/ 55876 h 237307"/>
                    <a:gd name="connsiteX8" fmla="*/ 163285 w 211139"/>
                    <a:gd name="connsiteY8" fmla="*/ 67422 h 237307"/>
                    <a:gd name="connsiteX9" fmla="*/ 201840 w 211139"/>
                    <a:gd name="connsiteY9" fmla="*/ 121286 h 237307"/>
                    <a:gd name="connsiteX10" fmla="*/ 203007 w 211139"/>
                    <a:gd name="connsiteY10" fmla="*/ 146850 h 237307"/>
                    <a:gd name="connsiteX11" fmla="*/ 171930 w 211139"/>
                    <a:gd name="connsiteY11" fmla="*/ 166535 h 237307"/>
                    <a:gd name="connsiteX12" fmla="*/ 105599 w 211139"/>
                    <a:gd name="connsiteY12" fmla="*/ 194204 h 237307"/>
                    <a:gd name="connsiteX13" fmla="*/ 78637 w 211139"/>
                    <a:gd name="connsiteY13" fmla="*/ 221903 h 237307"/>
                    <a:gd name="connsiteX14" fmla="*/ 53916 w 211139"/>
                    <a:gd name="connsiteY14" fmla="*/ 235031 h 237307"/>
                    <a:gd name="connsiteX15" fmla="*/ 25326 w 211139"/>
                    <a:gd name="connsiteY15" fmla="*/ 199685 h 237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139" h="237307">
                      <a:moveTo>
                        <a:pt x="25311" y="199670"/>
                      </a:moveTo>
                      <a:cubicBezTo>
                        <a:pt x="42047" y="166965"/>
                        <a:pt x="14394" y="138191"/>
                        <a:pt x="2325" y="106330"/>
                      </a:cubicBezTo>
                      <a:cubicBezTo>
                        <a:pt x="-1406" y="96473"/>
                        <a:pt x="-1160" y="90561"/>
                        <a:pt x="6870" y="84297"/>
                      </a:cubicBezTo>
                      <a:cubicBezTo>
                        <a:pt x="19599" y="74378"/>
                        <a:pt x="26063" y="60021"/>
                        <a:pt x="33694" y="46325"/>
                      </a:cubicBezTo>
                      <a:cubicBezTo>
                        <a:pt x="40404" y="34287"/>
                        <a:pt x="37917" y="23969"/>
                        <a:pt x="31790" y="13236"/>
                      </a:cubicBezTo>
                      <a:cubicBezTo>
                        <a:pt x="29840" y="9812"/>
                        <a:pt x="28320" y="6035"/>
                        <a:pt x="30808" y="2258"/>
                      </a:cubicBezTo>
                      <a:cubicBezTo>
                        <a:pt x="33095" y="-1227"/>
                        <a:pt x="36519" y="-45"/>
                        <a:pt x="39038" y="1598"/>
                      </a:cubicBezTo>
                      <a:cubicBezTo>
                        <a:pt x="74491" y="24676"/>
                        <a:pt x="120032" y="26625"/>
                        <a:pt x="152491" y="55876"/>
                      </a:cubicBezTo>
                      <a:cubicBezTo>
                        <a:pt x="156499" y="59484"/>
                        <a:pt x="163516" y="63814"/>
                        <a:pt x="163285" y="67422"/>
                      </a:cubicBezTo>
                      <a:cubicBezTo>
                        <a:pt x="161366" y="96335"/>
                        <a:pt x="183031" y="108311"/>
                        <a:pt x="201840" y="121286"/>
                      </a:cubicBezTo>
                      <a:cubicBezTo>
                        <a:pt x="215582" y="130759"/>
                        <a:pt x="212466" y="137162"/>
                        <a:pt x="203007" y="146850"/>
                      </a:cubicBezTo>
                      <a:cubicBezTo>
                        <a:pt x="194040" y="156032"/>
                        <a:pt x="184490" y="163203"/>
                        <a:pt x="171930" y="166535"/>
                      </a:cubicBezTo>
                      <a:cubicBezTo>
                        <a:pt x="148622" y="172723"/>
                        <a:pt x="125882" y="179341"/>
                        <a:pt x="105599" y="194204"/>
                      </a:cubicBezTo>
                      <a:cubicBezTo>
                        <a:pt x="94590" y="202265"/>
                        <a:pt x="85131" y="209619"/>
                        <a:pt x="78637" y="221903"/>
                      </a:cubicBezTo>
                      <a:cubicBezTo>
                        <a:pt x="74061" y="230563"/>
                        <a:pt x="69823" y="242309"/>
                        <a:pt x="53916" y="235031"/>
                      </a:cubicBezTo>
                      <a:cubicBezTo>
                        <a:pt x="39759" y="228551"/>
                        <a:pt x="22332" y="227461"/>
                        <a:pt x="25326" y="199685"/>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56" name="Freeform: Shape 955">
                  <a:extLst>
                    <a:ext uri="{FF2B5EF4-FFF2-40B4-BE49-F238E27FC236}">
                      <a16:creationId xmlns:a16="http://schemas.microsoft.com/office/drawing/2014/main" id="{6E981140-B99A-A53F-4084-0A3DAD153208}"/>
                    </a:ext>
                  </a:extLst>
                </p:cNvPr>
                <p:cNvSpPr/>
                <p:nvPr/>
              </p:nvSpPr>
              <p:spPr>
                <a:xfrm>
                  <a:off x="3224672" y="3614053"/>
                  <a:ext cx="43162" cy="39831"/>
                </a:xfrm>
                <a:custGeom>
                  <a:avLst/>
                  <a:gdLst>
                    <a:gd name="connsiteX0" fmla="*/ 871 w 100345"/>
                    <a:gd name="connsiteY0" fmla="*/ 0 h 92602"/>
                    <a:gd name="connsiteX1" fmla="*/ 52401 w 100345"/>
                    <a:gd name="connsiteY1" fmla="*/ 6772 h 92602"/>
                    <a:gd name="connsiteX2" fmla="*/ 98157 w 100345"/>
                    <a:gd name="connsiteY2" fmla="*/ 82054 h 92602"/>
                    <a:gd name="connsiteX3" fmla="*/ 90910 w 100345"/>
                    <a:gd name="connsiteY3" fmla="*/ 92602 h 92602"/>
                    <a:gd name="connsiteX4" fmla="*/ 81974 w 100345"/>
                    <a:gd name="connsiteY4" fmla="*/ 80641 h 92602"/>
                    <a:gd name="connsiteX5" fmla="*/ 61736 w 100345"/>
                    <a:gd name="connsiteY5" fmla="*/ 68665 h 92602"/>
                    <a:gd name="connsiteX6" fmla="*/ 44125 w 100345"/>
                    <a:gd name="connsiteY6" fmla="*/ 65824 h 92602"/>
                    <a:gd name="connsiteX7" fmla="*/ 13877 w 100345"/>
                    <a:gd name="connsiteY7" fmla="*/ 36452 h 92602"/>
                    <a:gd name="connsiteX8" fmla="*/ 4557 w 100345"/>
                    <a:gd name="connsiteY8" fmla="*/ 19393 h 92602"/>
                    <a:gd name="connsiteX9" fmla="*/ 871 w 100345"/>
                    <a:gd name="connsiteY9" fmla="*/ 0 h 9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345" h="92602">
                      <a:moveTo>
                        <a:pt x="871" y="0"/>
                      </a:moveTo>
                      <a:cubicBezTo>
                        <a:pt x="18821" y="2319"/>
                        <a:pt x="35711" y="3915"/>
                        <a:pt x="52401" y="6772"/>
                      </a:cubicBezTo>
                      <a:cubicBezTo>
                        <a:pt x="82526" y="11946"/>
                        <a:pt x="108122" y="54739"/>
                        <a:pt x="98157" y="82054"/>
                      </a:cubicBezTo>
                      <a:cubicBezTo>
                        <a:pt x="96560" y="86430"/>
                        <a:pt x="96176" y="92664"/>
                        <a:pt x="90910" y="92602"/>
                      </a:cubicBezTo>
                      <a:cubicBezTo>
                        <a:pt x="84446" y="92526"/>
                        <a:pt x="81236" y="84941"/>
                        <a:pt x="81974" y="80641"/>
                      </a:cubicBezTo>
                      <a:cubicBezTo>
                        <a:pt x="85981" y="57349"/>
                        <a:pt x="74849" y="61771"/>
                        <a:pt x="61736" y="68665"/>
                      </a:cubicBezTo>
                      <a:cubicBezTo>
                        <a:pt x="54873" y="72273"/>
                        <a:pt x="44063" y="73317"/>
                        <a:pt x="44125" y="65824"/>
                      </a:cubicBezTo>
                      <a:cubicBezTo>
                        <a:pt x="44325" y="44267"/>
                        <a:pt x="22844" y="47368"/>
                        <a:pt x="13877" y="36452"/>
                      </a:cubicBezTo>
                      <a:cubicBezTo>
                        <a:pt x="9332" y="30924"/>
                        <a:pt x="-8172" y="35791"/>
                        <a:pt x="4557" y="19393"/>
                      </a:cubicBezTo>
                      <a:cubicBezTo>
                        <a:pt x="7059" y="16168"/>
                        <a:pt x="-1723" y="9059"/>
                        <a:pt x="871" y="0"/>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546" name="Freeform: Shape 545">
                  <a:extLst>
                    <a:ext uri="{FF2B5EF4-FFF2-40B4-BE49-F238E27FC236}">
                      <a16:creationId xmlns:a16="http://schemas.microsoft.com/office/drawing/2014/main" id="{FA49BF85-1505-58E7-01A3-4B135A3CDC56}"/>
                    </a:ext>
                  </a:extLst>
                </p:cNvPr>
                <p:cNvSpPr/>
                <p:nvPr/>
              </p:nvSpPr>
              <p:spPr>
                <a:xfrm>
                  <a:off x="3156314" y="3555380"/>
                  <a:ext cx="63417" cy="54679"/>
                </a:xfrm>
                <a:custGeom>
                  <a:avLst/>
                  <a:gdLst>
                    <a:gd name="connsiteX0" fmla="*/ 0 w 147436"/>
                    <a:gd name="connsiteY0" fmla="*/ 0 h 127121"/>
                    <a:gd name="connsiteX1" fmla="*/ 78123 w 147436"/>
                    <a:gd name="connsiteY1" fmla="*/ 46877 h 127121"/>
                    <a:gd name="connsiteX2" fmla="*/ 143686 w 147436"/>
                    <a:gd name="connsiteY2" fmla="*/ 115373 h 127121"/>
                    <a:gd name="connsiteX3" fmla="*/ 146036 w 147436"/>
                    <a:gd name="connsiteY3" fmla="*/ 125184 h 127121"/>
                    <a:gd name="connsiteX4" fmla="*/ 137760 w 147436"/>
                    <a:gd name="connsiteY4" fmla="*/ 125108 h 127121"/>
                    <a:gd name="connsiteX5" fmla="*/ 93109 w 147436"/>
                    <a:gd name="connsiteY5" fmla="*/ 88840 h 127121"/>
                    <a:gd name="connsiteX6" fmla="*/ 39399 w 147436"/>
                    <a:gd name="connsiteY6" fmla="*/ 50393 h 127121"/>
                    <a:gd name="connsiteX7" fmla="*/ 17258 w 147436"/>
                    <a:gd name="connsiteY7" fmla="*/ 35054 h 127121"/>
                    <a:gd name="connsiteX8" fmla="*/ 15 w 147436"/>
                    <a:gd name="connsiteY8" fmla="*/ 0 h 127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436" h="127121">
                      <a:moveTo>
                        <a:pt x="0" y="0"/>
                      </a:moveTo>
                      <a:cubicBezTo>
                        <a:pt x="27930" y="13972"/>
                        <a:pt x="56489" y="25135"/>
                        <a:pt x="78123" y="46877"/>
                      </a:cubicBezTo>
                      <a:cubicBezTo>
                        <a:pt x="100402" y="69294"/>
                        <a:pt x="121745" y="92633"/>
                        <a:pt x="143686" y="115373"/>
                      </a:cubicBezTo>
                      <a:cubicBezTo>
                        <a:pt x="146711" y="118505"/>
                        <a:pt x="149045" y="121269"/>
                        <a:pt x="146036" y="125184"/>
                      </a:cubicBezTo>
                      <a:cubicBezTo>
                        <a:pt x="143594" y="128347"/>
                        <a:pt x="139710" y="127135"/>
                        <a:pt x="137760" y="125108"/>
                      </a:cubicBezTo>
                      <a:cubicBezTo>
                        <a:pt x="124601" y="111488"/>
                        <a:pt x="101754" y="113761"/>
                        <a:pt x="93109" y="88840"/>
                      </a:cubicBezTo>
                      <a:cubicBezTo>
                        <a:pt x="86384" y="69448"/>
                        <a:pt x="66746" y="51038"/>
                        <a:pt x="39399" y="50393"/>
                      </a:cubicBezTo>
                      <a:cubicBezTo>
                        <a:pt x="30709" y="50178"/>
                        <a:pt x="21895" y="43760"/>
                        <a:pt x="17258" y="35054"/>
                      </a:cubicBezTo>
                      <a:cubicBezTo>
                        <a:pt x="11132" y="23569"/>
                        <a:pt x="5727" y="11700"/>
                        <a:pt x="15" y="0"/>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550" name="Freeform: Shape 549">
                  <a:extLst>
                    <a:ext uri="{FF2B5EF4-FFF2-40B4-BE49-F238E27FC236}">
                      <a16:creationId xmlns:a16="http://schemas.microsoft.com/office/drawing/2014/main" id="{A0FD2F53-CDAB-AC14-ECD2-2D660183E343}"/>
                    </a:ext>
                  </a:extLst>
                </p:cNvPr>
                <p:cNvSpPr/>
                <p:nvPr/>
              </p:nvSpPr>
              <p:spPr>
                <a:xfrm>
                  <a:off x="3613024" y="3580862"/>
                  <a:ext cx="47387" cy="27620"/>
                </a:xfrm>
                <a:custGeom>
                  <a:avLst/>
                  <a:gdLst>
                    <a:gd name="connsiteX0" fmla="*/ 63381 w 110168"/>
                    <a:gd name="connsiteY0" fmla="*/ 63654 h 64212"/>
                    <a:gd name="connsiteX1" fmla="*/ 41072 w 110168"/>
                    <a:gd name="connsiteY1" fmla="*/ 50341 h 64212"/>
                    <a:gd name="connsiteX2" fmla="*/ 20604 w 110168"/>
                    <a:gd name="connsiteY2" fmla="*/ 23947 h 64212"/>
                    <a:gd name="connsiteX3" fmla="*/ 9641 w 110168"/>
                    <a:gd name="connsiteY3" fmla="*/ 20185 h 64212"/>
                    <a:gd name="connsiteX4" fmla="*/ 2271 w 110168"/>
                    <a:gd name="connsiteY4" fmla="*/ 3756 h 64212"/>
                    <a:gd name="connsiteX5" fmla="*/ 17549 w 110168"/>
                    <a:gd name="connsiteY5" fmla="*/ 6505 h 64212"/>
                    <a:gd name="connsiteX6" fmla="*/ 47981 w 110168"/>
                    <a:gd name="connsiteY6" fmla="*/ 12354 h 64212"/>
                    <a:gd name="connsiteX7" fmla="*/ 109675 w 110168"/>
                    <a:gd name="connsiteY7" fmla="*/ 36369 h 64212"/>
                    <a:gd name="connsiteX8" fmla="*/ 97330 w 110168"/>
                    <a:gd name="connsiteY8" fmla="*/ 55684 h 64212"/>
                    <a:gd name="connsiteX9" fmla="*/ 63366 w 110168"/>
                    <a:gd name="connsiteY9" fmla="*/ 63638 h 64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168" h="64212">
                      <a:moveTo>
                        <a:pt x="63381" y="63654"/>
                      </a:moveTo>
                      <a:cubicBezTo>
                        <a:pt x="45770" y="65819"/>
                        <a:pt x="39014" y="61765"/>
                        <a:pt x="41072" y="50341"/>
                      </a:cubicBezTo>
                      <a:cubicBezTo>
                        <a:pt x="44158" y="33298"/>
                        <a:pt x="35989" y="26250"/>
                        <a:pt x="20604" y="23947"/>
                      </a:cubicBezTo>
                      <a:cubicBezTo>
                        <a:pt x="16812" y="23379"/>
                        <a:pt x="12558" y="22412"/>
                        <a:pt x="9641" y="20185"/>
                      </a:cubicBezTo>
                      <a:cubicBezTo>
                        <a:pt x="4467" y="16224"/>
                        <a:pt x="-4116" y="12278"/>
                        <a:pt x="2271" y="3756"/>
                      </a:cubicBezTo>
                      <a:cubicBezTo>
                        <a:pt x="7983" y="-3875"/>
                        <a:pt x="13664" y="1714"/>
                        <a:pt x="17549" y="6505"/>
                      </a:cubicBezTo>
                      <a:cubicBezTo>
                        <a:pt x="26255" y="17268"/>
                        <a:pt x="35283" y="19602"/>
                        <a:pt x="47981" y="12354"/>
                      </a:cubicBezTo>
                      <a:cubicBezTo>
                        <a:pt x="57270" y="7057"/>
                        <a:pt x="107618" y="27018"/>
                        <a:pt x="109675" y="36369"/>
                      </a:cubicBezTo>
                      <a:cubicBezTo>
                        <a:pt x="111732" y="45689"/>
                        <a:pt x="107310" y="53197"/>
                        <a:pt x="97330" y="55684"/>
                      </a:cubicBezTo>
                      <a:cubicBezTo>
                        <a:pt x="83787" y="59078"/>
                        <a:pt x="70153" y="62072"/>
                        <a:pt x="63366" y="63638"/>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551" name="Freeform: Shape 550">
                  <a:extLst>
                    <a:ext uri="{FF2B5EF4-FFF2-40B4-BE49-F238E27FC236}">
                      <a16:creationId xmlns:a16="http://schemas.microsoft.com/office/drawing/2014/main" id="{1CA77EC4-8A87-D0AB-554F-1CAB57E0A7EA}"/>
                    </a:ext>
                  </a:extLst>
                </p:cNvPr>
                <p:cNvSpPr/>
                <p:nvPr/>
              </p:nvSpPr>
              <p:spPr>
                <a:xfrm>
                  <a:off x="3365706" y="3475107"/>
                  <a:ext cx="30266" cy="22188"/>
                </a:xfrm>
                <a:custGeom>
                  <a:avLst/>
                  <a:gdLst>
                    <a:gd name="connsiteX0" fmla="*/ 45668 w 70364"/>
                    <a:gd name="connsiteY0" fmla="*/ 466 h 51585"/>
                    <a:gd name="connsiteX1" fmla="*/ 68132 w 70364"/>
                    <a:gd name="connsiteY1" fmla="*/ 9694 h 51585"/>
                    <a:gd name="connsiteX2" fmla="*/ 62420 w 70364"/>
                    <a:gd name="connsiteY2" fmla="*/ 40280 h 51585"/>
                    <a:gd name="connsiteX3" fmla="*/ 38344 w 70364"/>
                    <a:gd name="connsiteY3" fmla="*/ 50045 h 51585"/>
                    <a:gd name="connsiteX4" fmla="*/ 14437 w 70364"/>
                    <a:gd name="connsiteY4" fmla="*/ 40495 h 51585"/>
                    <a:gd name="connsiteX5" fmla="*/ 112 w 70364"/>
                    <a:gd name="connsiteY5" fmla="*/ 25494 h 51585"/>
                    <a:gd name="connsiteX6" fmla="*/ 16648 w 70364"/>
                    <a:gd name="connsiteY6" fmla="*/ 5701 h 51585"/>
                    <a:gd name="connsiteX7" fmla="*/ 45668 w 70364"/>
                    <a:gd name="connsiteY7" fmla="*/ 466 h 51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364" h="51585">
                      <a:moveTo>
                        <a:pt x="45668" y="466"/>
                      </a:moveTo>
                      <a:cubicBezTo>
                        <a:pt x="55034" y="235"/>
                        <a:pt x="63618" y="-732"/>
                        <a:pt x="68132" y="9694"/>
                      </a:cubicBezTo>
                      <a:cubicBezTo>
                        <a:pt x="73214" y="21440"/>
                        <a:pt x="68899" y="32126"/>
                        <a:pt x="62420" y="40280"/>
                      </a:cubicBezTo>
                      <a:cubicBezTo>
                        <a:pt x="57338" y="46698"/>
                        <a:pt x="49799" y="55081"/>
                        <a:pt x="38344" y="50045"/>
                      </a:cubicBezTo>
                      <a:cubicBezTo>
                        <a:pt x="30498" y="46590"/>
                        <a:pt x="22360" y="43811"/>
                        <a:pt x="14437" y="40495"/>
                      </a:cubicBezTo>
                      <a:cubicBezTo>
                        <a:pt x="7589" y="37623"/>
                        <a:pt x="-1086" y="36886"/>
                        <a:pt x="112" y="25494"/>
                      </a:cubicBezTo>
                      <a:cubicBezTo>
                        <a:pt x="1248" y="14715"/>
                        <a:pt x="6115" y="7544"/>
                        <a:pt x="16648" y="5701"/>
                      </a:cubicBezTo>
                      <a:cubicBezTo>
                        <a:pt x="26583" y="3967"/>
                        <a:pt x="35841" y="-1638"/>
                        <a:pt x="45668" y="466"/>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562" name="Freeform: Shape 561">
                  <a:extLst>
                    <a:ext uri="{FF2B5EF4-FFF2-40B4-BE49-F238E27FC236}">
                      <a16:creationId xmlns:a16="http://schemas.microsoft.com/office/drawing/2014/main" id="{69CA2F6E-6845-FB8B-DAE1-C998E7EC27C4}"/>
                    </a:ext>
                  </a:extLst>
                </p:cNvPr>
                <p:cNvSpPr/>
                <p:nvPr/>
              </p:nvSpPr>
              <p:spPr>
                <a:xfrm>
                  <a:off x="3489818" y="3523321"/>
                  <a:ext cx="22418" cy="24738"/>
                </a:xfrm>
                <a:custGeom>
                  <a:avLst/>
                  <a:gdLst>
                    <a:gd name="connsiteX0" fmla="*/ 26977 w 52118"/>
                    <a:gd name="connsiteY0" fmla="*/ 57504 h 57513"/>
                    <a:gd name="connsiteX1" fmla="*/ 430 w 52118"/>
                    <a:gd name="connsiteY1" fmla="*/ 22388 h 57513"/>
                    <a:gd name="connsiteX2" fmla="*/ 34394 w 52118"/>
                    <a:gd name="connsiteY2" fmla="*/ 1 h 57513"/>
                    <a:gd name="connsiteX3" fmla="*/ 51913 w 52118"/>
                    <a:gd name="connsiteY3" fmla="*/ 33536 h 57513"/>
                    <a:gd name="connsiteX4" fmla="*/ 26977 w 52118"/>
                    <a:gd name="connsiteY4" fmla="*/ 57504 h 57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118" h="57513">
                      <a:moveTo>
                        <a:pt x="26977" y="57504"/>
                      </a:moveTo>
                      <a:cubicBezTo>
                        <a:pt x="15124" y="57227"/>
                        <a:pt x="-3025" y="35885"/>
                        <a:pt x="430" y="22388"/>
                      </a:cubicBezTo>
                      <a:cubicBezTo>
                        <a:pt x="4483" y="6542"/>
                        <a:pt x="24260" y="155"/>
                        <a:pt x="34394" y="1"/>
                      </a:cubicBezTo>
                      <a:cubicBezTo>
                        <a:pt x="48105" y="-198"/>
                        <a:pt x="50255" y="21498"/>
                        <a:pt x="51913" y="33536"/>
                      </a:cubicBezTo>
                      <a:cubicBezTo>
                        <a:pt x="53725" y="46663"/>
                        <a:pt x="43422" y="57887"/>
                        <a:pt x="26977" y="57504"/>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563" name="Freeform: Shape 562">
                  <a:extLst>
                    <a:ext uri="{FF2B5EF4-FFF2-40B4-BE49-F238E27FC236}">
                      <a16:creationId xmlns:a16="http://schemas.microsoft.com/office/drawing/2014/main" id="{D6A5B5FD-741A-609C-0BF0-DF100D171CAF}"/>
                    </a:ext>
                  </a:extLst>
                </p:cNvPr>
                <p:cNvSpPr/>
                <p:nvPr/>
              </p:nvSpPr>
              <p:spPr>
                <a:xfrm>
                  <a:off x="3135851" y="3542681"/>
                  <a:ext cx="21500" cy="33346"/>
                </a:xfrm>
                <a:custGeom>
                  <a:avLst/>
                  <a:gdLst>
                    <a:gd name="connsiteX0" fmla="*/ 39421 w 49984"/>
                    <a:gd name="connsiteY0" fmla="*/ 20725 h 77525"/>
                    <a:gd name="connsiteX1" fmla="*/ 47881 w 49984"/>
                    <a:gd name="connsiteY1" fmla="*/ 65453 h 77525"/>
                    <a:gd name="connsiteX2" fmla="*/ 47374 w 49984"/>
                    <a:gd name="connsiteY2" fmla="*/ 75924 h 77525"/>
                    <a:gd name="connsiteX3" fmla="*/ 35905 w 49984"/>
                    <a:gd name="connsiteY3" fmla="*/ 72500 h 77525"/>
                    <a:gd name="connsiteX4" fmla="*/ 8006 w 49984"/>
                    <a:gd name="connsiteY4" fmla="*/ 57499 h 77525"/>
                    <a:gd name="connsiteX5" fmla="*/ 160 w 49984"/>
                    <a:gd name="connsiteY5" fmla="*/ 48547 h 77525"/>
                    <a:gd name="connsiteX6" fmla="*/ 8850 w 49984"/>
                    <a:gd name="connsiteY6" fmla="*/ 12526 h 77525"/>
                    <a:gd name="connsiteX7" fmla="*/ 25817 w 49984"/>
                    <a:gd name="connsiteY7" fmla="*/ 534 h 77525"/>
                    <a:gd name="connsiteX8" fmla="*/ 39406 w 49984"/>
                    <a:gd name="connsiteY8" fmla="*/ 20725 h 77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984" h="77525">
                      <a:moveTo>
                        <a:pt x="39421" y="20725"/>
                      </a:moveTo>
                      <a:cubicBezTo>
                        <a:pt x="27767" y="38229"/>
                        <a:pt x="37010" y="51895"/>
                        <a:pt x="47881" y="65453"/>
                      </a:cubicBezTo>
                      <a:cubicBezTo>
                        <a:pt x="50353" y="68539"/>
                        <a:pt x="51182" y="73099"/>
                        <a:pt x="47374" y="75924"/>
                      </a:cubicBezTo>
                      <a:cubicBezTo>
                        <a:pt x="42553" y="79502"/>
                        <a:pt x="39283" y="76523"/>
                        <a:pt x="35905" y="72500"/>
                      </a:cubicBezTo>
                      <a:cubicBezTo>
                        <a:pt x="28734" y="63963"/>
                        <a:pt x="23376" y="52263"/>
                        <a:pt x="8006" y="57499"/>
                      </a:cubicBezTo>
                      <a:cubicBezTo>
                        <a:pt x="3630" y="58989"/>
                        <a:pt x="-915" y="54044"/>
                        <a:pt x="160" y="48547"/>
                      </a:cubicBezTo>
                      <a:cubicBezTo>
                        <a:pt x="2540" y="36418"/>
                        <a:pt x="4919" y="24180"/>
                        <a:pt x="8850" y="12526"/>
                      </a:cubicBezTo>
                      <a:cubicBezTo>
                        <a:pt x="11245" y="5448"/>
                        <a:pt x="15606" y="-2091"/>
                        <a:pt x="25817" y="534"/>
                      </a:cubicBezTo>
                      <a:cubicBezTo>
                        <a:pt x="36120" y="3175"/>
                        <a:pt x="36642" y="12588"/>
                        <a:pt x="39406" y="20725"/>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566" name="Freeform: Shape 565">
                  <a:extLst>
                    <a:ext uri="{FF2B5EF4-FFF2-40B4-BE49-F238E27FC236}">
                      <a16:creationId xmlns:a16="http://schemas.microsoft.com/office/drawing/2014/main" id="{D802EE74-570D-1AE4-BBB2-BDF6CD4A8D97}"/>
                    </a:ext>
                  </a:extLst>
                </p:cNvPr>
                <p:cNvSpPr/>
                <p:nvPr/>
              </p:nvSpPr>
              <p:spPr>
                <a:xfrm>
                  <a:off x="2861658" y="3635430"/>
                  <a:ext cx="29191" cy="24168"/>
                </a:xfrm>
                <a:custGeom>
                  <a:avLst/>
                  <a:gdLst>
                    <a:gd name="connsiteX0" fmla="*/ 67866 w 67865"/>
                    <a:gd name="connsiteY0" fmla="*/ 6638 h 56188"/>
                    <a:gd name="connsiteX1" fmla="*/ 48796 w 67865"/>
                    <a:gd name="connsiteY1" fmla="*/ 42199 h 56188"/>
                    <a:gd name="connsiteX2" fmla="*/ 17811 w 67865"/>
                    <a:gd name="connsiteY2" fmla="*/ 54989 h 56188"/>
                    <a:gd name="connsiteX3" fmla="*/ 15 w 67865"/>
                    <a:gd name="connsiteY3" fmla="*/ 33800 h 56188"/>
                    <a:gd name="connsiteX4" fmla="*/ 19039 w 67865"/>
                    <a:gd name="connsiteY4" fmla="*/ 27919 h 56188"/>
                    <a:gd name="connsiteX5" fmla="*/ 49717 w 67865"/>
                    <a:gd name="connsiteY5" fmla="*/ 5272 h 56188"/>
                    <a:gd name="connsiteX6" fmla="*/ 67851 w 67865"/>
                    <a:gd name="connsiteY6" fmla="*/ 6638 h 56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865" h="56188">
                      <a:moveTo>
                        <a:pt x="67866" y="6638"/>
                      </a:moveTo>
                      <a:cubicBezTo>
                        <a:pt x="48734" y="12857"/>
                        <a:pt x="59068" y="38268"/>
                        <a:pt x="48796" y="42199"/>
                      </a:cubicBezTo>
                      <a:cubicBezTo>
                        <a:pt x="39107" y="45915"/>
                        <a:pt x="33871" y="60409"/>
                        <a:pt x="17811" y="54989"/>
                      </a:cubicBezTo>
                      <a:cubicBezTo>
                        <a:pt x="5082" y="50690"/>
                        <a:pt x="-323" y="42122"/>
                        <a:pt x="15" y="33800"/>
                      </a:cubicBezTo>
                      <a:cubicBezTo>
                        <a:pt x="368" y="24987"/>
                        <a:pt x="8736" y="25862"/>
                        <a:pt x="19039" y="27919"/>
                      </a:cubicBezTo>
                      <a:cubicBezTo>
                        <a:pt x="31967" y="30499"/>
                        <a:pt x="39568" y="13502"/>
                        <a:pt x="49717" y="5272"/>
                      </a:cubicBezTo>
                      <a:cubicBezTo>
                        <a:pt x="55106" y="911"/>
                        <a:pt x="60619" y="-4617"/>
                        <a:pt x="67851" y="6638"/>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567" name="Freeform: Shape 566">
                  <a:extLst>
                    <a:ext uri="{FF2B5EF4-FFF2-40B4-BE49-F238E27FC236}">
                      <a16:creationId xmlns:a16="http://schemas.microsoft.com/office/drawing/2014/main" id="{42BD3219-D8EB-3967-16B4-624A901E2F49}"/>
                    </a:ext>
                  </a:extLst>
                </p:cNvPr>
                <p:cNvSpPr/>
                <p:nvPr/>
              </p:nvSpPr>
              <p:spPr>
                <a:xfrm>
                  <a:off x="3087358" y="3548209"/>
                  <a:ext cx="29719" cy="20335"/>
                </a:xfrm>
                <a:custGeom>
                  <a:avLst/>
                  <a:gdLst>
                    <a:gd name="connsiteX0" fmla="*/ 69094 w 69093"/>
                    <a:gd name="connsiteY0" fmla="*/ 46597 h 47275"/>
                    <a:gd name="connsiteX1" fmla="*/ 10901 w 69093"/>
                    <a:gd name="connsiteY1" fmla="*/ 32364 h 47275"/>
                    <a:gd name="connsiteX2" fmla="*/ 920 w 69093"/>
                    <a:gd name="connsiteY2" fmla="*/ 8196 h 47275"/>
                    <a:gd name="connsiteX3" fmla="*/ 3745 w 69093"/>
                    <a:gd name="connsiteY3" fmla="*/ 764 h 47275"/>
                    <a:gd name="connsiteX4" fmla="*/ 24197 w 69093"/>
                    <a:gd name="connsiteY4" fmla="*/ 8764 h 47275"/>
                    <a:gd name="connsiteX5" fmla="*/ 54768 w 69093"/>
                    <a:gd name="connsiteY5" fmla="*/ 30045 h 47275"/>
                    <a:gd name="connsiteX6" fmla="*/ 69032 w 69093"/>
                    <a:gd name="connsiteY6" fmla="*/ 46643 h 47275"/>
                    <a:gd name="connsiteX7" fmla="*/ 69094 w 69093"/>
                    <a:gd name="connsiteY7" fmla="*/ 46597 h 47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093" h="47275">
                      <a:moveTo>
                        <a:pt x="69094" y="46597"/>
                      </a:moveTo>
                      <a:cubicBezTo>
                        <a:pt x="47659" y="50236"/>
                        <a:pt x="29986" y="38336"/>
                        <a:pt x="10901" y="32364"/>
                      </a:cubicBezTo>
                      <a:cubicBezTo>
                        <a:pt x="-1567" y="28464"/>
                        <a:pt x="6125" y="15597"/>
                        <a:pt x="920" y="8196"/>
                      </a:cubicBezTo>
                      <a:cubicBezTo>
                        <a:pt x="-1014" y="5447"/>
                        <a:pt x="183" y="1916"/>
                        <a:pt x="3745" y="764"/>
                      </a:cubicBezTo>
                      <a:cubicBezTo>
                        <a:pt x="12651" y="-2122"/>
                        <a:pt x="17964" y="3743"/>
                        <a:pt x="24197" y="8764"/>
                      </a:cubicBezTo>
                      <a:cubicBezTo>
                        <a:pt x="33855" y="16533"/>
                        <a:pt x="44281" y="23412"/>
                        <a:pt x="54768" y="30045"/>
                      </a:cubicBezTo>
                      <a:cubicBezTo>
                        <a:pt x="61386" y="34221"/>
                        <a:pt x="69155" y="36893"/>
                        <a:pt x="69032" y="46643"/>
                      </a:cubicBezTo>
                      <a:lnTo>
                        <a:pt x="69094" y="46597"/>
                      </a:ln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568" name="Freeform: Shape 567">
                  <a:extLst>
                    <a:ext uri="{FF2B5EF4-FFF2-40B4-BE49-F238E27FC236}">
                      <a16:creationId xmlns:a16="http://schemas.microsoft.com/office/drawing/2014/main" id="{85457E57-27C1-50D4-E40C-2620DC66D89C}"/>
                    </a:ext>
                  </a:extLst>
                </p:cNvPr>
                <p:cNvSpPr/>
                <p:nvPr/>
              </p:nvSpPr>
              <p:spPr>
                <a:xfrm>
                  <a:off x="3212366" y="3635009"/>
                  <a:ext cx="28868" cy="25882"/>
                </a:xfrm>
                <a:custGeom>
                  <a:avLst/>
                  <a:gdLst>
                    <a:gd name="connsiteX0" fmla="*/ 0 w 67114"/>
                    <a:gd name="connsiteY0" fmla="*/ 0 h 60173"/>
                    <a:gd name="connsiteX1" fmla="*/ 67114 w 67114"/>
                    <a:gd name="connsiteY1" fmla="*/ 60174 h 60173"/>
                    <a:gd name="connsiteX2" fmla="*/ 0 w 67114"/>
                    <a:gd name="connsiteY2" fmla="*/ 0 h 60173"/>
                  </a:gdLst>
                  <a:ahLst/>
                  <a:cxnLst>
                    <a:cxn ang="0">
                      <a:pos x="connsiteX0" y="connsiteY0"/>
                    </a:cxn>
                    <a:cxn ang="0">
                      <a:pos x="connsiteX1" y="connsiteY1"/>
                    </a:cxn>
                    <a:cxn ang="0">
                      <a:pos x="connsiteX2" y="connsiteY2"/>
                    </a:cxn>
                  </a:cxnLst>
                  <a:rect l="l" t="t" r="r" b="b"/>
                  <a:pathLst>
                    <a:path w="67114" h="60173">
                      <a:moveTo>
                        <a:pt x="0" y="0"/>
                      </a:moveTo>
                      <a:cubicBezTo>
                        <a:pt x="33872" y="7001"/>
                        <a:pt x="43699" y="39092"/>
                        <a:pt x="67114" y="60174"/>
                      </a:cubicBezTo>
                      <a:cubicBezTo>
                        <a:pt x="26440" y="56550"/>
                        <a:pt x="10625" y="41871"/>
                        <a:pt x="0" y="0"/>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1412" name="Freeform: Shape 1411">
                  <a:extLst>
                    <a:ext uri="{FF2B5EF4-FFF2-40B4-BE49-F238E27FC236}">
                      <a16:creationId xmlns:a16="http://schemas.microsoft.com/office/drawing/2014/main" id="{CAA6F961-6DF3-049B-8C75-8AE942A5DAEB}"/>
                    </a:ext>
                  </a:extLst>
                </p:cNvPr>
                <p:cNvSpPr/>
                <p:nvPr/>
              </p:nvSpPr>
              <p:spPr>
                <a:xfrm>
                  <a:off x="3124670" y="3572332"/>
                  <a:ext cx="17509" cy="10100"/>
                </a:xfrm>
                <a:custGeom>
                  <a:avLst/>
                  <a:gdLst>
                    <a:gd name="connsiteX0" fmla="*/ 24542 w 40705"/>
                    <a:gd name="connsiteY0" fmla="*/ 23481 h 23480"/>
                    <a:gd name="connsiteX1" fmla="*/ 52 w 40705"/>
                    <a:gd name="connsiteY1" fmla="*/ 9216 h 23480"/>
                    <a:gd name="connsiteX2" fmla="*/ 15590 w 40705"/>
                    <a:gd name="connsiteY2" fmla="*/ 357 h 23480"/>
                    <a:gd name="connsiteX3" fmla="*/ 40587 w 40705"/>
                    <a:gd name="connsiteY3" fmla="*/ 17201 h 23480"/>
                    <a:gd name="connsiteX4" fmla="*/ 24542 w 40705"/>
                    <a:gd name="connsiteY4" fmla="*/ 23481 h 23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05" h="23480">
                      <a:moveTo>
                        <a:pt x="24542" y="23481"/>
                      </a:moveTo>
                      <a:cubicBezTo>
                        <a:pt x="14116" y="22252"/>
                        <a:pt x="1372" y="22959"/>
                        <a:pt x="52" y="9216"/>
                      </a:cubicBezTo>
                      <a:cubicBezTo>
                        <a:pt x="-762" y="833"/>
                        <a:pt x="8205" y="-871"/>
                        <a:pt x="15590" y="357"/>
                      </a:cubicBezTo>
                      <a:cubicBezTo>
                        <a:pt x="26507" y="2154"/>
                        <a:pt x="39021" y="5808"/>
                        <a:pt x="40587" y="17201"/>
                      </a:cubicBezTo>
                      <a:cubicBezTo>
                        <a:pt x="42015" y="27580"/>
                        <a:pt x="30146" y="21224"/>
                        <a:pt x="24542" y="23481"/>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1413" name="Freeform: Shape 1412">
                  <a:extLst>
                    <a:ext uri="{FF2B5EF4-FFF2-40B4-BE49-F238E27FC236}">
                      <a16:creationId xmlns:a16="http://schemas.microsoft.com/office/drawing/2014/main" id="{D263ECCB-DC91-87FC-4A4B-3E47E463A7F3}"/>
                    </a:ext>
                  </a:extLst>
                </p:cNvPr>
                <p:cNvSpPr/>
                <p:nvPr/>
              </p:nvSpPr>
              <p:spPr>
                <a:xfrm>
                  <a:off x="2677474" y="3546055"/>
                  <a:ext cx="16918" cy="9841"/>
                </a:xfrm>
                <a:custGeom>
                  <a:avLst/>
                  <a:gdLst>
                    <a:gd name="connsiteX0" fmla="*/ 0 w 39332"/>
                    <a:gd name="connsiteY0" fmla="*/ 7475 h 22879"/>
                    <a:gd name="connsiteX1" fmla="*/ 36743 w 39332"/>
                    <a:gd name="connsiteY1" fmla="*/ 7844 h 22879"/>
                    <a:gd name="connsiteX2" fmla="*/ 32981 w 39332"/>
                    <a:gd name="connsiteY2" fmla="*/ 20972 h 22879"/>
                    <a:gd name="connsiteX3" fmla="*/ 0 w 39332"/>
                    <a:gd name="connsiteY3" fmla="*/ 7475 h 22879"/>
                  </a:gdLst>
                  <a:ahLst/>
                  <a:cxnLst>
                    <a:cxn ang="0">
                      <a:pos x="connsiteX0" y="connsiteY0"/>
                    </a:cxn>
                    <a:cxn ang="0">
                      <a:pos x="connsiteX1" y="connsiteY1"/>
                    </a:cxn>
                    <a:cxn ang="0">
                      <a:pos x="connsiteX2" y="connsiteY2"/>
                    </a:cxn>
                    <a:cxn ang="0">
                      <a:pos x="connsiteX3" y="connsiteY3"/>
                    </a:cxn>
                  </a:cxnLst>
                  <a:rect l="l" t="t" r="r" b="b"/>
                  <a:pathLst>
                    <a:path w="39332" h="22879">
                      <a:moveTo>
                        <a:pt x="0" y="7475"/>
                      </a:moveTo>
                      <a:cubicBezTo>
                        <a:pt x="13113" y="-4962"/>
                        <a:pt x="25719" y="228"/>
                        <a:pt x="36743" y="7844"/>
                      </a:cubicBezTo>
                      <a:cubicBezTo>
                        <a:pt x="42040" y="11498"/>
                        <a:pt x="38417" y="18914"/>
                        <a:pt x="32981" y="20972"/>
                      </a:cubicBezTo>
                      <a:cubicBezTo>
                        <a:pt x="18087" y="26638"/>
                        <a:pt x="8230" y="18960"/>
                        <a:pt x="0" y="7475"/>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1414" name="Freeform: Shape 1413">
                  <a:extLst>
                    <a:ext uri="{FF2B5EF4-FFF2-40B4-BE49-F238E27FC236}">
                      <a16:creationId xmlns:a16="http://schemas.microsoft.com/office/drawing/2014/main" id="{B9E0747A-FC0F-3B49-EE29-31E53D99BCD6}"/>
                    </a:ext>
                  </a:extLst>
                </p:cNvPr>
                <p:cNvSpPr/>
                <p:nvPr/>
              </p:nvSpPr>
              <p:spPr>
                <a:xfrm>
                  <a:off x="3146670" y="3588895"/>
                  <a:ext cx="12072" cy="13513"/>
                </a:xfrm>
                <a:custGeom>
                  <a:avLst/>
                  <a:gdLst>
                    <a:gd name="connsiteX0" fmla="*/ 28059 w 28065"/>
                    <a:gd name="connsiteY0" fmla="*/ 24080 h 31417"/>
                    <a:gd name="connsiteX1" fmla="*/ 20811 w 28065"/>
                    <a:gd name="connsiteY1" fmla="*/ 30974 h 31417"/>
                    <a:gd name="connsiteX2" fmla="*/ 144 w 28065"/>
                    <a:gd name="connsiteY2" fmla="*/ 10277 h 31417"/>
                    <a:gd name="connsiteX3" fmla="*/ 13533 w 28065"/>
                    <a:gd name="connsiteY3" fmla="*/ 204 h 31417"/>
                    <a:gd name="connsiteX4" fmla="*/ 28059 w 28065"/>
                    <a:gd name="connsiteY4" fmla="*/ 24080 h 31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65" h="31417">
                      <a:moveTo>
                        <a:pt x="28059" y="24080"/>
                      </a:moveTo>
                      <a:cubicBezTo>
                        <a:pt x="28228" y="30023"/>
                        <a:pt x="25049" y="32510"/>
                        <a:pt x="20811" y="30974"/>
                      </a:cubicBezTo>
                      <a:cubicBezTo>
                        <a:pt x="10846" y="27382"/>
                        <a:pt x="2893" y="19842"/>
                        <a:pt x="144" y="10277"/>
                      </a:cubicBezTo>
                      <a:cubicBezTo>
                        <a:pt x="-1176" y="5716"/>
                        <a:pt x="6823" y="-1285"/>
                        <a:pt x="13533" y="204"/>
                      </a:cubicBezTo>
                      <a:cubicBezTo>
                        <a:pt x="26185" y="3014"/>
                        <a:pt x="23161" y="16587"/>
                        <a:pt x="28059" y="24080"/>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1415" name="Freeform: Shape 1414">
                  <a:extLst>
                    <a:ext uri="{FF2B5EF4-FFF2-40B4-BE49-F238E27FC236}">
                      <a16:creationId xmlns:a16="http://schemas.microsoft.com/office/drawing/2014/main" id="{C638D171-4DBB-04B7-FB11-BFD97C93B79D}"/>
                    </a:ext>
                  </a:extLst>
                </p:cNvPr>
                <p:cNvSpPr/>
                <p:nvPr/>
              </p:nvSpPr>
              <p:spPr>
                <a:xfrm>
                  <a:off x="3174475" y="3584998"/>
                  <a:ext cx="11004" cy="21975"/>
                </a:xfrm>
                <a:custGeom>
                  <a:avLst/>
                  <a:gdLst>
                    <a:gd name="connsiteX0" fmla="*/ 21699 w 25582"/>
                    <a:gd name="connsiteY0" fmla="*/ 51089 h 51089"/>
                    <a:gd name="connsiteX1" fmla="*/ 1185 w 25582"/>
                    <a:gd name="connsiteY1" fmla="*/ 8297 h 51089"/>
                    <a:gd name="connsiteX2" fmla="*/ 2506 w 25582"/>
                    <a:gd name="connsiteY2" fmla="*/ 312 h 51089"/>
                    <a:gd name="connsiteX3" fmla="*/ 8724 w 25582"/>
                    <a:gd name="connsiteY3" fmla="*/ 804 h 51089"/>
                    <a:gd name="connsiteX4" fmla="*/ 21699 w 25582"/>
                    <a:gd name="connsiteY4" fmla="*/ 51089 h 51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82" h="51089">
                      <a:moveTo>
                        <a:pt x="21699" y="51089"/>
                      </a:moveTo>
                      <a:cubicBezTo>
                        <a:pt x="13822" y="34691"/>
                        <a:pt x="7435" y="21532"/>
                        <a:pt x="1185" y="8297"/>
                      </a:cubicBezTo>
                      <a:cubicBezTo>
                        <a:pt x="-150" y="5471"/>
                        <a:pt x="-1072" y="2001"/>
                        <a:pt x="2506" y="312"/>
                      </a:cubicBezTo>
                      <a:cubicBezTo>
                        <a:pt x="4210" y="-501"/>
                        <a:pt x="8709" y="497"/>
                        <a:pt x="8724" y="804"/>
                      </a:cubicBezTo>
                      <a:cubicBezTo>
                        <a:pt x="9461" y="17509"/>
                        <a:pt x="35134" y="26614"/>
                        <a:pt x="21699" y="51089"/>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1416" name="Freeform: Shape 1415">
                  <a:extLst>
                    <a:ext uri="{FF2B5EF4-FFF2-40B4-BE49-F238E27FC236}">
                      <a16:creationId xmlns:a16="http://schemas.microsoft.com/office/drawing/2014/main" id="{BBCD921C-4648-3F68-8D5D-8FC130B41145}"/>
                    </a:ext>
                  </a:extLst>
                </p:cNvPr>
                <p:cNvSpPr/>
                <p:nvPr/>
              </p:nvSpPr>
              <p:spPr>
                <a:xfrm>
                  <a:off x="3167278" y="3607640"/>
                  <a:ext cx="13988" cy="17218"/>
                </a:xfrm>
                <a:custGeom>
                  <a:avLst/>
                  <a:gdLst>
                    <a:gd name="connsiteX0" fmla="*/ 32521 w 32520"/>
                    <a:gd name="connsiteY0" fmla="*/ 40029 h 40029"/>
                    <a:gd name="connsiteX1" fmla="*/ 0 w 32520"/>
                    <a:gd name="connsiteY1" fmla="*/ 0 h 40029"/>
                    <a:gd name="connsiteX2" fmla="*/ 32521 w 32520"/>
                    <a:gd name="connsiteY2" fmla="*/ 40029 h 40029"/>
                  </a:gdLst>
                  <a:ahLst/>
                  <a:cxnLst>
                    <a:cxn ang="0">
                      <a:pos x="connsiteX0" y="connsiteY0"/>
                    </a:cxn>
                    <a:cxn ang="0">
                      <a:pos x="connsiteX1" y="connsiteY1"/>
                    </a:cxn>
                    <a:cxn ang="0">
                      <a:pos x="connsiteX2" y="connsiteY2"/>
                    </a:cxn>
                  </a:cxnLst>
                  <a:rect l="l" t="t" r="r" b="b"/>
                  <a:pathLst>
                    <a:path w="32520" h="40029">
                      <a:moveTo>
                        <a:pt x="32521" y="40029"/>
                      </a:moveTo>
                      <a:cubicBezTo>
                        <a:pt x="8967" y="36667"/>
                        <a:pt x="14863" y="10456"/>
                        <a:pt x="0" y="0"/>
                      </a:cubicBezTo>
                      <a:cubicBezTo>
                        <a:pt x="23001" y="3163"/>
                        <a:pt x="22724" y="25719"/>
                        <a:pt x="32521" y="40029"/>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1417" name="Freeform: Shape 1416">
                  <a:extLst>
                    <a:ext uri="{FF2B5EF4-FFF2-40B4-BE49-F238E27FC236}">
                      <a16:creationId xmlns:a16="http://schemas.microsoft.com/office/drawing/2014/main" id="{B58E8679-BB71-3964-0C1A-2D208DAE75AE}"/>
                    </a:ext>
                  </a:extLst>
                </p:cNvPr>
                <p:cNvSpPr/>
                <p:nvPr/>
              </p:nvSpPr>
              <p:spPr>
                <a:xfrm>
                  <a:off x="2727266" y="3691563"/>
                  <a:ext cx="11768" cy="11957"/>
                </a:xfrm>
                <a:custGeom>
                  <a:avLst/>
                  <a:gdLst>
                    <a:gd name="connsiteX0" fmla="*/ 27221 w 27359"/>
                    <a:gd name="connsiteY0" fmla="*/ 0 h 27799"/>
                    <a:gd name="connsiteX1" fmla="*/ 26945 w 27359"/>
                    <a:gd name="connsiteY1" fmla="*/ 2303 h 27799"/>
                    <a:gd name="connsiteX2" fmla="*/ 8212 w 27359"/>
                    <a:gd name="connsiteY2" fmla="*/ 27792 h 27799"/>
                    <a:gd name="connsiteX3" fmla="*/ 105 w 27359"/>
                    <a:gd name="connsiteY3" fmla="*/ 21481 h 27799"/>
                    <a:gd name="connsiteX4" fmla="*/ 27359 w 27359"/>
                    <a:gd name="connsiteY4" fmla="*/ 154 h 27799"/>
                    <a:gd name="connsiteX5" fmla="*/ 27221 w 27359"/>
                    <a:gd name="connsiteY5" fmla="*/ 15 h 27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359" h="27799">
                      <a:moveTo>
                        <a:pt x="27221" y="0"/>
                      </a:moveTo>
                      <a:cubicBezTo>
                        <a:pt x="27144" y="768"/>
                        <a:pt x="27298" y="1674"/>
                        <a:pt x="26945" y="2303"/>
                      </a:cubicBezTo>
                      <a:cubicBezTo>
                        <a:pt x="21770" y="11593"/>
                        <a:pt x="24948" y="27131"/>
                        <a:pt x="8212" y="27792"/>
                      </a:cubicBezTo>
                      <a:cubicBezTo>
                        <a:pt x="3990" y="27960"/>
                        <a:pt x="-770" y="25535"/>
                        <a:pt x="105" y="21481"/>
                      </a:cubicBezTo>
                      <a:cubicBezTo>
                        <a:pt x="3145" y="7247"/>
                        <a:pt x="14722" y="2764"/>
                        <a:pt x="27359" y="154"/>
                      </a:cubicBezTo>
                      <a:lnTo>
                        <a:pt x="27221" y="15"/>
                      </a:ln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1418" name="Freeform: Shape 1417">
                  <a:extLst>
                    <a:ext uri="{FF2B5EF4-FFF2-40B4-BE49-F238E27FC236}">
                      <a16:creationId xmlns:a16="http://schemas.microsoft.com/office/drawing/2014/main" id="{A75AA25A-3788-F1CD-6A48-00888183293C}"/>
                    </a:ext>
                  </a:extLst>
                </p:cNvPr>
                <p:cNvSpPr/>
                <p:nvPr/>
              </p:nvSpPr>
              <p:spPr>
                <a:xfrm>
                  <a:off x="2689104" y="3710125"/>
                  <a:ext cx="14887" cy="7652"/>
                </a:xfrm>
                <a:custGeom>
                  <a:avLst/>
                  <a:gdLst>
                    <a:gd name="connsiteX0" fmla="*/ 15 w 34610"/>
                    <a:gd name="connsiteY0" fmla="*/ 13182 h 17789"/>
                    <a:gd name="connsiteX1" fmla="*/ 16736 w 34610"/>
                    <a:gd name="connsiteY1" fmla="*/ 3739 h 17789"/>
                    <a:gd name="connsiteX2" fmla="*/ 33519 w 34610"/>
                    <a:gd name="connsiteY2" fmla="*/ 2741 h 17789"/>
                    <a:gd name="connsiteX3" fmla="*/ 33810 w 34610"/>
                    <a:gd name="connsiteY3" fmla="*/ 10955 h 17789"/>
                    <a:gd name="connsiteX4" fmla="*/ 18041 w 34610"/>
                    <a:gd name="connsiteY4" fmla="*/ 17527 h 17789"/>
                    <a:gd name="connsiteX5" fmla="*/ 0 w 34610"/>
                    <a:gd name="connsiteY5" fmla="*/ 13166 h 17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610" h="17789">
                      <a:moveTo>
                        <a:pt x="15" y="13182"/>
                      </a:moveTo>
                      <a:cubicBezTo>
                        <a:pt x="4913" y="6840"/>
                        <a:pt x="10779" y="5029"/>
                        <a:pt x="16736" y="3739"/>
                      </a:cubicBezTo>
                      <a:cubicBezTo>
                        <a:pt x="22295" y="2526"/>
                        <a:pt x="27976" y="-3401"/>
                        <a:pt x="33519" y="2741"/>
                      </a:cubicBezTo>
                      <a:cubicBezTo>
                        <a:pt x="34962" y="4338"/>
                        <a:pt x="34885" y="8683"/>
                        <a:pt x="33810" y="10955"/>
                      </a:cubicBezTo>
                      <a:cubicBezTo>
                        <a:pt x="30709" y="17496"/>
                        <a:pt x="24275" y="18172"/>
                        <a:pt x="18041" y="17527"/>
                      </a:cubicBezTo>
                      <a:cubicBezTo>
                        <a:pt x="12391" y="16943"/>
                        <a:pt x="5865" y="20214"/>
                        <a:pt x="0" y="13166"/>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1419" name="Freeform: Shape 1418">
                  <a:extLst>
                    <a:ext uri="{FF2B5EF4-FFF2-40B4-BE49-F238E27FC236}">
                      <a16:creationId xmlns:a16="http://schemas.microsoft.com/office/drawing/2014/main" id="{A89B2634-18AA-4ADE-4309-45D9B80D5F9B}"/>
                    </a:ext>
                  </a:extLst>
                </p:cNvPr>
                <p:cNvSpPr/>
                <p:nvPr/>
              </p:nvSpPr>
              <p:spPr>
                <a:xfrm>
                  <a:off x="3200450" y="3611249"/>
                  <a:ext cx="14267" cy="9511"/>
                </a:xfrm>
                <a:custGeom>
                  <a:avLst/>
                  <a:gdLst>
                    <a:gd name="connsiteX0" fmla="*/ 33154 w 33168"/>
                    <a:gd name="connsiteY0" fmla="*/ 12861 h 22111"/>
                    <a:gd name="connsiteX1" fmla="*/ 5132 w 33168"/>
                    <a:gd name="connsiteY1" fmla="*/ 17344 h 22111"/>
                    <a:gd name="connsiteX2" fmla="*/ 3305 w 33168"/>
                    <a:gd name="connsiteY2" fmla="*/ 1023 h 22111"/>
                    <a:gd name="connsiteX3" fmla="*/ 33169 w 33168"/>
                    <a:gd name="connsiteY3" fmla="*/ 12845 h 22111"/>
                  </a:gdLst>
                  <a:ahLst/>
                  <a:cxnLst>
                    <a:cxn ang="0">
                      <a:pos x="connsiteX0" y="connsiteY0"/>
                    </a:cxn>
                    <a:cxn ang="0">
                      <a:pos x="connsiteX1" y="connsiteY1"/>
                    </a:cxn>
                    <a:cxn ang="0">
                      <a:pos x="connsiteX2" y="connsiteY2"/>
                    </a:cxn>
                    <a:cxn ang="0">
                      <a:pos x="connsiteX3" y="connsiteY3"/>
                    </a:cxn>
                  </a:cxnLst>
                  <a:rect l="l" t="t" r="r" b="b"/>
                  <a:pathLst>
                    <a:path w="33168" h="22111">
                      <a:moveTo>
                        <a:pt x="33154" y="12861"/>
                      </a:moveTo>
                      <a:cubicBezTo>
                        <a:pt x="20916" y="20000"/>
                        <a:pt x="13162" y="27094"/>
                        <a:pt x="5132" y="17344"/>
                      </a:cubicBezTo>
                      <a:cubicBezTo>
                        <a:pt x="2061" y="13613"/>
                        <a:pt x="-3651" y="4017"/>
                        <a:pt x="3305" y="1023"/>
                      </a:cubicBezTo>
                      <a:cubicBezTo>
                        <a:pt x="14605" y="-3845"/>
                        <a:pt x="19396" y="10097"/>
                        <a:pt x="33169" y="12845"/>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1420" name="Freeform: Shape 1419">
                  <a:extLst>
                    <a:ext uri="{FF2B5EF4-FFF2-40B4-BE49-F238E27FC236}">
                      <a16:creationId xmlns:a16="http://schemas.microsoft.com/office/drawing/2014/main" id="{0162CA30-ADC9-9813-180B-249B1CA2679F}"/>
                    </a:ext>
                  </a:extLst>
                </p:cNvPr>
                <p:cNvSpPr/>
                <p:nvPr/>
              </p:nvSpPr>
              <p:spPr>
                <a:xfrm>
                  <a:off x="2743307" y="3687984"/>
                  <a:ext cx="9127" cy="10863"/>
                </a:xfrm>
                <a:custGeom>
                  <a:avLst/>
                  <a:gdLst>
                    <a:gd name="connsiteX0" fmla="*/ 21204 w 21219"/>
                    <a:gd name="connsiteY0" fmla="*/ 17548 h 25256"/>
                    <a:gd name="connsiteX1" fmla="*/ 9965 w 21219"/>
                    <a:gd name="connsiteY1" fmla="*/ 25086 h 25256"/>
                    <a:gd name="connsiteX2" fmla="*/ 0 w 21219"/>
                    <a:gd name="connsiteY2" fmla="*/ 6508 h 25256"/>
                    <a:gd name="connsiteX3" fmla="*/ 7785 w 21219"/>
                    <a:gd name="connsiteY3" fmla="*/ 473 h 25256"/>
                    <a:gd name="connsiteX4" fmla="*/ 21220 w 21219"/>
                    <a:gd name="connsiteY4" fmla="*/ 17548 h 25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19" h="25256">
                      <a:moveTo>
                        <a:pt x="21204" y="17548"/>
                      </a:moveTo>
                      <a:cubicBezTo>
                        <a:pt x="18855" y="23045"/>
                        <a:pt x="13819" y="26023"/>
                        <a:pt x="9965" y="25086"/>
                      </a:cubicBezTo>
                      <a:cubicBezTo>
                        <a:pt x="814" y="22860"/>
                        <a:pt x="31" y="14262"/>
                        <a:pt x="0" y="6508"/>
                      </a:cubicBezTo>
                      <a:cubicBezTo>
                        <a:pt x="-15" y="2208"/>
                        <a:pt x="3486" y="-1308"/>
                        <a:pt x="7785" y="473"/>
                      </a:cubicBezTo>
                      <a:cubicBezTo>
                        <a:pt x="15308" y="3590"/>
                        <a:pt x="18502" y="10761"/>
                        <a:pt x="21220" y="17548"/>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1421" name="Freeform: Shape 1420">
                  <a:extLst>
                    <a:ext uri="{FF2B5EF4-FFF2-40B4-BE49-F238E27FC236}">
                      <a16:creationId xmlns:a16="http://schemas.microsoft.com/office/drawing/2014/main" id="{ADEEDDF3-0FE1-C1C2-A652-2A9CFA633CCB}"/>
                    </a:ext>
                  </a:extLst>
                </p:cNvPr>
                <p:cNvSpPr/>
                <p:nvPr/>
              </p:nvSpPr>
              <p:spPr>
                <a:xfrm>
                  <a:off x="3566437" y="3560294"/>
                  <a:ext cx="10652" cy="5701"/>
                </a:xfrm>
                <a:custGeom>
                  <a:avLst/>
                  <a:gdLst>
                    <a:gd name="connsiteX0" fmla="*/ 24765 w 24764"/>
                    <a:gd name="connsiteY0" fmla="*/ 6125 h 13253"/>
                    <a:gd name="connsiteX1" fmla="*/ 9011 w 24764"/>
                    <a:gd name="connsiteY1" fmla="*/ 13157 h 13253"/>
                    <a:gd name="connsiteX2" fmla="*/ 259 w 24764"/>
                    <a:gd name="connsiteY2" fmla="*/ 5465 h 13253"/>
                    <a:gd name="connsiteX3" fmla="*/ 13986 w 24764"/>
                    <a:gd name="connsiteY3" fmla="*/ 168 h 13253"/>
                    <a:gd name="connsiteX4" fmla="*/ 24765 w 24764"/>
                    <a:gd name="connsiteY4" fmla="*/ 6125 h 13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4" h="13253">
                      <a:moveTo>
                        <a:pt x="24765" y="6125"/>
                      </a:moveTo>
                      <a:cubicBezTo>
                        <a:pt x="21617" y="13157"/>
                        <a:pt x="15398" y="13526"/>
                        <a:pt x="9011" y="13157"/>
                      </a:cubicBezTo>
                      <a:cubicBezTo>
                        <a:pt x="4205" y="12881"/>
                        <a:pt x="-1261" y="11883"/>
                        <a:pt x="259" y="5465"/>
                      </a:cubicBezTo>
                      <a:cubicBezTo>
                        <a:pt x="1994" y="-1798"/>
                        <a:pt x="8888" y="336"/>
                        <a:pt x="13986" y="168"/>
                      </a:cubicBezTo>
                      <a:cubicBezTo>
                        <a:pt x="18469" y="29"/>
                        <a:pt x="23720" y="-447"/>
                        <a:pt x="24765" y="6125"/>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1422" name="Freeform: Shape 1421">
                  <a:extLst>
                    <a:ext uri="{FF2B5EF4-FFF2-40B4-BE49-F238E27FC236}">
                      <a16:creationId xmlns:a16="http://schemas.microsoft.com/office/drawing/2014/main" id="{03D863FA-C08C-472A-CC1F-723EF6C9F9B9}"/>
                    </a:ext>
                  </a:extLst>
                </p:cNvPr>
                <p:cNvSpPr/>
                <p:nvPr/>
              </p:nvSpPr>
              <p:spPr>
                <a:xfrm>
                  <a:off x="3161690" y="3589345"/>
                  <a:ext cx="7576" cy="10179"/>
                </a:xfrm>
                <a:custGeom>
                  <a:avLst/>
                  <a:gdLst>
                    <a:gd name="connsiteX0" fmla="*/ 17613 w 17613"/>
                    <a:gd name="connsiteY0" fmla="*/ 23665 h 23664"/>
                    <a:gd name="connsiteX1" fmla="*/ 201 w 17613"/>
                    <a:gd name="connsiteY1" fmla="*/ 5547 h 23664"/>
                    <a:gd name="connsiteX2" fmla="*/ 6036 w 17613"/>
                    <a:gd name="connsiteY2" fmla="*/ 311 h 23664"/>
                    <a:gd name="connsiteX3" fmla="*/ 17598 w 17613"/>
                    <a:gd name="connsiteY3" fmla="*/ 23665 h 23664"/>
                  </a:gdLst>
                  <a:ahLst/>
                  <a:cxnLst>
                    <a:cxn ang="0">
                      <a:pos x="connsiteX0" y="connsiteY0"/>
                    </a:cxn>
                    <a:cxn ang="0">
                      <a:pos x="connsiteX1" y="connsiteY1"/>
                    </a:cxn>
                    <a:cxn ang="0">
                      <a:pos x="connsiteX2" y="connsiteY2"/>
                    </a:cxn>
                    <a:cxn ang="0">
                      <a:pos x="connsiteX3" y="connsiteY3"/>
                    </a:cxn>
                  </a:cxnLst>
                  <a:rect l="l" t="t" r="r" b="b"/>
                  <a:pathLst>
                    <a:path w="17613" h="23664">
                      <a:moveTo>
                        <a:pt x="17613" y="23665"/>
                      </a:moveTo>
                      <a:cubicBezTo>
                        <a:pt x="5422" y="20548"/>
                        <a:pt x="-1272" y="16402"/>
                        <a:pt x="201" y="5547"/>
                      </a:cubicBezTo>
                      <a:cubicBezTo>
                        <a:pt x="662" y="2092"/>
                        <a:pt x="3119" y="-1009"/>
                        <a:pt x="6036" y="311"/>
                      </a:cubicBezTo>
                      <a:cubicBezTo>
                        <a:pt x="14988" y="4349"/>
                        <a:pt x="13698" y="13930"/>
                        <a:pt x="17598" y="23665"/>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1423" name="Freeform: Shape 1422">
                  <a:extLst>
                    <a:ext uri="{FF2B5EF4-FFF2-40B4-BE49-F238E27FC236}">
                      <a16:creationId xmlns:a16="http://schemas.microsoft.com/office/drawing/2014/main" id="{DB28B1A2-1639-8FF1-2CCC-83F4FC2229CB}"/>
                    </a:ext>
                  </a:extLst>
                </p:cNvPr>
                <p:cNvSpPr/>
                <p:nvPr/>
              </p:nvSpPr>
              <p:spPr>
                <a:xfrm>
                  <a:off x="2655022" y="3443284"/>
                  <a:ext cx="5839" cy="5378"/>
                </a:xfrm>
                <a:custGeom>
                  <a:avLst/>
                  <a:gdLst>
                    <a:gd name="connsiteX0" fmla="*/ 13212 w 13575"/>
                    <a:gd name="connsiteY0" fmla="*/ 7768 h 12503"/>
                    <a:gd name="connsiteX1" fmla="*/ 10218 w 13575"/>
                    <a:gd name="connsiteY1" fmla="*/ 12466 h 12503"/>
                    <a:gd name="connsiteX2" fmla="*/ 38 w 13575"/>
                    <a:gd name="connsiteY2" fmla="*/ 5004 h 12503"/>
                    <a:gd name="connsiteX3" fmla="*/ 3324 w 13575"/>
                    <a:gd name="connsiteY3" fmla="*/ 274 h 12503"/>
                    <a:gd name="connsiteX4" fmla="*/ 13212 w 13575"/>
                    <a:gd name="connsiteY4" fmla="*/ 7768 h 12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75" h="12503">
                      <a:moveTo>
                        <a:pt x="13212" y="7768"/>
                      </a:moveTo>
                      <a:cubicBezTo>
                        <a:pt x="14364" y="10716"/>
                        <a:pt x="12614" y="12266"/>
                        <a:pt x="10218" y="12466"/>
                      </a:cubicBezTo>
                      <a:cubicBezTo>
                        <a:pt x="4890" y="12880"/>
                        <a:pt x="1405" y="9810"/>
                        <a:pt x="38" y="5004"/>
                      </a:cubicBezTo>
                      <a:cubicBezTo>
                        <a:pt x="-315" y="3775"/>
                        <a:pt x="1850" y="628"/>
                        <a:pt x="3324" y="274"/>
                      </a:cubicBezTo>
                      <a:cubicBezTo>
                        <a:pt x="9297" y="-1199"/>
                        <a:pt x="11201" y="3545"/>
                        <a:pt x="13212" y="7768"/>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1424" name="Freeform: Shape 1423">
                  <a:extLst>
                    <a:ext uri="{FF2B5EF4-FFF2-40B4-BE49-F238E27FC236}">
                      <a16:creationId xmlns:a16="http://schemas.microsoft.com/office/drawing/2014/main" id="{DCACC17C-F89D-5095-5985-8D48FA455DCD}"/>
                    </a:ext>
                  </a:extLst>
                </p:cNvPr>
                <p:cNvSpPr/>
                <p:nvPr/>
              </p:nvSpPr>
              <p:spPr>
                <a:xfrm>
                  <a:off x="2648946" y="3435278"/>
                  <a:ext cx="4798" cy="4768"/>
                </a:xfrm>
                <a:custGeom>
                  <a:avLst/>
                  <a:gdLst>
                    <a:gd name="connsiteX0" fmla="*/ 11155 w 11154"/>
                    <a:gd name="connsiteY0" fmla="*/ 5021 h 11085"/>
                    <a:gd name="connsiteX1" fmla="*/ 6794 w 11154"/>
                    <a:gd name="connsiteY1" fmla="*/ 10964 h 11085"/>
                    <a:gd name="connsiteX2" fmla="*/ 422 w 11154"/>
                    <a:gd name="connsiteY2" fmla="*/ 5727 h 11085"/>
                    <a:gd name="connsiteX3" fmla="*/ 4829 w 11154"/>
                    <a:gd name="connsiteY3" fmla="*/ 0 h 11085"/>
                    <a:gd name="connsiteX4" fmla="*/ 11139 w 11154"/>
                    <a:gd name="connsiteY4" fmla="*/ 5006 h 110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54" h="11085">
                      <a:moveTo>
                        <a:pt x="11155" y="5021"/>
                      </a:moveTo>
                      <a:cubicBezTo>
                        <a:pt x="10955" y="7969"/>
                        <a:pt x="11001" y="11823"/>
                        <a:pt x="6794" y="10964"/>
                      </a:cubicBezTo>
                      <a:cubicBezTo>
                        <a:pt x="4353" y="10472"/>
                        <a:pt x="1435" y="8031"/>
                        <a:pt x="422" y="5727"/>
                      </a:cubicBezTo>
                      <a:cubicBezTo>
                        <a:pt x="-914" y="2641"/>
                        <a:pt x="1021" y="-30"/>
                        <a:pt x="4829" y="0"/>
                      </a:cubicBezTo>
                      <a:cubicBezTo>
                        <a:pt x="8053" y="31"/>
                        <a:pt x="10571" y="1382"/>
                        <a:pt x="11139" y="5006"/>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1425" name="Freeform: Shape 1424">
                  <a:extLst>
                    <a:ext uri="{FF2B5EF4-FFF2-40B4-BE49-F238E27FC236}">
                      <a16:creationId xmlns:a16="http://schemas.microsoft.com/office/drawing/2014/main" id="{A77CE81F-3253-069F-EB62-A64A81533BF9}"/>
                    </a:ext>
                  </a:extLst>
                </p:cNvPr>
                <p:cNvSpPr/>
                <p:nvPr/>
              </p:nvSpPr>
              <p:spPr>
                <a:xfrm>
                  <a:off x="3117051" y="3568245"/>
                  <a:ext cx="1512" cy="2641"/>
                </a:xfrm>
                <a:custGeom>
                  <a:avLst/>
                  <a:gdLst>
                    <a:gd name="connsiteX0" fmla="*/ 0 w 3516"/>
                    <a:gd name="connsiteY0" fmla="*/ 61 h 6141"/>
                    <a:gd name="connsiteX1" fmla="*/ 3516 w 3516"/>
                    <a:gd name="connsiteY1" fmla="*/ 4990 h 6141"/>
                    <a:gd name="connsiteX2" fmla="*/ 1720 w 3516"/>
                    <a:gd name="connsiteY2" fmla="*/ 6142 h 6141"/>
                    <a:gd name="connsiteX3" fmla="*/ 61 w 3516"/>
                    <a:gd name="connsiteY3" fmla="*/ 0 h 6141"/>
                    <a:gd name="connsiteX4" fmla="*/ 0 w 3516"/>
                    <a:gd name="connsiteY4" fmla="*/ 46 h 6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6" h="6141">
                      <a:moveTo>
                        <a:pt x="0" y="61"/>
                      </a:moveTo>
                      <a:cubicBezTo>
                        <a:pt x="1167" y="1704"/>
                        <a:pt x="2349" y="3347"/>
                        <a:pt x="3516" y="4990"/>
                      </a:cubicBezTo>
                      <a:cubicBezTo>
                        <a:pt x="2917" y="5374"/>
                        <a:pt x="2319" y="5758"/>
                        <a:pt x="1720" y="6142"/>
                      </a:cubicBezTo>
                      <a:cubicBezTo>
                        <a:pt x="1167" y="4100"/>
                        <a:pt x="614" y="2058"/>
                        <a:pt x="61" y="0"/>
                      </a:cubicBezTo>
                      <a:lnTo>
                        <a:pt x="0" y="46"/>
                      </a:ln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1426" name="Freeform: Shape 1425">
                  <a:extLst>
                    <a:ext uri="{FF2B5EF4-FFF2-40B4-BE49-F238E27FC236}">
                      <a16:creationId xmlns:a16="http://schemas.microsoft.com/office/drawing/2014/main" id="{DBDF7BB4-C792-0AC9-DE65-2B67F4326A52}"/>
                    </a:ext>
                  </a:extLst>
                </p:cNvPr>
                <p:cNvSpPr/>
                <p:nvPr/>
              </p:nvSpPr>
              <p:spPr>
                <a:xfrm>
                  <a:off x="2738981" y="3690764"/>
                  <a:ext cx="852" cy="852"/>
                </a:xfrm>
                <a:custGeom>
                  <a:avLst/>
                  <a:gdLst>
                    <a:gd name="connsiteX0" fmla="*/ 123 w 1980"/>
                    <a:gd name="connsiteY0" fmla="*/ 1981 h 1980"/>
                    <a:gd name="connsiteX1" fmla="*/ 1981 w 1980"/>
                    <a:gd name="connsiteY1" fmla="*/ 0 h 1980"/>
                    <a:gd name="connsiteX2" fmla="*/ 1612 w 1980"/>
                    <a:gd name="connsiteY2" fmla="*/ 1152 h 1980"/>
                    <a:gd name="connsiteX3" fmla="*/ 0 w 1980"/>
                    <a:gd name="connsiteY3" fmla="*/ 1842 h 1980"/>
                    <a:gd name="connsiteX4" fmla="*/ 138 w 1980"/>
                    <a:gd name="connsiteY4" fmla="*/ 1981 h 1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0" h="1980">
                      <a:moveTo>
                        <a:pt x="123" y="1981"/>
                      </a:moveTo>
                      <a:cubicBezTo>
                        <a:pt x="737" y="1320"/>
                        <a:pt x="1351" y="660"/>
                        <a:pt x="1981" y="0"/>
                      </a:cubicBezTo>
                      <a:cubicBezTo>
                        <a:pt x="1873" y="399"/>
                        <a:pt x="1873" y="952"/>
                        <a:pt x="1612" y="1152"/>
                      </a:cubicBezTo>
                      <a:cubicBezTo>
                        <a:pt x="1167" y="1505"/>
                        <a:pt x="553" y="1628"/>
                        <a:pt x="0" y="1842"/>
                      </a:cubicBezTo>
                      <a:lnTo>
                        <a:pt x="138" y="1981"/>
                      </a:ln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grpSp>
          <p:grpSp>
            <p:nvGrpSpPr>
              <p:cNvPr id="16" name="Group 15">
                <a:extLst>
                  <a:ext uri="{FF2B5EF4-FFF2-40B4-BE49-F238E27FC236}">
                    <a16:creationId xmlns:a16="http://schemas.microsoft.com/office/drawing/2014/main" id="{26A45329-70C0-43AE-6C27-188C9AD39087}"/>
                  </a:ext>
                </a:extLst>
              </p:cNvPr>
              <p:cNvGrpSpPr/>
              <p:nvPr/>
            </p:nvGrpSpPr>
            <p:grpSpPr>
              <a:xfrm>
                <a:off x="2576587" y="1528458"/>
                <a:ext cx="3548381" cy="2197522"/>
                <a:chOff x="2576587" y="1528458"/>
                <a:chExt cx="3548381" cy="2197522"/>
              </a:xfrm>
              <a:grpFill/>
            </p:grpSpPr>
            <p:sp>
              <p:nvSpPr>
                <p:cNvPr id="17" name="Freeform: Shape 16">
                  <a:extLst>
                    <a:ext uri="{FF2B5EF4-FFF2-40B4-BE49-F238E27FC236}">
                      <a16:creationId xmlns:a16="http://schemas.microsoft.com/office/drawing/2014/main" id="{5EDE9B06-CEAA-9FA2-7DB0-735A3F0BB872}"/>
                    </a:ext>
                  </a:extLst>
                </p:cNvPr>
                <p:cNvSpPr/>
                <p:nvPr/>
              </p:nvSpPr>
              <p:spPr>
                <a:xfrm>
                  <a:off x="4799666" y="2738547"/>
                  <a:ext cx="563939" cy="192869"/>
                </a:xfrm>
                <a:custGeom>
                  <a:avLst/>
                  <a:gdLst>
                    <a:gd name="connsiteX0" fmla="*/ 932826 w 1311084"/>
                    <a:gd name="connsiteY0" fmla="*/ 338082 h 448394"/>
                    <a:gd name="connsiteX1" fmla="*/ 910455 w 1311084"/>
                    <a:gd name="connsiteY1" fmla="*/ 365981 h 448394"/>
                    <a:gd name="connsiteX2" fmla="*/ 625969 w 1311084"/>
                    <a:gd name="connsiteY2" fmla="*/ 397028 h 448394"/>
                    <a:gd name="connsiteX3" fmla="*/ 289523 w 1311084"/>
                    <a:gd name="connsiteY3" fmla="*/ 427490 h 448394"/>
                    <a:gd name="connsiteX4" fmla="*/ 57764 w 1311084"/>
                    <a:gd name="connsiteY4" fmla="*/ 443705 h 448394"/>
                    <a:gd name="connsiteX5" fmla="*/ 48367 w 1311084"/>
                    <a:gd name="connsiteY5" fmla="*/ 443966 h 448394"/>
                    <a:gd name="connsiteX6" fmla="*/ 4822 w 1311084"/>
                    <a:gd name="connsiteY6" fmla="*/ 445900 h 448394"/>
                    <a:gd name="connsiteX7" fmla="*/ 7739 w 1311084"/>
                    <a:gd name="connsiteY7" fmla="*/ 409111 h 448394"/>
                    <a:gd name="connsiteX8" fmla="*/ 26947 w 1311084"/>
                    <a:gd name="connsiteY8" fmla="*/ 337299 h 448394"/>
                    <a:gd name="connsiteX9" fmla="*/ 31769 w 1311084"/>
                    <a:gd name="connsiteY9" fmla="*/ 317261 h 448394"/>
                    <a:gd name="connsiteX10" fmla="*/ 36943 w 1311084"/>
                    <a:gd name="connsiteY10" fmla="*/ 302721 h 448394"/>
                    <a:gd name="connsiteX11" fmla="*/ 59330 w 1311084"/>
                    <a:gd name="connsiteY11" fmla="*/ 258700 h 448394"/>
                    <a:gd name="connsiteX12" fmla="*/ 70631 w 1311084"/>
                    <a:gd name="connsiteY12" fmla="*/ 230739 h 448394"/>
                    <a:gd name="connsiteX13" fmla="*/ 85079 w 1311084"/>
                    <a:gd name="connsiteY13" fmla="*/ 166926 h 448394"/>
                    <a:gd name="connsiteX14" fmla="*/ 99205 w 1311084"/>
                    <a:gd name="connsiteY14" fmla="*/ 151879 h 448394"/>
                    <a:gd name="connsiteX15" fmla="*/ 274522 w 1311084"/>
                    <a:gd name="connsiteY15" fmla="*/ 138352 h 448394"/>
                    <a:gd name="connsiteX16" fmla="*/ 297999 w 1311084"/>
                    <a:gd name="connsiteY16" fmla="*/ 137477 h 448394"/>
                    <a:gd name="connsiteX17" fmla="*/ 317422 w 1311084"/>
                    <a:gd name="connsiteY17" fmla="*/ 114921 h 448394"/>
                    <a:gd name="connsiteX18" fmla="*/ 323948 w 1311084"/>
                    <a:gd name="connsiteY18" fmla="*/ 102684 h 448394"/>
                    <a:gd name="connsiteX19" fmla="*/ 440380 w 1311084"/>
                    <a:gd name="connsiteY19" fmla="*/ 94254 h 448394"/>
                    <a:gd name="connsiteX20" fmla="*/ 690457 w 1311084"/>
                    <a:gd name="connsiteY20" fmla="*/ 72789 h 448394"/>
                    <a:gd name="connsiteX21" fmla="*/ 993937 w 1311084"/>
                    <a:gd name="connsiteY21" fmla="*/ 44183 h 448394"/>
                    <a:gd name="connsiteX22" fmla="*/ 1281633 w 1311084"/>
                    <a:gd name="connsiteY22" fmla="*/ 3371 h 448394"/>
                    <a:gd name="connsiteX23" fmla="*/ 1309163 w 1311084"/>
                    <a:gd name="connsiteY23" fmla="*/ 9191 h 448394"/>
                    <a:gd name="connsiteX24" fmla="*/ 1294438 w 1311084"/>
                    <a:gd name="connsiteY24" fmla="*/ 43339 h 448394"/>
                    <a:gd name="connsiteX25" fmla="*/ 1288403 w 1311084"/>
                    <a:gd name="connsiteY25" fmla="*/ 46548 h 448394"/>
                    <a:gd name="connsiteX26" fmla="*/ 1203172 w 1311084"/>
                    <a:gd name="connsiteY26" fmla="*/ 115458 h 448394"/>
                    <a:gd name="connsiteX27" fmla="*/ 1186558 w 1311084"/>
                    <a:gd name="connsiteY27" fmla="*/ 114767 h 448394"/>
                    <a:gd name="connsiteX28" fmla="*/ 1173445 w 1311084"/>
                    <a:gd name="connsiteY28" fmla="*/ 115167 h 448394"/>
                    <a:gd name="connsiteX29" fmla="*/ 1142460 w 1311084"/>
                    <a:gd name="connsiteY29" fmla="*/ 152662 h 448394"/>
                    <a:gd name="connsiteX30" fmla="*/ 1100650 w 1311084"/>
                    <a:gd name="connsiteY30" fmla="*/ 190127 h 448394"/>
                    <a:gd name="connsiteX31" fmla="*/ 1075116 w 1311084"/>
                    <a:gd name="connsiteY31" fmla="*/ 209734 h 448394"/>
                    <a:gd name="connsiteX32" fmla="*/ 1029759 w 1311084"/>
                    <a:gd name="connsiteY32" fmla="*/ 234747 h 448394"/>
                    <a:gd name="connsiteX33" fmla="*/ 968356 w 1311084"/>
                    <a:gd name="connsiteY33" fmla="*/ 291220 h 448394"/>
                    <a:gd name="connsiteX34" fmla="*/ 951605 w 1311084"/>
                    <a:gd name="connsiteY34" fmla="*/ 310429 h 448394"/>
                    <a:gd name="connsiteX35" fmla="*/ 932842 w 1311084"/>
                    <a:gd name="connsiteY35" fmla="*/ 338128 h 44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311084" h="448394">
                      <a:moveTo>
                        <a:pt x="932826" y="338082"/>
                      </a:moveTo>
                      <a:cubicBezTo>
                        <a:pt x="937939" y="357689"/>
                        <a:pt x="929341" y="363816"/>
                        <a:pt x="910455" y="365981"/>
                      </a:cubicBezTo>
                      <a:cubicBezTo>
                        <a:pt x="815672" y="376775"/>
                        <a:pt x="721104" y="389212"/>
                        <a:pt x="625969" y="397028"/>
                      </a:cubicBezTo>
                      <a:cubicBezTo>
                        <a:pt x="513743" y="406240"/>
                        <a:pt x="401733" y="418032"/>
                        <a:pt x="289523" y="427490"/>
                      </a:cubicBezTo>
                      <a:cubicBezTo>
                        <a:pt x="212367" y="433985"/>
                        <a:pt x="135027" y="438392"/>
                        <a:pt x="57764" y="443705"/>
                      </a:cubicBezTo>
                      <a:cubicBezTo>
                        <a:pt x="54647" y="443920"/>
                        <a:pt x="51484" y="443736"/>
                        <a:pt x="48367" y="443966"/>
                      </a:cubicBezTo>
                      <a:cubicBezTo>
                        <a:pt x="33565" y="445041"/>
                        <a:pt x="15370" y="452042"/>
                        <a:pt x="4822" y="445900"/>
                      </a:cubicBezTo>
                      <a:cubicBezTo>
                        <a:pt x="-9013" y="437839"/>
                        <a:pt x="11731" y="422040"/>
                        <a:pt x="7739" y="409111"/>
                      </a:cubicBezTo>
                      <a:cubicBezTo>
                        <a:pt x="-936" y="380905"/>
                        <a:pt x="5221" y="357275"/>
                        <a:pt x="26947" y="337299"/>
                      </a:cubicBezTo>
                      <a:cubicBezTo>
                        <a:pt x="32613" y="332078"/>
                        <a:pt x="30970" y="324171"/>
                        <a:pt x="31769" y="317261"/>
                      </a:cubicBezTo>
                      <a:cubicBezTo>
                        <a:pt x="32383" y="312010"/>
                        <a:pt x="30694" y="304916"/>
                        <a:pt x="36943" y="302721"/>
                      </a:cubicBezTo>
                      <a:cubicBezTo>
                        <a:pt x="58777" y="295059"/>
                        <a:pt x="58854" y="276787"/>
                        <a:pt x="59330" y="258700"/>
                      </a:cubicBezTo>
                      <a:cubicBezTo>
                        <a:pt x="59606" y="247844"/>
                        <a:pt x="65702" y="239384"/>
                        <a:pt x="70631" y="230739"/>
                      </a:cubicBezTo>
                      <a:cubicBezTo>
                        <a:pt x="82024" y="210794"/>
                        <a:pt x="92756" y="191309"/>
                        <a:pt x="85079" y="166926"/>
                      </a:cubicBezTo>
                      <a:cubicBezTo>
                        <a:pt x="81363" y="155134"/>
                        <a:pt x="89148" y="153307"/>
                        <a:pt x="99205" y="151879"/>
                      </a:cubicBezTo>
                      <a:cubicBezTo>
                        <a:pt x="157368" y="143526"/>
                        <a:pt x="216114" y="143281"/>
                        <a:pt x="274522" y="138352"/>
                      </a:cubicBezTo>
                      <a:cubicBezTo>
                        <a:pt x="282322" y="137692"/>
                        <a:pt x="290168" y="137722"/>
                        <a:pt x="297999" y="137477"/>
                      </a:cubicBezTo>
                      <a:cubicBezTo>
                        <a:pt x="312647" y="137001"/>
                        <a:pt x="322197" y="132517"/>
                        <a:pt x="317422" y="114921"/>
                      </a:cubicBezTo>
                      <a:cubicBezTo>
                        <a:pt x="315994" y="109700"/>
                        <a:pt x="312293" y="100657"/>
                        <a:pt x="323948" y="102684"/>
                      </a:cubicBezTo>
                      <a:cubicBezTo>
                        <a:pt x="363485" y="109562"/>
                        <a:pt x="401948" y="99014"/>
                        <a:pt x="440380" y="94254"/>
                      </a:cubicBezTo>
                      <a:cubicBezTo>
                        <a:pt x="523539" y="83951"/>
                        <a:pt x="607206" y="80804"/>
                        <a:pt x="690457" y="72789"/>
                      </a:cubicBezTo>
                      <a:cubicBezTo>
                        <a:pt x="791612" y="63054"/>
                        <a:pt x="893627" y="60843"/>
                        <a:pt x="993937" y="44183"/>
                      </a:cubicBezTo>
                      <a:cubicBezTo>
                        <a:pt x="1089549" y="28292"/>
                        <a:pt x="1185913" y="18234"/>
                        <a:pt x="1281633" y="3371"/>
                      </a:cubicBezTo>
                      <a:cubicBezTo>
                        <a:pt x="1290569" y="1990"/>
                        <a:pt x="1305078" y="-6102"/>
                        <a:pt x="1309163" y="9191"/>
                      </a:cubicBezTo>
                      <a:cubicBezTo>
                        <a:pt x="1312679" y="22380"/>
                        <a:pt x="1313201" y="37949"/>
                        <a:pt x="1294438" y="43339"/>
                      </a:cubicBezTo>
                      <a:cubicBezTo>
                        <a:pt x="1292227" y="43968"/>
                        <a:pt x="1288680" y="45120"/>
                        <a:pt x="1288403" y="46548"/>
                      </a:cubicBezTo>
                      <a:cubicBezTo>
                        <a:pt x="1279084" y="93072"/>
                        <a:pt x="1225205" y="84504"/>
                        <a:pt x="1203172" y="115458"/>
                      </a:cubicBezTo>
                      <a:cubicBezTo>
                        <a:pt x="1199271" y="120940"/>
                        <a:pt x="1192193" y="129139"/>
                        <a:pt x="1186558" y="114767"/>
                      </a:cubicBezTo>
                      <a:cubicBezTo>
                        <a:pt x="1183242" y="106323"/>
                        <a:pt x="1177698" y="112387"/>
                        <a:pt x="1173445" y="115167"/>
                      </a:cubicBezTo>
                      <a:cubicBezTo>
                        <a:pt x="1159211" y="124410"/>
                        <a:pt x="1149400" y="137507"/>
                        <a:pt x="1142460" y="152662"/>
                      </a:cubicBezTo>
                      <a:cubicBezTo>
                        <a:pt x="1133907" y="171348"/>
                        <a:pt x="1121563" y="185352"/>
                        <a:pt x="1100650" y="190127"/>
                      </a:cubicBezTo>
                      <a:cubicBezTo>
                        <a:pt x="1089211" y="192737"/>
                        <a:pt x="1082163" y="201397"/>
                        <a:pt x="1075116" y="209734"/>
                      </a:cubicBezTo>
                      <a:cubicBezTo>
                        <a:pt x="1063139" y="223922"/>
                        <a:pt x="1049428" y="232351"/>
                        <a:pt x="1029759" y="234747"/>
                      </a:cubicBezTo>
                      <a:cubicBezTo>
                        <a:pt x="997223" y="238724"/>
                        <a:pt x="978552" y="261847"/>
                        <a:pt x="968356" y="291220"/>
                      </a:cubicBezTo>
                      <a:cubicBezTo>
                        <a:pt x="965025" y="300832"/>
                        <a:pt x="962829" y="309292"/>
                        <a:pt x="951605" y="310429"/>
                      </a:cubicBezTo>
                      <a:cubicBezTo>
                        <a:pt x="933701" y="312240"/>
                        <a:pt x="929817" y="322774"/>
                        <a:pt x="932842" y="338128"/>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grpSp>
              <p:nvGrpSpPr>
                <p:cNvPr id="18" name="Group 17">
                  <a:extLst>
                    <a:ext uri="{FF2B5EF4-FFF2-40B4-BE49-F238E27FC236}">
                      <a16:creationId xmlns:a16="http://schemas.microsoft.com/office/drawing/2014/main" id="{912A2516-A9BE-6283-BFF0-266EDDF28954}"/>
                    </a:ext>
                  </a:extLst>
                </p:cNvPr>
                <p:cNvGrpSpPr/>
                <p:nvPr/>
              </p:nvGrpSpPr>
              <p:grpSpPr>
                <a:xfrm>
                  <a:off x="2576587" y="1528458"/>
                  <a:ext cx="3548381" cy="2197522"/>
                  <a:chOff x="2576587" y="1528458"/>
                  <a:chExt cx="3548381" cy="2197522"/>
                </a:xfrm>
                <a:grpFill/>
              </p:grpSpPr>
              <p:sp>
                <p:nvSpPr>
                  <p:cNvPr id="20" name="Freeform: Shape 19">
                    <a:extLst>
                      <a:ext uri="{FF2B5EF4-FFF2-40B4-BE49-F238E27FC236}">
                        <a16:creationId xmlns:a16="http://schemas.microsoft.com/office/drawing/2014/main" id="{D786D63A-F687-AC80-4637-12006D331D1B}"/>
                      </a:ext>
                    </a:extLst>
                  </p:cNvPr>
                  <p:cNvSpPr/>
                  <p:nvPr/>
                </p:nvSpPr>
                <p:spPr>
                  <a:xfrm>
                    <a:off x="5278285" y="2856194"/>
                    <a:ext cx="334445" cy="256389"/>
                  </a:xfrm>
                  <a:custGeom>
                    <a:avLst/>
                    <a:gdLst>
                      <a:gd name="connsiteX0" fmla="*/ 347893 w 777540"/>
                      <a:gd name="connsiteY0" fmla="*/ 22300 h 596070"/>
                      <a:gd name="connsiteX1" fmla="*/ 390686 w 777540"/>
                      <a:gd name="connsiteY1" fmla="*/ 38560 h 596070"/>
                      <a:gd name="connsiteX2" fmla="*/ 413871 w 777540"/>
                      <a:gd name="connsiteY2" fmla="*/ 54191 h 596070"/>
                      <a:gd name="connsiteX3" fmla="*/ 566509 w 777540"/>
                      <a:gd name="connsiteY3" fmla="*/ 30514 h 596070"/>
                      <a:gd name="connsiteX4" fmla="*/ 584244 w 777540"/>
                      <a:gd name="connsiteY4" fmla="*/ 33769 h 596070"/>
                      <a:gd name="connsiteX5" fmla="*/ 775652 w 777540"/>
                      <a:gd name="connsiteY5" fmla="*/ 173264 h 596070"/>
                      <a:gd name="connsiteX6" fmla="*/ 777540 w 777540"/>
                      <a:gd name="connsiteY6" fmla="*/ 176227 h 596070"/>
                      <a:gd name="connsiteX7" fmla="*/ 708798 w 777540"/>
                      <a:gd name="connsiteY7" fmla="*/ 316505 h 596070"/>
                      <a:gd name="connsiteX8" fmla="*/ 662643 w 777540"/>
                      <a:gd name="connsiteY8" fmla="*/ 367497 h 596070"/>
                      <a:gd name="connsiteX9" fmla="*/ 648686 w 777540"/>
                      <a:gd name="connsiteY9" fmla="*/ 377477 h 596070"/>
                      <a:gd name="connsiteX10" fmla="*/ 571054 w 777540"/>
                      <a:gd name="connsiteY10" fmla="*/ 473642 h 596070"/>
                      <a:gd name="connsiteX11" fmla="*/ 535432 w 777540"/>
                      <a:gd name="connsiteY11" fmla="*/ 513134 h 596070"/>
                      <a:gd name="connsiteX12" fmla="*/ 505383 w 777540"/>
                      <a:gd name="connsiteY12" fmla="*/ 546284 h 596070"/>
                      <a:gd name="connsiteX13" fmla="*/ 477454 w 777540"/>
                      <a:gd name="connsiteY13" fmla="*/ 583549 h 596070"/>
                      <a:gd name="connsiteX14" fmla="*/ 460502 w 777540"/>
                      <a:gd name="connsiteY14" fmla="*/ 594574 h 596070"/>
                      <a:gd name="connsiteX15" fmla="*/ 436519 w 777540"/>
                      <a:gd name="connsiteY15" fmla="*/ 576317 h 596070"/>
                      <a:gd name="connsiteX16" fmla="*/ 382241 w 777540"/>
                      <a:gd name="connsiteY16" fmla="*/ 498654 h 596070"/>
                      <a:gd name="connsiteX17" fmla="*/ 370618 w 777540"/>
                      <a:gd name="connsiteY17" fmla="*/ 480014 h 596070"/>
                      <a:gd name="connsiteX18" fmla="*/ 311964 w 777540"/>
                      <a:gd name="connsiteY18" fmla="*/ 402597 h 596070"/>
                      <a:gd name="connsiteX19" fmla="*/ 265978 w 777540"/>
                      <a:gd name="connsiteY19" fmla="*/ 349394 h 596070"/>
                      <a:gd name="connsiteX20" fmla="*/ 245633 w 777540"/>
                      <a:gd name="connsiteY20" fmla="*/ 331752 h 596070"/>
                      <a:gd name="connsiteX21" fmla="*/ 194303 w 777540"/>
                      <a:gd name="connsiteY21" fmla="*/ 288637 h 596070"/>
                      <a:gd name="connsiteX22" fmla="*/ 169460 w 777540"/>
                      <a:gd name="connsiteY22" fmla="*/ 271686 h 596070"/>
                      <a:gd name="connsiteX23" fmla="*/ 110346 w 777540"/>
                      <a:gd name="connsiteY23" fmla="*/ 211235 h 596070"/>
                      <a:gd name="connsiteX24" fmla="*/ 51461 w 777540"/>
                      <a:gd name="connsiteY24" fmla="*/ 159246 h 596070"/>
                      <a:gd name="connsiteX25" fmla="*/ 6504 w 777540"/>
                      <a:gd name="connsiteY25" fmla="*/ 135216 h 596070"/>
                      <a:gd name="connsiteX26" fmla="*/ 884 w 777540"/>
                      <a:gd name="connsiteY26" fmla="*/ 121074 h 596070"/>
                      <a:gd name="connsiteX27" fmla="*/ 32268 w 777540"/>
                      <a:gd name="connsiteY27" fmla="*/ 73368 h 596070"/>
                      <a:gd name="connsiteX28" fmla="*/ 127972 w 777540"/>
                      <a:gd name="connsiteY28" fmla="*/ 24925 h 596070"/>
                      <a:gd name="connsiteX29" fmla="*/ 261970 w 777540"/>
                      <a:gd name="connsiteY29" fmla="*/ 5916 h 596070"/>
                      <a:gd name="connsiteX30" fmla="*/ 317922 w 777540"/>
                      <a:gd name="connsiteY30" fmla="*/ 604 h 596070"/>
                      <a:gd name="connsiteX31" fmla="*/ 347939 w 777540"/>
                      <a:gd name="connsiteY31" fmla="*/ 22284 h 596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77540" h="596070">
                        <a:moveTo>
                          <a:pt x="347893" y="22300"/>
                        </a:moveTo>
                        <a:cubicBezTo>
                          <a:pt x="372798" y="5532"/>
                          <a:pt x="384391" y="10154"/>
                          <a:pt x="390686" y="38560"/>
                        </a:cubicBezTo>
                        <a:cubicBezTo>
                          <a:pt x="393711" y="52225"/>
                          <a:pt x="397227" y="57323"/>
                          <a:pt x="413871" y="54191"/>
                        </a:cubicBezTo>
                        <a:cubicBezTo>
                          <a:pt x="464433" y="44655"/>
                          <a:pt x="515594" y="38299"/>
                          <a:pt x="566509" y="30514"/>
                        </a:cubicBezTo>
                        <a:cubicBezTo>
                          <a:pt x="572973" y="29531"/>
                          <a:pt x="578608" y="29654"/>
                          <a:pt x="584244" y="33769"/>
                        </a:cubicBezTo>
                        <a:cubicBezTo>
                          <a:pt x="647995" y="80339"/>
                          <a:pt x="711869" y="126740"/>
                          <a:pt x="775652" y="173264"/>
                        </a:cubicBezTo>
                        <a:cubicBezTo>
                          <a:pt x="776819" y="174108"/>
                          <a:pt x="777326" y="175859"/>
                          <a:pt x="777540" y="176227"/>
                        </a:cubicBezTo>
                        <a:cubicBezTo>
                          <a:pt x="738955" y="215627"/>
                          <a:pt x="708016" y="257744"/>
                          <a:pt x="708798" y="316505"/>
                        </a:cubicBezTo>
                        <a:cubicBezTo>
                          <a:pt x="709152" y="343851"/>
                          <a:pt x="690297" y="363029"/>
                          <a:pt x="662643" y="367497"/>
                        </a:cubicBezTo>
                        <a:cubicBezTo>
                          <a:pt x="655964" y="368572"/>
                          <a:pt x="651818" y="370537"/>
                          <a:pt x="648686" y="377477"/>
                        </a:cubicBezTo>
                        <a:cubicBezTo>
                          <a:pt x="631228" y="416217"/>
                          <a:pt x="607429" y="450518"/>
                          <a:pt x="571054" y="473642"/>
                        </a:cubicBezTo>
                        <a:cubicBezTo>
                          <a:pt x="555071" y="483807"/>
                          <a:pt x="543539" y="498409"/>
                          <a:pt x="535432" y="513134"/>
                        </a:cubicBezTo>
                        <a:cubicBezTo>
                          <a:pt x="527509" y="527536"/>
                          <a:pt x="517943" y="537271"/>
                          <a:pt x="505383" y="546284"/>
                        </a:cubicBezTo>
                        <a:cubicBezTo>
                          <a:pt x="492379" y="555619"/>
                          <a:pt x="487250" y="571450"/>
                          <a:pt x="477454" y="583549"/>
                        </a:cubicBezTo>
                        <a:cubicBezTo>
                          <a:pt x="472925" y="589138"/>
                          <a:pt x="471220" y="600055"/>
                          <a:pt x="460502" y="594574"/>
                        </a:cubicBezTo>
                        <a:cubicBezTo>
                          <a:pt x="451674" y="590059"/>
                          <a:pt x="439252" y="591779"/>
                          <a:pt x="436519" y="576317"/>
                        </a:cubicBezTo>
                        <a:cubicBezTo>
                          <a:pt x="430546" y="542583"/>
                          <a:pt x="410831" y="516988"/>
                          <a:pt x="382241" y="498654"/>
                        </a:cubicBezTo>
                        <a:cubicBezTo>
                          <a:pt x="374764" y="493864"/>
                          <a:pt x="371816" y="488444"/>
                          <a:pt x="370618" y="480014"/>
                        </a:cubicBezTo>
                        <a:cubicBezTo>
                          <a:pt x="365428" y="443532"/>
                          <a:pt x="348385" y="417706"/>
                          <a:pt x="311964" y="402597"/>
                        </a:cubicBezTo>
                        <a:cubicBezTo>
                          <a:pt x="290422" y="393661"/>
                          <a:pt x="266853" y="380195"/>
                          <a:pt x="265978" y="349394"/>
                        </a:cubicBezTo>
                        <a:cubicBezTo>
                          <a:pt x="265670" y="338769"/>
                          <a:pt x="253525" y="335591"/>
                          <a:pt x="245633" y="331752"/>
                        </a:cubicBezTo>
                        <a:cubicBezTo>
                          <a:pt x="224705" y="321588"/>
                          <a:pt x="206709" y="308720"/>
                          <a:pt x="194303" y="288637"/>
                        </a:cubicBezTo>
                        <a:cubicBezTo>
                          <a:pt x="188637" y="279455"/>
                          <a:pt x="178703" y="275878"/>
                          <a:pt x="169460" y="271686"/>
                        </a:cubicBezTo>
                        <a:cubicBezTo>
                          <a:pt x="141868" y="259172"/>
                          <a:pt x="124686" y="237799"/>
                          <a:pt x="110346" y="211235"/>
                        </a:cubicBezTo>
                        <a:cubicBezTo>
                          <a:pt x="97847" y="188066"/>
                          <a:pt x="87867" y="160336"/>
                          <a:pt x="51461" y="159246"/>
                        </a:cubicBezTo>
                        <a:cubicBezTo>
                          <a:pt x="36230" y="158785"/>
                          <a:pt x="21397" y="143799"/>
                          <a:pt x="6504" y="135216"/>
                        </a:cubicBezTo>
                        <a:cubicBezTo>
                          <a:pt x="1114" y="132099"/>
                          <a:pt x="-1496" y="126141"/>
                          <a:pt x="884" y="121074"/>
                        </a:cubicBezTo>
                        <a:cubicBezTo>
                          <a:pt x="9129" y="103524"/>
                          <a:pt x="14887" y="79571"/>
                          <a:pt x="32268" y="73368"/>
                        </a:cubicBezTo>
                        <a:cubicBezTo>
                          <a:pt x="66616" y="61100"/>
                          <a:pt x="94561" y="37746"/>
                          <a:pt x="127972" y="24925"/>
                        </a:cubicBezTo>
                        <a:cubicBezTo>
                          <a:pt x="171057" y="8404"/>
                          <a:pt x="217381" y="12872"/>
                          <a:pt x="261970" y="5916"/>
                        </a:cubicBezTo>
                        <a:cubicBezTo>
                          <a:pt x="280441" y="3030"/>
                          <a:pt x="299281" y="2523"/>
                          <a:pt x="317922" y="604"/>
                        </a:cubicBezTo>
                        <a:cubicBezTo>
                          <a:pt x="334136" y="-1070"/>
                          <a:pt x="348768" y="-794"/>
                          <a:pt x="347939" y="22284"/>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grpSp>
                <p:nvGrpSpPr>
                  <p:cNvPr id="21" name="Group 20">
                    <a:extLst>
                      <a:ext uri="{FF2B5EF4-FFF2-40B4-BE49-F238E27FC236}">
                        <a16:creationId xmlns:a16="http://schemas.microsoft.com/office/drawing/2014/main" id="{B7FB575E-D72B-4339-3491-35B7F237508F}"/>
                      </a:ext>
                    </a:extLst>
                  </p:cNvPr>
                  <p:cNvGrpSpPr/>
                  <p:nvPr/>
                </p:nvGrpSpPr>
                <p:grpSpPr>
                  <a:xfrm>
                    <a:off x="2576587" y="1528458"/>
                    <a:ext cx="3548381" cy="2197522"/>
                    <a:chOff x="2576587" y="1528458"/>
                    <a:chExt cx="3548381" cy="2197522"/>
                  </a:xfrm>
                  <a:grpFill/>
                </p:grpSpPr>
                <p:sp>
                  <p:nvSpPr>
                    <p:cNvPr id="22" name="Freeform: Shape 21">
                      <a:extLst>
                        <a:ext uri="{FF2B5EF4-FFF2-40B4-BE49-F238E27FC236}">
                          <a16:creationId xmlns:a16="http://schemas.microsoft.com/office/drawing/2014/main" id="{73CC1589-B486-6F6C-FD72-898D7672B084}"/>
                        </a:ext>
                      </a:extLst>
                    </p:cNvPr>
                    <p:cNvSpPr/>
                    <p:nvPr/>
                  </p:nvSpPr>
                  <p:spPr>
                    <a:xfrm>
                      <a:off x="5120534" y="2890697"/>
                      <a:ext cx="355661" cy="378184"/>
                    </a:xfrm>
                    <a:custGeom>
                      <a:avLst/>
                      <a:gdLst>
                        <a:gd name="connsiteX0" fmla="*/ 369110 w 826865"/>
                        <a:gd name="connsiteY0" fmla="*/ 1966 h 879228"/>
                        <a:gd name="connsiteX1" fmla="*/ 402520 w 826865"/>
                        <a:gd name="connsiteY1" fmla="*/ 87075 h 879228"/>
                        <a:gd name="connsiteX2" fmla="*/ 473719 w 826865"/>
                        <a:gd name="connsiteY2" fmla="*/ 156477 h 879228"/>
                        <a:gd name="connsiteX3" fmla="*/ 475209 w 826865"/>
                        <a:gd name="connsiteY3" fmla="*/ 158274 h 879228"/>
                        <a:gd name="connsiteX4" fmla="*/ 531743 w 826865"/>
                        <a:gd name="connsiteY4" fmla="*/ 205565 h 879228"/>
                        <a:gd name="connsiteX5" fmla="*/ 559258 w 826865"/>
                        <a:gd name="connsiteY5" fmla="*/ 230240 h 879228"/>
                        <a:gd name="connsiteX6" fmla="*/ 585116 w 826865"/>
                        <a:gd name="connsiteY6" fmla="*/ 253486 h 879228"/>
                        <a:gd name="connsiteX7" fmla="*/ 623209 w 826865"/>
                        <a:gd name="connsiteY7" fmla="*/ 292947 h 879228"/>
                        <a:gd name="connsiteX8" fmla="*/ 672743 w 826865"/>
                        <a:gd name="connsiteY8" fmla="*/ 336722 h 879228"/>
                        <a:gd name="connsiteX9" fmla="*/ 723244 w 826865"/>
                        <a:gd name="connsiteY9" fmla="*/ 403330 h 879228"/>
                        <a:gd name="connsiteX10" fmla="*/ 744709 w 826865"/>
                        <a:gd name="connsiteY10" fmla="*/ 433424 h 879228"/>
                        <a:gd name="connsiteX11" fmla="*/ 788899 w 826865"/>
                        <a:gd name="connsiteY11" fmla="*/ 496669 h 879228"/>
                        <a:gd name="connsiteX12" fmla="*/ 813958 w 826865"/>
                        <a:gd name="connsiteY12" fmla="*/ 525014 h 879228"/>
                        <a:gd name="connsiteX13" fmla="*/ 823799 w 826865"/>
                        <a:gd name="connsiteY13" fmla="*/ 546602 h 879228"/>
                        <a:gd name="connsiteX14" fmla="*/ 788531 w 826865"/>
                        <a:gd name="connsiteY14" fmla="*/ 689966 h 879228"/>
                        <a:gd name="connsiteX15" fmla="*/ 775449 w 826865"/>
                        <a:gd name="connsiteY15" fmla="*/ 749065 h 879228"/>
                        <a:gd name="connsiteX16" fmla="*/ 780009 w 826865"/>
                        <a:gd name="connsiteY16" fmla="*/ 781324 h 879228"/>
                        <a:gd name="connsiteX17" fmla="*/ 767111 w 826865"/>
                        <a:gd name="connsiteY17" fmla="*/ 795128 h 879228"/>
                        <a:gd name="connsiteX18" fmla="*/ 714430 w 826865"/>
                        <a:gd name="connsiteY18" fmla="*/ 788388 h 879228"/>
                        <a:gd name="connsiteX19" fmla="*/ 690877 w 826865"/>
                        <a:gd name="connsiteY19" fmla="*/ 790338 h 879228"/>
                        <a:gd name="connsiteX20" fmla="*/ 682186 w 826865"/>
                        <a:gd name="connsiteY20" fmla="*/ 819895 h 879228"/>
                        <a:gd name="connsiteX21" fmla="*/ 690263 w 826865"/>
                        <a:gd name="connsiteY21" fmla="*/ 870181 h 879228"/>
                        <a:gd name="connsiteX22" fmla="*/ 684965 w 826865"/>
                        <a:gd name="connsiteY22" fmla="*/ 879193 h 879228"/>
                        <a:gd name="connsiteX23" fmla="*/ 677196 w 826865"/>
                        <a:gd name="connsiteY23" fmla="*/ 871915 h 879228"/>
                        <a:gd name="connsiteX24" fmla="*/ 623778 w 826865"/>
                        <a:gd name="connsiteY24" fmla="*/ 843970 h 879228"/>
                        <a:gd name="connsiteX25" fmla="*/ 385032 w 826865"/>
                        <a:gd name="connsiteY25" fmla="*/ 860783 h 879228"/>
                        <a:gd name="connsiteX26" fmla="*/ 230505 w 826865"/>
                        <a:gd name="connsiteY26" fmla="*/ 871102 h 879228"/>
                        <a:gd name="connsiteX27" fmla="*/ 199797 w 826865"/>
                        <a:gd name="connsiteY27" fmla="*/ 853260 h 879228"/>
                        <a:gd name="connsiteX28" fmla="*/ 173019 w 826865"/>
                        <a:gd name="connsiteY28" fmla="*/ 801116 h 879228"/>
                        <a:gd name="connsiteX29" fmla="*/ 163222 w 826865"/>
                        <a:gd name="connsiteY29" fmla="*/ 735952 h 879228"/>
                        <a:gd name="connsiteX30" fmla="*/ 150402 w 826865"/>
                        <a:gd name="connsiteY30" fmla="*/ 682396 h 879228"/>
                        <a:gd name="connsiteX31" fmla="*/ 147407 w 826865"/>
                        <a:gd name="connsiteY31" fmla="*/ 639803 h 879228"/>
                        <a:gd name="connsiteX32" fmla="*/ 172635 w 826865"/>
                        <a:gd name="connsiteY32" fmla="*/ 575437 h 879228"/>
                        <a:gd name="connsiteX33" fmla="*/ 172374 w 826865"/>
                        <a:gd name="connsiteY33" fmla="*/ 567161 h 879228"/>
                        <a:gd name="connsiteX34" fmla="*/ 127216 w 826865"/>
                        <a:gd name="connsiteY34" fmla="*/ 489238 h 879228"/>
                        <a:gd name="connsiteX35" fmla="*/ 68870 w 826865"/>
                        <a:gd name="connsiteY35" fmla="*/ 304094 h 879228"/>
                        <a:gd name="connsiteX36" fmla="*/ 1802 w 826865"/>
                        <a:gd name="connsiteY36" fmla="*/ 67222 h 879228"/>
                        <a:gd name="connsiteX37" fmla="*/ 18338 w 826865"/>
                        <a:gd name="connsiteY37" fmla="*/ 43377 h 879228"/>
                        <a:gd name="connsiteX38" fmla="*/ 353371 w 826865"/>
                        <a:gd name="connsiteY38" fmla="*/ 1183 h 879228"/>
                        <a:gd name="connsiteX39" fmla="*/ 369140 w 826865"/>
                        <a:gd name="connsiteY39" fmla="*/ 1981 h 879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826865" h="879228">
                          <a:moveTo>
                            <a:pt x="369110" y="1966"/>
                          </a:moveTo>
                          <a:cubicBezTo>
                            <a:pt x="347398" y="58009"/>
                            <a:pt x="345326" y="62938"/>
                            <a:pt x="402520" y="87075"/>
                          </a:cubicBezTo>
                          <a:cubicBezTo>
                            <a:pt x="438435" y="102230"/>
                            <a:pt x="459992" y="123020"/>
                            <a:pt x="473719" y="156477"/>
                          </a:cubicBezTo>
                          <a:cubicBezTo>
                            <a:pt x="473996" y="157168"/>
                            <a:pt x="474733" y="157660"/>
                            <a:pt x="475209" y="158274"/>
                          </a:cubicBezTo>
                          <a:cubicBezTo>
                            <a:pt x="490578" y="178173"/>
                            <a:pt x="506532" y="197335"/>
                            <a:pt x="531743" y="205565"/>
                          </a:cubicBezTo>
                          <a:cubicBezTo>
                            <a:pt x="544427" y="209711"/>
                            <a:pt x="551858" y="220183"/>
                            <a:pt x="559258" y="230240"/>
                          </a:cubicBezTo>
                          <a:cubicBezTo>
                            <a:pt x="566322" y="239852"/>
                            <a:pt x="574383" y="247790"/>
                            <a:pt x="585116" y="253486"/>
                          </a:cubicBezTo>
                          <a:cubicBezTo>
                            <a:pt x="601805" y="262361"/>
                            <a:pt x="616745" y="269409"/>
                            <a:pt x="623209" y="292947"/>
                          </a:cubicBezTo>
                          <a:cubicBezTo>
                            <a:pt x="628614" y="312662"/>
                            <a:pt x="650586" y="329137"/>
                            <a:pt x="672743" y="336722"/>
                          </a:cubicBezTo>
                          <a:cubicBezTo>
                            <a:pt x="705187" y="347839"/>
                            <a:pt x="719036" y="371838"/>
                            <a:pt x="723244" y="403330"/>
                          </a:cubicBezTo>
                          <a:cubicBezTo>
                            <a:pt x="725163" y="417686"/>
                            <a:pt x="731827" y="425563"/>
                            <a:pt x="744709" y="433424"/>
                          </a:cubicBezTo>
                          <a:cubicBezTo>
                            <a:pt x="767756" y="447474"/>
                            <a:pt x="783310" y="470045"/>
                            <a:pt x="788899" y="496669"/>
                          </a:cubicBezTo>
                          <a:cubicBezTo>
                            <a:pt x="792200" y="512408"/>
                            <a:pt x="797175" y="522680"/>
                            <a:pt x="813958" y="525014"/>
                          </a:cubicBezTo>
                          <a:cubicBezTo>
                            <a:pt x="828053" y="526979"/>
                            <a:pt x="829373" y="534533"/>
                            <a:pt x="823799" y="546602"/>
                          </a:cubicBezTo>
                          <a:cubicBezTo>
                            <a:pt x="802779" y="592097"/>
                            <a:pt x="796392" y="641032"/>
                            <a:pt x="788531" y="689966"/>
                          </a:cubicBezTo>
                          <a:cubicBezTo>
                            <a:pt x="785398" y="709481"/>
                            <a:pt x="771303" y="727200"/>
                            <a:pt x="775449" y="749065"/>
                          </a:cubicBezTo>
                          <a:cubicBezTo>
                            <a:pt x="777475" y="759721"/>
                            <a:pt x="778473" y="770576"/>
                            <a:pt x="780009" y="781324"/>
                          </a:cubicBezTo>
                          <a:cubicBezTo>
                            <a:pt x="781437" y="791320"/>
                            <a:pt x="777537" y="795727"/>
                            <a:pt x="767111" y="795128"/>
                          </a:cubicBezTo>
                          <a:cubicBezTo>
                            <a:pt x="749408" y="794099"/>
                            <a:pt x="731458" y="796924"/>
                            <a:pt x="714430" y="788388"/>
                          </a:cubicBezTo>
                          <a:cubicBezTo>
                            <a:pt x="707167" y="784748"/>
                            <a:pt x="698062" y="781524"/>
                            <a:pt x="690877" y="790338"/>
                          </a:cubicBezTo>
                          <a:cubicBezTo>
                            <a:pt x="683798" y="798997"/>
                            <a:pt x="676858" y="807734"/>
                            <a:pt x="682186" y="819895"/>
                          </a:cubicBezTo>
                          <a:cubicBezTo>
                            <a:pt x="689218" y="835986"/>
                            <a:pt x="692289" y="852646"/>
                            <a:pt x="690263" y="870181"/>
                          </a:cubicBezTo>
                          <a:cubicBezTo>
                            <a:pt x="689817" y="874096"/>
                            <a:pt x="689787" y="878717"/>
                            <a:pt x="684965" y="879193"/>
                          </a:cubicBezTo>
                          <a:cubicBezTo>
                            <a:pt x="680558" y="879623"/>
                            <a:pt x="677672" y="876000"/>
                            <a:pt x="677196" y="871915"/>
                          </a:cubicBezTo>
                          <a:cubicBezTo>
                            <a:pt x="672942" y="836309"/>
                            <a:pt x="648882" y="841913"/>
                            <a:pt x="623778" y="843970"/>
                          </a:cubicBezTo>
                          <a:cubicBezTo>
                            <a:pt x="544273" y="850527"/>
                            <a:pt x="464629" y="855409"/>
                            <a:pt x="385032" y="860783"/>
                          </a:cubicBezTo>
                          <a:cubicBezTo>
                            <a:pt x="333518" y="864254"/>
                            <a:pt x="281943" y="866864"/>
                            <a:pt x="230505" y="871102"/>
                          </a:cubicBezTo>
                          <a:cubicBezTo>
                            <a:pt x="214736" y="872391"/>
                            <a:pt x="206061" y="867570"/>
                            <a:pt x="199797" y="853260"/>
                          </a:cubicBezTo>
                          <a:cubicBezTo>
                            <a:pt x="191981" y="835387"/>
                            <a:pt x="182738" y="818052"/>
                            <a:pt x="173019" y="801116"/>
                          </a:cubicBezTo>
                          <a:cubicBezTo>
                            <a:pt x="161150" y="780465"/>
                            <a:pt x="156666" y="759368"/>
                            <a:pt x="163222" y="735952"/>
                          </a:cubicBezTo>
                          <a:cubicBezTo>
                            <a:pt x="168796" y="716068"/>
                            <a:pt x="157741" y="699363"/>
                            <a:pt x="150402" y="682396"/>
                          </a:cubicBezTo>
                          <a:cubicBezTo>
                            <a:pt x="144245" y="668178"/>
                            <a:pt x="143876" y="655295"/>
                            <a:pt x="147407" y="639803"/>
                          </a:cubicBezTo>
                          <a:cubicBezTo>
                            <a:pt x="152659" y="616771"/>
                            <a:pt x="150140" y="591621"/>
                            <a:pt x="172635" y="575437"/>
                          </a:cubicBezTo>
                          <a:cubicBezTo>
                            <a:pt x="175230" y="573579"/>
                            <a:pt x="174769" y="570017"/>
                            <a:pt x="172374" y="567161"/>
                          </a:cubicBezTo>
                          <a:cubicBezTo>
                            <a:pt x="152843" y="543823"/>
                            <a:pt x="141220" y="515678"/>
                            <a:pt x="127216" y="489238"/>
                          </a:cubicBezTo>
                          <a:cubicBezTo>
                            <a:pt x="96538" y="431336"/>
                            <a:pt x="87049" y="366218"/>
                            <a:pt x="68870" y="304094"/>
                          </a:cubicBezTo>
                          <a:cubicBezTo>
                            <a:pt x="45838" y="225342"/>
                            <a:pt x="24680" y="146036"/>
                            <a:pt x="1802" y="67222"/>
                          </a:cubicBezTo>
                          <a:cubicBezTo>
                            <a:pt x="-3158" y="50163"/>
                            <a:pt x="2047" y="45403"/>
                            <a:pt x="18338" y="43377"/>
                          </a:cubicBezTo>
                          <a:cubicBezTo>
                            <a:pt x="130026" y="29466"/>
                            <a:pt x="242267" y="19808"/>
                            <a:pt x="353371" y="1183"/>
                          </a:cubicBezTo>
                          <a:cubicBezTo>
                            <a:pt x="358500" y="323"/>
                            <a:pt x="364058" y="-1335"/>
                            <a:pt x="369140" y="1981"/>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grpSp>
                  <p:nvGrpSpPr>
                    <p:cNvPr id="23" name="Group 22">
                      <a:extLst>
                        <a:ext uri="{FF2B5EF4-FFF2-40B4-BE49-F238E27FC236}">
                          <a16:creationId xmlns:a16="http://schemas.microsoft.com/office/drawing/2014/main" id="{C8EBB93B-F9F4-08BA-4403-6F5AB1142687}"/>
                        </a:ext>
                      </a:extLst>
                    </p:cNvPr>
                    <p:cNvGrpSpPr/>
                    <p:nvPr/>
                  </p:nvGrpSpPr>
                  <p:grpSpPr>
                    <a:xfrm>
                      <a:off x="2576587" y="1528458"/>
                      <a:ext cx="3548381" cy="2197522"/>
                      <a:chOff x="2576587" y="1528458"/>
                      <a:chExt cx="3548381" cy="2197522"/>
                    </a:xfrm>
                    <a:grpFill/>
                  </p:grpSpPr>
                  <p:sp>
                    <p:nvSpPr>
                      <p:cNvPr id="24" name="Freeform: Shape 23">
                        <a:extLst>
                          <a:ext uri="{FF2B5EF4-FFF2-40B4-BE49-F238E27FC236}">
                            <a16:creationId xmlns:a16="http://schemas.microsoft.com/office/drawing/2014/main" id="{7BF4E170-B4C1-0CC6-D321-44EE6FD316B7}"/>
                          </a:ext>
                        </a:extLst>
                      </p:cNvPr>
                      <p:cNvSpPr/>
                      <p:nvPr/>
                    </p:nvSpPr>
                    <p:spPr>
                      <a:xfrm>
                        <a:off x="5009069" y="3235014"/>
                        <a:ext cx="612535" cy="464768"/>
                      </a:xfrm>
                      <a:custGeom>
                        <a:avLst/>
                        <a:gdLst>
                          <a:gd name="connsiteX0" fmla="*/ 1024976 w 1424062"/>
                          <a:gd name="connsiteY0" fmla="*/ 792483 h 1080524"/>
                          <a:gd name="connsiteX1" fmla="*/ 960733 w 1424062"/>
                          <a:gd name="connsiteY1" fmla="*/ 705730 h 1080524"/>
                          <a:gd name="connsiteX2" fmla="*/ 959060 w 1424062"/>
                          <a:gd name="connsiteY2" fmla="*/ 701477 h 1080524"/>
                          <a:gd name="connsiteX3" fmla="*/ 954868 w 1424062"/>
                          <a:gd name="connsiteY3" fmla="*/ 634455 h 1080524"/>
                          <a:gd name="connsiteX4" fmla="*/ 961900 w 1424062"/>
                          <a:gd name="connsiteY4" fmla="*/ 619822 h 1080524"/>
                          <a:gd name="connsiteX5" fmla="*/ 970698 w 1424062"/>
                          <a:gd name="connsiteY5" fmla="*/ 589743 h 1080524"/>
                          <a:gd name="connsiteX6" fmla="*/ 926570 w 1424062"/>
                          <a:gd name="connsiteY6" fmla="*/ 600844 h 1080524"/>
                          <a:gd name="connsiteX7" fmla="*/ 909695 w 1424062"/>
                          <a:gd name="connsiteY7" fmla="*/ 612897 h 1080524"/>
                          <a:gd name="connsiteX8" fmla="*/ 894541 w 1424062"/>
                          <a:gd name="connsiteY8" fmla="*/ 588438 h 1080524"/>
                          <a:gd name="connsiteX9" fmla="*/ 905304 w 1424062"/>
                          <a:gd name="connsiteY9" fmla="*/ 492335 h 1080524"/>
                          <a:gd name="connsiteX10" fmla="*/ 897596 w 1424062"/>
                          <a:gd name="connsiteY10" fmla="*/ 392009 h 1080524"/>
                          <a:gd name="connsiteX11" fmla="*/ 863816 w 1424062"/>
                          <a:gd name="connsiteY11" fmla="*/ 340111 h 1080524"/>
                          <a:gd name="connsiteX12" fmla="*/ 850949 w 1424062"/>
                          <a:gd name="connsiteY12" fmla="*/ 337440 h 1080524"/>
                          <a:gd name="connsiteX13" fmla="*/ 802982 w 1424062"/>
                          <a:gd name="connsiteY13" fmla="*/ 314992 h 1080524"/>
                          <a:gd name="connsiteX14" fmla="*/ 766116 w 1424062"/>
                          <a:gd name="connsiteY14" fmla="*/ 287522 h 1080524"/>
                          <a:gd name="connsiteX15" fmla="*/ 748305 w 1424062"/>
                          <a:gd name="connsiteY15" fmla="*/ 263692 h 1080524"/>
                          <a:gd name="connsiteX16" fmla="*/ 746094 w 1424062"/>
                          <a:gd name="connsiteY16" fmla="*/ 255017 h 1080524"/>
                          <a:gd name="connsiteX17" fmla="*/ 625562 w 1424062"/>
                          <a:gd name="connsiteY17" fmla="*/ 178737 h 1080524"/>
                          <a:gd name="connsiteX18" fmla="*/ 565465 w 1424062"/>
                          <a:gd name="connsiteY18" fmla="*/ 194045 h 1080524"/>
                          <a:gd name="connsiteX19" fmla="*/ 561166 w 1424062"/>
                          <a:gd name="connsiteY19" fmla="*/ 199173 h 1080524"/>
                          <a:gd name="connsiteX20" fmla="*/ 540606 w 1424062"/>
                          <a:gd name="connsiteY20" fmla="*/ 226857 h 1080524"/>
                          <a:gd name="connsiteX21" fmla="*/ 435413 w 1424062"/>
                          <a:gd name="connsiteY21" fmla="*/ 277773 h 1080524"/>
                          <a:gd name="connsiteX22" fmla="*/ 418370 w 1424062"/>
                          <a:gd name="connsiteY22" fmla="*/ 269865 h 1080524"/>
                          <a:gd name="connsiteX23" fmla="*/ 396797 w 1424062"/>
                          <a:gd name="connsiteY23" fmla="*/ 243118 h 1080524"/>
                          <a:gd name="connsiteX24" fmla="*/ 184875 w 1424062"/>
                          <a:gd name="connsiteY24" fmla="*/ 168848 h 1080524"/>
                          <a:gd name="connsiteX25" fmla="*/ 75874 w 1424062"/>
                          <a:gd name="connsiteY25" fmla="*/ 190882 h 1080524"/>
                          <a:gd name="connsiteX26" fmla="*/ 41834 w 1424062"/>
                          <a:gd name="connsiteY26" fmla="*/ 195334 h 1080524"/>
                          <a:gd name="connsiteX27" fmla="*/ 42310 w 1424062"/>
                          <a:gd name="connsiteY27" fmla="*/ 168372 h 1080524"/>
                          <a:gd name="connsiteX28" fmla="*/ 38287 w 1424062"/>
                          <a:gd name="connsiteY28" fmla="*/ 155613 h 1080524"/>
                          <a:gd name="connsiteX29" fmla="*/ 12891 w 1424062"/>
                          <a:gd name="connsiteY29" fmla="*/ 106018 h 1080524"/>
                          <a:gd name="connsiteX30" fmla="*/ 1145 w 1424062"/>
                          <a:gd name="connsiteY30" fmla="*/ 83109 h 1080524"/>
                          <a:gd name="connsiteX31" fmla="*/ 23531 w 1424062"/>
                          <a:gd name="connsiteY31" fmla="*/ 74987 h 1080524"/>
                          <a:gd name="connsiteX32" fmla="*/ 415375 w 1424062"/>
                          <a:gd name="connsiteY32" fmla="*/ 33515 h 1080524"/>
                          <a:gd name="connsiteX33" fmla="*/ 440112 w 1424062"/>
                          <a:gd name="connsiteY33" fmla="*/ 48009 h 1080524"/>
                          <a:gd name="connsiteX34" fmla="*/ 503971 w 1424062"/>
                          <a:gd name="connsiteY34" fmla="*/ 84522 h 1080524"/>
                          <a:gd name="connsiteX35" fmla="*/ 880630 w 1424062"/>
                          <a:gd name="connsiteY35" fmla="*/ 57007 h 1080524"/>
                          <a:gd name="connsiteX36" fmla="*/ 925987 w 1424062"/>
                          <a:gd name="connsiteY36" fmla="*/ 84015 h 1080524"/>
                          <a:gd name="connsiteX37" fmla="*/ 941617 w 1424062"/>
                          <a:gd name="connsiteY37" fmla="*/ 95608 h 1080524"/>
                          <a:gd name="connsiteX38" fmla="*/ 963037 w 1424062"/>
                          <a:gd name="connsiteY38" fmla="*/ 78963 h 1080524"/>
                          <a:gd name="connsiteX39" fmla="*/ 958061 w 1424062"/>
                          <a:gd name="connsiteY39" fmla="*/ 23550 h 1080524"/>
                          <a:gd name="connsiteX40" fmla="*/ 957939 w 1424062"/>
                          <a:gd name="connsiteY40" fmla="*/ 3758 h 1080524"/>
                          <a:gd name="connsiteX41" fmla="*/ 977332 w 1424062"/>
                          <a:gd name="connsiteY41" fmla="*/ 3343 h 1080524"/>
                          <a:gd name="connsiteX42" fmla="*/ 1004539 w 1424062"/>
                          <a:gd name="connsiteY42" fmla="*/ 8917 h 1080524"/>
                          <a:gd name="connsiteX43" fmla="*/ 1051770 w 1424062"/>
                          <a:gd name="connsiteY43" fmla="*/ 44462 h 1080524"/>
                          <a:gd name="connsiteX44" fmla="*/ 1215739 w 1424062"/>
                          <a:gd name="connsiteY44" fmla="*/ 357170 h 1080524"/>
                          <a:gd name="connsiteX45" fmla="*/ 1255169 w 1424062"/>
                          <a:gd name="connsiteY45" fmla="*/ 406350 h 1080524"/>
                          <a:gd name="connsiteX46" fmla="*/ 1262386 w 1424062"/>
                          <a:gd name="connsiteY46" fmla="*/ 420492 h 1080524"/>
                          <a:gd name="connsiteX47" fmla="*/ 1305824 w 1424062"/>
                          <a:gd name="connsiteY47" fmla="*/ 545814 h 1080524"/>
                          <a:gd name="connsiteX48" fmla="*/ 1403862 w 1424062"/>
                          <a:gd name="connsiteY48" fmla="*/ 720317 h 1080524"/>
                          <a:gd name="connsiteX49" fmla="*/ 1414717 w 1424062"/>
                          <a:gd name="connsiteY49" fmla="*/ 772353 h 1080524"/>
                          <a:gd name="connsiteX50" fmla="*/ 1424006 w 1424062"/>
                          <a:gd name="connsiteY50" fmla="*/ 923701 h 1080524"/>
                          <a:gd name="connsiteX51" fmla="*/ 1419937 w 1424062"/>
                          <a:gd name="connsiteY51" fmla="*/ 936691 h 1080524"/>
                          <a:gd name="connsiteX52" fmla="*/ 1401620 w 1424062"/>
                          <a:gd name="connsiteY52" fmla="*/ 1012158 h 1080524"/>
                          <a:gd name="connsiteX53" fmla="*/ 1383947 w 1424062"/>
                          <a:gd name="connsiteY53" fmla="*/ 1044095 h 1080524"/>
                          <a:gd name="connsiteX54" fmla="*/ 1316172 w 1424062"/>
                          <a:gd name="connsiteY54" fmla="*/ 1072854 h 1080524"/>
                          <a:gd name="connsiteX55" fmla="*/ 1302829 w 1424062"/>
                          <a:gd name="connsiteY55" fmla="*/ 1077076 h 1080524"/>
                          <a:gd name="connsiteX56" fmla="*/ 1269817 w 1424062"/>
                          <a:gd name="connsiteY56" fmla="*/ 1053461 h 1080524"/>
                          <a:gd name="connsiteX57" fmla="*/ 1188823 w 1424062"/>
                          <a:gd name="connsiteY57" fmla="*/ 946886 h 1080524"/>
                          <a:gd name="connsiteX58" fmla="*/ 1175603 w 1424062"/>
                          <a:gd name="connsiteY58" fmla="*/ 944338 h 1080524"/>
                          <a:gd name="connsiteX59" fmla="*/ 1133900 w 1424062"/>
                          <a:gd name="connsiteY59" fmla="*/ 922703 h 1080524"/>
                          <a:gd name="connsiteX60" fmla="*/ 1075231 w 1424062"/>
                          <a:gd name="connsiteY60" fmla="*/ 840695 h 1080524"/>
                          <a:gd name="connsiteX61" fmla="*/ 1058909 w 1424062"/>
                          <a:gd name="connsiteY61" fmla="*/ 784513 h 1080524"/>
                          <a:gd name="connsiteX62" fmla="*/ 1030657 w 1424062"/>
                          <a:gd name="connsiteY62" fmla="*/ 761881 h 1080524"/>
                          <a:gd name="connsiteX63" fmla="*/ 1026051 w 1424062"/>
                          <a:gd name="connsiteY63" fmla="*/ 771723 h 1080524"/>
                          <a:gd name="connsiteX64" fmla="*/ 1025068 w 1424062"/>
                          <a:gd name="connsiteY64" fmla="*/ 792513 h 108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424062" h="1080524">
                            <a:moveTo>
                              <a:pt x="1024976" y="792483"/>
                            </a:moveTo>
                            <a:cubicBezTo>
                              <a:pt x="1003326" y="763294"/>
                              <a:pt x="981999" y="734535"/>
                              <a:pt x="960733" y="705730"/>
                            </a:cubicBezTo>
                            <a:cubicBezTo>
                              <a:pt x="959843" y="704533"/>
                              <a:pt x="960073" y="702060"/>
                              <a:pt x="959060" y="701477"/>
                            </a:cubicBezTo>
                            <a:cubicBezTo>
                              <a:pt x="922869" y="681255"/>
                              <a:pt x="942953" y="657625"/>
                              <a:pt x="954868" y="634455"/>
                            </a:cubicBezTo>
                            <a:cubicBezTo>
                              <a:pt x="957355" y="629634"/>
                              <a:pt x="960319" y="624935"/>
                              <a:pt x="961900" y="619822"/>
                            </a:cubicBezTo>
                            <a:cubicBezTo>
                              <a:pt x="965186" y="609289"/>
                              <a:pt x="980540" y="594826"/>
                              <a:pt x="970698" y="589743"/>
                            </a:cubicBezTo>
                            <a:cubicBezTo>
                              <a:pt x="957969" y="583187"/>
                              <a:pt x="939560" y="590342"/>
                              <a:pt x="926570" y="600844"/>
                            </a:cubicBezTo>
                            <a:cubicBezTo>
                              <a:pt x="921027" y="605343"/>
                              <a:pt x="919031" y="617427"/>
                              <a:pt x="909695" y="612897"/>
                            </a:cubicBezTo>
                            <a:cubicBezTo>
                              <a:pt x="900851" y="608614"/>
                              <a:pt x="893250" y="600200"/>
                              <a:pt x="894541" y="588438"/>
                            </a:cubicBezTo>
                            <a:cubicBezTo>
                              <a:pt x="898041" y="556393"/>
                              <a:pt x="903185" y="524456"/>
                              <a:pt x="905304" y="492335"/>
                            </a:cubicBezTo>
                            <a:cubicBezTo>
                              <a:pt x="907531" y="458601"/>
                              <a:pt x="909235" y="423286"/>
                              <a:pt x="897596" y="392009"/>
                            </a:cubicBezTo>
                            <a:cubicBezTo>
                              <a:pt x="890978" y="374198"/>
                              <a:pt x="867240" y="363204"/>
                              <a:pt x="863816" y="340111"/>
                            </a:cubicBezTo>
                            <a:cubicBezTo>
                              <a:pt x="863586" y="338530"/>
                              <a:pt x="855110" y="336672"/>
                              <a:pt x="850949" y="337440"/>
                            </a:cubicBezTo>
                            <a:cubicBezTo>
                              <a:pt x="829315" y="341493"/>
                              <a:pt x="815803" y="329317"/>
                              <a:pt x="802982" y="314992"/>
                            </a:cubicBezTo>
                            <a:cubicBezTo>
                              <a:pt x="792572" y="303368"/>
                              <a:pt x="780918" y="293526"/>
                              <a:pt x="766116" y="287522"/>
                            </a:cubicBezTo>
                            <a:cubicBezTo>
                              <a:pt x="755798" y="283346"/>
                              <a:pt x="746509" y="277603"/>
                              <a:pt x="748305" y="263692"/>
                            </a:cubicBezTo>
                            <a:cubicBezTo>
                              <a:pt x="748674" y="260867"/>
                              <a:pt x="747983" y="256261"/>
                              <a:pt x="746094" y="255017"/>
                            </a:cubicBezTo>
                            <a:cubicBezTo>
                              <a:pt x="706311" y="228715"/>
                              <a:pt x="673422" y="190068"/>
                              <a:pt x="625562" y="178737"/>
                            </a:cubicBezTo>
                            <a:cubicBezTo>
                              <a:pt x="606615" y="174253"/>
                              <a:pt x="585103" y="186813"/>
                              <a:pt x="565465" y="194045"/>
                            </a:cubicBezTo>
                            <a:cubicBezTo>
                              <a:pt x="563561" y="194751"/>
                              <a:pt x="560751" y="198314"/>
                              <a:pt x="561166" y="199173"/>
                            </a:cubicBezTo>
                            <a:cubicBezTo>
                              <a:pt x="572344" y="221744"/>
                              <a:pt x="549757" y="220224"/>
                              <a:pt x="540606" y="226857"/>
                            </a:cubicBezTo>
                            <a:cubicBezTo>
                              <a:pt x="508700" y="249981"/>
                              <a:pt x="477607" y="274886"/>
                              <a:pt x="435413" y="277773"/>
                            </a:cubicBezTo>
                            <a:cubicBezTo>
                              <a:pt x="426584" y="278371"/>
                              <a:pt x="420903" y="280951"/>
                              <a:pt x="418370" y="269865"/>
                            </a:cubicBezTo>
                            <a:cubicBezTo>
                              <a:pt x="415621" y="257750"/>
                              <a:pt x="406347" y="249121"/>
                              <a:pt x="396797" y="243118"/>
                            </a:cubicBezTo>
                            <a:cubicBezTo>
                              <a:pt x="331909" y="202213"/>
                              <a:pt x="264211" y="167605"/>
                              <a:pt x="184875" y="168848"/>
                            </a:cubicBezTo>
                            <a:cubicBezTo>
                              <a:pt x="147579" y="169432"/>
                              <a:pt x="111389" y="179151"/>
                              <a:pt x="75874" y="190882"/>
                            </a:cubicBezTo>
                            <a:cubicBezTo>
                              <a:pt x="65710" y="194244"/>
                              <a:pt x="55223" y="198743"/>
                              <a:pt x="41834" y="195334"/>
                            </a:cubicBezTo>
                            <a:cubicBezTo>
                              <a:pt x="50263" y="186414"/>
                              <a:pt x="55729" y="177078"/>
                              <a:pt x="42310" y="168372"/>
                            </a:cubicBezTo>
                            <a:cubicBezTo>
                              <a:pt x="38011" y="165578"/>
                              <a:pt x="37058" y="160235"/>
                              <a:pt x="38287" y="155613"/>
                            </a:cubicBezTo>
                            <a:cubicBezTo>
                              <a:pt x="44690" y="131322"/>
                              <a:pt x="30441" y="117995"/>
                              <a:pt x="12891" y="106018"/>
                            </a:cubicBezTo>
                            <a:cubicBezTo>
                              <a:pt x="4983" y="100629"/>
                              <a:pt x="-3032" y="94302"/>
                              <a:pt x="1145" y="83109"/>
                            </a:cubicBezTo>
                            <a:cubicBezTo>
                              <a:pt x="5106" y="72453"/>
                              <a:pt x="15578" y="75816"/>
                              <a:pt x="23531" y="74987"/>
                            </a:cubicBezTo>
                            <a:cubicBezTo>
                              <a:pt x="154167" y="61290"/>
                              <a:pt x="285201" y="51418"/>
                              <a:pt x="415375" y="33515"/>
                            </a:cubicBezTo>
                            <a:cubicBezTo>
                              <a:pt x="429348" y="31595"/>
                              <a:pt x="436595" y="36217"/>
                              <a:pt x="440112" y="48009"/>
                            </a:cubicBezTo>
                            <a:cubicBezTo>
                              <a:pt x="449892" y="80852"/>
                              <a:pt x="471434" y="87255"/>
                              <a:pt x="503971" y="84522"/>
                            </a:cubicBezTo>
                            <a:cubicBezTo>
                              <a:pt x="629416" y="74004"/>
                              <a:pt x="755122" y="66818"/>
                              <a:pt x="880630" y="57007"/>
                            </a:cubicBezTo>
                            <a:cubicBezTo>
                              <a:pt x="904259" y="55164"/>
                              <a:pt x="921826" y="56024"/>
                              <a:pt x="925987" y="84015"/>
                            </a:cubicBezTo>
                            <a:cubicBezTo>
                              <a:pt x="927200" y="92199"/>
                              <a:pt x="930285" y="99170"/>
                              <a:pt x="941617" y="95608"/>
                            </a:cubicBezTo>
                            <a:cubicBezTo>
                              <a:pt x="951075" y="92629"/>
                              <a:pt x="962499" y="93351"/>
                              <a:pt x="963037" y="78963"/>
                            </a:cubicBezTo>
                            <a:cubicBezTo>
                              <a:pt x="963743" y="60262"/>
                              <a:pt x="966215" y="41468"/>
                              <a:pt x="958061" y="23550"/>
                            </a:cubicBezTo>
                            <a:cubicBezTo>
                              <a:pt x="955113" y="17055"/>
                              <a:pt x="952442" y="10314"/>
                              <a:pt x="957939" y="3758"/>
                            </a:cubicBezTo>
                            <a:cubicBezTo>
                              <a:pt x="964157" y="-3674"/>
                              <a:pt x="970882" y="1977"/>
                              <a:pt x="977332" y="3343"/>
                            </a:cubicBezTo>
                            <a:cubicBezTo>
                              <a:pt x="986375" y="5262"/>
                              <a:pt x="994774" y="8901"/>
                              <a:pt x="1004539" y="8917"/>
                            </a:cubicBezTo>
                            <a:cubicBezTo>
                              <a:pt x="1042250" y="8994"/>
                              <a:pt x="1042649" y="9301"/>
                              <a:pt x="1051770" y="44462"/>
                            </a:cubicBezTo>
                            <a:cubicBezTo>
                              <a:pt x="1082125" y="161478"/>
                              <a:pt x="1139520" y="264230"/>
                              <a:pt x="1215739" y="357170"/>
                            </a:cubicBezTo>
                            <a:cubicBezTo>
                              <a:pt x="1229067" y="373415"/>
                              <a:pt x="1242271" y="389767"/>
                              <a:pt x="1255169" y="406350"/>
                            </a:cubicBezTo>
                            <a:cubicBezTo>
                              <a:pt x="1258424" y="410527"/>
                              <a:pt x="1263000" y="416177"/>
                              <a:pt x="1262386" y="420492"/>
                            </a:cubicBezTo>
                            <a:cubicBezTo>
                              <a:pt x="1255261" y="469963"/>
                              <a:pt x="1280412" y="507413"/>
                              <a:pt x="1305824" y="545814"/>
                            </a:cubicBezTo>
                            <a:cubicBezTo>
                              <a:pt x="1342674" y="601520"/>
                              <a:pt x="1375655" y="659621"/>
                              <a:pt x="1403862" y="720317"/>
                            </a:cubicBezTo>
                            <a:cubicBezTo>
                              <a:pt x="1411539" y="736854"/>
                              <a:pt x="1413151" y="755002"/>
                              <a:pt x="1414717" y="772353"/>
                            </a:cubicBezTo>
                            <a:cubicBezTo>
                              <a:pt x="1419231" y="822669"/>
                              <a:pt x="1421105" y="873231"/>
                              <a:pt x="1424006" y="923701"/>
                            </a:cubicBezTo>
                            <a:cubicBezTo>
                              <a:pt x="1424283" y="928553"/>
                              <a:pt x="1423638" y="933236"/>
                              <a:pt x="1419937" y="936691"/>
                            </a:cubicBezTo>
                            <a:cubicBezTo>
                              <a:pt x="1397274" y="957849"/>
                              <a:pt x="1400054" y="985180"/>
                              <a:pt x="1401620" y="1012158"/>
                            </a:cubicBezTo>
                            <a:cubicBezTo>
                              <a:pt x="1402479" y="1026975"/>
                              <a:pt x="1390579" y="1043942"/>
                              <a:pt x="1383947" y="1044095"/>
                            </a:cubicBezTo>
                            <a:cubicBezTo>
                              <a:pt x="1356555" y="1044725"/>
                              <a:pt x="1340770" y="1068708"/>
                              <a:pt x="1316172" y="1072854"/>
                            </a:cubicBezTo>
                            <a:cubicBezTo>
                              <a:pt x="1311612" y="1073622"/>
                              <a:pt x="1307298" y="1075725"/>
                              <a:pt x="1302829" y="1077076"/>
                            </a:cubicBezTo>
                            <a:cubicBezTo>
                              <a:pt x="1276942" y="1084907"/>
                              <a:pt x="1270616" y="1080362"/>
                              <a:pt x="1269817" y="1053461"/>
                            </a:cubicBezTo>
                            <a:cubicBezTo>
                              <a:pt x="1268835" y="1019973"/>
                              <a:pt x="1219977" y="955608"/>
                              <a:pt x="1188823" y="946886"/>
                            </a:cubicBezTo>
                            <a:cubicBezTo>
                              <a:pt x="1184401" y="945643"/>
                              <a:pt x="1178136" y="942541"/>
                              <a:pt x="1175603" y="944338"/>
                            </a:cubicBezTo>
                            <a:cubicBezTo>
                              <a:pt x="1147304" y="964483"/>
                              <a:pt x="1139213" y="939700"/>
                              <a:pt x="1133900" y="922703"/>
                            </a:cubicBezTo>
                            <a:cubicBezTo>
                              <a:pt x="1123121" y="888248"/>
                              <a:pt x="1100412" y="864172"/>
                              <a:pt x="1075231" y="840695"/>
                            </a:cubicBezTo>
                            <a:cubicBezTo>
                              <a:pt x="1059217" y="825756"/>
                              <a:pt x="1058633" y="804014"/>
                              <a:pt x="1058909" y="784513"/>
                            </a:cubicBezTo>
                            <a:cubicBezTo>
                              <a:pt x="1059232" y="761958"/>
                              <a:pt x="1042465" y="765290"/>
                              <a:pt x="1030657" y="761881"/>
                            </a:cubicBezTo>
                            <a:cubicBezTo>
                              <a:pt x="1023809" y="759901"/>
                              <a:pt x="1025037" y="767700"/>
                              <a:pt x="1026051" y="771723"/>
                            </a:cubicBezTo>
                            <a:cubicBezTo>
                              <a:pt x="1027648" y="778111"/>
                              <a:pt x="1033359" y="784099"/>
                              <a:pt x="1025068" y="792513"/>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grpSp>
                    <p:nvGrpSpPr>
                      <p:cNvPr id="25" name="Group 24">
                        <a:extLst>
                          <a:ext uri="{FF2B5EF4-FFF2-40B4-BE49-F238E27FC236}">
                            <a16:creationId xmlns:a16="http://schemas.microsoft.com/office/drawing/2014/main" id="{5E80160C-2B7A-2C9E-4929-0A486828E2D4}"/>
                          </a:ext>
                        </a:extLst>
                      </p:cNvPr>
                      <p:cNvGrpSpPr/>
                      <p:nvPr/>
                    </p:nvGrpSpPr>
                    <p:grpSpPr>
                      <a:xfrm>
                        <a:off x="2576587" y="1528458"/>
                        <a:ext cx="3548381" cy="2197522"/>
                        <a:chOff x="2576587" y="1528458"/>
                        <a:chExt cx="3548381" cy="2197522"/>
                      </a:xfrm>
                      <a:grpFill/>
                    </p:grpSpPr>
                    <p:sp>
                      <p:nvSpPr>
                        <p:cNvPr id="26" name="Freeform: Shape 25">
                          <a:extLst>
                            <a:ext uri="{FF2B5EF4-FFF2-40B4-BE49-F238E27FC236}">
                              <a16:creationId xmlns:a16="http://schemas.microsoft.com/office/drawing/2014/main" id="{5F5838F4-69A6-D309-A73E-FEBAEADDD8A0}"/>
                            </a:ext>
                          </a:extLst>
                        </p:cNvPr>
                        <p:cNvSpPr/>
                        <p:nvPr/>
                      </p:nvSpPr>
                      <p:spPr>
                        <a:xfrm>
                          <a:off x="4715385" y="2927907"/>
                          <a:ext cx="233445" cy="412540"/>
                        </a:xfrm>
                        <a:custGeom>
                          <a:avLst/>
                          <a:gdLst>
                            <a:gd name="connsiteX0" fmla="*/ 519306 w 542728"/>
                            <a:gd name="connsiteY0" fmla="*/ 110613 h 959100"/>
                            <a:gd name="connsiteX1" fmla="*/ 512872 w 542728"/>
                            <a:gd name="connsiteY1" fmla="*/ 401625 h 959100"/>
                            <a:gd name="connsiteX2" fmla="*/ 509663 w 542728"/>
                            <a:gd name="connsiteY2" fmla="*/ 605685 h 959100"/>
                            <a:gd name="connsiteX3" fmla="*/ 530545 w 542728"/>
                            <a:gd name="connsiteY3" fmla="*/ 801115 h 959100"/>
                            <a:gd name="connsiteX4" fmla="*/ 541984 w 542728"/>
                            <a:gd name="connsiteY4" fmla="*/ 891645 h 959100"/>
                            <a:gd name="connsiteX5" fmla="*/ 501894 w 542728"/>
                            <a:gd name="connsiteY5" fmla="*/ 922968 h 959100"/>
                            <a:gd name="connsiteX6" fmla="*/ 371504 w 542728"/>
                            <a:gd name="connsiteY6" fmla="*/ 954706 h 959100"/>
                            <a:gd name="connsiteX7" fmla="*/ 344926 w 542728"/>
                            <a:gd name="connsiteY7" fmla="*/ 944741 h 959100"/>
                            <a:gd name="connsiteX8" fmla="*/ 312804 w 542728"/>
                            <a:gd name="connsiteY8" fmla="*/ 885718 h 959100"/>
                            <a:gd name="connsiteX9" fmla="*/ 313342 w 542728"/>
                            <a:gd name="connsiteY9" fmla="*/ 845398 h 959100"/>
                            <a:gd name="connsiteX10" fmla="*/ 280484 w 542728"/>
                            <a:gd name="connsiteY10" fmla="*/ 807549 h 959100"/>
                            <a:gd name="connsiteX11" fmla="*/ 27781 w 542728"/>
                            <a:gd name="connsiteY11" fmla="*/ 821352 h 959100"/>
                            <a:gd name="connsiteX12" fmla="*/ 7436 w 542728"/>
                            <a:gd name="connsiteY12" fmla="*/ 812600 h 959100"/>
                            <a:gd name="connsiteX13" fmla="*/ 10353 w 542728"/>
                            <a:gd name="connsiteY13" fmla="*/ 780034 h 959100"/>
                            <a:gd name="connsiteX14" fmla="*/ 15559 w 542728"/>
                            <a:gd name="connsiteY14" fmla="*/ 754008 h 959100"/>
                            <a:gd name="connsiteX15" fmla="*/ 29316 w 542728"/>
                            <a:gd name="connsiteY15" fmla="*/ 707577 h 959100"/>
                            <a:gd name="connsiteX16" fmla="*/ 75610 w 542728"/>
                            <a:gd name="connsiteY16" fmla="*/ 628194 h 959100"/>
                            <a:gd name="connsiteX17" fmla="*/ 88569 w 542728"/>
                            <a:gd name="connsiteY17" fmla="*/ 525243 h 959100"/>
                            <a:gd name="connsiteX18" fmla="*/ 73352 w 542728"/>
                            <a:gd name="connsiteY18" fmla="*/ 504945 h 959100"/>
                            <a:gd name="connsiteX19" fmla="*/ 65844 w 542728"/>
                            <a:gd name="connsiteY19" fmla="*/ 460263 h 959100"/>
                            <a:gd name="connsiteX20" fmla="*/ 66013 w 542728"/>
                            <a:gd name="connsiteY20" fmla="*/ 433654 h 959100"/>
                            <a:gd name="connsiteX21" fmla="*/ 64662 w 542728"/>
                            <a:gd name="connsiteY21" fmla="*/ 350111 h 959100"/>
                            <a:gd name="connsiteX22" fmla="*/ 60148 w 542728"/>
                            <a:gd name="connsiteY22" fmla="*/ 326588 h 959100"/>
                            <a:gd name="connsiteX23" fmla="*/ 49215 w 542728"/>
                            <a:gd name="connsiteY23" fmla="*/ 289031 h 959100"/>
                            <a:gd name="connsiteX24" fmla="*/ 83840 w 542728"/>
                            <a:gd name="connsiteY24" fmla="*/ 228780 h 959100"/>
                            <a:gd name="connsiteX25" fmla="*/ 90288 w 542728"/>
                            <a:gd name="connsiteY25" fmla="*/ 214670 h 959100"/>
                            <a:gd name="connsiteX26" fmla="*/ 126940 w 542728"/>
                            <a:gd name="connsiteY26" fmla="*/ 145436 h 959100"/>
                            <a:gd name="connsiteX27" fmla="*/ 138025 w 542728"/>
                            <a:gd name="connsiteY27" fmla="*/ 132385 h 959100"/>
                            <a:gd name="connsiteX28" fmla="*/ 158017 w 542728"/>
                            <a:gd name="connsiteY28" fmla="*/ 63183 h 959100"/>
                            <a:gd name="connsiteX29" fmla="*/ 176273 w 542728"/>
                            <a:gd name="connsiteY29" fmla="*/ 43100 h 959100"/>
                            <a:gd name="connsiteX30" fmla="*/ 249713 w 542728"/>
                            <a:gd name="connsiteY30" fmla="*/ 18502 h 959100"/>
                            <a:gd name="connsiteX31" fmla="*/ 492574 w 542728"/>
                            <a:gd name="connsiteY31" fmla="*/ 169 h 959100"/>
                            <a:gd name="connsiteX32" fmla="*/ 519214 w 542728"/>
                            <a:gd name="connsiteY32" fmla="*/ 23814 h 959100"/>
                            <a:gd name="connsiteX33" fmla="*/ 519290 w 542728"/>
                            <a:gd name="connsiteY33" fmla="*/ 110613 h 95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42728" h="959100">
                              <a:moveTo>
                                <a:pt x="519306" y="110613"/>
                              </a:moveTo>
                              <a:cubicBezTo>
                                <a:pt x="514807" y="199822"/>
                                <a:pt x="516266" y="300823"/>
                                <a:pt x="512872" y="401625"/>
                              </a:cubicBezTo>
                              <a:cubicBezTo>
                                <a:pt x="510584" y="469676"/>
                                <a:pt x="509249" y="537711"/>
                                <a:pt x="509663" y="605685"/>
                              </a:cubicBezTo>
                              <a:cubicBezTo>
                                <a:pt x="510078" y="671279"/>
                                <a:pt x="523482" y="735967"/>
                                <a:pt x="530545" y="801115"/>
                              </a:cubicBezTo>
                              <a:cubicBezTo>
                                <a:pt x="533816" y="831348"/>
                                <a:pt x="538483" y="861443"/>
                                <a:pt x="541984" y="891645"/>
                              </a:cubicBezTo>
                              <a:cubicBezTo>
                                <a:pt x="545623" y="922953"/>
                                <a:pt x="536488" y="934637"/>
                                <a:pt x="501894" y="922968"/>
                              </a:cubicBezTo>
                              <a:cubicBezTo>
                                <a:pt x="449121" y="905172"/>
                                <a:pt x="411625" y="933916"/>
                                <a:pt x="371504" y="954706"/>
                              </a:cubicBezTo>
                              <a:cubicBezTo>
                                <a:pt x="353801" y="963872"/>
                                <a:pt x="348119" y="957807"/>
                                <a:pt x="344926" y="944741"/>
                              </a:cubicBezTo>
                              <a:cubicBezTo>
                                <a:pt x="339337" y="921908"/>
                                <a:pt x="327376" y="903191"/>
                                <a:pt x="312804" y="885718"/>
                              </a:cubicBezTo>
                              <a:cubicBezTo>
                                <a:pt x="301335" y="871976"/>
                                <a:pt x="311330" y="858311"/>
                                <a:pt x="313342" y="845398"/>
                              </a:cubicBezTo>
                              <a:cubicBezTo>
                                <a:pt x="319438" y="806352"/>
                                <a:pt x="320328" y="805614"/>
                                <a:pt x="280484" y="807549"/>
                              </a:cubicBezTo>
                              <a:cubicBezTo>
                                <a:pt x="196234" y="811664"/>
                                <a:pt x="112030" y="816900"/>
                                <a:pt x="27781" y="821352"/>
                              </a:cubicBezTo>
                              <a:cubicBezTo>
                                <a:pt x="20057" y="821767"/>
                                <a:pt x="8403" y="825775"/>
                                <a:pt x="7436" y="812600"/>
                              </a:cubicBezTo>
                              <a:cubicBezTo>
                                <a:pt x="6653" y="802037"/>
                                <a:pt x="-10636" y="790045"/>
                                <a:pt x="10353" y="780034"/>
                              </a:cubicBezTo>
                              <a:cubicBezTo>
                                <a:pt x="20288" y="775289"/>
                                <a:pt x="14130" y="762883"/>
                                <a:pt x="15559" y="754008"/>
                              </a:cubicBezTo>
                              <a:cubicBezTo>
                                <a:pt x="18138" y="737948"/>
                                <a:pt x="7022" y="717802"/>
                                <a:pt x="29316" y="707577"/>
                              </a:cubicBezTo>
                              <a:cubicBezTo>
                                <a:pt x="29899" y="672215"/>
                                <a:pt x="55096" y="652777"/>
                                <a:pt x="75610" y="628194"/>
                              </a:cubicBezTo>
                              <a:cubicBezTo>
                                <a:pt x="99655" y="599374"/>
                                <a:pt x="97229" y="561341"/>
                                <a:pt x="88569" y="525243"/>
                              </a:cubicBezTo>
                              <a:cubicBezTo>
                                <a:pt x="86388" y="516168"/>
                                <a:pt x="79878" y="510365"/>
                                <a:pt x="73352" y="504945"/>
                              </a:cubicBezTo>
                              <a:cubicBezTo>
                                <a:pt x="57799" y="492047"/>
                                <a:pt x="59088" y="474666"/>
                                <a:pt x="65844" y="460263"/>
                              </a:cubicBezTo>
                              <a:cubicBezTo>
                                <a:pt x="70927" y="449423"/>
                                <a:pt x="67395" y="443343"/>
                                <a:pt x="66013" y="433654"/>
                              </a:cubicBezTo>
                              <a:cubicBezTo>
                                <a:pt x="62098" y="406139"/>
                                <a:pt x="60440" y="377349"/>
                                <a:pt x="64662" y="350111"/>
                              </a:cubicBezTo>
                              <a:cubicBezTo>
                                <a:pt x="66335" y="339301"/>
                                <a:pt x="70758" y="333159"/>
                                <a:pt x="60148" y="326588"/>
                              </a:cubicBezTo>
                              <a:cubicBezTo>
                                <a:pt x="45254" y="317344"/>
                                <a:pt x="42506" y="306028"/>
                                <a:pt x="49215" y="289031"/>
                              </a:cubicBezTo>
                              <a:cubicBezTo>
                                <a:pt x="57891" y="267013"/>
                                <a:pt x="65737" y="245194"/>
                                <a:pt x="83840" y="228780"/>
                              </a:cubicBezTo>
                              <a:cubicBezTo>
                                <a:pt x="87832" y="225172"/>
                                <a:pt x="92484" y="220750"/>
                                <a:pt x="90288" y="214670"/>
                              </a:cubicBezTo>
                              <a:cubicBezTo>
                                <a:pt x="77222" y="178264"/>
                                <a:pt x="113689" y="167885"/>
                                <a:pt x="126940" y="145436"/>
                              </a:cubicBezTo>
                              <a:cubicBezTo>
                                <a:pt x="129596" y="140938"/>
                                <a:pt x="140098" y="139495"/>
                                <a:pt x="138025" y="132385"/>
                              </a:cubicBezTo>
                              <a:cubicBezTo>
                                <a:pt x="129964" y="104763"/>
                                <a:pt x="154132" y="87013"/>
                                <a:pt x="158017" y="63183"/>
                              </a:cubicBezTo>
                              <a:cubicBezTo>
                                <a:pt x="159706" y="52773"/>
                                <a:pt x="172941" y="50500"/>
                                <a:pt x="176273" y="43100"/>
                              </a:cubicBezTo>
                              <a:cubicBezTo>
                                <a:pt x="192165" y="7723"/>
                                <a:pt x="224701" y="20989"/>
                                <a:pt x="249713" y="18502"/>
                              </a:cubicBezTo>
                              <a:cubicBezTo>
                                <a:pt x="330477" y="10471"/>
                                <a:pt x="411625" y="6448"/>
                                <a:pt x="492574" y="169"/>
                              </a:cubicBezTo>
                              <a:cubicBezTo>
                                <a:pt x="511076" y="-1275"/>
                                <a:pt x="518999" y="6541"/>
                                <a:pt x="519214" y="23814"/>
                              </a:cubicBezTo>
                              <a:cubicBezTo>
                                <a:pt x="519505" y="48857"/>
                                <a:pt x="519290" y="73916"/>
                                <a:pt x="519290" y="110613"/>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grpSp>
                      <p:nvGrpSpPr>
                        <p:cNvPr id="27" name="Group 26">
                          <a:extLst>
                            <a:ext uri="{FF2B5EF4-FFF2-40B4-BE49-F238E27FC236}">
                              <a16:creationId xmlns:a16="http://schemas.microsoft.com/office/drawing/2014/main" id="{0D9CB946-54BF-F0C4-DCF6-71C045E7D4CB}"/>
                            </a:ext>
                          </a:extLst>
                        </p:cNvPr>
                        <p:cNvGrpSpPr/>
                        <p:nvPr/>
                      </p:nvGrpSpPr>
                      <p:grpSpPr>
                        <a:xfrm>
                          <a:off x="2576587" y="1528458"/>
                          <a:ext cx="3548381" cy="2197522"/>
                          <a:chOff x="2576587" y="1528458"/>
                          <a:chExt cx="3548381" cy="2197522"/>
                        </a:xfrm>
                        <a:grpFill/>
                      </p:grpSpPr>
                      <p:sp>
                        <p:nvSpPr>
                          <p:cNvPr id="28" name="Freeform: Shape 27">
                            <a:extLst>
                              <a:ext uri="{FF2B5EF4-FFF2-40B4-BE49-F238E27FC236}">
                                <a16:creationId xmlns:a16="http://schemas.microsoft.com/office/drawing/2014/main" id="{DF0E69D6-52FD-7018-8C7D-10E20A1EF81A}"/>
                              </a:ext>
                            </a:extLst>
                          </p:cNvPr>
                          <p:cNvSpPr/>
                          <p:nvPr/>
                        </p:nvSpPr>
                        <p:spPr>
                          <a:xfrm>
                            <a:off x="3891346" y="1982346"/>
                            <a:ext cx="469160" cy="295238"/>
                          </a:xfrm>
                          <a:custGeom>
                            <a:avLst/>
                            <a:gdLst>
                              <a:gd name="connsiteX0" fmla="*/ 102384 w 1090735"/>
                              <a:gd name="connsiteY0" fmla="*/ 2515 h 686388"/>
                              <a:gd name="connsiteX1" fmla="*/ 443759 w 1090735"/>
                              <a:gd name="connsiteY1" fmla="*/ 16902 h 686388"/>
                              <a:gd name="connsiteX2" fmla="*/ 640019 w 1090735"/>
                              <a:gd name="connsiteY2" fmla="*/ 26376 h 686388"/>
                              <a:gd name="connsiteX3" fmla="*/ 941426 w 1090735"/>
                              <a:gd name="connsiteY3" fmla="*/ 41193 h 686388"/>
                              <a:gd name="connsiteX4" fmla="*/ 1055693 w 1090735"/>
                              <a:gd name="connsiteY4" fmla="*/ 47457 h 686388"/>
                              <a:gd name="connsiteX5" fmla="*/ 1063417 w 1090735"/>
                              <a:gd name="connsiteY5" fmla="*/ 69384 h 686388"/>
                              <a:gd name="connsiteX6" fmla="*/ 1061774 w 1090735"/>
                              <a:gd name="connsiteY6" fmla="*/ 71073 h 686388"/>
                              <a:gd name="connsiteX7" fmla="*/ 1071908 w 1090735"/>
                              <a:gd name="connsiteY7" fmla="*/ 158270 h 686388"/>
                              <a:gd name="connsiteX8" fmla="*/ 1090732 w 1090735"/>
                              <a:gd name="connsiteY8" fmla="*/ 197301 h 686388"/>
                              <a:gd name="connsiteX9" fmla="*/ 1090195 w 1090735"/>
                              <a:gd name="connsiteY9" fmla="*/ 493226 h 686388"/>
                              <a:gd name="connsiteX10" fmla="*/ 1074057 w 1090735"/>
                              <a:gd name="connsiteY10" fmla="*/ 524549 h 686388"/>
                              <a:gd name="connsiteX11" fmla="*/ 1069758 w 1090735"/>
                              <a:gd name="connsiteY11" fmla="*/ 533102 h 686388"/>
                              <a:gd name="connsiteX12" fmla="*/ 1084421 w 1090735"/>
                              <a:gd name="connsiteY12" fmla="*/ 602565 h 686388"/>
                              <a:gd name="connsiteX13" fmla="*/ 1063539 w 1090735"/>
                              <a:gd name="connsiteY13" fmla="*/ 680811 h 686388"/>
                              <a:gd name="connsiteX14" fmla="*/ 1050258 w 1090735"/>
                              <a:gd name="connsiteY14" fmla="*/ 684558 h 686388"/>
                              <a:gd name="connsiteX15" fmla="*/ 1031372 w 1090735"/>
                              <a:gd name="connsiteY15" fmla="*/ 675130 h 686388"/>
                              <a:gd name="connsiteX16" fmla="*/ 928743 w 1090735"/>
                              <a:gd name="connsiteY16" fmla="*/ 650609 h 686388"/>
                              <a:gd name="connsiteX17" fmla="*/ 874511 w 1090735"/>
                              <a:gd name="connsiteY17" fmla="*/ 659100 h 686388"/>
                              <a:gd name="connsiteX18" fmla="*/ 859495 w 1090735"/>
                              <a:gd name="connsiteY18" fmla="*/ 655231 h 686388"/>
                              <a:gd name="connsiteX19" fmla="*/ 800841 w 1090735"/>
                              <a:gd name="connsiteY19" fmla="*/ 621789 h 686388"/>
                              <a:gd name="connsiteX20" fmla="*/ 753596 w 1090735"/>
                              <a:gd name="connsiteY20" fmla="*/ 613758 h 686388"/>
                              <a:gd name="connsiteX21" fmla="*/ 573289 w 1090735"/>
                              <a:gd name="connsiteY21" fmla="*/ 608047 h 686388"/>
                              <a:gd name="connsiteX22" fmla="*/ 351203 w 1090735"/>
                              <a:gd name="connsiteY22" fmla="*/ 598220 h 686388"/>
                              <a:gd name="connsiteX23" fmla="*/ 92589 w 1090735"/>
                              <a:gd name="connsiteY23" fmla="*/ 579242 h 686388"/>
                              <a:gd name="connsiteX24" fmla="*/ 15893 w 1090735"/>
                              <a:gd name="connsiteY24" fmla="*/ 572148 h 686388"/>
                              <a:gd name="connsiteX25" fmla="*/ 247 w 1090735"/>
                              <a:gd name="connsiteY25" fmla="*/ 552341 h 686388"/>
                              <a:gd name="connsiteX26" fmla="*/ 24154 w 1090735"/>
                              <a:gd name="connsiteY26" fmla="*/ 273152 h 686388"/>
                              <a:gd name="connsiteX27" fmla="*/ 47017 w 1090735"/>
                              <a:gd name="connsiteY27" fmla="*/ 12664 h 686388"/>
                              <a:gd name="connsiteX28" fmla="*/ 60298 w 1090735"/>
                              <a:gd name="connsiteY28" fmla="*/ 442 h 686388"/>
                              <a:gd name="connsiteX29" fmla="*/ 102400 w 1090735"/>
                              <a:gd name="connsiteY29" fmla="*/ 964 h 686388"/>
                              <a:gd name="connsiteX30" fmla="*/ 102400 w 1090735"/>
                              <a:gd name="connsiteY30" fmla="*/ 2531 h 68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90735" h="686388">
                                <a:moveTo>
                                  <a:pt x="102384" y="2515"/>
                                </a:moveTo>
                                <a:cubicBezTo>
                                  <a:pt x="216176" y="7168"/>
                                  <a:pt x="330044" y="10714"/>
                                  <a:pt x="443759" y="16902"/>
                                </a:cubicBezTo>
                                <a:cubicBezTo>
                                  <a:pt x="509169" y="20464"/>
                                  <a:pt x="574609" y="23213"/>
                                  <a:pt x="640019" y="26376"/>
                                </a:cubicBezTo>
                                <a:cubicBezTo>
                                  <a:pt x="740498" y="31213"/>
                                  <a:pt x="841039" y="35420"/>
                                  <a:pt x="941426" y="41193"/>
                                </a:cubicBezTo>
                                <a:cubicBezTo>
                                  <a:pt x="979413" y="43373"/>
                                  <a:pt x="1017845" y="39995"/>
                                  <a:pt x="1055693" y="47457"/>
                                </a:cubicBezTo>
                                <a:cubicBezTo>
                                  <a:pt x="1073259" y="50928"/>
                                  <a:pt x="1076130" y="56670"/>
                                  <a:pt x="1063417" y="69384"/>
                                </a:cubicBezTo>
                                <a:cubicBezTo>
                                  <a:pt x="1062864" y="69936"/>
                                  <a:pt x="1062296" y="70474"/>
                                  <a:pt x="1061774" y="71073"/>
                                </a:cubicBezTo>
                                <a:cubicBezTo>
                                  <a:pt x="1030743" y="107278"/>
                                  <a:pt x="1032386" y="130064"/>
                                  <a:pt x="1071908" y="158270"/>
                                </a:cubicBezTo>
                                <a:cubicBezTo>
                                  <a:pt x="1086955" y="169003"/>
                                  <a:pt x="1090855" y="180273"/>
                                  <a:pt x="1090732" y="197301"/>
                                </a:cubicBezTo>
                                <a:cubicBezTo>
                                  <a:pt x="1090072" y="295938"/>
                                  <a:pt x="1090425" y="394574"/>
                                  <a:pt x="1090195" y="493226"/>
                                </a:cubicBezTo>
                                <a:cubicBezTo>
                                  <a:pt x="1090164" y="506063"/>
                                  <a:pt x="1093127" y="521110"/>
                                  <a:pt x="1074057" y="524549"/>
                                </a:cubicBezTo>
                                <a:cubicBezTo>
                                  <a:pt x="1069236" y="525425"/>
                                  <a:pt x="1066933" y="529586"/>
                                  <a:pt x="1069758" y="533102"/>
                                </a:cubicBezTo>
                                <a:cubicBezTo>
                                  <a:pt x="1086448" y="553892"/>
                                  <a:pt x="1058641" y="583910"/>
                                  <a:pt x="1084421" y="602565"/>
                                </a:cubicBezTo>
                                <a:cubicBezTo>
                                  <a:pt x="1073505" y="627562"/>
                                  <a:pt x="1078403" y="656735"/>
                                  <a:pt x="1063539" y="680811"/>
                                </a:cubicBezTo>
                                <a:cubicBezTo>
                                  <a:pt x="1059701" y="687030"/>
                                  <a:pt x="1056093" y="687690"/>
                                  <a:pt x="1050258" y="684558"/>
                                </a:cubicBezTo>
                                <a:cubicBezTo>
                                  <a:pt x="1044055" y="681241"/>
                                  <a:pt x="1037299" y="678861"/>
                                  <a:pt x="1031372" y="675130"/>
                                </a:cubicBezTo>
                                <a:cubicBezTo>
                                  <a:pt x="999895" y="655292"/>
                                  <a:pt x="965962" y="646985"/>
                                  <a:pt x="928743" y="650609"/>
                                </a:cubicBezTo>
                                <a:cubicBezTo>
                                  <a:pt x="910533" y="652375"/>
                                  <a:pt x="890603" y="639938"/>
                                  <a:pt x="874511" y="659100"/>
                                </a:cubicBezTo>
                                <a:cubicBezTo>
                                  <a:pt x="871241" y="663000"/>
                                  <a:pt x="864009" y="658040"/>
                                  <a:pt x="859495" y="655231"/>
                                </a:cubicBezTo>
                                <a:cubicBezTo>
                                  <a:pt x="840425" y="643392"/>
                                  <a:pt x="819128" y="636253"/>
                                  <a:pt x="800841" y="621789"/>
                                </a:cubicBezTo>
                                <a:cubicBezTo>
                                  <a:pt x="789817" y="613068"/>
                                  <a:pt x="769718" y="614388"/>
                                  <a:pt x="753596" y="613758"/>
                                </a:cubicBezTo>
                                <a:cubicBezTo>
                                  <a:pt x="693514" y="611394"/>
                                  <a:pt x="633309" y="611425"/>
                                  <a:pt x="573289" y="608047"/>
                                </a:cubicBezTo>
                                <a:cubicBezTo>
                                  <a:pt x="499280" y="603870"/>
                                  <a:pt x="425150" y="602350"/>
                                  <a:pt x="351203" y="598220"/>
                                </a:cubicBezTo>
                                <a:cubicBezTo>
                                  <a:pt x="264942" y="593398"/>
                                  <a:pt x="178773" y="585706"/>
                                  <a:pt x="92589" y="579242"/>
                                </a:cubicBezTo>
                                <a:cubicBezTo>
                                  <a:pt x="67208" y="577338"/>
                                  <a:pt x="41336" y="577676"/>
                                  <a:pt x="15893" y="572148"/>
                                </a:cubicBezTo>
                                <a:cubicBezTo>
                                  <a:pt x="2504" y="569246"/>
                                  <a:pt x="-1043" y="564517"/>
                                  <a:pt x="247" y="552341"/>
                                </a:cubicBezTo>
                                <a:cubicBezTo>
                                  <a:pt x="10089" y="459431"/>
                                  <a:pt x="16124" y="366199"/>
                                  <a:pt x="24154" y="273152"/>
                                </a:cubicBezTo>
                                <a:cubicBezTo>
                                  <a:pt x="31631" y="186323"/>
                                  <a:pt x="42902" y="99801"/>
                                  <a:pt x="47017" y="12664"/>
                                </a:cubicBezTo>
                                <a:cubicBezTo>
                                  <a:pt x="47447" y="3682"/>
                                  <a:pt x="47969" y="-1615"/>
                                  <a:pt x="60298" y="442"/>
                                </a:cubicBezTo>
                                <a:cubicBezTo>
                                  <a:pt x="73979" y="2730"/>
                                  <a:pt x="88335" y="964"/>
                                  <a:pt x="102400" y="964"/>
                                </a:cubicBezTo>
                                <a:cubicBezTo>
                                  <a:pt x="102400" y="1486"/>
                                  <a:pt x="102400" y="2008"/>
                                  <a:pt x="102400" y="2531"/>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grpSp>
                        <p:nvGrpSpPr>
                          <p:cNvPr id="29" name="Group 28">
                            <a:extLst>
                              <a:ext uri="{FF2B5EF4-FFF2-40B4-BE49-F238E27FC236}">
                                <a16:creationId xmlns:a16="http://schemas.microsoft.com/office/drawing/2014/main" id="{AABC5F35-6A3D-121D-3698-62FC22810E9B}"/>
                              </a:ext>
                            </a:extLst>
                          </p:cNvPr>
                          <p:cNvGrpSpPr/>
                          <p:nvPr/>
                        </p:nvGrpSpPr>
                        <p:grpSpPr>
                          <a:xfrm>
                            <a:off x="2576587" y="1528458"/>
                            <a:ext cx="3548381" cy="2197522"/>
                            <a:chOff x="2576587" y="1528458"/>
                            <a:chExt cx="3548381" cy="2197522"/>
                          </a:xfrm>
                          <a:grpFill/>
                        </p:grpSpPr>
                        <p:sp>
                          <p:nvSpPr>
                            <p:cNvPr id="30" name="Freeform: Shape 29">
                              <a:extLst>
                                <a:ext uri="{FF2B5EF4-FFF2-40B4-BE49-F238E27FC236}">
                                  <a16:creationId xmlns:a16="http://schemas.microsoft.com/office/drawing/2014/main" id="{C9187AC8-467C-0350-5684-45ED84FBBA8F}"/>
                                </a:ext>
                              </a:extLst>
                            </p:cNvPr>
                            <p:cNvSpPr/>
                            <p:nvPr/>
                          </p:nvSpPr>
                          <p:spPr>
                            <a:xfrm>
                              <a:off x="3430380" y="2012487"/>
                              <a:ext cx="467406" cy="387326"/>
                            </a:xfrm>
                            <a:custGeom>
                              <a:avLst/>
                              <a:gdLst>
                                <a:gd name="connsiteX0" fmla="*/ 1086657 w 1086657"/>
                                <a:gd name="connsiteY0" fmla="*/ 146190 h 900481"/>
                                <a:gd name="connsiteX1" fmla="*/ 1068048 w 1086657"/>
                                <a:gd name="connsiteY1" fmla="*/ 350741 h 900481"/>
                                <a:gd name="connsiteX2" fmla="*/ 1057668 w 1086657"/>
                                <a:gd name="connsiteY2" fmla="*/ 481177 h 900481"/>
                                <a:gd name="connsiteX3" fmla="*/ 1039642 w 1086657"/>
                                <a:gd name="connsiteY3" fmla="*/ 685820 h 900481"/>
                                <a:gd name="connsiteX4" fmla="*/ 1029585 w 1086657"/>
                                <a:gd name="connsiteY4" fmla="*/ 811588 h 900481"/>
                                <a:gd name="connsiteX5" fmla="*/ 1024871 w 1086657"/>
                                <a:gd name="connsiteY5" fmla="*/ 886226 h 900481"/>
                                <a:gd name="connsiteX6" fmla="*/ 1006170 w 1086657"/>
                                <a:gd name="connsiteY6" fmla="*/ 900244 h 900481"/>
                                <a:gd name="connsiteX7" fmla="*/ 887511 w 1086657"/>
                                <a:gd name="connsiteY7" fmla="*/ 889819 h 900481"/>
                                <a:gd name="connsiteX8" fmla="*/ 762188 w 1086657"/>
                                <a:gd name="connsiteY8" fmla="*/ 876814 h 900481"/>
                                <a:gd name="connsiteX9" fmla="*/ 574542 w 1086657"/>
                                <a:gd name="connsiteY9" fmla="*/ 854611 h 900481"/>
                                <a:gd name="connsiteX10" fmla="*/ 393621 w 1086657"/>
                                <a:gd name="connsiteY10" fmla="*/ 834251 h 900481"/>
                                <a:gd name="connsiteX11" fmla="*/ 224953 w 1086657"/>
                                <a:gd name="connsiteY11" fmla="*/ 810867 h 900481"/>
                                <a:gd name="connsiteX12" fmla="*/ 17438 w 1086657"/>
                                <a:gd name="connsiteY12" fmla="*/ 779375 h 900481"/>
                                <a:gd name="connsiteX13" fmla="*/ 1178 w 1086657"/>
                                <a:gd name="connsiteY13" fmla="*/ 753933 h 900481"/>
                                <a:gd name="connsiteX14" fmla="*/ 57129 w 1086657"/>
                                <a:gd name="connsiteY14" fmla="*/ 406201 h 900481"/>
                                <a:gd name="connsiteX15" fmla="*/ 102302 w 1086657"/>
                                <a:gd name="connsiteY15" fmla="*/ 134705 h 900481"/>
                                <a:gd name="connsiteX16" fmla="*/ 117748 w 1086657"/>
                                <a:gd name="connsiteY16" fmla="*/ 23769 h 900481"/>
                                <a:gd name="connsiteX17" fmla="*/ 146262 w 1086657"/>
                                <a:gd name="connsiteY17" fmla="*/ 661 h 900481"/>
                                <a:gd name="connsiteX18" fmla="*/ 460351 w 1086657"/>
                                <a:gd name="connsiteY18" fmla="*/ 45542 h 900481"/>
                                <a:gd name="connsiteX19" fmla="*/ 826109 w 1086657"/>
                                <a:gd name="connsiteY19" fmla="*/ 91114 h 900481"/>
                                <a:gd name="connsiteX20" fmla="*/ 1032978 w 1086657"/>
                                <a:gd name="connsiteY20" fmla="*/ 110737 h 900481"/>
                                <a:gd name="connsiteX21" fmla="*/ 1074696 w 1086657"/>
                                <a:gd name="connsiteY21" fmla="*/ 115681 h 900481"/>
                                <a:gd name="connsiteX22" fmla="*/ 1086657 w 1086657"/>
                                <a:gd name="connsiteY22" fmla="*/ 146159 h 900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86657" h="900481">
                                  <a:moveTo>
                                    <a:pt x="1086657" y="146190"/>
                                  </a:moveTo>
                                  <a:cubicBezTo>
                                    <a:pt x="1080285" y="215884"/>
                                    <a:pt x="1073944" y="283289"/>
                                    <a:pt x="1068048" y="350741"/>
                                  </a:cubicBezTo>
                                  <a:cubicBezTo>
                                    <a:pt x="1064255" y="394194"/>
                                    <a:pt x="1061384" y="437724"/>
                                    <a:pt x="1057668" y="481177"/>
                                  </a:cubicBezTo>
                                  <a:cubicBezTo>
                                    <a:pt x="1051834" y="549412"/>
                                    <a:pt x="1045508" y="617601"/>
                                    <a:pt x="1039642" y="685820"/>
                                  </a:cubicBezTo>
                                  <a:cubicBezTo>
                                    <a:pt x="1036034" y="727722"/>
                                    <a:pt x="1032779" y="769655"/>
                                    <a:pt x="1029585" y="811588"/>
                                  </a:cubicBezTo>
                                  <a:cubicBezTo>
                                    <a:pt x="1027696" y="836447"/>
                                    <a:pt x="1025593" y="861321"/>
                                    <a:pt x="1024871" y="886226"/>
                                  </a:cubicBezTo>
                                  <a:cubicBezTo>
                                    <a:pt x="1024457" y="900291"/>
                                    <a:pt x="1016273" y="901104"/>
                                    <a:pt x="1006170" y="900244"/>
                                  </a:cubicBezTo>
                                  <a:cubicBezTo>
                                    <a:pt x="966601" y="896897"/>
                                    <a:pt x="927033" y="893611"/>
                                    <a:pt x="887511" y="889819"/>
                                  </a:cubicBezTo>
                                  <a:cubicBezTo>
                                    <a:pt x="845701" y="885796"/>
                                    <a:pt x="803921" y="881574"/>
                                    <a:pt x="762188" y="876814"/>
                                  </a:cubicBezTo>
                                  <a:cubicBezTo>
                                    <a:pt x="699604" y="869674"/>
                                    <a:pt x="637111" y="861828"/>
                                    <a:pt x="574542" y="854611"/>
                                  </a:cubicBezTo>
                                  <a:cubicBezTo>
                                    <a:pt x="514261" y="847656"/>
                                    <a:pt x="453841" y="841744"/>
                                    <a:pt x="393621" y="834251"/>
                                  </a:cubicBezTo>
                                  <a:cubicBezTo>
                                    <a:pt x="337301" y="827250"/>
                                    <a:pt x="281104" y="819204"/>
                                    <a:pt x="224953" y="810867"/>
                                  </a:cubicBezTo>
                                  <a:cubicBezTo>
                                    <a:pt x="155751" y="800595"/>
                                    <a:pt x="86763" y="788695"/>
                                    <a:pt x="17438" y="779375"/>
                                  </a:cubicBezTo>
                                  <a:cubicBezTo>
                                    <a:pt x="-1724" y="776795"/>
                                    <a:pt x="-1217" y="767275"/>
                                    <a:pt x="1178" y="753933"/>
                                  </a:cubicBezTo>
                                  <a:cubicBezTo>
                                    <a:pt x="21845" y="638345"/>
                                    <a:pt x="39426" y="522281"/>
                                    <a:pt x="57129" y="406201"/>
                                  </a:cubicBezTo>
                                  <a:cubicBezTo>
                                    <a:pt x="70964" y="315518"/>
                                    <a:pt x="87562" y="225250"/>
                                    <a:pt x="102302" y="134705"/>
                                  </a:cubicBezTo>
                                  <a:cubicBezTo>
                                    <a:pt x="108306" y="97870"/>
                                    <a:pt x="112728" y="60773"/>
                                    <a:pt x="117748" y="23769"/>
                                  </a:cubicBezTo>
                                  <a:cubicBezTo>
                                    <a:pt x="120021" y="7033"/>
                                    <a:pt x="121771" y="-2702"/>
                                    <a:pt x="146262" y="661"/>
                                  </a:cubicBezTo>
                                  <a:cubicBezTo>
                                    <a:pt x="251040" y="15063"/>
                                    <a:pt x="355158" y="33857"/>
                                    <a:pt x="460351" y="45542"/>
                                  </a:cubicBezTo>
                                  <a:cubicBezTo>
                                    <a:pt x="582449" y="59100"/>
                                    <a:pt x="704087" y="76757"/>
                                    <a:pt x="826109" y="91114"/>
                                  </a:cubicBezTo>
                                  <a:cubicBezTo>
                                    <a:pt x="894881" y="99206"/>
                                    <a:pt x="964006" y="104226"/>
                                    <a:pt x="1032978" y="110737"/>
                                  </a:cubicBezTo>
                                  <a:cubicBezTo>
                                    <a:pt x="1046920" y="112057"/>
                                    <a:pt x="1060939" y="113178"/>
                                    <a:pt x="1074696" y="115681"/>
                                  </a:cubicBezTo>
                                  <a:cubicBezTo>
                                    <a:pt x="1097052" y="119750"/>
                                    <a:pt x="1079487" y="138313"/>
                                    <a:pt x="1086657" y="146159"/>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grpSp>
                          <p:nvGrpSpPr>
                            <p:cNvPr id="31" name="Group 30">
                              <a:extLst>
                                <a:ext uri="{FF2B5EF4-FFF2-40B4-BE49-F238E27FC236}">
                                  <a16:creationId xmlns:a16="http://schemas.microsoft.com/office/drawing/2014/main" id="{859D1E15-351A-A787-F71C-54C95E71C388}"/>
                                </a:ext>
                              </a:extLst>
                            </p:cNvPr>
                            <p:cNvGrpSpPr/>
                            <p:nvPr/>
                          </p:nvGrpSpPr>
                          <p:grpSpPr>
                            <a:xfrm>
                              <a:off x="2576587" y="1528458"/>
                              <a:ext cx="3548381" cy="2197522"/>
                              <a:chOff x="2576587" y="1528458"/>
                              <a:chExt cx="3548381" cy="2197522"/>
                            </a:xfrm>
                            <a:grpFill/>
                          </p:grpSpPr>
                          <p:sp>
                            <p:nvSpPr>
                              <p:cNvPr id="32" name="Freeform: Shape 31">
                                <a:extLst>
                                  <a:ext uri="{FF2B5EF4-FFF2-40B4-BE49-F238E27FC236}">
                                    <a16:creationId xmlns:a16="http://schemas.microsoft.com/office/drawing/2014/main" id="{A86DAC72-31A7-EAFA-3F8F-36E58470D7C3}"/>
                                  </a:ext>
                                </a:extLst>
                              </p:cNvPr>
                              <p:cNvSpPr/>
                              <p:nvPr/>
                            </p:nvSpPr>
                            <p:spPr>
                              <a:xfrm>
                                <a:off x="3915061" y="2758994"/>
                                <a:ext cx="580978" cy="299010"/>
                              </a:xfrm>
                              <a:custGeom>
                                <a:avLst/>
                                <a:gdLst>
                                  <a:gd name="connsiteX0" fmla="*/ 1349796 w 1350696"/>
                                  <a:gd name="connsiteY0" fmla="*/ 493671 h 695158"/>
                                  <a:gd name="connsiteX1" fmla="*/ 1350226 w 1350696"/>
                                  <a:gd name="connsiteY1" fmla="*/ 676097 h 695158"/>
                                  <a:gd name="connsiteX2" fmla="*/ 1327409 w 1350696"/>
                                  <a:gd name="connsiteY2" fmla="*/ 691927 h 695158"/>
                                  <a:gd name="connsiteX3" fmla="*/ 1283756 w 1350696"/>
                                  <a:gd name="connsiteY3" fmla="*/ 663091 h 695158"/>
                                  <a:gd name="connsiteX4" fmla="*/ 1236618 w 1350696"/>
                                  <a:gd name="connsiteY4" fmla="*/ 638478 h 695158"/>
                                  <a:gd name="connsiteX5" fmla="*/ 1226976 w 1350696"/>
                                  <a:gd name="connsiteY5" fmla="*/ 642132 h 695158"/>
                                  <a:gd name="connsiteX6" fmla="*/ 1177842 w 1350696"/>
                                  <a:gd name="connsiteY6" fmla="*/ 648612 h 695158"/>
                                  <a:gd name="connsiteX7" fmla="*/ 1169566 w 1350696"/>
                                  <a:gd name="connsiteY7" fmla="*/ 645465 h 695158"/>
                                  <a:gd name="connsiteX8" fmla="*/ 1057080 w 1350696"/>
                                  <a:gd name="connsiteY8" fmla="*/ 681670 h 695158"/>
                                  <a:gd name="connsiteX9" fmla="*/ 1043736 w 1350696"/>
                                  <a:gd name="connsiteY9" fmla="*/ 681624 h 695158"/>
                                  <a:gd name="connsiteX10" fmla="*/ 983424 w 1350696"/>
                                  <a:gd name="connsiteY10" fmla="*/ 659851 h 695158"/>
                                  <a:gd name="connsiteX11" fmla="*/ 965598 w 1350696"/>
                                  <a:gd name="connsiteY11" fmla="*/ 651744 h 695158"/>
                                  <a:gd name="connsiteX12" fmla="*/ 938666 w 1350696"/>
                                  <a:gd name="connsiteY12" fmla="*/ 649856 h 695158"/>
                                  <a:gd name="connsiteX13" fmla="*/ 922421 w 1350696"/>
                                  <a:gd name="connsiteY13" fmla="*/ 666807 h 695158"/>
                                  <a:gd name="connsiteX14" fmla="*/ 914867 w 1350696"/>
                                  <a:gd name="connsiteY14" fmla="*/ 671905 h 695158"/>
                                  <a:gd name="connsiteX15" fmla="*/ 871214 w 1350696"/>
                                  <a:gd name="connsiteY15" fmla="*/ 652313 h 695158"/>
                                  <a:gd name="connsiteX16" fmla="*/ 807647 w 1350696"/>
                                  <a:gd name="connsiteY16" fmla="*/ 645188 h 695158"/>
                                  <a:gd name="connsiteX17" fmla="*/ 799816 w 1350696"/>
                                  <a:gd name="connsiteY17" fmla="*/ 646723 h 695158"/>
                                  <a:gd name="connsiteX18" fmla="*/ 756363 w 1350696"/>
                                  <a:gd name="connsiteY18" fmla="*/ 611408 h 695158"/>
                                  <a:gd name="connsiteX19" fmla="*/ 707368 w 1350696"/>
                                  <a:gd name="connsiteY19" fmla="*/ 599708 h 695158"/>
                                  <a:gd name="connsiteX20" fmla="*/ 699245 w 1350696"/>
                                  <a:gd name="connsiteY20" fmla="*/ 603378 h 695158"/>
                                  <a:gd name="connsiteX21" fmla="*/ 633129 w 1350696"/>
                                  <a:gd name="connsiteY21" fmla="*/ 585275 h 695158"/>
                                  <a:gd name="connsiteX22" fmla="*/ 624807 w 1350696"/>
                                  <a:gd name="connsiteY22" fmla="*/ 581176 h 695158"/>
                                  <a:gd name="connsiteX23" fmla="*/ 576809 w 1350696"/>
                                  <a:gd name="connsiteY23" fmla="*/ 543465 h 695158"/>
                                  <a:gd name="connsiteX24" fmla="*/ 562483 w 1350696"/>
                                  <a:gd name="connsiteY24" fmla="*/ 537892 h 695158"/>
                                  <a:gd name="connsiteX25" fmla="*/ 536734 w 1350696"/>
                                  <a:gd name="connsiteY25" fmla="*/ 537385 h 695158"/>
                                  <a:gd name="connsiteX26" fmla="*/ 465536 w 1350696"/>
                                  <a:gd name="connsiteY26" fmla="*/ 499521 h 695158"/>
                                  <a:gd name="connsiteX27" fmla="*/ 461958 w 1350696"/>
                                  <a:gd name="connsiteY27" fmla="*/ 477288 h 695158"/>
                                  <a:gd name="connsiteX28" fmla="*/ 475777 w 1350696"/>
                                  <a:gd name="connsiteY28" fmla="*/ 144589 h 695158"/>
                                  <a:gd name="connsiteX29" fmla="*/ 442965 w 1350696"/>
                                  <a:gd name="connsiteY29" fmla="*/ 109918 h 695158"/>
                                  <a:gd name="connsiteX30" fmla="*/ 63665 w 1350696"/>
                                  <a:gd name="connsiteY30" fmla="*/ 90111 h 695158"/>
                                  <a:gd name="connsiteX31" fmla="*/ 35797 w 1350696"/>
                                  <a:gd name="connsiteY31" fmla="*/ 86779 h 695158"/>
                                  <a:gd name="connsiteX32" fmla="*/ 2017 w 1350696"/>
                                  <a:gd name="connsiteY32" fmla="*/ 46351 h 695158"/>
                                  <a:gd name="connsiteX33" fmla="*/ 3844 w 1350696"/>
                                  <a:gd name="connsiteY33" fmla="*/ 37154 h 695158"/>
                                  <a:gd name="connsiteX34" fmla="*/ 50998 w 1350696"/>
                                  <a:gd name="connsiteY34" fmla="*/ 2023 h 695158"/>
                                  <a:gd name="connsiteX35" fmla="*/ 247319 w 1350696"/>
                                  <a:gd name="connsiteY35" fmla="*/ 15596 h 695158"/>
                                  <a:gd name="connsiteX36" fmla="*/ 850225 w 1350696"/>
                                  <a:gd name="connsiteY36" fmla="*/ 30951 h 695158"/>
                                  <a:gd name="connsiteX37" fmla="*/ 1143647 w 1350696"/>
                                  <a:gd name="connsiteY37" fmla="*/ 34713 h 695158"/>
                                  <a:gd name="connsiteX38" fmla="*/ 1300769 w 1350696"/>
                                  <a:gd name="connsiteY38" fmla="*/ 38244 h 695158"/>
                                  <a:gd name="connsiteX39" fmla="*/ 1317413 w 1350696"/>
                                  <a:gd name="connsiteY39" fmla="*/ 56623 h 695158"/>
                                  <a:gd name="connsiteX40" fmla="*/ 1347139 w 1350696"/>
                                  <a:gd name="connsiteY40" fmla="*/ 326293 h 695158"/>
                                  <a:gd name="connsiteX41" fmla="*/ 1349796 w 1350696"/>
                                  <a:gd name="connsiteY41" fmla="*/ 493625 h 695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350696" h="695158">
                                    <a:moveTo>
                                      <a:pt x="1349796" y="493671"/>
                                    </a:moveTo>
                                    <a:cubicBezTo>
                                      <a:pt x="1349796" y="568017"/>
                                      <a:pt x="1348951" y="622080"/>
                                      <a:pt x="1350226" y="676097"/>
                                    </a:cubicBezTo>
                                    <a:cubicBezTo>
                                      <a:pt x="1350702" y="696503"/>
                                      <a:pt x="1344130" y="698222"/>
                                      <a:pt x="1327409" y="691927"/>
                                    </a:cubicBezTo>
                                    <a:cubicBezTo>
                                      <a:pt x="1310458" y="685555"/>
                                      <a:pt x="1295088" y="679643"/>
                                      <a:pt x="1283756" y="663091"/>
                                    </a:cubicBezTo>
                                    <a:cubicBezTo>
                                      <a:pt x="1273454" y="648044"/>
                                      <a:pt x="1252249" y="647138"/>
                                      <a:pt x="1236618" y="638478"/>
                                    </a:cubicBezTo>
                                    <a:cubicBezTo>
                                      <a:pt x="1232365" y="636129"/>
                                      <a:pt x="1229479" y="638586"/>
                                      <a:pt x="1226976" y="642132"/>
                                    </a:cubicBezTo>
                                    <a:cubicBezTo>
                                      <a:pt x="1212973" y="661955"/>
                                      <a:pt x="1195699" y="657456"/>
                                      <a:pt x="1177842" y="648612"/>
                                    </a:cubicBezTo>
                                    <a:cubicBezTo>
                                      <a:pt x="1175124" y="647261"/>
                                      <a:pt x="1170963" y="644512"/>
                                      <a:pt x="1169566" y="645465"/>
                                    </a:cubicBezTo>
                                    <a:cubicBezTo>
                                      <a:pt x="1135648" y="668680"/>
                                      <a:pt x="1085071" y="640075"/>
                                      <a:pt x="1057080" y="681670"/>
                                    </a:cubicBezTo>
                                    <a:cubicBezTo>
                                      <a:pt x="1053471" y="687013"/>
                                      <a:pt x="1049586" y="686169"/>
                                      <a:pt x="1043736" y="681624"/>
                                    </a:cubicBezTo>
                                    <a:cubicBezTo>
                                      <a:pt x="1026232" y="668020"/>
                                      <a:pt x="1006088" y="659959"/>
                                      <a:pt x="983424" y="659851"/>
                                    </a:cubicBezTo>
                                    <a:cubicBezTo>
                                      <a:pt x="976146" y="659821"/>
                                      <a:pt x="968469" y="659851"/>
                                      <a:pt x="965598" y="651744"/>
                                    </a:cubicBezTo>
                                    <a:cubicBezTo>
                                      <a:pt x="957813" y="629726"/>
                                      <a:pt x="948647" y="638233"/>
                                      <a:pt x="938666" y="649856"/>
                                    </a:cubicBezTo>
                                    <a:cubicBezTo>
                                      <a:pt x="933568" y="655783"/>
                                      <a:pt x="928026" y="661356"/>
                                      <a:pt x="922421" y="666807"/>
                                    </a:cubicBezTo>
                                    <a:cubicBezTo>
                                      <a:pt x="920287" y="668895"/>
                                      <a:pt x="917416" y="670231"/>
                                      <a:pt x="914867" y="671905"/>
                                    </a:cubicBezTo>
                                    <a:cubicBezTo>
                                      <a:pt x="908188" y="649180"/>
                                      <a:pt x="885248" y="662139"/>
                                      <a:pt x="871214" y="652313"/>
                                    </a:cubicBezTo>
                                    <a:cubicBezTo>
                                      <a:pt x="853418" y="639845"/>
                                      <a:pt x="831800" y="618978"/>
                                      <a:pt x="807647" y="645188"/>
                                    </a:cubicBezTo>
                                    <a:cubicBezTo>
                                      <a:pt x="805544" y="647476"/>
                                      <a:pt x="800477" y="649549"/>
                                      <a:pt x="799816" y="646723"/>
                                    </a:cubicBezTo>
                                    <a:cubicBezTo>
                                      <a:pt x="794535" y="623984"/>
                                      <a:pt x="767265" y="629803"/>
                                      <a:pt x="756363" y="611408"/>
                                    </a:cubicBezTo>
                                    <a:cubicBezTo>
                                      <a:pt x="747120" y="595808"/>
                                      <a:pt x="727067" y="589866"/>
                                      <a:pt x="707368" y="599708"/>
                                    </a:cubicBezTo>
                                    <a:cubicBezTo>
                                      <a:pt x="704619" y="601090"/>
                                      <a:pt x="700151" y="604176"/>
                                      <a:pt x="699245" y="603378"/>
                                    </a:cubicBezTo>
                                    <a:cubicBezTo>
                                      <a:pt x="680144" y="586350"/>
                                      <a:pt x="652107" y="602319"/>
                                      <a:pt x="633129" y="585275"/>
                                    </a:cubicBezTo>
                                    <a:cubicBezTo>
                                      <a:pt x="630887" y="583249"/>
                                      <a:pt x="627586" y="581145"/>
                                      <a:pt x="624807" y="581176"/>
                                    </a:cubicBezTo>
                                    <a:cubicBezTo>
                                      <a:pt x="598597" y="581452"/>
                                      <a:pt x="579665" y="573544"/>
                                      <a:pt x="576809" y="543465"/>
                                    </a:cubicBezTo>
                                    <a:cubicBezTo>
                                      <a:pt x="576302" y="538122"/>
                                      <a:pt x="567965" y="538137"/>
                                      <a:pt x="562483" y="537892"/>
                                    </a:cubicBezTo>
                                    <a:cubicBezTo>
                                      <a:pt x="553870" y="537508"/>
                                      <a:pt x="544780" y="535389"/>
                                      <a:pt x="536734" y="537385"/>
                                    </a:cubicBezTo>
                                    <a:cubicBezTo>
                                      <a:pt x="501173" y="546183"/>
                                      <a:pt x="485143" y="519896"/>
                                      <a:pt x="465536" y="499521"/>
                                    </a:cubicBezTo>
                                    <a:cubicBezTo>
                                      <a:pt x="459010" y="492750"/>
                                      <a:pt x="461651" y="484734"/>
                                      <a:pt x="461958" y="477288"/>
                                    </a:cubicBezTo>
                                    <a:cubicBezTo>
                                      <a:pt x="466457" y="366383"/>
                                      <a:pt x="471371" y="255493"/>
                                      <a:pt x="475777" y="144589"/>
                                    </a:cubicBezTo>
                                    <a:cubicBezTo>
                                      <a:pt x="477113" y="110978"/>
                                      <a:pt x="476499" y="111592"/>
                                      <a:pt x="442965" y="109918"/>
                                    </a:cubicBezTo>
                                    <a:cubicBezTo>
                                      <a:pt x="316521" y="103592"/>
                                      <a:pt x="190093" y="96852"/>
                                      <a:pt x="63665" y="90111"/>
                                    </a:cubicBezTo>
                                    <a:cubicBezTo>
                                      <a:pt x="54345" y="89620"/>
                                      <a:pt x="45117" y="87301"/>
                                      <a:pt x="35797" y="86779"/>
                                    </a:cubicBezTo>
                                    <a:cubicBezTo>
                                      <a:pt x="-2482" y="84614"/>
                                      <a:pt x="-2513" y="84737"/>
                                      <a:pt x="2017" y="46351"/>
                                    </a:cubicBezTo>
                                    <a:cubicBezTo>
                                      <a:pt x="2386" y="43250"/>
                                      <a:pt x="3353" y="40240"/>
                                      <a:pt x="3844" y="37154"/>
                                    </a:cubicBezTo>
                                    <a:cubicBezTo>
                                      <a:pt x="10186" y="-2491"/>
                                      <a:pt x="10616" y="-2568"/>
                                      <a:pt x="50998" y="2023"/>
                                    </a:cubicBezTo>
                                    <a:cubicBezTo>
                                      <a:pt x="116223" y="9455"/>
                                      <a:pt x="181817" y="11758"/>
                                      <a:pt x="247319" y="15596"/>
                                    </a:cubicBezTo>
                                    <a:cubicBezTo>
                                      <a:pt x="448139" y="27358"/>
                                      <a:pt x="649174" y="28003"/>
                                      <a:pt x="850225" y="30951"/>
                                    </a:cubicBezTo>
                                    <a:cubicBezTo>
                                      <a:pt x="948017" y="32379"/>
                                      <a:pt x="1045855" y="32716"/>
                                      <a:pt x="1143647" y="34713"/>
                                    </a:cubicBezTo>
                                    <a:cubicBezTo>
                                      <a:pt x="1196021" y="35787"/>
                                      <a:pt x="1248395" y="37722"/>
                                      <a:pt x="1300769" y="38244"/>
                                    </a:cubicBezTo>
                                    <a:cubicBezTo>
                                      <a:pt x="1314895" y="38382"/>
                                      <a:pt x="1318043" y="44217"/>
                                      <a:pt x="1317413" y="56623"/>
                                    </a:cubicBezTo>
                                    <a:cubicBezTo>
                                      <a:pt x="1312792" y="148074"/>
                                      <a:pt x="1336484" y="236485"/>
                                      <a:pt x="1347139" y="326293"/>
                                    </a:cubicBezTo>
                                    <a:cubicBezTo>
                                      <a:pt x="1354556" y="388831"/>
                                      <a:pt x="1347738" y="451400"/>
                                      <a:pt x="1349796" y="493625"/>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grpSp>
                            <p:nvGrpSpPr>
                              <p:cNvPr id="33" name="Group 32">
                                <a:extLst>
                                  <a:ext uri="{FF2B5EF4-FFF2-40B4-BE49-F238E27FC236}">
                                    <a16:creationId xmlns:a16="http://schemas.microsoft.com/office/drawing/2014/main" id="{8302E0AD-B95A-B474-82DA-05A32B7BCC84}"/>
                                  </a:ext>
                                </a:extLst>
                              </p:cNvPr>
                              <p:cNvGrpSpPr/>
                              <p:nvPr/>
                            </p:nvGrpSpPr>
                            <p:grpSpPr>
                              <a:xfrm>
                                <a:off x="2576587" y="1528458"/>
                                <a:ext cx="3548381" cy="2197522"/>
                                <a:chOff x="2576587" y="1528458"/>
                                <a:chExt cx="3548381" cy="2197522"/>
                              </a:xfrm>
                              <a:grpFill/>
                            </p:grpSpPr>
                            <p:sp>
                              <p:nvSpPr>
                                <p:cNvPr id="34" name="Freeform: Shape 33">
                                  <a:extLst>
                                    <a:ext uri="{FF2B5EF4-FFF2-40B4-BE49-F238E27FC236}">
                                      <a16:creationId xmlns:a16="http://schemas.microsoft.com/office/drawing/2014/main" id="{4FEE115D-C8D1-8A3A-DA3C-2CB11C4C293B}"/>
                                    </a:ext>
                                  </a:extLst>
                                </p:cNvPr>
                                <p:cNvSpPr/>
                                <p:nvPr/>
                              </p:nvSpPr>
                              <p:spPr>
                                <a:xfrm>
                                  <a:off x="3622771" y="2802036"/>
                                  <a:ext cx="946265" cy="923944"/>
                                </a:xfrm>
                                <a:custGeom>
                                  <a:avLst/>
                                  <a:gdLst>
                                    <a:gd name="connsiteX0" fmla="*/ 2001126 w 2199939"/>
                                    <a:gd name="connsiteY0" fmla="*/ 1372616 h 2148047"/>
                                    <a:gd name="connsiteX1" fmla="*/ 1960958 w 2199939"/>
                                    <a:gd name="connsiteY1" fmla="*/ 1394296 h 2148047"/>
                                    <a:gd name="connsiteX2" fmla="*/ 1957688 w 2199939"/>
                                    <a:gd name="connsiteY2" fmla="*/ 1439054 h 2148047"/>
                                    <a:gd name="connsiteX3" fmla="*/ 1959423 w 2199939"/>
                                    <a:gd name="connsiteY3" fmla="*/ 1487666 h 2148047"/>
                                    <a:gd name="connsiteX4" fmla="*/ 1801472 w 2199939"/>
                                    <a:gd name="connsiteY4" fmla="*/ 1603853 h 2148047"/>
                                    <a:gd name="connsiteX5" fmla="*/ 1758879 w 2199939"/>
                                    <a:gd name="connsiteY5" fmla="*/ 1609319 h 2148047"/>
                                    <a:gd name="connsiteX6" fmla="*/ 1682982 w 2199939"/>
                                    <a:gd name="connsiteY6" fmla="*/ 1592398 h 2148047"/>
                                    <a:gd name="connsiteX7" fmla="*/ 1663114 w 2199939"/>
                                    <a:gd name="connsiteY7" fmla="*/ 1596252 h 2148047"/>
                                    <a:gd name="connsiteX8" fmla="*/ 1666415 w 2199939"/>
                                    <a:gd name="connsiteY8" fmla="*/ 1608966 h 2148047"/>
                                    <a:gd name="connsiteX9" fmla="*/ 1687312 w 2199939"/>
                                    <a:gd name="connsiteY9" fmla="*/ 1634131 h 2148047"/>
                                    <a:gd name="connsiteX10" fmla="*/ 1697615 w 2199939"/>
                                    <a:gd name="connsiteY10" fmla="*/ 1648426 h 2148047"/>
                                    <a:gd name="connsiteX11" fmla="*/ 1677977 w 2199939"/>
                                    <a:gd name="connsiteY11" fmla="*/ 1658806 h 2148047"/>
                                    <a:gd name="connsiteX12" fmla="*/ 1661778 w 2199939"/>
                                    <a:gd name="connsiteY12" fmla="*/ 1657839 h 2148047"/>
                                    <a:gd name="connsiteX13" fmla="*/ 1639237 w 2199939"/>
                                    <a:gd name="connsiteY13" fmla="*/ 1671765 h 2148047"/>
                                    <a:gd name="connsiteX14" fmla="*/ 1626401 w 2199939"/>
                                    <a:gd name="connsiteY14" fmla="*/ 1698282 h 2148047"/>
                                    <a:gd name="connsiteX15" fmla="*/ 1536486 w 2199939"/>
                                    <a:gd name="connsiteY15" fmla="*/ 1843274 h 2148047"/>
                                    <a:gd name="connsiteX16" fmla="*/ 1516617 w 2199939"/>
                                    <a:gd name="connsiteY16" fmla="*/ 1861592 h 2148047"/>
                                    <a:gd name="connsiteX17" fmla="*/ 1502752 w 2199939"/>
                                    <a:gd name="connsiteY17" fmla="*/ 1887064 h 2148047"/>
                                    <a:gd name="connsiteX18" fmla="*/ 1510353 w 2199939"/>
                                    <a:gd name="connsiteY18" fmla="*/ 1900177 h 2148047"/>
                                    <a:gd name="connsiteX19" fmla="*/ 1508433 w 2199939"/>
                                    <a:gd name="connsiteY19" fmla="*/ 1929888 h 2148047"/>
                                    <a:gd name="connsiteX20" fmla="*/ 1502752 w 2199939"/>
                                    <a:gd name="connsiteY20" fmla="*/ 1974416 h 2148047"/>
                                    <a:gd name="connsiteX21" fmla="*/ 1513439 w 2199939"/>
                                    <a:gd name="connsiteY21" fmla="*/ 2006338 h 2148047"/>
                                    <a:gd name="connsiteX22" fmla="*/ 1531987 w 2199939"/>
                                    <a:gd name="connsiteY22" fmla="*/ 2064454 h 2148047"/>
                                    <a:gd name="connsiteX23" fmla="*/ 1549030 w 2199939"/>
                                    <a:gd name="connsiteY23" fmla="*/ 2128528 h 2148047"/>
                                    <a:gd name="connsiteX24" fmla="*/ 1523926 w 2199939"/>
                                    <a:gd name="connsiteY24" fmla="*/ 2143698 h 2148047"/>
                                    <a:gd name="connsiteX25" fmla="*/ 1503735 w 2199939"/>
                                    <a:gd name="connsiteY25" fmla="*/ 2142240 h 2148047"/>
                                    <a:gd name="connsiteX26" fmla="*/ 1426671 w 2199939"/>
                                    <a:gd name="connsiteY26" fmla="*/ 2115047 h 2148047"/>
                                    <a:gd name="connsiteX27" fmla="*/ 1355227 w 2199939"/>
                                    <a:gd name="connsiteY27" fmla="*/ 2091186 h 2148047"/>
                                    <a:gd name="connsiteX28" fmla="*/ 1332610 w 2199939"/>
                                    <a:gd name="connsiteY28" fmla="*/ 2081590 h 2148047"/>
                                    <a:gd name="connsiteX29" fmla="*/ 1286086 w 2199939"/>
                                    <a:gd name="connsiteY29" fmla="*/ 2060093 h 2148047"/>
                                    <a:gd name="connsiteX30" fmla="*/ 1264698 w 2199939"/>
                                    <a:gd name="connsiteY30" fmla="*/ 2047825 h 2148047"/>
                                    <a:gd name="connsiteX31" fmla="*/ 1212477 w 2199939"/>
                                    <a:gd name="connsiteY31" fmla="*/ 1994653 h 2148047"/>
                                    <a:gd name="connsiteX32" fmla="*/ 1181615 w 2199939"/>
                                    <a:gd name="connsiteY32" fmla="*/ 1931853 h 2148047"/>
                                    <a:gd name="connsiteX33" fmla="*/ 1178713 w 2199939"/>
                                    <a:gd name="connsiteY33" fmla="*/ 1928245 h 2148047"/>
                                    <a:gd name="connsiteX34" fmla="*/ 1167305 w 2199939"/>
                                    <a:gd name="connsiteY34" fmla="*/ 1849139 h 2148047"/>
                                    <a:gd name="connsiteX35" fmla="*/ 1139728 w 2199939"/>
                                    <a:gd name="connsiteY35" fmla="*/ 1792221 h 2148047"/>
                                    <a:gd name="connsiteX36" fmla="*/ 1096413 w 2199939"/>
                                    <a:gd name="connsiteY36" fmla="*/ 1742841 h 2148047"/>
                                    <a:gd name="connsiteX37" fmla="*/ 1054481 w 2199939"/>
                                    <a:gd name="connsiteY37" fmla="*/ 1683128 h 2148047"/>
                                    <a:gd name="connsiteX38" fmla="*/ 1020593 w 2199939"/>
                                    <a:gd name="connsiteY38" fmla="*/ 1619345 h 2148047"/>
                                    <a:gd name="connsiteX39" fmla="*/ 1006513 w 2199939"/>
                                    <a:gd name="connsiteY39" fmla="*/ 1590663 h 2148047"/>
                                    <a:gd name="connsiteX40" fmla="*/ 977800 w 2199939"/>
                                    <a:gd name="connsiteY40" fmla="*/ 1519680 h 2148047"/>
                                    <a:gd name="connsiteX41" fmla="*/ 963260 w 2199939"/>
                                    <a:gd name="connsiteY41" fmla="*/ 1483766 h 2148047"/>
                                    <a:gd name="connsiteX42" fmla="*/ 882618 w 2199939"/>
                                    <a:gd name="connsiteY42" fmla="*/ 1407808 h 2148047"/>
                                    <a:gd name="connsiteX43" fmla="*/ 867602 w 2199939"/>
                                    <a:gd name="connsiteY43" fmla="*/ 1391041 h 2148047"/>
                                    <a:gd name="connsiteX44" fmla="*/ 810622 w 2199939"/>
                                    <a:gd name="connsiteY44" fmla="*/ 1350244 h 2148047"/>
                                    <a:gd name="connsiteX45" fmla="*/ 755668 w 2199939"/>
                                    <a:gd name="connsiteY45" fmla="*/ 1344133 h 2148047"/>
                                    <a:gd name="connsiteX46" fmla="*/ 700715 w 2199939"/>
                                    <a:gd name="connsiteY46" fmla="*/ 1330360 h 2148047"/>
                                    <a:gd name="connsiteX47" fmla="*/ 682274 w 2199939"/>
                                    <a:gd name="connsiteY47" fmla="*/ 1328057 h 2148047"/>
                                    <a:gd name="connsiteX48" fmla="*/ 644840 w 2199939"/>
                                    <a:gd name="connsiteY48" fmla="*/ 1345116 h 2148047"/>
                                    <a:gd name="connsiteX49" fmla="*/ 593204 w 2199939"/>
                                    <a:gd name="connsiteY49" fmla="*/ 1396046 h 2148047"/>
                                    <a:gd name="connsiteX50" fmla="*/ 586048 w 2199939"/>
                                    <a:gd name="connsiteY50" fmla="*/ 1415608 h 2148047"/>
                                    <a:gd name="connsiteX51" fmla="*/ 538557 w 2199939"/>
                                    <a:gd name="connsiteY51" fmla="*/ 1484856 h 2148047"/>
                                    <a:gd name="connsiteX52" fmla="*/ 512992 w 2199939"/>
                                    <a:gd name="connsiteY52" fmla="*/ 1486453 h 2148047"/>
                                    <a:gd name="connsiteX53" fmla="*/ 377520 w 2199939"/>
                                    <a:gd name="connsiteY53" fmla="*/ 1400791 h 2148047"/>
                                    <a:gd name="connsiteX54" fmla="*/ 292488 w 2199939"/>
                                    <a:gd name="connsiteY54" fmla="*/ 1291222 h 2148047"/>
                                    <a:gd name="connsiteX55" fmla="*/ 290875 w 2199939"/>
                                    <a:gd name="connsiteY55" fmla="*/ 1251515 h 2148047"/>
                                    <a:gd name="connsiteX56" fmla="*/ 292964 w 2199939"/>
                                    <a:gd name="connsiteY56" fmla="*/ 1240537 h 2148047"/>
                                    <a:gd name="connsiteX57" fmla="*/ 212291 w 2199939"/>
                                    <a:gd name="connsiteY57" fmla="*/ 1103944 h 2148047"/>
                                    <a:gd name="connsiteX58" fmla="*/ 174980 w 2199939"/>
                                    <a:gd name="connsiteY58" fmla="*/ 1071024 h 2148047"/>
                                    <a:gd name="connsiteX59" fmla="*/ 98300 w 2199939"/>
                                    <a:gd name="connsiteY59" fmla="*/ 979712 h 2148047"/>
                                    <a:gd name="connsiteX60" fmla="*/ 36960 w 2199939"/>
                                    <a:gd name="connsiteY60" fmla="*/ 898318 h 2148047"/>
                                    <a:gd name="connsiteX61" fmla="*/ 10642 w 2199939"/>
                                    <a:gd name="connsiteY61" fmla="*/ 877405 h 2148047"/>
                                    <a:gd name="connsiteX62" fmla="*/ 1706 w 2199939"/>
                                    <a:gd name="connsiteY62" fmla="*/ 853038 h 2148047"/>
                                    <a:gd name="connsiteX63" fmla="*/ 22803 w 2199939"/>
                                    <a:gd name="connsiteY63" fmla="*/ 849829 h 2148047"/>
                                    <a:gd name="connsiteX64" fmla="*/ 403684 w 2199939"/>
                                    <a:gd name="connsiteY64" fmla="*/ 884438 h 2148047"/>
                                    <a:gd name="connsiteX65" fmla="*/ 576406 w 2199939"/>
                                    <a:gd name="connsiteY65" fmla="*/ 901711 h 2148047"/>
                                    <a:gd name="connsiteX66" fmla="*/ 602217 w 2199939"/>
                                    <a:gd name="connsiteY66" fmla="*/ 881643 h 2148047"/>
                                    <a:gd name="connsiteX67" fmla="*/ 642123 w 2199939"/>
                                    <a:gd name="connsiteY67" fmla="*/ 402340 h 2148047"/>
                                    <a:gd name="connsiteX68" fmla="*/ 667104 w 2199939"/>
                                    <a:gd name="connsiteY68" fmla="*/ 65373 h 2148047"/>
                                    <a:gd name="connsiteX69" fmla="*/ 670513 w 2199939"/>
                                    <a:gd name="connsiteY69" fmla="*/ 30349 h 2148047"/>
                                    <a:gd name="connsiteX70" fmla="*/ 705767 w 2199939"/>
                                    <a:gd name="connsiteY70" fmla="*/ 869 h 2148047"/>
                                    <a:gd name="connsiteX71" fmla="*/ 1120443 w 2199939"/>
                                    <a:gd name="connsiteY71" fmla="*/ 24069 h 2148047"/>
                                    <a:gd name="connsiteX72" fmla="*/ 1141340 w 2199939"/>
                                    <a:gd name="connsiteY72" fmla="*/ 47930 h 2148047"/>
                                    <a:gd name="connsiteX73" fmla="*/ 1126585 w 2199939"/>
                                    <a:gd name="connsiteY73" fmla="*/ 397258 h 2148047"/>
                                    <a:gd name="connsiteX74" fmla="*/ 1141141 w 2199939"/>
                                    <a:gd name="connsiteY74" fmla="*/ 419307 h 2148047"/>
                                    <a:gd name="connsiteX75" fmla="*/ 1166967 w 2199939"/>
                                    <a:gd name="connsiteY75" fmla="*/ 445348 h 2148047"/>
                                    <a:gd name="connsiteX76" fmla="*/ 1191043 w 2199939"/>
                                    <a:gd name="connsiteY76" fmla="*/ 453179 h 2148047"/>
                                    <a:gd name="connsiteX77" fmla="*/ 1221214 w 2199939"/>
                                    <a:gd name="connsiteY77" fmla="*/ 451305 h 2148047"/>
                                    <a:gd name="connsiteX78" fmla="*/ 1251339 w 2199939"/>
                                    <a:gd name="connsiteY78" fmla="*/ 474552 h 2148047"/>
                                    <a:gd name="connsiteX79" fmla="*/ 1274340 w 2199939"/>
                                    <a:gd name="connsiteY79" fmla="*/ 493023 h 2148047"/>
                                    <a:gd name="connsiteX80" fmla="*/ 1314231 w 2199939"/>
                                    <a:gd name="connsiteY80" fmla="*/ 502789 h 2148047"/>
                                    <a:gd name="connsiteX81" fmla="*/ 1343466 w 2199939"/>
                                    <a:gd name="connsiteY81" fmla="*/ 509406 h 2148047"/>
                                    <a:gd name="connsiteX82" fmla="*/ 1362966 w 2199939"/>
                                    <a:gd name="connsiteY82" fmla="*/ 514811 h 2148047"/>
                                    <a:gd name="connsiteX83" fmla="*/ 1390174 w 2199939"/>
                                    <a:gd name="connsiteY83" fmla="*/ 516577 h 2148047"/>
                                    <a:gd name="connsiteX84" fmla="*/ 1413574 w 2199939"/>
                                    <a:gd name="connsiteY84" fmla="*/ 513629 h 2148047"/>
                                    <a:gd name="connsiteX85" fmla="*/ 1467729 w 2199939"/>
                                    <a:gd name="connsiteY85" fmla="*/ 561673 h 2148047"/>
                                    <a:gd name="connsiteX86" fmla="*/ 1487213 w 2199939"/>
                                    <a:gd name="connsiteY86" fmla="*/ 565097 h 2148047"/>
                                    <a:gd name="connsiteX87" fmla="*/ 1546850 w 2199939"/>
                                    <a:gd name="connsiteY87" fmla="*/ 568168 h 2148047"/>
                                    <a:gd name="connsiteX88" fmla="*/ 1563909 w 2199939"/>
                                    <a:gd name="connsiteY88" fmla="*/ 576705 h 2148047"/>
                                    <a:gd name="connsiteX89" fmla="*/ 1581490 w 2199939"/>
                                    <a:gd name="connsiteY89" fmla="*/ 585334 h 2148047"/>
                                    <a:gd name="connsiteX90" fmla="*/ 1604061 w 2199939"/>
                                    <a:gd name="connsiteY90" fmla="*/ 587023 h 2148047"/>
                                    <a:gd name="connsiteX91" fmla="*/ 1622870 w 2199939"/>
                                    <a:gd name="connsiteY91" fmla="*/ 566049 h 2148047"/>
                                    <a:gd name="connsiteX92" fmla="*/ 1634002 w 2199939"/>
                                    <a:gd name="connsiteY92" fmla="*/ 564344 h 2148047"/>
                                    <a:gd name="connsiteX93" fmla="*/ 1662745 w 2199939"/>
                                    <a:gd name="connsiteY93" fmla="*/ 574141 h 2148047"/>
                                    <a:gd name="connsiteX94" fmla="*/ 1719311 w 2199939"/>
                                    <a:gd name="connsiteY94" fmla="*/ 601303 h 2148047"/>
                                    <a:gd name="connsiteX95" fmla="*/ 1736661 w 2199939"/>
                                    <a:gd name="connsiteY95" fmla="*/ 601855 h 2148047"/>
                                    <a:gd name="connsiteX96" fmla="*/ 1771147 w 2199939"/>
                                    <a:gd name="connsiteY96" fmla="*/ 574632 h 2148047"/>
                                    <a:gd name="connsiteX97" fmla="*/ 1859972 w 2199939"/>
                                    <a:gd name="connsiteY97" fmla="*/ 568060 h 2148047"/>
                                    <a:gd name="connsiteX98" fmla="*/ 1915064 w 2199939"/>
                                    <a:gd name="connsiteY98" fmla="*/ 559508 h 2148047"/>
                                    <a:gd name="connsiteX99" fmla="*/ 1952467 w 2199939"/>
                                    <a:gd name="connsiteY99" fmla="*/ 574248 h 2148047"/>
                                    <a:gd name="connsiteX100" fmla="*/ 2000696 w 2199939"/>
                                    <a:gd name="connsiteY100" fmla="*/ 604358 h 2148047"/>
                                    <a:gd name="connsiteX101" fmla="*/ 2044793 w 2199939"/>
                                    <a:gd name="connsiteY101" fmla="*/ 628741 h 2148047"/>
                                    <a:gd name="connsiteX102" fmla="*/ 2065936 w 2199939"/>
                                    <a:gd name="connsiteY102" fmla="*/ 630092 h 2148047"/>
                                    <a:gd name="connsiteX103" fmla="*/ 2103416 w 2199939"/>
                                    <a:gd name="connsiteY103" fmla="*/ 659327 h 2148047"/>
                                    <a:gd name="connsiteX104" fmla="*/ 2108560 w 2199939"/>
                                    <a:gd name="connsiteY104" fmla="*/ 919876 h 2148047"/>
                                    <a:gd name="connsiteX105" fmla="*/ 2123454 w 2199939"/>
                                    <a:gd name="connsiteY105" fmla="*/ 957233 h 2148047"/>
                                    <a:gd name="connsiteX106" fmla="*/ 2147791 w 2199939"/>
                                    <a:gd name="connsiteY106" fmla="*/ 1014689 h 2148047"/>
                                    <a:gd name="connsiteX107" fmla="*/ 2155284 w 2199939"/>
                                    <a:gd name="connsiteY107" fmla="*/ 1038780 h 2148047"/>
                                    <a:gd name="connsiteX108" fmla="*/ 2182353 w 2199939"/>
                                    <a:gd name="connsiteY108" fmla="*/ 1082740 h 2148047"/>
                                    <a:gd name="connsiteX109" fmla="*/ 2179544 w 2199939"/>
                                    <a:gd name="connsiteY109" fmla="*/ 1201644 h 2148047"/>
                                    <a:gd name="connsiteX110" fmla="*/ 2171820 w 2199939"/>
                                    <a:gd name="connsiteY110" fmla="*/ 1238556 h 2148047"/>
                                    <a:gd name="connsiteX111" fmla="*/ 2169456 w 2199939"/>
                                    <a:gd name="connsiteY111" fmla="*/ 1253972 h 2148047"/>
                                    <a:gd name="connsiteX112" fmla="*/ 2168150 w 2199939"/>
                                    <a:gd name="connsiteY112" fmla="*/ 1286278 h 2148047"/>
                                    <a:gd name="connsiteX113" fmla="*/ 2166385 w 2199939"/>
                                    <a:gd name="connsiteY113" fmla="*/ 1325554 h 2148047"/>
                                    <a:gd name="connsiteX114" fmla="*/ 2141449 w 2199939"/>
                                    <a:gd name="connsiteY114" fmla="*/ 1390534 h 2148047"/>
                                    <a:gd name="connsiteX115" fmla="*/ 2133173 w 2199939"/>
                                    <a:gd name="connsiteY115" fmla="*/ 1395893 h 2148047"/>
                                    <a:gd name="connsiteX116" fmla="*/ 2068255 w 2199939"/>
                                    <a:gd name="connsiteY116" fmla="*/ 1413596 h 2148047"/>
                                    <a:gd name="connsiteX117" fmla="*/ 2007497 w 2199939"/>
                                    <a:gd name="connsiteY117" fmla="*/ 1385298 h 2148047"/>
                                    <a:gd name="connsiteX118" fmla="*/ 2001110 w 2199939"/>
                                    <a:gd name="connsiteY118" fmla="*/ 1372646 h 2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2199939" h="2148047">
                                      <a:moveTo>
                                        <a:pt x="2001126" y="1372616"/>
                                      </a:moveTo>
                                      <a:cubicBezTo>
                                        <a:pt x="1989011" y="1380093"/>
                                        <a:pt x="1984144" y="1402326"/>
                                        <a:pt x="1960958" y="1394296"/>
                                      </a:cubicBezTo>
                                      <a:cubicBezTo>
                                        <a:pt x="1953865" y="1391839"/>
                                        <a:pt x="1949274" y="1430563"/>
                                        <a:pt x="1957688" y="1439054"/>
                                      </a:cubicBezTo>
                                      <a:cubicBezTo>
                                        <a:pt x="1972566" y="1454070"/>
                                        <a:pt x="1971599" y="1470269"/>
                                        <a:pt x="1959423" y="1487666"/>
                                      </a:cubicBezTo>
                                      <a:cubicBezTo>
                                        <a:pt x="1919732" y="1544400"/>
                                        <a:pt x="1862583" y="1576384"/>
                                        <a:pt x="1801472" y="1603853"/>
                                      </a:cubicBezTo>
                                      <a:cubicBezTo>
                                        <a:pt x="1787177" y="1610271"/>
                                        <a:pt x="1769719" y="1611376"/>
                                        <a:pt x="1758879" y="1609319"/>
                                      </a:cubicBezTo>
                                      <a:cubicBezTo>
                                        <a:pt x="1733836" y="1604559"/>
                                        <a:pt x="1702190" y="1625641"/>
                                        <a:pt x="1682982" y="1592398"/>
                                      </a:cubicBezTo>
                                      <a:cubicBezTo>
                                        <a:pt x="1677562" y="1583017"/>
                                        <a:pt x="1668810" y="1592045"/>
                                        <a:pt x="1663114" y="1596252"/>
                                      </a:cubicBezTo>
                                      <a:cubicBezTo>
                                        <a:pt x="1655529" y="1601841"/>
                                        <a:pt x="1663513" y="1605311"/>
                                        <a:pt x="1666415" y="1608966"/>
                                      </a:cubicBezTo>
                                      <a:cubicBezTo>
                                        <a:pt x="1673201" y="1617487"/>
                                        <a:pt x="1680433" y="1625671"/>
                                        <a:pt x="1687312" y="1634131"/>
                                      </a:cubicBezTo>
                                      <a:cubicBezTo>
                                        <a:pt x="1691135" y="1638830"/>
                                        <a:pt x="1699811" y="1642561"/>
                                        <a:pt x="1697615" y="1648426"/>
                                      </a:cubicBezTo>
                                      <a:cubicBezTo>
                                        <a:pt x="1694882" y="1655751"/>
                                        <a:pt x="1685746" y="1657915"/>
                                        <a:pt x="1677977" y="1658806"/>
                                      </a:cubicBezTo>
                                      <a:cubicBezTo>
                                        <a:pt x="1672618" y="1659420"/>
                                        <a:pt x="1666246" y="1660081"/>
                                        <a:pt x="1661778" y="1657839"/>
                                      </a:cubicBezTo>
                                      <a:cubicBezTo>
                                        <a:pt x="1645840" y="1649854"/>
                                        <a:pt x="1638777" y="1653048"/>
                                        <a:pt x="1639237" y="1671765"/>
                                      </a:cubicBezTo>
                                      <a:cubicBezTo>
                                        <a:pt x="1639499" y="1682191"/>
                                        <a:pt x="1634386" y="1691173"/>
                                        <a:pt x="1626401" y="1698282"/>
                                      </a:cubicBezTo>
                                      <a:cubicBezTo>
                                        <a:pt x="1582058" y="1737682"/>
                                        <a:pt x="1556263" y="1788704"/>
                                        <a:pt x="1536486" y="1843274"/>
                                      </a:cubicBezTo>
                                      <a:cubicBezTo>
                                        <a:pt x="1532786" y="1853485"/>
                                        <a:pt x="1529776" y="1860670"/>
                                        <a:pt x="1516617" y="1861592"/>
                                      </a:cubicBezTo>
                                      <a:cubicBezTo>
                                        <a:pt x="1501508" y="1862666"/>
                                        <a:pt x="1505009" y="1876900"/>
                                        <a:pt x="1502752" y="1887064"/>
                                      </a:cubicBezTo>
                                      <a:cubicBezTo>
                                        <a:pt x="1500987" y="1895018"/>
                                        <a:pt x="1501985" y="1896032"/>
                                        <a:pt x="1510353" y="1900177"/>
                                      </a:cubicBezTo>
                                      <a:cubicBezTo>
                                        <a:pt x="1526306" y="1908069"/>
                                        <a:pt x="1517109" y="1923531"/>
                                        <a:pt x="1508433" y="1929888"/>
                                      </a:cubicBezTo>
                                      <a:cubicBezTo>
                                        <a:pt x="1489440" y="1943799"/>
                                        <a:pt x="1496779" y="1961165"/>
                                        <a:pt x="1502752" y="1974416"/>
                                      </a:cubicBezTo>
                                      <a:cubicBezTo>
                                        <a:pt x="1507573" y="1985087"/>
                                        <a:pt x="1511120" y="1994776"/>
                                        <a:pt x="1513439" y="2006338"/>
                                      </a:cubicBezTo>
                                      <a:cubicBezTo>
                                        <a:pt x="1517370" y="2025991"/>
                                        <a:pt x="1514867" y="2046689"/>
                                        <a:pt x="1531987" y="2064454"/>
                                      </a:cubicBezTo>
                                      <a:cubicBezTo>
                                        <a:pt x="1547342" y="2080392"/>
                                        <a:pt x="1541061" y="2107170"/>
                                        <a:pt x="1549030" y="2128528"/>
                                      </a:cubicBezTo>
                                      <a:cubicBezTo>
                                        <a:pt x="1552946" y="2139000"/>
                                        <a:pt x="1532371" y="2137710"/>
                                        <a:pt x="1523926" y="2143698"/>
                                      </a:cubicBezTo>
                                      <a:cubicBezTo>
                                        <a:pt x="1517769" y="2148059"/>
                                        <a:pt x="1510291" y="2151360"/>
                                        <a:pt x="1503735" y="2142240"/>
                                      </a:cubicBezTo>
                                      <a:cubicBezTo>
                                        <a:pt x="1484511" y="2115507"/>
                                        <a:pt x="1454417" y="2115661"/>
                                        <a:pt x="1426671" y="2115047"/>
                                      </a:cubicBezTo>
                                      <a:cubicBezTo>
                                        <a:pt x="1399586" y="2114448"/>
                                        <a:pt x="1374558" y="2114218"/>
                                        <a:pt x="1355227" y="2091186"/>
                                      </a:cubicBezTo>
                                      <a:cubicBezTo>
                                        <a:pt x="1350329" y="2085351"/>
                                        <a:pt x="1342099" y="2081681"/>
                                        <a:pt x="1332610" y="2081590"/>
                                      </a:cubicBezTo>
                                      <a:cubicBezTo>
                                        <a:pt x="1314292" y="2081405"/>
                                        <a:pt x="1298093" y="2075294"/>
                                        <a:pt x="1286086" y="2060093"/>
                                      </a:cubicBezTo>
                                      <a:cubicBezTo>
                                        <a:pt x="1280850" y="2053476"/>
                                        <a:pt x="1274186" y="2049714"/>
                                        <a:pt x="1264698" y="2047825"/>
                                      </a:cubicBezTo>
                                      <a:cubicBezTo>
                                        <a:pt x="1236016" y="2042159"/>
                                        <a:pt x="1216285" y="2026513"/>
                                        <a:pt x="1212477" y="1994653"/>
                                      </a:cubicBezTo>
                                      <a:cubicBezTo>
                                        <a:pt x="1209591" y="1970531"/>
                                        <a:pt x="1200516" y="1948559"/>
                                        <a:pt x="1181615" y="1931853"/>
                                      </a:cubicBezTo>
                                      <a:cubicBezTo>
                                        <a:pt x="1180464" y="1930824"/>
                                        <a:pt x="1178928" y="1929566"/>
                                        <a:pt x="1178713" y="1928245"/>
                                      </a:cubicBezTo>
                                      <a:cubicBezTo>
                                        <a:pt x="1174475" y="1901897"/>
                                        <a:pt x="1167228" y="1875503"/>
                                        <a:pt x="1167305" y="1849139"/>
                                      </a:cubicBezTo>
                                      <a:cubicBezTo>
                                        <a:pt x="1167366" y="1828273"/>
                                        <a:pt x="1158921" y="1800558"/>
                                        <a:pt x="1139728" y="1792221"/>
                                      </a:cubicBezTo>
                                      <a:cubicBezTo>
                                        <a:pt x="1117311" y="1782486"/>
                                        <a:pt x="1101695" y="1767085"/>
                                        <a:pt x="1096413" y="1742841"/>
                                      </a:cubicBezTo>
                                      <a:cubicBezTo>
                                        <a:pt x="1090763" y="1716907"/>
                                        <a:pt x="1077159" y="1696025"/>
                                        <a:pt x="1054481" y="1683128"/>
                                      </a:cubicBezTo>
                                      <a:cubicBezTo>
                                        <a:pt x="1028931" y="1668587"/>
                                        <a:pt x="1025461" y="1643682"/>
                                        <a:pt x="1020593" y="1619345"/>
                                      </a:cubicBezTo>
                                      <a:cubicBezTo>
                                        <a:pt x="1018336" y="1608106"/>
                                        <a:pt x="1013499" y="1599477"/>
                                        <a:pt x="1006513" y="1590663"/>
                                      </a:cubicBezTo>
                                      <a:cubicBezTo>
                                        <a:pt x="990145" y="1569981"/>
                                        <a:pt x="978399" y="1546995"/>
                                        <a:pt x="977800" y="1519680"/>
                                      </a:cubicBezTo>
                                      <a:cubicBezTo>
                                        <a:pt x="977493" y="1505953"/>
                                        <a:pt x="972580" y="1492979"/>
                                        <a:pt x="963260" y="1483766"/>
                                      </a:cubicBezTo>
                                      <a:cubicBezTo>
                                        <a:pt x="937019" y="1457771"/>
                                        <a:pt x="915569" y="1426479"/>
                                        <a:pt x="882618" y="1407808"/>
                                      </a:cubicBezTo>
                                      <a:cubicBezTo>
                                        <a:pt x="875218" y="1403616"/>
                                        <a:pt x="869475" y="1397121"/>
                                        <a:pt x="867602" y="1391041"/>
                                      </a:cubicBezTo>
                                      <a:cubicBezTo>
                                        <a:pt x="858789" y="1362251"/>
                                        <a:pt x="837538" y="1352854"/>
                                        <a:pt x="810622" y="1350244"/>
                                      </a:cubicBezTo>
                                      <a:cubicBezTo>
                                        <a:pt x="792289" y="1348463"/>
                                        <a:pt x="774738" y="1340970"/>
                                        <a:pt x="755668" y="1344133"/>
                                      </a:cubicBezTo>
                                      <a:cubicBezTo>
                                        <a:pt x="735615" y="1347465"/>
                                        <a:pt x="717789" y="1340771"/>
                                        <a:pt x="700715" y="1330360"/>
                                      </a:cubicBezTo>
                                      <a:cubicBezTo>
                                        <a:pt x="695587" y="1327228"/>
                                        <a:pt x="686144" y="1320058"/>
                                        <a:pt x="682274" y="1328057"/>
                                      </a:cubicBezTo>
                                      <a:cubicBezTo>
                                        <a:pt x="673845" y="1345469"/>
                                        <a:pt x="659105" y="1341983"/>
                                        <a:pt x="644840" y="1345116"/>
                                      </a:cubicBezTo>
                                      <a:cubicBezTo>
                                        <a:pt x="618108" y="1350981"/>
                                        <a:pt x="607222" y="1375840"/>
                                        <a:pt x="593204" y="1396046"/>
                                      </a:cubicBezTo>
                                      <a:cubicBezTo>
                                        <a:pt x="589365" y="1401589"/>
                                        <a:pt x="587215" y="1408836"/>
                                        <a:pt x="586048" y="1415608"/>
                                      </a:cubicBezTo>
                                      <a:cubicBezTo>
                                        <a:pt x="580812" y="1446009"/>
                                        <a:pt x="553958" y="1461502"/>
                                        <a:pt x="538557" y="1484856"/>
                                      </a:cubicBezTo>
                                      <a:cubicBezTo>
                                        <a:pt x="532707" y="1493731"/>
                                        <a:pt x="519779" y="1491796"/>
                                        <a:pt x="512992" y="1486453"/>
                                      </a:cubicBezTo>
                                      <a:cubicBezTo>
                                        <a:pt x="470537" y="1453011"/>
                                        <a:pt x="417288" y="1434724"/>
                                        <a:pt x="377520" y="1400791"/>
                                      </a:cubicBezTo>
                                      <a:cubicBezTo>
                                        <a:pt x="343679" y="1371894"/>
                                        <a:pt x="301255" y="1342306"/>
                                        <a:pt x="292488" y="1291222"/>
                                      </a:cubicBezTo>
                                      <a:cubicBezTo>
                                        <a:pt x="290261" y="1278262"/>
                                        <a:pt x="291029" y="1264766"/>
                                        <a:pt x="290875" y="1251515"/>
                                      </a:cubicBezTo>
                                      <a:cubicBezTo>
                                        <a:pt x="290829" y="1247800"/>
                                        <a:pt x="294422" y="1242763"/>
                                        <a:pt x="292964" y="1240537"/>
                                      </a:cubicBezTo>
                                      <a:cubicBezTo>
                                        <a:pt x="263913" y="1196332"/>
                                        <a:pt x="276089" y="1127866"/>
                                        <a:pt x="212291" y="1103944"/>
                                      </a:cubicBezTo>
                                      <a:cubicBezTo>
                                        <a:pt x="196185" y="1097910"/>
                                        <a:pt x="183088" y="1086947"/>
                                        <a:pt x="174980" y="1071024"/>
                                      </a:cubicBezTo>
                                      <a:cubicBezTo>
                                        <a:pt x="156540" y="1034819"/>
                                        <a:pt x="124879" y="1008133"/>
                                        <a:pt x="98300" y="979712"/>
                                      </a:cubicBezTo>
                                      <a:cubicBezTo>
                                        <a:pt x="74317" y="954070"/>
                                        <a:pt x="48997" y="932788"/>
                                        <a:pt x="36960" y="898318"/>
                                      </a:cubicBezTo>
                                      <a:cubicBezTo>
                                        <a:pt x="33858" y="889443"/>
                                        <a:pt x="18457" y="885497"/>
                                        <a:pt x="10642" y="877405"/>
                                      </a:cubicBezTo>
                                      <a:cubicBezTo>
                                        <a:pt x="4700" y="871248"/>
                                        <a:pt x="-3622" y="863387"/>
                                        <a:pt x="1706" y="853038"/>
                                      </a:cubicBezTo>
                                      <a:cubicBezTo>
                                        <a:pt x="6604" y="843518"/>
                                        <a:pt x="15463" y="849168"/>
                                        <a:pt x="22803" y="849829"/>
                                      </a:cubicBezTo>
                                      <a:cubicBezTo>
                                        <a:pt x="149768" y="861329"/>
                                        <a:pt x="276749" y="872707"/>
                                        <a:pt x="403684" y="884438"/>
                                      </a:cubicBezTo>
                                      <a:cubicBezTo>
                                        <a:pt x="461294" y="889766"/>
                                        <a:pt x="518873" y="895539"/>
                                        <a:pt x="576406" y="901711"/>
                                      </a:cubicBezTo>
                                      <a:cubicBezTo>
                                        <a:pt x="592482" y="903431"/>
                                        <a:pt x="600604" y="902494"/>
                                        <a:pt x="602217" y="881643"/>
                                      </a:cubicBezTo>
                                      <a:cubicBezTo>
                                        <a:pt x="614592" y="721804"/>
                                        <a:pt x="629179" y="562133"/>
                                        <a:pt x="642123" y="402340"/>
                                      </a:cubicBezTo>
                                      <a:cubicBezTo>
                                        <a:pt x="651213" y="290084"/>
                                        <a:pt x="658782" y="177690"/>
                                        <a:pt x="667104" y="65373"/>
                                      </a:cubicBezTo>
                                      <a:cubicBezTo>
                                        <a:pt x="667964" y="53672"/>
                                        <a:pt x="669315" y="42019"/>
                                        <a:pt x="670513" y="30349"/>
                                      </a:cubicBezTo>
                                      <a:cubicBezTo>
                                        <a:pt x="673691" y="-805"/>
                                        <a:pt x="673753" y="-1588"/>
                                        <a:pt x="705767" y="869"/>
                                      </a:cubicBezTo>
                                      <a:cubicBezTo>
                                        <a:pt x="843833" y="11448"/>
                                        <a:pt x="982100" y="18741"/>
                                        <a:pt x="1120443" y="24069"/>
                                      </a:cubicBezTo>
                                      <a:cubicBezTo>
                                        <a:pt x="1138269" y="24760"/>
                                        <a:pt x="1142154" y="30810"/>
                                        <a:pt x="1141340" y="47930"/>
                                      </a:cubicBezTo>
                                      <a:cubicBezTo>
                                        <a:pt x="1135828" y="164347"/>
                                        <a:pt x="1131467" y="280810"/>
                                        <a:pt x="1126585" y="397258"/>
                                      </a:cubicBezTo>
                                      <a:cubicBezTo>
                                        <a:pt x="1126124" y="408405"/>
                                        <a:pt x="1124297" y="417173"/>
                                        <a:pt x="1141141" y="419307"/>
                                      </a:cubicBezTo>
                                      <a:cubicBezTo>
                                        <a:pt x="1153040" y="420811"/>
                                        <a:pt x="1158952" y="435890"/>
                                        <a:pt x="1166967" y="445348"/>
                                      </a:cubicBezTo>
                                      <a:cubicBezTo>
                                        <a:pt x="1173723" y="453317"/>
                                        <a:pt x="1179772" y="456864"/>
                                        <a:pt x="1191043" y="453179"/>
                                      </a:cubicBezTo>
                                      <a:cubicBezTo>
                                        <a:pt x="1200301" y="450154"/>
                                        <a:pt x="1211111" y="451981"/>
                                        <a:pt x="1221214" y="451305"/>
                                      </a:cubicBezTo>
                                      <a:cubicBezTo>
                                        <a:pt x="1238227" y="450154"/>
                                        <a:pt x="1250249" y="454545"/>
                                        <a:pt x="1251339" y="474552"/>
                                      </a:cubicBezTo>
                                      <a:cubicBezTo>
                                        <a:pt x="1252092" y="488417"/>
                                        <a:pt x="1259431" y="495603"/>
                                        <a:pt x="1274340" y="493023"/>
                                      </a:cubicBezTo>
                                      <a:cubicBezTo>
                                        <a:pt x="1288958" y="490505"/>
                                        <a:pt x="1302132" y="494513"/>
                                        <a:pt x="1314231" y="502789"/>
                                      </a:cubicBezTo>
                                      <a:cubicBezTo>
                                        <a:pt x="1323075" y="508823"/>
                                        <a:pt x="1333086" y="509729"/>
                                        <a:pt x="1343466" y="509406"/>
                                      </a:cubicBezTo>
                                      <a:cubicBezTo>
                                        <a:pt x="1350452" y="509192"/>
                                        <a:pt x="1358590" y="508101"/>
                                        <a:pt x="1362966" y="514811"/>
                                      </a:cubicBezTo>
                                      <a:cubicBezTo>
                                        <a:pt x="1371672" y="528139"/>
                                        <a:pt x="1380086" y="528385"/>
                                        <a:pt x="1390174" y="516577"/>
                                      </a:cubicBezTo>
                                      <a:cubicBezTo>
                                        <a:pt x="1396945" y="508639"/>
                                        <a:pt x="1409121" y="508224"/>
                                        <a:pt x="1413574" y="513629"/>
                                      </a:cubicBezTo>
                                      <a:cubicBezTo>
                                        <a:pt x="1429281" y="532730"/>
                                        <a:pt x="1457841" y="537428"/>
                                        <a:pt x="1467729" y="561673"/>
                                      </a:cubicBezTo>
                                      <a:cubicBezTo>
                                        <a:pt x="1473502" y="575845"/>
                                        <a:pt x="1477940" y="572805"/>
                                        <a:pt x="1487213" y="565097"/>
                                      </a:cubicBezTo>
                                      <a:cubicBezTo>
                                        <a:pt x="1511151" y="545167"/>
                                        <a:pt x="1524479" y="546318"/>
                                        <a:pt x="1546850" y="568168"/>
                                      </a:cubicBezTo>
                                      <a:cubicBezTo>
                                        <a:pt x="1551656" y="572866"/>
                                        <a:pt x="1555234" y="581173"/>
                                        <a:pt x="1563909" y="576705"/>
                                      </a:cubicBezTo>
                                      <a:cubicBezTo>
                                        <a:pt x="1574365" y="571315"/>
                                        <a:pt x="1578496" y="577718"/>
                                        <a:pt x="1581490" y="585334"/>
                                      </a:cubicBezTo>
                                      <a:cubicBezTo>
                                        <a:pt x="1588108" y="602209"/>
                                        <a:pt x="1595401" y="597925"/>
                                        <a:pt x="1604061" y="587023"/>
                                      </a:cubicBezTo>
                                      <a:cubicBezTo>
                                        <a:pt x="1609880" y="579683"/>
                                        <a:pt x="1616375" y="572835"/>
                                        <a:pt x="1622870" y="566049"/>
                                      </a:cubicBezTo>
                                      <a:cubicBezTo>
                                        <a:pt x="1625971" y="562809"/>
                                        <a:pt x="1630854" y="557957"/>
                                        <a:pt x="1634002" y="564344"/>
                                      </a:cubicBezTo>
                                      <a:cubicBezTo>
                                        <a:pt x="1640666" y="577902"/>
                                        <a:pt x="1652427" y="573296"/>
                                        <a:pt x="1662745" y="574141"/>
                                      </a:cubicBezTo>
                                      <a:cubicBezTo>
                                        <a:pt x="1685101" y="575983"/>
                                        <a:pt x="1706474" y="580620"/>
                                        <a:pt x="1719311" y="601303"/>
                                      </a:cubicBezTo>
                                      <a:cubicBezTo>
                                        <a:pt x="1725898" y="611928"/>
                                        <a:pt x="1729951" y="607844"/>
                                        <a:pt x="1736661" y="601855"/>
                                      </a:cubicBezTo>
                                      <a:cubicBezTo>
                                        <a:pt x="1747640" y="592059"/>
                                        <a:pt x="1755915" y="576582"/>
                                        <a:pt x="1771147" y="574632"/>
                                      </a:cubicBezTo>
                                      <a:cubicBezTo>
                                        <a:pt x="1800551" y="570870"/>
                                        <a:pt x="1830461" y="571254"/>
                                        <a:pt x="1859972" y="568060"/>
                                      </a:cubicBezTo>
                                      <a:cubicBezTo>
                                        <a:pt x="1878075" y="566110"/>
                                        <a:pt x="1896593" y="576751"/>
                                        <a:pt x="1915064" y="559508"/>
                                      </a:cubicBezTo>
                                      <a:cubicBezTo>
                                        <a:pt x="1925167" y="550065"/>
                                        <a:pt x="1944744" y="563101"/>
                                        <a:pt x="1952467" y="574248"/>
                                      </a:cubicBezTo>
                                      <a:cubicBezTo>
                                        <a:pt x="1964889" y="592167"/>
                                        <a:pt x="1981963" y="598569"/>
                                        <a:pt x="2000696" y="604358"/>
                                      </a:cubicBezTo>
                                      <a:cubicBezTo>
                                        <a:pt x="2017033" y="609410"/>
                                        <a:pt x="2034168" y="613018"/>
                                        <a:pt x="2044793" y="628741"/>
                                      </a:cubicBezTo>
                                      <a:cubicBezTo>
                                        <a:pt x="2050935" y="637831"/>
                                        <a:pt x="2058750" y="632027"/>
                                        <a:pt x="2065936" y="630092"/>
                                      </a:cubicBezTo>
                                      <a:cubicBezTo>
                                        <a:pt x="2100576" y="620756"/>
                                        <a:pt x="2102772" y="622876"/>
                                        <a:pt x="2103416" y="659327"/>
                                      </a:cubicBezTo>
                                      <a:cubicBezTo>
                                        <a:pt x="2104952" y="746187"/>
                                        <a:pt x="2107393" y="833016"/>
                                        <a:pt x="2108560" y="919876"/>
                                      </a:cubicBezTo>
                                      <a:cubicBezTo>
                                        <a:pt x="2108760" y="935046"/>
                                        <a:pt x="2112199" y="946930"/>
                                        <a:pt x="2123454" y="957233"/>
                                      </a:cubicBezTo>
                                      <a:cubicBezTo>
                                        <a:pt x="2140144" y="972511"/>
                                        <a:pt x="2151706" y="990276"/>
                                        <a:pt x="2147791" y="1014689"/>
                                      </a:cubicBezTo>
                                      <a:cubicBezTo>
                                        <a:pt x="2146363" y="1023579"/>
                                        <a:pt x="2150539" y="1031318"/>
                                        <a:pt x="2155284" y="1038780"/>
                                      </a:cubicBezTo>
                                      <a:cubicBezTo>
                                        <a:pt x="2164512" y="1053306"/>
                                        <a:pt x="2172542" y="1068645"/>
                                        <a:pt x="2182353" y="1082740"/>
                                      </a:cubicBezTo>
                                      <a:cubicBezTo>
                                        <a:pt x="2210529" y="1123245"/>
                                        <a:pt x="2201301" y="1163090"/>
                                        <a:pt x="2179544" y="1201644"/>
                                      </a:cubicBezTo>
                                      <a:cubicBezTo>
                                        <a:pt x="2172573" y="1214005"/>
                                        <a:pt x="2167030" y="1224737"/>
                                        <a:pt x="2171820" y="1238556"/>
                                      </a:cubicBezTo>
                                      <a:cubicBezTo>
                                        <a:pt x="2173801" y="1244283"/>
                                        <a:pt x="2173371" y="1249688"/>
                                        <a:pt x="2169456" y="1253972"/>
                                      </a:cubicBezTo>
                                      <a:cubicBezTo>
                                        <a:pt x="2159798" y="1264536"/>
                                        <a:pt x="2162178" y="1275652"/>
                                        <a:pt x="2168150" y="1286278"/>
                                      </a:cubicBezTo>
                                      <a:cubicBezTo>
                                        <a:pt x="2175935" y="1300128"/>
                                        <a:pt x="2172097" y="1311613"/>
                                        <a:pt x="2166385" y="1325554"/>
                                      </a:cubicBezTo>
                                      <a:cubicBezTo>
                                        <a:pt x="2157648" y="1346912"/>
                                        <a:pt x="2133373" y="1362528"/>
                                        <a:pt x="2141449" y="1390534"/>
                                      </a:cubicBezTo>
                                      <a:cubicBezTo>
                                        <a:pt x="2142862" y="1395447"/>
                                        <a:pt x="2136981" y="1395493"/>
                                        <a:pt x="2133173" y="1395893"/>
                                      </a:cubicBezTo>
                                      <a:cubicBezTo>
                                        <a:pt x="2110556" y="1398211"/>
                                        <a:pt x="2089597" y="1406579"/>
                                        <a:pt x="2068255" y="1413596"/>
                                      </a:cubicBezTo>
                                      <a:cubicBezTo>
                                        <a:pt x="2028518" y="1426648"/>
                                        <a:pt x="2020334" y="1422671"/>
                                        <a:pt x="2007497" y="1385298"/>
                                      </a:cubicBezTo>
                                      <a:cubicBezTo>
                                        <a:pt x="2006131" y="1381337"/>
                                        <a:pt x="2008772" y="1375471"/>
                                        <a:pt x="2001110" y="1372646"/>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35" name="Freeform: Shape 34">
                                  <a:extLst>
                                    <a:ext uri="{FF2B5EF4-FFF2-40B4-BE49-F238E27FC236}">
                                      <a16:creationId xmlns:a16="http://schemas.microsoft.com/office/drawing/2014/main" id="{A8B6FBC9-61EE-94EC-F737-7483251CEA7B}"/>
                                    </a:ext>
                                  </a:extLst>
                                </p:cNvPr>
                                <p:cNvSpPr/>
                                <p:nvPr/>
                              </p:nvSpPr>
                              <p:spPr>
                                <a:xfrm>
                                  <a:off x="2576587" y="2080109"/>
                                  <a:ext cx="537405" cy="930198"/>
                                </a:xfrm>
                                <a:custGeom>
                                  <a:avLst/>
                                  <a:gdLst>
                                    <a:gd name="connsiteX0" fmla="*/ 115061 w 1249395"/>
                                    <a:gd name="connsiteY0" fmla="*/ 65305 h 2162586"/>
                                    <a:gd name="connsiteX1" fmla="*/ 108444 w 1249395"/>
                                    <a:gd name="connsiteY1" fmla="*/ 33829 h 2162586"/>
                                    <a:gd name="connsiteX2" fmla="*/ 115599 w 1249395"/>
                                    <a:gd name="connsiteY2" fmla="*/ 4440 h 2162586"/>
                                    <a:gd name="connsiteX3" fmla="*/ 136865 w 1249395"/>
                                    <a:gd name="connsiteY3" fmla="*/ 2874 h 2162586"/>
                                    <a:gd name="connsiteX4" fmla="*/ 689163 w 1249395"/>
                                    <a:gd name="connsiteY4" fmla="*/ 158952 h 2162586"/>
                                    <a:gd name="connsiteX5" fmla="*/ 700417 w 1249395"/>
                                    <a:gd name="connsiteY5" fmla="*/ 188125 h 2162586"/>
                                    <a:gd name="connsiteX6" fmla="*/ 562842 w 1249395"/>
                                    <a:gd name="connsiteY6" fmla="*/ 719188 h 2162586"/>
                                    <a:gd name="connsiteX7" fmla="*/ 570166 w 1249395"/>
                                    <a:gd name="connsiteY7" fmla="*/ 766710 h 2162586"/>
                                    <a:gd name="connsiteX8" fmla="*/ 1191866 w 1249395"/>
                                    <a:gd name="connsiteY8" fmla="*/ 1701056 h 2162586"/>
                                    <a:gd name="connsiteX9" fmla="*/ 1200587 w 1249395"/>
                                    <a:gd name="connsiteY9" fmla="*/ 1737353 h 2162586"/>
                                    <a:gd name="connsiteX10" fmla="*/ 1200326 w 1249395"/>
                                    <a:gd name="connsiteY10" fmla="*/ 1741944 h 2162586"/>
                                    <a:gd name="connsiteX11" fmla="*/ 1242934 w 1249395"/>
                                    <a:gd name="connsiteY11" fmla="*/ 1854676 h 2162586"/>
                                    <a:gd name="connsiteX12" fmla="*/ 1231449 w 1249395"/>
                                    <a:gd name="connsiteY12" fmla="*/ 1888871 h 2162586"/>
                                    <a:gd name="connsiteX13" fmla="*/ 1176511 w 1249395"/>
                                    <a:gd name="connsiteY13" fmla="*/ 1964506 h 2162586"/>
                                    <a:gd name="connsiteX14" fmla="*/ 1144114 w 1249395"/>
                                    <a:gd name="connsiteY14" fmla="*/ 2016220 h 2162586"/>
                                    <a:gd name="connsiteX15" fmla="*/ 1125535 w 1249395"/>
                                    <a:gd name="connsiteY15" fmla="*/ 2045439 h 2162586"/>
                                    <a:gd name="connsiteX16" fmla="*/ 1124091 w 1249395"/>
                                    <a:gd name="connsiteY16" fmla="*/ 2097092 h 2162586"/>
                                    <a:gd name="connsiteX17" fmla="*/ 1134778 w 1249395"/>
                                    <a:gd name="connsiteY17" fmla="*/ 2114795 h 2162586"/>
                                    <a:gd name="connsiteX18" fmla="*/ 1146079 w 1249395"/>
                                    <a:gd name="connsiteY18" fmla="*/ 2143800 h 2162586"/>
                                    <a:gd name="connsiteX19" fmla="*/ 1122786 w 1249395"/>
                                    <a:gd name="connsiteY19" fmla="*/ 2162578 h 2162586"/>
                                    <a:gd name="connsiteX20" fmla="*/ 1065146 w 1249395"/>
                                    <a:gd name="connsiteY20" fmla="*/ 2156621 h 2162586"/>
                                    <a:gd name="connsiteX21" fmla="*/ 872709 w 1249395"/>
                                    <a:gd name="connsiteY21" fmla="*/ 2133605 h 2162586"/>
                                    <a:gd name="connsiteX22" fmla="*/ 719303 w 1249395"/>
                                    <a:gd name="connsiteY22" fmla="*/ 2114611 h 2162586"/>
                                    <a:gd name="connsiteX23" fmla="*/ 698974 w 1249395"/>
                                    <a:gd name="connsiteY23" fmla="*/ 2080847 h 2162586"/>
                                    <a:gd name="connsiteX24" fmla="*/ 645019 w 1249395"/>
                                    <a:gd name="connsiteY24" fmla="*/ 1890329 h 2162586"/>
                                    <a:gd name="connsiteX25" fmla="*/ 604084 w 1249395"/>
                                    <a:gd name="connsiteY25" fmla="*/ 1845740 h 2162586"/>
                                    <a:gd name="connsiteX26" fmla="*/ 576446 w 1249395"/>
                                    <a:gd name="connsiteY26" fmla="*/ 1836727 h 2162586"/>
                                    <a:gd name="connsiteX27" fmla="*/ 562550 w 1249395"/>
                                    <a:gd name="connsiteY27" fmla="*/ 1827607 h 2162586"/>
                                    <a:gd name="connsiteX28" fmla="*/ 557161 w 1249395"/>
                                    <a:gd name="connsiteY28" fmla="*/ 1790817 h 2162586"/>
                                    <a:gd name="connsiteX29" fmla="*/ 518606 w 1249395"/>
                                    <a:gd name="connsiteY29" fmla="*/ 1761798 h 2162586"/>
                                    <a:gd name="connsiteX30" fmla="*/ 447745 w 1249395"/>
                                    <a:gd name="connsiteY30" fmla="*/ 1705201 h 2162586"/>
                                    <a:gd name="connsiteX31" fmla="*/ 380186 w 1249395"/>
                                    <a:gd name="connsiteY31" fmla="*/ 1645196 h 2162586"/>
                                    <a:gd name="connsiteX32" fmla="*/ 330008 w 1249395"/>
                                    <a:gd name="connsiteY32" fmla="*/ 1624652 h 2162586"/>
                                    <a:gd name="connsiteX33" fmla="*/ 288766 w 1249395"/>
                                    <a:gd name="connsiteY33" fmla="*/ 1612077 h 2162586"/>
                                    <a:gd name="connsiteX34" fmla="*/ 253005 w 1249395"/>
                                    <a:gd name="connsiteY34" fmla="*/ 1559104 h 2162586"/>
                                    <a:gd name="connsiteX35" fmla="*/ 272244 w 1249395"/>
                                    <a:gd name="connsiteY35" fmla="*/ 1483299 h 2162586"/>
                                    <a:gd name="connsiteX36" fmla="*/ 254142 w 1249395"/>
                                    <a:gd name="connsiteY36" fmla="*/ 1454049 h 2162586"/>
                                    <a:gd name="connsiteX37" fmla="*/ 245866 w 1249395"/>
                                    <a:gd name="connsiteY37" fmla="*/ 1418842 h 2162586"/>
                                    <a:gd name="connsiteX38" fmla="*/ 237329 w 1249395"/>
                                    <a:gd name="connsiteY38" fmla="*/ 1388931 h 2162586"/>
                                    <a:gd name="connsiteX39" fmla="*/ 200862 w 1249395"/>
                                    <a:gd name="connsiteY39" fmla="*/ 1323322 h 2162586"/>
                                    <a:gd name="connsiteX40" fmla="*/ 147966 w 1249395"/>
                                    <a:gd name="connsiteY40" fmla="*/ 1196003 h 2162586"/>
                                    <a:gd name="connsiteX41" fmla="*/ 154630 w 1249395"/>
                                    <a:gd name="connsiteY41" fmla="*/ 1144489 h 2162586"/>
                                    <a:gd name="connsiteX42" fmla="*/ 171397 w 1249395"/>
                                    <a:gd name="connsiteY42" fmla="*/ 1123684 h 2162586"/>
                                    <a:gd name="connsiteX43" fmla="*/ 172211 w 1249395"/>
                                    <a:gd name="connsiteY43" fmla="*/ 1060900 h 2162586"/>
                                    <a:gd name="connsiteX44" fmla="*/ 162599 w 1249395"/>
                                    <a:gd name="connsiteY44" fmla="*/ 1052624 h 2162586"/>
                                    <a:gd name="connsiteX45" fmla="*/ 125011 w 1249395"/>
                                    <a:gd name="connsiteY45" fmla="*/ 1022437 h 2162586"/>
                                    <a:gd name="connsiteX46" fmla="*/ 120236 w 1249395"/>
                                    <a:gd name="connsiteY46" fmla="*/ 972689 h 2162586"/>
                                    <a:gd name="connsiteX47" fmla="*/ 118102 w 1249395"/>
                                    <a:gd name="connsiteY47" fmla="*/ 944022 h 2162586"/>
                                    <a:gd name="connsiteX48" fmla="*/ 124243 w 1249395"/>
                                    <a:gd name="connsiteY48" fmla="*/ 897406 h 2162586"/>
                                    <a:gd name="connsiteX49" fmla="*/ 131214 w 1249395"/>
                                    <a:gd name="connsiteY49" fmla="*/ 889468 h 2162586"/>
                                    <a:gd name="connsiteX50" fmla="*/ 161647 w 1249395"/>
                                    <a:gd name="connsiteY50" fmla="*/ 847443 h 2162586"/>
                                    <a:gd name="connsiteX51" fmla="*/ 163720 w 1249395"/>
                                    <a:gd name="connsiteY51" fmla="*/ 827160 h 2162586"/>
                                    <a:gd name="connsiteX52" fmla="*/ 161232 w 1249395"/>
                                    <a:gd name="connsiteY52" fmla="*/ 805449 h 2162586"/>
                                    <a:gd name="connsiteX53" fmla="*/ 136496 w 1249395"/>
                                    <a:gd name="connsiteY53" fmla="*/ 819851 h 2162586"/>
                                    <a:gd name="connsiteX54" fmla="*/ 103899 w 1249395"/>
                                    <a:gd name="connsiteY54" fmla="*/ 839505 h 2162586"/>
                                    <a:gd name="connsiteX55" fmla="*/ 81650 w 1249395"/>
                                    <a:gd name="connsiteY55" fmla="*/ 801702 h 2162586"/>
                                    <a:gd name="connsiteX56" fmla="*/ 82587 w 1249395"/>
                                    <a:gd name="connsiteY56" fmla="*/ 747440 h 2162586"/>
                                    <a:gd name="connsiteX57" fmla="*/ 71777 w 1249395"/>
                                    <a:gd name="connsiteY57" fmla="*/ 719833 h 2162586"/>
                                    <a:gd name="connsiteX58" fmla="*/ 22121 w 1249395"/>
                                    <a:gd name="connsiteY58" fmla="*/ 613718 h 2162586"/>
                                    <a:gd name="connsiteX59" fmla="*/ 22091 w 1249395"/>
                                    <a:gd name="connsiteY59" fmla="*/ 587662 h 2162586"/>
                                    <a:gd name="connsiteX60" fmla="*/ 25469 w 1249395"/>
                                    <a:gd name="connsiteY60" fmla="*/ 534735 h 2162586"/>
                                    <a:gd name="connsiteX61" fmla="*/ 35295 w 1249395"/>
                                    <a:gd name="connsiteY61" fmla="*/ 497240 h 2162586"/>
                                    <a:gd name="connsiteX62" fmla="*/ 46013 w 1249395"/>
                                    <a:gd name="connsiteY62" fmla="*/ 421159 h 2162586"/>
                                    <a:gd name="connsiteX63" fmla="*/ 11327 w 1249395"/>
                                    <a:gd name="connsiteY63" fmla="*/ 335819 h 2162586"/>
                                    <a:gd name="connsiteX64" fmla="*/ 16133 w 1249395"/>
                                    <a:gd name="connsiteY64" fmla="*/ 265711 h 2162586"/>
                                    <a:gd name="connsiteX65" fmla="*/ 61014 w 1249395"/>
                                    <a:gd name="connsiteY65" fmla="*/ 212784 h 2162586"/>
                                    <a:gd name="connsiteX66" fmla="*/ 82157 w 1249395"/>
                                    <a:gd name="connsiteY66" fmla="*/ 160211 h 2162586"/>
                                    <a:gd name="connsiteX67" fmla="*/ 92844 w 1249395"/>
                                    <a:gd name="connsiteY67" fmla="*/ 137348 h 2162586"/>
                                    <a:gd name="connsiteX68" fmla="*/ 115061 w 1249395"/>
                                    <a:gd name="connsiteY68" fmla="*/ 65259 h 2162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249395" h="2162586">
                                      <a:moveTo>
                                        <a:pt x="115061" y="65305"/>
                                      </a:moveTo>
                                      <a:cubicBezTo>
                                        <a:pt x="115952" y="54158"/>
                                        <a:pt x="113848" y="43978"/>
                                        <a:pt x="108444" y="33829"/>
                                      </a:cubicBezTo>
                                      <a:cubicBezTo>
                                        <a:pt x="102624" y="22896"/>
                                        <a:pt x="110332" y="12885"/>
                                        <a:pt x="115599" y="4440"/>
                                      </a:cubicBezTo>
                                      <a:cubicBezTo>
                                        <a:pt x="120282" y="-3068"/>
                                        <a:pt x="129280" y="755"/>
                                        <a:pt x="136865" y="2874"/>
                                      </a:cubicBezTo>
                                      <a:cubicBezTo>
                                        <a:pt x="321087" y="54496"/>
                                        <a:pt x="503866" y="111230"/>
                                        <a:pt x="689163" y="158952"/>
                                      </a:cubicBezTo>
                                      <a:cubicBezTo>
                                        <a:pt x="712010" y="164833"/>
                                        <a:pt x="703335" y="176809"/>
                                        <a:pt x="700417" y="188125"/>
                                      </a:cubicBezTo>
                                      <a:cubicBezTo>
                                        <a:pt x="654892" y="365238"/>
                                        <a:pt x="609274" y="542320"/>
                                        <a:pt x="562842" y="719188"/>
                                      </a:cubicBezTo>
                                      <a:cubicBezTo>
                                        <a:pt x="558113" y="737214"/>
                                        <a:pt x="559510" y="750710"/>
                                        <a:pt x="570166" y="766710"/>
                                      </a:cubicBezTo>
                                      <a:cubicBezTo>
                                        <a:pt x="777773" y="1077913"/>
                                        <a:pt x="984673" y="1389576"/>
                                        <a:pt x="1191866" y="1701056"/>
                                      </a:cubicBezTo>
                                      <a:cubicBezTo>
                                        <a:pt x="1199359" y="1712326"/>
                                        <a:pt x="1207358" y="1722874"/>
                                        <a:pt x="1200587" y="1737353"/>
                                      </a:cubicBezTo>
                                      <a:cubicBezTo>
                                        <a:pt x="1199973" y="1738674"/>
                                        <a:pt x="1199635" y="1740885"/>
                                        <a:pt x="1200326" y="1741944"/>
                                      </a:cubicBezTo>
                                      <a:cubicBezTo>
                                        <a:pt x="1222651" y="1776492"/>
                                        <a:pt x="1220394" y="1820390"/>
                                        <a:pt x="1242934" y="1854676"/>
                                      </a:cubicBezTo>
                                      <a:cubicBezTo>
                                        <a:pt x="1253851" y="1871274"/>
                                        <a:pt x="1251518" y="1883589"/>
                                        <a:pt x="1231449" y="1888871"/>
                                      </a:cubicBezTo>
                                      <a:cubicBezTo>
                                        <a:pt x="1191666" y="1899342"/>
                                        <a:pt x="1175989" y="1925337"/>
                                        <a:pt x="1176511" y="1964506"/>
                                      </a:cubicBezTo>
                                      <a:cubicBezTo>
                                        <a:pt x="1176818" y="1988336"/>
                                        <a:pt x="1167682" y="2007176"/>
                                        <a:pt x="1144114" y="2016220"/>
                                      </a:cubicBezTo>
                                      <a:cubicBezTo>
                                        <a:pt x="1130371" y="2021487"/>
                                        <a:pt x="1125627" y="2031620"/>
                                        <a:pt x="1125535" y="2045439"/>
                                      </a:cubicBezTo>
                                      <a:cubicBezTo>
                                        <a:pt x="1125412" y="2062667"/>
                                        <a:pt x="1125105" y="2079895"/>
                                        <a:pt x="1124091" y="2097092"/>
                                      </a:cubicBezTo>
                                      <a:cubicBezTo>
                                        <a:pt x="1123569" y="2105982"/>
                                        <a:pt x="1125043" y="2112292"/>
                                        <a:pt x="1134778" y="2114795"/>
                                      </a:cubicBezTo>
                                      <a:cubicBezTo>
                                        <a:pt x="1151499" y="2119079"/>
                                        <a:pt x="1147584" y="2133420"/>
                                        <a:pt x="1146079" y="2143800"/>
                                      </a:cubicBezTo>
                                      <a:cubicBezTo>
                                        <a:pt x="1144451" y="2155101"/>
                                        <a:pt x="1135776" y="2162455"/>
                                        <a:pt x="1122786" y="2162578"/>
                                      </a:cubicBezTo>
                                      <a:cubicBezTo>
                                        <a:pt x="1103348" y="2162778"/>
                                        <a:pt x="1084032" y="2159216"/>
                                        <a:pt x="1065146" y="2156621"/>
                                      </a:cubicBezTo>
                                      <a:cubicBezTo>
                                        <a:pt x="1001103" y="2147838"/>
                                        <a:pt x="936814" y="2141558"/>
                                        <a:pt x="872709" y="2133605"/>
                                      </a:cubicBezTo>
                                      <a:cubicBezTo>
                                        <a:pt x="821579" y="2127263"/>
                                        <a:pt x="770295" y="2121966"/>
                                        <a:pt x="719303" y="2114611"/>
                                      </a:cubicBezTo>
                                      <a:cubicBezTo>
                                        <a:pt x="701830" y="2112093"/>
                                        <a:pt x="695212" y="2091902"/>
                                        <a:pt x="698974" y="2080847"/>
                                      </a:cubicBezTo>
                                      <a:cubicBezTo>
                                        <a:pt x="725153" y="2003998"/>
                                        <a:pt x="690498" y="1946403"/>
                                        <a:pt x="645019" y="1890329"/>
                                      </a:cubicBezTo>
                                      <a:cubicBezTo>
                                        <a:pt x="632182" y="1874499"/>
                                        <a:pt x="617734" y="1860588"/>
                                        <a:pt x="604084" y="1845740"/>
                                      </a:cubicBezTo>
                                      <a:cubicBezTo>
                                        <a:pt x="596698" y="1837694"/>
                                        <a:pt x="590203" y="1828927"/>
                                        <a:pt x="576446" y="1836727"/>
                                      </a:cubicBezTo>
                                      <a:cubicBezTo>
                                        <a:pt x="570335" y="1840197"/>
                                        <a:pt x="558696" y="1834946"/>
                                        <a:pt x="562550" y="1827607"/>
                                      </a:cubicBezTo>
                                      <a:cubicBezTo>
                                        <a:pt x="570504" y="1812436"/>
                                        <a:pt x="559710" y="1802978"/>
                                        <a:pt x="557161" y="1790817"/>
                                      </a:cubicBezTo>
                                      <a:cubicBezTo>
                                        <a:pt x="552524" y="1768646"/>
                                        <a:pt x="541407" y="1760446"/>
                                        <a:pt x="518606" y="1761798"/>
                                      </a:cubicBezTo>
                                      <a:cubicBezTo>
                                        <a:pt x="494238" y="1763241"/>
                                        <a:pt x="457634" y="1728417"/>
                                        <a:pt x="447745" y="1705201"/>
                                      </a:cubicBezTo>
                                      <a:cubicBezTo>
                                        <a:pt x="435155" y="1675629"/>
                                        <a:pt x="415286" y="1650524"/>
                                        <a:pt x="380186" y="1645196"/>
                                      </a:cubicBezTo>
                                      <a:cubicBezTo>
                                        <a:pt x="361561" y="1642371"/>
                                        <a:pt x="345331" y="1636106"/>
                                        <a:pt x="330008" y="1624652"/>
                                      </a:cubicBezTo>
                                      <a:cubicBezTo>
                                        <a:pt x="318492" y="1616054"/>
                                        <a:pt x="304013" y="1613014"/>
                                        <a:pt x="288766" y="1612077"/>
                                      </a:cubicBezTo>
                                      <a:cubicBezTo>
                                        <a:pt x="253973" y="1609943"/>
                                        <a:pt x="239018" y="1583180"/>
                                        <a:pt x="253005" y="1559104"/>
                                      </a:cubicBezTo>
                                      <a:cubicBezTo>
                                        <a:pt x="267009" y="1535028"/>
                                        <a:pt x="256506" y="1506899"/>
                                        <a:pt x="272244" y="1483299"/>
                                      </a:cubicBezTo>
                                      <a:cubicBezTo>
                                        <a:pt x="277649" y="1475208"/>
                                        <a:pt x="262126" y="1462356"/>
                                        <a:pt x="254142" y="1454049"/>
                                      </a:cubicBezTo>
                                      <a:cubicBezTo>
                                        <a:pt x="243608" y="1443071"/>
                                        <a:pt x="239908" y="1433567"/>
                                        <a:pt x="245866" y="1418842"/>
                                      </a:cubicBezTo>
                                      <a:cubicBezTo>
                                        <a:pt x="250211" y="1408109"/>
                                        <a:pt x="247693" y="1400033"/>
                                        <a:pt x="237329" y="1388931"/>
                                      </a:cubicBezTo>
                                      <a:cubicBezTo>
                                        <a:pt x="220684" y="1371120"/>
                                        <a:pt x="208923" y="1346845"/>
                                        <a:pt x="200862" y="1323322"/>
                                      </a:cubicBezTo>
                                      <a:cubicBezTo>
                                        <a:pt x="185907" y="1279669"/>
                                        <a:pt x="174805" y="1234911"/>
                                        <a:pt x="147966" y="1196003"/>
                                      </a:cubicBezTo>
                                      <a:cubicBezTo>
                                        <a:pt x="136005" y="1178668"/>
                                        <a:pt x="145878" y="1159675"/>
                                        <a:pt x="154630" y="1144489"/>
                                      </a:cubicBezTo>
                                      <a:cubicBezTo>
                                        <a:pt x="158514" y="1137733"/>
                                        <a:pt x="165071" y="1129995"/>
                                        <a:pt x="171397" y="1123684"/>
                                      </a:cubicBezTo>
                                      <a:cubicBezTo>
                                        <a:pt x="192279" y="1102864"/>
                                        <a:pt x="181178" y="1081951"/>
                                        <a:pt x="172211" y="1060900"/>
                                      </a:cubicBezTo>
                                      <a:cubicBezTo>
                                        <a:pt x="170322" y="1056478"/>
                                        <a:pt x="168234" y="1051273"/>
                                        <a:pt x="162599" y="1052624"/>
                                      </a:cubicBezTo>
                                      <a:cubicBezTo>
                                        <a:pt x="137034" y="1058735"/>
                                        <a:pt x="134331" y="1035458"/>
                                        <a:pt x="125011" y="1022437"/>
                                      </a:cubicBezTo>
                                      <a:cubicBezTo>
                                        <a:pt x="114463" y="1007697"/>
                                        <a:pt x="108889" y="990316"/>
                                        <a:pt x="120236" y="972689"/>
                                      </a:cubicBezTo>
                                      <a:cubicBezTo>
                                        <a:pt x="126838" y="962432"/>
                                        <a:pt x="120881" y="952283"/>
                                        <a:pt x="118102" y="944022"/>
                                      </a:cubicBezTo>
                                      <a:cubicBezTo>
                                        <a:pt x="112190" y="926549"/>
                                        <a:pt x="118424" y="912423"/>
                                        <a:pt x="124243" y="897406"/>
                                      </a:cubicBezTo>
                                      <a:cubicBezTo>
                                        <a:pt x="125687" y="893660"/>
                                        <a:pt x="127023" y="888316"/>
                                        <a:pt x="131214" y="889468"/>
                                      </a:cubicBezTo>
                                      <a:cubicBezTo>
                                        <a:pt x="177554" y="902166"/>
                                        <a:pt x="150223" y="860540"/>
                                        <a:pt x="161647" y="847443"/>
                                      </a:cubicBezTo>
                                      <a:cubicBezTo>
                                        <a:pt x="165117" y="843466"/>
                                        <a:pt x="160557" y="834177"/>
                                        <a:pt x="163720" y="827160"/>
                                      </a:cubicBezTo>
                                      <a:cubicBezTo>
                                        <a:pt x="167082" y="819698"/>
                                        <a:pt x="171090" y="808351"/>
                                        <a:pt x="161232" y="805449"/>
                                      </a:cubicBezTo>
                                      <a:cubicBezTo>
                                        <a:pt x="151497" y="802578"/>
                                        <a:pt x="139137" y="805833"/>
                                        <a:pt x="136496" y="819851"/>
                                      </a:cubicBezTo>
                                      <a:cubicBezTo>
                                        <a:pt x="132873" y="839029"/>
                                        <a:pt x="119929" y="849470"/>
                                        <a:pt x="103899" y="839505"/>
                                      </a:cubicBezTo>
                                      <a:cubicBezTo>
                                        <a:pt x="92951" y="832687"/>
                                        <a:pt x="80683" y="820266"/>
                                        <a:pt x="81650" y="801702"/>
                                      </a:cubicBezTo>
                                      <a:cubicBezTo>
                                        <a:pt x="82572" y="783738"/>
                                        <a:pt x="91600" y="765819"/>
                                        <a:pt x="82587" y="747440"/>
                                      </a:cubicBezTo>
                                      <a:cubicBezTo>
                                        <a:pt x="78242" y="738565"/>
                                        <a:pt x="77627" y="727264"/>
                                        <a:pt x="71777" y="719833"/>
                                      </a:cubicBezTo>
                                      <a:cubicBezTo>
                                        <a:pt x="46903" y="688187"/>
                                        <a:pt x="40915" y="648005"/>
                                        <a:pt x="22121" y="613718"/>
                                      </a:cubicBezTo>
                                      <a:cubicBezTo>
                                        <a:pt x="17576" y="605427"/>
                                        <a:pt x="16624" y="597765"/>
                                        <a:pt x="22091" y="587662"/>
                                      </a:cubicBezTo>
                                      <a:cubicBezTo>
                                        <a:pt x="30873" y="571432"/>
                                        <a:pt x="24962" y="552485"/>
                                        <a:pt x="25469" y="534735"/>
                                      </a:cubicBezTo>
                                      <a:cubicBezTo>
                                        <a:pt x="25852" y="521208"/>
                                        <a:pt x="27403" y="509017"/>
                                        <a:pt x="35295" y="497240"/>
                                      </a:cubicBezTo>
                                      <a:cubicBezTo>
                                        <a:pt x="50880" y="474009"/>
                                        <a:pt x="48884" y="445357"/>
                                        <a:pt x="46013" y="421159"/>
                                      </a:cubicBezTo>
                                      <a:cubicBezTo>
                                        <a:pt x="42481" y="391387"/>
                                        <a:pt x="31933" y="361031"/>
                                        <a:pt x="11327" y="335819"/>
                                      </a:cubicBezTo>
                                      <a:cubicBezTo>
                                        <a:pt x="-6069" y="314553"/>
                                        <a:pt x="-2615" y="286961"/>
                                        <a:pt x="16133" y="265711"/>
                                      </a:cubicBezTo>
                                      <a:cubicBezTo>
                                        <a:pt x="31441" y="248376"/>
                                        <a:pt x="46473" y="230780"/>
                                        <a:pt x="61014" y="212784"/>
                                      </a:cubicBezTo>
                                      <a:cubicBezTo>
                                        <a:pt x="73297" y="197568"/>
                                        <a:pt x="83815" y="181569"/>
                                        <a:pt x="82157" y="160211"/>
                                      </a:cubicBezTo>
                                      <a:cubicBezTo>
                                        <a:pt x="81481" y="151520"/>
                                        <a:pt x="88283" y="144534"/>
                                        <a:pt x="92844" y="137348"/>
                                      </a:cubicBezTo>
                                      <a:cubicBezTo>
                                        <a:pt x="106847" y="115330"/>
                                        <a:pt x="115215" y="91623"/>
                                        <a:pt x="115061" y="65259"/>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37" name="Freeform: Shape 36">
                                  <a:extLst>
                                    <a:ext uri="{FF2B5EF4-FFF2-40B4-BE49-F238E27FC236}">
                                      <a16:creationId xmlns:a16="http://schemas.microsoft.com/office/drawing/2014/main" id="{7E23086B-87D3-3EF5-2492-EC3D578A0EB1}"/>
                                    </a:ext>
                                  </a:extLst>
                                </p:cNvPr>
                                <p:cNvSpPr/>
                                <p:nvPr/>
                              </p:nvSpPr>
                              <p:spPr>
                                <a:xfrm>
                                  <a:off x="3442526" y="2716724"/>
                                  <a:ext cx="469020" cy="485664"/>
                                </a:xfrm>
                                <a:custGeom>
                                  <a:avLst/>
                                  <a:gdLst>
                                    <a:gd name="connsiteX0" fmla="*/ 388799 w 1090409"/>
                                    <a:gd name="connsiteY0" fmla="*/ 1072305 h 1129103"/>
                                    <a:gd name="connsiteX1" fmla="*/ 253035 w 1090409"/>
                                    <a:gd name="connsiteY1" fmla="*/ 1055784 h 1129103"/>
                                    <a:gd name="connsiteX2" fmla="*/ 156287 w 1090409"/>
                                    <a:gd name="connsiteY2" fmla="*/ 1044068 h 1129103"/>
                                    <a:gd name="connsiteX3" fmla="*/ 135651 w 1090409"/>
                                    <a:gd name="connsiteY3" fmla="*/ 1060973 h 1129103"/>
                                    <a:gd name="connsiteX4" fmla="*/ 127559 w 1090409"/>
                                    <a:gd name="connsiteY4" fmla="*/ 1116111 h 1129103"/>
                                    <a:gd name="connsiteX5" fmla="*/ 112681 w 1090409"/>
                                    <a:gd name="connsiteY5" fmla="*/ 1128947 h 1129103"/>
                                    <a:gd name="connsiteX6" fmla="*/ 13338 w 1090409"/>
                                    <a:gd name="connsiteY6" fmla="*/ 1118491 h 1129103"/>
                                    <a:gd name="connsiteX7" fmla="*/ 839 w 1090409"/>
                                    <a:gd name="connsiteY7" fmla="*/ 1092711 h 1129103"/>
                                    <a:gd name="connsiteX8" fmla="*/ 15810 w 1090409"/>
                                    <a:gd name="connsiteY8" fmla="*/ 998235 h 1129103"/>
                                    <a:gd name="connsiteX9" fmla="*/ 56361 w 1090409"/>
                                    <a:gd name="connsiteY9" fmla="*/ 708544 h 1129103"/>
                                    <a:gd name="connsiteX10" fmla="*/ 101549 w 1090409"/>
                                    <a:gd name="connsiteY10" fmla="*/ 384075 h 1129103"/>
                                    <a:gd name="connsiteX11" fmla="*/ 141025 w 1090409"/>
                                    <a:gd name="connsiteY11" fmla="*/ 96579 h 1129103"/>
                                    <a:gd name="connsiteX12" fmla="*/ 151266 w 1090409"/>
                                    <a:gd name="connsiteY12" fmla="*/ 20022 h 1129103"/>
                                    <a:gd name="connsiteX13" fmla="*/ 175726 w 1090409"/>
                                    <a:gd name="connsiteY13" fmla="*/ 414 h 1129103"/>
                                    <a:gd name="connsiteX14" fmla="*/ 342874 w 1090409"/>
                                    <a:gd name="connsiteY14" fmla="*/ 21895 h 1129103"/>
                                    <a:gd name="connsiteX15" fmla="*/ 605526 w 1090409"/>
                                    <a:gd name="connsiteY15" fmla="*/ 52880 h 1129103"/>
                                    <a:gd name="connsiteX16" fmla="*/ 859319 w 1090409"/>
                                    <a:gd name="connsiteY16" fmla="*/ 79090 h 1129103"/>
                                    <a:gd name="connsiteX17" fmla="*/ 992396 w 1090409"/>
                                    <a:gd name="connsiteY17" fmla="*/ 89792 h 1129103"/>
                                    <a:gd name="connsiteX18" fmla="*/ 1071901 w 1090409"/>
                                    <a:gd name="connsiteY18" fmla="*/ 94583 h 1129103"/>
                                    <a:gd name="connsiteX19" fmla="*/ 1089912 w 1090409"/>
                                    <a:gd name="connsiteY19" fmla="*/ 116017 h 1129103"/>
                                    <a:gd name="connsiteX20" fmla="*/ 1075740 w 1090409"/>
                                    <a:gd name="connsiteY20" fmla="*/ 226293 h 1129103"/>
                                    <a:gd name="connsiteX21" fmla="*/ 1062596 w 1090409"/>
                                    <a:gd name="connsiteY21" fmla="*/ 384950 h 1129103"/>
                                    <a:gd name="connsiteX22" fmla="*/ 1035143 w 1090409"/>
                                    <a:gd name="connsiteY22" fmla="*/ 728090 h 1129103"/>
                                    <a:gd name="connsiteX23" fmla="*/ 1015167 w 1090409"/>
                                    <a:gd name="connsiteY23" fmla="*/ 973192 h 1129103"/>
                                    <a:gd name="connsiteX24" fmla="*/ 1006783 w 1090409"/>
                                    <a:gd name="connsiteY24" fmla="*/ 1071169 h 1129103"/>
                                    <a:gd name="connsiteX25" fmla="*/ 989325 w 1090409"/>
                                    <a:gd name="connsiteY25" fmla="*/ 1084358 h 1129103"/>
                                    <a:gd name="connsiteX26" fmla="*/ 707188 w 1090409"/>
                                    <a:gd name="connsiteY26" fmla="*/ 1058317 h 1129103"/>
                                    <a:gd name="connsiteX27" fmla="*/ 432267 w 1090409"/>
                                    <a:gd name="connsiteY27" fmla="*/ 1031263 h 1129103"/>
                                    <a:gd name="connsiteX28" fmla="*/ 405259 w 1090409"/>
                                    <a:gd name="connsiteY28" fmla="*/ 1056075 h 1129103"/>
                                    <a:gd name="connsiteX29" fmla="*/ 388814 w 1090409"/>
                                    <a:gd name="connsiteY29" fmla="*/ 1072274 h 1129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90409" h="1129103">
                                      <a:moveTo>
                                        <a:pt x="388799" y="1072305"/>
                                      </a:moveTo>
                                      <a:cubicBezTo>
                                        <a:pt x="343534" y="1066793"/>
                                        <a:pt x="298285" y="1061296"/>
                                        <a:pt x="253035" y="1055784"/>
                                      </a:cubicBezTo>
                                      <a:cubicBezTo>
                                        <a:pt x="220791" y="1051853"/>
                                        <a:pt x="188562" y="1047692"/>
                                        <a:pt x="156287" y="1044068"/>
                                      </a:cubicBezTo>
                                      <a:cubicBezTo>
                                        <a:pt x="144280" y="1042717"/>
                                        <a:pt x="136050" y="1044698"/>
                                        <a:pt x="135651" y="1060973"/>
                                      </a:cubicBezTo>
                                      <a:cubicBezTo>
                                        <a:pt x="135190" y="1079398"/>
                                        <a:pt x="129586" y="1097640"/>
                                        <a:pt x="127559" y="1116111"/>
                                      </a:cubicBezTo>
                                      <a:cubicBezTo>
                                        <a:pt x="126454" y="1126229"/>
                                        <a:pt x="122293" y="1129945"/>
                                        <a:pt x="112681" y="1128947"/>
                                      </a:cubicBezTo>
                                      <a:cubicBezTo>
                                        <a:pt x="79561" y="1125523"/>
                                        <a:pt x="46365" y="1122729"/>
                                        <a:pt x="13338" y="1118491"/>
                                      </a:cubicBezTo>
                                      <a:cubicBezTo>
                                        <a:pt x="-1786" y="1116541"/>
                                        <a:pt x="-696" y="1103382"/>
                                        <a:pt x="839" y="1092711"/>
                                      </a:cubicBezTo>
                                      <a:cubicBezTo>
                                        <a:pt x="5354" y="1061158"/>
                                        <a:pt x="11326" y="1029804"/>
                                        <a:pt x="15810" y="998235"/>
                                      </a:cubicBezTo>
                                      <a:cubicBezTo>
                                        <a:pt x="29552" y="901702"/>
                                        <a:pt x="42895" y="805123"/>
                                        <a:pt x="56361" y="708544"/>
                                      </a:cubicBezTo>
                                      <a:cubicBezTo>
                                        <a:pt x="71439" y="600387"/>
                                        <a:pt x="86578" y="492246"/>
                                        <a:pt x="101549" y="384075"/>
                                      </a:cubicBezTo>
                                      <a:cubicBezTo>
                                        <a:pt x="114815" y="288248"/>
                                        <a:pt x="127897" y="192406"/>
                                        <a:pt x="141025" y="96579"/>
                                      </a:cubicBezTo>
                                      <a:cubicBezTo>
                                        <a:pt x="144526" y="71075"/>
                                        <a:pt x="148057" y="45571"/>
                                        <a:pt x="151266" y="20022"/>
                                      </a:cubicBezTo>
                                      <a:cubicBezTo>
                                        <a:pt x="153109" y="5297"/>
                                        <a:pt x="159235" y="-1858"/>
                                        <a:pt x="175726" y="414"/>
                                      </a:cubicBezTo>
                                      <a:cubicBezTo>
                                        <a:pt x="231370" y="8091"/>
                                        <a:pt x="287184" y="14540"/>
                                        <a:pt x="342874" y="21895"/>
                                      </a:cubicBezTo>
                                      <a:cubicBezTo>
                                        <a:pt x="430287" y="33441"/>
                                        <a:pt x="517684" y="44758"/>
                                        <a:pt x="605526" y="52880"/>
                                      </a:cubicBezTo>
                                      <a:cubicBezTo>
                                        <a:pt x="690206" y="60711"/>
                                        <a:pt x="774686" y="70737"/>
                                        <a:pt x="859319" y="79090"/>
                                      </a:cubicBezTo>
                                      <a:cubicBezTo>
                                        <a:pt x="903601" y="83466"/>
                                        <a:pt x="948022" y="86445"/>
                                        <a:pt x="992396" y="89792"/>
                                      </a:cubicBezTo>
                                      <a:cubicBezTo>
                                        <a:pt x="1018882" y="91788"/>
                                        <a:pt x="1045384" y="94399"/>
                                        <a:pt x="1071901" y="94583"/>
                                      </a:cubicBezTo>
                                      <a:cubicBezTo>
                                        <a:pt x="1088530" y="94690"/>
                                        <a:pt x="1091862" y="101769"/>
                                        <a:pt x="1089912" y="116017"/>
                                      </a:cubicBezTo>
                                      <a:cubicBezTo>
                                        <a:pt x="1084906" y="152745"/>
                                        <a:pt x="1079363" y="189427"/>
                                        <a:pt x="1075740" y="226293"/>
                                      </a:cubicBezTo>
                                      <a:cubicBezTo>
                                        <a:pt x="1070550" y="279096"/>
                                        <a:pt x="1066834" y="332054"/>
                                        <a:pt x="1062596" y="384950"/>
                                      </a:cubicBezTo>
                                      <a:cubicBezTo>
                                        <a:pt x="1053414" y="499325"/>
                                        <a:pt x="1044340" y="613715"/>
                                        <a:pt x="1035143" y="728090"/>
                                      </a:cubicBezTo>
                                      <a:cubicBezTo>
                                        <a:pt x="1028571" y="809806"/>
                                        <a:pt x="1021907" y="891507"/>
                                        <a:pt x="1015167" y="973192"/>
                                      </a:cubicBezTo>
                                      <a:cubicBezTo>
                                        <a:pt x="1012464" y="1005851"/>
                                        <a:pt x="1008933" y="1038464"/>
                                        <a:pt x="1006783" y="1071169"/>
                                      </a:cubicBezTo>
                                      <a:cubicBezTo>
                                        <a:pt x="1005939" y="1083928"/>
                                        <a:pt x="1001900" y="1085602"/>
                                        <a:pt x="989325" y="1084358"/>
                                      </a:cubicBezTo>
                                      <a:cubicBezTo>
                                        <a:pt x="895341" y="1075023"/>
                                        <a:pt x="801218" y="1067130"/>
                                        <a:pt x="707188" y="1058317"/>
                                      </a:cubicBezTo>
                                      <a:cubicBezTo>
                                        <a:pt x="615507" y="1049719"/>
                                        <a:pt x="523826" y="1041105"/>
                                        <a:pt x="432267" y="1031263"/>
                                      </a:cubicBezTo>
                                      <a:cubicBezTo>
                                        <a:pt x="411063" y="1028990"/>
                                        <a:pt x="402403" y="1040767"/>
                                        <a:pt x="405259" y="1056075"/>
                                      </a:cubicBezTo>
                                      <a:cubicBezTo>
                                        <a:pt x="408729" y="1074746"/>
                                        <a:pt x="400284" y="1072980"/>
                                        <a:pt x="388814" y="1072274"/>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38" name="Freeform: Shape 37">
                                  <a:extLst>
                                    <a:ext uri="{FF2B5EF4-FFF2-40B4-BE49-F238E27FC236}">
                                      <a16:creationId xmlns:a16="http://schemas.microsoft.com/office/drawing/2014/main" id="{66B06F88-26E9-FBC3-8191-4D8D58D77A35}"/>
                                    </a:ext>
                                  </a:extLst>
                                </p:cNvPr>
                                <p:cNvSpPr/>
                                <p:nvPr/>
                              </p:nvSpPr>
                              <p:spPr>
                                <a:xfrm>
                                  <a:off x="3047135" y="2661164"/>
                                  <a:ext cx="455108" cy="533838"/>
                                </a:xfrm>
                                <a:custGeom>
                                  <a:avLst/>
                                  <a:gdLst>
                                    <a:gd name="connsiteX0" fmla="*/ 881009 w 1058066"/>
                                    <a:gd name="connsiteY0" fmla="*/ 1239768 h 1241103"/>
                                    <a:gd name="connsiteX1" fmla="*/ 733391 w 1058066"/>
                                    <a:gd name="connsiteY1" fmla="*/ 1216782 h 1241103"/>
                                    <a:gd name="connsiteX2" fmla="*/ 633204 w 1058066"/>
                                    <a:gd name="connsiteY2" fmla="*/ 1202150 h 1241103"/>
                                    <a:gd name="connsiteX3" fmla="*/ 515113 w 1058066"/>
                                    <a:gd name="connsiteY3" fmla="*/ 1161752 h 1241103"/>
                                    <a:gd name="connsiteX4" fmla="*/ 168411 w 1058066"/>
                                    <a:gd name="connsiteY4" fmla="*/ 957523 h 1241103"/>
                                    <a:gd name="connsiteX5" fmla="*/ 16295 w 1058066"/>
                                    <a:gd name="connsiteY5" fmla="*/ 867132 h 1241103"/>
                                    <a:gd name="connsiteX6" fmla="*/ 1509 w 1058066"/>
                                    <a:gd name="connsiteY6" fmla="*/ 848845 h 1241103"/>
                                    <a:gd name="connsiteX7" fmla="*/ 29146 w 1058066"/>
                                    <a:gd name="connsiteY7" fmla="*/ 822005 h 1241103"/>
                                    <a:gd name="connsiteX8" fmla="*/ 65214 w 1058066"/>
                                    <a:gd name="connsiteY8" fmla="*/ 800878 h 1241103"/>
                                    <a:gd name="connsiteX9" fmla="*/ 50259 w 1058066"/>
                                    <a:gd name="connsiteY9" fmla="*/ 750792 h 1241103"/>
                                    <a:gd name="connsiteX10" fmla="*/ 44578 w 1058066"/>
                                    <a:gd name="connsiteY10" fmla="*/ 736973 h 1241103"/>
                                    <a:gd name="connsiteX11" fmla="*/ 45437 w 1058066"/>
                                    <a:gd name="connsiteY11" fmla="*/ 701780 h 1241103"/>
                                    <a:gd name="connsiteX12" fmla="*/ 60838 w 1058066"/>
                                    <a:gd name="connsiteY12" fmla="*/ 675939 h 1241103"/>
                                    <a:gd name="connsiteX13" fmla="*/ 96353 w 1058066"/>
                                    <a:gd name="connsiteY13" fmla="*/ 615949 h 1241103"/>
                                    <a:gd name="connsiteX14" fmla="*/ 144074 w 1058066"/>
                                    <a:gd name="connsiteY14" fmla="*/ 550969 h 1241103"/>
                                    <a:gd name="connsiteX15" fmla="*/ 172956 w 1058066"/>
                                    <a:gd name="connsiteY15" fmla="*/ 527600 h 1241103"/>
                                    <a:gd name="connsiteX16" fmla="*/ 170960 w 1058066"/>
                                    <a:gd name="connsiteY16" fmla="*/ 509405 h 1241103"/>
                                    <a:gd name="connsiteX17" fmla="*/ 142877 w 1058066"/>
                                    <a:gd name="connsiteY17" fmla="*/ 443934 h 1241103"/>
                                    <a:gd name="connsiteX18" fmla="*/ 128674 w 1058066"/>
                                    <a:gd name="connsiteY18" fmla="*/ 407022 h 1241103"/>
                                    <a:gd name="connsiteX19" fmla="*/ 128965 w 1058066"/>
                                    <a:gd name="connsiteY19" fmla="*/ 363369 h 1241103"/>
                                    <a:gd name="connsiteX20" fmla="*/ 141080 w 1058066"/>
                                    <a:gd name="connsiteY20" fmla="*/ 286643 h 1241103"/>
                                    <a:gd name="connsiteX21" fmla="*/ 149663 w 1058066"/>
                                    <a:gd name="connsiteY21" fmla="*/ 165328 h 1241103"/>
                                    <a:gd name="connsiteX22" fmla="*/ 159644 w 1058066"/>
                                    <a:gd name="connsiteY22" fmla="*/ 154688 h 1241103"/>
                                    <a:gd name="connsiteX23" fmla="*/ 201515 w 1058066"/>
                                    <a:gd name="connsiteY23" fmla="*/ 163332 h 1241103"/>
                                    <a:gd name="connsiteX24" fmla="*/ 233882 w 1058066"/>
                                    <a:gd name="connsiteY24" fmla="*/ 185396 h 1241103"/>
                                    <a:gd name="connsiteX25" fmla="*/ 265420 w 1058066"/>
                                    <a:gd name="connsiteY25" fmla="*/ 141237 h 1241103"/>
                                    <a:gd name="connsiteX26" fmla="*/ 289004 w 1058066"/>
                                    <a:gd name="connsiteY26" fmla="*/ 16882 h 1241103"/>
                                    <a:gd name="connsiteX27" fmla="*/ 311867 w 1058066"/>
                                    <a:gd name="connsiteY27" fmla="*/ 806 h 1241103"/>
                                    <a:gd name="connsiteX28" fmla="*/ 1040418 w 1058066"/>
                                    <a:gd name="connsiteY28" fmla="*/ 121200 h 1241103"/>
                                    <a:gd name="connsiteX29" fmla="*/ 1057538 w 1058066"/>
                                    <a:gd name="connsiteY29" fmla="*/ 143341 h 1241103"/>
                                    <a:gd name="connsiteX30" fmla="*/ 960698 w 1058066"/>
                                    <a:gd name="connsiteY30" fmla="*/ 842473 h 1241103"/>
                                    <a:gd name="connsiteX31" fmla="*/ 910182 w 1058066"/>
                                    <a:gd name="connsiteY31" fmla="*/ 1192752 h 1241103"/>
                                    <a:gd name="connsiteX32" fmla="*/ 907741 w 1058066"/>
                                    <a:gd name="connsiteY32" fmla="*/ 1218318 h 1241103"/>
                                    <a:gd name="connsiteX33" fmla="*/ 880993 w 1058066"/>
                                    <a:gd name="connsiteY33" fmla="*/ 1239783 h 1241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58066" h="1241103">
                                      <a:moveTo>
                                        <a:pt x="881009" y="1239768"/>
                                      </a:moveTo>
                                      <a:cubicBezTo>
                                        <a:pt x="831798" y="1232106"/>
                                        <a:pt x="782602" y="1224398"/>
                                        <a:pt x="733391" y="1216782"/>
                                      </a:cubicBezTo>
                                      <a:cubicBezTo>
                                        <a:pt x="700011" y="1211608"/>
                                        <a:pt x="666753" y="1203670"/>
                                        <a:pt x="633204" y="1202150"/>
                                      </a:cubicBezTo>
                                      <a:cubicBezTo>
                                        <a:pt x="589198" y="1200169"/>
                                        <a:pt x="551856" y="1183571"/>
                                        <a:pt x="515113" y="1161752"/>
                                      </a:cubicBezTo>
                                      <a:cubicBezTo>
                                        <a:pt x="399786" y="1093256"/>
                                        <a:pt x="283999" y="1025559"/>
                                        <a:pt x="168411" y="957523"/>
                                      </a:cubicBezTo>
                                      <a:cubicBezTo>
                                        <a:pt x="117572" y="927597"/>
                                        <a:pt x="66565" y="897963"/>
                                        <a:pt x="16295" y="867132"/>
                                      </a:cubicBezTo>
                                      <a:cubicBezTo>
                                        <a:pt x="10353" y="863477"/>
                                        <a:pt x="-4802" y="861773"/>
                                        <a:pt x="1509" y="848845"/>
                                      </a:cubicBezTo>
                                      <a:cubicBezTo>
                                        <a:pt x="7236" y="837145"/>
                                        <a:pt x="10245" y="819671"/>
                                        <a:pt x="29146" y="822005"/>
                                      </a:cubicBezTo>
                                      <a:cubicBezTo>
                                        <a:pt x="47526" y="824278"/>
                                        <a:pt x="63663" y="817061"/>
                                        <a:pt x="65214" y="800878"/>
                                      </a:cubicBezTo>
                                      <a:cubicBezTo>
                                        <a:pt x="66795" y="784372"/>
                                        <a:pt x="76131" y="760849"/>
                                        <a:pt x="50259" y="750792"/>
                                      </a:cubicBezTo>
                                      <a:cubicBezTo>
                                        <a:pt x="43334" y="748105"/>
                                        <a:pt x="44516" y="742193"/>
                                        <a:pt x="44578" y="736973"/>
                                      </a:cubicBezTo>
                                      <a:cubicBezTo>
                                        <a:pt x="44716" y="725226"/>
                                        <a:pt x="46174" y="713450"/>
                                        <a:pt x="45437" y="701780"/>
                                      </a:cubicBezTo>
                                      <a:cubicBezTo>
                                        <a:pt x="44639" y="689052"/>
                                        <a:pt x="49184" y="680315"/>
                                        <a:pt x="60838" y="675939"/>
                                      </a:cubicBezTo>
                                      <a:cubicBezTo>
                                        <a:pt x="88906" y="665421"/>
                                        <a:pt x="96429" y="641898"/>
                                        <a:pt x="96353" y="615949"/>
                                      </a:cubicBezTo>
                                      <a:cubicBezTo>
                                        <a:pt x="96245" y="581494"/>
                                        <a:pt x="109880" y="559706"/>
                                        <a:pt x="144074" y="550969"/>
                                      </a:cubicBezTo>
                                      <a:cubicBezTo>
                                        <a:pt x="156573" y="547776"/>
                                        <a:pt x="163820" y="536060"/>
                                        <a:pt x="172956" y="527600"/>
                                      </a:cubicBezTo>
                                      <a:cubicBezTo>
                                        <a:pt x="180587" y="520537"/>
                                        <a:pt x="175689" y="514242"/>
                                        <a:pt x="170960" y="509405"/>
                                      </a:cubicBezTo>
                                      <a:cubicBezTo>
                                        <a:pt x="153057" y="491087"/>
                                        <a:pt x="146239" y="468455"/>
                                        <a:pt x="142877" y="443934"/>
                                      </a:cubicBezTo>
                                      <a:cubicBezTo>
                                        <a:pt x="141065" y="430714"/>
                                        <a:pt x="136504" y="417755"/>
                                        <a:pt x="128674" y="407022"/>
                                      </a:cubicBezTo>
                                      <a:cubicBezTo>
                                        <a:pt x="117588" y="391852"/>
                                        <a:pt x="120413" y="377373"/>
                                        <a:pt x="128965" y="363369"/>
                                      </a:cubicBezTo>
                                      <a:cubicBezTo>
                                        <a:pt x="143660" y="339263"/>
                                        <a:pt x="145088" y="313606"/>
                                        <a:pt x="141080" y="286643"/>
                                      </a:cubicBezTo>
                                      <a:cubicBezTo>
                                        <a:pt x="134984" y="245632"/>
                                        <a:pt x="147913" y="205849"/>
                                        <a:pt x="149663" y="165328"/>
                                      </a:cubicBezTo>
                                      <a:cubicBezTo>
                                        <a:pt x="149909" y="159524"/>
                                        <a:pt x="152703" y="154166"/>
                                        <a:pt x="159644" y="154688"/>
                                      </a:cubicBezTo>
                                      <a:cubicBezTo>
                                        <a:pt x="174077" y="155778"/>
                                        <a:pt x="191489" y="150404"/>
                                        <a:pt x="201515" y="163332"/>
                                      </a:cubicBezTo>
                                      <a:cubicBezTo>
                                        <a:pt x="210589" y="175017"/>
                                        <a:pt x="215902" y="193473"/>
                                        <a:pt x="233882" y="185396"/>
                                      </a:cubicBezTo>
                                      <a:cubicBezTo>
                                        <a:pt x="251048" y="177673"/>
                                        <a:pt x="261474" y="160139"/>
                                        <a:pt x="265420" y="141237"/>
                                      </a:cubicBezTo>
                                      <a:cubicBezTo>
                                        <a:pt x="274034" y="99934"/>
                                        <a:pt x="282202" y="58508"/>
                                        <a:pt x="289004" y="16882"/>
                                      </a:cubicBezTo>
                                      <a:cubicBezTo>
                                        <a:pt x="291507" y="1574"/>
                                        <a:pt x="296328" y="-1820"/>
                                        <a:pt x="311867" y="806"/>
                                      </a:cubicBezTo>
                                      <a:cubicBezTo>
                                        <a:pt x="554574" y="41756"/>
                                        <a:pt x="796590" y="87006"/>
                                        <a:pt x="1040418" y="121200"/>
                                      </a:cubicBezTo>
                                      <a:cubicBezTo>
                                        <a:pt x="1053991" y="123104"/>
                                        <a:pt x="1059964" y="126159"/>
                                        <a:pt x="1057538" y="143341"/>
                                      </a:cubicBezTo>
                                      <a:cubicBezTo>
                                        <a:pt x="1024634" y="376298"/>
                                        <a:pt x="993127" y="609454"/>
                                        <a:pt x="960698" y="842473"/>
                                      </a:cubicBezTo>
                                      <a:cubicBezTo>
                                        <a:pt x="944438" y="959320"/>
                                        <a:pt x="926995" y="1075998"/>
                                        <a:pt x="910182" y="1192752"/>
                                      </a:cubicBezTo>
                                      <a:cubicBezTo>
                                        <a:pt x="908969" y="1201213"/>
                                        <a:pt x="908217" y="1209781"/>
                                        <a:pt x="907741" y="1218318"/>
                                      </a:cubicBezTo>
                                      <a:cubicBezTo>
                                        <a:pt x="906773" y="1235607"/>
                                        <a:pt x="899864" y="1244681"/>
                                        <a:pt x="880993" y="1239783"/>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39" name="Freeform: Shape 38">
                                  <a:extLst>
                                    <a:ext uri="{FF2B5EF4-FFF2-40B4-BE49-F238E27FC236}">
                                      <a16:creationId xmlns:a16="http://schemas.microsoft.com/office/drawing/2014/main" id="{A13AA448-8086-863D-DC52-860DA5153969}"/>
                                    </a:ext>
                                  </a:extLst>
                                </p:cNvPr>
                                <p:cNvSpPr/>
                                <p:nvPr/>
                              </p:nvSpPr>
                              <p:spPr>
                                <a:xfrm>
                                  <a:off x="2823836" y="2153487"/>
                                  <a:ext cx="424283" cy="658162"/>
                                </a:xfrm>
                                <a:custGeom>
                                  <a:avLst/>
                                  <a:gdLst>
                                    <a:gd name="connsiteX0" fmla="*/ 638909 w 986402"/>
                                    <a:gd name="connsiteY0" fmla="*/ 1530124 h 1530139"/>
                                    <a:gd name="connsiteX1" fmla="*/ 622848 w 986402"/>
                                    <a:gd name="connsiteY1" fmla="*/ 1512773 h 1530139"/>
                                    <a:gd name="connsiteX2" fmla="*/ 8964 w 986402"/>
                                    <a:gd name="connsiteY2" fmla="*/ 590204 h 1530139"/>
                                    <a:gd name="connsiteX3" fmla="*/ 1548 w 986402"/>
                                    <a:gd name="connsiteY3" fmla="*/ 553123 h 1530139"/>
                                    <a:gd name="connsiteX4" fmla="*/ 140044 w 986402"/>
                                    <a:gd name="connsiteY4" fmla="*/ 17485 h 1530139"/>
                                    <a:gd name="connsiteX5" fmla="*/ 165287 w 986402"/>
                                    <a:gd name="connsiteY5" fmla="*/ 1609 h 1530139"/>
                                    <a:gd name="connsiteX6" fmla="*/ 968015 w 986402"/>
                                    <a:gd name="connsiteY6" fmla="*/ 181639 h 1530139"/>
                                    <a:gd name="connsiteX7" fmla="*/ 985212 w 986402"/>
                                    <a:gd name="connsiteY7" fmla="*/ 208479 h 1530139"/>
                                    <a:gd name="connsiteX8" fmla="*/ 832052 w 986402"/>
                                    <a:gd name="connsiteY8" fmla="*/ 1000198 h 1530139"/>
                                    <a:gd name="connsiteX9" fmla="*/ 771356 w 986402"/>
                                    <a:gd name="connsiteY9" fmla="*/ 1315546 h 1530139"/>
                                    <a:gd name="connsiteX10" fmla="*/ 763157 w 986402"/>
                                    <a:gd name="connsiteY10" fmla="*/ 1334601 h 1530139"/>
                                    <a:gd name="connsiteX11" fmla="*/ 733507 w 986402"/>
                                    <a:gd name="connsiteY11" fmla="*/ 1334524 h 1530139"/>
                                    <a:gd name="connsiteX12" fmla="*/ 714882 w 986402"/>
                                    <a:gd name="connsiteY12" fmla="*/ 1323623 h 1530139"/>
                                    <a:gd name="connsiteX13" fmla="*/ 693878 w 986402"/>
                                    <a:gd name="connsiteY13" fmla="*/ 1321580 h 1530139"/>
                                    <a:gd name="connsiteX14" fmla="*/ 653634 w 986402"/>
                                    <a:gd name="connsiteY14" fmla="*/ 1354623 h 1530139"/>
                                    <a:gd name="connsiteX15" fmla="*/ 647968 w 986402"/>
                                    <a:gd name="connsiteY15" fmla="*/ 1487608 h 1530139"/>
                                    <a:gd name="connsiteX16" fmla="*/ 638924 w 986402"/>
                                    <a:gd name="connsiteY16" fmla="*/ 1530139 h 1530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86402" h="1530139">
                                      <a:moveTo>
                                        <a:pt x="638909" y="1530124"/>
                                      </a:moveTo>
                                      <a:cubicBezTo>
                                        <a:pt x="629328" y="1527253"/>
                                        <a:pt x="627009" y="1519023"/>
                                        <a:pt x="622848" y="1512773"/>
                                      </a:cubicBezTo>
                                      <a:cubicBezTo>
                                        <a:pt x="418220" y="1205255"/>
                                        <a:pt x="213776" y="897599"/>
                                        <a:pt x="8964" y="590204"/>
                                      </a:cubicBezTo>
                                      <a:cubicBezTo>
                                        <a:pt x="964" y="578197"/>
                                        <a:pt x="-2153" y="567326"/>
                                        <a:pt x="1548" y="553123"/>
                                      </a:cubicBezTo>
                                      <a:cubicBezTo>
                                        <a:pt x="48056" y="374659"/>
                                        <a:pt x="94350" y="196149"/>
                                        <a:pt x="140044" y="17485"/>
                                      </a:cubicBezTo>
                                      <a:cubicBezTo>
                                        <a:pt x="143990" y="2085"/>
                                        <a:pt x="148428" y="-2936"/>
                                        <a:pt x="165287" y="1609"/>
                                      </a:cubicBezTo>
                                      <a:cubicBezTo>
                                        <a:pt x="430304" y="72945"/>
                                        <a:pt x="699881" y="124122"/>
                                        <a:pt x="968015" y="181639"/>
                                      </a:cubicBezTo>
                                      <a:cubicBezTo>
                                        <a:pt x="986072" y="185508"/>
                                        <a:pt x="988375" y="192188"/>
                                        <a:pt x="985212" y="208479"/>
                                      </a:cubicBezTo>
                                      <a:cubicBezTo>
                                        <a:pt x="933851" y="472329"/>
                                        <a:pt x="882998" y="736271"/>
                                        <a:pt x="832052" y="1000198"/>
                                      </a:cubicBezTo>
                                      <a:cubicBezTo>
                                        <a:pt x="811753" y="1105298"/>
                                        <a:pt x="791424" y="1210399"/>
                                        <a:pt x="771356" y="1315546"/>
                                      </a:cubicBezTo>
                                      <a:cubicBezTo>
                                        <a:pt x="769989" y="1322732"/>
                                        <a:pt x="767333" y="1328690"/>
                                        <a:pt x="763157" y="1334601"/>
                                      </a:cubicBezTo>
                                      <a:cubicBezTo>
                                        <a:pt x="747342" y="1356972"/>
                                        <a:pt x="747034" y="1357356"/>
                                        <a:pt x="733507" y="1334524"/>
                                      </a:cubicBezTo>
                                      <a:cubicBezTo>
                                        <a:pt x="728855" y="1326678"/>
                                        <a:pt x="723604" y="1323546"/>
                                        <a:pt x="714882" y="1323623"/>
                                      </a:cubicBezTo>
                                      <a:cubicBezTo>
                                        <a:pt x="707881" y="1323684"/>
                                        <a:pt x="700864" y="1322410"/>
                                        <a:pt x="693878" y="1321580"/>
                                      </a:cubicBezTo>
                                      <a:cubicBezTo>
                                        <a:pt x="657288" y="1317312"/>
                                        <a:pt x="656520" y="1317941"/>
                                        <a:pt x="653634" y="1354623"/>
                                      </a:cubicBezTo>
                                      <a:cubicBezTo>
                                        <a:pt x="650148" y="1398859"/>
                                        <a:pt x="639753" y="1442619"/>
                                        <a:pt x="647968" y="1487608"/>
                                      </a:cubicBezTo>
                                      <a:cubicBezTo>
                                        <a:pt x="650547" y="1501718"/>
                                        <a:pt x="647492" y="1517134"/>
                                        <a:pt x="638924" y="1530139"/>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41" name="Freeform: Shape 40">
                                  <a:extLst>
                                    <a:ext uri="{FF2B5EF4-FFF2-40B4-BE49-F238E27FC236}">
                                      <a16:creationId xmlns:a16="http://schemas.microsoft.com/office/drawing/2014/main" id="{4BF1C398-63E8-5ECF-C92C-41ECDE9DB649}"/>
                                    </a:ext>
                                  </a:extLst>
                                </p:cNvPr>
                                <p:cNvSpPr/>
                                <p:nvPr/>
                              </p:nvSpPr>
                              <p:spPr>
                                <a:xfrm>
                                  <a:off x="3510890" y="2372497"/>
                                  <a:ext cx="486916" cy="384037"/>
                                </a:xfrm>
                                <a:custGeom>
                                  <a:avLst/>
                                  <a:gdLst>
                                    <a:gd name="connsiteX0" fmla="*/ 1129431 w 1132015"/>
                                    <a:gd name="connsiteY0" fmla="*/ 145816 h 892834"/>
                                    <a:gd name="connsiteX1" fmla="*/ 1097755 w 1132015"/>
                                    <a:gd name="connsiteY1" fmla="*/ 656288 h 892834"/>
                                    <a:gd name="connsiteX2" fmla="*/ 1086270 w 1132015"/>
                                    <a:gd name="connsiteY2" fmla="*/ 867196 h 892834"/>
                                    <a:gd name="connsiteX3" fmla="*/ 1057987 w 1132015"/>
                                    <a:gd name="connsiteY3" fmla="*/ 892516 h 892834"/>
                                    <a:gd name="connsiteX4" fmla="*/ 625438 w 1132015"/>
                                    <a:gd name="connsiteY4" fmla="*/ 857108 h 892834"/>
                                    <a:gd name="connsiteX5" fmla="*/ 110559 w 1132015"/>
                                    <a:gd name="connsiteY5" fmla="*/ 797779 h 892834"/>
                                    <a:gd name="connsiteX6" fmla="*/ 19722 w 1132015"/>
                                    <a:gd name="connsiteY6" fmla="*/ 786970 h 892834"/>
                                    <a:gd name="connsiteX7" fmla="*/ 514 w 1132015"/>
                                    <a:gd name="connsiteY7" fmla="*/ 763032 h 892834"/>
                                    <a:gd name="connsiteX8" fmla="*/ 25864 w 1132015"/>
                                    <a:gd name="connsiteY8" fmla="*/ 577167 h 892834"/>
                                    <a:gd name="connsiteX9" fmla="*/ 76057 w 1132015"/>
                                    <a:gd name="connsiteY9" fmla="*/ 210197 h 892834"/>
                                    <a:gd name="connsiteX10" fmla="*/ 103557 w 1132015"/>
                                    <a:gd name="connsiteY10" fmla="*/ 12816 h 892834"/>
                                    <a:gd name="connsiteX11" fmla="*/ 119495 w 1132015"/>
                                    <a:gd name="connsiteY11" fmla="*/ 364 h 892834"/>
                                    <a:gd name="connsiteX12" fmla="*/ 466382 w 1132015"/>
                                    <a:gd name="connsiteY12" fmla="*/ 42481 h 892834"/>
                                    <a:gd name="connsiteX13" fmla="*/ 762737 w 1132015"/>
                                    <a:gd name="connsiteY13" fmla="*/ 72330 h 892834"/>
                                    <a:gd name="connsiteX14" fmla="*/ 1118191 w 1132015"/>
                                    <a:gd name="connsiteY14" fmla="*/ 100351 h 892834"/>
                                    <a:gd name="connsiteX15" fmla="*/ 1131212 w 1132015"/>
                                    <a:gd name="connsiteY15" fmla="*/ 115399 h 892834"/>
                                    <a:gd name="connsiteX16" fmla="*/ 1129139 w 1132015"/>
                                    <a:gd name="connsiteY16" fmla="*/ 145800 h 892834"/>
                                    <a:gd name="connsiteX17" fmla="*/ 1129415 w 1132015"/>
                                    <a:gd name="connsiteY17" fmla="*/ 145816 h 892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32015" h="892834">
                                      <a:moveTo>
                                        <a:pt x="1129431" y="145816"/>
                                      </a:moveTo>
                                      <a:cubicBezTo>
                                        <a:pt x="1118852" y="315973"/>
                                        <a:pt x="1108134" y="486115"/>
                                        <a:pt x="1097755" y="656288"/>
                                      </a:cubicBezTo>
                                      <a:cubicBezTo>
                                        <a:pt x="1093471" y="726565"/>
                                        <a:pt x="1089586" y="796873"/>
                                        <a:pt x="1086270" y="867196"/>
                                      </a:cubicBezTo>
                                      <a:cubicBezTo>
                                        <a:pt x="1085364" y="886589"/>
                                        <a:pt x="1082262" y="894588"/>
                                        <a:pt x="1057987" y="892516"/>
                                      </a:cubicBezTo>
                                      <a:cubicBezTo>
                                        <a:pt x="913855" y="880217"/>
                                        <a:pt x="769370" y="871956"/>
                                        <a:pt x="625438" y="857108"/>
                                      </a:cubicBezTo>
                                      <a:cubicBezTo>
                                        <a:pt x="453576" y="839389"/>
                                        <a:pt x="281545" y="823175"/>
                                        <a:pt x="110559" y="797779"/>
                                      </a:cubicBezTo>
                                      <a:cubicBezTo>
                                        <a:pt x="80403" y="793296"/>
                                        <a:pt x="50078" y="789749"/>
                                        <a:pt x="19722" y="786970"/>
                                      </a:cubicBezTo>
                                      <a:cubicBezTo>
                                        <a:pt x="3754" y="785511"/>
                                        <a:pt x="-1835" y="779277"/>
                                        <a:pt x="514" y="763032"/>
                                      </a:cubicBezTo>
                                      <a:cubicBezTo>
                                        <a:pt x="9511" y="701154"/>
                                        <a:pt x="18801" y="639291"/>
                                        <a:pt x="25864" y="577167"/>
                                      </a:cubicBezTo>
                                      <a:cubicBezTo>
                                        <a:pt x="39821" y="454439"/>
                                        <a:pt x="59475" y="332541"/>
                                        <a:pt x="76057" y="210197"/>
                                      </a:cubicBezTo>
                                      <a:cubicBezTo>
                                        <a:pt x="84978" y="144373"/>
                                        <a:pt x="94805" y="78656"/>
                                        <a:pt x="103557" y="12816"/>
                                      </a:cubicBezTo>
                                      <a:cubicBezTo>
                                        <a:pt x="105016" y="1838"/>
                                        <a:pt x="107657" y="-1141"/>
                                        <a:pt x="119495" y="364"/>
                                      </a:cubicBezTo>
                                      <a:cubicBezTo>
                                        <a:pt x="235052" y="14935"/>
                                        <a:pt x="350640" y="29475"/>
                                        <a:pt x="466382" y="42481"/>
                                      </a:cubicBezTo>
                                      <a:cubicBezTo>
                                        <a:pt x="565049" y="53567"/>
                                        <a:pt x="663839" y="63639"/>
                                        <a:pt x="762737" y="72330"/>
                                      </a:cubicBezTo>
                                      <a:cubicBezTo>
                                        <a:pt x="881135" y="82740"/>
                                        <a:pt x="999686" y="91292"/>
                                        <a:pt x="1118191" y="100351"/>
                                      </a:cubicBezTo>
                                      <a:cubicBezTo>
                                        <a:pt x="1128540" y="101150"/>
                                        <a:pt x="1134222" y="102716"/>
                                        <a:pt x="1131212" y="115399"/>
                                      </a:cubicBezTo>
                                      <a:cubicBezTo>
                                        <a:pt x="1128893" y="125149"/>
                                        <a:pt x="1129707" y="135636"/>
                                        <a:pt x="1129139" y="145800"/>
                                      </a:cubicBezTo>
                                      <a:cubicBezTo>
                                        <a:pt x="1129231" y="145800"/>
                                        <a:pt x="1129323" y="145800"/>
                                        <a:pt x="1129415" y="145816"/>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43" name="Freeform: Shape 42">
                                  <a:extLst>
                                    <a:ext uri="{FF2B5EF4-FFF2-40B4-BE49-F238E27FC236}">
                                      <a16:creationId xmlns:a16="http://schemas.microsoft.com/office/drawing/2014/main" id="{56B74F10-FA5E-897E-B3E7-B1C2CD39ECEE}"/>
                                    </a:ext>
                                  </a:extLst>
                                </p:cNvPr>
                                <p:cNvSpPr/>
                                <p:nvPr/>
                              </p:nvSpPr>
                              <p:spPr>
                                <a:xfrm>
                                  <a:off x="3175540" y="2236277"/>
                                  <a:ext cx="373870" cy="470936"/>
                                </a:xfrm>
                                <a:custGeom>
                                  <a:avLst/>
                                  <a:gdLst>
                                    <a:gd name="connsiteX0" fmla="*/ 741817 w 869199"/>
                                    <a:gd name="connsiteY0" fmla="*/ 1094757 h 1094863"/>
                                    <a:gd name="connsiteX1" fmla="*/ 571321 w 869199"/>
                                    <a:gd name="connsiteY1" fmla="*/ 1069315 h 1094863"/>
                                    <a:gd name="connsiteX2" fmla="*/ 107403 w 869199"/>
                                    <a:gd name="connsiteY2" fmla="*/ 990808 h 1094863"/>
                                    <a:gd name="connsiteX3" fmla="*/ 19653 w 869199"/>
                                    <a:gd name="connsiteY3" fmla="*/ 976252 h 1094863"/>
                                    <a:gd name="connsiteX4" fmla="*/ 951 w 869199"/>
                                    <a:gd name="connsiteY4" fmla="*/ 949351 h 1094863"/>
                                    <a:gd name="connsiteX5" fmla="*/ 92510 w 869199"/>
                                    <a:gd name="connsiteY5" fmla="*/ 480627 h 1094863"/>
                                    <a:gd name="connsiteX6" fmla="*/ 178863 w 869199"/>
                                    <a:gd name="connsiteY6" fmla="*/ 29929 h 1094863"/>
                                    <a:gd name="connsiteX7" fmla="*/ 216727 w 869199"/>
                                    <a:gd name="connsiteY7" fmla="*/ 2875 h 1094863"/>
                                    <a:gd name="connsiteX8" fmla="*/ 583589 w 869199"/>
                                    <a:gd name="connsiteY8" fmla="*/ 65459 h 1094863"/>
                                    <a:gd name="connsiteX9" fmla="*/ 603397 w 869199"/>
                                    <a:gd name="connsiteY9" fmla="*/ 91808 h 1094863"/>
                                    <a:gd name="connsiteX10" fmla="*/ 577171 w 869199"/>
                                    <a:gd name="connsiteY10" fmla="*/ 253535 h 1094863"/>
                                    <a:gd name="connsiteX11" fmla="*/ 590130 w 869199"/>
                                    <a:gd name="connsiteY11" fmla="*/ 271884 h 1094863"/>
                                    <a:gd name="connsiteX12" fmla="*/ 849604 w 869199"/>
                                    <a:gd name="connsiteY12" fmla="*/ 309425 h 1094863"/>
                                    <a:gd name="connsiteX13" fmla="*/ 868506 w 869199"/>
                                    <a:gd name="connsiteY13" fmla="*/ 335804 h 1094863"/>
                                    <a:gd name="connsiteX14" fmla="*/ 822765 w 869199"/>
                                    <a:gd name="connsiteY14" fmla="*/ 657970 h 1094863"/>
                                    <a:gd name="connsiteX15" fmla="*/ 796217 w 869199"/>
                                    <a:gd name="connsiteY15" fmla="*/ 843329 h 1094863"/>
                                    <a:gd name="connsiteX16" fmla="*/ 766445 w 869199"/>
                                    <a:gd name="connsiteY16" fmla="*/ 1075487 h 1094863"/>
                                    <a:gd name="connsiteX17" fmla="*/ 741817 w 869199"/>
                                    <a:gd name="connsiteY17" fmla="*/ 1094757 h 1094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69199" h="1094863">
                                      <a:moveTo>
                                        <a:pt x="741817" y="1094757"/>
                                      </a:moveTo>
                                      <a:cubicBezTo>
                                        <a:pt x="687078" y="1086650"/>
                                        <a:pt x="629054" y="1078927"/>
                                        <a:pt x="571321" y="1069315"/>
                                      </a:cubicBezTo>
                                      <a:cubicBezTo>
                                        <a:pt x="416610" y="1043565"/>
                                        <a:pt x="262038" y="1017017"/>
                                        <a:pt x="107403" y="990808"/>
                                      </a:cubicBezTo>
                                      <a:cubicBezTo>
                                        <a:pt x="78169" y="985848"/>
                                        <a:pt x="48980" y="980520"/>
                                        <a:pt x="19653" y="976252"/>
                                      </a:cubicBezTo>
                                      <a:cubicBezTo>
                                        <a:pt x="2917" y="973810"/>
                                        <a:pt x="-2396" y="966302"/>
                                        <a:pt x="951" y="949351"/>
                                      </a:cubicBezTo>
                                      <a:cubicBezTo>
                                        <a:pt x="31783" y="793166"/>
                                        <a:pt x="62292" y="636919"/>
                                        <a:pt x="92510" y="480627"/>
                                      </a:cubicBezTo>
                                      <a:cubicBezTo>
                                        <a:pt x="121545" y="330445"/>
                                        <a:pt x="150227" y="180187"/>
                                        <a:pt x="178863" y="29929"/>
                                      </a:cubicBezTo>
                                      <a:cubicBezTo>
                                        <a:pt x="185189" y="-3267"/>
                                        <a:pt x="184682" y="-2668"/>
                                        <a:pt x="216727" y="2875"/>
                                      </a:cubicBezTo>
                                      <a:cubicBezTo>
                                        <a:pt x="338963" y="24002"/>
                                        <a:pt x="460509" y="49276"/>
                                        <a:pt x="583589" y="65459"/>
                                      </a:cubicBezTo>
                                      <a:cubicBezTo>
                                        <a:pt x="599374" y="67532"/>
                                        <a:pt x="607711" y="70603"/>
                                        <a:pt x="603397" y="91808"/>
                                      </a:cubicBezTo>
                                      <a:cubicBezTo>
                                        <a:pt x="592510" y="145271"/>
                                        <a:pt x="586399" y="199703"/>
                                        <a:pt x="577171" y="253535"/>
                                      </a:cubicBezTo>
                                      <a:cubicBezTo>
                                        <a:pt x="574991" y="266249"/>
                                        <a:pt x="578016" y="270164"/>
                                        <a:pt x="590130" y="271884"/>
                                      </a:cubicBezTo>
                                      <a:cubicBezTo>
                                        <a:pt x="676652" y="284213"/>
                                        <a:pt x="763052" y="297403"/>
                                        <a:pt x="849604" y="309425"/>
                                      </a:cubicBezTo>
                                      <a:cubicBezTo>
                                        <a:pt x="867124" y="311867"/>
                                        <a:pt x="871024" y="318745"/>
                                        <a:pt x="868506" y="335804"/>
                                      </a:cubicBezTo>
                                      <a:cubicBezTo>
                                        <a:pt x="852706" y="443116"/>
                                        <a:pt x="838058" y="550597"/>
                                        <a:pt x="822765" y="657970"/>
                                      </a:cubicBezTo>
                                      <a:cubicBezTo>
                                        <a:pt x="813967" y="719772"/>
                                        <a:pt x="802036" y="781251"/>
                                        <a:pt x="796217" y="843329"/>
                                      </a:cubicBezTo>
                                      <a:cubicBezTo>
                                        <a:pt x="788924" y="921129"/>
                                        <a:pt x="775197" y="997963"/>
                                        <a:pt x="766445" y="1075487"/>
                                      </a:cubicBezTo>
                                      <a:cubicBezTo>
                                        <a:pt x="764311" y="1094373"/>
                                        <a:pt x="763267" y="1095310"/>
                                        <a:pt x="741817" y="1094757"/>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44" name="Freeform: Shape 43">
                                  <a:extLst>
                                    <a:ext uri="{FF2B5EF4-FFF2-40B4-BE49-F238E27FC236}">
                                      <a16:creationId xmlns:a16="http://schemas.microsoft.com/office/drawing/2014/main" id="{1B8AEA3B-98C4-D630-15F7-F306FF604F48}"/>
                                    </a:ext>
                                  </a:extLst>
                                </p:cNvPr>
                                <p:cNvSpPr/>
                                <p:nvPr/>
                              </p:nvSpPr>
                              <p:spPr>
                                <a:xfrm>
                                  <a:off x="3983939" y="2503439"/>
                                  <a:ext cx="497740" cy="266219"/>
                                </a:xfrm>
                                <a:custGeom>
                                  <a:avLst/>
                                  <a:gdLst>
                                    <a:gd name="connsiteX0" fmla="*/ 495 w 1157179"/>
                                    <a:gd name="connsiteY0" fmla="*/ 550905 h 618923"/>
                                    <a:gd name="connsiteX1" fmla="*/ 23389 w 1157179"/>
                                    <a:gd name="connsiteY1" fmla="*/ 195450 h 618923"/>
                                    <a:gd name="connsiteX2" fmla="*/ 33047 w 1157179"/>
                                    <a:gd name="connsiteY2" fmla="*/ 22268 h 618923"/>
                                    <a:gd name="connsiteX3" fmla="*/ 56693 w 1157179"/>
                                    <a:gd name="connsiteY3" fmla="*/ 864 h 618923"/>
                                    <a:gd name="connsiteX4" fmla="*/ 131683 w 1157179"/>
                                    <a:gd name="connsiteY4" fmla="*/ 3029 h 618923"/>
                                    <a:gd name="connsiteX5" fmla="*/ 378045 w 1157179"/>
                                    <a:gd name="connsiteY5" fmla="*/ 8725 h 618923"/>
                                    <a:gd name="connsiteX6" fmla="*/ 718099 w 1157179"/>
                                    <a:gd name="connsiteY6" fmla="*/ 18291 h 618923"/>
                                    <a:gd name="connsiteX7" fmla="*/ 1029947 w 1157179"/>
                                    <a:gd name="connsiteY7" fmla="*/ 26782 h 618923"/>
                                    <a:gd name="connsiteX8" fmla="*/ 1055880 w 1157179"/>
                                    <a:gd name="connsiteY8" fmla="*/ 38712 h 618923"/>
                                    <a:gd name="connsiteX9" fmla="*/ 1089276 w 1157179"/>
                                    <a:gd name="connsiteY9" fmla="*/ 53637 h 618923"/>
                                    <a:gd name="connsiteX10" fmla="*/ 1096431 w 1157179"/>
                                    <a:gd name="connsiteY10" fmla="*/ 71939 h 618923"/>
                                    <a:gd name="connsiteX11" fmla="*/ 1097521 w 1157179"/>
                                    <a:gd name="connsiteY11" fmla="*/ 144903 h 618923"/>
                                    <a:gd name="connsiteX12" fmla="*/ 1145335 w 1157179"/>
                                    <a:gd name="connsiteY12" fmla="*/ 193976 h 618923"/>
                                    <a:gd name="connsiteX13" fmla="*/ 1151953 w 1157179"/>
                                    <a:gd name="connsiteY13" fmla="*/ 216639 h 618923"/>
                                    <a:gd name="connsiteX14" fmla="*/ 1153519 w 1157179"/>
                                    <a:gd name="connsiteY14" fmla="*/ 449243 h 618923"/>
                                    <a:gd name="connsiteX15" fmla="*/ 1157127 w 1157179"/>
                                    <a:gd name="connsiteY15" fmla="*/ 599286 h 618923"/>
                                    <a:gd name="connsiteX16" fmla="*/ 1137167 w 1157179"/>
                                    <a:gd name="connsiteY16" fmla="*/ 618802 h 618923"/>
                                    <a:gd name="connsiteX17" fmla="*/ 799185 w 1157179"/>
                                    <a:gd name="connsiteY17" fmla="*/ 613228 h 618923"/>
                                    <a:gd name="connsiteX18" fmla="*/ 522238 w 1157179"/>
                                    <a:gd name="connsiteY18" fmla="*/ 609313 h 618923"/>
                                    <a:gd name="connsiteX19" fmla="*/ 266464 w 1157179"/>
                                    <a:gd name="connsiteY19" fmla="*/ 604246 h 618923"/>
                                    <a:gd name="connsiteX20" fmla="*/ 18368 w 1157179"/>
                                    <a:gd name="connsiteY20" fmla="*/ 591578 h 618923"/>
                                    <a:gd name="connsiteX21" fmla="*/ 357 w 1157179"/>
                                    <a:gd name="connsiteY21" fmla="*/ 572078 h 618923"/>
                                    <a:gd name="connsiteX22" fmla="*/ 511 w 1157179"/>
                                    <a:gd name="connsiteY22" fmla="*/ 550950 h 61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57179" h="618923">
                                      <a:moveTo>
                                        <a:pt x="495" y="550905"/>
                                      </a:moveTo>
                                      <a:cubicBezTo>
                                        <a:pt x="8142" y="432415"/>
                                        <a:pt x="15927" y="313940"/>
                                        <a:pt x="23389" y="195450"/>
                                      </a:cubicBezTo>
                                      <a:cubicBezTo>
                                        <a:pt x="27028" y="137748"/>
                                        <a:pt x="30682" y="80031"/>
                                        <a:pt x="33047" y="22268"/>
                                      </a:cubicBezTo>
                                      <a:cubicBezTo>
                                        <a:pt x="33753" y="4979"/>
                                        <a:pt x="35365" y="-2729"/>
                                        <a:pt x="56693" y="864"/>
                                      </a:cubicBezTo>
                                      <a:cubicBezTo>
                                        <a:pt x="81121" y="4979"/>
                                        <a:pt x="106641" y="2491"/>
                                        <a:pt x="131683" y="3029"/>
                                      </a:cubicBezTo>
                                      <a:cubicBezTo>
                                        <a:pt x="213799" y="4795"/>
                                        <a:pt x="295976" y="5516"/>
                                        <a:pt x="378045" y="8725"/>
                                      </a:cubicBezTo>
                                      <a:cubicBezTo>
                                        <a:pt x="491376" y="13163"/>
                                        <a:pt x="604737" y="15190"/>
                                        <a:pt x="718099" y="18291"/>
                                      </a:cubicBezTo>
                                      <a:cubicBezTo>
                                        <a:pt x="822048" y="21132"/>
                                        <a:pt x="925936" y="26153"/>
                                        <a:pt x="1029947" y="26782"/>
                                      </a:cubicBezTo>
                                      <a:cubicBezTo>
                                        <a:pt x="1040603" y="26843"/>
                                        <a:pt x="1049508" y="28302"/>
                                        <a:pt x="1055880" y="38712"/>
                                      </a:cubicBezTo>
                                      <a:cubicBezTo>
                                        <a:pt x="1063205" y="50674"/>
                                        <a:pt x="1077668" y="50075"/>
                                        <a:pt x="1089276" y="53637"/>
                                      </a:cubicBezTo>
                                      <a:cubicBezTo>
                                        <a:pt x="1101038" y="57245"/>
                                        <a:pt x="1103525" y="62865"/>
                                        <a:pt x="1096431" y="71939"/>
                                      </a:cubicBezTo>
                                      <a:cubicBezTo>
                                        <a:pt x="1077024" y="96721"/>
                                        <a:pt x="1070390" y="118647"/>
                                        <a:pt x="1097521" y="144903"/>
                                      </a:cubicBezTo>
                                      <a:cubicBezTo>
                                        <a:pt x="1113690" y="160534"/>
                                        <a:pt x="1114657" y="190214"/>
                                        <a:pt x="1145335" y="193976"/>
                                      </a:cubicBezTo>
                                      <a:cubicBezTo>
                                        <a:pt x="1155454" y="195220"/>
                                        <a:pt x="1151876" y="208471"/>
                                        <a:pt x="1151953" y="216639"/>
                                      </a:cubicBezTo>
                                      <a:cubicBezTo>
                                        <a:pt x="1152598" y="294164"/>
                                        <a:pt x="1152659" y="371703"/>
                                        <a:pt x="1153519" y="449243"/>
                                      </a:cubicBezTo>
                                      <a:cubicBezTo>
                                        <a:pt x="1154072" y="499268"/>
                                        <a:pt x="1155070" y="549308"/>
                                        <a:pt x="1157127" y="599286"/>
                                      </a:cubicBezTo>
                                      <a:cubicBezTo>
                                        <a:pt x="1157787" y="615316"/>
                                        <a:pt x="1152260" y="619754"/>
                                        <a:pt x="1137167" y="618802"/>
                                      </a:cubicBezTo>
                                      <a:cubicBezTo>
                                        <a:pt x="1024588" y="611677"/>
                                        <a:pt x="911733" y="617850"/>
                                        <a:pt x="799185" y="613228"/>
                                      </a:cubicBezTo>
                                      <a:cubicBezTo>
                                        <a:pt x="706829" y="609420"/>
                                        <a:pt x="614533" y="611309"/>
                                        <a:pt x="522238" y="609313"/>
                                      </a:cubicBezTo>
                                      <a:cubicBezTo>
                                        <a:pt x="436975" y="607470"/>
                                        <a:pt x="351666" y="607271"/>
                                        <a:pt x="266464" y="604246"/>
                                      </a:cubicBezTo>
                                      <a:cubicBezTo>
                                        <a:pt x="183720" y="601313"/>
                                        <a:pt x="101082" y="595371"/>
                                        <a:pt x="18368" y="591578"/>
                                      </a:cubicBezTo>
                                      <a:cubicBezTo>
                                        <a:pt x="4012" y="590918"/>
                                        <a:pt x="-1531" y="586358"/>
                                        <a:pt x="357" y="572078"/>
                                      </a:cubicBezTo>
                                      <a:cubicBezTo>
                                        <a:pt x="1279" y="565153"/>
                                        <a:pt x="511" y="558014"/>
                                        <a:pt x="511" y="550950"/>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46" name="Freeform: Shape 45">
                                  <a:extLst>
                                    <a:ext uri="{FF2B5EF4-FFF2-40B4-BE49-F238E27FC236}">
                                      <a16:creationId xmlns:a16="http://schemas.microsoft.com/office/drawing/2014/main" id="{5C591BF5-3BDF-2747-5DC5-DCDD5AEA9A55}"/>
                                    </a:ext>
                                  </a:extLst>
                                </p:cNvPr>
                                <p:cNvSpPr/>
                                <p:nvPr/>
                              </p:nvSpPr>
                              <p:spPr>
                                <a:xfrm>
                                  <a:off x="3877038" y="2235202"/>
                                  <a:ext cx="553216" cy="273674"/>
                                </a:xfrm>
                                <a:custGeom>
                                  <a:avLst/>
                                  <a:gdLst>
                                    <a:gd name="connsiteX0" fmla="*/ 1286154 w 1286153"/>
                                    <a:gd name="connsiteY0" fmla="*/ 635902 h 636255"/>
                                    <a:gd name="connsiteX1" fmla="*/ 1212576 w 1286153"/>
                                    <a:gd name="connsiteY1" fmla="*/ 635748 h 636255"/>
                                    <a:gd name="connsiteX2" fmla="*/ 875071 w 1286153"/>
                                    <a:gd name="connsiteY2" fmla="*/ 626090 h 636255"/>
                                    <a:gd name="connsiteX3" fmla="*/ 525835 w 1286153"/>
                                    <a:gd name="connsiteY3" fmla="*/ 616171 h 636255"/>
                                    <a:gd name="connsiteX4" fmla="*/ 305637 w 1286153"/>
                                    <a:gd name="connsiteY4" fmla="*/ 609553 h 636255"/>
                                    <a:gd name="connsiteX5" fmla="*/ 285262 w 1286153"/>
                                    <a:gd name="connsiteY5" fmla="*/ 585232 h 636255"/>
                                    <a:gd name="connsiteX6" fmla="*/ 296179 w 1286153"/>
                                    <a:gd name="connsiteY6" fmla="*/ 428709 h 636255"/>
                                    <a:gd name="connsiteX7" fmla="*/ 274652 w 1286153"/>
                                    <a:gd name="connsiteY7" fmla="*/ 405432 h 636255"/>
                                    <a:gd name="connsiteX8" fmla="*/ 15316 w 1286153"/>
                                    <a:gd name="connsiteY8" fmla="*/ 387237 h 636255"/>
                                    <a:gd name="connsiteX9" fmla="*/ 253 w 1286153"/>
                                    <a:gd name="connsiteY9" fmla="*/ 367368 h 636255"/>
                                    <a:gd name="connsiteX10" fmla="*/ 15424 w 1286153"/>
                                    <a:gd name="connsiteY10" fmla="*/ 180628 h 636255"/>
                                    <a:gd name="connsiteX11" fmla="*/ 28398 w 1286153"/>
                                    <a:gd name="connsiteY11" fmla="*/ 29019 h 636255"/>
                                    <a:gd name="connsiteX12" fmla="*/ 58554 w 1286153"/>
                                    <a:gd name="connsiteY12" fmla="*/ 229 h 636255"/>
                                    <a:gd name="connsiteX13" fmla="*/ 439482 w 1286153"/>
                                    <a:gd name="connsiteY13" fmla="*/ 26086 h 636255"/>
                                    <a:gd name="connsiteX14" fmla="*/ 647856 w 1286153"/>
                                    <a:gd name="connsiteY14" fmla="*/ 35191 h 636255"/>
                                    <a:gd name="connsiteX15" fmla="*/ 813945 w 1286153"/>
                                    <a:gd name="connsiteY15" fmla="*/ 43790 h 636255"/>
                                    <a:gd name="connsiteX16" fmla="*/ 825199 w 1286153"/>
                                    <a:gd name="connsiteY16" fmla="*/ 45909 h 636255"/>
                                    <a:gd name="connsiteX17" fmla="*/ 888091 w 1286153"/>
                                    <a:gd name="connsiteY17" fmla="*/ 81669 h 636255"/>
                                    <a:gd name="connsiteX18" fmla="*/ 925679 w 1286153"/>
                                    <a:gd name="connsiteY18" fmla="*/ 78322 h 636255"/>
                                    <a:gd name="connsiteX19" fmla="*/ 931083 w 1286153"/>
                                    <a:gd name="connsiteY19" fmla="*/ 74391 h 636255"/>
                                    <a:gd name="connsiteX20" fmla="*/ 1029889 w 1286153"/>
                                    <a:gd name="connsiteY20" fmla="*/ 86398 h 636255"/>
                                    <a:gd name="connsiteX21" fmla="*/ 1096159 w 1286153"/>
                                    <a:gd name="connsiteY21" fmla="*/ 139540 h 636255"/>
                                    <a:gd name="connsiteX22" fmla="*/ 1102822 w 1286153"/>
                                    <a:gd name="connsiteY22" fmla="*/ 145359 h 636255"/>
                                    <a:gd name="connsiteX23" fmla="*/ 1132257 w 1286153"/>
                                    <a:gd name="connsiteY23" fmla="*/ 180628 h 636255"/>
                                    <a:gd name="connsiteX24" fmla="*/ 1166743 w 1286153"/>
                                    <a:gd name="connsiteY24" fmla="*/ 252349 h 636255"/>
                                    <a:gd name="connsiteX25" fmla="*/ 1173790 w 1286153"/>
                                    <a:gd name="connsiteY25" fmla="*/ 291917 h 636255"/>
                                    <a:gd name="connsiteX26" fmla="*/ 1191095 w 1286153"/>
                                    <a:gd name="connsiteY26" fmla="*/ 350878 h 636255"/>
                                    <a:gd name="connsiteX27" fmla="*/ 1198726 w 1286153"/>
                                    <a:gd name="connsiteY27" fmla="*/ 373710 h 636255"/>
                                    <a:gd name="connsiteX28" fmla="*/ 1208184 w 1286153"/>
                                    <a:gd name="connsiteY28" fmla="*/ 435573 h 636255"/>
                                    <a:gd name="connsiteX29" fmla="*/ 1206250 w 1286153"/>
                                    <a:gd name="connsiteY29" fmla="*/ 483617 h 636255"/>
                                    <a:gd name="connsiteX30" fmla="*/ 1213205 w 1286153"/>
                                    <a:gd name="connsiteY30" fmla="*/ 516337 h 636255"/>
                                    <a:gd name="connsiteX31" fmla="*/ 1286154 w 1286153"/>
                                    <a:gd name="connsiteY31" fmla="*/ 635917 h 636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86153" h="636255">
                                      <a:moveTo>
                                        <a:pt x="1286154" y="635902"/>
                                      </a:moveTo>
                                      <a:cubicBezTo>
                                        <a:pt x="1257242" y="635902"/>
                                        <a:pt x="1234870" y="636792"/>
                                        <a:pt x="1212576" y="635748"/>
                                      </a:cubicBezTo>
                                      <a:cubicBezTo>
                                        <a:pt x="1100120" y="630528"/>
                                        <a:pt x="987572" y="629314"/>
                                        <a:pt x="875071" y="626090"/>
                                      </a:cubicBezTo>
                                      <a:cubicBezTo>
                                        <a:pt x="758653" y="622743"/>
                                        <a:pt x="642175" y="620670"/>
                                        <a:pt x="525835" y="616171"/>
                                      </a:cubicBezTo>
                                      <a:cubicBezTo>
                                        <a:pt x="452456" y="613331"/>
                                        <a:pt x="378955" y="615296"/>
                                        <a:pt x="305637" y="609553"/>
                                      </a:cubicBezTo>
                                      <a:cubicBezTo>
                                        <a:pt x="287304" y="608126"/>
                                        <a:pt x="283112" y="604947"/>
                                        <a:pt x="285262" y="585232"/>
                                      </a:cubicBezTo>
                                      <a:cubicBezTo>
                                        <a:pt x="290928" y="533288"/>
                                        <a:pt x="292141" y="480868"/>
                                        <a:pt x="296179" y="428709"/>
                                      </a:cubicBezTo>
                                      <a:cubicBezTo>
                                        <a:pt x="297515" y="411466"/>
                                        <a:pt x="292509" y="406491"/>
                                        <a:pt x="274652" y="405432"/>
                                      </a:cubicBezTo>
                                      <a:cubicBezTo>
                                        <a:pt x="188161" y="400288"/>
                                        <a:pt x="101792" y="392903"/>
                                        <a:pt x="15316" y="387237"/>
                                      </a:cubicBezTo>
                                      <a:cubicBezTo>
                                        <a:pt x="207" y="386254"/>
                                        <a:pt x="-668" y="378654"/>
                                        <a:pt x="253" y="367368"/>
                                      </a:cubicBezTo>
                                      <a:cubicBezTo>
                                        <a:pt x="5367" y="305122"/>
                                        <a:pt x="10234" y="242875"/>
                                        <a:pt x="15424" y="180628"/>
                                      </a:cubicBezTo>
                                      <a:cubicBezTo>
                                        <a:pt x="19646" y="130082"/>
                                        <a:pt x="24606" y="79596"/>
                                        <a:pt x="28398" y="29019"/>
                                      </a:cubicBezTo>
                                      <a:cubicBezTo>
                                        <a:pt x="29872" y="9381"/>
                                        <a:pt x="31085" y="-1767"/>
                                        <a:pt x="58554" y="229"/>
                                      </a:cubicBezTo>
                                      <a:cubicBezTo>
                                        <a:pt x="185474" y="9473"/>
                                        <a:pt x="312102" y="23077"/>
                                        <a:pt x="439482" y="26086"/>
                                      </a:cubicBezTo>
                                      <a:cubicBezTo>
                                        <a:pt x="508976" y="27729"/>
                                        <a:pt x="578408" y="31890"/>
                                        <a:pt x="647856" y="35191"/>
                                      </a:cubicBezTo>
                                      <a:cubicBezTo>
                                        <a:pt x="703224" y="37817"/>
                                        <a:pt x="758577" y="40842"/>
                                        <a:pt x="813945" y="43790"/>
                                      </a:cubicBezTo>
                                      <a:cubicBezTo>
                                        <a:pt x="817783" y="43989"/>
                                        <a:pt x="822804" y="43698"/>
                                        <a:pt x="825199" y="45909"/>
                                      </a:cubicBezTo>
                                      <a:cubicBezTo>
                                        <a:pt x="843486" y="62691"/>
                                        <a:pt x="867439" y="69232"/>
                                        <a:pt x="888091" y="81669"/>
                                      </a:cubicBezTo>
                                      <a:cubicBezTo>
                                        <a:pt x="901465" y="89730"/>
                                        <a:pt x="914623" y="97054"/>
                                        <a:pt x="925679" y="78322"/>
                                      </a:cubicBezTo>
                                      <a:cubicBezTo>
                                        <a:pt x="926753" y="76495"/>
                                        <a:pt x="929702" y="74023"/>
                                        <a:pt x="931083" y="74391"/>
                                      </a:cubicBezTo>
                                      <a:cubicBezTo>
                                        <a:pt x="963481" y="83174"/>
                                        <a:pt x="999027" y="67712"/>
                                        <a:pt x="1029889" y="86398"/>
                                      </a:cubicBezTo>
                                      <a:cubicBezTo>
                                        <a:pt x="1054195" y="101108"/>
                                        <a:pt x="1088650" y="103503"/>
                                        <a:pt x="1096159" y="139540"/>
                                      </a:cubicBezTo>
                                      <a:cubicBezTo>
                                        <a:pt x="1096650" y="141935"/>
                                        <a:pt x="1100535" y="145375"/>
                                        <a:pt x="1102822" y="145359"/>
                                      </a:cubicBezTo>
                                      <a:cubicBezTo>
                                        <a:pt x="1127236" y="145175"/>
                                        <a:pt x="1126714" y="165458"/>
                                        <a:pt x="1132257" y="180628"/>
                                      </a:cubicBezTo>
                                      <a:cubicBezTo>
                                        <a:pt x="1141377" y="205533"/>
                                        <a:pt x="1140855" y="233985"/>
                                        <a:pt x="1166743" y="252349"/>
                                      </a:cubicBezTo>
                                      <a:cubicBezTo>
                                        <a:pt x="1176969" y="259611"/>
                                        <a:pt x="1177844" y="277161"/>
                                        <a:pt x="1173790" y="291917"/>
                                      </a:cubicBezTo>
                                      <a:cubicBezTo>
                                        <a:pt x="1167495" y="314841"/>
                                        <a:pt x="1165161" y="337105"/>
                                        <a:pt x="1191095" y="350878"/>
                                      </a:cubicBezTo>
                                      <a:cubicBezTo>
                                        <a:pt x="1200707" y="355991"/>
                                        <a:pt x="1199432" y="365296"/>
                                        <a:pt x="1198726" y="373710"/>
                                      </a:cubicBezTo>
                                      <a:cubicBezTo>
                                        <a:pt x="1196930" y="395160"/>
                                        <a:pt x="1199079" y="415981"/>
                                        <a:pt x="1208184" y="435573"/>
                                      </a:cubicBezTo>
                                      <a:cubicBezTo>
                                        <a:pt x="1215846" y="452063"/>
                                        <a:pt x="1209213" y="468078"/>
                                        <a:pt x="1206250" y="483617"/>
                                      </a:cubicBezTo>
                                      <a:cubicBezTo>
                                        <a:pt x="1203778" y="496545"/>
                                        <a:pt x="1205896" y="506203"/>
                                        <a:pt x="1213205" y="516337"/>
                                      </a:cubicBezTo>
                                      <a:cubicBezTo>
                                        <a:pt x="1239661" y="553049"/>
                                        <a:pt x="1249887" y="598943"/>
                                        <a:pt x="1286154" y="635917"/>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47" name="Freeform: Shape 46">
                                  <a:extLst>
                                    <a:ext uri="{FF2B5EF4-FFF2-40B4-BE49-F238E27FC236}">
                                      <a16:creationId xmlns:a16="http://schemas.microsoft.com/office/drawing/2014/main" id="{4C33BDDB-F5B7-71D9-002A-228DDC700810}"/>
                                    </a:ext>
                                  </a:extLst>
                                </p:cNvPr>
                                <p:cNvSpPr/>
                                <p:nvPr/>
                              </p:nvSpPr>
                              <p:spPr>
                                <a:xfrm>
                                  <a:off x="4410633" y="2456221"/>
                                  <a:ext cx="442982" cy="388081"/>
                                </a:xfrm>
                                <a:custGeom>
                                  <a:avLst/>
                                  <a:gdLst>
                                    <a:gd name="connsiteX0" fmla="*/ 870318 w 1029874"/>
                                    <a:gd name="connsiteY0" fmla="*/ 901929 h 902237"/>
                                    <a:gd name="connsiteX1" fmla="*/ 894563 w 1029874"/>
                                    <a:gd name="connsiteY1" fmla="*/ 864495 h 902237"/>
                                    <a:gd name="connsiteX2" fmla="*/ 894609 w 1029874"/>
                                    <a:gd name="connsiteY2" fmla="*/ 816820 h 902237"/>
                                    <a:gd name="connsiteX3" fmla="*/ 864115 w 1029874"/>
                                    <a:gd name="connsiteY3" fmla="*/ 803538 h 902237"/>
                                    <a:gd name="connsiteX4" fmla="*/ 348100 w 1029874"/>
                                    <a:gd name="connsiteY4" fmla="*/ 822516 h 902237"/>
                                    <a:gd name="connsiteX5" fmla="*/ 205027 w 1029874"/>
                                    <a:gd name="connsiteY5" fmla="*/ 827829 h 902237"/>
                                    <a:gd name="connsiteX6" fmla="*/ 179309 w 1029874"/>
                                    <a:gd name="connsiteY6" fmla="*/ 804275 h 902237"/>
                                    <a:gd name="connsiteX7" fmla="*/ 174334 w 1029874"/>
                                    <a:gd name="connsiteY7" fmla="*/ 318124 h 902237"/>
                                    <a:gd name="connsiteX8" fmla="*/ 152070 w 1029874"/>
                                    <a:gd name="connsiteY8" fmla="*/ 287339 h 902237"/>
                                    <a:gd name="connsiteX9" fmla="*/ 131556 w 1029874"/>
                                    <a:gd name="connsiteY9" fmla="*/ 270356 h 902237"/>
                                    <a:gd name="connsiteX10" fmla="*/ 121515 w 1029874"/>
                                    <a:gd name="connsiteY10" fmla="*/ 251947 h 902237"/>
                                    <a:gd name="connsiteX11" fmla="*/ 123419 w 1029874"/>
                                    <a:gd name="connsiteY11" fmla="*/ 178199 h 902237"/>
                                    <a:gd name="connsiteX12" fmla="*/ 113653 w 1029874"/>
                                    <a:gd name="connsiteY12" fmla="*/ 153755 h 902237"/>
                                    <a:gd name="connsiteX13" fmla="*/ 25304 w 1029874"/>
                                    <a:gd name="connsiteY13" fmla="*/ 70012 h 902237"/>
                                    <a:gd name="connsiteX14" fmla="*/ 0 w 1029874"/>
                                    <a:gd name="connsiteY14" fmla="*/ 19727 h 902237"/>
                                    <a:gd name="connsiteX15" fmla="*/ 92910 w 1029874"/>
                                    <a:gd name="connsiteY15" fmla="*/ 19788 h 902237"/>
                                    <a:gd name="connsiteX16" fmla="*/ 484585 w 1029874"/>
                                    <a:gd name="connsiteY16" fmla="*/ 6629 h 902237"/>
                                    <a:gd name="connsiteX17" fmla="*/ 538372 w 1029874"/>
                                    <a:gd name="connsiteY17" fmla="*/ 3605 h 902237"/>
                                    <a:gd name="connsiteX18" fmla="*/ 627611 w 1029874"/>
                                    <a:gd name="connsiteY18" fmla="*/ 39150 h 902237"/>
                                    <a:gd name="connsiteX19" fmla="*/ 630375 w 1029874"/>
                                    <a:gd name="connsiteY19" fmla="*/ 53783 h 902237"/>
                                    <a:gd name="connsiteX20" fmla="*/ 670742 w 1029874"/>
                                    <a:gd name="connsiteY20" fmla="*/ 191696 h 902237"/>
                                    <a:gd name="connsiteX21" fmla="*/ 734309 w 1029874"/>
                                    <a:gd name="connsiteY21" fmla="*/ 247095 h 902237"/>
                                    <a:gd name="connsiteX22" fmla="*/ 760458 w 1029874"/>
                                    <a:gd name="connsiteY22" fmla="*/ 288582 h 902237"/>
                                    <a:gd name="connsiteX23" fmla="*/ 766983 w 1029874"/>
                                    <a:gd name="connsiteY23" fmla="*/ 320719 h 902237"/>
                                    <a:gd name="connsiteX24" fmla="*/ 800133 w 1029874"/>
                                    <a:gd name="connsiteY24" fmla="*/ 331191 h 902237"/>
                                    <a:gd name="connsiteX25" fmla="*/ 838964 w 1029874"/>
                                    <a:gd name="connsiteY25" fmla="*/ 332219 h 902237"/>
                                    <a:gd name="connsiteX26" fmla="*/ 843463 w 1029874"/>
                                    <a:gd name="connsiteY26" fmla="*/ 354806 h 902237"/>
                                    <a:gd name="connsiteX27" fmla="*/ 822827 w 1029874"/>
                                    <a:gd name="connsiteY27" fmla="*/ 447086 h 902237"/>
                                    <a:gd name="connsiteX28" fmla="*/ 838826 w 1029874"/>
                                    <a:gd name="connsiteY28" fmla="*/ 480727 h 902237"/>
                                    <a:gd name="connsiteX29" fmla="*/ 887991 w 1029874"/>
                                    <a:gd name="connsiteY29" fmla="*/ 527098 h 902237"/>
                                    <a:gd name="connsiteX30" fmla="*/ 898478 w 1029874"/>
                                    <a:gd name="connsiteY30" fmla="*/ 535450 h 902237"/>
                                    <a:gd name="connsiteX31" fmla="*/ 963642 w 1029874"/>
                                    <a:gd name="connsiteY31" fmla="*/ 594304 h 902237"/>
                                    <a:gd name="connsiteX32" fmla="*/ 967711 w 1029874"/>
                                    <a:gd name="connsiteY32" fmla="*/ 644850 h 902237"/>
                                    <a:gd name="connsiteX33" fmla="*/ 974344 w 1029874"/>
                                    <a:gd name="connsiteY33" fmla="*/ 658761 h 902237"/>
                                    <a:gd name="connsiteX34" fmla="*/ 1025797 w 1029874"/>
                                    <a:gd name="connsiteY34" fmla="*/ 708371 h 902237"/>
                                    <a:gd name="connsiteX35" fmla="*/ 1029513 w 1029874"/>
                                    <a:gd name="connsiteY35" fmla="*/ 720548 h 902237"/>
                                    <a:gd name="connsiteX36" fmla="*/ 1026073 w 1029874"/>
                                    <a:gd name="connsiteY36" fmla="*/ 755571 h 902237"/>
                                    <a:gd name="connsiteX37" fmla="*/ 1010504 w 1029874"/>
                                    <a:gd name="connsiteY37" fmla="*/ 769144 h 902237"/>
                                    <a:gd name="connsiteX38" fmla="*/ 1006066 w 1029874"/>
                                    <a:gd name="connsiteY38" fmla="*/ 768315 h 902237"/>
                                    <a:gd name="connsiteX39" fmla="*/ 1000262 w 1029874"/>
                                    <a:gd name="connsiteY39" fmla="*/ 774595 h 902237"/>
                                    <a:gd name="connsiteX40" fmla="*/ 974636 w 1029874"/>
                                    <a:gd name="connsiteY40" fmla="*/ 820367 h 902237"/>
                                    <a:gd name="connsiteX41" fmla="*/ 972287 w 1029874"/>
                                    <a:gd name="connsiteY41" fmla="*/ 863497 h 902237"/>
                                    <a:gd name="connsiteX42" fmla="*/ 911775 w 1029874"/>
                                    <a:gd name="connsiteY42" fmla="*/ 902052 h 902237"/>
                                    <a:gd name="connsiteX43" fmla="*/ 870334 w 1029874"/>
                                    <a:gd name="connsiteY43" fmla="*/ 901914 h 90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029874" h="902237">
                                      <a:moveTo>
                                        <a:pt x="870318" y="901929"/>
                                      </a:moveTo>
                                      <a:cubicBezTo>
                                        <a:pt x="876030" y="885469"/>
                                        <a:pt x="884060" y="873324"/>
                                        <a:pt x="894563" y="864495"/>
                                      </a:cubicBezTo>
                                      <a:cubicBezTo>
                                        <a:pt x="914754" y="847544"/>
                                        <a:pt x="899169" y="832911"/>
                                        <a:pt x="894609" y="816820"/>
                                      </a:cubicBezTo>
                                      <a:cubicBezTo>
                                        <a:pt x="889542" y="798962"/>
                                        <a:pt x="875846" y="803123"/>
                                        <a:pt x="864115" y="803538"/>
                                      </a:cubicBezTo>
                                      <a:cubicBezTo>
                                        <a:pt x="692100" y="809695"/>
                                        <a:pt x="520100" y="816175"/>
                                        <a:pt x="348100" y="822516"/>
                                      </a:cubicBezTo>
                                      <a:cubicBezTo>
                                        <a:pt x="300409" y="824282"/>
                                        <a:pt x="252672" y="825218"/>
                                        <a:pt x="205027" y="827829"/>
                                      </a:cubicBezTo>
                                      <a:cubicBezTo>
                                        <a:pt x="186664" y="828827"/>
                                        <a:pt x="179447" y="825126"/>
                                        <a:pt x="179309" y="804275"/>
                                      </a:cubicBezTo>
                                      <a:cubicBezTo>
                                        <a:pt x="178295" y="642225"/>
                                        <a:pt x="175608" y="480174"/>
                                        <a:pt x="174334" y="318124"/>
                                      </a:cubicBezTo>
                                      <a:cubicBezTo>
                                        <a:pt x="174196" y="300666"/>
                                        <a:pt x="170941" y="289227"/>
                                        <a:pt x="152070" y="287339"/>
                                      </a:cubicBezTo>
                                      <a:cubicBezTo>
                                        <a:pt x="141245" y="286248"/>
                                        <a:pt x="135748" y="279369"/>
                                        <a:pt x="131556" y="270356"/>
                                      </a:cubicBezTo>
                                      <a:cubicBezTo>
                                        <a:pt x="128593" y="263984"/>
                                        <a:pt x="126505" y="256138"/>
                                        <a:pt x="121515" y="251947"/>
                                      </a:cubicBezTo>
                                      <a:cubicBezTo>
                                        <a:pt x="90959" y="226213"/>
                                        <a:pt x="106559" y="201937"/>
                                        <a:pt x="123419" y="178199"/>
                                      </a:cubicBezTo>
                                      <a:cubicBezTo>
                                        <a:pt x="133752" y="163659"/>
                                        <a:pt x="131081" y="156028"/>
                                        <a:pt x="113653" y="153755"/>
                                      </a:cubicBezTo>
                                      <a:cubicBezTo>
                                        <a:pt x="63951" y="147276"/>
                                        <a:pt x="49963" y="102656"/>
                                        <a:pt x="25304" y="70012"/>
                                      </a:cubicBezTo>
                                      <a:cubicBezTo>
                                        <a:pt x="15170" y="56608"/>
                                        <a:pt x="9766" y="39611"/>
                                        <a:pt x="0" y="19727"/>
                                      </a:cubicBezTo>
                                      <a:cubicBezTo>
                                        <a:pt x="33089" y="19727"/>
                                        <a:pt x="62999" y="19343"/>
                                        <a:pt x="92910" y="19788"/>
                                      </a:cubicBezTo>
                                      <a:cubicBezTo>
                                        <a:pt x="223683" y="21754"/>
                                        <a:pt x="354180" y="15596"/>
                                        <a:pt x="484585" y="6629"/>
                                      </a:cubicBezTo>
                                      <a:cubicBezTo>
                                        <a:pt x="502550" y="5401"/>
                                        <a:pt x="521527" y="8426"/>
                                        <a:pt x="538372" y="3605"/>
                                      </a:cubicBezTo>
                                      <a:cubicBezTo>
                                        <a:pt x="578554" y="-7896"/>
                                        <a:pt x="604779" y="9240"/>
                                        <a:pt x="627611" y="39150"/>
                                      </a:cubicBezTo>
                                      <a:cubicBezTo>
                                        <a:pt x="631726" y="44539"/>
                                        <a:pt x="631373" y="48270"/>
                                        <a:pt x="630375" y="53783"/>
                                      </a:cubicBezTo>
                                      <a:cubicBezTo>
                                        <a:pt x="620702" y="106479"/>
                                        <a:pt x="636087" y="152112"/>
                                        <a:pt x="670742" y="191696"/>
                                      </a:cubicBezTo>
                                      <a:cubicBezTo>
                                        <a:pt x="689367" y="212962"/>
                                        <a:pt x="710479" y="231894"/>
                                        <a:pt x="734309" y="247095"/>
                                      </a:cubicBezTo>
                                      <a:cubicBezTo>
                                        <a:pt x="750139" y="257198"/>
                                        <a:pt x="758523" y="270172"/>
                                        <a:pt x="760458" y="288582"/>
                                      </a:cubicBezTo>
                                      <a:cubicBezTo>
                                        <a:pt x="761594" y="299407"/>
                                        <a:pt x="764020" y="310217"/>
                                        <a:pt x="766983" y="320719"/>
                                      </a:cubicBezTo>
                                      <a:cubicBezTo>
                                        <a:pt x="772879" y="341647"/>
                                        <a:pt x="785239" y="345731"/>
                                        <a:pt x="800133" y="331191"/>
                                      </a:cubicBezTo>
                                      <a:cubicBezTo>
                                        <a:pt x="813968" y="317663"/>
                                        <a:pt x="826589" y="328458"/>
                                        <a:pt x="838964" y="332219"/>
                                      </a:cubicBezTo>
                                      <a:cubicBezTo>
                                        <a:pt x="852860" y="336442"/>
                                        <a:pt x="842097" y="347282"/>
                                        <a:pt x="843463" y="354806"/>
                                      </a:cubicBezTo>
                                      <a:cubicBezTo>
                                        <a:pt x="849621" y="388908"/>
                                        <a:pt x="821844" y="414504"/>
                                        <a:pt x="822827" y="447086"/>
                                      </a:cubicBezTo>
                                      <a:cubicBezTo>
                                        <a:pt x="823257" y="461519"/>
                                        <a:pt x="826343" y="471837"/>
                                        <a:pt x="838826" y="480727"/>
                                      </a:cubicBezTo>
                                      <a:cubicBezTo>
                                        <a:pt x="857190" y="493794"/>
                                        <a:pt x="876399" y="506507"/>
                                        <a:pt x="887991" y="527098"/>
                                      </a:cubicBezTo>
                                      <a:cubicBezTo>
                                        <a:pt x="890171" y="530982"/>
                                        <a:pt x="892935" y="534729"/>
                                        <a:pt x="898478" y="535450"/>
                                      </a:cubicBezTo>
                                      <a:cubicBezTo>
                                        <a:pt x="939705" y="540824"/>
                                        <a:pt x="956011" y="555595"/>
                                        <a:pt x="963642" y="594304"/>
                                      </a:cubicBezTo>
                                      <a:cubicBezTo>
                                        <a:pt x="966897" y="610840"/>
                                        <a:pt x="982851" y="626272"/>
                                        <a:pt x="967711" y="644850"/>
                                      </a:cubicBezTo>
                                      <a:cubicBezTo>
                                        <a:pt x="966268" y="646631"/>
                                        <a:pt x="970721" y="655276"/>
                                        <a:pt x="974344" y="658761"/>
                                      </a:cubicBezTo>
                                      <a:cubicBezTo>
                                        <a:pt x="991449" y="675221"/>
                                        <a:pt x="994121" y="706529"/>
                                        <a:pt x="1025797" y="708371"/>
                                      </a:cubicBezTo>
                                      <a:cubicBezTo>
                                        <a:pt x="1030925" y="708663"/>
                                        <a:pt x="1029927" y="715987"/>
                                        <a:pt x="1029513" y="720548"/>
                                      </a:cubicBezTo>
                                      <a:cubicBezTo>
                                        <a:pt x="1028453" y="732232"/>
                                        <a:pt x="1026749" y="743871"/>
                                        <a:pt x="1026073" y="755571"/>
                                      </a:cubicBezTo>
                                      <a:cubicBezTo>
                                        <a:pt x="1025475" y="765889"/>
                                        <a:pt x="1025244" y="775485"/>
                                        <a:pt x="1010504" y="769144"/>
                                      </a:cubicBezTo>
                                      <a:cubicBezTo>
                                        <a:pt x="1009107" y="768545"/>
                                        <a:pt x="1006896" y="767701"/>
                                        <a:pt x="1006066" y="768315"/>
                                      </a:cubicBezTo>
                                      <a:cubicBezTo>
                                        <a:pt x="1003748" y="770050"/>
                                        <a:pt x="999940" y="772891"/>
                                        <a:pt x="1000262" y="774595"/>
                                      </a:cubicBezTo>
                                      <a:cubicBezTo>
                                        <a:pt x="1004592" y="796936"/>
                                        <a:pt x="962721" y="792406"/>
                                        <a:pt x="974636" y="820367"/>
                                      </a:cubicBezTo>
                                      <a:cubicBezTo>
                                        <a:pt x="980286" y="833617"/>
                                        <a:pt x="977876" y="848358"/>
                                        <a:pt x="972287" y="863497"/>
                                      </a:cubicBezTo>
                                      <a:cubicBezTo>
                                        <a:pt x="961370" y="893116"/>
                                        <a:pt x="941486" y="903818"/>
                                        <a:pt x="911775" y="902052"/>
                                      </a:cubicBezTo>
                                      <a:cubicBezTo>
                                        <a:pt x="898693" y="901284"/>
                                        <a:pt x="885519" y="901914"/>
                                        <a:pt x="870334" y="901914"/>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48" name="Freeform: Shape 47">
                                  <a:extLst>
                                    <a:ext uri="{FF2B5EF4-FFF2-40B4-BE49-F238E27FC236}">
                                      <a16:creationId xmlns:a16="http://schemas.microsoft.com/office/drawing/2014/main" id="{A8A891BE-A621-313D-3B74-7D9D2EA51F73}"/>
                                    </a:ext>
                                  </a:extLst>
                                </p:cNvPr>
                                <p:cNvSpPr/>
                                <p:nvPr/>
                              </p:nvSpPr>
                              <p:spPr>
                                <a:xfrm>
                                  <a:off x="4490884" y="2807887"/>
                                  <a:ext cx="328290" cy="305691"/>
                                </a:xfrm>
                                <a:custGeom>
                                  <a:avLst/>
                                  <a:gdLst>
                                    <a:gd name="connsiteX0" fmla="*/ 654219 w 763231"/>
                                    <a:gd name="connsiteY0" fmla="*/ 103836 h 710690"/>
                                    <a:gd name="connsiteX1" fmla="*/ 743658 w 763231"/>
                                    <a:gd name="connsiteY1" fmla="*/ 97955 h 710690"/>
                                    <a:gd name="connsiteX2" fmla="*/ 761899 w 763231"/>
                                    <a:gd name="connsiteY2" fmla="*/ 100473 h 710690"/>
                                    <a:gd name="connsiteX3" fmla="*/ 754575 w 763231"/>
                                    <a:gd name="connsiteY3" fmla="*/ 123351 h 710690"/>
                                    <a:gd name="connsiteX4" fmla="*/ 734921 w 763231"/>
                                    <a:gd name="connsiteY4" fmla="*/ 159726 h 710690"/>
                                    <a:gd name="connsiteX5" fmla="*/ 729639 w 763231"/>
                                    <a:gd name="connsiteY5" fmla="*/ 172178 h 710690"/>
                                    <a:gd name="connsiteX6" fmla="*/ 710047 w 763231"/>
                                    <a:gd name="connsiteY6" fmla="*/ 242117 h 710690"/>
                                    <a:gd name="connsiteX7" fmla="*/ 687200 w 763231"/>
                                    <a:gd name="connsiteY7" fmla="*/ 287628 h 710690"/>
                                    <a:gd name="connsiteX8" fmla="*/ 680812 w 763231"/>
                                    <a:gd name="connsiteY8" fmla="*/ 293048 h 710690"/>
                                    <a:gd name="connsiteX9" fmla="*/ 645636 w 763231"/>
                                    <a:gd name="connsiteY9" fmla="*/ 368331 h 710690"/>
                                    <a:gd name="connsiteX10" fmla="*/ 644100 w 763231"/>
                                    <a:gd name="connsiteY10" fmla="*/ 369943 h 710690"/>
                                    <a:gd name="connsiteX11" fmla="*/ 618566 w 763231"/>
                                    <a:gd name="connsiteY11" fmla="*/ 434001 h 710690"/>
                                    <a:gd name="connsiteX12" fmla="*/ 606666 w 763231"/>
                                    <a:gd name="connsiteY12" fmla="*/ 450953 h 710690"/>
                                    <a:gd name="connsiteX13" fmla="*/ 593999 w 763231"/>
                                    <a:gd name="connsiteY13" fmla="*/ 490767 h 710690"/>
                                    <a:gd name="connsiteX14" fmla="*/ 589024 w 763231"/>
                                    <a:gd name="connsiteY14" fmla="*/ 505384 h 710690"/>
                                    <a:gd name="connsiteX15" fmla="*/ 551728 w 763231"/>
                                    <a:gd name="connsiteY15" fmla="*/ 582448 h 710690"/>
                                    <a:gd name="connsiteX16" fmla="*/ 550945 w 763231"/>
                                    <a:gd name="connsiteY16" fmla="*/ 597449 h 710690"/>
                                    <a:gd name="connsiteX17" fmla="*/ 573117 w 763231"/>
                                    <a:gd name="connsiteY17" fmla="*/ 671887 h 710690"/>
                                    <a:gd name="connsiteX18" fmla="*/ 549241 w 763231"/>
                                    <a:gd name="connsiteY18" fmla="*/ 697191 h 710690"/>
                                    <a:gd name="connsiteX19" fmla="*/ 382737 w 763231"/>
                                    <a:gd name="connsiteY19" fmla="*/ 701844 h 710690"/>
                                    <a:gd name="connsiteX20" fmla="*/ 124937 w 763231"/>
                                    <a:gd name="connsiteY20" fmla="*/ 710611 h 710690"/>
                                    <a:gd name="connsiteX21" fmla="*/ 100001 w 763231"/>
                                    <a:gd name="connsiteY21" fmla="*/ 686044 h 710690"/>
                                    <a:gd name="connsiteX22" fmla="*/ 99817 w 763231"/>
                                    <a:gd name="connsiteY22" fmla="*/ 632043 h 710690"/>
                                    <a:gd name="connsiteX23" fmla="*/ 57731 w 763231"/>
                                    <a:gd name="connsiteY23" fmla="*/ 598309 h 710690"/>
                                    <a:gd name="connsiteX24" fmla="*/ 25210 w 763231"/>
                                    <a:gd name="connsiteY24" fmla="*/ 572452 h 710690"/>
                                    <a:gd name="connsiteX25" fmla="*/ 26285 w 763231"/>
                                    <a:gd name="connsiteY25" fmla="*/ 271705 h 710690"/>
                                    <a:gd name="connsiteX26" fmla="*/ 4390 w 763231"/>
                                    <a:gd name="connsiteY26" fmla="*/ 85856 h 710690"/>
                                    <a:gd name="connsiteX27" fmla="*/ 1948 w 763231"/>
                                    <a:gd name="connsiteY27" fmla="*/ 67292 h 710690"/>
                                    <a:gd name="connsiteX28" fmla="*/ 39382 w 763231"/>
                                    <a:gd name="connsiteY28" fmla="*/ 23609 h 710690"/>
                                    <a:gd name="connsiteX29" fmla="*/ 463701 w 763231"/>
                                    <a:gd name="connsiteY29" fmla="*/ 8930 h 710690"/>
                                    <a:gd name="connsiteX30" fmla="*/ 672199 w 763231"/>
                                    <a:gd name="connsiteY30" fmla="*/ 332 h 710690"/>
                                    <a:gd name="connsiteX31" fmla="*/ 697687 w 763231"/>
                                    <a:gd name="connsiteY31" fmla="*/ 11049 h 710690"/>
                                    <a:gd name="connsiteX32" fmla="*/ 692313 w 763231"/>
                                    <a:gd name="connsiteY32" fmla="*/ 42372 h 710690"/>
                                    <a:gd name="connsiteX33" fmla="*/ 654234 w 763231"/>
                                    <a:gd name="connsiteY33" fmla="*/ 103836 h 710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3231" h="710690">
                                      <a:moveTo>
                                        <a:pt x="654219" y="103836"/>
                                      </a:moveTo>
                                      <a:cubicBezTo>
                                        <a:pt x="686678" y="98201"/>
                                        <a:pt x="715206" y="99613"/>
                                        <a:pt x="743658" y="97955"/>
                                      </a:cubicBezTo>
                                      <a:cubicBezTo>
                                        <a:pt x="749984" y="97587"/>
                                        <a:pt x="758199" y="90539"/>
                                        <a:pt x="761899" y="100473"/>
                                      </a:cubicBezTo>
                                      <a:cubicBezTo>
                                        <a:pt x="765077" y="109010"/>
                                        <a:pt x="762544" y="119236"/>
                                        <a:pt x="754575" y="123351"/>
                                      </a:cubicBezTo>
                                      <a:cubicBezTo>
                                        <a:pt x="739006" y="131397"/>
                                        <a:pt x="734092" y="143312"/>
                                        <a:pt x="734921" y="159726"/>
                                      </a:cubicBezTo>
                                      <a:cubicBezTo>
                                        <a:pt x="735136" y="163841"/>
                                        <a:pt x="732741" y="169399"/>
                                        <a:pt x="729639" y="172178"/>
                                      </a:cubicBezTo>
                                      <a:cubicBezTo>
                                        <a:pt x="708159" y="191540"/>
                                        <a:pt x="704627" y="213958"/>
                                        <a:pt x="710047" y="242117"/>
                                      </a:cubicBezTo>
                                      <a:cubicBezTo>
                                        <a:pt x="713287" y="258961"/>
                                        <a:pt x="709479" y="279920"/>
                                        <a:pt x="687200" y="287628"/>
                                      </a:cubicBezTo>
                                      <a:cubicBezTo>
                                        <a:pt x="684252" y="288641"/>
                                        <a:pt x="681365" y="289040"/>
                                        <a:pt x="680812" y="293048"/>
                                      </a:cubicBezTo>
                                      <a:cubicBezTo>
                                        <a:pt x="677342" y="317968"/>
                                        <a:pt x="663815" y="346773"/>
                                        <a:pt x="645636" y="368331"/>
                                      </a:cubicBezTo>
                                      <a:cubicBezTo>
                                        <a:pt x="645144" y="368914"/>
                                        <a:pt x="643992" y="369682"/>
                                        <a:pt x="644100" y="369943"/>
                                      </a:cubicBezTo>
                                      <a:cubicBezTo>
                                        <a:pt x="657428" y="400160"/>
                                        <a:pt x="626903" y="412613"/>
                                        <a:pt x="618566" y="434001"/>
                                      </a:cubicBezTo>
                                      <a:cubicBezTo>
                                        <a:pt x="615817" y="441049"/>
                                        <a:pt x="611410" y="445962"/>
                                        <a:pt x="606666" y="450953"/>
                                      </a:cubicBezTo>
                                      <a:cubicBezTo>
                                        <a:pt x="595949" y="462223"/>
                                        <a:pt x="582345" y="471973"/>
                                        <a:pt x="593999" y="490767"/>
                                      </a:cubicBezTo>
                                      <a:cubicBezTo>
                                        <a:pt x="597085" y="495726"/>
                                        <a:pt x="593231" y="501607"/>
                                        <a:pt x="589024" y="505384"/>
                                      </a:cubicBezTo>
                                      <a:cubicBezTo>
                                        <a:pt x="566054" y="526005"/>
                                        <a:pt x="561708" y="555593"/>
                                        <a:pt x="551728" y="582448"/>
                                      </a:cubicBezTo>
                                      <a:cubicBezTo>
                                        <a:pt x="549947" y="587269"/>
                                        <a:pt x="545003" y="594363"/>
                                        <a:pt x="550945" y="597449"/>
                                      </a:cubicBezTo>
                                      <a:cubicBezTo>
                                        <a:pt x="583711" y="614508"/>
                                        <a:pt x="560633" y="648011"/>
                                        <a:pt x="573117" y="671887"/>
                                      </a:cubicBezTo>
                                      <a:cubicBezTo>
                                        <a:pt x="579888" y="684831"/>
                                        <a:pt x="567681" y="696070"/>
                                        <a:pt x="549241" y="697191"/>
                                      </a:cubicBezTo>
                                      <a:cubicBezTo>
                                        <a:pt x="493765" y="700538"/>
                                        <a:pt x="438243" y="700308"/>
                                        <a:pt x="382737" y="701844"/>
                                      </a:cubicBezTo>
                                      <a:cubicBezTo>
                                        <a:pt x="296784" y="704239"/>
                                        <a:pt x="210845" y="706956"/>
                                        <a:pt x="124937" y="710611"/>
                                      </a:cubicBezTo>
                                      <a:cubicBezTo>
                                        <a:pt x="105544" y="711440"/>
                                        <a:pt x="98236" y="705974"/>
                                        <a:pt x="100001" y="686044"/>
                                      </a:cubicBezTo>
                                      <a:cubicBezTo>
                                        <a:pt x="101583" y="668187"/>
                                        <a:pt x="100232" y="650053"/>
                                        <a:pt x="99817" y="632043"/>
                                      </a:cubicBezTo>
                                      <a:cubicBezTo>
                                        <a:pt x="99172" y="604205"/>
                                        <a:pt x="84555" y="592612"/>
                                        <a:pt x="57731" y="598309"/>
                                      </a:cubicBezTo>
                                      <a:cubicBezTo>
                                        <a:pt x="27744" y="604666"/>
                                        <a:pt x="25149" y="602762"/>
                                        <a:pt x="25210" y="572452"/>
                                      </a:cubicBezTo>
                                      <a:cubicBezTo>
                                        <a:pt x="25410" y="472203"/>
                                        <a:pt x="25026" y="371939"/>
                                        <a:pt x="26285" y="271705"/>
                                      </a:cubicBezTo>
                                      <a:cubicBezTo>
                                        <a:pt x="27068" y="208645"/>
                                        <a:pt x="11668" y="147795"/>
                                        <a:pt x="4390" y="85856"/>
                                      </a:cubicBezTo>
                                      <a:cubicBezTo>
                                        <a:pt x="3668" y="79653"/>
                                        <a:pt x="2593" y="73495"/>
                                        <a:pt x="1948" y="67292"/>
                                      </a:cubicBezTo>
                                      <a:cubicBezTo>
                                        <a:pt x="-2566" y="24469"/>
                                        <a:pt x="-2520" y="24991"/>
                                        <a:pt x="39382" y="23609"/>
                                      </a:cubicBezTo>
                                      <a:cubicBezTo>
                                        <a:pt x="180827" y="18957"/>
                                        <a:pt x="322272" y="14059"/>
                                        <a:pt x="463701" y="8930"/>
                                      </a:cubicBezTo>
                                      <a:cubicBezTo>
                                        <a:pt x="533211" y="6412"/>
                                        <a:pt x="602689" y="3111"/>
                                        <a:pt x="672199" y="332"/>
                                      </a:cubicBezTo>
                                      <a:cubicBezTo>
                                        <a:pt x="682087" y="-68"/>
                                        <a:pt x="692144" y="-1987"/>
                                        <a:pt x="697687" y="11049"/>
                                      </a:cubicBezTo>
                                      <a:cubicBezTo>
                                        <a:pt x="702984" y="23517"/>
                                        <a:pt x="701817" y="32100"/>
                                        <a:pt x="692313" y="42372"/>
                                      </a:cubicBezTo>
                                      <a:cubicBezTo>
                                        <a:pt x="676989" y="58924"/>
                                        <a:pt x="667562" y="79622"/>
                                        <a:pt x="654234" y="103836"/>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49" name="Freeform: Shape 48">
                                  <a:extLst>
                                    <a:ext uri="{FF2B5EF4-FFF2-40B4-BE49-F238E27FC236}">
                                      <a16:creationId xmlns:a16="http://schemas.microsoft.com/office/drawing/2014/main" id="{E89D677D-E490-9453-3631-3CE5C1C3CAF4}"/>
                                    </a:ext>
                                  </a:extLst>
                                </p:cNvPr>
                                <p:cNvSpPr/>
                                <p:nvPr/>
                              </p:nvSpPr>
                              <p:spPr>
                                <a:xfrm>
                                  <a:off x="4940177" y="2912018"/>
                                  <a:ext cx="249597" cy="413662"/>
                                </a:xfrm>
                                <a:custGeom>
                                  <a:avLst/>
                                  <a:gdLst>
                                    <a:gd name="connsiteX0" fmla="*/ 10177 w 580279"/>
                                    <a:gd name="connsiteY0" fmla="*/ 160066 h 961709"/>
                                    <a:gd name="connsiteX1" fmla="*/ 9487 w 580279"/>
                                    <a:gd name="connsiteY1" fmla="*/ 45353 h 961709"/>
                                    <a:gd name="connsiteX2" fmla="*/ 25394 w 580279"/>
                                    <a:gd name="connsiteY2" fmla="*/ 32379 h 961709"/>
                                    <a:gd name="connsiteX3" fmla="*/ 139646 w 580279"/>
                                    <a:gd name="connsiteY3" fmla="*/ 21677 h 961709"/>
                                    <a:gd name="connsiteX4" fmla="*/ 384610 w 580279"/>
                                    <a:gd name="connsiteY4" fmla="*/ 288 h 961709"/>
                                    <a:gd name="connsiteX5" fmla="*/ 405738 w 580279"/>
                                    <a:gd name="connsiteY5" fmla="*/ 14184 h 961709"/>
                                    <a:gd name="connsiteX6" fmla="*/ 508213 w 580279"/>
                                    <a:gd name="connsiteY6" fmla="*/ 381968 h 961709"/>
                                    <a:gd name="connsiteX7" fmla="*/ 551482 w 580279"/>
                                    <a:gd name="connsiteY7" fmla="*/ 480251 h 961709"/>
                                    <a:gd name="connsiteX8" fmla="*/ 559773 w 580279"/>
                                    <a:gd name="connsiteY8" fmla="*/ 545554 h 961709"/>
                                    <a:gd name="connsiteX9" fmla="*/ 557823 w 580279"/>
                                    <a:gd name="connsiteY9" fmla="*/ 642118 h 961709"/>
                                    <a:gd name="connsiteX10" fmla="*/ 566161 w 580279"/>
                                    <a:gd name="connsiteY10" fmla="*/ 698268 h 961709"/>
                                    <a:gd name="connsiteX11" fmla="*/ 575542 w 580279"/>
                                    <a:gd name="connsiteY11" fmla="*/ 749967 h 961709"/>
                                    <a:gd name="connsiteX12" fmla="*/ 563136 w 580279"/>
                                    <a:gd name="connsiteY12" fmla="*/ 773060 h 961709"/>
                                    <a:gd name="connsiteX13" fmla="*/ 425791 w 580279"/>
                                    <a:gd name="connsiteY13" fmla="*/ 787662 h 961709"/>
                                    <a:gd name="connsiteX14" fmla="*/ 169449 w 580279"/>
                                    <a:gd name="connsiteY14" fmla="*/ 812459 h 961709"/>
                                    <a:gd name="connsiteX15" fmla="*/ 147369 w 580279"/>
                                    <a:gd name="connsiteY15" fmla="*/ 824774 h 961709"/>
                                    <a:gd name="connsiteX16" fmla="*/ 154463 w 580279"/>
                                    <a:gd name="connsiteY16" fmla="*/ 859060 h 961709"/>
                                    <a:gd name="connsiteX17" fmla="*/ 190914 w 580279"/>
                                    <a:gd name="connsiteY17" fmla="*/ 931441 h 961709"/>
                                    <a:gd name="connsiteX18" fmla="*/ 166439 w 580279"/>
                                    <a:gd name="connsiteY18" fmla="*/ 961197 h 961709"/>
                                    <a:gd name="connsiteX19" fmla="*/ 114112 w 580279"/>
                                    <a:gd name="connsiteY19" fmla="*/ 922105 h 961709"/>
                                    <a:gd name="connsiteX20" fmla="*/ 109382 w 580279"/>
                                    <a:gd name="connsiteY20" fmla="*/ 897093 h 961709"/>
                                    <a:gd name="connsiteX21" fmla="*/ 91372 w 580279"/>
                                    <a:gd name="connsiteY21" fmla="*/ 885055 h 961709"/>
                                    <a:gd name="connsiteX22" fmla="*/ 80961 w 580279"/>
                                    <a:gd name="connsiteY22" fmla="*/ 897154 h 961709"/>
                                    <a:gd name="connsiteX23" fmla="*/ 69123 w 580279"/>
                                    <a:gd name="connsiteY23" fmla="*/ 942189 h 961709"/>
                                    <a:gd name="connsiteX24" fmla="*/ 49684 w 580279"/>
                                    <a:gd name="connsiteY24" fmla="*/ 956668 h 961709"/>
                                    <a:gd name="connsiteX25" fmla="*/ 34161 w 580279"/>
                                    <a:gd name="connsiteY25" fmla="*/ 940776 h 961709"/>
                                    <a:gd name="connsiteX26" fmla="*/ 15245 w 580279"/>
                                    <a:gd name="connsiteY26" fmla="*/ 783148 h 961709"/>
                                    <a:gd name="connsiteX27" fmla="*/ 1610 w 580279"/>
                                    <a:gd name="connsiteY27" fmla="*/ 537815 h 961709"/>
                                    <a:gd name="connsiteX28" fmla="*/ 6876 w 580279"/>
                                    <a:gd name="connsiteY28" fmla="*/ 284483 h 961709"/>
                                    <a:gd name="connsiteX29" fmla="*/ 10162 w 580279"/>
                                    <a:gd name="connsiteY29" fmla="*/ 160051 h 961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80279" h="961709">
                                      <a:moveTo>
                                        <a:pt x="10177" y="160066"/>
                                      </a:moveTo>
                                      <a:cubicBezTo>
                                        <a:pt x="10177" y="115707"/>
                                        <a:pt x="11713" y="80423"/>
                                        <a:pt x="9487" y="45353"/>
                                      </a:cubicBezTo>
                                      <a:cubicBezTo>
                                        <a:pt x="8473" y="29231"/>
                                        <a:pt x="19728" y="33024"/>
                                        <a:pt x="25394" y="32379"/>
                                      </a:cubicBezTo>
                                      <a:cubicBezTo>
                                        <a:pt x="63381" y="28003"/>
                                        <a:pt x="101521" y="24963"/>
                                        <a:pt x="139646" y="21677"/>
                                      </a:cubicBezTo>
                                      <a:cubicBezTo>
                                        <a:pt x="221316" y="14645"/>
                                        <a:pt x="303032" y="8180"/>
                                        <a:pt x="384610" y="288"/>
                                      </a:cubicBezTo>
                                      <a:cubicBezTo>
                                        <a:pt x="397769" y="-986"/>
                                        <a:pt x="402283" y="1670"/>
                                        <a:pt x="405738" y="14184"/>
                                      </a:cubicBezTo>
                                      <a:cubicBezTo>
                                        <a:pt x="439579" y="136866"/>
                                        <a:pt x="474372" y="259286"/>
                                        <a:pt x="508213" y="381968"/>
                                      </a:cubicBezTo>
                                      <a:cubicBezTo>
                                        <a:pt x="517886" y="417037"/>
                                        <a:pt x="534576" y="448391"/>
                                        <a:pt x="551482" y="480251"/>
                                      </a:cubicBezTo>
                                      <a:cubicBezTo>
                                        <a:pt x="561539" y="499214"/>
                                        <a:pt x="567757" y="518653"/>
                                        <a:pt x="559773" y="545554"/>
                                      </a:cubicBezTo>
                                      <a:cubicBezTo>
                                        <a:pt x="551175" y="574497"/>
                                        <a:pt x="538000" y="609305"/>
                                        <a:pt x="557823" y="642118"/>
                                      </a:cubicBezTo>
                                      <a:cubicBezTo>
                                        <a:pt x="568034" y="659008"/>
                                        <a:pt x="572133" y="677648"/>
                                        <a:pt x="566161" y="698268"/>
                                      </a:cubicBezTo>
                                      <a:cubicBezTo>
                                        <a:pt x="560940" y="716233"/>
                                        <a:pt x="565930" y="734305"/>
                                        <a:pt x="575542" y="749967"/>
                                      </a:cubicBezTo>
                                      <a:cubicBezTo>
                                        <a:pt x="585553" y="766289"/>
                                        <a:pt x="578889" y="771417"/>
                                        <a:pt x="563136" y="773060"/>
                                      </a:cubicBezTo>
                                      <a:cubicBezTo>
                                        <a:pt x="517349" y="777850"/>
                                        <a:pt x="471608" y="783163"/>
                                        <a:pt x="425791" y="787662"/>
                                      </a:cubicBezTo>
                                      <a:cubicBezTo>
                                        <a:pt x="340359" y="796046"/>
                                        <a:pt x="254865" y="803815"/>
                                        <a:pt x="169449" y="812459"/>
                                      </a:cubicBezTo>
                                      <a:cubicBezTo>
                                        <a:pt x="161188" y="813289"/>
                                        <a:pt x="148582" y="811692"/>
                                        <a:pt x="147369" y="824774"/>
                                      </a:cubicBezTo>
                                      <a:cubicBezTo>
                                        <a:pt x="146264" y="836673"/>
                                        <a:pt x="140414" y="852335"/>
                                        <a:pt x="154463" y="859060"/>
                                      </a:cubicBezTo>
                                      <a:cubicBezTo>
                                        <a:pt x="185801" y="874076"/>
                                        <a:pt x="183544" y="905799"/>
                                        <a:pt x="190914" y="931441"/>
                                      </a:cubicBezTo>
                                      <a:cubicBezTo>
                                        <a:pt x="194077" y="942434"/>
                                        <a:pt x="181993" y="957589"/>
                                        <a:pt x="166439" y="961197"/>
                                      </a:cubicBezTo>
                                      <a:cubicBezTo>
                                        <a:pt x="147692" y="965527"/>
                                        <a:pt x="116507" y="941559"/>
                                        <a:pt x="114112" y="922105"/>
                                      </a:cubicBezTo>
                                      <a:cubicBezTo>
                                        <a:pt x="113083" y="913691"/>
                                        <a:pt x="111240" y="905369"/>
                                        <a:pt x="109382" y="897093"/>
                                      </a:cubicBezTo>
                                      <a:cubicBezTo>
                                        <a:pt x="107248" y="887573"/>
                                        <a:pt x="99248" y="886037"/>
                                        <a:pt x="91372" y="885055"/>
                                      </a:cubicBezTo>
                                      <a:cubicBezTo>
                                        <a:pt x="82328" y="883934"/>
                                        <a:pt x="82497" y="891964"/>
                                        <a:pt x="80961" y="897154"/>
                                      </a:cubicBezTo>
                                      <a:cubicBezTo>
                                        <a:pt x="76539" y="912032"/>
                                        <a:pt x="72194" y="927003"/>
                                        <a:pt x="69123" y="942189"/>
                                      </a:cubicBezTo>
                                      <a:cubicBezTo>
                                        <a:pt x="66789" y="953704"/>
                                        <a:pt x="60893" y="956821"/>
                                        <a:pt x="49684" y="956668"/>
                                      </a:cubicBezTo>
                                      <a:cubicBezTo>
                                        <a:pt x="37938" y="956514"/>
                                        <a:pt x="35297" y="950572"/>
                                        <a:pt x="34161" y="940776"/>
                                      </a:cubicBezTo>
                                      <a:cubicBezTo>
                                        <a:pt x="28096" y="888203"/>
                                        <a:pt x="22354" y="835583"/>
                                        <a:pt x="15245" y="783148"/>
                                      </a:cubicBezTo>
                                      <a:cubicBezTo>
                                        <a:pt x="4189" y="701692"/>
                                        <a:pt x="-3488" y="620038"/>
                                        <a:pt x="1610" y="537815"/>
                                      </a:cubicBezTo>
                                      <a:cubicBezTo>
                                        <a:pt x="6846" y="453397"/>
                                        <a:pt x="2915" y="368825"/>
                                        <a:pt x="6876" y="284483"/>
                                      </a:cubicBezTo>
                                      <a:cubicBezTo>
                                        <a:pt x="8964" y="239924"/>
                                        <a:pt x="8366" y="195397"/>
                                        <a:pt x="10162" y="160051"/>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51" name="Freeform: Shape 50">
                                  <a:extLst>
                                    <a:ext uri="{FF2B5EF4-FFF2-40B4-BE49-F238E27FC236}">
                                      <a16:creationId xmlns:a16="http://schemas.microsoft.com/office/drawing/2014/main" id="{1082A701-BEC0-CF3C-4747-0538A57BC2F3}"/>
                                    </a:ext>
                                  </a:extLst>
                                </p:cNvPr>
                                <p:cNvSpPr/>
                                <p:nvPr/>
                              </p:nvSpPr>
                              <p:spPr>
                                <a:xfrm>
                                  <a:off x="4534097" y="3113779"/>
                                  <a:ext cx="373458" cy="329127"/>
                                </a:xfrm>
                                <a:custGeom>
                                  <a:avLst/>
                                  <a:gdLst>
                                    <a:gd name="connsiteX0" fmla="*/ 397922 w 868241"/>
                                    <a:gd name="connsiteY0" fmla="*/ 406685 h 765177"/>
                                    <a:gd name="connsiteX1" fmla="*/ 702369 w 868241"/>
                                    <a:gd name="connsiteY1" fmla="*/ 389288 h 765177"/>
                                    <a:gd name="connsiteX2" fmla="*/ 720380 w 868241"/>
                                    <a:gd name="connsiteY2" fmla="*/ 410308 h 765177"/>
                                    <a:gd name="connsiteX3" fmla="*/ 737315 w 868241"/>
                                    <a:gd name="connsiteY3" fmla="*/ 482428 h 765177"/>
                                    <a:gd name="connsiteX4" fmla="*/ 764293 w 868241"/>
                                    <a:gd name="connsiteY4" fmla="*/ 538671 h 765177"/>
                                    <a:gd name="connsiteX5" fmla="*/ 741876 w 868241"/>
                                    <a:gd name="connsiteY5" fmla="*/ 557542 h 765177"/>
                                    <a:gd name="connsiteX6" fmla="*/ 724065 w 868241"/>
                                    <a:gd name="connsiteY6" fmla="*/ 589479 h 765177"/>
                                    <a:gd name="connsiteX7" fmla="*/ 727780 w 868241"/>
                                    <a:gd name="connsiteY7" fmla="*/ 599643 h 765177"/>
                                    <a:gd name="connsiteX8" fmla="*/ 761744 w 868241"/>
                                    <a:gd name="connsiteY8" fmla="*/ 607090 h 765177"/>
                                    <a:gd name="connsiteX9" fmla="*/ 786020 w 868241"/>
                                    <a:gd name="connsiteY9" fmla="*/ 590584 h 765177"/>
                                    <a:gd name="connsiteX10" fmla="*/ 796307 w 868241"/>
                                    <a:gd name="connsiteY10" fmla="*/ 585671 h 765177"/>
                                    <a:gd name="connsiteX11" fmla="*/ 817819 w 868241"/>
                                    <a:gd name="connsiteY11" fmla="*/ 608334 h 765177"/>
                                    <a:gd name="connsiteX12" fmla="*/ 810356 w 868241"/>
                                    <a:gd name="connsiteY12" fmla="*/ 625346 h 765177"/>
                                    <a:gd name="connsiteX13" fmla="*/ 778742 w 868241"/>
                                    <a:gd name="connsiteY13" fmla="*/ 625654 h 765177"/>
                                    <a:gd name="connsiteX14" fmla="*/ 762067 w 868241"/>
                                    <a:gd name="connsiteY14" fmla="*/ 640041 h 765177"/>
                                    <a:gd name="connsiteX15" fmla="*/ 763418 w 868241"/>
                                    <a:gd name="connsiteY15" fmla="*/ 651080 h 765177"/>
                                    <a:gd name="connsiteX16" fmla="*/ 757921 w 868241"/>
                                    <a:gd name="connsiteY16" fmla="*/ 682265 h 765177"/>
                                    <a:gd name="connsiteX17" fmla="*/ 813074 w 868241"/>
                                    <a:gd name="connsiteY17" fmla="*/ 708767 h 765177"/>
                                    <a:gd name="connsiteX18" fmla="*/ 863697 w 868241"/>
                                    <a:gd name="connsiteY18" fmla="*/ 732904 h 765177"/>
                                    <a:gd name="connsiteX19" fmla="*/ 863191 w 868241"/>
                                    <a:gd name="connsiteY19" fmla="*/ 755091 h 765177"/>
                                    <a:gd name="connsiteX20" fmla="*/ 839806 w 868241"/>
                                    <a:gd name="connsiteY20" fmla="*/ 761417 h 765177"/>
                                    <a:gd name="connsiteX21" fmla="*/ 830348 w 868241"/>
                                    <a:gd name="connsiteY21" fmla="*/ 754799 h 765177"/>
                                    <a:gd name="connsiteX22" fmla="*/ 761238 w 868241"/>
                                    <a:gd name="connsiteY22" fmla="*/ 718486 h 765177"/>
                                    <a:gd name="connsiteX23" fmla="*/ 742951 w 868241"/>
                                    <a:gd name="connsiteY23" fmla="*/ 697681 h 765177"/>
                                    <a:gd name="connsiteX24" fmla="*/ 727120 w 868241"/>
                                    <a:gd name="connsiteY24" fmla="*/ 681835 h 765177"/>
                                    <a:gd name="connsiteX25" fmla="*/ 696964 w 868241"/>
                                    <a:gd name="connsiteY25" fmla="*/ 706188 h 765177"/>
                                    <a:gd name="connsiteX26" fmla="*/ 698300 w 868241"/>
                                    <a:gd name="connsiteY26" fmla="*/ 731062 h 765177"/>
                                    <a:gd name="connsiteX27" fmla="*/ 665503 w 868241"/>
                                    <a:gd name="connsiteY27" fmla="*/ 737326 h 765177"/>
                                    <a:gd name="connsiteX28" fmla="*/ 599893 w 868241"/>
                                    <a:gd name="connsiteY28" fmla="*/ 745710 h 765177"/>
                                    <a:gd name="connsiteX29" fmla="*/ 560463 w 868241"/>
                                    <a:gd name="connsiteY29" fmla="*/ 759820 h 765177"/>
                                    <a:gd name="connsiteX30" fmla="*/ 502347 w 868241"/>
                                    <a:gd name="connsiteY30" fmla="*/ 708475 h 765177"/>
                                    <a:gd name="connsiteX31" fmla="*/ 455301 w 868241"/>
                                    <a:gd name="connsiteY31" fmla="*/ 681697 h 765177"/>
                                    <a:gd name="connsiteX32" fmla="*/ 439348 w 868241"/>
                                    <a:gd name="connsiteY32" fmla="*/ 667970 h 765177"/>
                                    <a:gd name="connsiteX33" fmla="*/ 400394 w 868241"/>
                                    <a:gd name="connsiteY33" fmla="*/ 647257 h 765177"/>
                                    <a:gd name="connsiteX34" fmla="*/ 386007 w 868241"/>
                                    <a:gd name="connsiteY34" fmla="*/ 644555 h 765177"/>
                                    <a:gd name="connsiteX35" fmla="*/ 358445 w 868241"/>
                                    <a:gd name="connsiteY35" fmla="*/ 635834 h 765177"/>
                                    <a:gd name="connsiteX36" fmla="*/ 326063 w 868241"/>
                                    <a:gd name="connsiteY36" fmla="*/ 673974 h 765177"/>
                                    <a:gd name="connsiteX37" fmla="*/ 285681 w 868241"/>
                                    <a:gd name="connsiteY37" fmla="*/ 689436 h 765177"/>
                                    <a:gd name="connsiteX38" fmla="*/ 202921 w 868241"/>
                                    <a:gd name="connsiteY38" fmla="*/ 663778 h 765177"/>
                                    <a:gd name="connsiteX39" fmla="*/ 90250 w 868241"/>
                                    <a:gd name="connsiteY39" fmla="*/ 654781 h 765177"/>
                                    <a:gd name="connsiteX40" fmla="*/ 46751 w 868241"/>
                                    <a:gd name="connsiteY40" fmla="*/ 660662 h 765177"/>
                                    <a:gd name="connsiteX41" fmla="*/ 37938 w 868241"/>
                                    <a:gd name="connsiteY41" fmla="*/ 645584 h 765177"/>
                                    <a:gd name="connsiteX42" fmla="*/ 57883 w 868241"/>
                                    <a:gd name="connsiteY42" fmla="*/ 611113 h 765177"/>
                                    <a:gd name="connsiteX43" fmla="*/ 63104 w 868241"/>
                                    <a:gd name="connsiteY43" fmla="*/ 556958 h 765177"/>
                                    <a:gd name="connsiteX44" fmla="*/ 64378 w 868241"/>
                                    <a:gd name="connsiteY44" fmla="*/ 534709 h 765177"/>
                                    <a:gd name="connsiteX45" fmla="*/ 68370 w 868241"/>
                                    <a:gd name="connsiteY45" fmla="*/ 526449 h 765177"/>
                                    <a:gd name="connsiteX46" fmla="*/ 90035 w 868241"/>
                                    <a:gd name="connsiteY46" fmla="*/ 445746 h 765177"/>
                                    <a:gd name="connsiteX47" fmla="*/ 79210 w 868241"/>
                                    <a:gd name="connsiteY47" fmla="*/ 355785 h 765177"/>
                                    <a:gd name="connsiteX48" fmla="*/ 41899 w 868241"/>
                                    <a:gd name="connsiteY48" fmla="*/ 259896 h 765177"/>
                                    <a:gd name="connsiteX49" fmla="*/ 25962 w 868241"/>
                                    <a:gd name="connsiteY49" fmla="*/ 234976 h 765177"/>
                                    <a:gd name="connsiteX50" fmla="*/ 2039 w 868241"/>
                                    <a:gd name="connsiteY50" fmla="*/ 176921 h 765177"/>
                                    <a:gd name="connsiteX51" fmla="*/ 28 w 868241"/>
                                    <a:gd name="connsiteY51" fmla="*/ 31377 h 765177"/>
                                    <a:gd name="connsiteX52" fmla="*/ 18407 w 868241"/>
                                    <a:gd name="connsiteY52" fmla="*/ 12936 h 765177"/>
                                    <a:gd name="connsiteX53" fmla="*/ 396049 w 868241"/>
                                    <a:gd name="connsiteY53" fmla="*/ 3155 h 765177"/>
                                    <a:gd name="connsiteX54" fmla="*/ 454549 w 868241"/>
                                    <a:gd name="connsiteY54" fmla="*/ 54 h 765177"/>
                                    <a:gd name="connsiteX55" fmla="*/ 472083 w 868241"/>
                                    <a:gd name="connsiteY55" fmla="*/ 20567 h 765177"/>
                                    <a:gd name="connsiteX56" fmla="*/ 489035 w 868241"/>
                                    <a:gd name="connsiteY56" fmla="*/ 88434 h 765177"/>
                                    <a:gd name="connsiteX57" fmla="*/ 499015 w 868241"/>
                                    <a:gd name="connsiteY57" fmla="*/ 152585 h 765177"/>
                                    <a:gd name="connsiteX58" fmla="*/ 462211 w 868241"/>
                                    <a:gd name="connsiteY58" fmla="*/ 209810 h 765177"/>
                                    <a:gd name="connsiteX59" fmla="*/ 443048 w 868241"/>
                                    <a:gd name="connsiteY59" fmla="*/ 240212 h 765177"/>
                                    <a:gd name="connsiteX60" fmla="*/ 426895 w 868241"/>
                                    <a:gd name="connsiteY60" fmla="*/ 263228 h 765177"/>
                                    <a:gd name="connsiteX61" fmla="*/ 421890 w 868241"/>
                                    <a:gd name="connsiteY61" fmla="*/ 276940 h 765177"/>
                                    <a:gd name="connsiteX62" fmla="*/ 422612 w 868241"/>
                                    <a:gd name="connsiteY62" fmla="*/ 321529 h 765177"/>
                                    <a:gd name="connsiteX63" fmla="*/ 417959 w 868241"/>
                                    <a:gd name="connsiteY63" fmla="*/ 335640 h 765177"/>
                                    <a:gd name="connsiteX64" fmla="*/ 408624 w 868241"/>
                                    <a:gd name="connsiteY64" fmla="*/ 363953 h 765177"/>
                                    <a:gd name="connsiteX65" fmla="*/ 397937 w 868241"/>
                                    <a:gd name="connsiteY65" fmla="*/ 406746 h 76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868241" h="765177">
                                      <a:moveTo>
                                        <a:pt x="397922" y="406685"/>
                                      </a:moveTo>
                                      <a:cubicBezTo>
                                        <a:pt x="502731" y="400788"/>
                                        <a:pt x="602580" y="395430"/>
                                        <a:pt x="702369" y="389288"/>
                                      </a:cubicBezTo>
                                      <a:cubicBezTo>
                                        <a:pt x="719719" y="388229"/>
                                        <a:pt x="727719" y="390992"/>
                                        <a:pt x="720380" y="410308"/>
                                      </a:cubicBezTo>
                                      <a:cubicBezTo>
                                        <a:pt x="709939" y="437823"/>
                                        <a:pt x="716326" y="461669"/>
                                        <a:pt x="737315" y="482428"/>
                                      </a:cubicBezTo>
                                      <a:cubicBezTo>
                                        <a:pt x="752578" y="497521"/>
                                        <a:pt x="749353" y="521735"/>
                                        <a:pt x="764293" y="538671"/>
                                      </a:cubicBezTo>
                                      <a:cubicBezTo>
                                        <a:pt x="769683" y="544767"/>
                                        <a:pt x="750612" y="552781"/>
                                        <a:pt x="741876" y="557542"/>
                                      </a:cubicBezTo>
                                      <a:cubicBezTo>
                                        <a:pt x="728272" y="564958"/>
                                        <a:pt x="722498" y="574539"/>
                                        <a:pt x="724065" y="589479"/>
                                      </a:cubicBezTo>
                                      <a:cubicBezTo>
                                        <a:pt x="724464" y="593333"/>
                                        <a:pt x="723573" y="598522"/>
                                        <a:pt x="727780" y="599643"/>
                                      </a:cubicBezTo>
                                      <a:cubicBezTo>
                                        <a:pt x="738989" y="602607"/>
                                        <a:pt x="751180" y="602760"/>
                                        <a:pt x="761744" y="607090"/>
                                      </a:cubicBezTo>
                                      <a:cubicBezTo>
                                        <a:pt x="779786" y="614460"/>
                                        <a:pt x="780538" y="599874"/>
                                        <a:pt x="786020" y="590584"/>
                                      </a:cubicBezTo>
                                      <a:cubicBezTo>
                                        <a:pt x="788261" y="586792"/>
                                        <a:pt x="789920" y="581755"/>
                                        <a:pt x="796307" y="585671"/>
                                      </a:cubicBezTo>
                                      <a:cubicBezTo>
                                        <a:pt x="805566" y="591352"/>
                                        <a:pt x="816145" y="596035"/>
                                        <a:pt x="817819" y="608334"/>
                                      </a:cubicBezTo>
                                      <a:cubicBezTo>
                                        <a:pt x="818694" y="614813"/>
                                        <a:pt x="820229" y="622306"/>
                                        <a:pt x="810356" y="625346"/>
                                      </a:cubicBezTo>
                                      <a:cubicBezTo>
                                        <a:pt x="799639" y="628648"/>
                                        <a:pt x="789628" y="629876"/>
                                        <a:pt x="778742" y="625654"/>
                                      </a:cubicBezTo>
                                      <a:cubicBezTo>
                                        <a:pt x="765383" y="620464"/>
                                        <a:pt x="755342" y="620832"/>
                                        <a:pt x="762067" y="640041"/>
                                      </a:cubicBezTo>
                                      <a:cubicBezTo>
                                        <a:pt x="763264" y="643480"/>
                                        <a:pt x="764001" y="647549"/>
                                        <a:pt x="763418" y="651080"/>
                                      </a:cubicBezTo>
                                      <a:cubicBezTo>
                                        <a:pt x="761652" y="661798"/>
                                        <a:pt x="747158" y="674158"/>
                                        <a:pt x="757921" y="682265"/>
                                      </a:cubicBezTo>
                                      <a:cubicBezTo>
                                        <a:pt x="773951" y="694334"/>
                                        <a:pt x="789167" y="712053"/>
                                        <a:pt x="813074" y="708767"/>
                                      </a:cubicBezTo>
                                      <a:cubicBezTo>
                                        <a:pt x="835415" y="705696"/>
                                        <a:pt x="851491" y="713020"/>
                                        <a:pt x="863697" y="732904"/>
                                      </a:cubicBezTo>
                                      <a:cubicBezTo>
                                        <a:pt x="869379" y="742147"/>
                                        <a:pt x="870300" y="747614"/>
                                        <a:pt x="863191" y="755091"/>
                                      </a:cubicBezTo>
                                      <a:cubicBezTo>
                                        <a:pt x="856573" y="762062"/>
                                        <a:pt x="850585" y="770046"/>
                                        <a:pt x="839806" y="761417"/>
                                      </a:cubicBezTo>
                                      <a:cubicBezTo>
                                        <a:pt x="836797" y="759007"/>
                                        <a:pt x="832559" y="757717"/>
                                        <a:pt x="830348" y="754799"/>
                                      </a:cubicBezTo>
                                      <a:cubicBezTo>
                                        <a:pt x="812936" y="731860"/>
                                        <a:pt x="788430" y="721235"/>
                                        <a:pt x="761238" y="718486"/>
                                      </a:cubicBezTo>
                                      <a:cubicBezTo>
                                        <a:pt x="746022" y="716951"/>
                                        <a:pt x="742812" y="710256"/>
                                        <a:pt x="742951" y="697681"/>
                                      </a:cubicBezTo>
                                      <a:cubicBezTo>
                                        <a:pt x="743073" y="687025"/>
                                        <a:pt x="739481" y="676492"/>
                                        <a:pt x="727120" y="681835"/>
                                      </a:cubicBezTo>
                                      <a:cubicBezTo>
                                        <a:pt x="715435" y="686872"/>
                                        <a:pt x="693525" y="683125"/>
                                        <a:pt x="696964" y="706188"/>
                                      </a:cubicBezTo>
                                      <a:cubicBezTo>
                                        <a:pt x="698223" y="714617"/>
                                        <a:pt x="701770" y="722202"/>
                                        <a:pt x="698300" y="731062"/>
                                      </a:cubicBezTo>
                                      <a:cubicBezTo>
                                        <a:pt x="689932" y="752373"/>
                                        <a:pt x="679905" y="754462"/>
                                        <a:pt x="665503" y="737326"/>
                                      </a:cubicBezTo>
                                      <a:cubicBezTo>
                                        <a:pt x="650149" y="719054"/>
                                        <a:pt x="610657" y="723952"/>
                                        <a:pt x="599893" y="745710"/>
                                      </a:cubicBezTo>
                                      <a:cubicBezTo>
                                        <a:pt x="591111" y="763460"/>
                                        <a:pt x="580117" y="765409"/>
                                        <a:pt x="560463" y="759820"/>
                                      </a:cubicBezTo>
                                      <a:cubicBezTo>
                                        <a:pt x="531352" y="751514"/>
                                        <a:pt x="515675" y="733856"/>
                                        <a:pt x="502347" y="708475"/>
                                      </a:cubicBezTo>
                                      <a:cubicBezTo>
                                        <a:pt x="493656" y="691923"/>
                                        <a:pt x="472375" y="687578"/>
                                        <a:pt x="455301" y="681697"/>
                                      </a:cubicBezTo>
                                      <a:cubicBezTo>
                                        <a:pt x="446795" y="678764"/>
                                        <a:pt x="440807" y="675801"/>
                                        <a:pt x="439348" y="667970"/>
                                      </a:cubicBezTo>
                                      <a:cubicBezTo>
                                        <a:pt x="434864" y="644033"/>
                                        <a:pt x="417268" y="647595"/>
                                        <a:pt x="400394" y="647257"/>
                                      </a:cubicBezTo>
                                      <a:cubicBezTo>
                                        <a:pt x="395972" y="647165"/>
                                        <a:pt x="387573" y="656930"/>
                                        <a:pt x="386007" y="644555"/>
                                      </a:cubicBezTo>
                                      <a:cubicBezTo>
                                        <a:pt x="383043" y="620986"/>
                                        <a:pt x="369577" y="627235"/>
                                        <a:pt x="358445" y="635834"/>
                                      </a:cubicBezTo>
                                      <a:cubicBezTo>
                                        <a:pt x="345579" y="645768"/>
                                        <a:pt x="324175" y="646873"/>
                                        <a:pt x="326063" y="673974"/>
                                      </a:cubicBezTo>
                                      <a:cubicBezTo>
                                        <a:pt x="326723" y="683463"/>
                                        <a:pt x="302387" y="691447"/>
                                        <a:pt x="285681" y="689436"/>
                                      </a:cubicBezTo>
                                      <a:cubicBezTo>
                                        <a:pt x="256554" y="685935"/>
                                        <a:pt x="229346" y="675448"/>
                                        <a:pt x="202921" y="663778"/>
                                      </a:cubicBezTo>
                                      <a:cubicBezTo>
                                        <a:pt x="166040" y="647488"/>
                                        <a:pt x="128698" y="644263"/>
                                        <a:pt x="90250" y="654781"/>
                                      </a:cubicBezTo>
                                      <a:cubicBezTo>
                                        <a:pt x="75971" y="658681"/>
                                        <a:pt x="61184" y="654980"/>
                                        <a:pt x="46751" y="660662"/>
                                      </a:cubicBezTo>
                                      <a:cubicBezTo>
                                        <a:pt x="40241" y="663226"/>
                                        <a:pt x="28725" y="658834"/>
                                        <a:pt x="37938" y="645584"/>
                                      </a:cubicBezTo>
                                      <a:cubicBezTo>
                                        <a:pt x="45477" y="634728"/>
                                        <a:pt x="50482" y="622107"/>
                                        <a:pt x="57883" y="611113"/>
                                      </a:cubicBezTo>
                                      <a:cubicBezTo>
                                        <a:pt x="69583" y="593747"/>
                                        <a:pt x="75111" y="576612"/>
                                        <a:pt x="63104" y="556958"/>
                                      </a:cubicBezTo>
                                      <a:cubicBezTo>
                                        <a:pt x="58804" y="549926"/>
                                        <a:pt x="59588" y="541942"/>
                                        <a:pt x="64378" y="534709"/>
                                      </a:cubicBezTo>
                                      <a:cubicBezTo>
                                        <a:pt x="66098" y="532115"/>
                                        <a:pt x="69061" y="528568"/>
                                        <a:pt x="68370" y="526449"/>
                                      </a:cubicBezTo>
                                      <a:cubicBezTo>
                                        <a:pt x="58114" y="494865"/>
                                        <a:pt x="83848" y="472939"/>
                                        <a:pt x="90035" y="445746"/>
                                      </a:cubicBezTo>
                                      <a:cubicBezTo>
                                        <a:pt x="97313" y="413763"/>
                                        <a:pt x="96776" y="384666"/>
                                        <a:pt x="79210" y="355785"/>
                                      </a:cubicBezTo>
                                      <a:cubicBezTo>
                                        <a:pt x="61261" y="326273"/>
                                        <a:pt x="36664" y="299081"/>
                                        <a:pt x="41899" y="259896"/>
                                      </a:cubicBezTo>
                                      <a:cubicBezTo>
                                        <a:pt x="43327" y="249210"/>
                                        <a:pt x="33593" y="241087"/>
                                        <a:pt x="25962" y="234976"/>
                                      </a:cubicBezTo>
                                      <a:cubicBezTo>
                                        <a:pt x="6922" y="219729"/>
                                        <a:pt x="2346" y="199354"/>
                                        <a:pt x="2039" y="176921"/>
                                      </a:cubicBezTo>
                                      <a:cubicBezTo>
                                        <a:pt x="1394" y="128401"/>
                                        <a:pt x="1425" y="79866"/>
                                        <a:pt x="28" y="31377"/>
                                      </a:cubicBezTo>
                                      <a:cubicBezTo>
                                        <a:pt x="-402" y="16775"/>
                                        <a:pt x="4097" y="13243"/>
                                        <a:pt x="18407" y="12936"/>
                                      </a:cubicBezTo>
                                      <a:cubicBezTo>
                                        <a:pt x="144298" y="10203"/>
                                        <a:pt x="270173" y="6656"/>
                                        <a:pt x="396049" y="3155"/>
                                      </a:cubicBezTo>
                                      <a:cubicBezTo>
                                        <a:pt x="415564" y="2618"/>
                                        <a:pt x="435033" y="822"/>
                                        <a:pt x="454549" y="54"/>
                                      </a:cubicBezTo>
                                      <a:cubicBezTo>
                                        <a:pt x="468598" y="-499"/>
                                        <a:pt x="475830" y="2987"/>
                                        <a:pt x="472083" y="20567"/>
                                      </a:cubicBezTo>
                                      <a:cubicBezTo>
                                        <a:pt x="466878" y="44950"/>
                                        <a:pt x="465896" y="67859"/>
                                        <a:pt x="489035" y="88434"/>
                                      </a:cubicBezTo>
                                      <a:cubicBezTo>
                                        <a:pt x="506447" y="103927"/>
                                        <a:pt x="502286" y="130873"/>
                                        <a:pt x="499015" y="152585"/>
                                      </a:cubicBezTo>
                                      <a:cubicBezTo>
                                        <a:pt x="495499" y="175923"/>
                                        <a:pt x="484198" y="197143"/>
                                        <a:pt x="462211" y="209810"/>
                                      </a:cubicBezTo>
                                      <a:cubicBezTo>
                                        <a:pt x="450296" y="216689"/>
                                        <a:pt x="445014" y="227176"/>
                                        <a:pt x="443048" y="240212"/>
                                      </a:cubicBezTo>
                                      <a:cubicBezTo>
                                        <a:pt x="441528" y="250315"/>
                                        <a:pt x="444308" y="262983"/>
                                        <a:pt x="426895" y="263228"/>
                                      </a:cubicBezTo>
                                      <a:cubicBezTo>
                                        <a:pt x="420109" y="263320"/>
                                        <a:pt x="421890" y="271873"/>
                                        <a:pt x="421890" y="276940"/>
                                      </a:cubicBezTo>
                                      <a:cubicBezTo>
                                        <a:pt x="421859" y="291803"/>
                                        <a:pt x="422581" y="306666"/>
                                        <a:pt x="422612" y="321529"/>
                                      </a:cubicBezTo>
                                      <a:cubicBezTo>
                                        <a:pt x="422612" y="326673"/>
                                        <a:pt x="424500" y="335164"/>
                                        <a:pt x="417959" y="335640"/>
                                      </a:cubicBezTo>
                                      <a:cubicBezTo>
                                        <a:pt x="390720" y="337605"/>
                                        <a:pt x="403188" y="353911"/>
                                        <a:pt x="408624" y="363953"/>
                                      </a:cubicBezTo>
                                      <a:cubicBezTo>
                                        <a:pt x="417591" y="380505"/>
                                        <a:pt x="408025" y="391760"/>
                                        <a:pt x="397937" y="406746"/>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grpSp>
                              <p:nvGrpSpPr>
                                <p:cNvPr id="53" name="Group 52">
                                  <a:extLst>
                                    <a:ext uri="{FF2B5EF4-FFF2-40B4-BE49-F238E27FC236}">
                                      <a16:creationId xmlns:a16="http://schemas.microsoft.com/office/drawing/2014/main" id="{3FC9DDD9-5C6F-AF0E-1424-BCC8F94B45F7}"/>
                                    </a:ext>
                                  </a:extLst>
                                </p:cNvPr>
                                <p:cNvGrpSpPr/>
                                <p:nvPr/>
                              </p:nvGrpSpPr>
                              <p:grpSpPr>
                                <a:xfrm>
                                  <a:off x="2624412" y="1528458"/>
                                  <a:ext cx="3500556" cy="1399904"/>
                                  <a:chOff x="2624412" y="1528458"/>
                                  <a:chExt cx="3500556" cy="1399904"/>
                                </a:xfrm>
                                <a:grpFill/>
                              </p:grpSpPr>
                              <p:sp>
                                <p:nvSpPr>
                                  <p:cNvPr id="54" name="Freeform: Shape 53">
                                    <a:extLst>
                                      <a:ext uri="{FF2B5EF4-FFF2-40B4-BE49-F238E27FC236}">
                                        <a16:creationId xmlns:a16="http://schemas.microsoft.com/office/drawing/2014/main" id="{A3507E0E-57F2-39FD-166B-485F4A4FBE2C}"/>
                                      </a:ext>
                                    </a:extLst>
                                  </p:cNvPr>
                                  <p:cNvSpPr/>
                                  <p:nvPr/>
                                </p:nvSpPr>
                                <p:spPr>
                                  <a:xfrm>
                                    <a:off x="3072628" y="1610110"/>
                                    <a:ext cx="397324" cy="649003"/>
                                  </a:xfrm>
                                  <a:custGeom>
                                    <a:avLst/>
                                    <a:gdLst>
                                      <a:gd name="connsiteX0" fmla="*/ 574751 w 923726"/>
                                      <a:gd name="connsiteY0" fmla="*/ 753001 h 1508846"/>
                                      <a:gd name="connsiteX1" fmla="*/ 599656 w 923726"/>
                                      <a:gd name="connsiteY1" fmla="*/ 844759 h 1508846"/>
                                      <a:gd name="connsiteX2" fmla="*/ 604277 w 923726"/>
                                      <a:gd name="connsiteY2" fmla="*/ 880458 h 1508846"/>
                                      <a:gd name="connsiteX3" fmla="*/ 619847 w 923726"/>
                                      <a:gd name="connsiteY3" fmla="*/ 917554 h 1508846"/>
                                      <a:gd name="connsiteX4" fmla="*/ 648007 w 923726"/>
                                      <a:gd name="connsiteY4" fmla="*/ 970389 h 1508846"/>
                                      <a:gd name="connsiteX5" fmla="*/ 663499 w 923726"/>
                                      <a:gd name="connsiteY5" fmla="*/ 1002787 h 1508846"/>
                                      <a:gd name="connsiteX6" fmla="*/ 677518 w 923726"/>
                                      <a:gd name="connsiteY6" fmla="*/ 1005090 h 1508846"/>
                                      <a:gd name="connsiteX7" fmla="*/ 718222 w 923726"/>
                                      <a:gd name="connsiteY7" fmla="*/ 998656 h 1508846"/>
                                      <a:gd name="connsiteX8" fmla="*/ 727466 w 923726"/>
                                      <a:gd name="connsiteY8" fmla="*/ 999255 h 1508846"/>
                                      <a:gd name="connsiteX9" fmla="*/ 807170 w 923726"/>
                                      <a:gd name="connsiteY9" fmla="*/ 1000315 h 1508846"/>
                                      <a:gd name="connsiteX10" fmla="*/ 835607 w 923726"/>
                                      <a:gd name="connsiteY10" fmla="*/ 1011923 h 1508846"/>
                                      <a:gd name="connsiteX11" fmla="*/ 880196 w 923726"/>
                                      <a:gd name="connsiteY11" fmla="*/ 989183 h 1508846"/>
                                      <a:gd name="connsiteX12" fmla="*/ 895904 w 923726"/>
                                      <a:gd name="connsiteY12" fmla="*/ 988215 h 1508846"/>
                                      <a:gd name="connsiteX13" fmla="*/ 920194 w 923726"/>
                                      <a:gd name="connsiteY13" fmla="*/ 1024989 h 1508846"/>
                                      <a:gd name="connsiteX14" fmla="*/ 922252 w 923726"/>
                                      <a:gd name="connsiteY14" fmla="*/ 1042324 h 1508846"/>
                                      <a:gd name="connsiteX15" fmla="*/ 866776 w 923726"/>
                                      <a:gd name="connsiteY15" fmla="*/ 1391453 h 1508846"/>
                                      <a:gd name="connsiteX16" fmla="*/ 851130 w 923726"/>
                                      <a:gd name="connsiteY16" fmla="*/ 1493237 h 1508846"/>
                                      <a:gd name="connsiteX17" fmla="*/ 830202 w 923726"/>
                                      <a:gd name="connsiteY17" fmla="*/ 1508131 h 1508846"/>
                                      <a:gd name="connsiteX18" fmla="*/ 231749 w 923726"/>
                                      <a:gd name="connsiteY18" fmla="*/ 1397241 h 1508846"/>
                                      <a:gd name="connsiteX19" fmla="*/ 18645 w 923726"/>
                                      <a:gd name="connsiteY19" fmla="*/ 1352498 h 1508846"/>
                                      <a:gd name="connsiteX20" fmla="*/ 1448 w 923726"/>
                                      <a:gd name="connsiteY20" fmla="*/ 1325214 h 1508846"/>
                                      <a:gd name="connsiteX21" fmla="*/ 71787 w 923726"/>
                                      <a:gd name="connsiteY21" fmla="*/ 1012153 h 1508846"/>
                                      <a:gd name="connsiteX22" fmla="*/ 101129 w 923726"/>
                                      <a:gd name="connsiteY22" fmla="*/ 951042 h 1508846"/>
                                      <a:gd name="connsiteX23" fmla="*/ 86941 w 923726"/>
                                      <a:gd name="connsiteY23" fmla="*/ 905517 h 1508846"/>
                                      <a:gd name="connsiteX24" fmla="*/ 78635 w 923726"/>
                                      <a:gd name="connsiteY24" fmla="*/ 869956 h 1508846"/>
                                      <a:gd name="connsiteX25" fmla="*/ 129642 w 923726"/>
                                      <a:gd name="connsiteY25" fmla="*/ 814250 h 1508846"/>
                                      <a:gd name="connsiteX26" fmla="*/ 141557 w 923726"/>
                                      <a:gd name="connsiteY26" fmla="*/ 800124 h 1508846"/>
                                      <a:gd name="connsiteX27" fmla="*/ 225561 w 923726"/>
                                      <a:gd name="connsiteY27" fmla="*/ 672283 h 1508846"/>
                                      <a:gd name="connsiteX28" fmla="*/ 213754 w 923726"/>
                                      <a:gd name="connsiteY28" fmla="*/ 620662 h 1508846"/>
                                      <a:gd name="connsiteX29" fmla="*/ 190568 w 923726"/>
                                      <a:gd name="connsiteY29" fmla="*/ 555267 h 1508846"/>
                                      <a:gd name="connsiteX30" fmla="*/ 192119 w 923726"/>
                                      <a:gd name="connsiteY30" fmla="*/ 543782 h 1508846"/>
                                      <a:gd name="connsiteX31" fmla="*/ 211880 w 923726"/>
                                      <a:gd name="connsiteY31" fmla="*/ 389010 h 1508846"/>
                                      <a:gd name="connsiteX32" fmla="*/ 292291 w 923726"/>
                                      <a:gd name="connsiteY32" fmla="*/ 20735 h 1508846"/>
                                      <a:gd name="connsiteX33" fmla="*/ 319223 w 923726"/>
                                      <a:gd name="connsiteY33" fmla="*/ 2140 h 1508846"/>
                                      <a:gd name="connsiteX34" fmla="*/ 385155 w 923726"/>
                                      <a:gd name="connsiteY34" fmla="*/ 16481 h 1508846"/>
                                      <a:gd name="connsiteX35" fmla="*/ 407618 w 923726"/>
                                      <a:gd name="connsiteY35" fmla="*/ 52749 h 1508846"/>
                                      <a:gd name="connsiteX36" fmla="*/ 379796 w 923726"/>
                                      <a:gd name="connsiteY36" fmla="*/ 176044 h 1508846"/>
                                      <a:gd name="connsiteX37" fmla="*/ 391542 w 923726"/>
                                      <a:gd name="connsiteY37" fmla="*/ 258068 h 1508846"/>
                                      <a:gd name="connsiteX38" fmla="*/ 397960 w 923726"/>
                                      <a:gd name="connsiteY38" fmla="*/ 307678 h 1508846"/>
                                      <a:gd name="connsiteX39" fmla="*/ 422205 w 923726"/>
                                      <a:gd name="connsiteY39" fmla="*/ 370493 h 1508846"/>
                                      <a:gd name="connsiteX40" fmla="*/ 478310 w 923726"/>
                                      <a:gd name="connsiteY40" fmla="*/ 462389 h 1508846"/>
                                      <a:gd name="connsiteX41" fmla="*/ 493465 w 923726"/>
                                      <a:gd name="connsiteY41" fmla="*/ 489904 h 1508846"/>
                                      <a:gd name="connsiteX42" fmla="*/ 512274 w 923726"/>
                                      <a:gd name="connsiteY42" fmla="*/ 515576 h 1508846"/>
                                      <a:gd name="connsiteX43" fmla="*/ 528718 w 923726"/>
                                      <a:gd name="connsiteY43" fmla="*/ 524344 h 1508846"/>
                                      <a:gd name="connsiteX44" fmla="*/ 538253 w 923726"/>
                                      <a:gd name="connsiteY44" fmla="*/ 543859 h 1508846"/>
                                      <a:gd name="connsiteX45" fmla="*/ 506593 w 923726"/>
                                      <a:gd name="connsiteY45" fmla="*/ 624316 h 1508846"/>
                                      <a:gd name="connsiteX46" fmla="*/ 504028 w 923726"/>
                                      <a:gd name="connsiteY46" fmla="*/ 640085 h 1508846"/>
                                      <a:gd name="connsiteX47" fmla="*/ 490087 w 923726"/>
                                      <a:gd name="connsiteY47" fmla="*/ 677488 h 1508846"/>
                                      <a:gd name="connsiteX48" fmla="*/ 488213 w 923726"/>
                                      <a:gd name="connsiteY48" fmla="*/ 678886 h 1508846"/>
                                      <a:gd name="connsiteX49" fmla="*/ 487630 w 923726"/>
                                      <a:gd name="connsiteY49" fmla="*/ 741593 h 1508846"/>
                                      <a:gd name="connsiteX50" fmla="*/ 553055 w 923726"/>
                                      <a:gd name="connsiteY50" fmla="*/ 739720 h 1508846"/>
                                      <a:gd name="connsiteX51" fmla="*/ 570866 w 923726"/>
                                      <a:gd name="connsiteY51" fmla="*/ 732396 h 1508846"/>
                                      <a:gd name="connsiteX52" fmla="*/ 574720 w 923726"/>
                                      <a:gd name="connsiteY52" fmla="*/ 753001 h 1508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23726" h="1508846">
                                        <a:moveTo>
                                          <a:pt x="574751" y="753001"/>
                                        </a:moveTo>
                                        <a:cubicBezTo>
                                          <a:pt x="576164" y="785461"/>
                                          <a:pt x="584255" y="816384"/>
                                          <a:pt x="599656" y="844759"/>
                                        </a:cubicBezTo>
                                        <a:cubicBezTo>
                                          <a:pt x="606227" y="856874"/>
                                          <a:pt x="608684" y="868267"/>
                                          <a:pt x="604277" y="880458"/>
                                        </a:cubicBezTo>
                                        <a:cubicBezTo>
                                          <a:pt x="597813" y="898346"/>
                                          <a:pt x="607732" y="914530"/>
                                          <a:pt x="619847" y="917554"/>
                                        </a:cubicBezTo>
                                        <a:cubicBezTo>
                                          <a:pt x="651630" y="925477"/>
                                          <a:pt x="646302" y="949691"/>
                                          <a:pt x="648007" y="970389"/>
                                        </a:cubicBezTo>
                                        <a:cubicBezTo>
                                          <a:pt x="649127" y="984024"/>
                                          <a:pt x="653104" y="994342"/>
                                          <a:pt x="663499" y="1002787"/>
                                        </a:cubicBezTo>
                                        <a:cubicBezTo>
                                          <a:pt x="667998" y="1006441"/>
                                          <a:pt x="672804" y="1010802"/>
                                          <a:pt x="677518" y="1005090"/>
                                        </a:cubicBezTo>
                                        <a:cubicBezTo>
                                          <a:pt x="689479" y="990580"/>
                                          <a:pt x="703574" y="994219"/>
                                          <a:pt x="718222" y="998656"/>
                                        </a:cubicBezTo>
                                        <a:cubicBezTo>
                                          <a:pt x="721155" y="999547"/>
                                          <a:pt x="725101" y="1000483"/>
                                          <a:pt x="727466" y="999255"/>
                                        </a:cubicBezTo>
                                        <a:cubicBezTo>
                                          <a:pt x="754321" y="985390"/>
                                          <a:pt x="780577" y="1005765"/>
                                          <a:pt x="807170" y="1000315"/>
                                        </a:cubicBezTo>
                                        <a:cubicBezTo>
                                          <a:pt x="818870" y="997904"/>
                                          <a:pt x="821312" y="1014364"/>
                                          <a:pt x="835607" y="1011923"/>
                                        </a:cubicBezTo>
                                        <a:cubicBezTo>
                                          <a:pt x="853802" y="1008806"/>
                                          <a:pt x="867175" y="1000622"/>
                                          <a:pt x="880196" y="989183"/>
                                        </a:cubicBezTo>
                                        <a:cubicBezTo>
                                          <a:pt x="884557" y="985344"/>
                                          <a:pt x="891451" y="975809"/>
                                          <a:pt x="895904" y="988215"/>
                                        </a:cubicBezTo>
                                        <a:cubicBezTo>
                                          <a:pt x="901109" y="1002725"/>
                                          <a:pt x="909339" y="1014610"/>
                                          <a:pt x="920194" y="1024989"/>
                                        </a:cubicBezTo>
                                        <a:cubicBezTo>
                                          <a:pt x="925860" y="1030409"/>
                                          <a:pt x="923250" y="1036090"/>
                                          <a:pt x="922252" y="1042324"/>
                                        </a:cubicBezTo>
                                        <a:cubicBezTo>
                                          <a:pt x="903611" y="1158680"/>
                                          <a:pt x="885217" y="1275066"/>
                                          <a:pt x="866776" y="1391453"/>
                                        </a:cubicBezTo>
                                        <a:cubicBezTo>
                                          <a:pt x="861402" y="1425355"/>
                                          <a:pt x="855306" y="1459181"/>
                                          <a:pt x="851130" y="1493237"/>
                                        </a:cubicBezTo>
                                        <a:cubicBezTo>
                                          <a:pt x="849318" y="1507977"/>
                                          <a:pt x="844866" y="1510342"/>
                                          <a:pt x="830202" y="1508131"/>
                                        </a:cubicBezTo>
                                        <a:cubicBezTo>
                                          <a:pt x="629459" y="1477929"/>
                                          <a:pt x="430143" y="1440111"/>
                                          <a:pt x="231749" y="1397241"/>
                                        </a:cubicBezTo>
                                        <a:cubicBezTo>
                                          <a:pt x="160796" y="1381918"/>
                                          <a:pt x="89889" y="1366287"/>
                                          <a:pt x="18645" y="1352498"/>
                                        </a:cubicBezTo>
                                        <a:cubicBezTo>
                                          <a:pt x="-26" y="1348890"/>
                                          <a:pt x="-2129" y="1341013"/>
                                          <a:pt x="1448" y="1325214"/>
                                        </a:cubicBezTo>
                                        <a:cubicBezTo>
                                          <a:pt x="25125" y="1220911"/>
                                          <a:pt x="48340" y="1116501"/>
                                          <a:pt x="71787" y="1012153"/>
                                        </a:cubicBezTo>
                                        <a:cubicBezTo>
                                          <a:pt x="76869" y="989551"/>
                                          <a:pt x="90580" y="971049"/>
                                          <a:pt x="101129" y="951042"/>
                                        </a:cubicBezTo>
                                        <a:cubicBezTo>
                                          <a:pt x="112522" y="929423"/>
                                          <a:pt x="108653" y="916234"/>
                                          <a:pt x="86941" y="905517"/>
                                        </a:cubicBezTo>
                                        <a:cubicBezTo>
                                          <a:pt x="69084" y="896703"/>
                                          <a:pt x="66704" y="884665"/>
                                          <a:pt x="78635" y="869956"/>
                                        </a:cubicBezTo>
                                        <a:cubicBezTo>
                                          <a:pt x="94465" y="850440"/>
                                          <a:pt x="102557" y="823954"/>
                                          <a:pt x="129642" y="814250"/>
                                        </a:cubicBezTo>
                                        <a:cubicBezTo>
                                          <a:pt x="134694" y="812438"/>
                                          <a:pt x="138563" y="805498"/>
                                          <a:pt x="141557" y="800124"/>
                                        </a:cubicBezTo>
                                        <a:cubicBezTo>
                                          <a:pt x="166462" y="755473"/>
                                          <a:pt x="193639" y="712404"/>
                                          <a:pt x="225561" y="672283"/>
                                        </a:cubicBezTo>
                                        <a:cubicBezTo>
                                          <a:pt x="236432" y="658618"/>
                                          <a:pt x="229952" y="631394"/>
                                          <a:pt x="213754" y="620662"/>
                                        </a:cubicBezTo>
                                        <a:cubicBezTo>
                                          <a:pt x="189033" y="604279"/>
                                          <a:pt x="184887" y="581830"/>
                                          <a:pt x="190568" y="555267"/>
                                        </a:cubicBezTo>
                                        <a:cubicBezTo>
                                          <a:pt x="191382" y="551459"/>
                                          <a:pt x="193209" y="547083"/>
                                          <a:pt x="192119" y="543782"/>
                                        </a:cubicBezTo>
                                        <a:cubicBezTo>
                                          <a:pt x="174185" y="489090"/>
                                          <a:pt x="201670" y="439787"/>
                                          <a:pt x="211880" y="389010"/>
                                        </a:cubicBezTo>
                                        <a:cubicBezTo>
                                          <a:pt x="236632" y="265837"/>
                                          <a:pt x="265145" y="143416"/>
                                          <a:pt x="292291" y="20735"/>
                                        </a:cubicBezTo>
                                        <a:cubicBezTo>
                                          <a:pt x="295393" y="6701"/>
                                          <a:pt x="298786" y="-4953"/>
                                          <a:pt x="319223" y="2140"/>
                                        </a:cubicBezTo>
                                        <a:cubicBezTo>
                                          <a:pt x="340350" y="9465"/>
                                          <a:pt x="362891" y="13748"/>
                                          <a:pt x="385155" y="16481"/>
                                        </a:cubicBezTo>
                                        <a:cubicBezTo>
                                          <a:pt x="409676" y="19491"/>
                                          <a:pt x="413376" y="30469"/>
                                          <a:pt x="407618" y="52749"/>
                                        </a:cubicBezTo>
                                        <a:cubicBezTo>
                                          <a:pt x="397085" y="93530"/>
                                          <a:pt x="391435" y="135632"/>
                                          <a:pt x="379796" y="176044"/>
                                        </a:cubicBezTo>
                                        <a:cubicBezTo>
                                          <a:pt x="371044" y="206446"/>
                                          <a:pt x="375804" y="232733"/>
                                          <a:pt x="391542" y="258068"/>
                                        </a:cubicBezTo>
                                        <a:cubicBezTo>
                                          <a:pt x="401476" y="274052"/>
                                          <a:pt x="403488" y="291295"/>
                                          <a:pt x="397960" y="307678"/>
                                        </a:cubicBezTo>
                                        <a:cubicBezTo>
                                          <a:pt x="388226" y="336544"/>
                                          <a:pt x="404731" y="352712"/>
                                          <a:pt x="422205" y="370493"/>
                                        </a:cubicBezTo>
                                        <a:cubicBezTo>
                                          <a:pt x="447877" y="396626"/>
                                          <a:pt x="465028" y="428839"/>
                                          <a:pt x="478310" y="462389"/>
                                        </a:cubicBezTo>
                                        <a:cubicBezTo>
                                          <a:pt x="482394" y="472707"/>
                                          <a:pt x="485265" y="482134"/>
                                          <a:pt x="493465" y="489904"/>
                                        </a:cubicBezTo>
                                        <a:cubicBezTo>
                                          <a:pt x="501172" y="497212"/>
                                          <a:pt x="511337" y="502694"/>
                                          <a:pt x="512274" y="515576"/>
                                        </a:cubicBezTo>
                                        <a:cubicBezTo>
                                          <a:pt x="513011" y="525695"/>
                                          <a:pt x="522101" y="524129"/>
                                          <a:pt x="528718" y="524344"/>
                                        </a:cubicBezTo>
                                        <a:cubicBezTo>
                                          <a:pt x="544794" y="524866"/>
                                          <a:pt x="544610" y="532098"/>
                                          <a:pt x="538253" y="543859"/>
                                        </a:cubicBezTo>
                                        <a:cubicBezTo>
                                          <a:pt x="524465" y="569363"/>
                                          <a:pt x="512427" y="595649"/>
                                          <a:pt x="506593" y="624316"/>
                                        </a:cubicBezTo>
                                        <a:cubicBezTo>
                                          <a:pt x="505518" y="629598"/>
                                          <a:pt x="502432" y="635724"/>
                                          <a:pt x="504028" y="640085"/>
                                        </a:cubicBezTo>
                                        <a:cubicBezTo>
                                          <a:pt x="510262" y="657113"/>
                                          <a:pt x="509740" y="670564"/>
                                          <a:pt x="490087" y="677488"/>
                                        </a:cubicBezTo>
                                        <a:cubicBezTo>
                                          <a:pt x="489380" y="677734"/>
                                          <a:pt x="488735" y="678317"/>
                                          <a:pt x="488213" y="678886"/>
                                        </a:cubicBezTo>
                                        <a:cubicBezTo>
                                          <a:pt x="481626" y="685964"/>
                                          <a:pt x="481181" y="734392"/>
                                          <a:pt x="487630" y="741593"/>
                                        </a:cubicBezTo>
                                        <a:cubicBezTo>
                                          <a:pt x="508681" y="765147"/>
                                          <a:pt x="516880" y="764870"/>
                                          <a:pt x="553055" y="739720"/>
                                        </a:cubicBezTo>
                                        <a:cubicBezTo>
                                          <a:pt x="558398" y="736004"/>
                                          <a:pt x="562022" y="727743"/>
                                          <a:pt x="570866" y="732396"/>
                                        </a:cubicBezTo>
                                        <a:cubicBezTo>
                                          <a:pt x="575242" y="734699"/>
                                          <a:pt x="575964" y="738507"/>
                                          <a:pt x="574720" y="753001"/>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grpSp>
                                <p:nvGrpSpPr>
                                  <p:cNvPr id="60" name="Group 59">
                                    <a:extLst>
                                      <a:ext uri="{FF2B5EF4-FFF2-40B4-BE49-F238E27FC236}">
                                        <a16:creationId xmlns:a16="http://schemas.microsoft.com/office/drawing/2014/main" id="{5B773679-5907-711F-34CB-5E0C021051EB}"/>
                                      </a:ext>
                                    </a:extLst>
                                  </p:cNvPr>
                                  <p:cNvGrpSpPr/>
                                  <p:nvPr/>
                                </p:nvGrpSpPr>
                                <p:grpSpPr>
                                  <a:xfrm>
                                    <a:off x="2624412" y="1528458"/>
                                    <a:ext cx="3500556" cy="1399904"/>
                                    <a:chOff x="2624412" y="1528458"/>
                                    <a:chExt cx="3500556" cy="1399904"/>
                                  </a:xfrm>
                                  <a:grpFill/>
                                </p:grpSpPr>
                                <p:sp>
                                  <p:nvSpPr>
                                    <p:cNvPr id="899" name="Freeform: Shape 898">
                                      <a:extLst>
                                        <a:ext uri="{FF2B5EF4-FFF2-40B4-BE49-F238E27FC236}">
                                          <a16:creationId xmlns:a16="http://schemas.microsoft.com/office/drawing/2014/main" id="{68F6E651-7FB9-16F8-93B2-72238EC8ECEB}"/>
                                        </a:ext>
                                      </a:extLst>
                                    </p:cNvPr>
                                    <p:cNvSpPr/>
                                    <p:nvPr/>
                                  </p:nvSpPr>
                                  <p:spPr>
                                    <a:xfrm>
                                      <a:off x="4325247" y="1708640"/>
                                      <a:ext cx="425831" cy="497358"/>
                                    </a:xfrm>
                                    <a:custGeom>
                                      <a:avLst/>
                                      <a:gdLst>
                                        <a:gd name="connsiteX0" fmla="*/ 637679 w 990000"/>
                                        <a:gd name="connsiteY0" fmla="*/ 227472 h 1156291"/>
                                        <a:gd name="connsiteX1" fmla="*/ 649010 w 990000"/>
                                        <a:gd name="connsiteY1" fmla="*/ 205899 h 1156291"/>
                                        <a:gd name="connsiteX2" fmla="*/ 680026 w 990000"/>
                                        <a:gd name="connsiteY2" fmla="*/ 203642 h 1156291"/>
                                        <a:gd name="connsiteX3" fmla="*/ 688962 w 990000"/>
                                        <a:gd name="connsiteY3" fmla="*/ 210198 h 1156291"/>
                                        <a:gd name="connsiteX4" fmla="*/ 726181 w 990000"/>
                                        <a:gd name="connsiteY4" fmla="*/ 236070 h 1156291"/>
                                        <a:gd name="connsiteX5" fmla="*/ 802017 w 990000"/>
                                        <a:gd name="connsiteY5" fmla="*/ 231556 h 1156291"/>
                                        <a:gd name="connsiteX6" fmla="*/ 821594 w 990000"/>
                                        <a:gd name="connsiteY6" fmla="*/ 215603 h 1156291"/>
                                        <a:gd name="connsiteX7" fmla="*/ 847343 w 990000"/>
                                        <a:gd name="connsiteY7" fmla="*/ 223357 h 1156291"/>
                                        <a:gd name="connsiteX8" fmla="*/ 860486 w 990000"/>
                                        <a:gd name="connsiteY8" fmla="*/ 233798 h 1156291"/>
                                        <a:gd name="connsiteX9" fmla="*/ 920107 w 990000"/>
                                        <a:gd name="connsiteY9" fmla="*/ 230404 h 1156291"/>
                                        <a:gd name="connsiteX10" fmla="*/ 957741 w 990000"/>
                                        <a:gd name="connsiteY10" fmla="*/ 238803 h 1156291"/>
                                        <a:gd name="connsiteX11" fmla="*/ 990001 w 990000"/>
                                        <a:gd name="connsiteY11" fmla="*/ 248154 h 1156291"/>
                                        <a:gd name="connsiteX12" fmla="*/ 942832 w 990000"/>
                                        <a:gd name="connsiteY12" fmla="*/ 275424 h 1156291"/>
                                        <a:gd name="connsiteX13" fmla="*/ 792650 w 990000"/>
                                        <a:gd name="connsiteY13" fmla="*/ 385346 h 1156291"/>
                                        <a:gd name="connsiteX14" fmla="*/ 704516 w 990000"/>
                                        <a:gd name="connsiteY14" fmla="*/ 472098 h 1156291"/>
                                        <a:gd name="connsiteX15" fmla="*/ 657010 w 990000"/>
                                        <a:gd name="connsiteY15" fmla="*/ 598495 h 1156291"/>
                                        <a:gd name="connsiteX16" fmla="*/ 626393 w 990000"/>
                                        <a:gd name="connsiteY16" fmla="*/ 657733 h 1156291"/>
                                        <a:gd name="connsiteX17" fmla="*/ 581481 w 990000"/>
                                        <a:gd name="connsiteY17" fmla="*/ 717968 h 1156291"/>
                                        <a:gd name="connsiteX18" fmla="*/ 598064 w 990000"/>
                                        <a:gd name="connsiteY18" fmla="*/ 752070 h 1156291"/>
                                        <a:gd name="connsiteX19" fmla="*/ 607676 w 990000"/>
                                        <a:gd name="connsiteY19" fmla="*/ 780246 h 1156291"/>
                                        <a:gd name="connsiteX20" fmla="*/ 602609 w 990000"/>
                                        <a:gd name="connsiteY20" fmla="*/ 820505 h 1156291"/>
                                        <a:gd name="connsiteX21" fmla="*/ 598525 w 990000"/>
                                        <a:gd name="connsiteY21" fmla="*/ 888172 h 1156291"/>
                                        <a:gd name="connsiteX22" fmla="*/ 651620 w 990000"/>
                                        <a:gd name="connsiteY22" fmla="*/ 948392 h 1156291"/>
                                        <a:gd name="connsiteX23" fmla="*/ 676632 w 990000"/>
                                        <a:gd name="connsiteY23" fmla="*/ 961965 h 1156291"/>
                                        <a:gd name="connsiteX24" fmla="*/ 681116 w 990000"/>
                                        <a:gd name="connsiteY24" fmla="*/ 967262 h 1156291"/>
                                        <a:gd name="connsiteX25" fmla="*/ 796581 w 990000"/>
                                        <a:gd name="connsiteY25" fmla="*/ 1056241 h 1156291"/>
                                        <a:gd name="connsiteX26" fmla="*/ 828088 w 990000"/>
                                        <a:gd name="connsiteY26" fmla="*/ 1135516 h 1156291"/>
                                        <a:gd name="connsiteX27" fmla="*/ 816588 w 990000"/>
                                        <a:gd name="connsiteY27" fmla="*/ 1141120 h 1156291"/>
                                        <a:gd name="connsiteX28" fmla="*/ 774302 w 990000"/>
                                        <a:gd name="connsiteY28" fmla="*/ 1141442 h 1156291"/>
                                        <a:gd name="connsiteX29" fmla="*/ 459752 w 990000"/>
                                        <a:gd name="connsiteY29" fmla="*/ 1147139 h 1156291"/>
                                        <a:gd name="connsiteX30" fmla="*/ 119682 w 990000"/>
                                        <a:gd name="connsiteY30" fmla="*/ 1156244 h 1156291"/>
                                        <a:gd name="connsiteX31" fmla="*/ 94947 w 990000"/>
                                        <a:gd name="connsiteY31" fmla="*/ 1131431 h 1156291"/>
                                        <a:gd name="connsiteX32" fmla="*/ 96113 w 990000"/>
                                        <a:gd name="connsiteY32" fmla="*/ 821242 h 1156291"/>
                                        <a:gd name="connsiteX33" fmla="*/ 79515 w 990000"/>
                                        <a:gd name="connsiteY33" fmla="*/ 788552 h 1156291"/>
                                        <a:gd name="connsiteX34" fmla="*/ 68260 w 990000"/>
                                        <a:gd name="connsiteY34" fmla="*/ 780123 h 1156291"/>
                                        <a:gd name="connsiteX35" fmla="*/ 62825 w 990000"/>
                                        <a:gd name="connsiteY35" fmla="*/ 720133 h 1156291"/>
                                        <a:gd name="connsiteX36" fmla="*/ 77964 w 990000"/>
                                        <a:gd name="connsiteY36" fmla="*/ 694368 h 1156291"/>
                                        <a:gd name="connsiteX37" fmla="*/ 62994 w 990000"/>
                                        <a:gd name="connsiteY37" fmla="*/ 576953 h 1156291"/>
                                        <a:gd name="connsiteX38" fmla="*/ 49559 w 990000"/>
                                        <a:gd name="connsiteY38" fmla="*/ 527804 h 1156291"/>
                                        <a:gd name="connsiteX39" fmla="*/ 44001 w 990000"/>
                                        <a:gd name="connsiteY39" fmla="*/ 390781 h 1156291"/>
                                        <a:gd name="connsiteX40" fmla="*/ 25299 w 990000"/>
                                        <a:gd name="connsiteY40" fmla="*/ 295430 h 1156291"/>
                                        <a:gd name="connsiteX41" fmla="*/ 10497 w 990000"/>
                                        <a:gd name="connsiteY41" fmla="*/ 139368 h 1156291"/>
                                        <a:gd name="connsiteX42" fmla="*/ 2590 w 990000"/>
                                        <a:gd name="connsiteY42" fmla="*/ 93766 h 1156291"/>
                                        <a:gd name="connsiteX43" fmla="*/ 17484 w 990000"/>
                                        <a:gd name="connsiteY43" fmla="*/ 74204 h 1156291"/>
                                        <a:gd name="connsiteX44" fmla="*/ 245420 w 990000"/>
                                        <a:gd name="connsiteY44" fmla="*/ 74926 h 1156291"/>
                                        <a:gd name="connsiteX45" fmla="*/ 270386 w 990000"/>
                                        <a:gd name="connsiteY45" fmla="*/ 50221 h 1156291"/>
                                        <a:gd name="connsiteX46" fmla="*/ 270263 w 990000"/>
                                        <a:gd name="connsiteY46" fmla="*/ 14998 h 1156291"/>
                                        <a:gd name="connsiteX47" fmla="*/ 275115 w 990000"/>
                                        <a:gd name="connsiteY47" fmla="*/ 810 h 1156291"/>
                                        <a:gd name="connsiteX48" fmla="*/ 292220 w 990000"/>
                                        <a:gd name="connsiteY48" fmla="*/ 5570 h 1156291"/>
                                        <a:gd name="connsiteX49" fmla="*/ 306162 w 990000"/>
                                        <a:gd name="connsiteY49" fmla="*/ 43910 h 1156291"/>
                                        <a:gd name="connsiteX50" fmla="*/ 316725 w 990000"/>
                                        <a:gd name="connsiteY50" fmla="*/ 101059 h 1156291"/>
                                        <a:gd name="connsiteX51" fmla="*/ 352041 w 990000"/>
                                        <a:gd name="connsiteY51" fmla="*/ 130862 h 1156291"/>
                                        <a:gd name="connsiteX52" fmla="*/ 430010 w 990000"/>
                                        <a:gd name="connsiteY52" fmla="*/ 146017 h 1156291"/>
                                        <a:gd name="connsiteX53" fmla="*/ 435430 w 990000"/>
                                        <a:gd name="connsiteY53" fmla="*/ 149901 h 1156291"/>
                                        <a:gd name="connsiteX54" fmla="*/ 450478 w 990000"/>
                                        <a:gd name="connsiteY54" fmla="*/ 166776 h 1156291"/>
                                        <a:gd name="connsiteX55" fmla="*/ 494852 w 990000"/>
                                        <a:gd name="connsiteY55" fmla="*/ 155444 h 1156291"/>
                                        <a:gd name="connsiteX56" fmla="*/ 586717 w 990000"/>
                                        <a:gd name="connsiteY56" fmla="*/ 164242 h 1156291"/>
                                        <a:gd name="connsiteX57" fmla="*/ 591477 w 990000"/>
                                        <a:gd name="connsiteY57" fmla="*/ 171966 h 1156291"/>
                                        <a:gd name="connsiteX58" fmla="*/ 637679 w 990000"/>
                                        <a:gd name="connsiteY58" fmla="*/ 227441 h 1156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990000" h="1156291">
                                          <a:moveTo>
                                            <a:pt x="637679" y="227472"/>
                                          </a:moveTo>
                                          <a:cubicBezTo>
                                            <a:pt x="643145" y="216708"/>
                                            <a:pt x="644803" y="209998"/>
                                            <a:pt x="649010" y="205899"/>
                                          </a:cubicBezTo>
                                          <a:cubicBezTo>
                                            <a:pt x="658131" y="197024"/>
                                            <a:pt x="668003" y="182898"/>
                                            <a:pt x="680026" y="203642"/>
                                          </a:cubicBezTo>
                                          <a:cubicBezTo>
                                            <a:pt x="681761" y="206621"/>
                                            <a:pt x="685676" y="209691"/>
                                            <a:pt x="688962" y="210198"/>
                                          </a:cubicBezTo>
                                          <a:cubicBezTo>
                                            <a:pt x="705775" y="212778"/>
                                            <a:pt x="717091" y="219288"/>
                                            <a:pt x="726181" y="236070"/>
                                          </a:cubicBezTo>
                                          <a:cubicBezTo>
                                            <a:pt x="736837" y="255755"/>
                                            <a:pt x="780874" y="251425"/>
                                            <a:pt x="802017" y="231556"/>
                                          </a:cubicBezTo>
                                          <a:cubicBezTo>
                                            <a:pt x="808143" y="225798"/>
                                            <a:pt x="812565" y="218720"/>
                                            <a:pt x="821594" y="215603"/>
                                          </a:cubicBezTo>
                                          <a:cubicBezTo>
                                            <a:pt x="832940" y="211687"/>
                                            <a:pt x="842384" y="208294"/>
                                            <a:pt x="847343" y="223357"/>
                                          </a:cubicBezTo>
                                          <a:cubicBezTo>
                                            <a:pt x="849446" y="229760"/>
                                            <a:pt x="854314" y="236838"/>
                                            <a:pt x="860486" y="233798"/>
                                          </a:cubicBezTo>
                                          <a:cubicBezTo>
                                            <a:pt x="880186" y="224063"/>
                                            <a:pt x="900377" y="235625"/>
                                            <a:pt x="920107" y="230404"/>
                                          </a:cubicBezTo>
                                          <a:cubicBezTo>
                                            <a:pt x="933374" y="226904"/>
                                            <a:pt x="946517" y="229929"/>
                                            <a:pt x="957741" y="238803"/>
                                          </a:cubicBezTo>
                                          <a:cubicBezTo>
                                            <a:pt x="965848" y="245206"/>
                                            <a:pt x="974631" y="250073"/>
                                            <a:pt x="990001" y="248154"/>
                                          </a:cubicBezTo>
                                          <a:cubicBezTo>
                                            <a:pt x="973341" y="262111"/>
                                            <a:pt x="959031" y="270756"/>
                                            <a:pt x="942832" y="275424"/>
                                          </a:cubicBezTo>
                                          <a:cubicBezTo>
                                            <a:pt x="879234" y="293711"/>
                                            <a:pt x="831298" y="333371"/>
                                            <a:pt x="792650" y="385346"/>
                                          </a:cubicBezTo>
                                          <a:cubicBezTo>
                                            <a:pt x="767684" y="418910"/>
                                            <a:pt x="738572" y="449113"/>
                                            <a:pt x="704516" y="472098"/>
                                          </a:cubicBezTo>
                                          <a:cubicBezTo>
                                            <a:pt x="656887" y="504250"/>
                                            <a:pt x="648288" y="546889"/>
                                            <a:pt x="657010" y="598495"/>
                                          </a:cubicBezTo>
                                          <a:cubicBezTo>
                                            <a:pt x="663858" y="639016"/>
                                            <a:pt x="663059" y="638709"/>
                                            <a:pt x="626393" y="657733"/>
                                          </a:cubicBezTo>
                                          <a:cubicBezTo>
                                            <a:pt x="602041" y="670369"/>
                                            <a:pt x="590018" y="693954"/>
                                            <a:pt x="581481" y="717968"/>
                                          </a:cubicBezTo>
                                          <a:cubicBezTo>
                                            <a:pt x="576921" y="730820"/>
                                            <a:pt x="576031" y="746911"/>
                                            <a:pt x="598064" y="752070"/>
                                          </a:cubicBezTo>
                                          <a:cubicBezTo>
                                            <a:pt x="609780" y="754803"/>
                                            <a:pt x="616351" y="767087"/>
                                            <a:pt x="607676" y="780246"/>
                                          </a:cubicBezTo>
                                          <a:cubicBezTo>
                                            <a:pt x="599262" y="793020"/>
                                            <a:pt x="599492" y="805949"/>
                                            <a:pt x="602609" y="820505"/>
                                          </a:cubicBezTo>
                                          <a:cubicBezTo>
                                            <a:pt x="607461" y="843122"/>
                                            <a:pt x="598679" y="865462"/>
                                            <a:pt x="598525" y="888172"/>
                                          </a:cubicBezTo>
                                          <a:cubicBezTo>
                                            <a:pt x="598356" y="913476"/>
                                            <a:pt x="626224" y="946718"/>
                                            <a:pt x="651620" y="948392"/>
                                          </a:cubicBezTo>
                                          <a:cubicBezTo>
                                            <a:pt x="662799" y="949129"/>
                                            <a:pt x="671397" y="951524"/>
                                            <a:pt x="676632" y="961965"/>
                                          </a:cubicBezTo>
                                          <a:cubicBezTo>
                                            <a:pt x="677661" y="964007"/>
                                            <a:pt x="679228" y="966679"/>
                                            <a:pt x="681116" y="967262"/>
                                          </a:cubicBezTo>
                                          <a:cubicBezTo>
                                            <a:pt x="730358" y="982647"/>
                                            <a:pt x="745789" y="1041148"/>
                                            <a:pt x="796581" y="1056241"/>
                                          </a:cubicBezTo>
                                          <a:cubicBezTo>
                                            <a:pt x="818492" y="1062751"/>
                                            <a:pt x="835197" y="1114526"/>
                                            <a:pt x="828088" y="1135516"/>
                                          </a:cubicBezTo>
                                          <a:cubicBezTo>
                                            <a:pt x="826092" y="1141427"/>
                                            <a:pt x="821087" y="1141028"/>
                                            <a:pt x="816588" y="1141120"/>
                                          </a:cubicBezTo>
                                          <a:cubicBezTo>
                                            <a:pt x="802493" y="1141396"/>
                                            <a:pt x="788397" y="1141197"/>
                                            <a:pt x="774302" y="1141442"/>
                                          </a:cubicBezTo>
                                          <a:cubicBezTo>
                                            <a:pt x="669447" y="1143270"/>
                                            <a:pt x="564591" y="1144820"/>
                                            <a:pt x="459752" y="1147139"/>
                                          </a:cubicBezTo>
                                          <a:cubicBezTo>
                                            <a:pt x="346390" y="1149657"/>
                                            <a:pt x="233013" y="1152482"/>
                                            <a:pt x="119682" y="1156244"/>
                                          </a:cubicBezTo>
                                          <a:cubicBezTo>
                                            <a:pt x="99783" y="1156904"/>
                                            <a:pt x="94747" y="1150824"/>
                                            <a:pt x="94947" y="1131431"/>
                                          </a:cubicBezTo>
                                          <a:cubicBezTo>
                                            <a:pt x="95991" y="1028050"/>
                                            <a:pt x="95361" y="924638"/>
                                            <a:pt x="96113" y="821242"/>
                                          </a:cubicBezTo>
                                          <a:cubicBezTo>
                                            <a:pt x="96221" y="806409"/>
                                            <a:pt x="93273" y="795477"/>
                                            <a:pt x="79515" y="788552"/>
                                          </a:cubicBezTo>
                                          <a:cubicBezTo>
                                            <a:pt x="75385" y="786479"/>
                                            <a:pt x="71915" y="783055"/>
                                            <a:pt x="68260" y="780123"/>
                                          </a:cubicBezTo>
                                          <a:cubicBezTo>
                                            <a:pt x="41268" y="758427"/>
                                            <a:pt x="39962" y="744685"/>
                                            <a:pt x="62825" y="720133"/>
                                          </a:cubicBezTo>
                                          <a:cubicBezTo>
                                            <a:pt x="69842" y="712609"/>
                                            <a:pt x="77289" y="705163"/>
                                            <a:pt x="77964" y="694368"/>
                                          </a:cubicBezTo>
                                          <a:cubicBezTo>
                                            <a:pt x="80483" y="654324"/>
                                            <a:pt x="85258" y="614111"/>
                                            <a:pt x="62994" y="576953"/>
                                          </a:cubicBezTo>
                                          <a:cubicBezTo>
                                            <a:pt x="54104" y="562106"/>
                                            <a:pt x="48008" y="544325"/>
                                            <a:pt x="49559" y="527804"/>
                                          </a:cubicBezTo>
                                          <a:cubicBezTo>
                                            <a:pt x="53858" y="481695"/>
                                            <a:pt x="39256" y="436706"/>
                                            <a:pt x="44001" y="390781"/>
                                          </a:cubicBezTo>
                                          <a:cubicBezTo>
                                            <a:pt x="47471" y="357216"/>
                                            <a:pt x="38826" y="325986"/>
                                            <a:pt x="25299" y="295430"/>
                                          </a:cubicBezTo>
                                          <a:cubicBezTo>
                                            <a:pt x="3050" y="245221"/>
                                            <a:pt x="471" y="192755"/>
                                            <a:pt x="10497" y="139368"/>
                                          </a:cubicBezTo>
                                          <a:cubicBezTo>
                                            <a:pt x="13584" y="122970"/>
                                            <a:pt x="8179" y="108214"/>
                                            <a:pt x="2590" y="93766"/>
                                          </a:cubicBezTo>
                                          <a:cubicBezTo>
                                            <a:pt x="-3659" y="77628"/>
                                            <a:pt x="1438" y="74066"/>
                                            <a:pt x="17484" y="74204"/>
                                          </a:cubicBezTo>
                                          <a:cubicBezTo>
                                            <a:pt x="93457" y="74849"/>
                                            <a:pt x="169461" y="73866"/>
                                            <a:pt x="245420" y="74926"/>
                                          </a:cubicBezTo>
                                          <a:cubicBezTo>
                                            <a:pt x="264736" y="75202"/>
                                            <a:pt x="272751" y="70135"/>
                                            <a:pt x="270386" y="50221"/>
                                          </a:cubicBezTo>
                                          <a:cubicBezTo>
                                            <a:pt x="269004" y="38628"/>
                                            <a:pt x="269910" y="26744"/>
                                            <a:pt x="270263" y="14998"/>
                                          </a:cubicBezTo>
                                          <a:cubicBezTo>
                                            <a:pt x="270417" y="9931"/>
                                            <a:pt x="268129" y="3390"/>
                                            <a:pt x="275115" y="810"/>
                                          </a:cubicBezTo>
                                          <a:cubicBezTo>
                                            <a:pt x="281748" y="-1647"/>
                                            <a:pt x="286754" y="1931"/>
                                            <a:pt x="292220" y="5570"/>
                                          </a:cubicBezTo>
                                          <a:cubicBezTo>
                                            <a:pt x="306438" y="15028"/>
                                            <a:pt x="302461" y="31043"/>
                                            <a:pt x="306162" y="43910"/>
                                          </a:cubicBezTo>
                                          <a:cubicBezTo>
                                            <a:pt x="311490" y="62443"/>
                                            <a:pt x="313087" y="82020"/>
                                            <a:pt x="316725" y="101059"/>
                                          </a:cubicBezTo>
                                          <a:cubicBezTo>
                                            <a:pt x="320395" y="120329"/>
                                            <a:pt x="331727" y="131184"/>
                                            <a:pt x="352041" y="130862"/>
                                          </a:cubicBezTo>
                                          <a:cubicBezTo>
                                            <a:pt x="379080" y="130432"/>
                                            <a:pt x="401774" y="152281"/>
                                            <a:pt x="430010" y="146017"/>
                                          </a:cubicBezTo>
                                          <a:cubicBezTo>
                                            <a:pt x="431484" y="145694"/>
                                            <a:pt x="433880" y="148289"/>
                                            <a:pt x="435430" y="149901"/>
                                          </a:cubicBezTo>
                                          <a:cubicBezTo>
                                            <a:pt x="440774" y="155460"/>
                                            <a:pt x="438041" y="170645"/>
                                            <a:pt x="450478" y="166776"/>
                                          </a:cubicBezTo>
                                          <a:cubicBezTo>
                                            <a:pt x="465111" y="162231"/>
                                            <a:pt x="481708" y="166868"/>
                                            <a:pt x="494852" y="155444"/>
                                          </a:cubicBezTo>
                                          <a:cubicBezTo>
                                            <a:pt x="518728" y="134701"/>
                                            <a:pt x="566572" y="139614"/>
                                            <a:pt x="586717" y="164242"/>
                                          </a:cubicBezTo>
                                          <a:cubicBezTo>
                                            <a:pt x="588667" y="166622"/>
                                            <a:pt x="589604" y="171720"/>
                                            <a:pt x="591477" y="171966"/>
                                          </a:cubicBezTo>
                                          <a:cubicBezTo>
                                            <a:pt x="621372" y="175820"/>
                                            <a:pt x="625656" y="202828"/>
                                            <a:pt x="637679" y="227441"/>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grpSp>
                                  <p:nvGrpSpPr>
                                    <p:cNvPr id="900" name="Group 899">
                                      <a:extLst>
                                        <a:ext uri="{FF2B5EF4-FFF2-40B4-BE49-F238E27FC236}">
                                          <a16:creationId xmlns:a16="http://schemas.microsoft.com/office/drawing/2014/main" id="{2D0694F3-8E88-B486-444B-BB2267EE4707}"/>
                                        </a:ext>
                                      </a:extLst>
                                    </p:cNvPr>
                                    <p:cNvGrpSpPr/>
                                    <p:nvPr/>
                                  </p:nvGrpSpPr>
                                  <p:grpSpPr>
                                    <a:xfrm>
                                      <a:off x="2624412" y="1528458"/>
                                      <a:ext cx="3500556" cy="1399904"/>
                                      <a:chOff x="2624412" y="1528458"/>
                                      <a:chExt cx="3500556" cy="1399904"/>
                                    </a:xfrm>
                                    <a:grpFill/>
                                  </p:grpSpPr>
                                  <p:sp>
                                    <p:nvSpPr>
                                      <p:cNvPr id="901" name="Freeform: Shape 900">
                                        <a:extLst>
                                          <a:ext uri="{FF2B5EF4-FFF2-40B4-BE49-F238E27FC236}">
                                            <a16:creationId xmlns:a16="http://schemas.microsoft.com/office/drawing/2014/main" id="{053C8F9E-721D-741F-7B0D-38DB37C337A1}"/>
                                          </a:ext>
                                        </a:extLst>
                                      </p:cNvPr>
                                      <p:cNvSpPr/>
                                      <p:nvPr/>
                                    </p:nvSpPr>
                                    <p:spPr>
                                      <a:xfrm>
                                        <a:off x="3240820" y="1621345"/>
                                        <a:ext cx="686908" cy="434662"/>
                                      </a:xfrm>
                                      <a:custGeom>
                                        <a:avLst/>
                                        <a:gdLst>
                                          <a:gd name="connsiteX0" fmla="*/ 1596944 w 1596970"/>
                                          <a:gd name="connsiteY0" fmla="*/ 249130 h 1010530"/>
                                          <a:gd name="connsiteX1" fmla="*/ 1579164 w 1596970"/>
                                          <a:gd name="connsiteY1" fmla="*/ 447355 h 1010530"/>
                                          <a:gd name="connsiteX2" fmla="*/ 1568892 w 1596970"/>
                                          <a:gd name="connsiteY2" fmla="*/ 570804 h 1010530"/>
                                          <a:gd name="connsiteX3" fmla="*/ 1550804 w 1596970"/>
                                          <a:gd name="connsiteY3" fmla="*/ 773175 h 1010530"/>
                                          <a:gd name="connsiteX4" fmla="*/ 1540686 w 1596970"/>
                                          <a:gd name="connsiteY4" fmla="*/ 908386 h 1010530"/>
                                          <a:gd name="connsiteX5" fmla="*/ 1535558 w 1596970"/>
                                          <a:gd name="connsiteY5" fmla="*/ 987738 h 1010530"/>
                                          <a:gd name="connsiteX6" fmla="*/ 1506323 w 1596970"/>
                                          <a:gd name="connsiteY6" fmla="*/ 1009986 h 1010530"/>
                                          <a:gd name="connsiteX7" fmla="*/ 1343965 w 1596970"/>
                                          <a:gd name="connsiteY7" fmla="*/ 991991 h 1010530"/>
                                          <a:gd name="connsiteX8" fmla="*/ 1155874 w 1596970"/>
                                          <a:gd name="connsiteY8" fmla="*/ 972107 h 1010530"/>
                                          <a:gd name="connsiteX9" fmla="*/ 977609 w 1596970"/>
                                          <a:gd name="connsiteY9" fmla="*/ 949536 h 1010530"/>
                                          <a:gd name="connsiteX10" fmla="*/ 741689 w 1596970"/>
                                          <a:gd name="connsiteY10" fmla="*/ 918013 h 1010530"/>
                                          <a:gd name="connsiteX11" fmla="*/ 570779 w 1596970"/>
                                          <a:gd name="connsiteY11" fmla="*/ 893262 h 1010530"/>
                                          <a:gd name="connsiteX12" fmla="*/ 548239 w 1596970"/>
                                          <a:gd name="connsiteY12" fmla="*/ 910766 h 1010530"/>
                                          <a:gd name="connsiteX13" fmla="*/ 539379 w 1596970"/>
                                          <a:gd name="connsiteY13" fmla="*/ 970725 h 1010530"/>
                                          <a:gd name="connsiteX14" fmla="*/ 534481 w 1596970"/>
                                          <a:gd name="connsiteY14" fmla="*/ 980030 h 1010530"/>
                                          <a:gd name="connsiteX15" fmla="*/ 525852 w 1596970"/>
                                          <a:gd name="connsiteY15" fmla="*/ 973458 h 1010530"/>
                                          <a:gd name="connsiteX16" fmla="*/ 511726 w 1596970"/>
                                          <a:gd name="connsiteY16" fmla="*/ 941275 h 1010530"/>
                                          <a:gd name="connsiteX17" fmla="*/ 492395 w 1596970"/>
                                          <a:gd name="connsiteY17" fmla="*/ 938082 h 1010530"/>
                                          <a:gd name="connsiteX18" fmla="*/ 470745 w 1596970"/>
                                          <a:gd name="connsiteY18" fmla="*/ 959608 h 1010530"/>
                                          <a:gd name="connsiteX19" fmla="*/ 448097 w 1596970"/>
                                          <a:gd name="connsiteY19" fmla="*/ 967792 h 1010530"/>
                                          <a:gd name="connsiteX20" fmla="*/ 381950 w 1596970"/>
                                          <a:gd name="connsiteY20" fmla="*/ 951210 h 1010530"/>
                                          <a:gd name="connsiteX21" fmla="*/ 379816 w 1596970"/>
                                          <a:gd name="connsiteY21" fmla="*/ 950411 h 1010530"/>
                                          <a:gd name="connsiteX22" fmla="*/ 291160 w 1596970"/>
                                          <a:gd name="connsiteY22" fmla="*/ 958058 h 1010530"/>
                                          <a:gd name="connsiteX23" fmla="*/ 271645 w 1596970"/>
                                          <a:gd name="connsiteY23" fmla="*/ 945022 h 1010530"/>
                                          <a:gd name="connsiteX24" fmla="*/ 270969 w 1596970"/>
                                          <a:gd name="connsiteY24" fmla="*/ 921576 h 1010530"/>
                                          <a:gd name="connsiteX25" fmla="*/ 241934 w 1596970"/>
                                          <a:gd name="connsiteY25" fmla="*/ 881455 h 1010530"/>
                                          <a:gd name="connsiteX26" fmla="*/ 227900 w 1596970"/>
                                          <a:gd name="connsiteY26" fmla="*/ 856488 h 1010530"/>
                                          <a:gd name="connsiteX27" fmla="*/ 218994 w 1596970"/>
                                          <a:gd name="connsiteY27" fmla="*/ 806955 h 1010530"/>
                                          <a:gd name="connsiteX28" fmla="*/ 201337 w 1596970"/>
                                          <a:gd name="connsiteY28" fmla="*/ 725915 h 1010530"/>
                                          <a:gd name="connsiteX29" fmla="*/ 183879 w 1596970"/>
                                          <a:gd name="connsiteY29" fmla="*/ 686868 h 1010530"/>
                                          <a:gd name="connsiteX30" fmla="*/ 166820 w 1596970"/>
                                          <a:gd name="connsiteY30" fmla="*/ 689939 h 1010530"/>
                                          <a:gd name="connsiteX31" fmla="*/ 130184 w 1596970"/>
                                          <a:gd name="connsiteY31" fmla="*/ 714690 h 1010530"/>
                                          <a:gd name="connsiteX32" fmla="*/ 111575 w 1596970"/>
                                          <a:gd name="connsiteY32" fmla="*/ 711788 h 1010530"/>
                                          <a:gd name="connsiteX33" fmla="*/ 107859 w 1596970"/>
                                          <a:gd name="connsiteY33" fmla="*/ 691997 h 1010530"/>
                                          <a:gd name="connsiteX34" fmla="*/ 110193 w 1596970"/>
                                          <a:gd name="connsiteY34" fmla="*/ 674308 h 1010530"/>
                                          <a:gd name="connsiteX35" fmla="*/ 113571 w 1596970"/>
                                          <a:gd name="connsiteY35" fmla="*/ 660274 h 1010530"/>
                                          <a:gd name="connsiteX36" fmla="*/ 129125 w 1596970"/>
                                          <a:gd name="connsiteY36" fmla="*/ 615670 h 1010530"/>
                                          <a:gd name="connsiteX37" fmla="*/ 145646 w 1596970"/>
                                          <a:gd name="connsiteY37" fmla="*/ 553346 h 1010530"/>
                                          <a:gd name="connsiteX38" fmla="*/ 168678 w 1596970"/>
                                          <a:gd name="connsiteY38" fmla="*/ 507114 h 1010530"/>
                                          <a:gd name="connsiteX39" fmla="*/ 160049 w 1596970"/>
                                          <a:gd name="connsiteY39" fmla="*/ 487630 h 1010530"/>
                                          <a:gd name="connsiteX40" fmla="*/ 101287 w 1596970"/>
                                          <a:gd name="connsiteY40" fmla="*/ 425506 h 1010530"/>
                                          <a:gd name="connsiteX41" fmla="*/ 81465 w 1596970"/>
                                          <a:gd name="connsiteY41" fmla="*/ 391404 h 1010530"/>
                                          <a:gd name="connsiteX42" fmla="*/ 64498 w 1596970"/>
                                          <a:gd name="connsiteY42" fmla="*/ 353478 h 1010530"/>
                                          <a:gd name="connsiteX43" fmla="*/ 53489 w 1596970"/>
                                          <a:gd name="connsiteY43" fmla="*/ 339813 h 1010530"/>
                                          <a:gd name="connsiteX44" fmla="*/ 22872 w 1596970"/>
                                          <a:gd name="connsiteY44" fmla="*/ 273942 h 1010530"/>
                                          <a:gd name="connsiteX45" fmla="*/ 13875 w 1596970"/>
                                          <a:gd name="connsiteY45" fmla="*/ 223350 h 1010530"/>
                                          <a:gd name="connsiteX46" fmla="*/ 3219 w 1596970"/>
                                          <a:gd name="connsiteY46" fmla="*/ 151936 h 1010530"/>
                                          <a:gd name="connsiteX47" fmla="*/ 32223 w 1596970"/>
                                          <a:gd name="connsiteY47" fmla="*/ 10138 h 1010530"/>
                                          <a:gd name="connsiteX48" fmla="*/ 49605 w 1596970"/>
                                          <a:gd name="connsiteY48" fmla="*/ 1003 h 1010530"/>
                                          <a:gd name="connsiteX49" fmla="*/ 317247 w 1596970"/>
                                          <a:gd name="connsiteY49" fmla="*/ 53576 h 1010530"/>
                                          <a:gd name="connsiteX50" fmla="*/ 683895 w 1596970"/>
                                          <a:gd name="connsiteY50" fmla="*/ 121412 h 1010530"/>
                                          <a:gd name="connsiteX51" fmla="*/ 902818 w 1596970"/>
                                          <a:gd name="connsiteY51" fmla="*/ 154224 h 1010530"/>
                                          <a:gd name="connsiteX52" fmla="*/ 1083585 w 1596970"/>
                                          <a:gd name="connsiteY52" fmla="*/ 174047 h 1010530"/>
                                          <a:gd name="connsiteX53" fmla="*/ 1317279 w 1596970"/>
                                          <a:gd name="connsiteY53" fmla="*/ 201685 h 1010530"/>
                                          <a:gd name="connsiteX54" fmla="*/ 1502791 w 1596970"/>
                                          <a:gd name="connsiteY54" fmla="*/ 221077 h 1010530"/>
                                          <a:gd name="connsiteX55" fmla="*/ 1583832 w 1596970"/>
                                          <a:gd name="connsiteY55" fmla="*/ 230121 h 1010530"/>
                                          <a:gd name="connsiteX56" fmla="*/ 1596960 w 1596970"/>
                                          <a:gd name="connsiteY56" fmla="*/ 249084 h 101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596970" h="1010530">
                                            <a:moveTo>
                                              <a:pt x="1596944" y="249130"/>
                                            </a:moveTo>
                                            <a:cubicBezTo>
                                              <a:pt x="1590956" y="315660"/>
                                              <a:pt x="1584937" y="381500"/>
                                              <a:pt x="1579164" y="447355"/>
                                            </a:cubicBezTo>
                                            <a:cubicBezTo>
                                              <a:pt x="1575556" y="488489"/>
                                              <a:pt x="1572515" y="529670"/>
                                              <a:pt x="1568892" y="570804"/>
                                            </a:cubicBezTo>
                                            <a:cubicBezTo>
                                              <a:pt x="1562965" y="638272"/>
                                              <a:pt x="1556547" y="705693"/>
                                              <a:pt x="1550804" y="773175"/>
                                            </a:cubicBezTo>
                                            <a:cubicBezTo>
                                              <a:pt x="1546981" y="818210"/>
                                              <a:pt x="1543910" y="863306"/>
                                              <a:pt x="1540686" y="908386"/>
                                            </a:cubicBezTo>
                                            <a:cubicBezTo>
                                              <a:pt x="1538797" y="934826"/>
                                              <a:pt x="1537385" y="961297"/>
                                              <a:pt x="1535558" y="987738"/>
                                            </a:cubicBezTo>
                                            <a:cubicBezTo>
                                              <a:pt x="1534283" y="1006117"/>
                                              <a:pt x="1525823" y="1012566"/>
                                              <a:pt x="1506323" y="1009986"/>
                                            </a:cubicBezTo>
                                            <a:cubicBezTo>
                                              <a:pt x="1452352" y="1002862"/>
                                              <a:pt x="1398120" y="997749"/>
                                              <a:pt x="1343965" y="991991"/>
                                            </a:cubicBezTo>
                                            <a:cubicBezTo>
                                              <a:pt x="1281273" y="985327"/>
                                              <a:pt x="1218504" y="979339"/>
                                              <a:pt x="1155874" y="972107"/>
                                            </a:cubicBezTo>
                                            <a:cubicBezTo>
                                              <a:pt x="1096376" y="965244"/>
                                              <a:pt x="1037000" y="957382"/>
                                              <a:pt x="977609" y="949536"/>
                                            </a:cubicBezTo>
                                            <a:cubicBezTo>
                                              <a:pt x="898964" y="939141"/>
                                              <a:pt x="819904" y="932139"/>
                                              <a:pt x="741689" y="918013"/>
                                            </a:cubicBezTo>
                                            <a:cubicBezTo>
                                              <a:pt x="685077" y="907787"/>
                                              <a:pt x="627790" y="901277"/>
                                              <a:pt x="570779" y="893262"/>
                                            </a:cubicBezTo>
                                            <a:cubicBezTo>
                                              <a:pt x="557605" y="891404"/>
                                              <a:pt x="548868" y="893262"/>
                                              <a:pt x="548239" y="910766"/>
                                            </a:cubicBezTo>
                                            <a:cubicBezTo>
                                              <a:pt x="547517" y="930834"/>
                                              <a:pt x="542481" y="950734"/>
                                              <a:pt x="539379" y="970725"/>
                                            </a:cubicBezTo>
                                            <a:cubicBezTo>
                                              <a:pt x="538796" y="974456"/>
                                              <a:pt x="539533" y="979293"/>
                                              <a:pt x="534481" y="980030"/>
                                            </a:cubicBezTo>
                                            <a:cubicBezTo>
                                              <a:pt x="530105" y="980659"/>
                                              <a:pt x="527480" y="977036"/>
                                              <a:pt x="525852" y="973458"/>
                                            </a:cubicBezTo>
                                            <a:cubicBezTo>
                                              <a:pt x="520985" y="962802"/>
                                              <a:pt x="516378" y="952023"/>
                                              <a:pt x="511726" y="941275"/>
                                            </a:cubicBezTo>
                                            <a:cubicBezTo>
                                              <a:pt x="506920" y="930174"/>
                                              <a:pt x="500640" y="929452"/>
                                              <a:pt x="492395" y="938082"/>
                                            </a:cubicBezTo>
                                            <a:cubicBezTo>
                                              <a:pt x="485362" y="945436"/>
                                              <a:pt x="477639" y="952146"/>
                                              <a:pt x="470745" y="959608"/>
                                            </a:cubicBezTo>
                                            <a:cubicBezTo>
                                              <a:pt x="464358" y="966533"/>
                                              <a:pt x="454592" y="972583"/>
                                              <a:pt x="448097" y="967792"/>
                                            </a:cubicBezTo>
                                            <a:cubicBezTo>
                                              <a:pt x="427845" y="952899"/>
                                              <a:pt x="401266" y="966902"/>
                                              <a:pt x="381950" y="951210"/>
                                            </a:cubicBezTo>
                                            <a:cubicBezTo>
                                              <a:pt x="381382" y="950749"/>
                                              <a:pt x="380354" y="950196"/>
                                              <a:pt x="379816" y="950411"/>
                                            </a:cubicBezTo>
                                            <a:cubicBezTo>
                                              <a:pt x="350827" y="962019"/>
                                              <a:pt x="319397" y="949874"/>
                                              <a:pt x="291160" y="958058"/>
                                            </a:cubicBezTo>
                                            <a:cubicBezTo>
                                              <a:pt x="273303" y="963232"/>
                                              <a:pt x="272228" y="958181"/>
                                              <a:pt x="271645" y="945022"/>
                                            </a:cubicBezTo>
                                            <a:cubicBezTo>
                                              <a:pt x="271291" y="937206"/>
                                              <a:pt x="272381" y="929161"/>
                                              <a:pt x="270969" y="921576"/>
                                            </a:cubicBezTo>
                                            <a:cubicBezTo>
                                              <a:pt x="267683" y="904026"/>
                                              <a:pt x="269188" y="883773"/>
                                              <a:pt x="241934" y="881455"/>
                                            </a:cubicBezTo>
                                            <a:cubicBezTo>
                                              <a:pt x="232736" y="880672"/>
                                              <a:pt x="223278" y="871152"/>
                                              <a:pt x="227900" y="856488"/>
                                            </a:cubicBezTo>
                                            <a:cubicBezTo>
                                              <a:pt x="233412" y="838954"/>
                                              <a:pt x="229896" y="824244"/>
                                              <a:pt x="218994" y="806955"/>
                                            </a:cubicBezTo>
                                            <a:cubicBezTo>
                                              <a:pt x="204269" y="783616"/>
                                              <a:pt x="197298" y="754673"/>
                                              <a:pt x="201337" y="725915"/>
                                            </a:cubicBezTo>
                                            <a:cubicBezTo>
                                              <a:pt x="203824" y="708134"/>
                                              <a:pt x="192216" y="698507"/>
                                              <a:pt x="183879" y="686868"/>
                                            </a:cubicBezTo>
                                            <a:cubicBezTo>
                                              <a:pt x="177461" y="677886"/>
                                              <a:pt x="171288" y="684657"/>
                                              <a:pt x="166820" y="689939"/>
                                            </a:cubicBezTo>
                                            <a:cubicBezTo>
                                              <a:pt x="156855" y="701716"/>
                                              <a:pt x="143405" y="707842"/>
                                              <a:pt x="130184" y="714690"/>
                                            </a:cubicBezTo>
                                            <a:cubicBezTo>
                                              <a:pt x="122722" y="718560"/>
                                              <a:pt x="117317" y="717961"/>
                                              <a:pt x="111575" y="711788"/>
                                            </a:cubicBezTo>
                                            <a:cubicBezTo>
                                              <a:pt x="105924" y="705724"/>
                                              <a:pt x="100412" y="700488"/>
                                              <a:pt x="107859" y="691997"/>
                                            </a:cubicBezTo>
                                            <a:cubicBezTo>
                                              <a:pt x="112373" y="686853"/>
                                              <a:pt x="112757" y="680496"/>
                                              <a:pt x="110193" y="674308"/>
                                            </a:cubicBezTo>
                                            <a:cubicBezTo>
                                              <a:pt x="107798" y="668550"/>
                                              <a:pt x="107306" y="662224"/>
                                              <a:pt x="113571" y="660274"/>
                                            </a:cubicBezTo>
                                            <a:cubicBezTo>
                                              <a:pt x="139735" y="652106"/>
                                              <a:pt x="131981" y="634817"/>
                                              <a:pt x="129125" y="615670"/>
                                            </a:cubicBezTo>
                                            <a:cubicBezTo>
                                              <a:pt x="125854" y="593759"/>
                                              <a:pt x="137002" y="573261"/>
                                              <a:pt x="145646" y="553346"/>
                                            </a:cubicBezTo>
                                            <a:cubicBezTo>
                                              <a:pt x="152479" y="537562"/>
                                              <a:pt x="160694" y="522377"/>
                                              <a:pt x="168678" y="507114"/>
                                            </a:cubicBezTo>
                                            <a:cubicBezTo>
                                              <a:pt x="174205" y="496535"/>
                                              <a:pt x="173330" y="492236"/>
                                              <a:pt x="160049" y="487630"/>
                                            </a:cubicBezTo>
                                            <a:cubicBezTo>
                                              <a:pt x="130599" y="477419"/>
                                              <a:pt x="108166" y="459316"/>
                                              <a:pt x="101287" y="425506"/>
                                            </a:cubicBezTo>
                                            <a:cubicBezTo>
                                              <a:pt x="98800" y="413284"/>
                                              <a:pt x="88589" y="402551"/>
                                              <a:pt x="81465" y="391404"/>
                                            </a:cubicBezTo>
                                            <a:cubicBezTo>
                                              <a:pt x="73895" y="379565"/>
                                              <a:pt x="64759" y="368433"/>
                                              <a:pt x="64498" y="353478"/>
                                            </a:cubicBezTo>
                                            <a:cubicBezTo>
                                              <a:pt x="64375" y="345724"/>
                                              <a:pt x="59124" y="342669"/>
                                              <a:pt x="53489" y="339813"/>
                                            </a:cubicBezTo>
                                            <a:cubicBezTo>
                                              <a:pt x="25882" y="325902"/>
                                              <a:pt x="11418" y="305388"/>
                                              <a:pt x="22872" y="273942"/>
                                            </a:cubicBezTo>
                                            <a:cubicBezTo>
                                              <a:pt x="29874" y="254719"/>
                                              <a:pt x="23732" y="238781"/>
                                              <a:pt x="13875" y="223350"/>
                                            </a:cubicBezTo>
                                            <a:cubicBezTo>
                                              <a:pt x="-420" y="200978"/>
                                              <a:pt x="-3092" y="178208"/>
                                              <a:pt x="3219" y="151936"/>
                                            </a:cubicBezTo>
                                            <a:cubicBezTo>
                                              <a:pt x="14474" y="105059"/>
                                              <a:pt x="26803" y="58259"/>
                                              <a:pt x="32223" y="10138"/>
                                            </a:cubicBezTo>
                                            <a:cubicBezTo>
                                              <a:pt x="33590" y="-2084"/>
                                              <a:pt x="42096" y="-471"/>
                                              <a:pt x="49605" y="1003"/>
                                            </a:cubicBezTo>
                                            <a:cubicBezTo>
                                              <a:pt x="138844" y="18415"/>
                                              <a:pt x="227931" y="36563"/>
                                              <a:pt x="317247" y="53576"/>
                                            </a:cubicBezTo>
                                            <a:cubicBezTo>
                                              <a:pt x="439345" y="76838"/>
                                              <a:pt x="561305" y="100975"/>
                                              <a:pt x="683895" y="121412"/>
                                            </a:cubicBezTo>
                                            <a:cubicBezTo>
                                              <a:pt x="756629" y="133542"/>
                                              <a:pt x="829792" y="143722"/>
                                              <a:pt x="902818" y="154224"/>
                                            </a:cubicBezTo>
                                            <a:cubicBezTo>
                                              <a:pt x="962777" y="162853"/>
                                              <a:pt x="1023365" y="167168"/>
                                              <a:pt x="1083585" y="174047"/>
                                            </a:cubicBezTo>
                                            <a:cubicBezTo>
                                              <a:pt x="1161524" y="182952"/>
                                              <a:pt x="1239340" y="192871"/>
                                              <a:pt x="1317279" y="201685"/>
                                            </a:cubicBezTo>
                                            <a:cubicBezTo>
                                              <a:pt x="1379065" y="208671"/>
                                              <a:pt x="1440959" y="214521"/>
                                              <a:pt x="1502791" y="221077"/>
                                            </a:cubicBezTo>
                                            <a:cubicBezTo>
                                              <a:pt x="1529830" y="223948"/>
                                              <a:pt x="1556746" y="228125"/>
                                              <a:pt x="1583832" y="230121"/>
                                            </a:cubicBezTo>
                                            <a:cubicBezTo>
                                              <a:pt x="1598603" y="231211"/>
                                              <a:pt x="1596837" y="240424"/>
                                              <a:pt x="1596960" y="249084"/>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02" name="Freeform: Shape 901">
                                        <a:extLst>
                                          <a:ext uri="{FF2B5EF4-FFF2-40B4-BE49-F238E27FC236}">
                                            <a16:creationId xmlns:a16="http://schemas.microsoft.com/office/drawing/2014/main" id="{CDD7F718-A9A8-9FBE-BA39-0214E4006CC3}"/>
                                          </a:ext>
                                        </a:extLst>
                                      </p:cNvPr>
                                      <p:cNvSpPr/>
                                      <p:nvPr/>
                                    </p:nvSpPr>
                                    <p:spPr>
                                      <a:xfrm>
                                        <a:off x="2624412" y="1739290"/>
                                        <a:ext cx="541229" cy="448078"/>
                                      </a:xfrm>
                                      <a:custGeom>
                                        <a:avLst/>
                                        <a:gdLst>
                                          <a:gd name="connsiteX0" fmla="*/ 417062 w 1258285"/>
                                          <a:gd name="connsiteY0" fmla="*/ 81453 h 1041721"/>
                                          <a:gd name="connsiteX1" fmla="*/ 411504 w 1258285"/>
                                          <a:gd name="connsiteY1" fmla="*/ 116323 h 1041721"/>
                                          <a:gd name="connsiteX2" fmla="*/ 428686 w 1258285"/>
                                          <a:gd name="connsiteY2" fmla="*/ 155139 h 1041721"/>
                                          <a:gd name="connsiteX3" fmla="*/ 430620 w 1258285"/>
                                          <a:gd name="connsiteY3" fmla="*/ 156459 h 1041721"/>
                                          <a:gd name="connsiteX4" fmla="*/ 531483 w 1258285"/>
                                          <a:gd name="connsiteY4" fmla="*/ 176143 h 1041721"/>
                                          <a:gd name="connsiteX5" fmla="*/ 618620 w 1258285"/>
                                          <a:gd name="connsiteY5" fmla="*/ 208894 h 1041721"/>
                                          <a:gd name="connsiteX6" fmla="*/ 632423 w 1258285"/>
                                          <a:gd name="connsiteY6" fmla="*/ 214437 h 1041721"/>
                                          <a:gd name="connsiteX7" fmla="*/ 660292 w 1258285"/>
                                          <a:gd name="connsiteY7" fmla="*/ 211305 h 1041721"/>
                                          <a:gd name="connsiteX8" fmla="*/ 718853 w 1258285"/>
                                          <a:gd name="connsiteY8" fmla="*/ 218952 h 1041721"/>
                                          <a:gd name="connsiteX9" fmla="*/ 773807 w 1258285"/>
                                          <a:gd name="connsiteY9" fmla="*/ 222990 h 1041721"/>
                                          <a:gd name="connsiteX10" fmla="*/ 896811 w 1258285"/>
                                          <a:gd name="connsiteY10" fmla="*/ 218583 h 1041721"/>
                                          <a:gd name="connsiteX11" fmla="*/ 1192751 w 1258285"/>
                                          <a:gd name="connsiteY11" fmla="*/ 275763 h 1041721"/>
                                          <a:gd name="connsiteX12" fmla="*/ 1222247 w 1258285"/>
                                          <a:gd name="connsiteY12" fmla="*/ 303186 h 1041721"/>
                                          <a:gd name="connsiteX13" fmla="*/ 1243436 w 1258285"/>
                                          <a:gd name="connsiteY13" fmla="*/ 329641 h 1041721"/>
                                          <a:gd name="connsiteX14" fmla="*/ 1248319 w 1258285"/>
                                          <a:gd name="connsiteY14" fmla="*/ 373217 h 1041721"/>
                                          <a:gd name="connsiteX15" fmla="*/ 1191815 w 1258285"/>
                                          <a:gd name="connsiteY15" fmla="*/ 455686 h 1041721"/>
                                          <a:gd name="connsiteX16" fmla="*/ 1107826 w 1258285"/>
                                          <a:gd name="connsiteY16" fmla="*/ 561078 h 1041721"/>
                                          <a:gd name="connsiteX17" fmla="*/ 1123242 w 1258285"/>
                                          <a:gd name="connsiteY17" fmla="*/ 618642 h 1041721"/>
                                          <a:gd name="connsiteX18" fmla="*/ 1131534 w 1258285"/>
                                          <a:gd name="connsiteY18" fmla="*/ 641029 h 1041721"/>
                                          <a:gd name="connsiteX19" fmla="*/ 1061441 w 1258285"/>
                                          <a:gd name="connsiteY19" fmla="*/ 882430 h 1041721"/>
                                          <a:gd name="connsiteX20" fmla="*/ 1028889 w 1258285"/>
                                          <a:gd name="connsiteY20" fmla="*/ 1026240 h 1041721"/>
                                          <a:gd name="connsiteX21" fmla="*/ 1006810 w 1258285"/>
                                          <a:gd name="connsiteY21" fmla="*/ 1040581 h 1041721"/>
                                          <a:gd name="connsiteX22" fmla="*/ 597093 w 1258285"/>
                                          <a:gd name="connsiteY22" fmla="*/ 942205 h 1041721"/>
                                          <a:gd name="connsiteX23" fmla="*/ 76318 w 1258285"/>
                                          <a:gd name="connsiteY23" fmla="*/ 795755 h 1041721"/>
                                          <a:gd name="connsiteX24" fmla="*/ 26938 w 1258285"/>
                                          <a:gd name="connsiteY24" fmla="*/ 782704 h 1041721"/>
                                          <a:gd name="connsiteX25" fmla="*/ 313 w 1258285"/>
                                          <a:gd name="connsiteY25" fmla="*/ 736840 h 1041721"/>
                                          <a:gd name="connsiteX26" fmla="*/ 18769 w 1258285"/>
                                          <a:gd name="connsiteY26" fmla="*/ 649412 h 1041721"/>
                                          <a:gd name="connsiteX27" fmla="*/ 84025 w 1258285"/>
                                          <a:gd name="connsiteY27" fmla="*/ 506816 h 1041721"/>
                                          <a:gd name="connsiteX28" fmla="*/ 140560 w 1258285"/>
                                          <a:gd name="connsiteY28" fmla="*/ 397508 h 1041721"/>
                                          <a:gd name="connsiteX29" fmla="*/ 231704 w 1258285"/>
                                          <a:gd name="connsiteY29" fmla="*/ 175806 h 1041721"/>
                                          <a:gd name="connsiteX30" fmla="*/ 271119 w 1258285"/>
                                          <a:gd name="connsiteY30" fmla="*/ 49700 h 1041721"/>
                                          <a:gd name="connsiteX31" fmla="*/ 335408 w 1258285"/>
                                          <a:gd name="connsiteY31" fmla="*/ 412 h 1041721"/>
                                          <a:gd name="connsiteX32" fmla="*/ 343162 w 1258285"/>
                                          <a:gd name="connsiteY32" fmla="*/ 4159 h 1041721"/>
                                          <a:gd name="connsiteX33" fmla="*/ 385279 w 1258285"/>
                                          <a:gd name="connsiteY33" fmla="*/ 29893 h 1041721"/>
                                          <a:gd name="connsiteX34" fmla="*/ 417078 w 1258285"/>
                                          <a:gd name="connsiteY34" fmla="*/ 81514 h 1041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58285" h="1041721">
                                            <a:moveTo>
                                              <a:pt x="417062" y="81453"/>
                                            </a:moveTo>
                                            <a:cubicBezTo>
                                              <a:pt x="415542" y="91786"/>
                                              <a:pt x="415681" y="104853"/>
                                              <a:pt x="411504" y="116323"/>
                                            </a:cubicBezTo>
                                            <a:cubicBezTo>
                                              <a:pt x="404334" y="135992"/>
                                              <a:pt x="411059" y="147461"/>
                                              <a:pt x="428686" y="155139"/>
                                            </a:cubicBezTo>
                                            <a:cubicBezTo>
                                              <a:pt x="429392" y="155446"/>
                                              <a:pt x="430068" y="155922"/>
                                              <a:pt x="430620" y="156459"/>
                                            </a:cubicBezTo>
                                            <a:cubicBezTo>
                                              <a:pt x="459978" y="185126"/>
                                              <a:pt x="493589" y="185663"/>
                                              <a:pt x="531483" y="176143"/>
                                            </a:cubicBezTo>
                                            <a:cubicBezTo>
                                              <a:pt x="566154" y="167438"/>
                                              <a:pt x="597569" y="177525"/>
                                              <a:pt x="618620" y="208894"/>
                                            </a:cubicBezTo>
                                            <a:cubicBezTo>
                                              <a:pt x="622704" y="214990"/>
                                              <a:pt x="627264" y="214821"/>
                                              <a:pt x="632423" y="214437"/>
                                            </a:cubicBezTo>
                                            <a:cubicBezTo>
                                              <a:pt x="641743" y="213746"/>
                                              <a:pt x="650987" y="211566"/>
                                              <a:pt x="660292" y="211305"/>
                                            </a:cubicBezTo>
                                            <a:cubicBezTo>
                                              <a:pt x="680053" y="210768"/>
                                              <a:pt x="699292" y="205916"/>
                                              <a:pt x="718853" y="218952"/>
                                            </a:cubicBezTo>
                                            <a:cubicBezTo>
                                              <a:pt x="734392" y="229316"/>
                                              <a:pt x="756011" y="228072"/>
                                              <a:pt x="773807" y="222990"/>
                                            </a:cubicBezTo>
                                            <a:cubicBezTo>
                                              <a:pt x="814880" y="211274"/>
                                              <a:pt x="855661" y="218813"/>
                                              <a:pt x="896811" y="218583"/>
                                            </a:cubicBezTo>
                                            <a:cubicBezTo>
                                              <a:pt x="999747" y="218000"/>
                                              <a:pt x="1093777" y="258842"/>
                                              <a:pt x="1192751" y="275763"/>
                                            </a:cubicBezTo>
                                            <a:cubicBezTo>
                                              <a:pt x="1209365" y="278603"/>
                                              <a:pt x="1220098" y="285666"/>
                                              <a:pt x="1222247" y="303186"/>
                                            </a:cubicBezTo>
                                            <a:cubicBezTo>
                                              <a:pt x="1223844" y="316329"/>
                                              <a:pt x="1234469" y="322118"/>
                                              <a:pt x="1243436" y="329641"/>
                                            </a:cubicBezTo>
                                            <a:cubicBezTo>
                                              <a:pt x="1258530" y="342293"/>
                                              <a:pt x="1265286" y="356926"/>
                                              <a:pt x="1248319" y="373217"/>
                                            </a:cubicBezTo>
                                            <a:cubicBezTo>
                                              <a:pt x="1223752" y="396802"/>
                                              <a:pt x="1206156" y="426881"/>
                                              <a:pt x="1191815" y="455686"/>
                                            </a:cubicBezTo>
                                            <a:cubicBezTo>
                                              <a:pt x="1170841" y="497834"/>
                                              <a:pt x="1128324" y="519806"/>
                                              <a:pt x="1107826" y="561078"/>
                                            </a:cubicBezTo>
                                            <a:cubicBezTo>
                                              <a:pt x="1095005" y="586889"/>
                                              <a:pt x="1097355" y="605468"/>
                                              <a:pt x="1123242" y="618642"/>
                                            </a:cubicBezTo>
                                            <a:cubicBezTo>
                                              <a:pt x="1133438" y="623832"/>
                                              <a:pt x="1137967" y="630956"/>
                                              <a:pt x="1131534" y="641029"/>
                                            </a:cubicBezTo>
                                            <a:cubicBezTo>
                                              <a:pt x="1084564" y="714638"/>
                                              <a:pt x="1083920" y="801728"/>
                                              <a:pt x="1061441" y="882430"/>
                                            </a:cubicBezTo>
                                            <a:cubicBezTo>
                                              <a:pt x="1048267" y="929737"/>
                                              <a:pt x="1038409" y="978027"/>
                                              <a:pt x="1028889" y="1026240"/>
                                            </a:cubicBezTo>
                                            <a:cubicBezTo>
                                              <a:pt x="1025880" y="1041487"/>
                                              <a:pt x="1019984" y="1043513"/>
                                              <a:pt x="1006810" y="1040581"/>
                                            </a:cubicBezTo>
                                            <a:cubicBezTo>
                                              <a:pt x="869695" y="1010056"/>
                                              <a:pt x="733102" y="977428"/>
                                              <a:pt x="597093" y="942205"/>
                                            </a:cubicBezTo>
                                            <a:cubicBezTo>
                                              <a:pt x="422467" y="896986"/>
                                              <a:pt x="250621" y="842048"/>
                                              <a:pt x="76318" y="795755"/>
                                            </a:cubicBezTo>
                                            <a:cubicBezTo>
                                              <a:pt x="59858" y="791379"/>
                                              <a:pt x="43321" y="787310"/>
                                              <a:pt x="26938" y="782704"/>
                                            </a:cubicBezTo>
                                            <a:cubicBezTo>
                                              <a:pt x="8866" y="777621"/>
                                              <a:pt x="-2021" y="755726"/>
                                              <a:pt x="313" y="736840"/>
                                            </a:cubicBezTo>
                                            <a:cubicBezTo>
                                              <a:pt x="4014" y="706699"/>
                                              <a:pt x="21564" y="675822"/>
                                              <a:pt x="18769" y="649412"/>
                                            </a:cubicBezTo>
                                            <a:cubicBezTo>
                                              <a:pt x="12013" y="585783"/>
                                              <a:pt x="57601" y="551344"/>
                                              <a:pt x="84025" y="506816"/>
                                            </a:cubicBezTo>
                                            <a:cubicBezTo>
                                              <a:pt x="105122" y="471286"/>
                                              <a:pt x="124438" y="435495"/>
                                              <a:pt x="140560" y="397508"/>
                                            </a:cubicBezTo>
                                            <a:cubicBezTo>
                                              <a:pt x="171776" y="323945"/>
                                              <a:pt x="197433" y="248171"/>
                                              <a:pt x="231704" y="175806"/>
                                            </a:cubicBezTo>
                                            <a:cubicBezTo>
                                              <a:pt x="250590" y="135915"/>
                                              <a:pt x="263334" y="93552"/>
                                              <a:pt x="271119" y="49700"/>
                                            </a:cubicBezTo>
                                            <a:cubicBezTo>
                                              <a:pt x="277767" y="12312"/>
                                              <a:pt x="298864" y="-2766"/>
                                              <a:pt x="335408" y="412"/>
                                            </a:cubicBezTo>
                                            <a:cubicBezTo>
                                              <a:pt x="338172" y="658"/>
                                              <a:pt x="342563" y="2255"/>
                                              <a:pt x="343162" y="4159"/>
                                            </a:cubicBezTo>
                                            <a:cubicBezTo>
                                              <a:pt x="349779" y="25363"/>
                                              <a:pt x="366900" y="26991"/>
                                              <a:pt x="385279" y="29893"/>
                                            </a:cubicBezTo>
                                            <a:cubicBezTo>
                                              <a:pt x="402952" y="32687"/>
                                              <a:pt x="416848" y="57055"/>
                                              <a:pt x="417078" y="81514"/>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03" name="Freeform: Shape 902">
                                        <a:extLst>
                                          <a:ext uri="{FF2B5EF4-FFF2-40B4-BE49-F238E27FC236}">
                                            <a16:creationId xmlns:a16="http://schemas.microsoft.com/office/drawing/2014/main" id="{45ED4EBE-338A-3765-9C81-BD4F0F59B8D0}"/>
                                          </a:ext>
                                        </a:extLst>
                                      </p:cNvPr>
                                      <p:cNvSpPr/>
                                      <p:nvPr/>
                                    </p:nvSpPr>
                                    <p:spPr>
                                      <a:xfrm>
                                        <a:off x="3913482" y="1722491"/>
                                        <a:ext cx="439260" cy="273017"/>
                                      </a:xfrm>
                                      <a:custGeom>
                                        <a:avLst/>
                                        <a:gdLst>
                                          <a:gd name="connsiteX0" fmla="*/ 973721 w 1021221"/>
                                          <a:gd name="connsiteY0" fmla="*/ 633700 h 634727"/>
                                          <a:gd name="connsiteX1" fmla="*/ 641652 w 1021221"/>
                                          <a:gd name="connsiteY1" fmla="*/ 619742 h 634727"/>
                                          <a:gd name="connsiteX2" fmla="*/ 450045 w 1021221"/>
                                          <a:gd name="connsiteY2" fmla="*/ 610422 h 634727"/>
                                          <a:gd name="connsiteX3" fmla="*/ 143893 w 1021221"/>
                                          <a:gd name="connsiteY3" fmla="*/ 595421 h 634727"/>
                                          <a:gd name="connsiteX4" fmla="*/ 17818 w 1021221"/>
                                          <a:gd name="connsiteY4" fmla="*/ 588742 h 634727"/>
                                          <a:gd name="connsiteX5" fmla="*/ 253 w 1021221"/>
                                          <a:gd name="connsiteY5" fmla="*/ 565925 h 634727"/>
                                          <a:gd name="connsiteX6" fmla="*/ 10509 w 1021221"/>
                                          <a:gd name="connsiteY6" fmla="*/ 442507 h 634727"/>
                                          <a:gd name="connsiteX7" fmla="*/ 23515 w 1021221"/>
                                          <a:gd name="connsiteY7" fmla="*/ 310121 h 634727"/>
                                          <a:gd name="connsiteX8" fmla="*/ 42446 w 1021221"/>
                                          <a:gd name="connsiteY8" fmla="*/ 70377 h 634727"/>
                                          <a:gd name="connsiteX9" fmla="*/ 46515 w 1021221"/>
                                          <a:gd name="connsiteY9" fmla="*/ 12169 h 634727"/>
                                          <a:gd name="connsiteX10" fmla="*/ 60365 w 1021221"/>
                                          <a:gd name="connsiteY10" fmla="*/ 23 h 634727"/>
                                          <a:gd name="connsiteX11" fmla="*/ 221525 w 1021221"/>
                                          <a:gd name="connsiteY11" fmla="*/ 7348 h 634727"/>
                                          <a:gd name="connsiteX12" fmla="*/ 237708 w 1021221"/>
                                          <a:gd name="connsiteY12" fmla="*/ 9252 h 634727"/>
                                          <a:gd name="connsiteX13" fmla="*/ 396841 w 1021221"/>
                                          <a:gd name="connsiteY13" fmla="*/ 15117 h 634727"/>
                                          <a:gd name="connsiteX14" fmla="*/ 592994 w 1021221"/>
                                          <a:gd name="connsiteY14" fmla="*/ 24253 h 634727"/>
                                          <a:gd name="connsiteX15" fmla="*/ 782037 w 1021221"/>
                                          <a:gd name="connsiteY15" fmla="*/ 34141 h 634727"/>
                                          <a:gd name="connsiteX16" fmla="*/ 926645 w 1021221"/>
                                          <a:gd name="connsiteY16" fmla="*/ 42033 h 634727"/>
                                          <a:gd name="connsiteX17" fmla="*/ 942752 w 1021221"/>
                                          <a:gd name="connsiteY17" fmla="*/ 52674 h 634727"/>
                                          <a:gd name="connsiteX18" fmla="*/ 950122 w 1021221"/>
                                          <a:gd name="connsiteY18" fmla="*/ 118375 h 634727"/>
                                          <a:gd name="connsiteX19" fmla="*/ 966643 w 1021221"/>
                                          <a:gd name="connsiteY19" fmla="*/ 262292 h 634727"/>
                                          <a:gd name="connsiteX20" fmla="*/ 987663 w 1021221"/>
                                          <a:gd name="connsiteY20" fmla="*/ 373642 h 634727"/>
                                          <a:gd name="connsiteX21" fmla="*/ 997076 w 1021221"/>
                                          <a:gd name="connsiteY21" fmla="*/ 522657 h 634727"/>
                                          <a:gd name="connsiteX22" fmla="*/ 1012107 w 1021221"/>
                                          <a:gd name="connsiteY22" fmla="*/ 559154 h 634727"/>
                                          <a:gd name="connsiteX23" fmla="*/ 1019370 w 1021221"/>
                                          <a:gd name="connsiteY23" fmla="*/ 627589 h 634727"/>
                                          <a:gd name="connsiteX24" fmla="*/ 1006595 w 1021221"/>
                                          <a:gd name="connsiteY24" fmla="*/ 634652 h 634727"/>
                                          <a:gd name="connsiteX25" fmla="*/ 973706 w 1021221"/>
                                          <a:gd name="connsiteY25" fmla="*/ 634698 h 634727"/>
                                          <a:gd name="connsiteX26" fmla="*/ 973737 w 1021221"/>
                                          <a:gd name="connsiteY26" fmla="*/ 633730 h 63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21221" h="634727">
                                            <a:moveTo>
                                              <a:pt x="973721" y="633700"/>
                                            </a:moveTo>
                                            <a:cubicBezTo>
                                              <a:pt x="863032" y="629185"/>
                                              <a:pt x="752265" y="625792"/>
                                              <a:pt x="641652" y="619742"/>
                                            </a:cubicBezTo>
                                            <a:cubicBezTo>
                                              <a:pt x="577793" y="616257"/>
                                              <a:pt x="513919" y="613416"/>
                                              <a:pt x="450045" y="610422"/>
                                            </a:cubicBezTo>
                                            <a:cubicBezTo>
                                              <a:pt x="347984" y="605632"/>
                                              <a:pt x="245862" y="601348"/>
                                              <a:pt x="143893" y="595421"/>
                                            </a:cubicBezTo>
                                            <a:cubicBezTo>
                                              <a:pt x="102006" y="592980"/>
                                              <a:pt x="59735" y="596312"/>
                                              <a:pt x="17818" y="588742"/>
                                            </a:cubicBezTo>
                                            <a:cubicBezTo>
                                              <a:pt x="1097" y="585717"/>
                                              <a:pt x="-853" y="578992"/>
                                              <a:pt x="253" y="565925"/>
                                            </a:cubicBezTo>
                                            <a:cubicBezTo>
                                              <a:pt x="3692" y="524791"/>
                                              <a:pt x="6747" y="483610"/>
                                              <a:pt x="10509" y="442507"/>
                                            </a:cubicBezTo>
                                            <a:cubicBezTo>
                                              <a:pt x="14547" y="398347"/>
                                              <a:pt x="19814" y="354296"/>
                                              <a:pt x="23515" y="310121"/>
                                            </a:cubicBezTo>
                                            <a:cubicBezTo>
                                              <a:pt x="30209" y="230232"/>
                                              <a:pt x="36105" y="150282"/>
                                              <a:pt x="42446" y="70377"/>
                                            </a:cubicBezTo>
                                            <a:cubicBezTo>
                                              <a:pt x="43982" y="51031"/>
                                              <a:pt x="39898" y="31454"/>
                                              <a:pt x="46515" y="12169"/>
                                            </a:cubicBezTo>
                                            <a:cubicBezTo>
                                              <a:pt x="49202" y="4338"/>
                                              <a:pt x="51659" y="-376"/>
                                              <a:pt x="60365" y="23"/>
                                            </a:cubicBezTo>
                                            <a:cubicBezTo>
                                              <a:pt x="114090" y="2480"/>
                                              <a:pt x="167815" y="4829"/>
                                              <a:pt x="221525" y="7348"/>
                                            </a:cubicBezTo>
                                            <a:cubicBezTo>
                                              <a:pt x="226945" y="7593"/>
                                              <a:pt x="232365" y="9528"/>
                                              <a:pt x="237708" y="9252"/>
                                            </a:cubicBezTo>
                                            <a:cubicBezTo>
                                              <a:pt x="290911" y="6380"/>
                                              <a:pt x="343792" y="13366"/>
                                              <a:pt x="396841" y="15117"/>
                                            </a:cubicBezTo>
                                            <a:cubicBezTo>
                                              <a:pt x="462220" y="17267"/>
                                              <a:pt x="527630" y="20829"/>
                                              <a:pt x="592994" y="24253"/>
                                            </a:cubicBezTo>
                                            <a:cubicBezTo>
                                              <a:pt x="656024" y="27554"/>
                                              <a:pt x="719222" y="29274"/>
                                              <a:pt x="782037" y="34141"/>
                                            </a:cubicBezTo>
                                            <a:cubicBezTo>
                                              <a:pt x="830219" y="37872"/>
                                              <a:pt x="878770" y="33465"/>
                                              <a:pt x="926645" y="42033"/>
                                            </a:cubicBezTo>
                                            <a:cubicBezTo>
                                              <a:pt x="934368" y="43415"/>
                                              <a:pt x="940449" y="44904"/>
                                              <a:pt x="942752" y="52674"/>
                                            </a:cubicBezTo>
                                            <a:cubicBezTo>
                                              <a:pt x="949093" y="74078"/>
                                              <a:pt x="954268" y="94085"/>
                                              <a:pt x="950122" y="118375"/>
                                            </a:cubicBezTo>
                                            <a:cubicBezTo>
                                              <a:pt x="941830" y="166957"/>
                                              <a:pt x="946160" y="216720"/>
                                              <a:pt x="966643" y="262292"/>
                                            </a:cubicBezTo>
                                            <a:cubicBezTo>
                                              <a:pt x="982827" y="298313"/>
                                              <a:pt x="989045" y="334596"/>
                                              <a:pt x="987663" y="373642"/>
                                            </a:cubicBezTo>
                                            <a:cubicBezTo>
                                              <a:pt x="985898" y="423498"/>
                                              <a:pt x="989920" y="473277"/>
                                              <a:pt x="997076" y="522657"/>
                                            </a:cubicBezTo>
                                            <a:cubicBezTo>
                                              <a:pt x="998964" y="535692"/>
                                              <a:pt x="1004231" y="547868"/>
                                              <a:pt x="1012107" y="559154"/>
                                            </a:cubicBezTo>
                                            <a:cubicBezTo>
                                              <a:pt x="1026832" y="580251"/>
                                              <a:pt x="1019263" y="604557"/>
                                              <a:pt x="1019370" y="627589"/>
                                            </a:cubicBezTo>
                                            <a:cubicBezTo>
                                              <a:pt x="1019401" y="634713"/>
                                              <a:pt x="1012077" y="634575"/>
                                              <a:pt x="1006595" y="634652"/>
                                            </a:cubicBezTo>
                                            <a:cubicBezTo>
                                              <a:pt x="995632" y="634790"/>
                                              <a:pt x="984669" y="634698"/>
                                              <a:pt x="973706" y="634698"/>
                                            </a:cubicBezTo>
                                            <a:cubicBezTo>
                                              <a:pt x="973706" y="634375"/>
                                              <a:pt x="973721" y="634053"/>
                                              <a:pt x="973737" y="633730"/>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04" name="Freeform: Shape 903">
                                        <a:extLst>
                                          <a:ext uri="{FF2B5EF4-FFF2-40B4-BE49-F238E27FC236}">
                                            <a16:creationId xmlns:a16="http://schemas.microsoft.com/office/drawing/2014/main" id="{DCB03DDE-D574-0407-FAB1-7267FA7F9207}"/>
                                          </a:ext>
                                        </a:extLst>
                                      </p:cNvPr>
                                      <p:cNvSpPr/>
                                      <p:nvPr/>
                                    </p:nvSpPr>
                                    <p:spPr>
                                      <a:xfrm>
                                        <a:off x="2748473" y="1528458"/>
                                        <a:ext cx="445490" cy="324064"/>
                                      </a:xfrm>
                                      <a:custGeom>
                                        <a:avLst/>
                                        <a:gdLst>
                                          <a:gd name="connsiteX0" fmla="*/ 24303 w 1035706"/>
                                          <a:gd name="connsiteY0" fmla="*/ 462455 h 753406"/>
                                          <a:gd name="connsiteX1" fmla="*/ 396 w 1035706"/>
                                          <a:gd name="connsiteY1" fmla="*/ 450033 h 753406"/>
                                          <a:gd name="connsiteX2" fmla="*/ 16257 w 1035706"/>
                                          <a:gd name="connsiteY2" fmla="*/ 425374 h 753406"/>
                                          <a:gd name="connsiteX3" fmla="*/ 25900 w 1035706"/>
                                          <a:gd name="connsiteY3" fmla="*/ 400361 h 753406"/>
                                          <a:gd name="connsiteX4" fmla="*/ 22875 w 1035706"/>
                                          <a:gd name="connsiteY4" fmla="*/ 312826 h 753406"/>
                                          <a:gd name="connsiteX5" fmla="*/ 26652 w 1035706"/>
                                          <a:gd name="connsiteY5" fmla="*/ 246695 h 753406"/>
                                          <a:gd name="connsiteX6" fmla="*/ 28295 w 1035706"/>
                                          <a:gd name="connsiteY6" fmla="*/ 198359 h 753406"/>
                                          <a:gd name="connsiteX7" fmla="*/ 22906 w 1035706"/>
                                          <a:gd name="connsiteY7" fmla="*/ 143851 h 753406"/>
                                          <a:gd name="connsiteX8" fmla="*/ 30399 w 1035706"/>
                                          <a:gd name="connsiteY8" fmla="*/ 60292 h 753406"/>
                                          <a:gd name="connsiteX9" fmla="*/ 47933 w 1035706"/>
                                          <a:gd name="connsiteY9" fmla="*/ 58204 h 753406"/>
                                          <a:gd name="connsiteX10" fmla="*/ 170922 w 1035706"/>
                                          <a:gd name="connsiteY10" fmla="*/ 138584 h 753406"/>
                                          <a:gd name="connsiteX11" fmla="*/ 191528 w 1035706"/>
                                          <a:gd name="connsiteY11" fmla="*/ 140703 h 753406"/>
                                          <a:gd name="connsiteX12" fmla="*/ 215250 w 1035706"/>
                                          <a:gd name="connsiteY12" fmla="*/ 151712 h 753406"/>
                                          <a:gd name="connsiteX13" fmla="*/ 218905 w 1035706"/>
                                          <a:gd name="connsiteY13" fmla="*/ 157455 h 753406"/>
                                          <a:gd name="connsiteX14" fmla="*/ 267962 w 1035706"/>
                                          <a:gd name="connsiteY14" fmla="*/ 221298 h 753406"/>
                                          <a:gd name="connsiteX15" fmla="*/ 267854 w 1035706"/>
                                          <a:gd name="connsiteY15" fmla="*/ 239294 h 753406"/>
                                          <a:gd name="connsiteX16" fmla="*/ 256062 w 1035706"/>
                                          <a:gd name="connsiteY16" fmla="*/ 307989 h 753406"/>
                                          <a:gd name="connsiteX17" fmla="*/ 265106 w 1035706"/>
                                          <a:gd name="connsiteY17" fmla="*/ 329225 h 753406"/>
                                          <a:gd name="connsiteX18" fmla="*/ 284161 w 1035706"/>
                                          <a:gd name="connsiteY18" fmla="*/ 309325 h 753406"/>
                                          <a:gd name="connsiteX19" fmla="*/ 324927 w 1035706"/>
                                          <a:gd name="connsiteY19" fmla="*/ 206466 h 753406"/>
                                          <a:gd name="connsiteX20" fmla="*/ 330470 w 1035706"/>
                                          <a:gd name="connsiteY20" fmla="*/ 192110 h 753406"/>
                                          <a:gd name="connsiteX21" fmla="*/ 337947 w 1035706"/>
                                          <a:gd name="connsiteY21" fmla="*/ 77796 h 753406"/>
                                          <a:gd name="connsiteX22" fmla="*/ 323652 w 1035706"/>
                                          <a:gd name="connsiteY22" fmla="*/ 35403 h 753406"/>
                                          <a:gd name="connsiteX23" fmla="*/ 309480 w 1035706"/>
                                          <a:gd name="connsiteY23" fmla="*/ 6751 h 753406"/>
                                          <a:gd name="connsiteX24" fmla="*/ 336412 w 1035706"/>
                                          <a:gd name="connsiteY24" fmla="*/ 4464 h 753406"/>
                                          <a:gd name="connsiteX25" fmla="*/ 1018347 w 1035706"/>
                                          <a:gd name="connsiteY25" fmla="*/ 178521 h 753406"/>
                                          <a:gd name="connsiteX26" fmla="*/ 1033763 w 1035706"/>
                                          <a:gd name="connsiteY26" fmla="*/ 209506 h 753406"/>
                                          <a:gd name="connsiteX27" fmla="*/ 958019 w 1035706"/>
                                          <a:gd name="connsiteY27" fmla="*/ 540793 h 753406"/>
                                          <a:gd name="connsiteX28" fmla="*/ 923672 w 1035706"/>
                                          <a:gd name="connsiteY28" fmla="*/ 686706 h 753406"/>
                                          <a:gd name="connsiteX29" fmla="*/ 929660 w 1035706"/>
                                          <a:gd name="connsiteY29" fmla="*/ 723172 h 753406"/>
                                          <a:gd name="connsiteX30" fmla="*/ 902713 w 1035706"/>
                                          <a:gd name="connsiteY30" fmla="*/ 751332 h 753406"/>
                                          <a:gd name="connsiteX31" fmla="*/ 672335 w 1035706"/>
                                          <a:gd name="connsiteY31" fmla="*/ 698129 h 753406"/>
                                          <a:gd name="connsiteX32" fmla="*/ 487960 w 1035706"/>
                                          <a:gd name="connsiteY32" fmla="*/ 697914 h 753406"/>
                                          <a:gd name="connsiteX33" fmla="*/ 425483 w 1035706"/>
                                          <a:gd name="connsiteY33" fmla="*/ 689147 h 753406"/>
                                          <a:gd name="connsiteX34" fmla="*/ 373093 w 1035706"/>
                                          <a:gd name="connsiteY34" fmla="*/ 687596 h 753406"/>
                                          <a:gd name="connsiteX35" fmla="*/ 334400 w 1035706"/>
                                          <a:gd name="connsiteY35" fmla="*/ 676879 h 753406"/>
                                          <a:gd name="connsiteX36" fmla="*/ 222375 w 1035706"/>
                                          <a:gd name="connsiteY36" fmla="*/ 654753 h 753406"/>
                                          <a:gd name="connsiteX37" fmla="*/ 140797 w 1035706"/>
                                          <a:gd name="connsiteY37" fmla="*/ 627008 h 753406"/>
                                          <a:gd name="connsiteX38" fmla="*/ 140014 w 1035706"/>
                                          <a:gd name="connsiteY38" fmla="*/ 593765 h 753406"/>
                                          <a:gd name="connsiteX39" fmla="*/ 121727 w 1035706"/>
                                          <a:gd name="connsiteY39" fmla="*/ 517577 h 753406"/>
                                          <a:gd name="connsiteX40" fmla="*/ 111823 w 1035706"/>
                                          <a:gd name="connsiteY40" fmla="*/ 508241 h 753406"/>
                                          <a:gd name="connsiteX41" fmla="*/ 45077 w 1035706"/>
                                          <a:gd name="connsiteY41" fmla="*/ 468796 h 753406"/>
                                          <a:gd name="connsiteX42" fmla="*/ 24287 w 1035706"/>
                                          <a:gd name="connsiteY42" fmla="*/ 462424 h 753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035706" h="753406">
                                            <a:moveTo>
                                              <a:pt x="24303" y="462455"/>
                                            </a:moveTo>
                                            <a:cubicBezTo>
                                              <a:pt x="11850" y="466923"/>
                                              <a:pt x="2300" y="458816"/>
                                              <a:pt x="396" y="450033"/>
                                            </a:cubicBezTo>
                                            <a:cubicBezTo>
                                              <a:pt x="-1754" y="440160"/>
                                              <a:pt x="5033" y="428199"/>
                                              <a:pt x="16257" y="425374"/>
                                            </a:cubicBezTo>
                                            <a:cubicBezTo>
                                              <a:pt x="33178" y="421105"/>
                                              <a:pt x="32625" y="413658"/>
                                              <a:pt x="25900" y="400361"/>
                                            </a:cubicBezTo>
                                            <a:cubicBezTo>
                                              <a:pt x="11482" y="371879"/>
                                              <a:pt x="20695" y="342383"/>
                                              <a:pt x="22875" y="312826"/>
                                            </a:cubicBezTo>
                                            <a:cubicBezTo>
                                              <a:pt x="24472" y="291069"/>
                                              <a:pt x="33454" y="270233"/>
                                              <a:pt x="26652" y="246695"/>
                                            </a:cubicBezTo>
                                            <a:cubicBezTo>
                                              <a:pt x="22537" y="232461"/>
                                              <a:pt x="23689" y="214957"/>
                                              <a:pt x="28295" y="198359"/>
                                            </a:cubicBezTo>
                                            <a:cubicBezTo>
                                              <a:pt x="33208" y="180609"/>
                                              <a:pt x="31596" y="161969"/>
                                              <a:pt x="22906" y="143851"/>
                                            </a:cubicBezTo>
                                            <a:cubicBezTo>
                                              <a:pt x="9179" y="115200"/>
                                              <a:pt x="16917" y="87208"/>
                                              <a:pt x="30399" y="60292"/>
                                            </a:cubicBezTo>
                                            <a:cubicBezTo>
                                              <a:pt x="35297" y="50527"/>
                                              <a:pt x="41515" y="49544"/>
                                              <a:pt x="47933" y="58204"/>
                                            </a:cubicBezTo>
                                            <a:cubicBezTo>
                                              <a:pt x="79057" y="100198"/>
                                              <a:pt x="127899" y="114892"/>
                                              <a:pt x="170922" y="138584"/>
                                            </a:cubicBezTo>
                                            <a:cubicBezTo>
                                              <a:pt x="177632" y="142269"/>
                                              <a:pt x="184695" y="140980"/>
                                              <a:pt x="191528" y="140703"/>
                                            </a:cubicBezTo>
                                            <a:cubicBezTo>
                                              <a:pt x="201631" y="140289"/>
                                              <a:pt x="210153" y="141901"/>
                                              <a:pt x="215250" y="151712"/>
                                            </a:cubicBezTo>
                                            <a:cubicBezTo>
                                              <a:pt x="216325" y="153785"/>
                                              <a:pt x="217538" y="157347"/>
                                              <a:pt x="218905" y="157455"/>
                                            </a:cubicBezTo>
                                            <a:cubicBezTo>
                                              <a:pt x="258596" y="160603"/>
                                              <a:pt x="248185" y="202581"/>
                                              <a:pt x="267962" y="221298"/>
                                            </a:cubicBezTo>
                                            <a:cubicBezTo>
                                              <a:pt x="271017" y="224185"/>
                                              <a:pt x="270004" y="233935"/>
                                              <a:pt x="267854" y="239294"/>
                                            </a:cubicBezTo>
                                            <a:cubicBezTo>
                                              <a:pt x="259010" y="261404"/>
                                              <a:pt x="261421" y="285311"/>
                                              <a:pt x="256062" y="307989"/>
                                            </a:cubicBezTo>
                                            <a:cubicBezTo>
                                              <a:pt x="254511" y="314546"/>
                                              <a:pt x="248707" y="328211"/>
                                              <a:pt x="265106" y="329225"/>
                                            </a:cubicBezTo>
                                            <a:cubicBezTo>
                                              <a:pt x="279063" y="330084"/>
                                              <a:pt x="285251" y="323267"/>
                                              <a:pt x="284161" y="309325"/>
                                            </a:cubicBezTo>
                                            <a:cubicBezTo>
                                              <a:pt x="280936" y="268406"/>
                                              <a:pt x="290195" y="232446"/>
                                              <a:pt x="324927" y="206466"/>
                                            </a:cubicBezTo>
                                            <a:cubicBezTo>
                                              <a:pt x="329364" y="203134"/>
                                              <a:pt x="332297" y="198405"/>
                                              <a:pt x="330470" y="192110"/>
                                            </a:cubicBezTo>
                                            <a:cubicBezTo>
                                              <a:pt x="319184" y="153094"/>
                                              <a:pt x="323222" y="115691"/>
                                              <a:pt x="337947" y="77796"/>
                                            </a:cubicBezTo>
                                            <a:cubicBezTo>
                                              <a:pt x="343367" y="63854"/>
                                              <a:pt x="347221" y="44708"/>
                                              <a:pt x="323652" y="35403"/>
                                            </a:cubicBezTo>
                                            <a:cubicBezTo>
                                              <a:pt x="314301" y="31702"/>
                                              <a:pt x="305580" y="17085"/>
                                              <a:pt x="309480" y="6751"/>
                                            </a:cubicBezTo>
                                            <a:cubicBezTo>
                                              <a:pt x="314056" y="-5363"/>
                                              <a:pt x="326892" y="2038"/>
                                              <a:pt x="336412" y="4464"/>
                                            </a:cubicBezTo>
                                            <a:cubicBezTo>
                                              <a:pt x="563688" y="62611"/>
                                              <a:pt x="790917" y="120942"/>
                                              <a:pt x="1018347" y="178521"/>
                                            </a:cubicBezTo>
                                            <a:cubicBezTo>
                                              <a:pt x="1038338" y="183588"/>
                                              <a:pt x="1037125" y="194797"/>
                                              <a:pt x="1033763" y="209506"/>
                                            </a:cubicBezTo>
                                            <a:cubicBezTo>
                                              <a:pt x="1008489" y="319935"/>
                                              <a:pt x="983600" y="430441"/>
                                              <a:pt x="958019" y="540793"/>
                                            </a:cubicBezTo>
                                            <a:cubicBezTo>
                                              <a:pt x="946734" y="589466"/>
                                              <a:pt x="938704" y="638907"/>
                                              <a:pt x="923672" y="686706"/>
                                            </a:cubicBezTo>
                                            <a:cubicBezTo>
                                              <a:pt x="919649" y="699511"/>
                                              <a:pt x="927203" y="711104"/>
                                              <a:pt x="929660" y="723172"/>
                                            </a:cubicBezTo>
                                            <a:cubicBezTo>
                                              <a:pt x="935172" y="750304"/>
                                              <a:pt x="928585" y="757535"/>
                                              <a:pt x="902713" y="751332"/>
                                            </a:cubicBezTo>
                                            <a:cubicBezTo>
                                              <a:pt x="825987" y="732907"/>
                                              <a:pt x="750136" y="707142"/>
                                              <a:pt x="672335" y="698129"/>
                                            </a:cubicBezTo>
                                            <a:cubicBezTo>
                                              <a:pt x="612223" y="691158"/>
                                              <a:pt x="549546" y="680595"/>
                                              <a:pt x="487960" y="697914"/>
                                            </a:cubicBezTo>
                                            <a:cubicBezTo>
                                              <a:pt x="466863" y="703857"/>
                                              <a:pt x="445520" y="703611"/>
                                              <a:pt x="425483" y="689147"/>
                                            </a:cubicBezTo>
                                            <a:cubicBezTo>
                                              <a:pt x="409744" y="677785"/>
                                              <a:pt x="390398" y="686045"/>
                                              <a:pt x="373093" y="687596"/>
                                            </a:cubicBezTo>
                                            <a:cubicBezTo>
                                              <a:pt x="357785" y="688963"/>
                                              <a:pt x="347682" y="687673"/>
                                              <a:pt x="334400" y="676879"/>
                                            </a:cubicBezTo>
                                            <a:cubicBezTo>
                                              <a:pt x="302049" y="650592"/>
                                              <a:pt x="263095" y="639675"/>
                                              <a:pt x="222375" y="654753"/>
                                            </a:cubicBezTo>
                                            <a:cubicBezTo>
                                              <a:pt x="186200" y="668142"/>
                                              <a:pt x="164673" y="643959"/>
                                              <a:pt x="140797" y="627008"/>
                                            </a:cubicBezTo>
                                            <a:cubicBezTo>
                                              <a:pt x="130479" y="619684"/>
                                              <a:pt x="137511" y="604698"/>
                                              <a:pt x="140014" y="593765"/>
                                            </a:cubicBezTo>
                                            <a:cubicBezTo>
                                              <a:pt x="146570" y="565022"/>
                                              <a:pt x="142409" y="539457"/>
                                              <a:pt x="121727" y="517577"/>
                                            </a:cubicBezTo>
                                            <a:cubicBezTo>
                                              <a:pt x="118533" y="514199"/>
                                              <a:pt x="114909" y="508042"/>
                                              <a:pt x="111823" y="508241"/>
                                            </a:cubicBezTo>
                                            <a:cubicBezTo>
                                              <a:pt x="80270" y="510314"/>
                                              <a:pt x="65867" y="484289"/>
                                              <a:pt x="45077" y="468796"/>
                                            </a:cubicBezTo>
                                            <a:cubicBezTo>
                                              <a:pt x="38997" y="464266"/>
                                              <a:pt x="32794" y="459430"/>
                                              <a:pt x="24287" y="462424"/>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05" name="Freeform: Shape 904">
                                        <a:extLst>
                                          <a:ext uri="{FF2B5EF4-FFF2-40B4-BE49-F238E27FC236}">
                                            <a16:creationId xmlns:a16="http://schemas.microsoft.com/office/drawing/2014/main" id="{0E256D88-43E5-2135-ADF9-247D2F7B13BE}"/>
                                          </a:ext>
                                        </a:extLst>
                                      </p:cNvPr>
                                      <p:cNvSpPr/>
                                      <p:nvPr/>
                                    </p:nvSpPr>
                                    <p:spPr>
                                      <a:xfrm>
                                        <a:off x="2858533" y="1553374"/>
                                        <a:ext cx="9280" cy="12646"/>
                                      </a:xfrm>
                                      <a:custGeom>
                                        <a:avLst/>
                                        <a:gdLst>
                                          <a:gd name="connsiteX0" fmla="*/ 21576 w 21575"/>
                                          <a:gd name="connsiteY0" fmla="*/ 11839 h 29400"/>
                                          <a:gd name="connsiteX1" fmla="*/ 9323 w 21575"/>
                                          <a:gd name="connsiteY1" fmla="*/ 29174 h 29400"/>
                                          <a:gd name="connsiteX2" fmla="*/ 3 w 21575"/>
                                          <a:gd name="connsiteY2" fmla="*/ 19394 h 29400"/>
                                          <a:gd name="connsiteX3" fmla="*/ 13315 w 21575"/>
                                          <a:gd name="connsiteY3" fmla="*/ 185 h 29400"/>
                                          <a:gd name="connsiteX4" fmla="*/ 21576 w 21575"/>
                                          <a:gd name="connsiteY4" fmla="*/ 11824 h 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75" h="29400">
                                            <a:moveTo>
                                              <a:pt x="21576" y="11839"/>
                                            </a:moveTo>
                                            <a:cubicBezTo>
                                              <a:pt x="19334" y="18933"/>
                                              <a:pt x="18121" y="27332"/>
                                              <a:pt x="9323" y="29174"/>
                                            </a:cubicBezTo>
                                            <a:cubicBezTo>
                                              <a:pt x="2675" y="30572"/>
                                              <a:pt x="-104" y="25290"/>
                                              <a:pt x="3" y="19394"/>
                                            </a:cubicBezTo>
                                            <a:cubicBezTo>
                                              <a:pt x="187" y="10212"/>
                                              <a:pt x="4548" y="2197"/>
                                              <a:pt x="13315" y="185"/>
                                            </a:cubicBezTo>
                                            <a:cubicBezTo>
                                              <a:pt x="20424" y="-1442"/>
                                              <a:pt x="17983" y="8093"/>
                                              <a:pt x="21576" y="11824"/>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grpSp>
                                    <p:nvGrpSpPr>
                                      <p:cNvPr id="906" name="Group 905">
                                        <a:extLst>
                                          <a:ext uri="{FF2B5EF4-FFF2-40B4-BE49-F238E27FC236}">
                                            <a16:creationId xmlns:a16="http://schemas.microsoft.com/office/drawing/2014/main" id="{C6B72419-39AD-DEB8-A6F5-BC4F564B8318}"/>
                                          </a:ext>
                                        </a:extLst>
                                      </p:cNvPr>
                                      <p:cNvGrpSpPr/>
                                      <p:nvPr/>
                                    </p:nvGrpSpPr>
                                    <p:grpSpPr>
                                      <a:xfrm>
                                        <a:off x="4355656" y="1646446"/>
                                        <a:ext cx="1769312" cy="1281916"/>
                                        <a:chOff x="4355656" y="1646446"/>
                                        <a:chExt cx="1769312" cy="1281916"/>
                                      </a:xfrm>
                                      <a:grpFill/>
                                    </p:grpSpPr>
                                    <p:sp>
                                      <p:nvSpPr>
                                        <p:cNvPr id="908" name="Freeform: Shape 907">
                                          <a:extLst>
                                            <a:ext uri="{FF2B5EF4-FFF2-40B4-BE49-F238E27FC236}">
                                              <a16:creationId xmlns:a16="http://schemas.microsoft.com/office/drawing/2014/main" id="{35B76B27-BDCA-53F6-C7B3-010675621829}"/>
                                            </a:ext>
                                          </a:extLst>
                                        </p:cNvPr>
                                        <p:cNvSpPr/>
                                        <p:nvPr/>
                                      </p:nvSpPr>
                                      <p:spPr>
                                        <a:xfrm>
                                          <a:off x="4355656" y="2205518"/>
                                          <a:ext cx="403509" cy="261466"/>
                                        </a:xfrm>
                                        <a:custGeom>
                                          <a:avLst/>
                                          <a:gdLst>
                                            <a:gd name="connsiteX0" fmla="*/ 755962 w 938105"/>
                                            <a:gd name="connsiteY0" fmla="*/ 607858 h 607873"/>
                                            <a:gd name="connsiteX1" fmla="*/ 749068 w 938105"/>
                                            <a:gd name="connsiteY1" fmla="*/ 595436 h 607873"/>
                                            <a:gd name="connsiteX2" fmla="*/ 685501 w 938105"/>
                                            <a:gd name="connsiteY2" fmla="*/ 569671 h 607873"/>
                                            <a:gd name="connsiteX3" fmla="*/ 442272 w 938105"/>
                                            <a:gd name="connsiteY3" fmla="*/ 584458 h 607873"/>
                                            <a:gd name="connsiteX4" fmla="*/ 144196 w 938105"/>
                                            <a:gd name="connsiteY4" fmla="*/ 588235 h 607873"/>
                                            <a:gd name="connsiteX5" fmla="*/ 110325 w 938105"/>
                                            <a:gd name="connsiteY5" fmla="*/ 550432 h 607873"/>
                                            <a:gd name="connsiteX6" fmla="*/ 99899 w 938105"/>
                                            <a:gd name="connsiteY6" fmla="*/ 423666 h 607873"/>
                                            <a:gd name="connsiteX7" fmla="*/ 88997 w 938105"/>
                                            <a:gd name="connsiteY7" fmla="*/ 409816 h 607873"/>
                                            <a:gd name="connsiteX8" fmla="*/ 73720 w 938105"/>
                                            <a:gd name="connsiteY8" fmla="*/ 368191 h 607873"/>
                                            <a:gd name="connsiteX9" fmla="*/ 54327 w 938105"/>
                                            <a:gd name="connsiteY9" fmla="*/ 301368 h 607873"/>
                                            <a:gd name="connsiteX10" fmla="*/ 36040 w 938105"/>
                                            <a:gd name="connsiteY10" fmla="*/ 254384 h 607873"/>
                                            <a:gd name="connsiteX11" fmla="*/ 6774 w 938105"/>
                                            <a:gd name="connsiteY11" fmla="*/ 183907 h 607873"/>
                                            <a:gd name="connsiteX12" fmla="*/ 3535 w 938105"/>
                                            <a:gd name="connsiteY12" fmla="*/ 152968 h 607873"/>
                                            <a:gd name="connsiteX13" fmla="*/ 23219 w 938105"/>
                                            <a:gd name="connsiteY13" fmla="*/ 88771 h 607873"/>
                                            <a:gd name="connsiteX14" fmla="*/ 20931 w 938105"/>
                                            <a:gd name="connsiteY14" fmla="*/ 78438 h 607873"/>
                                            <a:gd name="connsiteX15" fmla="*/ 11442 w 938105"/>
                                            <a:gd name="connsiteY15" fmla="*/ 27031 h 607873"/>
                                            <a:gd name="connsiteX16" fmla="*/ 32155 w 938105"/>
                                            <a:gd name="connsiteY16" fmla="*/ 14932 h 607873"/>
                                            <a:gd name="connsiteX17" fmla="*/ 175443 w 938105"/>
                                            <a:gd name="connsiteY17" fmla="*/ 13366 h 607873"/>
                                            <a:gd name="connsiteX18" fmla="*/ 625849 w 938105"/>
                                            <a:gd name="connsiteY18" fmla="*/ 3370 h 607873"/>
                                            <a:gd name="connsiteX19" fmla="*/ 740638 w 938105"/>
                                            <a:gd name="connsiteY19" fmla="*/ 54 h 607873"/>
                                            <a:gd name="connsiteX20" fmla="*/ 768952 w 938105"/>
                                            <a:gd name="connsiteY20" fmla="*/ 18878 h 607873"/>
                                            <a:gd name="connsiteX21" fmla="*/ 774633 w 938105"/>
                                            <a:gd name="connsiteY21" fmla="*/ 68703 h 607873"/>
                                            <a:gd name="connsiteX22" fmla="*/ 781112 w 938105"/>
                                            <a:gd name="connsiteY22" fmla="*/ 111895 h 607873"/>
                                            <a:gd name="connsiteX23" fmla="*/ 824734 w 938105"/>
                                            <a:gd name="connsiteY23" fmla="*/ 158173 h 607873"/>
                                            <a:gd name="connsiteX24" fmla="*/ 858268 w 938105"/>
                                            <a:gd name="connsiteY24" fmla="*/ 183861 h 607873"/>
                                            <a:gd name="connsiteX25" fmla="*/ 925797 w 938105"/>
                                            <a:gd name="connsiteY25" fmla="*/ 261478 h 607873"/>
                                            <a:gd name="connsiteX26" fmla="*/ 926611 w 938105"/>
                                            <a:gd name="connsiteY26" fmla="*/ 324753 h 607873"/>
                                            <a:gd name="connsiteX27" fmla="*/ 915049 w 938105"/>
                                            <a:gd name="connsiteY27" fmla="*/ 338848 h 607873"/>
                                            <a:gd name="connsiteX28" fmla="*/ 855888 w 938105"/>
                                            <a:gd name="connsiteY28" fmla="*/ 393203 h 607873"/>
                                            <a:gd name="connsiteX29" fmla="*/ 837678 w 938105"/>
                                            <a:gd name="connsiteY29" fmla="*/ 397579 h 607873"/>
                                            <a:gd name="connsiteX30" fmla="*/ 818623 w 938105"/>
                                            <a:gd name="connsiteY30" fmla="*/ 466229 h 607873"/>
                                            <a:gd name="connsiteX31" fmla="*/ 820205 w 938105"/>
                                            <a:gd name="connsiteY31" fmla="*/ 514088 h 607873"/>
                                            <a:gd name="connsiteX32" fmla="*/ 818685 w 938105"/>
                                            <a:gd name="connsiteY32" fmla="*/ 515854 h 607873"/>
                                            <a:gd name="connsiteX33" fmla="*/ 767416 w 938105"/>
                                            <a:gd name="connsiteY33" fmla="*/ 582200 h 607873"/>
                                            <a:gd name="connsiteX34" fmla="*/ 761889 w 938105"/>
                                            <a:gd name="connsiteY34" fmla="*/ 603942 h 607873"/>
                                            <a:gd name="connsiteX35" fmla="*/ 755947 w 938105"/>
                                            <a:gd name="connsiteY35" fmla="*/ 607873 h 60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938105" h="607873">
                                              <a:moveTo>
                                                <a:pt x="755962" y="607858"/>
                                              </a:moveTo>
                                              <a:cubicBezTo>
                                                <a:pt x="753659" y="603712"/>
                                                <a:pt x="751279" y="599612"/>
                                                <a:pt x="749068" y="595436"/>
                                              </a:cubicBezTo>
                                              <a:cubicBezTo>
                                                <a:pt x="735095" y="568934"/>
                                                <a:pt x="712018" y="567353"/>
                                                <a:pt x="685501" y="569671"/>
                                              </a:cubicBezTo>
                                              <a:cubicBezTo>
                                                <a:pt x="604568" y="576765"/>
                                                <a:pt x="523435" y="580465"/>
                                                <a:pt x="442272" y="584458"/>
                                              </a:cubicBezTo>
                                              <a:cubicBezTo>
                                                <a:pt x="342883" y="589340"/>
                                                <a:pt x="243555" y="587851"/>
                                                <a:pt x="144196" y="588235"/>
                                              </a:cubicBezTo>
                                              <a:cubicBezTo>
                                                <a:pt x="114025" y="588357"/>
                                                <a:pt x="103738" y="580189"/>
                                                <a:pt x="110325" y="550432"/>
                                              </a:cubicBezTo>
                                              <a:cubicBezTo>
                                                <a:pt x="120105" y="506304"/>
                                                <a:pt x="90702" y="466873"/>
                                                <a:pt x="99899" y="423666"/>
                                              </a:cubicBezTo>
                                              <a:cubicBezTo>
                                                <a:pt x="101435" y="416419"/>
                                                <a:pt x="94371" y="412473"/>
                                                <a:pt x="88997" y="409816"/>
                                              </a:cubicBezTo>
                                              <a:cubicBezTo>
                                                <a:pt x="70373" y="400619"/>
                                                <a:pt x="69497" y="385664"/>
                                                <a:pt x="73720" y="368191"/>
                                              </a:cubicBezTo>
                                              <a:cubicBezTo>
                                                <a:pt x="79954" y="342380"/>
                                                <a:pt x="78280" y="319272"/>
                                                <a:pt x="54327" y="301368"/>
                                              </a:cubicBezTo>
                                              <a:cubicBezTo>
                                                <a:pt x="39418" y="290221"/>
                                                <a:pt x="40462" y="270399"/>
                                                <a:pt x="36040" y="254384"/>
                                              </a:cubicBezTo>
                                              <a:cubicBezTo>
                                                <a:pt x="29161" y="229448"/>
                                                <a:pt x="23542" y="204682"/>
                                                <a:pt x="6774" y="183907"/>
                                              </a:cubicBezTo>
                                              <a:cubicBezTo>
                                                <a:pt x="-611" y="174756"/>
                                                <a:pt x="-2361" y="163455"/>
                                                <a:pt x="3535" y="152968"/>
                                              </a:cubicBezTo>
                                              <a:cubicBezTo>
                                                <a:pt x="14789" y="132931"/>
                                                <a:pt x="6759" y="107197"/>
                                                <a:pt x="23219" y="88771"/>
                                              </a:cubicBezTo>
                                              <a:cubicBezTo>
                                                <a:pt x="26244" y="85378"/>
                                                <a:pt x="24202" y="80664"/>
                                                <a:pt x="20931" y="78438"/>
                                              </a:cubicBezTo>
                                              <a:cubicBezTo>
                                                <a:pt x="295" y="64481"/>
                                                <a:pt x="11995" y="44443"/>
                                                <a:pt x="11442" y="27031"/>
                                              </a:cubicBezTo>
                                              <a:cubicBezTo>
                                                <a:pt x="10982" y="12767"/>
                                                <a:pt x="23158" y="15040"/>
                                                <a:pt x="32155" y="14932"/>
                                              </a:cubicBezTo>
                                              <a:cubicBezTo>
                                                <a:pt x="79923" y="14318"/>
                                                <a:pt x="127706" y="14748"/>
                                                <a:pt x="175443" y="13366"/>
                                              </a:cubicBezTo>
                                              <a:cubicBezTo>
                                                <a:pt x="325563" y="9005"/>
                                                <a:pt x="475698" y="6027"/>
                                                <a:pt x="625849" y="3370"/>
                                              </a:cubicBezTo>
                                              <a:cubicBezTo>
                                                <a:pt x="664050" y="2695"/>
                                                <a:pt x="702390" y="1589"/>
                                                <a:pt x="740638" y="54"/>
                                              </a:cubicBezTo>
                                              <a:cubicBezTo>
                                                <a:pt x="755901" y="-560"/>
                                                <a:pt x="761367" y="4000"/>
                                                <a:pt x="768952" y="18878"/>
                                              </a:cubicBezTo>
                                              <a:cubicBezTo>
                                                <a:pt x="778042" y="36720"/>
                                                <a:pt x="782203" y="48942"/>
                                                <a:pt x="774633" y="68703"/>
                                              </a:cubicBezTo>
                                              <a:cubicBezTo>
                                                <a:pt x="770088" y="80557"/>
                                                <a:pt x="777827" y="97493"/>
                                                <a:pt x="781112" y="111895"/>
                                              </a:cubicBezTo>
                                              <a:cubicBezTo>
                                                <a:pt x="786502" y="135648"/>
                                                <a:pt x="799016" y="152845"/>
                                                <a:pt x="824734" y="158173"/>
                                              </a:cubicBezTo>
                                              <a:cubicBezTo>
                                                <a:pt x="839751" y="161290"/>
                                                <a:pt x="847843" y="172791"/>
                                                <a:pt x="858268" y="183861"/>
                                              </a:cubicBezTo>
                                              <a:cubicBezTo>
                                                <a:pt x="881761" y="208812"/>
                                                <a:pt x="891296" y="245294"/>
                                                <a:pt x="925797" y="261478"/>
                                              </a:cubicBezTo>
                                              <a:cubicBezTo>
                                                <a:pt x="942625" y="269370"/>
                                                <a:pt x="941520" y="309936"/>
                                                <a:pt x="926611" y="324753"/>
                                              </a:cubicBezTo>
                                              <a:cubicBezTo>
                                                <a:pt x="922204" y="329129"/>
                                                <a:pt x="914957" y="332246"/>
                                                <a:pt x="915049" y="338848"/>
                                              </a:cubicBezTo>
                                              <a:cubicBezTo>
                                                <a:pt x="915571" y="379307"/>
                                                <a:pt x="882114" y="382348"/>
                                                <a:pt x="855888" y="393203"/>
                                              </a:cubicBezTo>
                                              <a:cubicBezTo>
                                                <a:pt x="850192" y="395552"/>
                                                <a:pt x="843758" y="396136"/>
                                                <a:pt x="837678" y="397579"/>
                                              </a:cubicBezTo>
                                              <a:cubicBezTo>
                                                <a:pt x="802086" y="406055"/>
                                                <a:pt x="792859" y="438621"/>
                                                <a:pt x="818623" y="466229"/>
                                              </a:cubicBezTo>
                                              <a:cubicBezTo>
                                                <a:pt x="833394" y="482059"/>
                                                <a:pt x="833287" y="497690"/>
                                                <a:pt x="820205" y="514088"/>
                                              </a:cubicBezTo>
                                              <a:cubicBezTo>
                                                <a:pt x="819714" y="514702"/>
                                                <a:pt x="818869" y="515178"/>
                                                <a:pt x="818685" y="515854"/>
                                              </a:cubicBezTo>
                                              <a:cubicBezTo>
                                                <a:pt x="810393" y="544751"/>
                                                <a:pt x="795346" y="567890"/>
                                                <a:pt x="767416" y="582200"/>
                                              </a:cubicBezTo>
                                              <a:cubicBezTo>
                                                <a:pt x="763010" y="584458"/>
                                                <a:pt x="763609" y="596449"/>
                                                <a:pt x="761889" y="603942"/>
                                              </a:cubicBezTo>
                                              <a:cubicBezTo>
                                                <a:pt x="759908" y="605247"/>
                                                <a:pt x="757927" y="606568"/>
                                                <a:pt x="755947" y="607873"/>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09" name="Freeform: Shape 908">
                                          <a:extLst>
                                            <a:ext uri="{FF2B5EF4-FFF2-40B4-BE49-F238E27FC236}">
                                              <a16:creationId xmlns:a16="http://schemas.microsoft.com/office/drawing/2014/main" id="{C90F91E9-FA42-627E-D16D-F9FF2CD7C017}"/>
                                            </a:ext>
                                          </a:extLst>
                                        </p:cNvPr>
                                        <p:cNvSpPr/>
                                        <p:nvPr/>
                                      </p:nvSpPr>
                                      <p:spPr>
                                        <a:xfrm>
                                          <a:off x="4686050" y="2278192"/>
                                          <a:ext cx="264673" cy="476883"/>
                                        </a:xfrm>
                                        <a:custGeom>
                                          <a:avLst/>
                                          <a:gdLst>
                                            <a:gd name="connsiteX0" fmla="*/ 377749 w 615330"/>
                                            <a:gd name="connsiteY0" fmla="*/ 1108645 h 1108690"/>
                                            <a:gd name="connsiteX1" fmla="*/ 349282 w 615330"/>
                                            <a:gd name="connsiteY1" fmla="*/ 1069245 h 1108690"/>
                                            <a:gd name="connsiteX2" fmla="*/ 346150 w 615330"/>
                                            <a:gd name="connsiteY2" fmla="*/ 1063196 h 1108690"/>
                                            <a:gd name="connsiteX3" fmla="*/ 334926 w 615330"/>
                                            <a:gd name="connsiteY3" fmla="*/ 995206 h 1108690"/>
                                            <a:gd name="connsiteX4" fmla="*/ 268426 w 615330"/>
                                            <a:gd name="connsiteY4" fmla="*/ 930994 h 1108690"/>
                                            <a:gd name="connsiteX5" fmla="*/ 197320 w 615330"/>
                                            <a:gd name="connsiteY5" fmla="*/ 868425 h 1108690"/>
                                            <a:gd name="connsiteX6" fmla="*/ 198702 w 615330"/>
                                            <a:gd name="connsiteY6" fmla="*/ 845424 h 1108690"/>
                                            <a:gd name="connsiteX7" fmla="*/ 226401 w 615330"/>
                                            <a:gd name="connsiteY7" fmla="*/ 753881 h 1108690"/>
                                            <a:gd name="connsiteX8" fmla="*/ 226923 w 615330"/>
                                            <a:gd name="connsiteY8" fmla="*/ 745314 h 1108690"/>
                                            <a:gd name="connsiteX9" fmla="*/ 155878 w 615330"/>
                                            <a:gd name="connsiteY9" fmla="*/ 728531 h 1108690"/>
                                            <a:gd name="connsiteX10" fmla="*/ 139603 w 615330"/>
                                            <a:gd name="connsiteY10" fmla="*/ 723894 h 1108690"/>
                                            <a:gd name="connsiteX11" fmla="*/ 73241 w 615330"/>
                                            <a:gd name="connsiteY11" fmla="*/ 626409 h 1108690"/>
                                            <a:gd name="connsiteX12" fmla="*/ 154 w 615330"/>
                                            <a:gd name="connsiteY12" fmla="*/ 498369 h 1108690"/>
                                            <a:gd name="connsiteX13" fmla="*/ 5497 w 615330"/>
                                            <a:gd name="connsiteY13" fmla="*/ 466555 h 1108690"/>
                                            <a:gd name="connsiteX14" fmla="*/ 48858 w 615330"/>
                                            <a:gd name="connsiteY14" fmla="*/ 395786 h 1108690"/>
                                            <a:gd name="connsiteX15" fmla="*/ 54616 w 615330"/>
                                            <a:gd name="connsiteY15" fmla="*/ 376424 h 1108690"/>
                                            <a:gd name="connsiteX16" fmla="*/ 62186 w 615330"/>
                                            <a:gd name="connsiteY16" fmla="*/ 354928 h 1108690"/>
                                            <a:gd name="connsiteX17" fmla="*/ 59913 w 615330"/>
                                            <a:gd name="connsiteY17" fmla="*/ 284712 h 1108690"/>
                                            <a:gd name="connsiteX18" fmla="*/ 73456 w 615330"/>
                                            <a:gd name="connsiteY18" fmla="*/ 242334 h 1108690"/>
                                            <a:gd name="connsiteX19" fmla="*/ 136302 w 615330"/>
                                            <a:gd name="connsiteY19" fmla="*/ 218228 h 1108690"/>
                                            <a:gd name="connsiteX20" fmla="*/ 160362 w 615330"/>
                                            <a:gd name="connsiteY20" fmla="*/ 182314 h 1108690"/>
                                            <a:gd name="connsiteX21" fmla="*/ 165644 w 615330"/>
                                            <a:gd name="connsiteY21" fmla="*/ 169969 h 1108690"/>
                                            <a:gd name="connsiteX22" fmla="*/ 178618 w 615330"/>
                                            <a:gd name="connsiteY22" fmla="*/ 93995 h 1108690"/>
                                            <a:gd name="connsiteX23" fmla="*/ 171432 w 615330"/>
                                            <a:gd name="connsiteY23" fmla="*/ 82740 h 1108690"/>
                                            <a:gd name="connsiteX24" fmla="*/ 116049 w 615330"/>
                                            <a:gd name="connsiteY24" fmla="*/ 26144 h 1108690"/>
                                            <a:gd name="connsiteX25" fmla="*/ 232389 w 615330"/>
                                            <a:gd name="connsiteY25" fmla="*/ 17054 h 1108690"/>
                                            <a:gd name="connsiteX26" fmla="*/ 480578 w 615330"/>
                                            <a:gd name="connsiteY26" fmla="*/ 334 h 1108690"/>
                                            <a:gd name="connsiteX27" fmla="*/ 503210 w 615330"/>
                                            <a:gd name="connsiteY27" fmla="*/ 20862 h 1108690"/>
                                            <a:gd name="connsiteX28" fmla="*/ 509859 w 615330"/>
                                            <a:gd name="connsiteY28" fmla="*/ 42804 h 1108690"/>
                                            <a:gd name="connsiteX29" fmla="*/ 569004 w 615330"/>
                                            <a:gd name="connsiteY29" fmla="*/ 241996 h 1108690"/>
                                            <a:gd name="connsiteX30" fmla="*/ 599375 w 615330"/>
                                            <a:gd name="connsiteY30" fmla="*/ 590265 h 1108690"/>
                                            <a:gd name="connsiteX31" fmla="*/ 598208 w 615330"/>
                                            <a:gd name="connsiteY31" fmla="*/ 624920 h 1108690"/>
                                            <a:gd name="connsiteX32" fmla="*/ 604335 w 615330"/>
                                            <a:gd name="connsiteY32" fmla="*/ 689485 h 1108690"/>
                                            <a:gd name="connsiteX33" fmla="*/ 605686 w 615330"/>
                                            <a:gd name="connsiteY33" fmla="*/ 750872 h 1108690"/>
                                            <a:gd name="connsiteX34" fmla="*/ 588320 w 615330"/>
                                            <a:gd name="connsiteY34" fmla="*/ 803752 h 1108690"/>
                                            <a:gd name="connsiteX35" fmla="*/ 560789 w 615330"/>
                                            <a:gd name="connsiteY35" fmla="*/ 833049 h 1108690"/>
                                            <a:gd name="connsiteX36" fmla="*/ 555431 w 615330"/>
                                            <a:gd name="connsiteY36" fmla="*/ 839590 h 1108690"/>
                                            <a:gd name="connsiteX37" fmla="*/ 547999 w 615330"/>
                                            <a:gd name="connsiteY37" fmla="*/ 934587 h 1108690"/>
                                            <a:gd name="connsiteX38" fmla="*/ 541089 w 615330"/>
                                            <a:gd name="connsiteY38" fmla="*/ 951247 h 1108690"/>
                                            <a:gd name="connsiteX39" fmla="*/ 539478 w 615330"/>
                                            <a:gd name="connsiteY39" fmla="*/ 981556 h 1108690"/>
                                            <a:gd name="connsiteX40" fmla="*/ 529098 w 615330"/>
                                            <a:gd name="connsiteY40" fmla="*/ 1004680 h 1108690"/>
                                            <a:gd name="connsiteX41" fmla="*/ 487840 w 615330"/>
                                            <a:gd name="connsiteY41" fmla="*/ 1027251 h 1108690"/>
                                            <a:gd name="connsiteX42" fmla="*/ 489391 w 615330"/>
                                            <a:gd name="connsiteY42" fmla="*/ 1058206 h 1108690"/>
                                            <a:gd name="connsiteX43" fmla="*/ 492186 w 615330"/>
                                            <a:gd name="connsiteY43" fmla="*/ 1074896 h 1108690"/>
                                            <a:gd name="connsiteX44" fmla="*/ 473008 w 615330"/>
                                            <a:gd name="connsiteY44" fmla="*/ 1075172 h 1108690"/>
                                            <a:gd name="connsiteX45" fmla="*/ 445140 w 615330"/>
                                            <a:gd name="connsiteY45" fmla="*/ 1062750 h 1108690"/>
                                            <a:gd name="connsiteX46" fmla="*/ 395207 w 615330"/>
                                            <a:gd name="connsiteY46" fmla="*/ 1079287 h 1108690"/>
                                            <a:gd name="connsiteX47" fmla="*/ 377780 w 615330"/>
                                            <a:gd name="connsiteY47" fmla="*/ 1108691 h 110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15330" h="1108690">
                                              <a:moveTo>
                                                <a:pt x="377749" y="1108645"/>
                                              </a:moveTo>
                                              <a:cubicBezTo>
                                                <a:pt x="366556" y="1093183"/>
                                                <a:pt x="357866" y="1081253"/>
                                                <a:pt x="349282" y="1069245"/>
                                              </a:cubicBezTo>
                                              <a:cubicBezTo>
                                                <a:pt x="347931" y="1067357"/>
                                                <a:pt x="345536" y="1064363"/>
                                                <a:pt x="346150" y="1063196"/>
                                              </a:cubicBezTo>
                                              <a:cubicBezTo>
                                                <a:pt x="359539" y="1037661"/>
                                                <a:pt x="337444" y="1018054"/>
                                                <a:pt x="334926" y="995206"/>
                                              </a:cubicBezTo>
                                              <a:cubicBezTo>
                                                <a:pt x="332039" y="968920"/>
                                                <a:pt x="295081" y="933927"/>
                                                <a:pt x="268426" y="930994"/>
                                              </a:cubicBezTo>
                                              <a:cubicBezTo>
                                                <a:pt x="261041" y="930181"/>
                                                <a:pt x="197811" y="875442"/>
                                                <a:pt x="197320" y="868425"/>
                                              </a:cubicBezTo>
                                              <a:cubicBezTo>
                                                <a:pt x="196782" y="860702"/>
                                                <a:pt x="194940" y="850875"/>
                                                <a:pt x="198702" y="845424"/>
                                              </a:cubicBezTo>
                                              <a:cubicBezTo>
                                                <a:pt x="217849" y="817633"/>
                                                <a:pt x="211523" y="782579"/>
                                                <a:pt x="226401" y="753881"/>
                                              </a:cubicBezTo>
                                              <a:cubicBezTo>
                                                <a:pt x="227860" y="751071"/>
                                                <a:pt x="228904" y="748615"/>
                                                <a:pt x="226923" y="745314"/>
                                              </a:cubicBezTo>
                                              <a:cubicBezTo>
                                                <a:pt x="219154" y="732354"/>
                                                <a:pt x="167640" y="718751"/>
                                                <a:pt x="155878" y="728531"/>
                                              </a:cubicBezTo>
                                              <a:cubicBezTo>
                                                <a:pt x="145775" y="736930"/>
                                                <a:pt x="140033" y="736777"/>
                                                <a:pt x="139603" y="723894"/>
                                              </a:cubicBezTo>
                                              <a:cubicBezTo>
                                                <a:pt x="138036" y="676971"/>
                                                <a:pt x="108080" y="651345"/>
                                                <a:pt x="73241" y="626409"/>
                                              </a:cubicBezTo>
                                              <a:cubicBezTo>
                                                <a:pt x="30095" y="595531"/>
                                                <a:pt x="4960" y="552293"/>
                                                <a:pt x="154" y="498369"/>
                                              </a:cubicBezTo>
                                              <a:cubicBezTo>
                                                <a:pt x="-859" y="487068"/>
                                                <a:pt x="3378" y="477134"/>
                                                <a:pt x="5497" y="466555"/>
                                              </a:cubicBezTo>
                                              <a:cubicBezTo>
                                                <a:pt x="11363" y="437350"/>
                                                <a:pt x="14449" y="407809"/>
                                                <a:pt x="48858" y="395786"/>
                                              </a:cubicBezTo>
                                              <a:cubicBezTo>
                                                <a:pt x="52620" y="394465"/>
                                                <a:pt x="53526" y="383242"/>
                                                <a:pt x="54616" y="376424"/>
                                              </a:cubicBezTo>
                                              <a:cubicBezTo>
                                                <a:pt x="55860" y="368701"/>
                                                <a:pt x="56704" y="361653"/>
                                                <a:pt x="62186" y="354928"/>
                                              </a:cubicBezTo>
                                              <a:cubicBezTo>
                                                <a:pt x="81317" y="331451"/>
                                                <a:pt x="80150" y="308205"/>
                                                <a:pt x="59913" y="284712"/>
                                              </a:cubicBezTo>
                                              <a:cubicBezTo>
                                                <a:pt x="43837" y="266057"/>
                                                <a:pt x="49319" y="247201"/>
                                                <a:pt x="73456" y="242334"/>
                                              </a:cubicBezTo>
                                              <a:cubicBezTo>
                                                <a:pt x="95935" y="237805"/>
                                                <a:pt x="116893" y="231049"/>
                                                <a:pt x="136302" y="218228"/>
                                              </a:cubicBezTo>
                                              <a:cubicBezTo>
                                                <a:pt x="149936" y="209230"/>
                                                <a:pt x="162496" y="201553"/>
                                                <a:pt x="160362" y="182314"/>
                                              </a:cubicBezTo>
                                              <a:cubicBezTo>
                                                <a:pt x="159916" y="178368"/>
                                                <a:pt x="162557" y="172702"/>
                                                <a:pt x="165644" y="169969"/>
                                              </a:cubicBezTo>
                                              <a:cubicBezTo>
                                                <a:pt x="190594" y="147966"/>
                                                <a:pt x="183700" y="120942"/>
                                                <a:pt x="178618" y="93995"/>
                                              </a:cubicBezTo>
                                              <a:cubicBezTo>
                                                <a:pt x="177697" y="89066"/>
                                                <a:pt x="176100" y="83769"/>
                                                <a:pt x="171432" y="82740"/>
                                              </a:cubicBezTo>
                                              <a:cubicBezTo>
                                                <a:pt x="141031" y="76046"/>
                                                <a:pt x="139203" y="43280"/>
                                                <a:pt x="116049" y="26144"/>
                                              </a:cubicBezTo>
                                              <a:cubicBezTo>
                                                <a:pt x="156646" y="16901"/>
                                                <a:pt x="194832" y="19250"/>
                                                <a:pt x="232389" y="17054"/>
                                              </a:cubicBezTo>
                                              <a:cubicBezTo>
                                                <a:pt x="315180" y="12202"/>
                                                <a:pt x="397971" y="7750"/>
                                                <a:pt x="480578" y="334"/>
                                              </a:cubicBezTo>
                                              <a:cubicBezTo>
                                                <a:pt x="497253" y="-1171"/>
                                                <a:pt x="506389" y="1869"/>
                                                <a:pt x="503210" y="20862"/>
                                              </a:cubicBezTo>
                                              <a:cubicBezTo>
                                                <a:pt x="501844" y="29031"/>
                                                <a:pt x="505252" y="36309"/>
                                                <a:pt x="509859" y="42804"/>
                                              </a:cubicBezTo>
                                              <a:cubicBezTo>
                                                <a:pt x="552130" y="102548"/>
                                                <a:pt x="564259" y="170368"/>
                                                <a:pt x="569004" y="241996"/>
                                              </a:cubicBezTo>
                                              <a:cubicBezTo>
                                                <a:pt x="576712" y="358245"/>
                                                <a:pt x="589103" y="474186"/>
                                                <a:pt x="599375" y="590265"/>
                                              </a:cubicBezTo>
                                              <a:cubicBezTo>
                                                <a:pt x="600404" y="601827"/>
                                                <a:pt x="604380" y="614156"/>
                                                <a:pt x="598208" y="624920"/>
                                              </a:cubicBezTo>
                                              <a:cubicBezTo>
                                                <a:pt x="584773" y="648305"/>
                                                <a:pt x="590270" y="668112"/>
                                                <a:pt x="604335" y="689485"/>
                                              </a:cubicBezTo>
                                              <a:cubicBezTo>
                                                <a:pt x="616771" y="708371"/>
                                                <a:pt x="620533" y="729529"/>
                                                <a:pt x="605686" y="750872"/>
                                              </a:cubicBezTo>
                                              <a:cubicBezTo>
                                                <a:pt x="594891" y="766395"/>
                                                <a:pt x="600311" y="787768"/>
                                                <a:pt x="588320" y="803752"/>
                                              </a:cubicBezTo>
                                              <a:cubicBezTo>
                                                <a:pt x="580151" y="814639"/>
                                                <a:pt x="577940" y="830561"/>
                                                <a:pt x="560789" y="833049"/>
                                              </a:cubicBezTo>
                                              <a:cubicBezTo>
                                                <a:pt x="557411" y="833540"/>
                                                <a:pt x="554663" y="836334"/>
                                                <a:pt x="555431" y="839590"/>
                                              </a:cubicBezTo>
                                              <a:cubicBezTo>
                                                <a:pt x="563016" y="871957"/>
                                                <a:pt x="536314" y="901591"/>
                                                <a:pt x="547999" y="934587"/>
                                              </a:cubicBezTo>
                                              <a:cubicBezTo>
                                                <a:pt x="549504" y="938840"/>
                                                <a:pt x="544375" y="946149"/>
                                                <a:pt x="541089" y="951247"/>
                                              </a:cubicBezTo>
                                              <a:cubicBezTo>
                                                <a:pt x="534595" y="961273"/>
                                                <a:pt x="531846" y="970916"/>
                                                <a:pt x="539478" y="981556"/>
                                              </a:cubicBezTo>
                                              <a:cubicBezTo>
                                                <a:pt x="549258" y="995206"/>
                                                <a:pt x="540644" y="999352"/>
                                                <a:pt x="529098" y="1004680"/>
                                              </a:cubicBezTo>
                                              <a:cubicBezTo>
                                                <a:pt x="514880" y="1011221"/>
                                                <a:pt x="495687" y="1009977"/>
                                                <a:pt x="487840" y="1027251"/>
                                              </a:cubicBezTo>
                                              <a:cubicBezTo>
                                                <a:pt x="483296" y="1037262"/>
                                                <a:pt x="480931" y="1047979"/>
                                                <a:pt x="489391" y="1058206"/>
                                              </a:cubicBezTo>
                                              <a:cubicBezTo>
                                                <a:pt x="493107" y="1062689"/>
                                                <a:pt x="497759" y="1068324"/>
                                                <a:pt x="492186" y="1074896"/>
                                              </a:cubicBezTo>
                                              <a:cubicBezTo>
                                                <a:pt x="485952" y="1082235"/>
                                                <a:pt x="479227" y="1077644"/>
                                                <a:pt x="473008" y="1075172"/>
                                              </a:cubicBezTo>
                                              <a:cubicBezTo>
                                                <a:pt x="463565" y="1071410"/>
                                                <a:pt x="454475" y="1066773"/>
                                                <a:pt x="445140" y="1062750"/>
                                              </a:cubicBezTo>
                                              <a:cubicBezTo>
                                                <a:pt x="420020" y="1051941"/>
                                                <a:pt x="409072" y="1055626"/>
                                                <a:pt x="395207" y="1079287"/>
                                              </a:cubicBezTo>
                                              <a:cubicBezTo>
                                                <a:pt x="390094" y="1087993"/>
                                                <a:pt x="384920" y="1096653"/>
                                                <a:pt x="377780" y="1108691"/>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10" name="Freeform: Shape 909">
                                          <a:extLst>
                                            <a:ext uri="{FF2B5EF4-FFF2-40B4-BE49-F238E27FC236}">
                                              <a16:creationId xmlns:a16="http://schemas.microsoft.com/office/drawing/2014/main" id="{B403C6B3-F176-4F44-8B82-05090AA0F8C6}"/>
                                            </a:ext>
                                          </a:extLst>
                                        </p:cNvPr>
                                        <p:cNvSpPr/>
                                        <p:nvPr/>
                                      </p:nvSpPr>
                                      <p:spPr>
                                        <a:xfrm>
                                          <a:off x="4580868" y="1908730"/>
                                          <a:ext cx="348737" cy="373746"/>
                                        </a:xfrm>
                                        <a:custGeom>
                                          <a:avLst/>
                                          <a:gdLst>
                                            <a:gd name="connsiteX0" fmla="*/ 266354 w 810768"/>
                                            <a:gd name="connsiteY0" fmla="*/ 2016 h 868909"/>
                                            <a:gd name="connsiteX1" fmla="*/ 280618 w 810768"/>
                                            <a:gd name="connsiteY1" fmla="*/ 52440 h 868909"/>
                                            <a:gd name="connsiteX2" fmla="*/ 324870 w 810768"/>
                                            <a:gd name="connsiteY2" fmla="*/ 70850 h 868909"/>
                                            <a:gd name="connsiteX3" fmla="*/ 354657 w 810768"/>
                                            <a:gd name="connsiteY3" fmla="*/ 93759 h 868909"/>
                                            <a:gd name="connsiteX4" fmla="*/ 384337 w 810768"/>
                                            <a:gd name="connsiteY4" fmla="*/ 116790 h 868909"/>
                                            <a:gd name="connsiteX5" fmla="*/ 567899 w 810768"/>
                                            <a:gd name="connsiteY5" fmla="*/ 164220 h 868909"/>
                                            <a:gd name="connsiteX6" fmla="*/ 633570 w 810768"/>
                                            <a:gd name="connsiteY6" fmla="*/ 170085 h 868909"/>
                                            <a:gd name="connsiteX7" fmla="*/ 695602 w 810768"/>
                                            <a:gd name="connsiteY7" fmla="*/ 220770 h 868909"/>
                                            <a:gd name="connsiteX8" fmla="*/ 693882 w 810768"/>
                                            <a:gd name="connsiteY8" fmla="*/ 260830 h 868909"/>
                                            <a:gd name="connsiteX9" fmla="*/ 706350 w 810768"/>
                                            <a:gd name="connsiteY9" fmla="*/ 285704 h 868909"/>
                                            <a:gd name="connsiteX10" fmla="*/ 714503 w 810768"/>
                                            <a:gd name="connsiteY10" fmla="*/ 291185 h 868909"/>
                                            <a:gd name="connsiteX11" fmla="*/ 730825 w 810768"/>
                                            <a:gd name="connsiteY11" fmla="*/ 329356 h 868909"/>
                                            <a:gd name="connsiteX12" fmla="*/ 726203 w 810768"/>
                                            <a:gd name="connsiteY12" fmla="*/ 346400 h 868909"/>
                                            <a:gd name="connsiteX13" fmla="*/ 693652 w 810768"/>
                                            <a:gd name="connsiteY13" fmla="*/ 384264 h 868909"/>
                                            <a:gd name="connsiteX14" fmla="*/ 681276 w 810768"/>
                                            <a:gd name="connsiteY14" fmla="*/ 429298 h 868909"/>
                                            <a:gd name="connsiteX15" fmla="*/ 688355 w 810768"/>
                                            <a:gd name="connsiteY15" fmla="*/ 446019 h 868909"/>
                                            <a:gd name="connsiteX16" fmla="*/ 711801 w 810768"/>
                                            <a:gd name="connsiteY16" fmla="*/ 444131 h 868909"/>
                                            <a:gd name="connsiteX17" fmla="*/ 736214 w 810768"/>
                                            <a:gd name="connsiteY17" fmla="*/ 409952 h 868909"/>
                                            <a:gd name="connsiteX18" fmla="*/ 767798 w 810768"/>
                                            <a:gd name="connsiteY18" fmla="*/ 371105 h 868909"/>
                                            <a:gd name="connsiteX19" fmla="*/ 780972 w 810768"/>
                                            <a:gd name="connsiteY19" fmla="*/ 352634 h 868909"/>
                                            <a:gd name="connsiteX20" fmla="*/ 793225 w 810768"/>
                                            <a:gd name="connsiteY20" fmla="*/ 319683 h 868909"/>
                                            <a:gd name="connsiteX21" fmla="*/ 807167 w 810768"/>
                                            <a:gd name="connsiteY21" fmla="*/ 310686 h 868909"/>
                                            <a:gd name="connsiteX22" fmla="*/ 804925 w 810768"/>
                                            <a:gd name="connsiteY22" fmla="*/ 326408 h 868909"/>
                                            <a:gd name="connsiteX23" fmla="*/ 758893 w 810768"/>
                                            <a:gd name="connsiteY23" fmla="*/ 450933 h 868909"/>
                                            <a:gd name="connsiteX24" fmla="*/ 741112 w 810768"/>
                                            <a:gd name="connsiteY24" fmla="*/ 542568 h 868909"/>
                                            <a:gd name="connsiteX25" fmla="*/ 739623 w 810768"/>
                                            <a:gd name="connsiteY25" fmla="*/ 597966 h 868909"/>
                                            <a:gd name="connsiteX26" fmla="*/ 725942 w 810768"/>
                                            <a:gd name="connsiteY26" fmla="*/ 665771 h 868909"/>
                                            <a:gd name="connsiteX27" fmla="*/ 740498 w 810768"/>
                                            <a:gd name="connsiteY27" fmla="*/ 774788 h 868909"/>
                                            <a:gd name="connsiteX28" fmla="*/ 746624 w 810768"/>
                                            <a:gd name="connsiteY28" fmla="*/ 787470 h 868909"/>
                                            <a:gd name="connsiteX29" fmla="*/ 749081 w 810768"/>
                                            <a:gd name="connsiteY29" fmla="*/ 833795 h 868909"/>
                                            <a:gd name="connsiteX30" fmla="*/ 711294 w 810768"/>
                                            <a:gd name="connsiteY30" fmla="*/ 845571 h 868909"/>
                                            <a:gd name="connsiteX31" fmla="*/ 376599 w 810768"/>
                                            <a:gd name="connsiteY31" fmla="*/ 868127 h 868909"/>
                                            <a:gd name="connsiteX32" fmla="*/ 336693 w 810768"/>
                                            <a:gd name="connsiteY32" fmla="*/ 850331 h 868909"/>
                                            <a:gd name="connsiteX33" fmla="*/ 302130 w 810768"/>
                                            <a:gd name="connsiteY33" fmla="*/ 832935 h 868909"/>
                                            <a:gd name="connsiteX34" fmla="*/ 272465 w 810768"/>
                                            <a:gd name="connsiteY34" fmla="*/ 744847 h 868909"/>
                                            <a:gd name="connsiteX35" fmla="*/ 269425 w 810768"/>
                                            <a:gd name="connsiteY35" fmla="*/ 716410 h 868909"/>
                                            <a:gd name="connsiteX36" fmla="*/ 247161 w 810768"/>
                                            <a:gd name="connsiteY36" fmla="*/ 645534 h 868909"/>
                                            <a:gd name="connsiteX37" fmla="*/ 201528 w 810768"/>
                                            <a:gd name="connsiteY37" fmla="*/ 573522 h 868909"/>
                                            <a:gd name="connsiteX38" fmla="*/ 146666 w 810768"/>
                                            <a:gd name="connsiteY38" fmla="*/ 523467 h 868909"/>
                                            <a:gd name="connsiteX39" fmla="*/ 134567 w 810768"/>
                                            <a:gd name="connsiteY39" fmla="*/ 510262 h 868909"/>
                                            <a:gd name="connsiteX40" fmla="*/ 83314 w 810768"/>
                                            <a:gd name="connsiteY40" fmla="*/ 475162 h 868909"/>
                                            <a:gd name="connsiteX41" fmla="*/ 66087 w 810768"/>
                                            <a:gd name="connsiteY41" fmla="*/ 469788 h 868909"/>
                                            <a:gd name="connsiteX42" fmla="*/ 19271 w 810768"/>
                                            <a:gd name="connsiteY42" fmla="*/ 412746 h 868909"/>
                                            <a:gd name="connsiteX43" fmla="*/ 20944 w 810768"/>
                                            <a:gd name="connsiteY43" fmla="*/ 340350 h 868909"/>
                                            <a:gd name="connsiteX44" fmla="*/ 23939 w 810768"/>
                                            <a:gd name="connsiteY44" fmla="*/ 327038 h 868909"/>
                                            <a:gd name="connsiteX45" fmla="*/ 8707 w 810768"/>
                                            <a:gd name="connsiteY45" fmla="*/ 271516 h 868909"/>
                                            <a:gd name="connsiteX46" fmla="*/ 2043 w 810768"/>
                                            <a:gd name="connsiteY46" fmla="*/ 252216 h 868909"/>
                                            <a:gd name="connsiteX47" fmla="*/ 45420 w 810768"/>
                                            <a:gd name="connsiteY47" fmla="*/ 201854 h 868909"/>
                                            <a:gd name="connsiteX48" fmla="*/ 78907 w 810768"/>
                                            <a:gd name="connsiteY48" fmla="*/ 146977 h 868909"/>
                                            <a:gd name="connsiteX49" fmla="*/ 75069 w 810768"/>
                                            <a:gd name="connsiteY49" fmla="*/ 72017 h 868909"/>
                                            <a:gd name="connsiteX50" fmla="*/ 96903 w 810768"/>
                                            <a:gd name="connsiteY50" fmla="*/ 52317 h 868909"/>
                                            <a:gd name="connsiteX51" fmla="*/ 178772 w 810768"/>
                                            <a:gd name="connsiteY51" fmla="*/ 36610 h 868909"/>
                                            <a:gd name="connsiteX52" fmla="*/ 253610 w 810768"/>
                                            <a:gd name="connsiteY52" fmla="*/ 1893 h 868909"/>
                                            <a:gd name="connsiteX53" fmla="*/ 266339 w 810768"/>
                                            <a:gd name="connsiteY53" fmla="*/ 2047 h 868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810768" h="868909">
                                              <a:moveTo>
                                                <a:pt x="266354" y="2016"/>
                                              </a:moveTo>
                                              <a:cubicBezTo>
                                                <a:pt x="255760" y="22141"/>
                                                <a:pt x="260519" y="38948"/>
                                                <a:pt x="280618" y="52440"/>
                                              </a:cubicBezTo>
                                              <a:cubicBezTo>
                                                <a:pt x="294084" y="61422"/>
                                                <a:pt x="306598" y="70957"/>
                                                <a:pt x="324870" y="70850"/>
                                              </a:cubicBezTo>
                                              <a:cubicBezTo>
                                                <a:pt x="338274" y="70773"/>
                                                <a:pt x="349559" y="79786"/>
                                                <a:pt x="354657" y="93759"/>
                                              </a:cubicBezTo>
                                              <a:cubicBezTo>
                                                <a:pt x="359724" y="107670"/>
                                                <a:pt x="370181" y="113719"/>
                                                <a:pt x="384337" y="116790"/>
                                              </a:cubicBezTo>
                                              <a:cubicBezTo>
                                                <a:pt x="446093" y="130179"/>
                                                <a:pt x="508539" y="140114"/>
                                                <a:pt x="567899" y="164220"/>
                                              </a:cubicBezTo>
                                              <a:cubicBezTo>
                                                <a:pt x="587015" y="171974"/>
                                                <a:pt x="611321" y="163483"/>
                                                <a:pt x="633570" y="170085"/>
                                              </a:cubicBezTo>
                                              <a:cubicBezTo>
                                                <a:pt x="661945" y="178500"/>
                                                <a:pt x="674781" y="204264"/>
                                                <a:pt x="695602" y="220770"/>
                                              </a:cubicBezTo>
                                              <a:cubicBezTo>
                                                <a:pt x="704922" y="228156"/>
                                                <a:pt x="699655" y="247379"/>
                                                <a:pt x="693882" y="260830"/>
                                              </a:cubicBezTo>
                                              <a:cubicBezTo>
                                                <a:pt x="688247" y="273943"/>
                                                <a:pt x="685299" y="285796"/>
                                                <a:pt x="706350" y="285704"/>
                                              </a:cubicBezTo>
                                              <a:cubicBezTo>
                                                <a:pt x="710112" y="285704"/>
                                                <a:pt x="716483" y="286917"/>
                                                <a:pt x="714503" y="291185"/>
                                              </a:cubicBezTo>
                                              <a:cubicBezTo>
                                                <a:pt x="705444" y="310762"/>
                                                <a:pt x="720537" y="318301"/>
                                                <a:pt x="730825" y="329356"/>
                                              </a:cubicBezTo>
                                              <a:cubicBezTo>
                                                <a:pt x="735492" y="334362"/>
                                                <a:pt x="734940" y="345356"/>
                                                <a:pt x="726203" y="346400"/>
                                              </a:cubicBezTo>
                                              <a:cubicBezTo>
                                                <a:pt x="702772" y="349210"/>
                                                <a:pt x="700607" y="368341"/>
                                                <a:pt x="693652" y="384264"/>
                                              </a:cubicBezTo>
                                              <a:cubicBezTo>
                                                <a:pt x="687341" y="398697"/>
                                                <a:pt x="683257" y="413729"/>
                                                <a:pt x="681276" y="429298"/>
                                              </a:cubicBezTo>
                                              <a:cubicBezTo>
                                                <a:pt x="680431" y="436008"/>
                                                <a:pt x="677837" y="443916"/>
                                                <a:pt x="688355" y="446019"/>
                                              </a:cubicBezTo>
                                              <a:cubicBezTo>
                                                <a:pt x="696323" y="447616"/>
                                                <a:pt x="704477" y="453789"/>
                                                <a:pt x="711801" y="444131"/>
                                              </a:cubicBezTo>
                                              <a:cubicBezTo>
                                                <a:pt x="720261" y="432953"/>
                                                <a:pt x="731516" y="423694"/>
                                                <a:pt x="736214" y="409952"/>
                                              </a:cubicBezTo>
                                              <a:cubicBezTo>
                                                <a:pt x="742003" y="393031"/>
                                                <a:pt x="751138" y="379243"/>
                                                <a:pt x="767798" y="371105"/>
                                              </a:cubicBezTo>
                                              <a:cubicBezTo>
                                                <a:pt x="775214" y="367481"/>
                                                <a:pt x="778608" y="360603"/>
                                                <a:pt x="780972" y="352634"/>
                                              </a:cubicBezTo>
                                              <a:cubicBezTo>
                                                <a:pt x="784304" y="341425"/>
                                                <a:pt x="788987" y="330616"/>
                                                <a:pt x="793225" y="319683"/>
                                              </a:cubicBezTo>
                                              <a:cubicBezTo>
                                                <a:pt x="795712" y="313280"/>
                                                <a:pt x="801133" y="307262"/>
                                                <a:pt x="807167" y="310686"/>
                                              </a:cubicBezTo>
                                              <a:cubicBezTo>
                                                <a:pt x="815151" y="315231"/>
                                                <a:pt x="807781" y="321572"/>
                                                <a:pt x="804925" y="326408"/>
                                              </a:cubicBezTo>
                                              <a:cubicBezTo>
                                                <a:pt x="782078" y="365163"/>
                                                <a:pt x="766124" y="406881"/>
                                                <a:pt x="758893" y="450933"/>
                                              </a:cubicBezTo>
                                              <a:cubicBezTo>
                                                <a:pt x="753841" y="481703"/>
                                                <a:pt x="754179" y="513087"/>
                                                <a:pt x="741112" y="542568"/>
                                              </a:cubicBezTo>
                                              <a:cubicBezTo>
                                                <a:pt x="733343" y="560118"/>
                                                <a:pt x="736183" y="579034"/>
                                                <a:pt x="739623" y="597966"/>
                                              </a:cubicBezTo>
                                              <a:cubicBezTo>
                                                <a:pt x="743937" y="621704"/>
                                                <a:pt x="730302" y="643078"/>
                                                <a:pt x="725942" y="665771"/>
                                              </a:cubicBezTo>
                                              <a:cubicBezTo>
                                                <a:pt x="718495" y="704633"/>
                                                <a:pt x="724084" y="739995"/>
                                                <a:pt x="740498" y="774788"/>
                                              </a:cubicBezTo>
                                              <a:cubicBezTo>
                                                <a:pt x="742494" y="779041"/>
                                                <a:pt x="744874" y="783125"/>
                                                <a:pt x="746624" y="787470"/>
                                              </a:cubicBezTo>
                                              <a:cubicBezTo>
                                                <a:pt x="752705" y="802594"/>
                                                <a:pt x="752428" y="819100"/>
                                                <a:pt x="749081" y="833795"/>
                                              </a:cubicBezTo>
                                              <a:cubicBezTo>
                                                <a:pt x="744260" y="854999"/>
                                                <a:pt x="724253" y="844082"/>
                                                <a:pt x="711294" y="845571"/>
                                              </a:cubicBezTo>
                                              <a:cubicBezTo>
                                                <a:pt x="600113" y="858408"/>
                                                <a:pt x="488102" y="859667"/>
                                                <a:pt x="376599" y="868127"/>
                                              </a:cubicBezTo>
                                              <a:cubicBezTo>
                                                <a:pt x="360553" y="869340"/>
                                                <a:pt x="344922" y="871935"/>
                                                <a:pt x="336693" y="850331"/>
                                              </a:cubicBezTo>
                                              <a:cubicBezTo>
                                                <a:pt x="331902" y="837771"/>
                                                <a:pt x="314152" y="837940"/>
                                                <a:pt x="302130" y="832935"/>
                                              </a:cubicBezTo>
                                              <a:cubicBezTo>
                                                <a:pt x="272833" y="820774"/>
                                                <a:pt x="255222" y="771594"/>
                                                <a:pt x="272465" y="744847"/>
                                              </a:cubicBezTo>
                                              <a:cubicBezTo>
                                                <a:pt x="279866" y="733362"/>
                                                <a:pt x="281662" y="727158"/>
                                                <a:pt x="269425" y="716410"/>
                                              </a:cubicBezTo>
                                              <a:cubicBezTo>
                                                <a:pt x="248804" y="698292"/>
                                                <a:pt x="248712" y="670224"/>
                                                <a:pt x="247161" y="645534"/>
                                              </a:cubicBezTo>
                                              <a:cubicBezTo>
                                                <a:pt x="245472" y="618495"/>
                                                <a:pt x="225834" y="583825"/>
                                                <a:pt x="201528" y="573522"/>
                                              </a:cubicBezTo>
                                              <a:cubicBezTo>
                                                <a:pt x="177698" y="563434"/>
                                                <a:pt x="155127" y="550798"/>
                                                <a:pt x="146666" y="523467"/>
                                              </a:cubicBezTo>
                                              <a:cubicBezTo>
                                                <a:pt x="144640" y="516957"/>
                                                <a:pt x="140693" y="513179"/>
                                                <a:pt x="134567" y="510262"/>
                                              </a:cubicBezTo>
                                              <a:cubicBezTo>
                                                <a:pt x="115697" y="501295"/>
                                                <a:pt x="95106" y="494862"/>
                                                <a:pt x="83314" y="475162"/>
                                              </a:cubicBezTo>
                                              <a:cubicBezTo>
                                                <a:pt x="79706" y="469128"/>
                                                <a:pt x="72244" y="470509"/>
                                                <a:pt x="66087" y="469788"/>
                                              </a:cubicBezTo>
                                              <a:cubicBezTo>
                                                <a:pt x="35992" y="466302"/>
                                                <a:pt x="16507" y="442964"/>
                                                <a:pt x="19271" y="412746"/>
                                              </a:cubicBezTo>
                                              <a:cubicBezTo>
                                                <a:pt x="21482" y="388625"/>
                                                <a:pt x="26242" y="364718"/>
                                                <a:pt x="20944" y="340350"/>
                                              </a:cubicBezTo>
                                              <a:cubicBezTo>
                                                <a:pt x="20070" y="336297"/>
                                                <a:pt x="22234" y="331245"/>
                                                <a:pt x="23939" y="327038"/>
                                              </a:cubicBezTo>
                                              <a:cubicBezTo>
                                                <a:pt x="36053" y="296959"/>
                                                <a:pt x="34641" y="288990"/>
                                                <a:pt x="8707" y="271516"/>
                                              </a:cubicBezTo>
                                              <a:cubicBezTo>
                                                <a:pt x="63" y="265697"/>
                                                <a:pt x="-2118" y="259003"/>
                                                <a:pt x="2043" y="252216"/>
                                              </a:cubicBezTo>
                                              <a:cubicBezTo>
                                                <a:pt x="13713" y="233253"/>
                                                <a:pt x="22357" y="211895"/>
                                                <a:pt x="45420" y="201854"/>
                                              </a:cubicBezTo>
                                              <a:cubicBezTo>
                                                <a:pt x="79890" y="186852"/>
                                                <a:pt x="80673" y="184426"/>
                                                <a:pt x="78907" y="146977"/>
                                              </a:cubicBezTo>
                                              <a:cubicBezTo>
                                                <a:pt x="77725" y="121980"/>
                                                <a:pt x="76236" y="97014"/>
                                                <a:pt x="75069" y="72017"/>
                                              </a:cubicBezTo>
                                              <a:cubicBezTo>
                                                <a:pt x="74362" y="56662"/>
                                                <a:pt x="84604" y="47787"/>
                                                <a:pt x="96903" y="52317"/>
                                              </a:cubicBezTo>
                                              <a:cubicBezTo>
                                                <a:pt x="128241" y="63848"/>
                                                <a:pt x="153038" y="47542"/>
                                                <a:pt x="178772" y="36610"/>
                                              </a:cubicBezTo>
                                              <a:cubicBezTo>
                                                <a:pt x="204030" y="25877"/>
                                                <a:pt x="231070" y="18599"/>
                                                <a:pt x="253610" y="1893"/>
                                              </a:cubicBezTo>
                                              <a:cubicBezTo>
                                                <a:pt x="257080" y="-686"/>
                                                <a:pt x="260780" y="-625"/>
                                                <a:pt x="266339" y="2047"/>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11" name="Freeform: Shape 910">
                                          <a:extLst>
                                            <a:ext uri="{FF2B5EF4-FFF2-40B4-BE49-F238E27FC236}">
                                              <a16:creationId xmlns:a16="http://schemas.microsoft.com/office/drawing/2014/main" id="{600A95D9-917F-A1BD-675C-A8B28928C332}"/>
                                            </a:ext>
                                          </a:extLst>
                                        </p:cNvPr>
                                        <p:cNvSpPr/>
                                        <p:nvPr/>
                                      </p:nvSpPr>
                                      <p:spPr>
                                        <a:xfrm>
                                          <a:off x="5105755" y="2268197"/>
                                          <a:ext cx="277754" cy="313762"/>
                                        </a:xfrm>
                                        <a:custGeom>
                                          <a:avLst/>
                                          <a:gdLst>
                                            <a:gd name="connsiteX0" fmla="*/ 383 w 645742"/>
                                            <a:gd name="connsiteY0" fmla="*/ 147019 h 729455"/>
                                            <a:gd name="connsiteX1" fmla="*/ 16029 w 645742"/>
                                            <a:gd name="connsiteY1" fmla="*/ 131757 h 729455"/>
                                            <a:gd name="connsiteX2" fmla="*/ 179370 w 645742"/>
                                            <a:gd name="connsiteY2" fmla="*/ 105578 h 729455"/>
                                            <a:gd name="connsiteX3" fmla="*/ 253792 w 645742"/>
                                            <a:gd name="connsiteY3" fmla="*/ 128609 h 729455"/>
                                            <a:gd name="connsiteX4" fmla="*/ 280048 w 645742"/>
                                            <a:gd name="connsiteY4" fmla="*/ 130006 h 729455"/>
                                            <a:gd name="connsiteX5" fmla="*/ 299932 w 645742"/>
                                            <a:gd name="connsiteY5" fmla="*/ 134413 h 729455"/>
                                            <a:gd name="connsiteX6" fmla="*/ 372681 w 645742"/>
                                            <a:gd name="connsiteY6" fmla="*/ 135503 h 729455"/>
                                            <a:gd name="connsiteX7" fmla="*/ 430967 w 645742"/>
                                            <a:gd name="connsiteY7" fmla="*/ 117616 h 729455"/>
                                            <a:gd name="connsiteX8" fmla="*/ 476308 w 645742"/>
                                            <a:gd name="connsiteY8" fmla="*/ 85878 h 729455"/>
                                            <a:gd name="connsiteX9" fmla="*/ 590775 w 645742"/>
                                            <a:gd name="connsiteY9" fmla="*/ 1935 h 729455"/>
                                            <a:gd name="connsiteX10" fmla="*/ 608249 w 645742"/>
                                            <a:gd name="connsiteY10" fmla="*/ 12561 h 729455"/>
                                            <a:gd name="connsiteX11" fmla="*/ 644500 w 645742"/>
                                            <a:gd name="connsiteY11" fmla="*/ 232313 h 729455"/>
                                            <a:gd name="connsiteX12" fmla="*/ 643380 w 645742"/>
                                            <a:gd name="connsiteY12" fmla="*/ 247775 h 729455"/>
                                            <a:gd name="connsiteX13" fmla="*/ 640908 w 645742"/>
                                            <a:gd name="connsiteY13" fmla="*/ 288894 h 729455"/>
                                            <a:gd name="connsiteX14" fmla="*/ 642904 w 645742"/>
                                            <a:gd name="connsiteY14" fmla="*/ 327894 h 729455"/>
                                            <a:gd name="connsiteX15" fmla="*/ 632693 w 645742"/>
                                            <a:gd name="connsiteY15" fmla="*/ 392382 h 729455"/>
                                            <a:gd name="connsiteX16" fmla="*/ 587351 w 645742"/>
                                            <a:gd name="connsiteY16" fmla="*/ 506481 h 729455"/>
                                            <a:gd name="connsiteX17" fmla="*/ 568343 w 645742"/>
                                            <a:gd name="connsiteY17" fmla="*/ 516031 h 729455"/>
                                            <a:gd name="connsiteX18" fmla="*/ 540321 w 645742"/>
                                            <a:gd name="connsiteY18" fmla="*/ 529958 h 729455"/>
                                            <a:gd name="connsiteX19" fmla="*/ 534148 w 645742"/>
                                            <a:gd name="connsiteY19" fmla="*/ 539447 h 729455"/>
                                            <a:gd name="connsiteX20" fmla="*/ 506557 w 645742"/>
                                            <a:gd name="connsiteY20" fmla="*/ 604534 h 729455"/>
                                            <a:gd name="connsiteX21" fmla="*/ 504683 w 645742"/>
                                            <a:gd name="connsiteY21" fmla="*/ 617355 h 729455"/>
                                            <a:gd name="connsiteX22" fmla="*/ 492292 w 645742"/>
                                            <a:gd name="connsiteY22" fmla="*/ 611060 h 729455"/>
                                            <a:gd name="connsiteX23" fmla="*/ 465729 w 645742"/>
                                            <a:gd name="connsiteY23" fmla="*/ 616050 h 729455"/>
                                            <a:gd name="connsiteX24" fmla="*/ 455518 w 645742"/>
                                            <a:gd name="connsiteY24" fmla="*/ 682289 h 729455"/>
                                            <a:gd name="connsiteX25" fmla="*/ 415889 w 645742"/>
                                            <a:gd name="connsiteY25" fmla="*/ 728767 h 729455"/>
                                            <a:gd name="connsiteX26" fmla="*/ 366371 w 645742"/>
                                            <a:gd name="connsiteY26" fmla="*/ 691517 h 729455"/>
                                            <a:gd name="connsiteX27" fmla="*/ 330304 w 645742"/>
                                            <a:gd name="connsiteY27" fmla="*/ 684730 h 729455"/>
                                            <a:gd name="connsiteX28" fmla="*/ 278774 w 645742"/>
                                            <a:gd name="connsiteY28" fmla="*/ 698703 h 729455"/>
                                            <a:gd name="connsiteX29" fmla="*/ 248111 w 645742"/>
                                            <a:gd name="connsiteY29" fmla="*/ 703232 h 729455"/>
                                            <a:gd name="connsiteX30" fmla="*/ 221257 w 645742"/>
                                            <a:gd name="connsiteY30" fmla="*/ 703079 h 729455"/>
                                            <a:gd name="connsiteX31" fmla="*/ 198947 w 645742"/>
                                            <a:gd name="connsiteY31" fmla="*/ 691701 h 729455"/>
                                            <a:gd name="connsiteX32" fmla="*/ 132170 w 645742"/>
                                            <a:gd name="connsiteY32" fmla="*/ 653684 h 729455"/>
                                            <a:gd name="connsiteX33" fmla="*/ 80932 w 645742"/>
                                            <a:gd name="connsiteY33" fmla="*/ 637224 h 729455"/>
                                            <a:gd name="connsiteX34" fmla="*/ 54216 w 645742"/>
                                            <a:gd name="connsiteY34" fmla="*/ 618138 h 729455"/>
                                            <a:gd name="connsiteX35" fmla="*/ 24874 w 645742"/>
                                            <a:gd name="connsiteY35" fmla="*/ 345260 h 729455"/>
                                            <a:gd name="connsiteX36" fmla="*/ 368 w 645742"/>
                                            <a:gd name="connsiteY36" fmla="*/ 146989 h 729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45742" h="729455">
                                              <a:moveTo>
                                                <a:pt x="383" y="147019"/>
                                              </a:moveTo>
                                              <a:cubicBezTo>
                                                <a:pt x="-1275" y="139833"/>
                                                <a:pt x="2180" y="133876"/>
                                                <a:pt x="16029" y="131757"/>
                                              </a:cubicBezTo>
                                              <a:cubicBezTo>
                                                <a:pt x="70553" y="123404"/>
                                                <a:pt x="124616" y="111243"/>
                                                <a:pt x="179370" y="105578"/>
                                              </a:cubicBezTo>
                                              <a:cubicBezTo>
                                                <a:pt x="204965" y="102921"/>
                                                <a:pt x="230269" y="116740"/>
                                                <a:pt x="253792" y="128609"/>
                                              </a:cubicBezTo>
                                              <a:cubicBezTo>
                                                <a:pt x="262821" y="133170"/>
                                                <a:pt x="270268" y="140586"/>
                                                <a:pt x="280048" y="130006"/>
                                              </a:cubicBezTo>
                                              <a:cubicBezTo>
                                                <a:pt x="288355" y="121009"/>
                                                <a:pt x="295357" y="130313"/>
                                                <a:pt x="299932" y="134413"/>
                                              </a:cubicBezTo>
                                              <a:cubicBezTo>
                                                <a:pt x="324315" y="156232"/>
                                                <a:pt x="347009" y="154942"/>
                                                <a:pt x="372681" y="135503"/>
                                              </a:cubicBezTo>
                                              <a:cubicBezTo>
                                                <a:pt x="389080" y="123097"/>
                                                <a:pt x="408488" y="114714"/>
                                                <a:pt x="430967" y="117616"/>
                                              </a:cubicBezTo>
                                              <a:cubicBezTo>
                                                <a:pt x="454859" y="120686"/>
                                                <a:pt x="464240" y="99682"/>
                                                <a:pt x="476308" y="85878"/>
                                              </a:cubicBezTo>
                                              <a:cubicBezTo>
                                                <a:pt x="508384" y="49196"/>
                                                <a:pt x="546908" y="22019"/>
                                                <a:pt x="590775" y="1935"/>
                                              </a:cubicBezTo>
                                              <a:cubicBezTo>
                                                <a:pt x="600080" y="-2333"/>
                                                <a:pt x="606268" y="139"/>
                                                <a:pt x="608249" y="12561"/>
                                              </a:cubicBezTo>
                                              <a:cubicBezTo>
                                                <a:pt x="619918" y="85878"/>
                                                <a:pt x="632494" y="159057"/>
                                                <a:pt x="644500" y="232313"/>
                                              </a:cubicBezTo>
                                              <a:cubicBezTo>
                                                <a:pt x="645345" y="237472"/>
                                                <a:pt x="645852" y="246470"/>
                                                <a:pt x="643380" y="247775"/>
                                              </a:cubicBezTo>
                                              <a:cubicBezTo>
                                                <a:pt x="619043" y="260718"/>
                                                <a:pt x="633461" y="274031"/>
                                                <a:pt x="640908" y="288894"/>
                                              </a:cubicBezTo>
                                              <a:cubicBezTo>
                                                <a:pt x="646896" y="300840"/>
                                                <a:pt x="647034" y="314582"/>
                                                <a:pt x="642904" y="327894"/>
                                              </a:cubicBezTo>
                                              <a:cubicBezTo>
                                                <a:pt x="636378" y="348914"/>
                                                <a:pt x="629914" y="371086"/>
                                                <a:pt x="632693" y="392382"/>
                                              </a:cubicBezTo>
                                              <a:cubicBezTo>
                                                <a:pt x="638881" y="439828"/>
                                                <a:pt x="610322" y="471703"/>
                                                <a:pt x="587351" y="506481"/>
                                              </a:cubicBezTo>
                                              <a:cubicBezTo>
                                                <a:pt x="583159" y="512822"/>
                                                <a:pt x="575835" y="521421"/>
                                                <a:pt x="568343" y="516031"/>
                                              </a:cubicBezTo>
                                              <a:cubicBezTo>
                                                <a:pt x="548259" y="501568"/>
                                                <a:pt x="545526" y="516907"/>
                                                <a:pt x="540321" y="529958"/>
                                              </a:cubicBezTo>
                                              <a:cubicBezTo>
                                                <a:pt x="538924" y="533474"/>
                                                <a:pt x="536974" y="538480"/>
                                                <a:pt x="534148" y="539447"/>
                                              </a:cubicBezTo>
                                              <a:cubicBezTo>
                                                <a:pt x="500507" y="550947"/>
                                                <a:pt x="505773" y="578846"/>
                                                <a:pt x="506557" y="604534"/>
                                              </a:cubicBezTo>
                                              <a:cubicBezTo>
                                                <a:pt x="506695" y="609202"/>
                                                <a:pt x="509136" y="614207"/>
                                                <a:pt x="504683" y="617355"/>
                                              </a:cubicBezTo>
                                              <a:cubicBezTo>
                                                <a:pt x="497605" y="622361"/>
                                                <a:pt x="494994" y="614346"/>
                                                <a:pt x="492292" y="611060"/>
                                              </a:cubicBezTo>
                                              <a:cubicBezTo>
                                                <a:pt x="479855" y="595905"/>
                                                <a:pt x="471856" y="595260"/>
                                                <a:pt x="465729" y="616050"/>
                                              </a:cubicBezTo>
                                              <a:cubicBezTo>
                                                <a:pt x="459357" y="637638"/>
                                                <a:pt x="443665" y="655895"/>
                                                <a:pt x="455518" y="682289"/>
                                              </a:cubicBezTo>
                                              <a:cubicBezTo>
                                                <a:pt x="462582" y="697997"/>
                                                <a:pt x="429416" y="734939"/>
                                                <a:pt x="415889" y="728767"/>
                                              </a:cubicBezTo>
                                              <a:cubicBezTo>
                                                <a:pt x="397371" y="720322"/>
                                                <a:pt x="375845" y="712460"/>
                                                <a:pt x="366371" y="691517"/>
                                              </a:cubicBezTo>
                                              <a:cubicBezTo>
                                                <a:pt x="356959" y="670727"/>
                                                <a:pt x="343923" y="665783"/>
                                                <a:pt x="330304" y="684730"/>
                                              </a:cubicBezTo>
                                              <a:cubicBezTo>
                                                <a:pt x="315010" y="706011"/>
                                                <a:pt x="297506" y="701144"/>
                                                <a:pt x="278774" y="698703"/>
                                              </a:cubicBezTo>
                                              <a:cubicBezTo>
                                                <a:pt x="267857" y="697290"/>
                                                <a:pt x="257170" y="693528"/>
                                                <a:pt x="248111" y="703232"/>
                                              </a:cubicBezTo>
                                              <a:cubicBezTo>
                                                <a:pt x="239114" y="712875"/>
                                                <a:pt x="230561" y="709574"/>
                                                <a:pt x="221257" y="703079"/>
                                              </a:cubicBezTo>
                                              <a:cubicBezTo>
                                                <a:pt x="214301" y="698227"/>
                                                <a:pt x="205058" y="690135"/>
                                                <a:pt x="198947" y="691701"/>
                                              </a:cubicBezTo>
                                              <a:cubicBezTo>
                                                <a:pt x="163570" y="700745"/>
                                                <a:pt x="148876" y="674274"/>
                                                <a:pt x="132170" y="653684"/>
                                              </a:cubicBezTo>
                                              <a:cubicBezTo>
                                                <a:pt x="117706" y="635842"/>
                                                <a:pt x="101523" y="630867"/>
                                                <a:pt x="80932" y="637224"/>
                                              </a:cubicBezTo>
                                              <a:cubicBezTo>
                                                <a:pt x="62953" y="642767"/>
                                                <a:pt x="56074" y="636349"/>
                                                <a:pt x="54216" y="618138"/>
                                              </a:cubicBezTo>
                                              <a:cubicBezTo>
                                                <a:pt x="44942" y="527133"/>
                                                <a:pt x="35207" y="436158"/>
                                                <a:pt x="24874" y="345260"/>
                                              </a:cubicBezTo>
                                              <a:cubicBezTo>
                                                <a:pt x="17549" y="280787"/>
                                                <a:pt x="8997" y="216452"/>
                                                <a:pt x="368" y="146989"/>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12" name="Freeform: Shape 911">
                                          <a:extLst>
                                            <a:ext uri="{FF2B5EF4-FFF2-40B4-BE49-F238E27FC236}">
                                              <a16:creationId xmlns:a16="http://schemas.microsoft.com/office/drawing/2014/main" id="{DE78F4B9-059B-6962-C5AB-2D4507ECE43F}"/>
                                            </a:ext>
                                          </a:extLst>
                                        </p:cNvPr>
                                        <p:cNvSpPr/>
                                        <p:nvPr/>
                                      </p:nvSpPr>
                                      <p:spPr>
                                        <a:xfrm>
                                          <a:off x="4978394" y="1977212"/>
                                          <a:ext cx="255520" cy="350249"/>
                                        </a:xfrm>
                                        <a:custGeom>
                                          <a:avLst/>
                                          <a:gdLst>
                                            <a:gd name="connsiteX0" fmla="*/ 17184 w 594050"/>
                                            <a:gd name="connsiteY0" fmla="*/ 812434 h 814281"/>
                                            <a:gd name="connsiteX1" fmla="*/ 65582 w 594050"/>
                                            <a:gd name="connsiteY1" fmla="*/ 657354 h 814281"/>
                                            <a:gd name="connsiteX2" fmla="*/ 40508 w 594050"/>
                                            <a:gd name="connsiteY2" fmla="*/ 528239 h 814281"/>
                                            <a:gd name="connsiteX3" fmla="*/ 15588 w 594050"/>
                                            <a:gd name="connsiteY3" fmla="*/ 477800 h 814281"/>
                                            <a:gd name="connsiteX4" fmla="*/ 9093 w 594050"/>
                                            <a:gd name="connsiteY4" fmla="*/ 424013 h 814281"/>
                                            <a:gd name="connsiteX5" fmla="*/ 2920 w 594050"/>
                                            <a:gd name="connsiteY5" fmla="*/ 376138 h 814281"/>
                                            <a:gd name="connsiteX6" fmla="*/ 5868 w 594050"/>
                                            <a:gd name="connsiteY6" fmla="*/ 340624 h 814281"/>
                                            <a:gd name="connsiteX7" fmla="*/ 26458 w 594050"/>
                                            <a:gd name="connsiteY7" fmla="*/ 244167 h 814281"/>
                                            <a:gd name="connsiteX8" fmla="*/ 55048 w 594050"/>
                                            <a:gd name="connsiteY8" fmla="*/ 187172 h 814281"/>
                                            <a:gd name="connsiteX9" fmla="*/ 88982 w 594050"/>
                                            <a:gd name="connsiteY9" fmla="*/ 157415 h 814281"/>
                                            <a:gd name="connsiteX10" fmla="*/ 91131 w 594050"/>
                                            <a:gd name="connsiteY10" fmla="*/ 197106 h 814281"/>
                                            <a:gd name="connsiteX11" fmla="*/ 105226 w 594050"/>
                                            <a:gd name="connsiteY11" fmla="*/ 214211 h 814281"/>
                                            <a:gd name="connsiteX12" fmla="*/ 124220 w 594050"/>
                                            <a:gd name="connsiteY12" fmla="*/ 202634 h 814281"/>
                                            <a:gd name="connsiteX13" fmla="*/ 131620 w 594050"/>
                                            <a:gd name="connsiteY13" fmla="*/ 129424 h 814281"/>
                                            <a:gd name="connsiteX14" fmla="*/ 154760 w 594050"/>
                                            <a:gd name="connsiteY14" fmla="*/ 91222 h 814281"/>
                                            <a:gd name="connsiteX15" fmla="*/ 169346 w 594050"/>
                                            <a:gd name="connsiteY15" fmla="*/ 59193 h 814281"/>
                                            <a:gd name="connsiteX16" fmla="*/ 176977 w 594050"/>
                                            <a:gd name="connsiteY16" fmla="*/ 8385 h 814281"/>
                                            <a:gd name="connsiteX17" fmla="*/ 221782 w 594050"/>
                                            <a:gd name="connsiteY17" fmla="*/ 9383 h 814281"/>
                                            <a:gd name="connsiteX18" fmla="*/ 259293 w 594050"/>
                                            <a:gd name="connsiteY18" fmla="*/ 18980 h 814281"/>
                                            <a:gd name="connsiteX19" fmla="*/ 272728 w 594050"/>
                                            <a:gd name="connsiteY19" fmla="*/ 20684 h 814281"/>
                                            <a:gd name="connsiteX20" fmla="*/ 378105 w 594050"/>
                                            <a:gd name="connsiteY20" fmla="*/ 61542 h 814281"/>
                                            <a:gd name="connsiteX21" fmla="*/ 395056 w 594050"/>
                                            <a:gd name="connsiteY21" fmla="*/ 105962 h 814281"/>
                                            <a:gd name="connsiteX22" fmla="*/ 399878 w 594050"/>
                                            <a:gd name="connsiteY22" fmla="*/ 130253 h 814281"/>
                                            <a:gd name="connsiteX23" fmla="*/ 423155 w 594050"/>
                                            <a:gd name="connsiteY23" fmla="*/ 239945 h 814281"/>
                                            <a:gd name="connsiteX24" fmla="*/ 388669 w 594050"/>
                                            <a:gd name="connsiteY24" fmla="*/ 309823 h 814281"/>
                                            <a:gd name="connsiteX25" fmla="*/ 354889 w 594050"/>
                                            <a:gd name="connsiteY25" fmla="*/ 364131 h 814281"/>
                                            <a:gd name="connsiteX26" fmla="*/ 368662 w 594050"/>
                                            <a:gd name="connsiteY26" fmla="*/ 402087 h 814281"/>
                                            <a:gd name="connsiteX27" fmla="*/ 418011 w 594050"/>
                                            <a:gd name="connsiteY27" fmla="*/ 400445 h 814281"/>
                                            <a:gd name="connsiteX28" fmla="*/ 446908 w 594050"/>
                                            <a:gd name="connsiteY28" fmla="*/ 351341 h 814281"/>
                                            <a:gd name="connsiteX29" fmla="*/ 478461 w 594050"/>
                                            <a:gd name="connsiteY29" fmla="*/ 314552 h 814281"/>
                                            <a:gd name="connsiteX30" fmla="*/ 527258 w 594050"/>
                                            <a:gd name="connsiteY30" fmla="*/ 324686 h 814281"/>
                                            <a:gd name="connsiteX31" fmla="*/ 569329 w 594050"/>
                                            <a:gd name="connsiteY31" fmla="*/ 444373 h 814281"/>
                                            <a:gd name="connsiteX32" fmla="*/ 581704 w 594050"/>
                                            <a:gd name="connsiteY32" fmla="*/ 479105 h 814281"/>
                                            <a:gd name="connsiteX33" fmla="*/ 588829 w 594050"/>
                                            <a:gd name="connsiteY33" fmla="*/ 569588 h 814281"/>
                                            <a:gd name="connsiteX34" fmla="*/ 584575 w 594050"/>
                                            <a:gd name="connsiteY34" fmla="*/ 576698 h 814281"/>
                                            <a:gd name="connsiteX35" fmla="*/ 576806 w 594050"/>
                                            <a:gd name="connsiteY35" fmla="*/ 572874 h 814281"/>
                                            <a:gd name="connsiteX36" fmla="*/ 566872 w 594050"/>
                                            <a:gd name="connsiteY36" fmla="*/ 560775 h 814281"/>
                                            <a:gd name="connsiteX37" fmla="*/ 546635 w 594050"/>
                                            <a:gd name="connsiteY37" fmla="*/ 580997 h 814281"/>
                                            <a:gd name="connsiteX38" fmla="*/ 541967 w 594050"/>
                                            <a:gd name="connsiteY38" fmla="*/ 617817 h 814281"/>
                                            <a:gd name="connsiteX39" fmla="*/ 529315 w 594050"/>
                                            <a:gd name="connsiteY39" fmla="*/ 644334 h 814281"/>
                                            <a:gd name="connsiteX40" fmla="*/ 510092 w 594050"/>
                                            <a:gd name="connsiteY40" fmla="*/ 686865 h 814281"/>
                                            <a:gd name="connsiteX41" fmla="*/ 474837 w 594050"/>
                                            <a:gd name="connsiteY41" fmla="*/ 768290 h 814281"/>
                                            <a:gd name="connsiteX42" fmla="*/ 466623 w 594050"/>
                                            <a:gd name="connsiteY42" fmla="*/ 770486 h 814281"/>
                                            <a:gd name="connsiteX43" fmla="*/ 321616 w 594050"/>
                                            <a:gd name="connsiteY43" fmla="*/ 792596 h 814281"/>
                                            <a:gd name="connsiteX44" fmla="*/ 289587 w 594050"/>
                                            <a:gd name="connsiteY44" fmla="*/ 786915 h 814281"/>
                                            <a:gd name="connsiteX45" fmla="*/ 271806 w 594050"/>
                                            <a:gd name="connsiteY45" fmla="*/ 787329 h 814281"/>
                                            <a:gd name="connsiteX46" fmla="*/ 33782 w 594050"/>
                                            <a:gd name="connsiteY46" fmla="*/ 812986 h 814281"/>
                                            <a:gd name="connsiteX47" fmla="*/ 17184 w 594050"/>
                                            <a:gd name="connsiteY47" fmla="*/ 812449 h 814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94050" h="814281">
                                              <a:moveTo>
                                                <a:pt x="17184" y="812434"/>
                                              </a:moveTo>
                                              <a:cubicBezTo>
                                                <a:pt x="31986" y="759891"/>
                                                <a:pt x="64353" y="714288"/>
                                                <a:pt x="65582" y="657354"/>
                                              </a:cubicBezTo>
                                              <a:cubicBezTo>
                                                <a:pt x="66564" y="611890"/>
                                                <a:pt x="62357" y="568775"/>
                                                <a:pt x="40508" y="528239"/>
                                              </a:cubicBezTo>
                                              <a:cubicBezTo>
                                                <a:pt x="31617" y="511749"/>
                                                <a:pt x="24646" y="494198"/>
                                                <a:pt x="15588" y="477800"/>
                                              </a:cubicBezTo>
                                              <a:cubicBezTo>
                                                <a:pt x="6006" y="460465"/>
                                                <a:pt x="2199" y="443160"/>
                                                <a:pt x="9093" y="424013"/>
                                              </a:cubicBezTo>
                                              <a:cubicBezTo>
                                                <a:pt x="15158" y="407170"/>
                                                <a:pt x="8094" y="391554"/>
                                                <a:pt x="2920" y="376138"/>
                                              </a:cubicBezTo>
                                              <a:cubicBezTo>
                                                <a:pt x="-1302" y="363532"/>
                                                <a:pt x="-1456" y="352293"/>
                                                <a:pt x="5868" y="340624"/>
                                              </a:cubicBezTo>
                                              <a:cubicBezTo>
                                                <a:pt x="24478" y="310990"/>
                                                <a:pt x="25537" y="278392"/>
                                                <a:pt x="26458" y="244167"/>
                                              </a:cubicBezTo>
                                              <a:cubicBezTo>
                                                <a:pt x="26980" y="224575"/>
                                                <a:pt x="41060" y="202634"/>
                                                <a:pt x="55048" y="187172"/>
                                              </a:cubicBezTo>
                                              <a:cubicBezTo>
                                                <a:pt x="62787" y="178619"/>
                                                <a:pt x="78510" y="174765"/>
                                                <a:pt x="88982" y="157415"/>
                                              </a:cubicBezTo>
                                              <a:cubicBezTo>
                                                <a:pt x="89995" y="174612"/>
                                                <a:pt x="91269" y="185867"/>
                                                <a:pt x="91131" y="197106"/>
                                              </a:cubicBezTo>
                                              <a:cubicBezTo>
                                                <a:pt x="90993" y="207424"/>
                                                <a:pt x="94294" y="212276"/>
                                                <a:pt x="105226" y="214211"/>
                                              </a:cubicBezTo>
                                              <a:cubicBezTo>
                                                <a:pt x="116420" y="216176"/>
                                                <a:pt x="119614" y="211416"/>
                                                <a:pt x="124220" y="202634"/>
                                              </a:cubicBezTo>
                                              <a:cubicBezTo>
                                                <a:pt x="136657" y="178927"/>
                                                <a:pt x="136227" y="153976"/>
                                                <a:pt x="131620" y="129424"/>
                                              </a:cubicBezTo>
                                              <a:cubicBezTo>
                                                <a:pt x="127598" y="107974"/>
                                                <a:pt x="134661" y="95951"/>
                                                <a:pt x="154760" y="91222"/>
                                              </a:cubicBezTo>
                                              <a:cubicBezTo>
                                                <a:pt x="174199" y="86647"/>
                                                <a:pt x="182152" y="77357"/>
                                                <a:pt x="169346" y="59193"/>
                                              </a:cubicBezTo>
                                              <a:cubicBezTo>
                                                <a:pt x="155451" y="39478"/>
                                                <a:pt x="165093" y="21790"/>
                                                <a:pt x="176977" y="8385"/>
                                              </a:cubicBezTo>
                                              <a:cubicBezTo>
                                                <a:pt x="189461" y="-5695"/>
                                                <a:pt x="206734" y="278"/>
                                                <a:pt x="221782" y="9383"/>
                                              </a:cubicBezTo>
                                              <a:cubicBezTo>
                                                <a:pt x="233190" y="16277"/>
                                                <a:pt x="245366" y="20792"/>
                                                <a:pt x="259293" y="18980"/>
                                              </a:cubicBezTo>
                                              <a:cubicBezTo>
                                                <a:pt x="263745" y="18396"/>
                                                <a:pt x="270501" y="18105"/>
                                                <a:pt x="272728" y="20684"/>
                                              </a:cubicBezTo>
                                              <a:cubicBezTo>
                                                <a:pt x="300719" y="53020"/>
                                                <a:pt x="343250" y="47385"/>
                                                <a:pt x="378105" y="61542"/>
                                              </a:cubicBezTo>
                                              <a:cubicBezTo>
                                                <a:pt x="393183" y="67669"/>
                                                <a:pt x="404469" y="92113"/>
                                                <a:pt x="395056" y="105962"/>
                                              </a:cubicBezTo>
                                              <a:cubicBezTo>
                                                <a:pt x="387379" y="117263"/>
                                                <a:pt x="393505" y="123789"/>
                                                <a:pt x="399878" y="130253"/>
                                              </a:cubicBezTo>
                                              <a:cubicBezTo>
                                                <a:pt x="431062" y="161883"/>
                                                <a:pt x="432076" y="204138"/>
                                                <a:pt x="423155" y="239945"/>
                                              </a:cubicBezTo>
                                              <a:cubicBezTo>
                                                <a:pt x="417366" y="263130"/>
                                                <a:pt x="405835" y="294990"/>
                                                <a:pt x="388669" y="309823"/>
                                              </a:cubicBezTo>
                                              <a:cubicBezTo>
                                                <a:pt x="369614" y="326313"/>
                                                <a:pt x="361906" y="343633"/>
                                                <a:pt x="354889" y="364131"/>
                                              </a:cubicBezTo>
                                              <a:cubicBezTo>
                                                <a:pt x="349469" y="379962"/>
                                                <a:pt x="353584" y="396222"/>
                                                <a:pt x="368662" y="402087"/>
                                              </a:cubicBezTo>
                                              <a:cubicBezTo>
                                                <a:pt x="383617" y="407891"/>
                                                <a:pt x="400231" y="422586"/>
                                                <a:pt x="418011" y="400445"/>
                                              </a:cubicBezTo>
                                              <a:cubicBezTo>
                                                <a:pt x="430356" y="385075"/>
                                                <a:pt x="439661" y="368722"/>
                                                <a:pt x="446908" y="351341"/>
                                              </a:cubicBezTo>
                                              <a:cubicBezTo>
                                                <a:pt x="453710" y="335019"/>
                                                <a:pt x="462969" y="323227"/>
                                                <a:pt x="478461" y="314552"/>
                                              </a:cubicBezTo>
                                              <a:cubicBezTo>
                                                <a:pt x="498883" y="303098"/>
                                                <a:pt x="514314" y="304771"/>
                                                <a:pt x="527258" y="324686"/>
                                              </a:cubicBezTo>
                                              <a:cubicBezTo>
                                                <a:pt x="550873" y="361060"/>
                                                <a:pt x="558918" y="403270"/>
                                                <a:pt x="569329" y="444373"/>
                                              </a:cubicBezTo>
                                              <a:cubicBezTo>
                                                <a:pt x="572399" y="456534"/>
                                                <a:pt x="575179" y="468741"/>
                                                <a:pt x="581704" y="479105"/>
                                              </a:cubicBezTo>
                                              <a:cubicBezTo>
                                                <a:pt x="600053" y="508278"/>
                                                <a:pt x="593896" y="538864"/>
                                                <a:pt x="588829" y="569588"/>
                                              </a:cubicBezTo>
                                              <a:cubicBezTo>
                                                <a:pt x="588353" y="572506"/>
                                                <a:pt x="588568" y="576713"/>
                                                <a:pt x="584575" y="576698"/>
                                              </a:cubicBezTo>
                                              <a:cubicBezTo>
                                                <a:pt x="581981" y="576698"/>
                                                <a:pt x="579386" y="574241"/>
                                                <a:pt x="576806" y="572874"/>
                                              </a:cubicBezTo>
                                              <a:cubicBezTo>
                                                <a:pt x="571693" y="570172"/>
                                                <a:pt x="580691" y="554925"/>
                                                <a:pt x="566872" y="560775"/>
                                              </a:cubicBezTo>
                                              <a:cubicBezTo>
                                                <a:pt x="557982" y="564537"/>
                                                <a:pt x="547863" y="568483"/>
                                                <a:pt x="546635" y="580997"/>
                                              </a:cubicBezTo>
                                              <a:cubicBezTo>
                                                <a:pt x="545422" y="593296"/>
                                                <a:pt x="543211" y="605502"/>
                                                <a:pt x="541967" y="617817"/>
                                              </a:cubicBezTo>
                                              <a:cubicBezTo>
                                                <a:pt x="540908" y="628304"/>
                                                <a:pt x="537852" y="638361"/>
                                                <a:pt x="529315" y="644334"/>
                                              </a:cubicBezTo>
                                              <a:cubicBezTo>
                                                <a:pt x="514068" y="654990"/>
                                                <a:pt x="507988" y="671910"/>
                                                <a:pt x="510092" y="686865"/>
                                              </a:cubicBezTo>
                                              <a:cubicBezTo>
                                                <a:pt x="515112" y="722411"/>
                                                <a:pt x="478216" y="737719"/>
                                                <a:pt x="474837" y="768290"/>
                                              </a:cubicBezTo>
                                              <a:cubicBezTo>
                                                <a:pt x="474730" y="769319"/>
                                                <a:pt x="469525" y="770025"/>
                                                <a:pt x="466623" y="770486"/>
                                              </a:cubicBezTo>
                                              <a:cubicBezTo>
                                                <a:pt x="418318" y="778040"/>
                                                <a:pt x="370059" y="786085"/>
                                                <a:pt x="321616" y="792596"/>
                                              </a:cubicBezTo>
                                              <a:cubicBezTo>
                                                <a:pt x="311467" y="793962"/>
                                                <a:pt x="298047" y="804296"/>
                                                <a:pt x="289587" y="786915"/>
                                              </a:cubicBezTo>
                                              <a:cubicBezTo>
                                                <a:pt x="288497" y="784673"/>
                                                <a:pt x="277917" y="786669"/>
                                                <a:pt x="271806" y="787329"/>
                                              </a:cubicBezTo>
                                              <a:cubicBezTo>
                                                <a:pt x="192470" y="795866"/>
                                                <a:pt x="113134" y="804588"/>
                                                <a:pt x="33782" y="812986"/>
                                              </a:cubicBezTo>
                                              <a:cubicBezTo>
                                                <a:pt x="28009" y="813601"/>
                                                <a:pt x="21622" y="815842"/>
                                                <a:pt x="17184" y="812449"/>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13" name="Freeform: Shape 912">
                                          <a:extLst>
                                            <a:ext uri="{FF2B5EF4-FFF2-40B4-BE49-F238E27FC236}">
                                              <a16:creationId xmlns:a16="http://schemas.microsoft.com/office/drawing/2014/main" id="{929DC854-B2F1-5BFB-1359-989696FCDDD1}"/>
                                            </a:ext>
                                          </a:extLst>
                                        </p:cNvPr>
                                        <p:cNvSpPr/>
                                        <p:nvPr/>
                                      </p:nvSpPr>
                                      <p:spPr>
                                        <a:xfrm>
                                          <a:off x="4857459" y="2546992"/>
                                          <a:ext cx="468561" cy="248819"/>
                                        </a:xfrm>
                                        <a:custGeom>
                                          <a:avLst/>
                                          <a:gdLst>
                                            <a:gd name="connsiteX0" fmla="*/ 416647 w 1089343"/>
                                            <a:gd name="connsiteY0" fmla="*/ 228177 h 578471"/>
                                            <a:gd name="connsiteX1" fmla="*/ 463417 w 1089343"/>
                                            <a:gd name="connsiteY1" fmla="*/ 255907 h 578471"/>
                                            <a:gd name="connsiteX2" fmla="*/ 489243 w 1089343"/>
                                            <a:gd name="connsiteY2" fmla="*/ 233612 h 578471"/>
                                            <a:gd name="connsiteX3" fmla="*/ 520966 w 1089343"/>
                                            <a:gd name="connsiteY3" fmla="*/ 172824 h 578471"/>
                                            <a:gd name="connsiteX4" fmla="*/ 553332 w 1089343"/>
                                            <a:gd name="connsiteY4" fmla="*/ 129878 h 578471"/>
                                            <a:gd name="connsiteX5" fmla="*/ 590536 w 1089343"/>
                                            <a:gd name="connsiteY5" fmla="*/ 91016 h 578471"/>
                                            <a:gd name="connsiteX6" fmla="*/ 638396 w 1089343"/>
                                            <a:gd name="connsiteY6" fmla="*/ 70364 h 578471"/>
                                            <a:gd name="connsiteX7" fmla="*/ 643432 w 1089343"/>
                                            <a:gd name="connsiteY7" fmla="*/ 61842 h 578471"/>
                                            <a:gd name="connsiteX8" fmla="*/ 639348 w 1089343"/>
                                            <a:gd name="connsiteY8" fmla="*/ 48423 h 578471"/>
                                            <a:gd name="connsiteX9" fmla="*/ 634788 w 1089343"/>
                                            <a:gd name="connsiteY9" fmla="*/ 7350 h 578471"/>
                                            <a:gd name="connsiteX10" fmla="*/ 699890 w 1089343"/>
                                            <a:gd name="connsiteY10" fmla="*/ 17453 h 578471"/>
                                            <a:gd name="connsiteX11" fmla="*/ 771964 w 1089343"/>
                                            <a:gd name="connsiteY11" fmla="*/ 57528 h 578471"/>
                                            <a:gd name="connsiteX12" fmla="*/ 788239 w 1089343"/>
                                            <a:gd name="connsiteY12" fmla="*/ 65804 h 578471"/>
                                            <a:gd name="connsiteX13" fmla="*/ 834886 w 1089343"/>
                                            <a:gd name="connsiteY13" fmla="*/ 67309 h 578471"/>
                                            <a:gd name="connsiteX14" fmla="*/ 882209 w 1089343"/>
                                            <a:gd name="connsiteY14" fmla="*/ 68168 h 578471"/>
                                            <a:gd name="connsiteX15" fmla="*/ 910614 w 1089343"/>
                                            <a:gd name="connsiteY15" fmla="*/ 55225 h 578471"/>
                                            <a:gd name="connsiteX16" fmla="*/ 933676 w 1089343"/>
                                            <a:gd name="connsiteY16" fmla="*/ 58526 h 578471"/>
                                            <a:gd name="connsiteX17" fmla="*/ 947419 w 1089343"/>
                                            <a:gd name="connsiteY17" fmla="*/ 72191 h 578471"/>
                                            <a:gd name="connsiteX18" fmla="*/ 980768 w 1089343"/>
                                            <a:gd name="connsiteY18" fmla="*/ 114063 h 578471"/>
                                            <a:gd name="connsiteX19" fmla="*/ 1029871 w 1089343"/>
                                            <a:gd name="connsiteY19" fmla="*/ 212822 h 578471"/>
                                            <a:gd name="connsiteX20" fmla="*/ 1084871 w 1089343"/>
                                            <a:gd name="connsiteY20" fmla="*/ 260697 h 578471"/>
                                            <a:gd name="connsiteX21" fmla="*/ 1083720 w 1089343"/>
                                            <a:gd name="connsiteY21" fmla="*/ 273273 h 578471"/>
                                            <a:gd name="connsiteX22" fmla="*/ 1021565 w 1089343"/>
                                            <a:gd name="connsiteY22" fmla="*/ 332786 h 578471"/>
                                            <a:gd name="connsiteX23" fmla="*/ 979540 w 1089343"/>
                                            <a:gd name="connsiteY23" fmla="*/ 387340 h 578471"/>
                                            <a:gd name="connsiteX24" fmla="*/ 960669 w 1089343"/>
                                            <a:gd name="connsiteY24" fmla="*/ 406626 h 578471"/>
                                            <a:gd name="connsiteX25" fmla="*/ 951027 w 1089343"/>
                                            <a:gd name="connsiteY25" fmla="*/ 412844 h 578471"/>
                                            <a:gd name="connsiteX26" fmla="*/ 834364 w 1089343"/>
                                            <a:gd name="connsiteY26" fmla="*/ 478192 h 578471"/>
                                            <a:gd name="connsiteX27" fmla="*/ 617314 w 1089343"/>
                                            <a:gd name="connsiteY27" fmla="*/ 498429 h 578471"/>
                                            <a:gd name="connsiteX28" fmla="*/ 225332 w 1089343"/>
                                            <a:gd name="connsiteY28" fmla="*/ 535480 h 578471"/>
                                            <a:gd name="connsiteX29" fmla="*/ 183506 w 1089343"/>
                                            <a:gd name="connsiteY29" fmla="*/ 532317 h 578471"/>
                                            <a:gd name="connsiteX30" fmla="*/ 166187 w 1089343"/>
                                            <a:gd name="connsiteY30" fmla="*/ 548500 h 578471"/>
                                            <a:gd name="connsiteX31" fmla="*/ 148360 w 1089343"/>
                                            <a:gd name="connsiteY31" fmla="*/ 569674 h 578471"/>
                                            <a:gd name="connsiteX32" fmla="*/ 19660 w 1089343"/>
                                            <a:gd name="connsiteY32" fmla="*/ 578257 h 578471"/>
                                            <a:gd name="connsiteX33" fmla="*/ 37 w 1089343"/>
                                            <a:gd name="connsiteY33" fmla="*/ 559525 h 578471"/>
                                            <a:gd name="connsiteX34" fmla="*/ 2908 w 1089343"/>
                                            <a:gd name="connsiteY34" fmla="*/ 475951 h 578471"/>
                                            <a:gd name="connsiteX35" fmla="*/ 43566 w 1089343"/>
                                            <a:gd name="connsiteY35" fmla="*/ 452274 h 578471"/>
                                            <a:gd name="connsiteX36" fmla="*/ 75626 w 1089343"/>
                                            <a:gd name="connsiteY36" fmla="*/ 466723 h 578471"/>
                                            <a:gd name="connsiteX37" fmla="*/ 106351 w 1089343"/>
                                            <a:gd name="connsiteY37" fmla="*/ 460704 h 578471"/>
                                            <a:gd name="connsiteX38" fmla="*/ 109252 w 1089343"/>
                                            <a:gd name="connsiteY38" fmla="*/ 433327 h 578471"/>
                                            <a:gd name="connsiteX39" fmla="*/ 120860 w 1089343"/>
                                            <a:gd name="connsiteY39" fmla="*/ 398472 h 578471"/>
                                            <a:gd name="connsiteX40" fmla="*/ 136046 w 1089343"/>
                                            <a:gd name="connsiteY40" fmla="*/ 392208 h 578471"/>
                                            <a:gd name="connsiteX41" fmla="*/ 154579 w 1089343"/>
                                            <a:gd name="connsiteY41" fmla="*/ 350858 h 578471"/>
                                            <a:gd name="connsiteX42" fmla="*/ 187790 w 1089343"/>
                                            <a:gd name="connsiteY42" fmla="*/ 297026 h 578471"/>
                                            <a:gd name="connsiteX43" fmla="*/ 251188 w 1089343"/>
                                            <a:gd name="connsiteY43" fmla="*/ 286001 h 578471"/>
                                            <a:gd name="connsiteX44" fmla="*/ 284600 w 1089343"/>
                                            <a:gd name="connsiteY44" fmla="*/ 300864 h 578471"/>
                                            <a:gd name="connsiteX45" fmla="*/ 311608 w 1089343"/>
                                            <a:gd name="connsiteY45" fmla="*/ 294415 h 578471"/>
                                            <a:gd name="connsiteX46" fmla="*/ 337158 w 1089343"/>
                                            <a:gd name="connsiteY46" fmla="*/ 271660 h 578471"/>
                                            <a:gd name="connsiteX47" fmla="*/ 347614 w 1089343"/>
                                            <a:gd name="connsiteY47" fmla="*/ 270693 h 578471"/>
                                            <a:gd name="connsiteX48" fmla="*/ 388288 w 1089343"/>
                                            <a:gd name="connsiteY48" fmla="*/ 272858 h 578471"/>
                                            <a:gd name="connsiteX49" fmla="*/ 400065 w 1089343"/>
                                            <a:gd name="connsiteY49" fmla="*/ 256490 h 578471"/>
                                            <a:gd name="connsiteX50" fmla="*/ 416663 w 1089343"/>
                                            <a:gd name="connsiteY50" fmla="*/ 228192 h 578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89343" h="578471">
                                              <a:moveTo>
                                                <a:pt x="416647" y="228177"/>
                                              </a:moveTo>
                                              <a:cubicBezTo>
                                                <a:pt x="425676" y="248798"/>
                                                <a:pt x="446159" y="251776"/>
                                                <a:pt x="463417" y="255907"/>
                                              </a:cubicBezTo>
                                              <a:cubicBezTo>
                                                <a:pt x="475716" y="258839"/>
                                                <a:pt x="486326" y="246065"/>
                                                <a:pt x="489243" y="233612"/>
                                              </a:cubicBezTo>
                                              <a:cubicBezTo>
                                                <a:pt x="494679" y="210504"/>
                                                <a:pt x="496874" y="189069"/>
                                                <a:pt x="520966" y="172824"/>
                                              </a:cubicBezTo>
                                              <a:cubicBezTo>
                                                <a:pt x="533095" y="164640"/>
                                                <a:pt x="536535" y="140334"/>
                                                <a:pt x="553332" y="129878"/>
                                              </a:cubicBezTo>
                                              <a:cubicBezTo>
                                                <a:pt x="546223" y="97634"/>
                                                <a:pt x="566169" y="96390"/>
                                                <a:pt x="590536" y="91016"/>
                                              </a:cubicBezTo>
                                              <a:cubicBezTo>
                                                <a:pt x="605983" y="87607"/>
                                                <a:pt x="618712" y="69965"/>
                                                <a:pt x="638396" y="70364"/>
                                              </a:cubicBezTo>
                                              <a:cubicBezTo>
                                                <a:pt x="643186" y="70456"/>
                                                <a:pt x="644538" y="66157"/>
                                                <a:pt x="643432" y="61842"/>
                                              </a:cubicBezTo>
                                              <a:cubicBezTo>
                                                <a:pt x="642265" y="57313"/>
                                                <a:pt x="639716" y="52968"/>
                                                <a:pt x="639348" y="48423"/>
                                              </a:cubicBezTo>
                                              <a:cubicBezTo>
                                                <a:pt x="638196" y="34420"/>
                                                <a:pt x="617698" y="19956"/>
                                                <a:pt x="634788" y="7350"/>
                                              </a:cubicBezTo>
                                              <a:cubicBezTo>
                                                <a:pt x="652952" y="-6055"/>
                                                <a:pt x="687023" y="-205"/>
                                                <a:pt x="699890" y="17453"/>
                                              </a:cubicBezTo>
                                              <a:cubicBezTo>
                                                <a:pt x="718193" y="42573"/>
                                                <a:pt x="735881" y="64883"/>
                                                <a:pt x="771964" y="57528"/>
                                              </a:cubicBezTo>
                                              <a:cubicBezTo>
                                                <a:pt x="776662" y="56576"/>
                                                <a:pt x="783203" y="62272"/>
                                                <a:pt x="788239" y="65804"/>
                                              </a:cubicBezTo>
                                              <a:cubicBezTo>
                                                <a:pt x="803533" y="76567"/>
                                                <a:pt x="816722" y="84552"/>
                                                <a:pt x="834886" y="67309"/>
                                              </a:cubicBezTo>
                                              <a:cubicBezTo>
                                                <a:pt x="847861" y="54979"/>
                                                <a:pt x="866409" y="67094"/>
                                                <a:pt x="882209" y="68168"/>
                                              </a:cubicBezTo>
                                              <a:cubicBezTo>
                                                <a:pt x="895736" y="69105"/>
                                                <a:pt x="903812" y="67324"/>
                                                <a:pt x="910614" y="55225"/>
                                              </a:cubicBezTo>
                                              <a:cubicBezTo>
                                                <a:pt x="919934" y="38673"/>
                                                <a:pt x="928471" y="39041"/>
                                                <a:pt x="933676" y="58526"/>
                                              </a:cubicBezTo>
                                              <a:cubicBezTo>
                                                <a:pt x="935550" y="65512"/>
                                                <a:pt x="938835" y="70349"/>
                                                <a:pt x="947419" y="72191"/>
                                              </a:cubicBezTo>
                                              <a:cubicBezTo>
                                                <a:pt x="969375" y="76905"/>
                                                <a:pt x="981567" y="92244"/>
                                                <a:pt x="980768" y="114063"/>
                                              </a:cubicBezTo>
                                              <a:cubicBezTo>
                                                <a:pt x="979233" y="156548"/>
                                                <a:pt x="1001389" y="184770"/>
                                                <a:pt x="1029871" y="212822"/>
                                              </a:cubicBezTo>
                                              <a:cubicBezTo>
                                                <a:pt x="1047391" y="230065"/>
                                                <a:pt x="1060043" y="251638"/>
                                                <a:pt x="1084871" y="260697"/>
                                              </a:cubicBezTo>
                                              <a:cubicBezTo>
                                                <a:pt x="1094160" y="264091"/>
                                                <a:pt x="1086545" y="269603"/>
                                                <a:pt x="1083720" y="273273"/>
                                              </a:cubicBezTo>
                                              <a:cubicBezTo>
                                                <a:pt x="1066001" y="296258"/>
                                                <a:pt x="1048236" y="320180"/>
                                                <a:pt x="1021565" y="332786"/>
                                              </a:cubicBezTo>
                                              <a:cubicBezTo>
                                                <a:pt x="997566" y="344133"/>
                                                <a:pt x="994326" y="369836"/>
                                                <a:pt x="979540" y="387340"/>
                                              </a:cubicBezTo>
                                              <a:cubicBezTo>
                                                <a:pt x="973690" y="394265"/>
                                                <a:pt x="970097" y="402741"/>
                                                <a:pt x="960669" y="406626"/>
                                              </a:cubicBezTo>
                                              <a:cubicBezTo>
                                                <a:pt x="957153" y="408084"/>
                                                <a:pt x="952670" y="409881"/>
                                                <a:pt x="951027" y="412844"/>
                                              </a:cubicBezTo>
                                              <a:cubicBezTo>
                                                <a:pt x="925677" y="458800"/>
                                                <a:pt x="879030" y="471298"/>
                                                <a:pt x="834364" y="478192"/>
                                              </a:cubicBezTo>
                                              <a:cubicBezTo>
                                                <a:pt x="762690" y="489247"/>
                                                <a:pt x="689649" y="491305"/>
                                                <a:pt x="617314" y="498429"/>
                                              </a:cubicBezTo>
                                              <a:cubicBezTo>
                                                <a:pt x="486694" y="511266"/>
                                                <a:pt x="355261" y="515411"/>
                                                <a:pt x="225332" y="535480"/>
                                              </a:cubicBezTo>
                                              <a:cubicBezTo>
                                                <a:pt x="211052" y="537691"/>
                                                <a:pt x="197295" y="535480"/>
                                                <a:pt x="183506" y="532317"/>
                                              </a:cubicBezTo>
                                              <a:cubicBezTo>
                                                <a:pt x="169780" y="529169"/>
                                                <a:pt x="161058" y="532762"/>
                                                <a:pt x="166187" y="548500"/>
                                              </a:cubicBezTo>
                                              <a:cubicBezTo>
                                                <a:pt x="172083" y="566542"/>
                                                <a:pt x="163776" y="568952"/>
                                                <a:pt x="148360" y="569674"/>
                                              </a:cubicBezTo>
                                              <a:cubicBezTo>
                                                <a:pt x="105414" y="571670"/>
                                                <a:pt x="62514" y="574787"/>
                                                <a:pt x="19660" y="578257"/>
                                              </a:cubicBezTo>
                                              <a:cubicBezTo>
                                                <a:pt x="4812" y="579455"/>
                                                <a:pt x="-501" y="575954"/>
                                                <a:pt x="37" y="559525"/>
                                              </a:cubicBezTo>
                                              <a:cubicBezTo>
                                                <a:pt x="958" y="531764"/>
                                                <a:pt x="8082" y="504694"/>
                                                <a:pt x="2908" y="475951"/>
                                              </a:cubicBezTo>
                                              <a:cubicBezTo>
                                                <a:pt x="-839" y="455130"/>
                                                <a:pt x="22807" y="443384"/>
                                                <a:pt x="43566" y="452274"/>
                                              </a:cubicBezTo>
                                              <a:cubicBezTo>
                                                <a:pt x="54345" y="456896"/>
                                                <a:pt x="65508" y="460903"/>
                                                <a:pt x="75626" y="466723"/>
                                              </a:cubicBezTo>
                                              <a:cubicBezTo>
                                                <a:pt x="88309" y="474001"/>
                                                <a:pt x="96570" y="470147"/>
                                                <a:pt x="106351" y="460704"/>
                                              </a:cubicBezTo>
                                              <a:cubicBezTo>
                                                <a:pt x="116070" y="451322"/>
                                                <a:pt x="117436" y="444889"/>
                                                <a:pt x="109252" y="433327"/>
                                              </a:cubicBezTo>
                                              <a:cubicBezTo>
                                                <a:pt x="94205" y="412076"/>
                                                <a:pt x="96201" y="408299"/>
                                                <a:pt x="120860" y="398472"/>
                                              </a:cubicBezTo>
                                              <a:cubicBezTo>
                                                <a:pt x="125943" y="396446"/>
                                                <a:pt x="130933" y="394173"/>
                                                <a:pt x="136046" y="392208"/>
                                              </a:cubicBezTo>
                                              <a:cubicBezTo>
                                                <a:pt x="155991" y="384515"/>
                                                <a:pt x="162179" y="370727"/>
                                                <a:pt x="154579" y="350858"/>
                                              </a:cubicBezTo>
                                              <a:cubicBezTo>
                                                <a:pt x="148990" y="336256"/>
                                                <a:pt x="170839" y="299605"/>
                                                <a:pt x="187790" y="297026"/>
                                              </a:cubicBezTo>
                                              <a:cubicBezTo>
                                                <a:pt x="208948" y="293801"/>
                                                <a:pt x="228694" y="284558"/>
                                                <a:pt x="251188" y="286001"/>
                                              </a:cubicBezTo>
                                              <a:cubicBezTo>
                                                <a:pt x="265269" y="286907"/>
                                                <a:pt x="274497" y="294415"/>
                                                <a:pt x="284600" y="300864"/>
                                              </a:cubicBezTo>
                                              <a:cubicBezTo>
                                                <a:pt x="296991" y="308772"/>
                                                <a:pt x="306096" y="313086"/>
                                                <a:pt x="311608" y="294415"/>
                                              </a:cubicBezTo>
                                              <a:cubicBezTo>
                                                <a:pt x="315308" y="281917"/>
                                                <a:pt x="327132" y="277587"/>
                                                <a:pt x="337158" y="271660"/>
                                              </a:cubicBezTo>
                                              <a:cubicBezTo>
                                                <a:pt x="340567" y="269649"/>
                                                <a:pt x="345311" y="266808"/>
                                                <a:pt x="347614" y="270693"/>
                                              </a:cubicBezTo>
                                              <a:cubicBezTo>
                                                <a:pt x="360297" y="292112"/>
                                                <a:pt x="374761" y="274762"/>
                                                <a:pt x="388288" y="272858"/>
                                              </a:cubicBezTo>
                                              <a:cubicBezTo>
                                                <a:pt x="397009" y="271630"/>
                                                <a:pt x="402598" y="266547"/>
                                                <a:pt x="400065" y="256490"/>
                                              </a:cubicBezTo>
                                              <a:cubicBezTo>
                                                <a:pt x="396717" y="243224"/>
                                                <a:pt x="404994" y="236238"/>
                                                <a:pt x="416663" y="228192"/>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14" name="Freeform: Shape 913">
                                          <a:extLst>
                                            <a:ext uri="{FF2B5EF4-FFF2-40B4-BE49-F238E27FC236}">
                                              <a16:creationId xmlns:a16="http://schemas.microsoft.com/office/drawing/2014/main" id="{91BF9D15-A19F-9B5A-E4A6-B6AEA6C24F20}"/>
                                            </a:ext>
                                          </a:extLst>
                                        </p:cNvPr>
                                        <p:cNvSpPr/>
                                        <p:nvPr/>
                                      </p:nvSpPr>
                                      <p:spPr>
                                        <a:xfrm>
                                          <a:off x="4926068" y="2322300"/>
                                          <a:ext cx="199324" cy="349401"/>
                                        </a:xfrm>
                                        <a:custGeom>
                                          <a:avLst/>
                                          <a:gdLst>
                                            <a:gd name="connsiteX0" fmla="*/ 262422 w 463401"/>
                                            <a:gd name="connsiteY0" fmla="*/ 720907 h 812311"/>
                                            <a:gd name="connsiteX1" fmla="*/ 224205 w 463401"/>
                                            <a:gd name="connsiteY1" fmla="*/ 777104 h 812311"/>
                                            <a:gd name="connsiteX2" fmla="*/ 200452 w 463401"/>
                                            <a:gd name="connsiteY2" fmla="*/ 782064 h 812311"/>
                                            <a:gd name="connsiteX3" fmla="*/ 171892 w 463401"/>
                                            <a:gd name="connsiteY3" fmla="*/ 780436 h 812311"/>
                                            <a:gd name="connsiteX4" fmla="*/ 141214 w 463401"/>
                                            <a:gd name="connsiteY4" fmla="*/ 804988 h 812311"/>
                                            <a:gd name="connsiteX5" fmla="*/ 125799 w 463401"/>
                                            <a:gd name="connsiteY5" fmla="*/ 805771 h 812311"/>
                                            <a:gd name="connsiteX6" fmla="*/ 64826 w 463401"/>
                                            <a:gd name="connsiteY6" fmla="*/ 786225 h 812311"/>
                                            <a:gd name="connsiteX7" fmla="*/ 60573 w 463401"/>
                                            <a:gd name="connsiteY7" fmla="*/ 787069 h 812311"/>
                                            <a:gd name="connsiteX8" fmla="*/ 0 w 463401"/>
                                            <a:gd name="connsiteY8" fmla="*/ 812312 h 812311"/>
                                            <a:gd name="connsiteX9" fmla="*/ 30448 w 463401"/>
                                            <a:gd name="connsiteY9" fmla="*/ 729045 h 812311"/>
                                            <a:gd name="connsiteX10" fmla="*/ 54831 w 463401"/>
                                            <a:gd name="connsiteY10" fmla="*/ 671666 h 812311"/>
                                            <a:gd name="connsiteX11" fmla="*/ 59729 w 463401"/>
                                            <a:gd name="connsiteY11" fmla="*/ 656188 h 812311"/>
                                            <a:gd name="connsiteX12" fmla="*/ 55614 w 463401"/>
                                            <a:gd name="connsiteY12" fmla="*/ 573029 h 812311"/>
                                            <a:gd name="connsiteX13" fmla="*/ 51422 w 463401"/>
                                            <a:gd name="connsiteY13" fmla="*/ 533583 h 812311"/>
                                            <a:gd name="connsiteX14" fmla="*/ 50762 w 463401"/>
                                            <a:gd name="connsiteY14" fmla="*/ 441012 h 812311"/>
                                            <a:gd name="connsiteX15" fmla="*/ 24460 w 463401"/>
                                            <a:gd name="connsiteY15" fmla="*/ 139559 h 812311"/>
                                            <a:gd name="connsiteX16" fmla="*/ 19270 w 463401"/>
                                            <a:gd name="connsiteY16" fmla="*/ 78786 h 812311"/>
                                            <a:gd name="connsiteX17" fmla="*/ 35423 w 463401"/>
                                            <a:gd name="connsiteY17" fmla="*/ 59654 h 812311"/>
                                            <a:gd name="connsiteX18" fmla="*/ 106728 w 463401"/>
                                            <a:gd name="connsiteY18" fmla="*/ 34719 h 812311"/>
                                            <a:gd name="connsiteX19" fmla="*/ 182226 w 463401"/>
                                            <a:gd name="connsiteY19" fmla="*/ 22236 h 812311"/>
                                            <a:gd name="connsiteX20" fmla="*/ 382755 w 463401"/>
                                            <a:gd name="connsiteY20" fmla="*/ 387 h 812311"/>
                                            <a:gd name="connsiteX21" fmla="*/ 403898 w 463401"/>
                                            <a:gd name="connsiteY21" fmla="*/ 16232 h 812311"/>
                                            <a:gd name="connsiteX22" fmla="*/ 437923 w 463401"/>
                                            <a:gd name="connsiteY22" fmla="*/ 302699 h 812311"/>
                                            <a:gd name="connsiteX23" fmla="*/ 459511 w 463401"/>
                                            <a:gd name="connsiteY23" fmla="*/ 498499 h 812311"/>
                                            <a:gd name="connsiteX24" fmla="*/ 454905 w 463401"/>
                                            <a:gd name="connsiteY24" fmla="*/ 527257 h 812311"/>
                                            <a:gd name="connsiteX25" fmla="*/ 460878 w 463401"/>
                                            <a:gd name="connsiteY25" fmla="*/ 560024 h 812311"/>
                                            <a:gd name="connsiteX26" fmla="*/ 450590 w 463401"/>
                                            <a:gd name="connsiteY26" fmla="*/ 585236 h 812311"/>
                                            <a:gd name="connsiteX27" fmla="*/ 385565 w 463401"/>
                                            <a:gd name="connsiteY27" fmla="*/ 602218 h 812311"/>
                                            <a:gd name="connsiteX28" fmla="*/ 377688 w 463401"/>
                                            <a:gd name="connsiteY28" fmla="*/ 617158 h 812311"/>
                                            <a:gd name="connsiteX29" fmla="*/ 365588 w 463401"/>
                                            <a:gd name="connsiteY29" fmla="*/ 659612 h 812311"/>
                                            <a:gd name="connsiteX30" fmla="*/ 318742 w 463401"/>
                                            <a:gd name="connsiteY30" fmla="*/ 739655 h 812311"/>
                                            <a:gd name="connsiteX31" fmla="*/ 303096 w 463401"/>
                                            <a:gd name="connsiteY31" fmla="*/ 761827 h 812311"/>
                                            <a:gd name="connsiteX32" fmla="*/ 272264 w 463401"/>
                                            <a:gd name="connsiteY32" fmla="*/ 744476 h 812311"/>
                                            <a:gd name="connsiteX33" fmla="*/ 262468 w 463401"/>
                                            <a:gd name="connsiteY33" fmla="*/ 720892 h 81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63401" h="812311">
                                              <a:moveTo>
                                                <a:pt x="262422" y="720907"/>
                                              </a:moveTo>
                                              <a:cubicBezTo>
                                                <a:pt x="251351" y="744415"/>
                                                <a:pt x="219967" y="745843"/>
                                                <a:pt x="224205" y="777104"/>
                                              </a:cubicBezTo>
                                              <a:cubicBezTo>
                                                <a:pt x="225126" y="783922"/>
                                                <a:pt x="207653" y="792489"/>
                                                <a:pt x="200452" y="782064"/>
                                              </a:cubicBezTo>
                                              <a:cubicBezTo>
                                                <a:pt x="189811" y="766633"/>
                                                <a:pt x="181735" y="773327"/>
                                                <a:pt x="171892" y="780436"/>
                                              </a:cubicBezTo>
                                              <a:cubicBezTo>
                                                <a:pt x="161267" y="788098"/>
                                                <a:pt x="147801" y="792059"/>
                                                <a:pt x="141214" y="804988"/>
                                              </a:cubicBezTo>
                                              <a:cubicBezTo>
                                                <a:pt x="136915" y="813417"/>
                                                <a:pt x="129468" y="810469"/>
                                                <a:pt x="125799" y="805771"/>
                                              </a:cubicBezTo>
                                              <a:cubicBezTo>
                                                <a:pt x="109707" y="785211"/>
                                                <a:pt x="82115" y="801994"/>
                                                <a:pt x="64826" y="786225"/>
                                              </a:cubicBezTo>
                                              <a:cubicBezTo>
                                                <a:pt x="64151" y="785611"/>
                                                <a:pt x="61080" y="786209"/>
                                                <a:pt x="60573" y="787069"/>
                                              </a:cubicBezTo>
                                              <a:cubicBezTo>
                                                <a:pt x="47476" y="809840"/>
                                                <a:pt x="21942" y="801502"/>
                                                <a:pt x="0" y="812312"/>
                                              </a:cubicBezTo>
                                              <a:cubicBezTo>
                                                <a:pt x="10364" y="782570"/>
                                                <a:pt x="10149" y="753397"/>
                                                <a:pt x="30448" y="729045"/>
                                              </a:cubicBezTo>
                                              <a:cubicBezTo>
                                                <a:pt x="43438" y="713460"/>
                                                <a:pt x="54216" y="694098"/>
                                                <a:pt x="54831" y="671666"/>
                                              </a:cubicBezTo>
                                              <a:cubicBezTo>
                                                <a:pt x="54969" y="666430"/>
                                                <a:pt x="56719" y="660426"/>
                                                <a:pt x="59729" y="656188"/>
                                              </a:cubicBezTo>
                                              <a:cubicBezTo>
                                                <a:pt x="80227" y="627245"/>
                                                <a:pt x="71291" y="599592"/>
                                                <a:pt x="55614" y="573029"/>
                                              </a:cubicBezTo>
                                              <a:cubicBezTo>
                                                <a:pt x="47829" y="559839"/>
                                                <a:pt x="45004" y="548354"/>
                                                <a:pt x="51422" y="533583"/>
                                              </a:cubicBezTo>
                                              <a:cubicBezTo>
                                                <a:pt x="64719" y="503028"/>
                                                <a:pt x="53019" y="471644"/>
                                                <a:pt x="50762" y="441012"/>
                                              </a:cubicBezTo>
                                              <a:cubicBezTo>
                                                <a:pt x="43361" y="340425"/>
                                                <a:pt x="33380" y="240023"/>
                                                <a:pt x="24460" y="139559"/>
                                              </a:cubicBezTo>
                                              <a:cubicBezTo>
                                                <a:pt x="22663" y="119306"/>
                                                <a:pt x="21727" y="98962"/>
                                                <a:pt x="19270" y="78786"/>
                                              </a:cubicBezTo>
                                              <a:cubicBezTo>
                                                <a:pt x="17658" y="65566"/>
                                                <a:pt x="22755" y="58948"/>
                                                <a:pt x="35423" y="59654"/>
                                              </a:cubicBezTo>
                                              <a:cubicBezTo>
                                                <a:pt x="62861" y="61190"/>
                                                <a:pt x="84480" y="48922"/>
                                                <a:pt x="106728" y="34719"/>
                                              </a:cubicBezTo>
                                              <a:cubicBezTo>
                                                <a:pt x="129238" y="20347"/>
                                                <a:pt x="156922" y="25399"/>
                                                <a:pt x="182226" y="22236"/>
                                              </a:cubicBezTo>
                                              <a:cubicBezTo>
                                                <a:pt x="248941" y="13883"/>
                                                <a:pt x="316009" y="8386"/>
                                                <a:pt x="382755" y="387"/>
                                              </a:cubicBezTo>
                                              <a:cubicBezTo>
                                                <a:pt x="397449" y="-1379"/>
                                                <a:pt x="402301" y="2736"/>
                                                <a:pt x="403898" y="16232"/>
                                              </a:cubicBezTo>
                                              <a:cubicBezTo>
                                                <a:pt x="415091" y="111737"/>
                                                <a:pt x="426837" y="207180"/>
                                                <a:pt x="437923" y="302699"/>
                                              </a:cubicBezTo>
                                              <a:cubicBezTo>
                                                <a:pt x="445493" y="367925"/>
                                                <a:pt x="452279" y="433242"/>
                                                <a:pt x="459511" y="498499"/>
                                              </a:cubicBezTo>
                                              <a:cubicBezTo>
                                                <a:pt x="460617" y="508540"/>
                                                <a:pt x="462121" y="517538"/>
                                                <a:pt x="454905" y="527257"/>
                                              </a:cubicBezTo>
                                              <a:cubicBezTo>
                                                <a:pt x="446614" y="538420"/>
                                                <a:pt x="457546" y="549383"/>
                                                <a:pt x="460878" y="560024"/>
                                              </a:cubicBezTo>
                                              <a:cubicBezTo>
                                                <a:pt x="464686" y="572261"/>
                                                <a:pt x="466160" y="577221"/>
                                                <a:pt x="450590" y="585236"/>
                                              </a:cubicBezTo>
                                              <a:cubicBezTo>
                                                <a:pt x="429248" y="596229"/>
                                                <a:pt x="410577" y="606870"/>
                                                <a:pt x="385565" y="602218"/>
                                              </a:cubicBezTo>
                                              <a:cubicBezTo>
                                                <a:pt x="374402" y="600145"/>
                                                <a:pt x="375907" y="611231"/>
                                                <a:pt x="377688" y="617158"/>
                                              </a:cubicBezTo>
                                              <a:cubicBezTo>
                                                <a:pt x="382970" y="634784"/>
                                                <a:pt x="372529" y="644995"/>
                                                <a:pt x="365588" y="659612"/>
                                              </a:cubicBezTo>
                                              <a:cubicBezTo>
                                                <a:pt x="352184" y="687818"/>
                                                <a:pt x="314044" y="701115"/>
                                                <a:pt x="318742" y="739655"/>
                                              </a:cubicBezTo>
                                              <a:cubicBezTo>
                                                <a:pt x="319848" y="748683"/>
                                                <a:pt x="315901" y="762963"/>
                                                <a:pt x="303096" y="761827"/>
                                              </a:cubicBezTo>
                                              <a:cubicBezTo>
                                                <a:pt x="291734" y="760829"/>
                                                <a:pt x="277807" y="758571"/>
                                                <a:pt x="272264" y="744476"/>
                                              </a:cubicBezTo>
                                              <a:cubicBezTo>
                                                <a:pt x="270007" y="738749"/>
                                                <a:pt x="267550" y="733114"/>
                                                <a:pt x="262468" y="720892"/>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15" name="Freeform: Shape 914">
                                          <a:extLst>
                                            <a:ext uri="{FF2B5EF4-FFF2-40B4-BE49-F238E27FC236}">
                                              <a16:creationId xmlns:a16="http://schemas.microsoft.com/office/drawing/2014/main" id="{1EE9AEDE-4326-35EE-F10B-1AFFF6C6C45C}"/>
                                            </a:ext>
                                          </a:extLst>
                                        </p:cNvPr>
                                        <p:cNvSpPr/>
                                        <p:nvPr/>
                                      </p:nvSpPr>
                                      <p:spPr>
                                        <a:xfrm>
                                          <a:off x="4729798" y="1854656"/>
                                          <a:ext cx="374067" cy="188964"/>
                                        </a:xfrm>
                                        <a:custGeom>
                                          <a:avLst/>
                                          <a:gdLst>
                                            <a:gd name="connsiteX0" fmla="*/ 869612 w 869657"/>
                                            <a:gd name="connsiteY0" fmla="*/ 217646 h 439317"/>
                                            <a:gd name="connsiteX1" fmla="*/ 852968 w 869657"/>
                                            <a:gd name="connsiteY1" fmla="*/ 220410 h 439317"/>
                                            <a:gd name="connsiteX2" fmla="*/ 798644 w 869657"/>
                                            <a:gd name="connsiteY2" fmla="*/ 220610 h 439317"/>
                                            <a:gd name="connsiteX3" fmla="*/ 768779 w 869657"/>
                                            <a:gd name="connsiteY3" fmla="*/ 234229 h 439317"/>
                                            <a:gd name="connsiteX4" fmla="*/ 765509 w 869657"/>
                                            <a:gd name="connsiteY4" fmla="*/ 251595 h 439317"/>
                                            <a:gd name="connsiteX5" fmla="*/ 675732 w 869657"/>
                                            <a:gd name="connsiteY5" fmla="*/ 217063 h 439317"/>
                                            <a:gd name="connsiteX6" fmla="*/ 655725 w 869657"/>
                                            <a:gd name="connsiteY6" fmla="*/ 226245 h 439317"/>
                                            <a:gd name="connsiteX7" fmla="*/ 592695 w 869657"/>
                                            <a:gd name="connsiteY7" fmla="*/ 255802 h 439317"/>
                                            <a:gd name="connsiteX8" fmla="*/ 547968 w 869657"/>
                                            <a:gd name="connsiteY8" fmla="*/ 286726 h 439317"/>
                                            <a:gd name="connsiteX9" fmla="*/ 528928 w 869657"/>
                                            <a:gd name="connsiteY9" fmla="*/ 302157 h 439317"/>
                                            <a:gd name="connsiteX10" fmla="*/ 519178 w 869657"/>
                                            <a:gd name="connsiteY10" fmla="*/ 291378 h 439317"/>
                                            <a:gd name="connsiteX11" fmla="*/ 493368 w 869657"/>
                                            <a:gd name="connsiteY11" fmla="*/ 283824 h 439317"/>
                                            <a:gd name="connsiteX12" fmla="*/ 485000 w 869657"/>
                                            <a:gd name="connsiteY12" fmla="*/ 297551 h 439317"/>
                                            <a:gd name="connsiteX13" fmla="*/ 468923 w 869657"/>
                                            <a:gd name="connsiteY13" fmla="*/ 313304 h 439317"/>
                                            <a:gd name="connsiteX14" fmla="*/ 431673 w 869657"/>
                                            <a:gd name="connsiteY14" fmla="*/ 346270 h 439317"/>
                                            <a:gd name="connsiteX15" fmla="*/ 386977 w 869657"/>
                                            <a:gd name="connsiteY15" fmla="*/ 439318 h 439317"/>
                                            <a:gd name="connsiteX16" fmla="*/ 389925 w 869657"/>
                                            <a:gd name="connsiteY16" fmla="*/ 400072 h 439317"/>
                                            <a:gd name="connsiteX17" fmla="*/ 361504 w 869657"/>
                                            <a:gd name="connsiteY17" fmla="*/ 394422 h 439317"/>
                                            <a:gd name="connsiteX18" fmla="*/ 366786 w 869657"/>
                                            <a:gd name="connsiteY18" fmla="*/ 369670 h 439317"/>
                                            <a:gd name="connsiteX19" fmla="*/ 341682 w 869657"/>
                                            <a:gd name="connsiteY19" fmla="*/ 316882 h 439317"/>
                                            <a:gd name="connsiteX20" fmla="*/ 263727 w 869657"/>
                                            <a:gd name="connsiteY20" fmla="*/ 276377 h 439317"/>
                                            <a:gd name="connsiteX21" fmla="*/ 60420 w 869657"/>
                                            <a:gd name="connsiteY21" fmla="*/ 232294 h 439317"/>
                                            <a:gd name="connsiteX22" fmla="*/ 15093 w 869657"/>
                                            <a:gd name="connsiteY22" fmla="*/ 202476 h 439317"/>
                                            <a:gd name="connsiteX23" fmla="*/ 0 w 869657"/>
                                            <a:gd name="connsiteY23" fmla="*/ 187843 h 439317"/>
                                            <a:gd name="connsiteX24" fmla="*/ 55414 w 869657"/>
                                            <a:gd name="connsiteY24" fmla="*/ 149872 h 439317"/>
                                            <a:gd name="connsiteX25" fmla="*/ 76511 w 869657"/>
                                            <a:gd name="connsiteY25" fmla="*/ 141181 h 439317"/>
                                            <a:gd name="connsiteX26" fmla="*/ 133061 w 869657"/>
                                            <a:gd name="connsiteY26" fmla="*/ 117290 h 439317"/>
                                            <a:gd name="connsiteX27" fmla="*/ 242430 w 869657"/>
                                            <a:gd name="connsiteY27" fmla="*/ 18316 h 439317"/>
                                            <a:gd name="connsiteX28" fmla="*/ 264863 w 869657"/>
                                            <a:gd name="connsiteY28" fmla="*/ 2961 h 439317"/>
                                            <a:gd name="connsiteX29" fmla="*/ 286175 w 869657"/>
                                            <a:gd name="connsiteY29" fmla="*/ 4573 h 439317"/>
                                            <a:gd name="connsiteX30" fmla="*/ 280556 w 869657"/>
                                            <a:gd name="connsiteY30" fmla="*/ 21893 h 439317"/>
                                            <a:gd name="connsiteX31" fmla="*/ 263436 w 869657"/>
                                            <a:gd name="connsiteY31" fmla="*/ 43988 h 439317"/>
                                            <a:gd name="connsiteX32" fmla="*/ 243536 w 869657"/>
                                            <a:gd name="connsiteY32" fmla="*/ 133489 h 439317"/>
                                            <a:gd name="connsiteX33" fmla="*/ 258169 w 869657"/>
                                            <a:gd name="connsiteY33" fmla="*/ 124215 h 439317"/>
                                            <a:gd name="connsiteX34" fmla="*/ 358141 w 869657"/>
                                            <a:gd name="connsiteY34" fmla="*/ 125413 h 439317"/>
                                            <a:gd name="connsiteX35" fmla="*/ 376121 w 869657"/>
                                            <a:gd name="connsiteY35" fmla="*/ 149718 h 439317"/>
                                            <a:gd name="connsiteX36" fmla="*/ 437539 w 869657"/>
                                            <a:gd name="connsiteY36" fmla="*/ 170155 h 439317"/>
                                            <a:gd name="connsiteX37" fmla="*/ 451389 w 869657"/>
                                            <a:gd name="connsiteY37" fmla="*/ 174040 h 439317"/>
                                            <a:gd name="connsiteX38" fmla="*/ 504991 w 869657"/>
                                            <a:gd name="connsiteY38" fmla="*/ 172351 h 439317"/>
                                            <a:gd name="connsiteX39" fmla="*/ 635396 w 869657"/>
                                            <a:gd name="connsiteY39" fmla="*/ 117643 h 439317"/>
                                            <a:gd name="connsiteX40" fmla="*/ 675808 w 869657"/>
                                            <a:gd name="connsiteY40" fmla="*/ 102673 h 439317"/>
                                            <a:gd name="connsiteX41" fmla="*/ 710402 w 869657"/>
                                            <a:gd name="connsiteY41" fmla="*/ 120668 h 439317"/>
                                            <a:gd name="connsiteX42" fmla="*/ 742708 w 869657"/>
                                            <a:gd name="connsiteY42" fmla="*/ 153357 h 439317"/>
                                            <a:gd name="connsiteX43" fmla="*/ 763728 w 869657"/>
                                            <a:gd name="connsiteY43" fmla="*/ 146294 h 439317"/>
                                            <a:gd name="connsiteX44" fmla="*/ 821015 w 869657"/>
                                            <a:gd name="connsiteY44" fmla="*/ 130065 h 439317"/>
                                            <a:gd name="connsiteX45" fmla="*/ 839563 w 869657"/>
                                            <a:gd name="connsiteY45" fmla="*/ 141750 h 439317"/>
                                            <a:gd name="connsiteX46" fmla="*/ 845797 w 869657"/>
                                            <a:gd name="connsiteY46" fmla="*/ 182992 h 439317"/>
                                            <a:gd name="connsiteX47" fmla="*/ 869658 w 869657"/>
                                            <a:gd name="connsiteY47" fmla="*/ 217646 h 43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69657" h="439317">
                                              <a:moveTo>
                                                <a:pt x="869612" y="217646"/>
                                              </a:moveTo>
                                              <a:cubicBezTo>
                                                <a:pt x="861981" y="218798"/>
                                                <a:pt x="856591" y="218168"/>
                                                <a:pt x="852968" y="220410"/>
                                              </a:cubicBezTo>
                                              <a:cubicBezTo>
                                                <a:pt x="834696" y="231696"/>
                                                <a:pt x="817269" y="233108"/>
                                                <a:pt x="798644" y="220610"/>
                                              </a:cubicBezTo>
                                              <a:cubicBezTo>
                                                <a:pt x="782645" y="209877"/>
                                                <a:pt x="772956" y="217155"/>
                                                <a:pt x="768779" y="234229"/>
                                              </a:cubicBezTo>
                                              <a:cubicBezTo>
                                                <a:pt x="767566" y="239189"/>
                                                <a:pt x="766860" y="244256"/>
                                                <a:pt x="765509" y="251595"/>
                                              </a:cubicBezTo>
                                              <a:cubicBezTo>
                                                <a:pt x="741004" y="223036"/>
                                                <a:pt x="709250" y="217616"/>
                                                <a:pt x="675732" y="217063"/>
                                              </a:cubicBezTo>
                                              <a:cubicBezTo>
                                                <a:pt x="667533" y="216925"/>
                                                <a:pt x="659595" y="218030"/>
                                                <a:pt x="655725" y="226245"/>
                                              </a:cubicBezTo>
                                              <a:cubicBezTo>
                                                <a:pt x="642827" y="253668"/>
                                                <a:pt x="618306" y="256601"/>
                                                <a:pt x="592695" y="255802"/>
                                              </a:cubicBezTo>
                                              <a:cubicBezTo>
                                                <a:pt x="569602" y="255096"/>
                                                <a:pt x="550148" y="257169"/>
                                                <a:pt x="547968" y="286726"/>
                                              </a:cubicBezTo>
                                              <a:cubicBezTo>
                                                <a:pt x="547215" y="296936"/>
                                                <a:pt x="536299" y="298933"/>
                                                <a:pt x="528928" y="302157"/>
                                              </a:cubicBezTo>
                                              <a:cubicBezTo>
                                                <a:pt x="518103" y="306901"/>
                                                <a:pt x="522065" y="295509"/>
                                                <a:pt x="519178" y="291378"/>
                                              </a:cubicBezTo>
                                              <a:cubicBezTo>
                                                <a:pt x="512714" y="282104"/>
                                                <a:pt x="502197" y="284622"/>
                                                <a:pt x="493368" y="283824"/>
                                              </a:cubicBezTo>
                                              <a:cubicBezTo>
                                                <a:pt x="483971" y="282979"/>
                                                <a:pt x="485552" y="291885"/>
                                                <a:pt x="485000" y="297551"/>
                                              </a:cubicBezTo>
                                              <a:cubicBezTo>
                                                <a:pt x="484017" y="307639"/>
                                                <a:pt x="479917" y="313074"/>
                                                <a:pt x="468923" y="313304"/>
                                              </a:cubicBezTo>
                                              <a:cubicBezTo>
                                                <a:pt x="447550" y="313765"/>
                                                <a:pt x="436971" y="327661"/>
                                                <a:pt x="431673" y="346270"/>
                                              </a:cubicBezTo>
                                              <a:cubicBezTo>
                                                <a:pt x="422445" y="378699"/>
                                                <a:pt x="405771" y="407181"/>
                                                <a:pt x="386977" y="439318"/>
                                              </a:cubicBezTo>
                                              <a:cubicBezTo>
                                                <a:pt x="377795" y="422321"/>
                                                <a:pt x="391000" y="412371"/>
                                                <a:pt x="389925" y="400072"/>
                                              </a:cubicBezTo>
                                              <a:cubicBezTo>
                                                <a:pt x="382033" y="393853"/>
                                                <a:pt x="370763" y="400210"/>
                                                <a:pt x="361504" y="394422"/>
                                              </a:cubicBezTo>
                                              <a:cubicBezTo>
                                                <a:pt x="363331" y="386268"/>
                                                <a:pt x="366387" y="378038"/>
                                                <a:pt x="366786" y="369670"/>
                                              </a:cubicBezTo>
                                              <a:cubicBezTo>
                                                <a:pt x="367830" y="347806"/>
                                                <a:pt x="359692" y="332912"/>
                                                <a:pt x="341682" y="316882"/>
                                              </a:cubicBezTo>
                                              <a:cubicBezTo>
                                                <a:pt x="318066" y="295892"/>
                                                <a:pt x="295019" y="277298"/>
                                                <a:pt x="263727" y="276377"/>
                                              </a:cubicBezTo>
                                              <a:cubicBezTo>
                                                <a:pt x="193020" y="274273"/>
                                                <a:pt x="129837" y="239373"/>
                                                <a:pt x="60420" y="232294"/>
                                              </a:cubicBezTo>
                                              <a:cubicBezTo>
                                                <a:pt x="40889" y="230298"/>
                                                <a:pt x="22141" y="225661"/>
                                                <a:pt x="15093" y="202476"/>
                                              </a:cubicBezTo>
                                              <a:cubicBezTo>
                                                <a:pt x="13343" y="196718"/>
                                                <a:pt x="5389" y="192849"/>
                                                <a:pt x="0" y="187843"/>
                                              </a:cubicBezTo>
                                              <a:cubicBezTo>
                                                <a:pt x="19731" y="177802"/>
                                                <a:pt x="40321" y="167637"/>
                                                <a:pt x="55414" y="149872"/>
                                              </a:cubicBezTo>
                                              <a:cubicBezTo>
                                                <a:pt x="61187" y="143070"/>
                                                <a:pt x="69463" y="142579"/>
                                                <a:pt x="76511" y="141181"/>
                                              </a:cubicBezTo>
                                              <a:cubicBezTo>
                                                <a:pt x="97209" y="137082"/>
                                                <a:pt x="115143" y="129804"/>
                                                <a:pt x="133061" y="117290"/>
                                              </a:cubicBezTo>
                                              <a:cubicBezTo>
                                                <a:pt x="173904" y="88761"/>
                                                <a:pt x="211722" y="57654"/>
                                                <a:pt x="242430" y="18316"/>
                                              </a:cubicBezTo>
                                              <a:cubicBezTo>
                                                <a:pt x="248404" y="10669"/>
                                                <a:pt x="257140" y="7736"/>
                                                <a:pt x="264863" y="2961"/>
                                              </a:cubicBezTo>
                                              <a:cubicBezTo>
                                                <a:pt x="272664" y="-1860"/>
                                                <a:pt x="281339" y="-417"/>
                                                <a:pt x="286175" y="4573"/>
                                              </a:cubicBezTo>
                                              <a:cubicBezTo>
                                                <a:pt x="292102" y="10669"/>
                                                <a:pt x="284655" y="16657"/>
                                                <a:pt x="280556" y="21893"/>
                                              </a:cubicBezTo>
                                              <a:cubicBezTo>
                                                <a:pt x="274813" y="29233"/>
                                                <a:pt x="269117" y="36603"/>
                                                <a:pt x="263436" y="43988"/>
                                              </a:cubicBezTo>
                                              <a:cubicBezTo>
                                                <a:pt x="238162" y="76831"/>
                                                <a:pt x="235828" y="87303"/>
                                                <a:pt x="243536" y="133489"/>
                                              </a:cubicBezTo>
                                              <a:cubicBezTo>
                                                <a:pt x="251536" y="135439"/>
                                                <a:pt x="254699" y="128422"/>
                                                <a:pt x="258169" y="124215"/>
                                              </a:cubicBezTo>
                                              <a:cubicBezTo>
                                                <a:pt x="282521" y="94673"/>
                                                <a:pt x="333605" y="94965"/>
                                                <a:pt x="358141" y="125413"/>
                                              </a:cubicBezTo>
                                              <a:cubicBezTo>
                                                <a:pt x="364452" y="133259"/>
                                                <a:pt x="369995" y="141719"/>
                                                <a:pt x="376121" y="149718"/>
                                              </a:cubicBezTo>
                                              <a:cubicBezTo>
                                                <a:pt x="399951" y="180796"/>
                                                <a:pt x="400167" y="181379"/>
                                                <a:pt x="437539" y="170155"/>
                                              </a:cubicBezTo>
                                              <a:cubicBezTo>
                                                <a:pt x="444894" y="167944"/>
                                                <a:pt x="447351" y="171291"/>
                                                <a:pt x="451389" y="174040"/>
                                              </a:cubicBezTo>
                                              <a:cubicBezTo>
                                                <a:pt x="469737" y="186431"/>
                                                <a:pt x="489698" y="186216"/>
                                                <a:pt x="504991" y="172351"/>
                                              </a:cubicBezTo>
                                              <a:cubicBezTo>
                                                <a:pt x="542394" y="138433"/>
                                                <a:pt x="583513" y="116016"/>
                                                <a:pt x="635396" y="117643"/>
                                              </a:cubicBezTo>
                                              <a:cubicBezTo>
                                                <a:pt x="650781" y="118134"/>
                                                <a:pt x="662865" y="109214"/>
                                                <a:pt x="675808" y="102673"/>
                                              </a:cubicBezTo>
                                              <a:cubicBezTo>
                                                <a:pt x="699086" y="90911"/>
                                                <a:pt x="706303" y="93875"/>
                                                <a:pt x="710402" y="120668"/>
                                              </a:cubicBezTo>
                                              <a:cubicBezTo>
                                                <a:pt x="713473" y="140767"/>
                                                <a:pt x="721273" y="152774"/>
                                                <a:pt x="742708" y="153357"/>
                                              </a:cubicBezTo>
                                              <a:cubicBezTo>
                                                <a:pt x="751045" y="153588"/>
                                                <a:pt x="759337" y="144206"/>
                                                <a:pt x="763728" y="146294"/>
                                              </a:cubicBezTo>
                                              <a:cubicBezTo>
                                                <a:pt x="788464" y="158102"/>
                                                <a:pt x="802744" y="137696"/>
                                                <a:pt x="821015" y="130065"/>
                                              </a:cubicBezTo>
                                              <a:cubicBezTo>
                                                <a:pt x="833437" y="124875"/>
                                                <a:pt x="835986" y="129128"/>
                                                <a:pt x="839563" y="141750"/>
                                              </a:cubicBezTo>
                                              <a:cubicBezTo>
                                                <a:pt x="843463" y="155476"/>
                                                <a:pt x="840961" y="169387"/>
                                                <a:pt x="845797" y="182992"/>
                                              </a:cubicBezTo>
                                              <a:cubicBezTo>
                                                <a:pt x="850465" y="196135"/>
                                                <a:pt x="859985" y="204918"/>
                                                <a:pt x="869658" y="217646"/>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16" name="Freeform: Shape 915">
                                          <a:extLst>
                                            <a:ext uri="{FF2B5EF4-FFF2-40B4-BE49-F238E27FC236}">
                                              <a16:creationId xmlns:a16="http://schemas.microsoft.com/office/drawing/2014/main" id="{2B9E10E9-7885-A4D2-7C1B-6409B593AE37}"/>
                                            </a:ext>
                                          </a:extLst>
                                        </p:cNvPr>
                                        <p:cNvSpPr/>
                                        <p:nvPr/>
                                      </p:nvSpPr>
                                      <p:spPr>
                                        <a:xfrm>
                                          <a:off x="5120627" y="1941471"/>
                                          <a:ext cx="11916" cy="9478"/>
                                        </a:xfrm>
                                        <a:custGeom>
                                          <a:avLst/>
                                          <a:gdLst>
                                            <a:gd name="connsiteX0" fmla="*/ 27688 w 27703"/>
                                            <a:gd name="connsiteY0" fmla="*/ 12328 h 22034"/>
                                            <a:gd name="connsiteX1" fmla="*/ 13931 w 27703"/>
                                            <a:gd name="connsiteY1" fmla="*/ 22032 h 22034"/>
                                            <a:gd name="connsiteX2" fmla="*/ 4 w 27703"/>
                                            <a:gd name="connsiteY2" fmla="*/ 10240 h 22034"/>
                                            <a:gd name="connsiteX3" fmla="*/ 12518 w 27703"/>
                                            <a:gd name="connsiteY3" fmla="*/ 14 h 22034"/>
                                            <a:gd name="connsiteX4" fmla="*/ 27703 w 27703"/>
                                            <a:gd name="connsiteY4" fmla="*/ 12328 h 22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03" h="22034">
                                              <a:moveTo>
                                                <a:pt x="27688" y="12328"/>
                                              </a:moveTo>
                                              <a:cubicBezTo>
                                                <a:pt x="25661" y="19422"/>
                                                <a:pt x="20978" y="22124"/>
                                                <a:pt x="13931" y="22032"/>
                                              </a:cubicBezTo>
                                              <a:cubicBezTo>
                                                <a:pt x="5839" y="21925"/>
                                                <a:pt x="204" y="18977"/>
                                                <a:pt x="4" y="10240"/>
                                              </a:cubicBezTo>
                                              <a:cubicBezTo>
                                                <a:pt x="-180" y="2025"/>
                                                <a:pt x="5916" y="-201"/>
                                                <a:pt x="12518" y="14"/>
                                              </a:cubicBezTo>
                                              <a:cubicBezTo>
                                                <a:pt x="20287" y="260"/>
                                                <a:pt x="24633" y="5680"/>
                                                <a:pt x="27703" y="12328"/>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grpSp>
                                      <p:nvGrpSpPr>
                                        <p:cNvPr id="917" name="Group 916">
                                          <a:extLst>
                                            <a:ext uri="{FF2B5EF4-FFF2-40B4-BE49-F238E27FC236}">
                                              <a16:creationId xmlns:a16="http://schemas.microsoft.com/office/drawing/2014/main" id="{A03E4DB1-DE7D-1B93-2082-A0F4A82C81EB}"/>
                                            </a:ext>
                                          </a:extLst>
                                        </p:cNvPr>
                                        <p:cNvGrpSpPr/>
                                        <p:nvPr/>
                                      </p:nvGrpSpPr>
                                      <p:grpSpPr>
                                        <a:xfrm>
                                          <a:off x="5206455" y="1646446"/>
                                          <a:ext cx="918513" cy="1281916"/>
                                          <a:chOff x="5206455" y="1646446"/>
                                          <a:chExt cx="918513" cy="1281916"/>
                                        </a:xfrm>
                                        <a:grpFill/>
                                      </p:grpSpPr>
                                      <p:sp>
                                        <p:nvSpPr>
                                          <p:cNvPr id="918" name="Freeform: Shape 917">
                                            <a:extLst>
                                              <a:ext uri="{FF2B5EF4-FFF2-40B4-BE49-F238E27FC236}">
                                                <a16:creationId xmlns:a16="http://schemas.microsoft.com/office/drawing/2014/main" id="{30044FE6-8FCC-09E4-EC72-913E41D73BE3}"/>
                                              </a:ext>
                                            </a:extLst>
                                          </p:cNvPr>
                                          <p:cNvSpPr/>
                                          <p:nvPr/>
                                        </p:nvSpPr>
                                        <p:spPr>
                                          <a:xfrm>
                                            <a:off x="5206455" y="2670513"/>
                                            <a:ext cx="572278" cy="257849"/>
                                          </a:xfrm>
                                          <a:custGeom>
                                            <a:avLst/>
                                            <a:gdLst>
                                              <a:gd name="connsiteX0" fmla="*/ 1914 w 1330471"/>
                                              <a:gd name="connsiteY0" fmla="*/ 498632 h 599465"/>
                                              <a:gd name="connsiteX1" fmla="*/ 14106 w 1330471"/>
                                              <a:gd name="connsiteY1" fmla="*/ 481481 h 599465"/>
                                              <a:gd name="connsiteX2" fmla="*/ 34650 w 1330471"/>
                                              <a:gd name="connsiteY2" fmla="*/ 460139 h 599465"/>
                                              <a:gd name="connsiteX3" fmla="*/ 100597 w 1330471"/>
                                              <a:gd name="connsiteY3" fmla="*/ 404525 h 599465"/>
                                              <a:gd name="connsiteX4" fmla="*/ 111852 w 1330471"/>
                                              <a:gd name="connsiteY4" fmla="*/ 402683 h 599465"/>
                                              <a:gd name="connsiteX5" fmla="*/ 208584 w 1330471"/>
                                              <a:gd name="connsiteY5" fmla="*/ 319001 h 599465"/>
                                              <a:gd name="connsiteX6" fmla="*/ 220561 w 1330471"/>
                                              <a:gd name="connsiteY6" fmla="*/ 298856 h 599465"/>
                                              <a:gd name="connsiteX7" fmla="*/ 231708 w 1330471"/>
                                              <a:gd name="connsiteY7" fmla="*/ 294449 h 599465"/>
                                              <a:gd name="connsiteX8" fmla="*/ 259807 w 1330471"/>
                                              <a:gd name="connsiteY8" fmla="*/ 290703 h 599465"/>
                                              <a:gd name="connsiteX9" fmla="*/ 326076 w 1330471"/>
                                              <a:gd name="connsiteY9" fmla="*/ 258274 h 599465"/>
                                              <a:gd name="connsiteX10" fmla="*/ 340847 w 1330471"/>
                                              <a:gd name="connsiteY10" fmla="*/ 240586 h 599465"/>
                                              <a:gd name="connsiteX11" fmla="*/ 367502 w 1330471"/>
                                              <a:gd name="connsiteY11" fmla="*/ 207590 h 599465"/>
                                              <a:gd name="connsiteX12" fmla="*/ 377975 w 1330471"/>
                                              <a:gd name="connsiteY12" fmla="*/ 177464 h 599465"/>
                                              <a:gd name="connsiteX13" fmla="*/ 397536 w 1330471"/>
                                              <a:gd name="connsiteY13" fmla="*/ 153957 h 599465"/>
                                              <a:gd name="connsiteX14" fmla="*/ 606509 w 1330471"/>
                                              <a:gd name="connsiteY14" fmla="*/ 128269 h 599465"/>
                                              <a:gd name="connsiteX15" fmla="*/ 1020341 w 1330471"/>
                                              <a:gd name="connsiteY15" fmla="*/ 49838 h 599465"/>
                                              <a:gd name="connsiteX16" fmla="*/ 1256339 w 1330471"/>
                                              <a:gd name="connsiteY16" fmla="*/ 1211 h 599465"/>
                                              <a:gd name="connsiteX17" fmla="*/ 1282671 w 1330471"/>
                                              <a:gd name="connsiteY17" fmla="*/ 13664 h 599465"/>
                                              <a:gd name="connsiteX18" fmla="*/ 1291792 w 1330471"/>
                                              <a:gd name="connsiteY18" fmla="*/ 32626 h 599465"/>
                                              <a:gd name="connsiteX19" fmla="*/ 1276729 w 1330471"/>
                                              <a:gd name="connsiteY19" fmla="*/ 62091 h 599465"/>
                                              <a:gd name="connsiteX20" fmla="*/ 1211411 w 1330471"/>
                                              <a:gd name="connsiteY20" fmla="*/ 98927 h 599465"/>
                                              <a:gd name="connsiteX21" fmla="*/ 1182084 w 1330471"/>
                                              <a:gd name="connsiteY21" fmla="*/ 115110 h 599465"/>
                                              <a:gd name="connsiteX22" fmla="*/ 1170415 w 1330471"/>
                                              <a:gd name="connsiteY22" fmla="*/ 134334 h 599465"/>
                                              <a:gd name="connsiteX23" fmla="*/ 1190790 w 1330471"/>
                                              <a:gd name="connsiteY23" fmla="*/ 139723 h 599465"/>
                                              <a:gd name="connsiteX24" fmla="*/ 1265643 w 1330471"/>
                                              <a:gd name="connsiteY24" fmla="*/ 119993 h 599465"/>
                                              <a:gd name="connsiteX25" fmla="*/ 1315115 w 1330471"/>
                                              <a:gd name="connsiteY25" fmla="*/ 121083 h 599465"/>
                                              <a:gd name="connsiteX26" fmla="*/ 1326416 w 1330471"/>
                                              <a:gd name="connsiteY26" fmla="*/ 173334 h 599465"/>
                                              <a:gd name="connsiteX27" fmla="*/ 1298317 w 1330471"/>
                                              <a:gd name="connsiteY27" fmla="*/ 209094 h 599465"/>
                                              <a:gd name="connsiteX28" fmla="*/ 1254112 w 1330471"/>
                                              <a:gd name="connsiteY28" fmla="*/ 244747 h 599465"/>
                                              <a:gd name="connsiteX29" fmla="*/ 1236270 w 1330471"/>
                                              <a:gd name="connsiteY29" fmla="*/ 302034 h 599465"/>
                                              <a:gd name="connsiteX30" fmla="*/ 1249797 w 1330471"/>
                                              <a:gd name="connsiteY30" fmla="*/ 314948 h 599465"/>
                                              <a:gd name="connsiteX31" fmla="*/ 1260683 w 1330471"/>
                                              <a:gd name="connsiteY31" fmla="*/ 364527 h 599465"/>
                                              <a:gd name="connsiteX32" fmla="*/ 1234213 w 1330471"/>
                                              <a:gd name="connsiteY32" fmla="*/ 379958 h 599465"/>
                                              <a:gd name="connsiteX33" fmla="*/ 1148289 w 1330471"/>
                                              <a:gd name="connsiteY33" fmla="*/ 410606 h 599465"/>
                                              <a:gd name="connsiteX34" fmla="*/ 1057652 w 1330471"/>
                                              <a:gd name="connsiteY34" fmla="*/ 535237 h 599465"/>
                                              <a:gd name="connsiteX35" fmla="*/ 1054981 w 1330471"/>
                                              <a:gd name="connsiteY35" fmla="*/ 553616 h 599465"/>
                                              <a:gd name="connsiteX36" fmla="*/ 1020801 w 1330471"/>
                                              <a:gd name="connsiteY36" fmla="*/ 580917 h 599465"/>
                                              <a:gd name="connsiteX37" fmla="*/ 977840 w 1330471"/>
                                              <a:gd name="connsiteY37" fmla="*/ 595780 h 599465"/>
                                              <a:gd name="connsiteX38" fmla="*/ 949081 w 1330471"/>
                                              <a:gd name="connsiteY38" fmla="*/ 592709 h 599465"/>
                                              <a:gd name="connsiteX39" fmla="*/ 760437 w 1330471"/>
                                              <a:gd name="connsiteY39" fmla="*/ 454366 h 599465"/>
                                              <a:gd name="connsiteX40" fmla="*/ 701998 w 1330471"/>
                                              <a:gd name="connsiteY40" fmla="*/ 453337 h 599465"/>
                                              <a:gd name="connsiteX41" fmla="*/ 595685 w 1330471"/>
                                              <a:gd name="connsiteY41" fmla="*/ 469628 h 599465"/>
                                              <a:gd name="connsiteX42" fmla="*/ 568614 w 1330471"/>
                                              <a:gd name="connsiteY42" fmla="*/ 454166 h 599465"/>
                                              <a:gd name="connsiteX43" fmla="*/ 494145 w 1330471"/>
                                              <a:gd name="connsiteY43" fmla="*/ 415949 h 599465"/>
                                              <a:gd name="connsiteX44" fmla="*/ 338191 w 1330471"/>
                                              <a:gd name="connsiteY44" fmla="*/ 432363 h 599465"/>
                                              <a:gd name="connsiteX45" fmla="*/ 251346 w 1330471"/>
                                              <a:gd name="connsiteY45" fmla="*/ 463210 h 599465"/>
                                              <a:gd name="connsiteX46" fmla="*/ 146384 w 1330471"/>
                                              <a:gd name="connsiteY46" fmla="*/ 500091 h 599465"/>
                                              <a:gd name="connsiteX47" fmla="*/ 23595 w 1330471"/>
                                              <a:gd name="connsiteY47" fmla="*/ 517257 h 599465"/>
                                              <a:gd name="connsiteX48" fmla="*/ 1868 w 1330471"/>
                                              <a:gd name="connsiteY48" fmla="*/ 498694 h 599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330471" h="599465">
                                                <a:moveTo>
                                                  <a:pt x="1914" y="498632"/>
                                                </a:moveTo>
                                                <a:cubicBezTo>
                                                  <a:pt x="-4396" y="484752"/>
                                                  <a:pt x="6260" y="482357"/>
                                                  <a:pt x="14106" y="481481"/>
                                                </a:cubicBezTo>
                                                <a:cubicBezTo>
                                                  <a:pt x="27833" y="479961"/>
                                                  <a:pt x="31702" y="471332"/>
                                                  <a:pt x="34650" y="460139"/>
                                                </a:cubicBezTo>
                                                <a:cubicBezTo>
                                                  <a:pt x="43556" y="426405"/>
                                                  <a:pt x="65006" y="408548"/>
                                                  <a:pt x="100597" y="404525"/>
                                                </a:cubicBezTo>
                                                <a:cubicBezTo>
                                                  <a:pt x="104466" y="404095"/>
                                                  <a:pt x="110408" y="404848"/>
                                                  <a:pt x="111852" y="402683"/>
                                                </a:cubicBezTo>
                                                <a:cubicBezTo>
                                                  <a:pt x="136526" y="365970"/>
                                                  <a:pt x="189653" y="362270"/>
                                                  <a:pt x="208584" y="319001"/>
                                                </a:cubicBezTo>
                                                <a:cubicBezTo>
                                                  <a:pt x="211702" y="311892"/>
                                                  <a:pt x="216154" y="305290"/>
                                                  <a:pt x="220561" y="298856"/>
                                                </a:cubicBezTo>
                                                <a:cubicBezTo>
                                                  <a:pt x="223110" y="295125"/>
                                                  <a:pt x="228714" y="289751"/>
                                                  <a:pt x="231708" y="294449"/>
                                                </a:cubicBezTo>
                                                <a:cubicBezTo>
                                                  <a:pt x="244575" y="314594"/>
                                                  <a:pt x="251393" y="296400"/>
                                                  <a:pt x="259807" y="290703"/>
                                                </a:cubicBezTo>
                                                <a:cubicBezTo>
                                                  <a:pt x="280351" y="276792"/>
                                                  <a:pt x="294938" y="251948"/>
                                                  <a:pt x="326076" y="258274"/>
                                                </a:cubicBezTo>
                                                <a:cubicBezTo>
                                                  <a:pt x="337423" y="260578"/>
                                                  <a:pt x="338452" y="248340"/>
                                                  <a:pt x="340847" y="240586"/>
                                                </a:cubicBezTo>
                                                <a:cubicBezTo>
                                                  <a:pt x="345408" y="225892"/>
                                                  <a:pt x="351288" y="213056"/>
                                                  <a:pt x="367502" y="207590"/>
                                                </a:cubicBezTo>
                                                <a:cubicBezTo>
                                                  <a:pt x="383148" y="202323"/>
                                                  <a:pt x="378573" y="188320"/>
                                                  <a:pt x="377975" y="177464"/>
                                                </a:cubicBezTo>
                                                <a:cubicBezTo>
                                                  <a:pt x="377160" y="162478"/>
                                                  <a:pt x="380508" y="155937"/>
                                                  <a:pt x="397536" y="153957"/>
                                                </a:cubicBezTo>
                                                <a:cubicBezTo>
                                                  <a:pt x="467245" y="145865"/>
                                                  <a:pt x="537076" y="139048"/>
                                                  <a:pt x="606509" y="128269"/>
                                                </a:cubicBezTo>
                                                <a:cubicBezTo>
                                                  <a:pt x="745359" y="106711"/>
                                                  <a:pt x="882550" y="76693"/>
                                                  <a:pt x="1020341" y="49838"/>
                                                </a:cubicBezTo>
                                                <a:cubicBezTo>
                                                  <a:pt x="1099155" y="34469"/>
                                                  <a:pt x="1178415" y="21018"/>
                                                  <a:pt x="1256339" y="1211"/>
                                                </a:cubicBezTo>
                                                <a:cubicBezTo>
                                                  <a:pt x="1267578" y="-1645"/>
                                                  <a:pt x="1278141" y="-186"/>
                                                  <a:pt x="1282671" y="13664"/>
                                                </a:cubicBezTo>
                                                <a:cubicBezTo>
                                                  <a:pt x="1284836" y="20266"/>
                                                  <a:pt x="1288721" y="26300"/>
                                                  <a:pt x="1291792" y="32626"/>
                                                </a:cubicBezTo>
                                                <a:cubicBezTo>
                                                  <a:pt x="1303661" y="57070"/>
                                                  <a:pt x="1302570" y="53708"/>
                                                  <a:pt x="1276729" y="62091"/>
                                                </a:cubicBezTo>
                                                <a:cubicBezTo>
                                                  <a:pt x="1253283" y="69692"/>
                                                  <a:pt x="1230789" y="83449"/>
                                                  <a:pt x="1211411" y="98927"/>
                                                </a:cubicBezTo>
                                                <a:cubicBezTo>
                                                  <a:pt x="1201907" y="106512"/>
                                                  <a:pt x="1193508" y="112285"/>
                                                  <a:pt x="1182084" y="115110"/>
                                                </a:cubicBezTo>
                                                <a:cubicBezTo>
                                                  <a:pt x="1172442" y="117505"/>
                                                  <a:pt x="1165763" y="120300"/>
                                                  <a:pt x="1170415" y="134334"/>
                                                </a:cubicBezTo>
                                                <a:cubicBezTo>
                                                  <a:pt x="1175667" y="150149"/>
                                                  <a:pt x="1182437" y="143009"/>
                                                  <a:pt x="1190790" y="139723"/>
                                                </a:cubicBezTo>
                                                <a:cubicBezTo>
                                                  <a:pt x="1214851" y="130265"/>
                                                  <a:pt x="1241153" y="130157"/>
                                                  <a:pt x="1265643" y="119993"/>
                                                </a:cubicBezTo>
                                                <a:cubicBezTo>
                                                  <a:pt x="1279139" y="114388"/>
                                                  <a:pt x="1296490" y="128729"/>
                                                  <a:pt x="1315115" y="121083"/>
                                                </a:cubicBezTo>
                                                <a:cubicBezTo>
                                                  <a:pt x="1323944" y="117444"/>
                                                  <a:pt x="1337241" y="168021"/>
                                                  <a:pt x="1326416" y="173334"/>
                                                </a:cubicBezTo>
                                                <a:cubicBezTo>
                                                  <a:pt x="1310447" y="181180"/>
                                                  <a:pt x="1304751" y="195076"/>
                                                  <a:pt x="1298317" y="209094"/>
                                                </a:cubicBezTo>
                                                <a:cubicBezTo>
                                                  <a:pt x="1289427" y="228456"/>
                                                  <a:pt x="1276745" y="241031"/>
                                                  <a:pt x="1254112" y="244747"/>
                                                </a:cubicBezTo>
                                                <a:cubicBezTo>
                                                  <a:pt x="1227073" y="249185"/>
                                                  <a:pt x="1217937" y="281076"/>
                                                  <a:pt x="1236270" y="302034"/>
                                                </a:cubicBezTo>
                                                <a:cubicBezTo>
                                                  <a:pt x="1240385" y="306733"/>
                                                  <a:pt x="1244500" y="312138"/>
                                                  <a:pt x="1249797" y="314948"/>
                                                </a:cubicBezTo>
                                                <a:cubicBezTo>
                                                  <a:pt x="1273336" y="327461"/>
                                                  <a:pt x="1270280" y="344643"/>
                                                  <a:pt x="1260683" y="364527"/>
                                                </a:cubicBezTo>
                                                <a:cubicBezTo>
                                                  <a:pt x="1254956" y="376396"/>
                                                  <a:pt x="1249460" y="380941"/>
                                                  <a:pt x="1234213" y="379958"/>
                                                </a:cubicBezTo>
                                                <a:cubicBezTo>
                                                  <a:pt x="1202214" y="377901"/>
                                                  <a:pt x="1172580" y="392579"/>
                                                  <a:pt x="1148289" y="410606"/>
                                                </a:cubicBezTo>
                                                <a:cubicBezTo>
                                                  <a:pt x="1105865" y="442097"/>
                                                  <a:pt x="1074773" y="484230"/>
                                                  <a:pt x="1057652" y="535237"/>
                                                </a:cubicBezTo>
                                                <a:cubicBezTo>
                                                  <a:pt x="1055718" y="541011"/>
                                                  <a:pt x="1055702" y="547459"/>
                                                  <a:pt x="1054981" y="553616"/>
                                                </a:cubicBezTo>
                                                <a:cubicBezTo>
                                                  <a:pt x="1052585" y="573900"/>
                                                  <a:pt x="1048793" y="589638"/>
                                                  <a:pt x="1020801" y="580917"/>
                                                </a:cubicBezTo>
                                                <a:cubicBezTo>
                                                  <a:pt x="1005739" y="576218"/>
                                                  <a:pt x="991582" y="588993"/>
                                                  <a:pt x="977840" y="595780"/>
                                                </a:cubicBezTo>
                                                <a:cubicBezTo>
                                                  <a:pt x="967077" y="601092"/>
                                                  <a:pt x="960244" y="601154"/>
                                                  <a:pt x="949081" y="592709"/>
                                                </a:cubicBezTo>
                                                <a:cubicBezTo>
                                                  <a:pt x="886896" y="545663"/>
                                                  <a:pt x="822883" y="501058"/>
                                                  <a:pt x="760437" y="454366"/>
                                                </a:cubicBezTo>
                                                <a:cubicBezTo>
                                                  <a:pt x="740093" y="439149"/>
                                                  <a:pt x="720976" y="451725"/>
                                                  <a:pt x="701998" y="453337"/>
                                                </a:cubicBezTo>
                                                <a:cubicBezTo>
                                                  <a:pt x="666361" y="456346"/>
                                                  <a:pt x="631122" y="464116"/>
                                                  <a:pt x="595685" y="469628"/>
                                                </a:cubicBezTo>
                                                <a:cubicBezTo>
                                                  <a:pt x="582909" y="471609"/>
                                                  <a:pt x="574388" y="471701"/>
                                                  <a:pt x="568614" y="454166"/>
                                                </a:cubicBezTo>
                                                <a:cubicBezTo>
                                                  <a:pt x="561844" y="433622"/>
                                                  <a:pt x="523949" y="411128"/>
                                                  <a:pt x="494145" y="415949"/>
                                                </a:cubicBezTo>
                                                <a:cubicBezTo>
                                                  <a:pt x="442617" y="424286"/>
                                                  <a:pt x="390289" y="427925"/>
                                                  <a:pt x="338191" y="432363"/>
                                                </a:cubicBezTo>
                                                <a:cubicBezTo>
                                                  <a:pt x="306269" y="435080"/>
                                                  <a:pt x="277480" y="444170"/>
                                                  <a:pt x="251346" y="463210"/>
                                                </a:cubicBezTo>
                                                <a:cubicBezTo>
                                                  <a:pt x="220239" y="485873"/>
                                                  <a:pt x="183526" y="493304"/>
                                                  <a:pt x="146384" y="500091"/>
                                                </a:cubicBezTo>
                                                <a:cubicBezTo>
                                                  <a:pt x="105649" y="507538"/>
                                                  <a:pt x="64576" y="511883"/>
                                                  <a:pt x="23595" y="517257"/>
                                                </a:cubicBezTo>
                                                <a:cubicBezTo>
                                                  <a:pt x="8409" y="519253"/>
                                                  <a:pt x="-1571" y="516336"/>
                                                  <a:pt x="1868" y="498694"/>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grpSp>
                                        <p:nvGrpSpPr>
                                          <p:cNvPr id="919" name="Group 918">
                                            <a:extLst>
                                              <a:ext uri="{FF2B5EF4-FFF2-40B4-BE49-F238E27FC236}">
                                                <a16:creationId xmlns:a16="http://schemas.microsoft.com/office/drawing/2014/main" id="{E0ECEEFF-613B-4FFC-5B91-29875D8870C5}"/>
                                              </a:ext>
                                            </a:extLst>
                                          </p:cNvPr>
                                          <p:cNvGrpSpPr/>
                                          <p:nvPr/>
                                        </p:nvGrpSpPr>
                                        <p:grpSpPr>
                                          <a:xfrm>
                                            <a:off x="5257690" y="1646446"/>
                                            <a:ext cx="867278" cy="1099667"/>
                                            <a:chOff x="5257690" y="1646446"/>
                                            <a:chExt cx="867278" cy="1099667"/>
                                          </a:xfrm>
                                          <a:grpFill/>
                                        </p:grpSpPr>
                                        <p:sp>
                                          <p:nvSpPr>
                                            <p:cNvPr id="920" name="Freeform: Shape 919">
                                              <a:extLst>
                                                <a:ext uri="{FF2B5EF4-FFF2-40B4-BE49-F238E27FC236}">
                                                  <a16:creationId xmlns:a16="http://schemas.microsoft.com/office/drawing/2014/main" id="{6B05429C-8030-EDF0-31B6-277480D73682}"/>
                                                </a:ext>
                                              </a:extLst>
                                            </p:cNvPr>
                                            <p:cNvSpPr/>
                                            <p:nvPr/>
                                          </p:nvSpPr>
                                          <p:spPr>
                                            <a:xfrm>
                                              <a:off x="5413712" y="1921045"/>
                                              <a:ext cx="490637" cy="373073"/>
                                            </a:xfrm>
                                            <a:custGeom>
                                              <a:avLst/>
                                              <a:gdLst>
                                                <a:gd name="connsiteX0" fmla="*/ 1140666 w 1140665"/>
                                                <a:gd name="connsiteY0" fmla="*/ 738081 h 867345"/>
                                                <a:gd name="connsiteX1" fmla="*/ 935654 w 1140665"/>
                                                <a:gd name="connsiteY1" fmla="*/ 859165 h 867345"/>
                                                <a:gd name="connsiteX2" fmla="*/ 902825 w 1140665"/>
                                                <a:gd name="connsiteY2" fmla="*/ 857891 h 867345"/>
                                                <a:gd name="connsiteX3" fmla="*/ 901275 w 1140665"/>
                                                <a:gd name="connsiteY3" fmla="*/ 822837 h 867345"/>
                                                <a:gd name="connsiteX4" fmla="*/ 874896 w 1140665"/>
                                                <a:gd name="connsiteY4" fmla="*/ 776896 h 867345"/>
                                                <a:gd name="connsiteX5" fmla="*/ 786777 w 1140665"/>
                                                <a:gd name="connsiteY5" fmla="*/ 745604 h 867345"/>
                                                <a:gd name="connsiteX6" fmla="*/ 715441 w 1140665"/>
                                                <a:gd name="connsiteY6" fmla="*/ 714911 h 867345"/>
                                                <a:gd name="connsiteX7" fmla="*/ 705107 w 1140665"/>
                                                <a:gd name="connsiteY7" fmla="*/ 695319 h 867345"/>
                                                <a:gd name="connsiteX8" fmla="*/ 687742 w 1140665"/>
                                                <a:gd name="connsiteY8" fmla="*/ 665009 h 867345"/>
                                                <a:gd name="connsiteX9" fmla="*/ 599745 w 1140665"/>
                                                <a:gd name="connsiteY9" fmla="*/ 642008 h 867345"/>
                                                <a:gd name="connsiteX10" fmla="*/ 61911 w 1140665"/>
                                                <a:gd name="connsiteY10" fmla="*/ 749765 h 867345"/>
                                                <a:gd name="connsiteX11" fmla="*/ 39555 w 1140665"/>
                                                <a:gd name="connsiteY11" fmla="*/ 755400 h 867345"/>
                                                <a:gd name="connsiteX12" fmla="*/ 2 w 1140665"/>
                                                <a:gd name="connsiteY12" fmla="*/ 722035 h 867345"/>
                                                <a:gd name="connsiteX13" fmla="*/ 8078 w 1140665"/>
                                                <a:gd name="connsiteY13" fmla="*/ 708646 h 867345"/>
                                                <a:gd name="connsiteX14" fmla="*/ 74471 w 1140665"/>
                                                <a:gd name="connsiteY14" fmla="*/ 651190 h 867345"/>
                                                <a:gd name="connsiteX15" fmla="*/ 85281 w 1140665"/>
                                                <a:gd name="connsiteY15" fmla="*/ 626515 h 867345"/>
                                                <a:gd name="connsiteX16" fmla="*/ 105810 w 1140665"/>
                                                <a:gd name="connsiteY16" fmla="*/ 600183 h 867345"/>
                                                <a:gd name="connsiteX17" fmla="*/ 94048 w 1140665"/>
                                                <a:gd name="connsiteY17" fmla="*/ 556622 h 867345"/>
                                                <a:gd name="connsiteX18" fmla="*/ 67777 w 1140665"/>
                                                <a:gd name="connsiteY18" fmla="*/ 510498 h 867345"/>
                                                <a:gd name="connsiteX19" fmla="*/ 75239 w 1140665"/>
                                                <a:gd name="connsiteY19" fmla="*/ 499796 h 867345"/>
                                                <a:gd name="connsiteX20" fmla="*/ 238656 w 1140665"/>
                                                <a:gd name="connsiteY20" fmla="*/ 459721 h 867345"/>
                                                <a:gd name="connsiteX21" fmla="*/ 254317 w 1140665"/>
                                                <a:gd name="connsiteY21" fmla="*/ 463344 h 867345"/>
                                                <a:gd name="connsiteX22" fmla="*/ 293072 w 1140665"/>
                                                <a:gd name="connsiteY22" fmla="*/ 462208 h 867345"/>
                                                <a:gd name="connsiteX23" fmla="*/ 317547 w 1140665"/>
                                                <a:gd name="connsiteY23" fmla="*/ 456020 h 867345"/>
                                                <a:gd name="connsiteX24" fmla="*/ 421865 w 1140665"/>
                                                <a:gd name="connsiteY24" fmla="*/ 392361 h 867345"/>
                                                <a:gd name="connsiteX25" fmla="*/ 431876 w 1140665"/>
                                                <a:gd name="connsiteY25" fmla="*/ 380707 h 867345"/>
                                                <a:gd name="connsiteX26" fmla="*/ 452803 w 1140665"/>
                                                <a:gd name="connsiteY26" fmla="*/ 345284 h 867345"/>
                                                <a:gd name="connsiteX27" fmla="*/ 451268 w 1140665"/>
                                                <a:gd name="connsiteY27" fmla="*/ 291267 h 867345"/>
                                                <a:gd name="connsiteX28" fmla="*/ 435177 w 1140665"/>
                                                <a:gd name="connsiteY28" fmla="*/ 271399 h 867345"/>
                                                <a:gd name="connsiteX29" fmla="*/ 418824 w 1140665"/>
                                                <a:gd name="connsiteY29" fmla="*/ 255737 h 867345"/>
                                                <a:gd name="connsiteX30" fmla="*/ 429434 w 1140665"/>
                                                <a:gd name="connsiteY30" fmla="*/ 231339 h 867345"/>
                                                <a:gd name="connsiteX31" fmla="*/ 474192 w 1140665"/>
                                                <a:gd name="connsiteY31" fmla="*/ 180747 h 867345"/>
                                                <a:gd name="connsiteX32" fmla="*/ 534198 w 1140665"/>
                                                <a:gd name="connsiteY32" fmla="*/ 85242 h 867345"/>
                                                <a:gd name="connsiteX33" fmla="*/ 634800 w 1140665"/>
                                                <a:gd name="connsiteY33" fmla="*/ 32868 h 867345"/>
                                                <a:gd name="connsiteX34" fmla="*/ 760506 w 1140665"/>
                                                <a:gd name="connsiteY34" fmla="*/ 2144 h 867345"/>
                                                <a:gd name="connsiteX35" fmla="*/ 789126 w 1140665"/>
                                                <a:gd name="connsiteY35" fmla="*/ 18727 h 867345"/>
                                                <a:gd name="connsiteX36" fmla="*/ 793134 w 1140665"/>
                                                <a:gd name="connsiteY36" fmla="*/ 41497 h 867345"/>
                                                <a:gd name="connsiteX37" fmla="*/ 809272 w 1140665"/>
                                                <a:gd name="connsiteY37" fmla="*/ 93257 h 867345"/>
                                                <a:gd name="connsiteX38" fmla="*/ 815797 w 1140665"/>
                                                <a:gd name="connsiteY38" fmla="*/ 161523 h 867345"/>
                                                <a:gd name="connsiteX39" fmla="*/ 821063 w 1140665"/>
                                                <a:gd name="connsiteY39" fmla="*/ 198911 h 867345"/>
                                                <a:gd name="connsiteX40" fmla="*/ 835957 w 1140665"/>
                                                <a:gd name="connsiteY40" fmla="*/ 248951 h 867345"/>
                                                <a:gd name="connsiteX41" fmla="*/ 839504 w 1140665"/>
                                                <a:gd name="connsiteY41" fmla="*/ 256751 h 867345"/>
                                                <a:gd name="connsiteX42" fmla="*/ 878504 w 1140665"/>
                                                <a:gd name="connsiteY42" fmla="*/ 341845 h 867345"/>
                                                <a:gd name="connsiteX43" fmla="*/ 898327 w 1140665"/>
                                                <a:gd name="connsiteY43" fmla="*/ 547594 h 867345"/>
                                                <a:gd name="connsiteX44" fmla="*/ 923447 w 1140665"/>
                                                <a:gd name="connsiteY44" fmla="*/ 700401 h 867345"/>
                                                <a:gd name="connsiteX45" fmla="*/ 932552 w 1140665"/>
                                                <a:gd name="connsiteY45" fmla="*/ 733305 h 867345"/>
                                                <a:gd name="connsiteX46" fmla="*/ 923554 w 1140665"/>
                                                <a:gd name="connsiteY46" fmla="*/ 749381 h 867345"/>
                                                <a:gd name="connsiteX47" fmla="*/ 913343 w 1140665"/>
                                                <a:gd name="connsiteY47" fmla="*/ 770002 h 867345"/>
                                                <a:gd name="connsiteX48" fmla="*/ 942332 w 1140665"/>
                                                <a:gd name="connsiteY48" fmla="*/ 793065 h 867345"/>
                                                <a:gd name="connsiteX49" fmla="*/ 1016295 w 1140665"/>
                                                <a:gd name="connsiteY49" fmla="*/ 777833 h 867345"/>
                                                <a:gd name="connsiteX50" fmla="*/ 1084453 w 1140665"/>
                                                <a:gd name="connsiteY50" fmla="*/ 752130 h 867345"/>
                                                <a:gd name="connsiteX51" fmla="*/ 1096721 w 1140665"/>
                                                <a:gd name="connsiteY51" fmla="*/ 742180 h 867345"/>
                                                <a:gd name="connsiteX52" fmla="*/ 1140635 w 1140665"/>
                                                <a:gd name="connsiteY52" fmla="*/ 738096 h 86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40665" h="867345">
                                                  <a:moveTo>
                                                    <a:pt x="1140666" y="738081"/>
                                                  </a:moveTo>
                                                  <a:cubicBezTo>
                                                    <a:pt x="1075194" y="782240"/>
                                                    <a:pt x="1020072" y="844655"/>
                                                    <a:pt x="935654" y="859165"/>
                                                  </a:cubicBezTo>
                                                  <a:cubicBezTo>
                                                    <a:pt x="924690" y="861054"/>
                                                    <a:pt x="914280" y="877345"/>
                                                    <a:pt x="902825" y="857891"/>
                                                  </a:cubicBezTo>
                                                  <a:cubicBezTo>
                                                    <a:pt x="895486" y="845439"/>
                                                    <a:pt x="897943" y="835228"/>
                                                    <a:pt x="901275" y="822837"/>
                                                  </a:cubicBezTo>
                                                  <a:cubicBezTo>
                                                    <a:pt x="909566" y="792036"/>
                                                    <a:pt x="905682" y="786861"/>
                                                    <a:pt x="874896" y="776896"/>
                                                  </a:cubicBezTo>
                                                  <a:cubicBezTo>
                                                    <a:pt x="845186" y="767269"/>
                                                    <a:pt x="813678" y="760529"/>
                                                    <a:pt x="786777" y="745604"/>
                                                  </a:cubicBezTo>
                                                  <a:cubicBezTo>
                                                    <a:pt x="763699" y="732798"/>
                                                    <a:pt x="735493" y="733766"/>
                                                    <a:pt x="715441" y="714911"/>
                                                  </a:cubicBezTo>
                                                  <a:cubicBezTo>
                                                    <a:pt x="709345" y="709184"/>
                                                    <a:pt x="704170" y="703963"/>
                                                    <a:pt x="705107" y="695319"/>
                                                  </a:cubicBezTo>
                                                  <a:cubicBezTo>
                                                    <a:pt x="706658" y="680870"/>
                                                    <a:pt x="699595" y="671105"/>
                                                    <a:pt x="687742" y="665009"/>
                                                  </a:cubicBezTo>
                                                  <a:cubicBezTo>
                                                    <a:pt x="660303" y="650883"/>
                                                    <a:pt x="637056" y="633978"/>
                                                    <a:pt x="599745" y="642008"/>
                                                  </a:cubicBezTo>
                                                  <a:cubicBezTo>
                                                    <a:pt x="421020" y="680502"/>
                                                    <a:pt x="241282" y="714250"/>
                                                    <a:pt x="61911" y="749765"/>
                                                  </a:cubicBezTo>
                                                  <a:cubicBezTo>
                                                    <a:pt x="54387" y="751255"/>
                                                    <a:pt x="47125" y="754279"/>
                                                    <a:pt x="39555" y="755400"/>
                                                  </a:cubicBezTo>
                                                  <a:cubicBezTo>
                                                    <a:pt x="9399" y="759914"/>
                                                    <a:pt x="524" y="752161"/>
                                                    <a:pt x="2" y="722035"/>
                                                  </a:cubicBezTo>
                                                  <a:cubicBezTo>
                                                    <a:pt x="-105" y="715602"/>
                                                    <a:pt x="3549" y="711072"/>
                                                    <a:pt x="8078" y="708646"/>
                                                  </a:cubicBezTo>
                                                  <a:cubicBezTo>
                                                    <a:pt x="34580" y="694505"/>
                                                    <a:pt x="47386" y="664825"/>
                                                    <a:pt x="74471" y="651190"/>
                                                  </a:cubicBezTo>
                                                  <a:cubicBezTo>
                                                    <a:pt x="83346" y="646722"/>
                                                    <a:pt x="81028" y="634684"/>
                                                    <a:pt x="85281" y="626515"/>
                                                  </a:cubicBezTo>
                                                  <a:cubicBezTo>
                                                    <a:pt x="90639" y="616243"/>
                                                    <a:pt x="93188" y="605894"/>
                                                    <a:pt x="105810" y="600183"/>
                                                  </a:cubicBezTo>
                                                  <a:cubicBezTo>
                                                    <a:pt x="117371" y="594947"/>
                                                    <a:pt x="111905" y="568261"/>
                                                    <a:pt x="94048" y="556622"/>
                                                  </a:cubicBezTo>
                                                  <a:cubicBezTo>
                                                    <a:pt x="76267" y="545030"/>
                                                    <a:pt x="77235" y="525361"/>
                                                    <a:pt x="67777" y="510498"/>
                                                  </a:cubicBezTo>
                                                  <a:cubicBezTo>
                                                    <a:pt x="62586" y="502360"/>
                                                    <a:pt x="71738" y="501776"/>
                                                    <a:pt x="75239" y="499796"/>
                                                  </a:cubicBezTo>
                                                  <a:cubicBezTo>
                                                    <a:pt x="125908" y="471114"/>
                                                    <a:pt x="180156" y="456496"/>
                                                    <a:pt x="238656" y="459721"/>
                                                  </a:cubicBezTo>
                                                  <a:cubicBezTo>
                                                    <a:pt x="243938" y="460012"/>
                                                    <a:pt x="249465" y="461256"/>
                                                    <a:pt x="254317" y="463344"/>
                                                  </a:cubicBezTo>
                                                  <a:cubicBezTo>
                                                    <a:pt x="267522" y="469041"/>
                                                    <a:pt x="279514" y="473340"/>
                                                    <a:pt x="293072" y="462208"/>
                                                  </a:cubicBezTo>
                                                  <a:cubicBezTo>
                                                    <a:pt x="298983" y="457356"/>
                                                    <a:pt x="309178" y="456527"/>
                                                    <a:pt x="317547" y="456020"/>
                                                  </a:cubicBezTo>
                                                  <a:cubicBezTo>
                                                    <a:pt x="363717" y="453210"/>
                                                    <a:pt x="396622" y="429196"/>
                                                    <a:pt x="421865" y="392361"/>
                                                  </a:cubicBezTo>
                                                  <a:cubicBezTo>
                                                    <a:pt x="424812" y="388062"/>
                                                    <a:pt x="425350" y="380753"/>
                                                    <a:pt x="431876" y="380707"/>
                                                  </a:cubicBezTo>
                                                  <a:cubicBezTo>
                                                    <a:pt x="459222" y="380477"/>
                                                    <a:pt x="458438" y="366642"/>
                                                    <a:pt x="452803" y="345284"/>
                                                  </a:cubicBezTo>
                                                  <a:cubicBezTo>
                                                    <a:pt x="448320" y="328256"/>
                                                    <a:pt x="443253" y="310230"/>
                                                    <a:pt x="451268" y="291267"/>
                                                  </a:cubicBezTo>
                                                  <a:cubicBezTo>
                                                    <a:pt x="455936" y="280258"/>
                                                    <a:pt x="446370" y="273932"/>
                                                    <a:pt x="435177" y="271399"/>
                                                  </a:cubicBezTo>
                                                  <a:cubicBezTo>
                                                    <a:pt x="427116" y="269572"/>
                                                    <a:pt x="418855" y="267038"/>
                                                    <a:pt x="418824" y="255737"/>
                                                  </a:cubicBezTo>
                                                  <a:cubicBezTo>
                                                    <a:pt x="418794" y="245834"/>
                                                    <a:pt x="420083" y="236713"/>
                                                    <a:pt x="429434" y="231339"/>
                                                  </a:cubicBezTo>
                                                  <a:cubicBezTo>
                                                    <a:pt x="450101" y="219486"/>
                                                    <a:pt x="464642" y="202181"/>
                                                    <a:pt x="474192" y="180747"/>
                                                  </a:cubicBezTo>
                                                  <a:cubicBezTo>
                                                    <a:pt x="489670" y="146030"/>
                                                    <a:pt x="511242" y="114615"/>
                                                    <a:pt x="534198" y="85242"/>
                                                  </a:cubicBezTo>
                                                  <a:cubicBezTo>
                                                    <a:pt x="558549" y="54073"/>
                                                    <a:pt x="593358" y="35939"/>
                                                    <a:pt x="634800" y="32868"/>
                                                  </a:cubicBezTo>
                                                  <a:cubicBezTo>
                                                    <a:pt x="678237" y="29644"/>
                                                    <a:pt x="719280" y="14812"/>
                                                    <a:pt x="760506" y="2144"/>
                                                  </a:cubicBezTo>
                                                  <a:cubicBezTo>
                                                    <a:pt x="779300" y="-3629"/>
                                                    <a:pt x="785871" y="2374"/>
                                                    <a:pt x="789126" y="18727"/>
                                                  </a:cubicBezTo>
                                                  <a:cubicBezTo>
                                                    <a:pt x="790647" y="26312"/>
                                                    <a:pt x="793702" y="34051"/>
                                                    <a:pt x="793134" y="41497"/>
                                                  </a:cubicBezTo>
                                                  <a:cubicBezTo>
                                                    <a:pt x="791614" y="61197"/>
                                                    <a:pt x="797587" y="77242"/>
                                                    <a:pt x="809272" y="93257"/>
                                                  </a:cubicBezTo>
                                                  <a:cubicBezTo>
                                                    <a:pt x="824273" y="113817"/>
                                                    <a:pt x="819160" y="138890"/>
                                                    <a:pt x="815797" y="161523"/>
                                                  </a:cubicBezTo>
                                                  <a:cubicBezTo>
                                                    <a:pt x="813693" y="175680"/>
                                                    <a:pt x="814845" y="186474"/>
                                                    <a:pt x="821063" y="198911"/>
                                                  </a:cubicBezTo>
                                                  <a:cubicBezTo>
                                                    <a:pt x="828818" y="214449"/>
                                                    <a:pt x="840855" y="229251"/>
                                                    <a:pt x="835957" y="248951"/>
                                                  </a:cubicBezTo>
                                                  <a:cubicBezTo>
                                                    <a:pt x="835405" y="251193"/>
                                                    <a:pt x="837447" y="255676"/>
                                                    <a:pt x="839504" y="256751"/>
                                                  </a:cubicBezTo>
                                                  <a:cubicBezTo>
                                                    <a:pt x="874604" y="275069"/>
                                                    <a:pt x="869844" y="311658"/>
                                                    <a:pt x="878504" y="341845"/>
                                                  </a:cubicBezTo>
                                                  <a:cubicBezTo>
                                                    <a:pt x="897835" y="409189"/>
                                                    <a:pt x="896576" y="478223"/>
                                                    <a:pt x="898327" y="547594"/>
                                                  </a:cubicBezTo>
                                                  <a:cubicBezTo>
                                                    <a:pt x="899617" y="598739"/>
                                                    <a:pt x="913558" y="649670"/>
                                                    <a:pt x="923447" y="700401"/>
                                                  </a:cubicBezTo>
                                                  <a:cubicBezTo>
                                                    <a:pt x="925535" y="711118"/>
                                                    <a:pt x="922710" y="723233"/>
                                                    <a:pt x="932552" y="733305"/>
                                                  </a:cubicBezTo>
                                                  <a:cubicBezTo>
                                                    <a:pt x="938524" y="739416"/>
                                                    <a:pt x="926886" y="743915"/>
                                                    <a:pt x="923554" y="749381"/>
                                                  </a:cubicBezTo>
                                                  <a:cubicBezTo>
                                                    <a:pt x="919516" y="756015"/>
                                                    <a:pt x="906618" y="759070"/>
                                                    <a:pt x="913343" y="770002"/>
                                                  </a:cubicBezTo>
                                                  <a:cubicBezTo>
                                                    <a:pt x="920053" y="780919"/>
                                                    <a:pt x="925873" y="795260"/>
                                                    <a:pt x="942332" y="793065"/>
                                                  </a:cubicBezTo>
                                                  <a:cubicBezTo>
                                                    <a:pt x="966946" y="789779"/>
                                                    <a:pt x="991881" y="800727"/>
                                                    <a:pt x="1016295" y="777833"/>
                                                  </a:cubicBezTo>
                                                  <a:cubicBezTo>
                                                    <a:pt x="1032003" y="763108"/>
                                                    <a:pt x="1063786" y="768375"/>
                                                    <a:pt x="1084453" y="752130"/>
                                                  </a:cubicBezTo>
                                                  <a:cubicBezTo>
                                                    <a:pt x="1088522" y="748936"/>
                                                    <a:pt x="1092990" y="745804"/>
                                                    <a:pt x="1096721" y="742180"/>
                                                  </a:cubicBezTo>
                                                  <a:cubicBezTo>
                                                    <a:pt x="1109389" y="729897"/>
                                                    <a:pt x="1120551" y="710873"/>
                                                    <a:pt x="1140635" y="738096"/>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21" name="Freeform: Shape 920">
                                              <a:extLst>
                                                <a:ext uri="{FF2B5EF4-FFF2-40B4-BE49-F238E27FC236}">
                                                  <a16:creationId xmlns:a16="http://schemas.microsoft.com/office/drawing/2014/main" id="{87BD4B47-A4F2-F8DC-8B8D-6B648678655E}"/>
                                                </a:ext>
                                              </a:extLst>
                                            </p:cNvPr>
                                            <p:cNvSpPr/>
                                            <p:nvPr/>
                                          </p:nvSpPr>
                                          <p:spPr>
                                            <a:xfrm>
                                              <a:off x="5373194" y="2201616"/>
                                              <a:ext cx="383332" cy="248317"/>
                                            </a:xfrm>
                                            <a:custGeom>
                                              <a:avLst/>
                                              <a:gdLst>
                                                <a:gd name="connsiteX0" fmla="*/ 846873 w 891195"/>
                                                <a:gd name="connsiteY0" fmla="*/ 93161 h 577303"/>
                                                <a:gd name="connsiteX1" fmla="*/ 809592 w 891195"/>
                                                <a:gd name="connsiteY1" fmla="*/ 177241 h 577303"/>
                                                <a:gd name="connsiteX2" fmla="*/ 807597 w 891195"/>
                                                <a:gd name="connsiteY2" fmla="*/ 187805 h 577303"/>
                                                <a:gd name="connsiteX3" fmla="*/ 809730 w 891195"/>
                                                <a:gd name="connsiteY3" fmla="*/ 239043 h 577303"/>
                                                <a:gd name="connsiteX4" fmla="*/ 826359 w 891195"/>
                                                <a:gd name="connsiteY4" fmla="*/ 274803 h 577303"/>
                                                <a:gd name="connsiteX5" fmla="*/ 889174 w 891195"/>
                                                <a:gd name="connsiteY5" fmla="*/ 326286 h 577303"/>
                                                <a:gd name="connsiteX6" fmla="*/ 888698 w 891195"/>
                                                <a:gd name="connsiteY6" fmla="*/ 337096 h 577303"/>
                                                <a:gd name="connsiteX7" fmla="*/ 842543 w 891195"/>
                                                <a:gd name="connsiteY7" fmla="*/ 398652 h 577303"/>
                                                <a:gd name="connsiteX8" fmla="*/ 746808 w 891195"/>
                                                <a:gd name="connsiteY8" fmla="*/ 448722 h 577303"/>
                                                <a:gd name="connsiteX9" fmla="*/ 577296 w 891195"/>
                                                <a:gd name="connsiteY9" fmla="*/ 483884 h 577303"/>
                                                <a:gd name="connsiteX10" fmla="*/ 89210 w 891195"/>
                                                <a:gd name="connsiteY10" fmla="*/ 576364 h 577303"/>
                                                <a:gd name="connsiteX11" fmla="*/ 65042 w 891195"/>
                                                <a:gd name="connsiteY11" fmla="*/ 559643 h 577303"/>
                                                <a:gd name="connsiteX12" fmla="*/ 2842 w 891195"/>
                                                <a:gd name="connsiteY12" fmla="*/ 185149 h 577303"/>
                                                <a:gd name="connsiteX13" fmla="*/ 30771 w 891195"/>
                                                <a:gd name="connsiteY13" fmla="*/ 116515 h 577303"/>
                                                <a:gd name="connsiteX14" fmla="*/ 62862 w 891195"/>
                                                <a:gd name="connsiteY14" fmla="*/ 90013 h 577303"/>
                                                <a:gd name="connsiteX15" fmla="*/ 87813 w 891195"/>
                                                <a:gd name="connsiteY15" fmla="*/ 98719 h 577303"/>
                                                <a:gd name="connsiteX16" fmla="*/ 116909 w 891195"/>
                                                <a:gd name="connsiteY16" fmla="*/ 119186 h 577303"/>
                                                <a:gd name="connsiteX17" fmla="*/ 517782 w 891195"/>
                                                <a:gd name="connsiteY17" fmla="*/ 40403 h 577303"/>
                                                <a:gd name="connsiteX18" fmla="*/ 715470 w 891195"/>
                                                <a:gd name="connsiteY18" fmla="*/ 1142 h 577303"/>
                                                <a:gd name="connsiteX19" fmla="*/ 742939 w 891195"/>
                                                <a:gd name="connsiteY19" fmla="*/ 8527 h 577303"/>
                                                <a:gd name="connsiteX20" fmla="*/ 764558 w 891195"/>
                                                <a:gd name="connsiteY20" fmla="*/ 20396 h 577303"/>
                                                <a:gd name="connsiteX21" fmla="*/ 785179 w 891195"/>
                                                <a:gd name="connsiteY21" fmla="*/ 42752 h 577303"/>
                                                <a:gd name="connsiteX22" fmla="*/ 846843 w 891195"/>
                                                <a:gd name="connsiteY22" fmla="*/ 93222 h 577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91195" h="577303">
                                                  <a:moveTo>
                                                    <a:pt x="846873" y="93161"/>
                                                  </a:moveTo>
                                                  <a:cubicBezTo>
                                                    <a:pt x="835449" y="123102"/>
                                                    <a:pt x="827096" y="152198"/>
                                                    <a:pt x="809592" y="177241"/>
                                                  </a:cubicBezTo>
                                                  <a:cubicBezTo>
                                                    <a:pt x="807642" y="180036"/>
                                                    <a:pt x="806184" y="186592"/>
                                                    <a:pt x="807597" y="187805"/>
                                                  </a:cubicBezTo>
                                                  <a:cubicBezTo>
                                                    <a:pt x="827143" y="204603"/>
                                                    <a:pt x="812187" y="221431"/>
                                                    <a:pt x="809730" y="239043"/>
                                                  </a:cubicBezTo>
                                                  <a:cubicBezTo>
                                                    <a:pt x="807919" y="252063"/>
                                                    <a:pt x="814767" y="262581"/>
                                                    <a:pt x="826359" y="274803"/>
                                                  </a:cubicBezTo>
                                                  <a:cubicBezTo>
                                                    <a:pt x="845630" y="295102"/>
                                                    <a:pt x="867034" y="310579"/>
                                                    <a:pt x="889174" y="326286"/>
                                                  </a:cubicBezTo>
                                                  <a:cubicBezTo>
                                                    <a:pt x="892890" y="328927"/>
                                                    <a:pt x="890725" y="334010"/>
                                                    <a:pt x="888698" y="337096"/>
                                                  </a:cubicBezTo>
                                                  <a:cubicBezTo>
                                                    <a:pt x="874541" y="358623"/>
                                                    <a:pt x="858911" y="381209"/>
                                                    <a:pt x="842543" y="398652"/>
                                                  </a:cubicBezTo>
                                                  <a:cubicBezTo>
                                                    <a:pt x="818744" y="424033"/>
                                                    <a:pt x="779959" y="437237"/>
                                                    <a:pt x="746808" y="448722"/>
                                                  </a:cubicBezTo>
                                                  <a:cubicBezTo>
                                                    <a:pt x="692730" y="467455"/>
                                                    <a:pt x="634092" y="473105"/>
                                                    <a:pt x="577296" y="483884"/>
                                                  </a:cubicBezTo>
                                                  <a:cubicBezTo>
                                                    <a:pt x="414616" y="514762"/>
                                                    <a:pt x="252673" y="549555"/>
                                                    <a:pt x="89210" y="576364"/>
                                                  </a:cubicBezTo>
                                                  <a:cubicBezTo>
                                                    <a:pt x="73472" y="578943"/>
                                                    <a:pt x="67775" y="577085"/>
                                                    <a:pt x="65042" y="559643"/>
                                                  </a:cubicBezTo>
                                                  <a:cubicBezTo>
                                                    <a:pt x="45496" y="434612"/>
                                                    <a:pt x="26534" y="309412"/>
                                                    <a:pt x="2842" y="185149"/>
                                                  </a:cubicBezTo>
                                                  <a:cubicBezTo>
                                                    <a:pt x="-3577" y="151477"/>
                                                    <a:pt x="-1044" y="131378"/>
                                                    <a:pt x="30771" y="116515"/>
                                                  </a:cubicBezTo>
                                                  <a:cubicBezTo>
                                                    <a:pt x="42947" y="110818"/>
                                                    <a:pt x="52375" y="99179"/>
                                                    <a:pt x="62862" y="90013"/>
                                                  </a:cubicBezTo>
                                                  <a:cubicBezTo>
                                                    <a:pt x="79690" y="75288"/>
                                                    <a:pt x="85909" y="76255"/>
                                                    <a:pt x="87813" y="98719"/>
                                                  </a:cubicBezTo>
                                                  <a:cubicBezTo>
                                                    <a:pt x="89655" y="120537"/>
                                                    <a:pt x="96319" y="123378"/>
                                                    <a:pt x="116909" y="119186"/>
                                                  </a:cubicBezTo>
                                                  <a:cubicBezTo>
                                                    <a:pt x="250355" y="92070"/>
                                                    <a:pt x="384138" y="66567"/>
                                                    <a:pt x="517782" y="40403"/>
                                                  </a:cubicBezTo>
                                                  <a:cubicBezTo>
                                                    <a:pt x="583714" y="27490"/>
                                                    <a:pt x="649599" y="14377"/>
                                                    <a:pt x="715470" y="1142"/>
                                                  </a:cubicBezTo>
                                                  <a:cubicBezTo>
                                                    <a:pt x="726095" y="-993"/>
                                                    <a:pt x="735431" y="-947"/>
                                                    <a:pt x="742939" y="8527"/>
                                                  </a:cubicBezTo>
                                                  <a:cubicBezTo>
                                                    <a:pt x="748344" y="15344"/>
                                                    <a:pt x="755131" y="18845"/>
                                                    <a:pt x="764558" y="20396"/>
                                                  </a:cubicBezTo>
                                                  <a:cubicBezTo>
                                                    <a:pt x="775367" y="22177"/>
                                                    <a:pt x="783183" y="29977"/>
                                                    <a:pt x="785179" y="42752"/>
                                                  </a:cubicBezTo>
                                                  <a:cubicBezTo>
                                                    <a:pt x="789847" y="72493"/>
                                                    <a:pt x="815258" y="93207"/>
                                                    <a:pt x="846843" y="93222"/>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22" name="Freeform: Shape 921">
                                              <a:extLst>
                                                <a:ext uri="{FF2B5EF4-FFF2-40B4-BE49-F238E27FC236}">
                                                  <a16:creationId xmlns:a16="http://schemas.microsoft.com/office/drawing/2014/main" id="{A78000F2-E9AB-4D69-6F19-4BE1FDB4165E}"/>
                                                </a:ext>
                                              </a:extLst>
                                            </p:cNvPr>
                                            <p:cNvSpPr/>
                                            <p:nvPr/>
                                          </p:nvSpPr>
                                          <p:spPr>
                                            <a:xfrm>
                                              <a:off x="5257690" y="2458761"/>
                                              <a:ext cx="491661" cy="287352"/>
                                            </a:xfrm>
                                            <a:custGeom>
                                              <a:avLst/>
                                              <a:gdLst>
                                                <a:gd name="connsiteX0" fmla="*/ 0 w 1143046"/>
                                                <a:gd name="connsiteY0" fmla="*/ 668056 h 668056"/>
                                                <a:gd name="connsiteX1" fmla="*/ 30924 w 1143046"/>
                                                <a:gd name="connsiteY1" fmla="*/ 630991 h 668056"/>
                                                <a:gd name="connsiteX2" fmla="*/ 43745 w 1143046"/>
                                                <a:gd name="connsiteY2" fmla="*/ 621901 h 668056"/>
                                                <a:gd name="connsiteX3" fmla="*/ 63582 w 1143046"/>
                                                <a:gd name="connsiteY3" fmla="*/ 600574 h 668056"/>
                                                <a:gd name="connsiteX4" fmla="*/ 93954 w 1143046"/>
                                                <a:gd name="connsiteY4" fmla="*/ 554311 h 668056"/>
                                                <a:gd name="connsiteX5" fmla="*/ 160377 w 1143046"/>
                                                <a:gd name="connsiteY5" fmla="*/ 492463 h 668056"/>
                                                <a:gd name="connsiteX6" fmla="*/ 181535 w 1143046"/>
                                                <a:gd name="connsiteY6" fmla="*/ 492080 h 668056"/>
                                                <a:gd name="connsiteX7" fmla="*/ 217295 w 1143046"/>
                                                <a:gd name="connsiteY7" fmla="*/ 521192 h 668056"/>
                                                <a:gd name="connsiteX8" fmla="*/ 267258 w 1143046"/>
                                                <a:gd name="connsiteY8" fmla="*/ 509476 h 668056"/>
                                                <a:gd name="connsiteX9" fmla="*/ 293545 w 1143046"/>
                                                <a:gd name="connsiteY9" fmla="*/ 503227 h 668056"/>
                                                <a:gd name="connsiteX10" fmla="*/ 350480 w 1143046"/>
                                                <a:gd name="connsiteY10" fmla="*/ 486552 h 668056"/>
                                                <a:gd name="connsiteX11" fmla="*/ 386132 w 1143046"/>
                                                <a:gd name="connsiteY11" fmla="*/ 459974 h 668056"/>
                                                <a:gd name="connsiteX12" fmla="*/ 412158 w 1143046"/>
                                                <a:gd name="connsiteY12" fmla="*/ 453141 h 668056"/>
                                                <a:gd name="connsiteX13" fmla="*/ 442867 w 1143046"/>
                                                <a:gd name="connsiteY13" fmla="*/ 415646 h 668056"/>
                                                <a:gd name="connsiteX14" fmla="*/ 466175 w 1143046"/>
                                                <a:gd name="connsiteY14" fmla="*/ 334958 h 668056"/>
                                                <a:gd name="connsiteX15" fmla="*/ 476370 w 1143046"/>
                                                <a:gd name="connsiteY15" fmla="*/ 309301 h 668056"/>
                                                <a:gd name="connsiteX16" fmla="*/ 492370 w 1143046"/>
                                                <a:gd name="connsiteY16" fmla="*/ 263345 h 668056"/>
                                                <a:gd name="connsiteX17" fmla="*/ 505482 w 1143046"/>
                                                <a:gd name="connsiteY17" fmla="*/ 224038 h 668056"/>
                                                <a:gd name="connsiteX18" fmla="*/ 520407 w 1143046"/>
                                                <a:gd name="connsiteY18" fmla="*/ 214641 h 668056"/>
                                                <a:gd name="connsiteX19" fmla="*/ 582577 w 1143046"/>
                                                <a:gd name="connsiteY19" fmla="*/ 187279 h 668056"/>
                                                <a:gd name="connsiteX20" fmla="*/ 595444 w 1143046"/>
                                                <a:gd name="connsiteY20" fmla="*/ 134982 h 668056"/>
                                                <a:gd name="connsiteX21" fmla="*/ 629116 w 1143046"/>
                                                <a:gd name="connsiteY21" fmla="*/ 125217 h 668056"/>
                                                <a:gd name="connsiteX22" fmla="*/ 656585 w 1143046"/>
                                                <a:gd name="connsiteY22" fmla="*/ 78801 h 668056"/>
                                                <a:gd name="connsiteX23" fmla="*/ 674197 w 1143046"/>
                                                <a:gd name="connsiteY23" fmla="*/ 13529 h 668056"/>
                                                <a:gd name="connsiteX24" fmla="*/ 689259 w 1143046"/>
                                                <a:gd name="connsiteY24" fmla="*/ 4332 h 668056"/>
                                                <a:gd name="connsiteX25" fmla="*/ 744304 w 1143046"/>
                                                <a:gd name="connsiteY25" fmla="*/ 35670 h 668056"/>
                                                <a:gd name="connsiteX26" fmla="*/ 766799 w 1143046"/>
                                                <a:gd name="connsiteY26" fmla="*/ 27164 h 668056"/>
                                                <a:gd name="connsiteX27" fmla="*/ 782000 w 1143046"/>
                                                <a:gd name="connsiteY27" fmla="*/ 17 h 668056"/>
                                                <a:gd name="connsiteX28" fmla="*/ 807488 w 1143046"/>
                                                <a:gd name="connsiteY28" fmla="*/ 27839 h 668056"/>
                                                <a:gd name="connsiteX29" fmla="*/ 826834 w 1143046"/>
                                                <a:gd name="connsiteY29" fmla="*/ 42273 h 668056"/>
                                                <a:gd name="connsiteX30" fmla="*/ 875324 w 1143046"/>
                                                <a:gd name="connsiteY30" fmla="*/ 70340 h 668056"/>
                                                <a:gd name="connsiteX31" fmla="*/ 869796 w 1143046"/>
                                                <a:gd name="connsiteY31" fmla="*/ 112657 h 668056"/>
                                                <a:gd name="connsiteX32" fmla="*/ 855562 w 1143046"/>
                                                <a:gd name="connsiteY32" fmla="*/ 157323 h 668056"/>
                                                <a:gd name="connsiteX33" fmla="*/ 886578 w 1143046"/>
                                                <a:gd name="connsiteY33" fmla="*/ 176102 h 668056"/>
                                                <a:gd name="connsiteX34" fmla="*/ 913756 w 1143046"/>
                                                <a:gd name="connsiteY34" fmla="*/ 185621 h 668056"/>
                                                <a:gd name="connsiteX35" fmla="*/ 940979 w 1143046"/>
                                                <a:gd name="connsiteY35" fmla="*/ 196922 h 668056"/>
                                                <a:gd name="connsiteX36" fmla="*/ 994612 w 1143046"/>
                                                <a:gd name="connsiteY36" fmla="*/ 217420 h 668056"/>
                                                <a:gd name="connsiteX37" fmla="*/ 1023985 w 1143046"/>
                                                <a:gd name="connsiteY37" fmla="*/ 229673 h 668056"/>
                                                <a:gd name="connsiteX38" fmla="*/ 1038449 w 1143046"/>
                                                <a:gd name="connsiteY38" fmla="*/ 255929 h 668056"/>
                                                <a:gd name="connsiteX39" fmla="*/ 1052053 w 1143046"/>
                                                <a:gd name="connsiteY39" fmla="*/ 320080 h 668056"/>
                                                <a:gd name="connsiteX40" fmla="*/ 1052821 w 1143046"/>
                                                <a:gd name="connsiteY40" fmla="*/ 340685 h 668056"/>
                                                <a:gd name="connsiteX41" fmla="*/ 1058486 w 1143046"/>
                                                <a:gd name="connsiteY41" fmla="*/ 392169 h 668056"/>
                                                <a:gd name="connsiteX42" fmla="*/ 1059223 w 1143046"/>
                                                <a:gd name="connsiteY42" fmla="*/ 405496 h 668056"/>
                                                <a:gd name="connsiteX43" fmla="*/ 1048214 w 1143046"/>
                                                <a:gd name="connsiteY43" fmla="*/ 404928 h 668056"/>
                                                <a:gd name="connsiteX44" fmla="*/ 1030035 w 1143046"/>
                                                <a:gd name="connsiteY44" fmla="*/ 395240 h 668056"/>
                                                <a:gd name="connsiteX45" fmla="*/ 1011978 w 1143046"/>
                                                <a:gd name="connsiteY45" fmla="*/ 396959 h 668056"/>
                                                <a:gd name="connsiteX46" fmla="*/ 1017367 w 1143046"/>
                                                <a:gd name="connsiteY46" fmla="*/ 417411 h 668056"/>
                                                <a:gd name="connsiteX47" fmla="*/ 1097901 w 1143046"/>
                                                <a:gd name="connsiteY47" fmla="*/ 425165 h 668056"/>
                                                <a:gd name="connsiteX48" fmla="*/ 1131558 w 1143046"/>
                                                <a:gd name="connsiteY48" fmla="*/ 440903 h 668056"/>
                                                <a:gd name="connsiteX49" fmla="*/ 1109447 w 1143046"/>
                                                <a:gd name="connsiteY49" fmla="*/ 486675 h 668056"/>
                                                <a:gd name="connsiteX50" fmla="*/ 476585 w 1143046"/>
                                                <a:gd name="connsiteY50" fmla="*/ 607883 h 668056"/>
                                                <a:gd name="connsiteX51" fmla="*/ 192759 w 1143046"/>
                                                <a:gd name="connsiteY51" fmla="*/ 642967 h 668056"/>
                                                <a:gd name="connsiteX52" fmla="*/ 37111 w 1143046"/>
                                                <a:gd name="connsiteY52" fmla="*/ 663880 h 668056"/>
                                                <a:gd name="connsiteX53" fmla="*/ 46 w 1143046"/>
                                                <a:gd name="connsiteY53" fmla="*/ 668010 h 668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143046" h="668056">
                                                  <a:moveTo>
                                                    <a:pt x="0" y="668056"/>
                                                  </a:moveTo>
                                                  <a:cubicBezTo>
                                                    <a:pt x="12637" y="656157"/>
                                                    <a:pt x="28421" y="650184"/>
                                                    <a:pt x="30924" y="630991"/>
                                                  </a:cubicBezTo>
                                                  <a:cubicBezTo>
                                                    <a:pt x="31707" y="625003"/>
                                                    <a:pt x="38724" y="623820"/>
                                                    <a:pt x="43745" y="621901"/>
                                                  </a:cubicBezTo>
                                                  <a:cubicBezTo>
                                                    <a:pt x="54262" y="617878"/>
                                                    <a:pt x="57502" y="608589"/>
                                                    <a:pt x="63582" y="600574"/>
                                                  </a:cubicBezTo>
                                                  <a:cubicBezTo>
                                                    <a:pt x="74883" y="585680"/>
                                                    <a:pt x="77494" y="564768"/>
                                                    <a:pt x="93954" y="554311"/>
                                                  </a:cubicBezTo>
                                                  <a:cubicBezTo>
                                                    <a:pt x="120010" y="537744"/>
                                                    <a:pt x="142796" y="517814"/>
                                                    <a:pt x="160377" y="492463"/>
                                                  </a:cubicBezTo>
                                                  <a:cubicBezTo>
                                                    <a:pt x="168130" y="481286"/>
                                                    <a:pt x="173873" y="482253"/>
                                                    <a:pt x="181535" y="492080"/>
                                                  </a:cubicBezTo>
                                                  <a:cubicBezTo>
                                                    <a:pt x="191162" y="504409"/>
                                                    <a:pt x="201680" y="515219"/>
                                                    <a:pt x="217295" y="521192"/>
                                                  </a:cubicBezTo>
                                                  <a:cubicBezTo>
                                                    <a:pt x="237471" y="528915"/>
                                                    <a:pt x="254238" y="527149"/>
                                                    <a:pt x="267258" y="509476"/>
                                                  </a:cubicBezTo>
                                                  <a:cubicBezTo>
                                                    <a:pt x="274782" y="499266"/>
                                                    <a:pt x="280080" y="495842"/>
                                                    <a:pt x="293545" y="503227"/>
                                                  </a:cubicBezTo>
                                                  <a:cubicBezTo>
                                                    <a:pt x="315840" y="515449"/>
                                                    <a:pt x="332653" y="495365"/>
                                                    <a:pt x="350480" y="486552"/>
                                                  </a:cubicBezTo>
                                                  <a:cubicBezTo>
                                                    <a:pt x="363546" y="480103"/>
                                                    <a:pt x="373864" y="468311"/>
                                                    <a:pt x="386132" y="459974"/>
                                                  </a:cubicBezTo>
                                                  <a:cubicBezTo>
                                                    <a:pt x="393472" y="454984"/>
                                                    <a:pt x="398554" y="444788"/>
                                                    <a:pt x="412158" y="453141"/>
                                                  </a:cubicBezTo>
                                                  <a:cubicBezTo>
                                                    <a:pt x="420326" y="458162"/>
                                                    <a:pt x="445109" y="428620"/>
                                                    <a:pt x="442867" y="415646"/>
                                                  </a:cubicBezTo>
                                                  <a:cubicBezTo>
                                                    <a:pt x="437478" y="384614"/>
                                                    <a:pt x="447658" y="358711"/>
                                                    <a:pt x="466175" y="334958"/>
                                                  </a:cubicBezTo>
                                                  <a:cubicBezTo>
                                                    <a:pt x="472117" y="327327"/>
                                                    <a:pt x="475280" y="319066"/>
                                                    <a:pt x="476370" y="309301"/>
                                                  </a:cubicBezTo>
                                                  <a:cubicBezTo>
                                                    <a:pt x="478198" y="292933"/>
                                                    <a:pt x="482405" y="277103"/>
                                                    <a:pt x="492370" y="263345"/>
                                                  </a:cubicBezTo>
                                                  <a:cubicBezTo>
                                                    <a:pt x="500815" y="251676"/>
                                                    <a:pt x="505360" y="238763"/>
                                                    <a:pt x="505482" y="224038"/>
                                                  </a:cubicBezTo>
                                                  <a:cubicBezTo>
                                                    <a:pt x="505559" y="214718"/>
                                                    <a:pt x="506311" y="207087"/>
                                                    <a:pt x="520407" y="214641"/>
                                                  </a:cubicBezTo>
                                                  <a:cubicBezTo>
                                                    <a:pt x="557042" y="234295"/>
                                                    <a:pt x="572351" y="226940"/>
                                                    <a:pt x="582577" y="187279"/>
                                                  </a:cubicBezTo>
                                                  <a:cubicBezTo>
                                                    <a:pt x="586830" y="170758"/>
                                                    <a:pt x="590745" y="154145"/>
                                                    <a:pt x="595444" y="134982"/>
                                                  </a:cubicBezTo>
                                                  <a:cubicBezTo>
                                                    <a:pt x="613362" y="150383"/>
                                                    <a:pt x="621438" y="140464"/>
                                                    <a:pt x="629116" y="125217"/>
                                                  </a:cubicBezTo>
                                                  <a:cubicBezTo>
                                                    <a:pt x="637192" y="109187"/>
                                                    <a:pt x="646543" y="93679"/>
                                                    <a:pt x="656585" y="78801"/>
                                                  </a:cubicBezTo>
                                                  <a:cubicBezTo>
                                                    <a:pt x="670036" y="58871"/>
                                                    <a:pt x="679862" y="38710"/>
                                                    <a:pt x="674197" y="13529"/>
                                                  </a:cubicBezTo>
                                                  <a:cubicBezTo>
                                                    <a:pt x="670803" y="-1549"/>
                                                    <a:pt x="677759" y="-2393"/>
                                                    <a:pt x="689259" y="4332"/>
                                                  </a:cubicBezTo>
                                                  <a:cubicBezTo>
                                                    <a:pt x="707484" y="15003"/>
                                                    <a:pt x="726340" y="24615"/>
                                                    <a:pt x="744304" y="35670"/>
                                                  </a:cubicBezTo>
                                                  <a:cubicBezTo>
                                                    <a:pt x="756526" y="43194"/>
                                                    <a:pt x="763113" y="43086"/>
                                                    <a:pt x="766799" y="27164"/>
                                                  </a:cubicBezTo>
                                                  <a:cubicBezTo>
                                                    <a:pt x="769117" y="17107"/>
                                                    <a:pt x="764772" y="585"/>
                                                    <a:pt x="782000" y="17"/>
                                                  </a:cubicBezTo>
                                                  <a:cubicBezTo>
                                                    <a:pt x="799519" y="-551"/>
                                                    <a:pt x="805968" y="13007"/>
                                                    <a:pt x="807488" y="27839"/>
                                                  </a:cubicBezTo>
                                                  <a:cubicBezTo>
                                                    <a:pt x="808824" y="41013"/>
                                                    <a:pt x="816900" y="41397"/>
                                                    <a:pt x="826834" y="42273"/>
                                                  </a:cubicBezTo>
                                                  <a:cubicBezTo>
                                                    <a:pt x="847164" y="44054"/>
                                                    <a:pt x="865052" y="51009"/>
                                                    <a:pt x="875324" y="70340"/>
                                                  </a:cubicBezTo>
                                                  <a:cubicBezTo>
                                                    <a:pt x="883462" y="85664"/>
                                                    <a:pt x="883508" y="101387"/>
                                                    <a:pt x="869796" y="112657"/>
                                                  </a:cubicBezTo>
                                                  <a:cubicBezTo>
                                                    <a:pt x="854642" y="125109"/>
                                                    <a:pt x="854488" y="141462"/>
                                                    <a:pt x="855562" y="157323"/>
                                                  </a:cubicBezTo>
                                                  <a:cubicBezTo>
                                                    <a:pt x="856898" y="177330"/>
                                                    <a:pt x="867954" y="183548"/>
                                                    <a:pt x="886578" y="176102"/>
                                                  </a:cubicBezTo>
                                                  <a:cubicBezTo>
                                                    <a:pt x="899445" y="170958"/>
                                                    <a:pt x="908904" y="169929"/>
                                                    <a:pt x="913756" y="185621"/>
                                                  </a:cubicBezTo>
                                                  <a:cubicBezTo>
                                                    <a:pt x="918209" y="200054"/>
                                                    <a:pt x="930646" y="197076"/>
                                                    <a:pt x="940979" y="196922"/>
                                                  </a:cubicBezTo>
                                                  <a:cubicBezTo>
                                                    <a:pt x="961677" y="196630"/>
                                                    <a:pt x="980731" y="196676"/>
                                                    <a:pt x="994612" y="217420"/>
                                                  </a:cubicBezTo>
                                                  <a:cubicBezTo>
                                                    <a:pt x="999556" y="224821"/>
                                                    <a:pt x="1013621" y="226940"/>
                                                    <a:pt x="1023985" y="229673"/>
                                                  </a:cubicBezTo>
                                                  <a:cubicBezTo>
                                                    <a:pt x="1038786" y="233588"/>
                                                    <a:pt x="1042856" y="243139"/>
                                                    <a:pt x="1038449" y="255929"/>
                                                  </a:cubicBezTo>
                                                  <a:cubicBezTo>
                                                    <a:pt x="1029988" y="280419"/>
                                                    <a:pt x="1034088" y="301608"/>
                                                    <a:pt x="1052053" y="320080"/>
                                                  </a:cubicBezTo>
                                                  <a:cubicBezTo>
                                                    <a:pt x="1058716" y="326928"/>
                                                    <a:pt x="1057534" y="332670"/>
                                                    <a:pt x="1052821" y="340685"/>
                                                  </a:cubicBezTo>
                                                  <a:cubicBezTo>
                                                    <a:pt x="1042241" y="358681"/>
                                                    <a:pt x="1033582" y="377597"/>
                                                    <a:pt x="1058486" y="392169"/>
                                                  </a:cubicBezTo>
                                                  <a:cubicBezTo>
                                                    <a:pt x="1065611" y="396330"/>
                                                    <a:pt x="1061450" y="400306"/>
                                                    <a:pt x="1059223" y="405496"/>
                                                  </a:cubicBezTo>
                                                  <a:cubicBezTo>
                                                    <a:pt x="1054356" y="416858"/>
                                                    <a:pt x="1051608" y="406540"/>
                                                    <a:pt x="1048214" y="404928"/>
                                                  </a:cubicBezTo>
                                                  <a:cubicBezTo>
                                                    <a:pt x="1041996" y="401965"/>
                                                    <a:pt x="1035163" y="399585"/>
                                                    <a:pt x="1030035" y="395240"/>
                                                  </a:cubicBezTo>
                                                  <a:cubicBezTo>
                                                    <a:pt x="1022664" y="388990"/>
                                                    <a:pt x="1016323" y="386380"/>
                                                    <a:pt x="1011978" y="396959"/>
                                                  </a:cubicBezTo>
                                                  <a:cubicBezTo>
                                                    <a:pt x="1008984" y="404222"/>
                                                    <a:pt x="1006803" y="410225"/>
                                                    <a:pt x="1017367" y="417411"/>
                                                  </a:cubicBezTo>
                                                  <a:cubicBezTo>
                                                    <a:pt x="1043562" y="435238"/>
                                                    <a:pt x="1071123" y="430831"/>
                                                    <a:pt x="1097901" y="425165"/>
                                                  </a:cubicBezTo>
                                                  <a:cubicBezTo>
                                                    <a:pt x="1115697" y="421403"/>
                                                    <a:pt x="1123880" y="424259"/>
                                                    <a:pt x="1131558" y="440903"/>
                                                  </a:cubicBezTo>
                                                  <a:cubicBezTo>
                                                    <a:pt x="1149077" y="478875"/>
                                                    <a:pt x="1150075" y="478967"/>
                                                    <a:pt x="1109447" y="486675"/>
                                                  </a:cubicBezTo>
                                                  <a:cubicBezTo>
                                                    <a:pt x="898417" y="526719"/>
                                                    <a:pt x="688860" y="574656"/>
                                                    <a:pt x="476585" y="607883"/>
                                                  </a:cubicBezTo>
                                                  <a:cubicBezTo>
                                                    <a:pt x="382447" y="622623"/>
                                                    <a:pt x="287358" y="631160"/>
                                                    <a:pt x="192759" y="642967"/>
                                                  </a:cubicBezTo>
                                                  <a:cubicBezTo>
                                                    <a:pt x="140815" y="649462"/>
                                                    <a:pt x="88994" y="656971"/>
                                                    <a:pt x="37111" y="663880"/>
                                                  </a:cubicBezTo>
                                                  <a:cubicBezTo>
                                                    <a:pt x="24797" y="665523"/>
                                                    <a:pt x="12406" y="666644"/>
                                                    <a:pt x="46" y="668010"/>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23" name="Freeform: Shape 922">
                                              <a:extLst>
                                                <a:ext uri="{FF2B5EF4-FFF2-40B4-BE49-F238E27FC236}">
                                                  <a16:creationId xmlns:a16="http://schemas.microsoft.com/office/drawing/2014/main" id="{7421371C-194D-9743-3EF9-3AF843B01867}"/>
                                                </a:ext>
                                              </a:extLst>
                                            </p:cNvPr>
                                            <p:cNvSpPr/>
                                            <p:nvPr/>
                                          </p:nvSpPr>
                                          <p:spPr>
                                            <a:xfrm>
                                              <a:off x="5883879" y="1646446"/>
                                              <a:ext cx="241089" cy="386984"/>
                                            </a:xfrm>
                                            <a:custGeom>
                                              <a:avLst/>
                                              <a:gdLst>
                                                <a:gd name="connsiteX0" fmla="*/ 148268 w 560500"/>
                                                <a:gd name="connsiteY0" fmla="*/ 899687 h 899686"/>
                                                <a:gd name="connsiteX1" fmla="*/ 120308 w 560500"/>
                                                <a:gd name="connsiteY1" fmla="*/ 867166 h 899686"/>
                                                <a:gd name="connsiteX2" fmla="*/ 98627 w 560500"/>
                                                <a:gd name="connsiteY2" fmla="*/ 820059 h 899686"/>
                                                <a:gd name="connsiteX3" fmla="*/ 34861 w 560500"/>
                                                <a:gd name="connsiteY3" fmla="*/ 615339 h 899686"/>
                                                <a:gd name="connsiteX4" fmla="*/ 3292 w 560500"/>
                                                <a:gd name="connsiteY4" fmla="*/ 517761 h 899686"/>
                                                <a:gd name="connsiteX5" fmla="*/ 17863 w 560500"/>
                                                <a:gd name="connsiteY5" fmla="*/ 474462 h 899686"/>
                                                <a:gd name="connsiteX6" fmla="*/ 37041 w 560500"/>
                                                <a:gd name="connsiteY6" fmla="*/ 433650 h 899686"/>
                                                <a:gd name="connsiteX7" fmla="*/ 45762 w 560500"/>
                                                <a:gd name="connsiteY7" fmla="*/ 408377 h 899686"/>
                                                <a:gd name="connsiteX8" fmla="*/ 71327 w 560500"/>
                                                <a:gd name="connsiteY8" fmla="*/ 354974 h 899686"/>
                                                <a:gd name="connsiteX9" fmla="*/ 71020 w 560500"/>
                                                <a:gd name="connsiteY9" fmla="*/ 338115 h 899686"/>
                                                <a:gd name="connsiteX10" fmla="*/ 70575 w 560500"/>
                                                <a:gd name="connsiteY10" fmla="*/ 245513 h 899686"/>
                                                <a:gd name="connsiteX11" fmla="*/ 71680 w 560500"/>
                                                <a:gd name="connsiteY11" fmla="*/ 215602 h 899686"/>
                                                <a:gd name="connsiteX12" fmla="*/ 76410 w 560500"/>
                                                <a:gd name="connsiteY12" fmla="*/ 154384 h 899686"/>
                                                <a:gd name="connsiteX13" fmla="*/ 118742 w 560500"/>
                                                <a:gd name="connsiteY13" fmla="*/ 33084 h 899686"/>
                                                <a:gd name="connsiteX14" fmla="*/ 132806 w 560500"/>
                                                <a:gd name="connsiteY14" fmla="*/ 17147 h 899686"/>
                                                <a:gd name="connsiteX15" fmla="*/ 147178 w 560500"/>
                                                <a:gd name="connsiteY15" fmla="*/ 32639 h 899686"/>
                                                <a:gd name="connsiteX16" fmla="*/ 193871 w 560500"/>
                                                <a:gd name="connsiteY16" fmla="*/ 42635 h 899686"/>
                                                <a:gd name="connsiteX17" fmla="*/ 257269 w 560500"/>
                                                <a:gd name="connsiteY17" fmla="*/ 902 h 899686"/>
                                                <a:gd name="connsiteX18" fmla="*/ 263718 w 560500"/>
                                                <a:gd name="connsiteY18" fmla="*/ 671 h 899686"/>
                                                <a:gd name="connsiteX19" fmla="*/ 333550 w 560500"/>
                                                <a:gd name="connsiteY19" fmla="*/ 58911 h 899686"/>
                                                <a:gd name="connsiteX20" fmla="*/ 399742 w 560500"/>
                                                <a:gd name="connsiteY20" fmla="*/ 280244 h 899686"/>
                                                <a:gd name="connsiteX21" fmla="*/ 425216 w 560500"/>
                                                <a:gd name="connsiteY21" fmla="*/ 299591 h 899686"/>
                                                <a:gd name="connsiteX22" fmla="*/ 456937 w 560500"/>
                                                <a:gd name="connsiteY22" fmla="*/ 318538 h 899686"/>
                                                <a:gd name="connsiteX23" fmla="*/ 491193 w 560500"/>
                                                <a:gd name="connsiteY23" fmla="*/ 377975 h 899686"/>
                                                <a:gd name="connsiteX24" fmla="*/ 507930 w 560500"/>
                                                <a:gd name="connsiteY24" fmla="*/ 381890 h 899686"/>
                                                <a:gd name="connsiteX25" fmla="*/ 538669 w 560500"/>
                                                <a:gd name="connsiteY25" fmla="*/ 393130 h 899686"/>
                                                <a:gd name="connsiteX26" fmla="*/ 554776 w 560500"/>
                                                <a:gd name="connsiteY26" fmla="*/ 443462 h 899686"/>
                                                <a:gd name="connsiteX27" fmla="*/ 551428 w 560500"/>
                                                <a:gd name="connsiteY27" fmla="*/ 449342 h 899686"/>
                                                <a:gd name="connsiteX28" fmla="*/ 510310 w 560500"/>
                                                <a:gd name="connsiteY28" fmla="*/ 478362 h 899686"/>
                                                <a:gd name="connsiteX29" fmla="*/ 467133 w 560500"/>
                                                <a:gd name="connsiteY29" fmla="*/ 522752 h 899686"/>
                                                <a:gd name="connsiteX30" fmla="*/ 438774 w 560500"/>
                                                <a:gd name="connsiteY30" fmla="*/ 532164 h 899686"/>
                                                <a:gd name="connsiteX31" fmla="*/ 419396 w 560500"/>
                                                <a:gd name="connsiteY31" fmla="*/ 532671 h 899686"/>
                                                <a:gd name="connsiteX32" fmla="*/ 420594 w 560500"/>
                                                <a:gd name="connsiteY32" fmla="*/ 549376 h 899686"/>
                                                <a:gd name="connsiteX33" fmla="*/ 420486 w 560500"/>
                                                <a:gd name="connsiteY33" fmla="*/ 572531 h 899686"/>
                                                <a:gd name="connsiteX34" fmla="*/ 402599 w 560500"/>
                                                <a:gd name="connsiteY34" fmla="*/ 566112 h 899686"/>
                                                <a:gd name="connsiteX35" fmla="*/ 387105 w 560500"/>
                                                <a:gd name="connsiteY35" fmla="*/ 569475 h 899686"/>
                                                <a:gd name="connsiteX36" fmla="*/ 345388 w 560500"/>
                                                <a:gd name="connsiteY36" fmla="*/ 567448 h 899686"/>
                                                <a:gd name="connsiteX37" fmla="*/ 331860 w 560500"/>
                                                <a:gd name="connsiteY37" fmla="*/ 564715 h 899686"/>
                                                <a:gd name="connsiteX38" fmla="*/ 316430 w 560500"/>
                                                <a:gd name="connsiteY38" fmla="*/ 583432 h 899686"/>
                                                <a:gd name="connsiteX39" fmla="*/ 319439 w 560500"/>
                                                <a:gd name="connsiteY39" fmla="*/ 659068 h 899686"/>
                                                <a:gd name="connsiteX40" fmla="*/ 291433 w 560500"/>
                                                <a:gd name="connsiteY40" fmla="*/ 683190 h 899686"/>
                                                <a:gd name="connsiteX41" fmla="*/ 279671 w 560500"/>
                                                <a:gd name="connsiteY41" fmla="*/ 684142 h 899686"/>
                                                <a:gd name="connsiteX42" fmla="*/ 243174 w 560500"/>
                                                <a:gd name="connsiteY42" fmla="*/ 732677 h 899686"/>
                                                <a:gd name="connsiteX43" fmla="*/ 218207 w 560500"/>
                                                <a:gd name="connsiteY43" fmla="*/ 735472 h 899686"/>
                                                <a:gd name="connsiteX44" fmla="*/ 198753 w 560500"/>
                                                <a:gd name="connsiteY44" fmla="*/ 737775 h 899686"/>
                                                <a:gd name="connsiteX45" fmla="*/ 186147 w 560500"/>
                                                <a:gd name="connsiteY45" fmla="*/ 789150 h 899686"/>
                                                <a:gd name="connsiteX46" fmla="*/ 174309 w 560500"/>
                                                <a:gd name="connsiteY46" fmla="*/ 821072 h 899686"/>
                                                <a:gd name="connsiteX47" fmla="*/ 148268 w 560500"/>
                                                <a:gd name="connsiteY47" fmla="*/ 899671 h 899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60500" h="899686">
                                                  <a:moveTo>
                                                    <a:pt x="148268" y="899687"/>
                                                  </a:moveTo>
                                                  <a:cubicBezTo>
                                                    <a:pt x="144399" y="882828"/>
                                                    <a:pt x="133390" y="875058"/>
                                                    <a:pt x="120308" y="867166"/>
                                                  </a:cubicBezTo>
                                                  <a:cubicBezTo>
                                                    <a:pt x="103695" y="857140"/>
                                                    <a:pt x="103970" y="836335"/>
                                                    <a:pt x="98627" y="820059"/>
                                                  </a:cubicBezTo>
                                                  <a:cubicBezTo>
                                                    <a:pt x="76394" y="752146"/>
                                                    <a:pt x="56065" y="683604"/>
                                                    <a:pt x="34861" y="615339"/>
                                                  </a:cubicBezTo>
                                                  <a:cubicBezTo>
                                                    <a:pt x="24711" y="582680"/>
                                                    <a:pt x="15621" y="549591"/>
                                                    <a:pt x="3292" y="517761"/>
                                                  </a:cubicBezTo>
                                                  <a:cubicBezTo>
                                                    <a:pt x="-4631" y="497325"/>
                                                    <a:pt x="2340" y="485087"/>
                                                    <a:pt x="17863" y="474462"/>
                                                  </a:cubicBezTo>
                                                  <a:cubicBezTo>
                                                    <a:pt x="32266" y="464589"/>
                                                    <a:pt x="50246" y="457925"/>
                                                    <a:pt x="37041" y="433650"/>
                                                  </a:cubicBezTo>
                                                  <a:cubicBezTo>
                                                    <a:pt x="34046" y="428153"/>
                                                    <a:pt x="39697" y="413674"/>
                                                    <a:pt x="45762" y="408377"/>
                                                  </a:cubicBezTo>
                                                  <a:cubicBezTo>
                                                    <a:pt x="62544" y="393744"/>
                                                    <a:pt x="59489" y="370851"/>
                                                    <a:pt x="71327" y="354974"/>
                                                  </a:cubicBezTo>
                                                  <a:cubicBezTo>
                                                    <a:pt x="76394" y="348187"/>
                                                    <a:pt x="73845" y="343289"/>
                                                    <a:pt x="71020" y="338115"/>
                                                  </a:cubicBezTo>
                                                  <a:cubicBezTo>
                                                    <a:pt x="54177" y="307253"/>
                                                    <a:pt x="51428" y="276851"/>
                                                    <a:pt x="70575" y="245513"/>
                                                  </a:cubicBezTo>
                                                  <a:cubicBezTo>
                                                    <a:pt x="75841" y="236868"/>
                                                    <a:pt x="74598" y="225030"/>
                                                    <a:pt x="71680" y="215602"/>
                                                  </a:cubicBezTo>
                                                  <a:cubicBezTo>
                                                    <a:pt x="65047" y="194198"/>
                                                    <a:pt x="68871" y="174698"/>
                                                    <a:pt x="76410" y="154384"/>
                                                  </a:cubicBezTo>
                                                  <a:cubicBezTo>
                                                    <a:pt x="91303" y="114248"/>
                                                    <a:pt x="104846" y="73589"/>
                                                    <a:pt x="118742" y="33084"/>
                                                  </a:cubicBezTo>
                                                  <a:cubicBezTo>
                                                    <a:pt x="121291" y="25653"/>
                                                    <a:pt x="122258" y="17592"/>
                                                    <a:pt x="132806" y="17147"/>
                                                  </a:cubicBezTo>
                                                  <a:cubicBezTo>
                                                    <a:pt x="143938" y="16671"/>
                                                    <a:pt x="144429" y="25899"/>
                                                    <a:pt x="147178" y="32639"/>
                                                  </a:cubicBezTo>
                                                  <a:cubicBezTo>
                                                    <a:pt x="157680" y="58281"/>
                                                    <a:pt x="177288" y="63870"/>
                                                    <a:pt x="193871" y="42635"/>
                                                  </a:cubicBezTo>
                                                  <a:cubicBezTo>
                                                    <a:pt x="210822" y="20908"/>
                                                    <a:pt x="240655" y="21492"/>
                                                    <a:pt x="257269" y="902"/>
                                                  </a:cubicBezTo>
                                                  <a:cubicBezTo>
                                                    <a:pt x="258190" y="-235"/>
                                                    <a:pt x="262075" y="-281"/>
                                                    <a:pt x="263718" y="671"/>
                                                  </a:cubicBezTo>
                                                  <a:cubicBezTo>
                                                    <a:pt x="290266" y="15949"/>
                                                    <a:pt x="323201" y="20402"/>
                                                    <a:pt x="333550" y="58911"/>
                                                  </a:cubicBezTo>
                                                  <a:cubicBezTo>
                                                    <a:pt x="353510" y="133257"/>
                                                    <a:pt x="381701" y="205315"/>
                                                    <a:pt x="399742" y="280244"/>
                                                  </a:cubicBezTo>
                                                  <a:cubicBezTo>
                                                    <a:pt x="403673" y="296581"/>
                                                    <a:pt x="410721" y="300266"/>
                                                    <a:pt x="425216" y="299591"/>
                                                  </a:cubicBezTo>
                                                  <a:cubicBezTo>
                                                    <a:pt x="439526" y="298931"/>
                                                    <a:pt x="447771" y="299806"/>
                                                    <a:pt x="456937" y="318538"/>
                                                  </a:cubicBezTo>
                                                  <a:cubicBezTo>
                                                    <a:pt x="466396" y="337885"/>
                                                    <a:pt x="462573" y="368440"/>
                                                    <a:pt x="491193" y="377975"/>
                                                  </a:cubicBezTo>
                                                  <a:cubicBezTo>
                                                    <a:pt x="496859" y="379864"/>
                                                    <a:pt x="501988" y="386312"/>
                                                    <a:pt x="507930" y="381890"/>
                                                  </a:cubicBezTo>
                                                  <a:cubicBezTo>
                                                    <a:pt x="524436" y="369622"/>
                                                    <a:pt x="532527" y="382121"/>
                                                    <a:pt x="538669" y="393130"/>
                                                  </a:cubicBezTo>
                                                  <a:cubicBezTo>
                                                    <a:pt x="547283" y="408546"/>
                                                    <a:pt x="571436" y="419785"/>
                                                    <a:pt x="554776" y="443462"/>
                                                  </a:cubicBezTo>
                                                  <a:cubicBezTo>
                                                    <a:pt x="553440" y="445365"/>
                                                    <a:pt x="552212" y="449465"/>
                                                    <a:pt x="551428" y="449342"/>
                                                  </a:cubicBezTo>
                                                  <a:cubicBezTo>
                                                    <a:pt x="528735" y="445826"/>
                                                    <a:pt x="520674" y="467061"/>
                                                    <a:pt x="510310" y="478362"/>
                                                  </a:cubicBezTo>
                                                  <a:cubicBezTo>
                                                    <a:pt x="496414" y="493517"/>
                                                    <a:pt x="475639" y="501946"/>
                                                    <a:pt x="467133" y="522752"/>
                                                  </a:cubicBezTo>
                                                  <a:cubicBezTo>
                                                    <a:pt x="462296" y="534605"/>
                                                    <a:pt x="456323" y="551787"/>
                                                    <a:pt x="438774" y="532164"/>
                                                  </a:cubicBezTo>
                                                  <a:cubicBezTo>
                                                    <a:pt x="433891" y="526713"/>
                                                    <a:pt x="425461" y="527819"/>
                                                    <a:pt x="419396" y="532671"/>
                                                  </a:cubicBezTo>
                                                  <a:cubicBezTo>
                                                    <a:pt x="412302" y="538367"/>
                                                    <a:pt x="418229" y="544125"/>
                                                    <a:pt x="420594" y="549376"/>
                                                  </a:cubicBezTo>
                                                  <a:cubicBezTo>
                                                    <a:pt x="424156" y="557284"/>
                                                    <a:pt x="429422" y="564946"/>
                                                    <a:pt x="420486" y="572531"/>
                                                  </a:cubicBezTo>
                                                  <a:cubicBezTo>
                                                    <a:pt x="410890" y="580668"/>
                                                    <a:pt x="407757" y="571886"/>
                                                    <a:pt x="402599" y="566112"/>
                                                  </a:cubicBezTo>
                                                  <a:cubicBezTo>
                                                    <a:pt x="396457" y="559234"/>
                                                    <a:pt x="391820" y="565114"/>
                                                    <a:pt x="387105" y="569475"/>
                                                  </a:cubicBezTo>
                                                  <a:cubicBezTo>
                                                    <a:pt x="364995" y="589896"/>
                                                    <a:pt x="363092" y="589989"/>
                                                    <a:pt x="345388" y="567448"/>
                                                  </a:cubicBezTo>
                                                  <a:cubicBezTo>
                                                    <a:pt x="340859" y="561675"/>
                                                    <a:pt x="335469" y="560447"/>
                                                    <a:pt x="331860" y="564715"/>
                                                  </a:cubicBezTo>
                                                  <a:cubicBezTo>
                                                    <a:pt x="326564" y="570995"/>
                                                    <a:pt x="309413" y="570673"/>
                                                    <a:pt x="316430" y="583432"/>
                                                  </a:cubicBezTo>
                                                  <a:cubicBezTo>
                                                    <a:pt x="330203" y="608429"/>
                                                    <a:pt x="314111" y="633641"/>
                                                    <a:pt x="319439" y="659068"/>
                                                  </a:cubicBezTo>
                                                  <a:cubicBezTo>
                                                    <a:pt x="321773" y="670185"/>
                                                    <a:pt x="309336" y="685186"/>
                                                    <a:pt x="291433" y="683190"/>
                                                  </a:cubicBezTo>
                                                  <a:cubicBezTo>
                                                    <a:pt x="287118" y="682714"/>
                                                    <a:pt x="280408" y="677985"/>
                                                    <a:pt x="279671" y="684142"/>
                                                  </a:cubicBezTo>
                                                  <a:cubicBezTo>
                                                    <a:pt x="276861" y="707864"/>
                                                    <a:pt x="252678" y="714605"/>
                                                    <a:pt x="243174" y="732677"/>
                                                  </a:cubicBezTo>
                                                  <a:cubicBezTo>
                                                    <a:pt x="236326" y="745682"/>
                                                    <a:pt x="228741" y="752407"/>
                                                    <a:pt x="218207" y="735472"/>
                                                  </a:cubicBezTo>
                                                  <a:cubicBezTo>
                                                    <a:pt x="210438" y="722973"/>
                                                    <a:pt x="203406" y="725691"/>
                                                    <a:pt x="198753" y="737775"/>
                                                  </a:cubicBezTo>
                                                  <a:cubicBezTo>
                                                    <a:pt x="192473" y="754081"/>
                                                    <a:pt x="175722" y="766764"/>
                                                    <a:pt x="186147" y="789150"/>
                                                  </a:cubicBezTo>
                                                  <a:cubicBezTo>
                                                    <a:pt x="189403" y="796152"/>
                                                    <a:pt x="178931" y="811353"/>
                                                    <a:pt x="174309" y="821072"/>
                                                  </a:cubicBezTo>
                                                  <a:cubicBezTo>
                                                    <a:pt x="162394" y="846100"/>
                                                    <a:pt x="156483" y="872525"/>
                                                    <a:pt x="148268" y="899671"/>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24" name="Freeform: Shape 923">
                                              <a:extLst>
                                                <a:ext uri="{FF2B5EF4-FFF2-40B4-BE49-F238E27FC236}">
                                                  <a16:creationId xmlns:a16="http://schemas.microsoft.com/office/drawing/2014/main" id="{101594C8-4F61-9F66-375C-C88253D71136}"/>
                                                </a:ext>
                                              </a:extLst>
                                            </p:cNvPr>
                                            <p:cNvSpPr/>
                                            <p:nvPr/>
                                          </p:nvSpPr>
                                          <p:spPr>
                                            <a:xfrm>
                                              <a:off x="5285880" y="2411831"/>
                                              <a:ext cx="297746" cy="266877"/>
                                            </a:xfrm>
                                            <a:custGeom>
                                              <a:avLst/>
                                              <a:gdLst>
                                                <a:gd name="connsiteX0" fmla="*/ 242379 w 692219"/>
                                                <a:gd name="connsiteY0" fmla="*/ 0 h 620453"/>
                                                <a:gd name="connsiteX1" fmla="*/ 254709 w 692219"/>
                                                <a:gd name="connsiteY1" fmla="*/ 82346 h 620453"/>
                                                <a:gd name="connsiteX2" fmla="*/ 280320 w 692219"/>
                                                <a:gd name="connsiteY2" fmla="*/ 103796 h 620453"/>
                                                <a:gd name="connsiteX3" fmla="*/ 383747 w 692219"/>
                                                <a:gd name="connsiteY3" fmla="*/ 86092 h 620453"/>
                                                <a:gd name="connsiteX4" fmla="*/ 419968 w 692219"/>
                                                <a:gd name="connsiteY4" fmla="*/ 111196 h 620453"/>
                                                <a:gd name="connsiteX5" fmla="*/ 433849 w 692219"/>
                                                <a:gd name="connsiteY5" fmla="*/ 184560 h 620453"/>
                                                <a:gd name="connsiteX6" fmla="*/ 452627 w 692219"/>
                                                <a:gd name="connsiteY6" fmla="*/ 170802 h 620453"/>
                                                <a:gd name="connsiteX7" fmla="*/ 533069 w 692219"/>
                                                <a:gd name="connsiteY7" fmla="*/ 95566 h 620453"/>
                                                <a:gd name="connsiteX8" fmla="*/ 566081 w 692219"/>
                                                <a:gd name="connsiteY8" fmla="*/ 92003 h 620453"/>
                                                <a:gd name="connsiteX9" fmla="*/ 589158 w 692219"/>
                                                <a:gd name="connsiteY9" fmla="*/ 79582 h 620453"/>
                                                <a:gd name="connsiteX10" fmla="*/ 633978 w 692219"/>
                                                <a:gd name="connsiteY10" fmla="*/ 57733 h 620453"/>
                                                <a:gd name="connsiteX11" fmla="*/ 645110 w 692219"/>
                                                <a:gd name="connsiteY11" fmla="*/ 61049 h 620453"/>
                                                <a:gd name="connsiteX12" fmla="*/ 691111 w 692219"/>
                                                <a:gd name="connsiteY12" fmla="*/ 102782 h 620453"/>
                                                <a:gd name="connsiteX13" fmla="*/ 685998 w 692219"/>
                                                <a:gd name="connsiteY13" fmla="*/ 126889 h 620453"/>
                                                <a:gd name="connsiteX14" fmla="*/ 667404 w 692219"/>
                                                <a:gd name="connsiteY14" fmla="*/ 121469 h 620453"/>
                                                <a:gd name="connsiteX15" fmla="*/ 594333 w 692219"/>
                                                <a:gd name="connsiteY15" fmla="*/ 80319 h 620453"/>
                                                <a:gd name="connsiteX16" fmla="*/ 593427 w 692219"/>
                                                <a:gd name="connsiteY16" fmla="*/ 97393 h 620453"/>
                                                <a:gd name="connsiteX17" fmla="*/ 553153 w 692219"/>
                                                <a:gd name="connsiteY17" fmla="*/ 222685 h 620453"/>
                                                <a:gd name="connsiteX18" fmla="*/ 533145 w 692219"/>
                                                <a:gd name="connsiteY18" fmla="*/ 228136 h 620453"/>
                                                <a:gd name="connsiteX19" fmla="*/ 517054 w 692219"/>
                                                <a:gd name="connsiteY19" fmla="*/ 234723 h 620453"/>
                                                <a:gd name="connsiteX20" fmla="*/ 501607 w 692219"/>
                                                <a:gd name="connsiteY20" fmla="*/ 295910 h 620453"/>
                                                <a:gd name="connsiteX21" fmla="*/ 460350 w 692219"/>
                                                <a:gd name="connsiteY21" fmla="*/ 310911 h 620453"/>
                                                <a:gd name="connsiteX22" fmla="*/ 426095 w 692219"/>
                                                <a:gd name="connsiteY22" fmla="*/ 323747 h 620453"/>
                                                <a:gd name="connsiteX23" fmla="*/ 374919 w 692219"/>
                                                <a:gd name="connsiteY23" fmla="*/ 456993 h 620453"/>
                                                <a:gd name="connsiteX24" fmla="*/ 362051 w 692219"/>
                                                <a:gd name="connsiteY24" fmla="*/ 512376 h 620453"/>
                                                <a:gd name="connsiteX25" fmla="*/ 340816 w 692219"/>
                                                <a:gd name="connsiteY25" fmla="*/ 538233 h 620453"/>
                                                <a:gd name="connsiteX26" fmla="*/ 312257 w 692219"/>
                                                <a:gd name="connsiteY26" fmla="*/ 556489 h 620453"/>
                                                <a:gd name="connsiteX27" fmla="*/ 270969 w 692219"/>
                                                <a:gd name="connsiteY27" fmla="*/ 587045 h 620453"/>
                                                <a:gd name="connsiteX28" fmla="*/ 221006 w 692219"/>
                                                <a:gd name="connsiteY28" fmla="*/ 590868 h 620453"/>
                                                <a:gd name="connsiteX29" fmla="*/ 198158 w 692219"/>
                                                <a:gd name="connsiteY29" fmla="*/ 599804 h 620453"/>
                                                <a:gd name="connsiteX30" fmla="*/ 164272 w 692219"/>
                                                <a:gd name="connsiteY30" fmla="*/ 619197 h 620453"/>
                                                <a:gd name="connsiteX31" fmla="*/ 120097 w 692219"/>
                                                <a:gd name="connsiteY31" fmla="*/ 577817 h 620453"/>
                                                <a:gd name="connsiteX32" fmla="*/ 97433 w 692219"/>
                                                <a:gd name="connsiteY32" fmla="*/ 559376 h 620453"/>
                                                <a:gd name="connsiteX33" fmla="*/ 63608 w 692219"/>
                                                <a:gd name="connsiteY33" fmla="*/ 541012 h 620453"/>
                                                <a:gd name="connsiteX34" fmla="*/ 23533 w 692219"/>
                                                <a:gd name="connsiteY34" fmla="*/ 495379 h 620453"/>
                                                <a:gd name="connsiteX35" fmla="*/ 394 w 692219"/>
                                                <a:gd name="connsiteY35" fmla="*/ 422123 h 620453"/>
                                                <a:gd name="connsiteX36" fmla="*/ 14811 w 692219"/>
                                                <a:gd name="connsiteY36" fmla="*/ 407030 h 620453"/>
                                                <a:gd name="connsiteX37" fmla="*/ 39072 w 692219"/>
                                                <a:gd name="connsiteY37" fmla="*/ 380113 h 620453"/>
                                                <a:gd name="connsiteX38" fmla="*/ 44891 w 692219"/>
                                                <a:gd name="connsiteY38" fmla="*/ 368030 h 620453"/>
                                                <a:gd name="connsiteX39" fmla="*/ 50065 w 692219"/>
                                                <a:gd name="connsiteY39" fmla="*/ 337966 h 620453"/>
                                                <a:gd name="connsiteX40" fmla="*/ 55500 w 692219"/>
                                                <a:gd name="connsiteY40" fmla="*/ 299871 h 620453"/>
                                                <a:gd name="connsiteX41" fmla="*/ 69873 w 692219"/>
                                                <a:gd name="connsiteY41" fmla="*/ 296478 h 620453"/>
                                                <a:gd name="connsiteX42" fmla="*/ 87868 w 692219"/>
                                                <a:gd name="connsiteY42" fmla="*/ 306689 h 620453"/>
                                                <a:gd name="connsiteX43" fmla="*/ 103360 w 692219"/>
                                                <a:gd name="connsiteY43" fmla="*/ 274521 h 620453"/>
                                                <a:gd name="connsiteX44" fmla="*/ 137862 w 692219"/>
                                                <a:gd name="connsiteY44" fmla="*/ 200098 h 620453"/>
                                                <a:gd name="connsiteX45" fmla="*/ 215632 w 692219"/>
                                                <a:gd name="connsiteY45" fmla="*/ 127027 h 620453"/>
                                                <a:gd name="connsiteX46" fmla="*/ 226749 w 692219"/>
                                                <a:gd name="connsiteY46" fmla="*/ 89900 h 620453"/>
                                                <a:gd name="connsiteX47" fmla="*/ 242379 w 692219"/>
                                                <a:gd name="connsiteY47" fmla="*/ 15 h 620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92219" h="620453">
                                                  <a:moveTo>
                                                    <a:pt x="242379" y="0"/>
                                                  </a:moveTo>
                                                  <a:cubicBezTo>
                                                    <a:pt x="246571" y="27438"/>
                                                    <a:pt x="251423" y="54800"/>
                                                    <a:pt x="254709" y="82346"/>
                                                  </a:cubicBezTo>
                                                  <a:cubicBezTo>
                                                    <a:pt x="256659" y="98621"/>
                                                    <a:pt x="261327" y="107511"/>
                                                    <a:pt x="280320" y="103796"/>
                                                  </a:cubicBezTo>
                                                  <a:cubicBezTo>
                                                    <a:pt x="314637" y="97086"/>
                                                    <a:pt x="349338" y="92387"/>
                                                    <a:pt x="383747" y="86092"/>
                                                  </a:cubicBezTo>
                                                  <a:cubicBezTo>
                                                    <a:pt x="411185" y="81071"/>
                                                    <a:pt x="414932" y="83359"/>
                                                    <a:pt x="419968" y="111196"/>
                                                  </a:cubicBezTo>
                                                  <a:cubicBezTo>
                                                    <a:pt x="424390" y="135625"/>
                                                    <a:pt x="429181" y="159993"/>
                                                    <a:pt x="433849" y="184560"/>
                                                  </a:cubicBezTo>
                                                  <a:cubicBezTo>
                                                    <a:pt x="443722" y="183761"/>
                                                    <a:pt x="448481" y="176529"/>
                                                    <a:pt x="452627" y="170802"/>
                                                  </a:cubicBezTo>
                                                  <a:cubicBezTo>
                                                    <a:pt x="474630" y="140447"/>
                                                    <a:pt x="507887" y="122374"/>
                                                    <a:pt x="533069" y="95566"/>
                                                  </a:cubicBezTo>
                                                  <a:cubicBezTo>
                                                    <a:pt x="542619" y="85401"/>
                                                    <a:pt x="554596" y="89194"/>
                                                    <a:pt x="566081" y="92003"/>
                                                  </a:cubicBezTo>
                                                  <a:cubicBezTo>
                                                    <a:pt x="577320" y="94752"/>
                                                    <a:pt x="587485" y="97408"/>
                                                    <a:pt x="589158" y="79582"/>
                                                  </a:cubicBezTo>
                                                  <a:cubicBezTo>
                                                    <a:pt x="590080" y="69755"/>
                                                    <a:pt x="624182" y="54723"/>
                                                    <a:pt x="633978" y="57733"/>
                                                  </a:cubicBezTo>
                                                  <a:cubicBezTo>
                                                    <a:pt x="637678" y="58869"/>
                                                    <a:pt x="641317" y="60512"/>
                                                    <a:pt x="645110" y="61049"/>
                                                  </a:cubicBezTo>
                                                  <a:cubicBezTo>
                                                    <a:pt x="670583" y="64642"/>
                                                    <a:pt x="685554" y="77939"/>
                                                    <a:pt x="691111" y="102782"/>
                                                  </a:cubicBezTo>
                                                  <a:cubicBezTo>
                                                    <a:pt x="693061" y="111473"/>
                                                    <a:pt x="693046" y="121254"/>
                                                    <a:pt x="685998" y="126889"/>
                                                  </a:cubicBezTo>
                                                  <a:cubicBezTo>
                                                    <a:pt x="679657" y="131971"/>
                                                    <a:pt x="673101" y="124570"/>
                                                    <a:pt x="667404" y="121469"/>
                                                  </a:cubicBezTo>
                                                  <a:cubicBezTo>
                                                    <a:pt x="643651" y="108525"/>
                                                    <a:pt x="620236" y="94967"/>
                                                    <a:pt x="594333" y="80319"/>
                                                  </a:cubicBezTo>
                                                  <a:cubicBezTo>
                                                    <a:pt x="593826" y="88503"/>
                                                    <a:pt x="592644" y="93124"/>
                                                    <a:pt x="593427" y="97393"/>
                                                  </a:cubicBezTo>
                                                  <a:cubicBezTo>
                                                    <a:pt x="602394" y="146450"/>
                                                    <a:pt x="578855" y="184698"/>
                                                    <a:pt x="553153" y="222685"/>
                                                  </a:cubicBezTo>
                                                  <a:cubicBezTo>
                                                    <a:pt x="547011" y="231744"/>
                                                    <a:pt x="542066" y="235460"/>
                                                    <a:pt x="533145" y="228136"/>
                                                  </a:cubicBezTo>
                                                  <a:cubicBezTo>
                                                    <a:pt x="523226" y="219998"/>
                                                    <a:pt x="519526" y="222071"/>
                                                    <a:pt x="517054" y="234723"/>
                                                  </a:cubicBezTo>
                                                  <a:cubicBezTo>
                                                    <a:pt x="513031" y="255344"/>
                                                    <a:pt x="507427" y="275688"/>
                                                    <a:pt x="501607" y="295910"/>
                                                  </a:cubicBezTo>
                                                  <a:cubicBezTo>
                                                    <a:pt x="494238" y="321536"/>
                                                    <a:pt x="482568" y="325529"/>
                                                    <a:pt x="460350" y="310911"/>
                                                  </a:cubicBezTo>
                                                  <a:cubicBezTo>
                                                    <a:pt x="432851" y="292808"/>
                                                    <a:pt x="434831" y="293392"/>
                                                    <a:pt x="426095" y="323747"/>
                                                  </a:cubicBezTo>
                                                  <a:cubicBezTo>
                                                    <a:pt x="412936" y="369488"/>
                                                    <a:pt x="399915" y="415444"/>
                                                    <a:pt x="374919" y="456993"/>
                                                  </a:cubicBezTo>
                                                  <a:cubicBezTo>
                                                    <a:pt x="365122" y="473269"/>
                                                    <a:pt x="357951" y="491202"/>
                                                    <a:pt x="362051" y="512376"/>
                                                  </a:cubicBezTo>
                                                  <a:cubicBezTo>
                                                    <a:pt x="364600" y="525550"/>
                                                    <a:pt x="368393" y="544313"/>
                                                    <a:pt x="340816" y="538233"/>
                                                  </a:cubicBezTo>
                                                  <a:cubicBezTo>
                                                    <a:pt x="330314" y="535914"/>
                                                    <a:pt x="321700" y="549933"/>
                                                    <a:pt x="312257" y="556489"/>
                                                  </a:cubicBezTo>
                                                  <a:cubicBezTo>
                                                    <a:pt x="298177" y="566270"/>
                                                    <a:pt x="285878" y="579014"/>
                                                    <a:pt x="270969" y="587045"/>
                                                  </a:cubicBezTo>
                                                  <a:cubicBezTo>
                                                    <a:pt x="255906" y="595152"/>
                                                    <a:pt x="240276" y="610322"/>
                                                    <a:pt x="221006" y="590868"/>
                                                  </a:cubicBezTo>
                                                  <a:cubicBezTo>
                                                    <a:pt x="211670" y="581440"/>
                                                    <a:pt x="204423" y="593540"/>
                                                    <a:pt x="198158" y="599804"/>
                                                  </a:cubicBezTo>
                                                  <a:cubicBezTo>
                                                    <a:pt x="188531" y="609447"/>
                                                    <a:pt x="181790" y="624985"/>
                                                    <a:pt x="164272" y="619197"/>
                                                  </a:cubicBezTo>
                                                  <a:cubicBezTo>
                                                    <a:pt x="143435" y="612318"/>
                                                    <a:pt x="124273" y="600127"/>
                                                    <a:pt x="120097" y="577817"/>
                                                  </a:cubicBezTo>
                                                  <a:cubicBezTo>
                                                    <a:pt x="117133" y="561910"/>
                                                    <a:pt x="111068" y="559084"/>
                                                    <a:pt x="97433" y="559376"/>
                                                  </a:cubicBezTo>
                                                  <a:cubicBezTo>
                                                    <a:pt x="83169" y="559683"/>
                                                    <a:pt x="70134" y="551776"/>
                                                    <a:pt x="63608" y="541012"/>
                                                  </a:cubicBezTo>
                                                  <a:cubicBezTo>
                                                    <a:pt x="52752" y="523124"/>
                                                    <a:pt x="37751" y="509751"/>
                                                    <a:pt x="23533" y="495379"/>
                                                  </a:cubicBezTo>
                                                  <a:cubicBezTo>
                                                    <a:pt x="3158" y="474773"/>
                                                    <a:pt x="-1525" y="449869"/>
                                                    <a:pt x="394" y="422123"/>
                                                  </a:cubicBezTo>
                                                  <a:cubicBezTo>
                                                    <a:pt x="1115" y="411636"/>
                                                    <a:pt x="6935" y="408335"/>
                                                    <a:pt x="14811" y="407030"/>
                                                  </a:cubicBezTo>
                                                  <a:cubicBezTo>
                                                    <a:pt x="30427" y="404465"/>
                                                    <a:pt x="41467" y="399107"/>
                                                    <a:pt x="39072" y="380113"/>
                                                  </a:cubicBezTo>
                                                  <a:cubicBezTo>
                                                    <a:pt x="38596" y="376321"/>
                                                    <a:pt x="41789" y="370978"/>
                                                    <a:pt x="44891" y="368030"/>
                                                  </a:cubicBezTo>
                                                  <a:cubicBezTo>
                                                    <a:pt x="54334" y="359016"/>
                                                    <a:pt x="54365" y="349082"/>
                                                    <a:pt x="50065" y="337966"/>
                                                  </a:cubicBezTo>
                                                  <a:cubicBezTo>
                                                    <a:pt x="44768" y="324285"/>
                                                    <a:pt x="49067" y="312032"/>
                                                    <a:pt x="55500" y="299871"/>
                                                  </a:cubicBezTo>
                                                  <a:cubicBezTo>
                                                    <a:pt x="59324" y="292639"/>
                                                    <a:pt x="62886" y="291058"/>
                                                    <a:pt x="69873" y="296478"/>
                                                  </a:cubicBezTo>
                                                  <a:cubicBezTo>
                                                    <a:pt x="75446" y="300793"/>
                                                    <a:pt x="79837" y="313276"/>
                                                    <a:pt x="87868" y="306689"/>
                                                  </a:cubicBezTo>
                                                  <a:cubicBezTo>
                                                    <a:pt x="97065" y="299150"/>
                                                    <a:pt x="108182" y="287127"/>
                                                    <a:pt x="103360" y="274521"/>
                                                  </a:cubicBezTo>
                                                  <a:cubicBezTo>
                                                    <a:pt x="88881" y="236657"/>
                                                    <a:pt x="121463" y="222500"/>
                                                    <a:pt x="137862" y="200098"/>
                                                  </a:cubicBezTo>
                                                  <a:cubicBezTo>
                                                    <a:pt x="187380" y="200789"/>
                                                    <a:pt x="192922" y="154864"/>
                                                    <a:pt x="215632" y="127027"/>
                                                  </a:cubicBezTo>
                                                  <a:cubicBezTo>
                                                    <a:pt x="224676" y="115941"/>
                                                    <a:pt x="227378" y="103734"/>
                                                    <a:pt x="226749" y="89900"/>
                                                  </a:cubicBezTo>
                                                  <a:cubicBezTo>
                                                    <a:pt x="225366" y="59345"/>
                                                    <a:pt x="230495" y="29496"/>
                                                    <a:pt x="242379" y="15"/>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25" name="Freeform: Shape 924">
                                              <a:extLst>
                                                <a:ext uri="{FF2B5EF4-FFF2-40B4-BE49-F238E27FC236}">
                                                  <a16:creationId xmlns:a16="http://schemas.microsoft.com/office/drawing/2014/main" id="{2E1019A9-536A-BE71-05CD-114D49D0E802}"/>
                                                </a:ext>
                                              </a:extLst>
                                            </p:cNvPr>
                                            <p:cNvSpPr/>
                                            <p:nvPr/>
                                          </p:nvSpPr>
                                          <p:spPr>
                                            <a:xfrm>
                                              <a:off x="5756749" y="1892796"/>
                                              <a:ext cx="107552" cy="207738"/>
                                            </a:xfrm>
                                            <a:custGeom>
                                              <a:avLst/>
                                              <a:gdLst>
                                                <a:gd name="connsiteX0" fmla="*/ 29872 w 250045"/>
                                                <a:gd name="connsiteY0" fmla="*/ 235336 h 482962"/>
                                                <a:gd name="connsiteX1" fmla="*/ 30011 w 250045"/>
                                                <a:gd name="connsiteY1" fmla="*/ 169220 h 482962"/>
                                                <a:gd name="connsiteX2" fmla="*/ 28183 w 250045"/>
                                                <a:gd name="connsiteY2" fmla="*/ 160299 h 482962"/>
                                                <a:gd name="connsiteX3" fmla="*/ 1037 w 250045"/>
                                                <a:gd name="connsiteY3" fmla="*/ 69294 h 482962"/>
                                                <a:gd name="connsiteX4" fmla="*/ 7777 w 250045"/>
                                                <a:gd name="connsiteY4" fmla="*/ 55982 h 482962"/>
                                                <a:gd name="connsiteX5" fmla="*/ 224567 w 250045"/>
                                                <a:gd name="connsiteY5" fmla="*/ 1136 h 482962"/>
                                                <a:gd name="connsiteX6" fmla="*/ 238846 w 250045"/>
                                                <a:gd name="connsiteY6" fmla="*/ 16152 h 482962"/>
                                                <a:gd name="connsiteX7" fmla="*/ 246170 w 250045"/>
                                                <a:gd name="connsiteY7" fmla="*/ 69724 h 482962"/>
                                                <a:gd name="connsiteX8" fmla="*/ 237341 w 250045"/>
                                                <a:gd name="connsiteY8" fmla="*/ 107542 h 482962"/>
                                                <a:gd name="connsiteX9" fmla="*/ 223430 w 250045"/>
                                                <a:gd name="connsiteY9" fmla="*/ 119733 h 482962"/>
                                                <a:gd name="connsiteX10" fmla="*/ 203193 w 250045"/>
                                                <a:gd name="connsiteY10" fmla="*/ 170311 h 482962"/>
                                                <a:gd name="connsiteX11" fmla="*/ 194856 w 250045"/>
                                                <a:gd name="connsiteY11" fmla="*/ 265800 h 482962"/>
                                                <a:gd name="connsiteX12" fmla="*/ 198111 w 250045"/>
                                                <a:gd name="connsiteY12" fmla="*/ 386869 h 482962"/>
                                                <a:gd name="connsiteX13" fmla="*/ 200445 w 250045"/>
                                                <a:gd name="connsiteY13" fmla="*/ 460463 h 482962"/>
                                                <a:gd name="connsiteX14" fmla="*/ 189006 w 250045"/>
                                                <a:gd name="connsiteY14" fmla="*/ 468693 h 482962"/>
                                                <a:gd name="connsiteX15" fmla="*/ 134498 w 250045"/>
                                                <a:gd name="connsiteY15" fmla="*/ 481375 h 482962"/>
                                                <a:gd name="connsiteX16" fmla="*/ 105308 w 250045"/>
                                                <a:gd name="connsiteY16" fmla="*/ 462781 h 482962"/>
                                                <a:gd name="connsiteX17" fmla="*/ 82077 w 250045"/>
                                                <a:gd name="connsiteY17" fmla="*/ 349374 h 482962"/>
                                                <a:gd name="connsiteX18" fmla="*/ 76212 w 250045"/>
                                                <a:gd name="connsiteY18" fmla="*/ 334679 h 482962"/>
                                                <a:gd name="connsiteX19" fmla="*/ 30825 w 250045"/>
                                                <a:gd name="connsiteY19" fmla="*/ 247205 h 482962"/>
                                                <a:gd name="connsiteX20" fmla="*/ 29842 w 250045"/>
                                                <a:gd name="connsiteY20" fmla="*/ 235352 h 4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0045" h="482962">
                                                  <a:moveTo>
                                                    <a:pt x="29872" y="235336"/>
                                                  </a:moveTo>
                                                  <a:cubicBezTo>
                                                    <a:pt x="35723" y="215053"/>
                                                    <a:pt x="38041" y="192144"/>
                                                    <a:pt x="30011" y="169220"/>
                                                  </a:cubicBezTo>
                                                  <a:cubicBezTo>
                                                    <a:pt x="28998" y="166349"/>
                                                    <a:pt x="29980" y="161988"/>
                                                    <a:pt x="28183" y="160299"/>
                                                  </a:cubicBezTo>
                                                  <a:cubicBezTo>
                                                    <a:pt x="1421" y="135088"/>
                                                    <a:pt x="9682" y="99711"/>
                                                    <a:pt x="1037" y="69294"/>
                                                  </a:cubicBezTo>
                                                  <a:cubicBezTo>
                                                    <a:pt x="-1251" y="61218"/>
                                                    <a:pt x="-69" y="57625"/>
                                                    <a:pt x="7777" y="55982"/>
                                                  </a:cubicBezTo>
                                                  <a:cubicBezTo>
                                                    <a:pt x="80803" y="40704"/>
                                                    <a:pt x="153230" y="23093"/>
                                                    <a:pt x="224567" y="1136"/>
                                                  </a:cubicBezTo>
                                                  <a:cubicBezTo>
                                                    <a:pt x="236957" y="-2672"/>
                                                    <a:pt x="243222" y="3285"/>
                                                    <a:pt x="238846" y="16152"/>
                                                  </a:cubicBezTo>
                                                  <a:cubicBezTo>
                                                    <a:pt x="232320" y="35407"/>
                                                    <a:pt x="230094" y="51928"/>
                                                    <a:pt x="246170" y="69724"/>
                                                  </a:cubicBezTo>
                                                  <a:cubicBezTo>
                                                    <a:pt x="256381" y="81025"/>
                                                    <a:pt x="243928" y="95780"/>
                                                    <a:pt x="237341" y="107542"/>
                                                  </a:cubicBezTo>
                                                  <a:cubicBezTo>
                                                    <a:pt x="234470" y="112670"/>
                                                    <a:pt x="228896" y="117430"/>
                                                    <a:pt x="223430" y="119733"/>
                                                  </a:cubicBezTo>
                                                  <a:cubicBezTo>
                                                    <a:pt x="199247" y="129990"/>
                                                    <a:pt x="195193" y="146189"/>
                                                    <a:pt x="203193" y="170311"/>
                                                  </a:cubicBezTo>
                                                  <a:cubicBezTo>
                                                    <a:pt x="213926" y="202601"/>
                                                    <a:pt x="202778" y="235782"/>
                                                    <a:pt x="194856" y="265800"/>
                                                  </a:cubicBezTo>
                                                  <a:cubicBezTo>
                                                    <a:pt x="183755" y="307871"/>
                                                    <a:pt x="190280" y="347301"/>
                                                    <a:pt x="198111" y="386869"/>
                                                  </a:cubicBezTo>
                                                  <a:cubicBezTo>
                                                    <a:pt x="203040" y="411804"/>
                                                    <a:pt x="190050" y="436095"/>
                                                    <a:pt x="200445" y="460463"/>
                                                  </a:cubicBezTo>
                                                  <a:cubicBezTo>
                                                    <a:pt x="202993" y="466435"/>
                                                    <a:pt x="194242" y="467510"/>
                                                    <a:pt x="189006" y="468693"/>
                                                  </a:cubicBezTo>
                                                  <a:cubicBezTo>
                                                    <a:pt x="170811" y="472792"/>
                                                    <a:pt x="152463" y="476400"/>
                                                    <a:pt x="134498" y="481375"/>
                                                  </a:cubicBezTo>
                                                  <a:cubicBezTo>
                                                    <a:pt x="117117" y="486181"/>
                                                    <a:pt x="108672" y="480101"/>
                                                    <a:pt x="105308" y="462781"/>
                                                  </a:cubicBezTo>
                                                  <a:cubicBezTo>
                                                    <a:pt x="97969" y="424902"/>
                                                    <a:pt x="89617" y="387207"/>
                                                    <a:pt x="82077" y="349374"/>
                                                  </a:cubicBezTo>
                                                  <a:cubicBezTo>
                                                    <a:pt x="80987" y="343907"/>
                                                    <a:pt x="81095" y="337766"/>
                                                    <a:pt x="76212" y="334679"/>
                                                  </a:cubicBezTo>
                                                  <a:cubicBezTo>
                                                    <a:pt x="43999" y="314335"/>
                                                    <a:pt x="51737" y="273354"/>
                                                    <a:pt x="30825" y="247205"/>
                                                  </a:cubicBezTo>
                                                  <a:cubicBezTo>
                                                    <a:pt x="29228" y="245209"/>
                                                    <a:pt x="30226" y="241110"/>
                                                    <a:pt x="29842" y="235352"/>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26" name="Freeform: Shape 925">
                                              <a:extLst>
                                                <a:ext uri="{FF2B5EF4-FFF2-40B4-BE49-F238E27FC236}">
                                                  <a16:creationId xmlns:a16="http://schemas.microsoft.com/office/drawing/2014/main" id="{2680C48E-77A9-8016-ED47-148647706A01}"/>
                                                </a:ext>
                                              </a:extLst>
                                            </p:cNvPr>
                                            <p:cNvSpPr/>
                                            <p:nvPr/>
                                          </p:nvSpPr>
                                          <p:spPr>
                                            <a:xfrm>
                                              <a:off x="5844459" y="1867498"/>
                                              <a:ext cx="102975" cy="222568"/>
                                            </a:xfrm>
                                            <a:custGeom>
                                              <a:avLst/>
                                              <a:gdLst>
                                                <a:gd name="connsiteX0" fmla="*/ 238962 w 239402"/>
                                                <a:gd name="connsiteY0" fmla="*/ 407543 h 517441"/>
                                                <a:gd name="connsiteX1" fmla="*/ 229458 w 239402"/>
                                                <a:gd name="connsiteY1" fmla="*/ 432616 h 517441"/>
                                                <a:gd name="connsiteX2" fmla="*/ 191593 w 239402"/>
                                                <a:gd name="connsiteY2" fmla="*/ 466212 h 517441"/>
                                                <a:gd name="connsiteX3" fmla="*/ 150382 w 239402"/>
                                                <a:gd name="connsiteY3" fmla="*/ 490963 h 517441"/>
                                                <a:gd name="connsiteX4" fmla="*/ 34319 w 239402"/>
                                                <a:gd name="connsiteY4" fmla="*/ 516759 h 517441"/>
                                                <a:gd name="connsiteX5" fmla="*/ 5944 w 239402"/>
                                                <a:gd name="connsiteY5" fmla="*/ 489980 h 517441"/>
                                                <a:gd name="connsiteX6" fmla="*/ 1875 w 239402"/>
                                                <a:gd name="connsiteY6" fmla="*/ 415957 h 517441"/>
                                                <a:gd name="connsiteX7" fmla="*/ 2965 w 239402"/>
                                                <a:gd name="connsiteY7" fmla="*/ 331846 h 517441"/>
                                                <a:gd name="connsiteX8" fmla="*/ 10351 w 239402"/>
                                                <a:gd name="connsiteY8" fmla="*/ 218975 h 517441"/>
                                                <a:gd name="connsiteX9" fmla="*/ 20991 w 239402"/>
                                                <a:gd name="connsiteY9" fmla="*/ 194178 h 517441"/>
                                                <a:gd name="connsiteX10" fmla="*/ 55016 w 239402"/>
                                                <a:gd name="connsiteY10" fmla="*/ 154303 h 517441"/>
                                                <a:gd name="connsiteX11" fmla="*/ 49366 w 239402"/>
                                                <a:gd name="connsiteY11" fmla="*/ 114243 h 517441"/>
                                                <a:gd name="connsiteX12" fmla="*/ 43086 w 239402"/>
                                                <a:gd name="connsiteY12" fmla="*/ 97737 h 517441"/>
                                                <a:gd name="connsiteX13" fmla="*/ 46863 w 239402"/>
                                                <a:gd name="connsiteY13" fmla="*/ 18217 h 517441"/>
                                                <a:gd name="connsiteX14" fmla="*/ 59055 w 239402"/>
                                                <a:gd name="connsiteY14" fmla="*/ 928 h 517441"/>
                                                <a:gd name="connsiteX15" fmla="*/ 84205 w 239402"/>
                                                <a:gd name="connsiteY15" fmla="*/ 11722 h 517441"/>
                                                <a:gd name="connsiteX16" fmla="*/ 130929 w 239402"/>
                                                <a:gd name="connsiteY16" fmla="*/ 158341 h 517441"/>
                                                <a:gd name="connsiteX17" fmla="*/ 187924 w 239402"/>
                                                <a:gd name="connsiteY17" fmla="*/ 343300 h 517441"/>
                                                <a:gd name="connsiteX18" fmla="*/ 202372 w 239402"/>
                                                <a:gd name="connsiteY18" fmla="*/ 363230 h 517441"/>
                                                <a:gd name="connsiteX19" fmla="*/ 238594 w 239402"/>
                                                <a:gd name="connsiteY19" fmla="*/ 404871 h 517441"/>
                                                <a:gd name="connsiteX20" fmla="*/ 238978 w 239402"/>
                                                <a:gd name="connsiteY20" fmla="*/ 407497 h 517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9402" h="517441">
                                                  <a:moveTo>
                                                    <a:pt x="238962" y="407543"/>
                                                  </a:moveTo>
                                                  <a:cubicBezTo>
                                                    <a:pt x="239576" y="422007"/>
                                                    <a:pt x="239300" y="429238"/>
                                                    <a:pt x="229458" y="432616"/>
                                                  </a:cubicBezTo>
                                                  <a:cubicBezTo>
                                                    <a:pt x="212383" y="438482"/>
                                                    <a:pt x="200054" y="452378"/>
                                                    <a:pt x="191593" y="466212"/>
                                                  </a:cubicBezTo>
                                                  <a:cubicBezTo>
                                                    <a:pt x="181184" y="483225"/>
                                                    <a:pt x="168056" y="487662"/>
                                                    <a:pt x="150382" y="490963"/>
                                                  </a:cubicBezTo>
                                                  <a:cubicBezTo>
                                                    <a:pt x="111459" y="498272"/>
                                                    <a:pt x="73011" y="508145"/>
                                                    <a:pt x="34319" y="516759"/>
                                                  </a:cubicBezTo>
                                                  <a:cubicBezTo>
                                                    <a:pt x="15786" y="520889"/>
                                                    <a:pt x="-2394" y="505565"/>
                                                    <a:pt x="5944" y="489980"/>
                                                  </a:cubicBezTo>
                                                  <a:cubicBezTo>
                                                    <a:pt x="20423" y="462911"/>
                                                    <a:pt x="2105" y="440539"/>
                                                    <a:pt x="1875" y="415957"/>
                                                  </a:cubicBezTo>
                                                  <a:cubicBezTo>
                                                    <a:pt x="1598" y="387920"/>
                                                    <a:pt x="-2823" y="361249"/>
                                                    <a:pt x="2965" y="331846"/>
                                                  </a:cubicBezTo>
                                                  <a:cubicBezTo>
                                                    <a:pt x="10105" y="295640"/>
                                                    <a:pt x="25152" y="257699"/>
                                                    <a:pt x="10351" y="218975"/>
                                                  </a:cubicBezTo>
                                                  <a:cubicBezTo>
                                                    <a:pt x="6358" y="208519"/>
                                                    <a:pt x="9828" y="199706"/>
                                                    <a:pt x="20991" y="194178"/>
                                                  </a:cubicBezTo>
                                                  <a:cubicBezTo>
                                                    <a:pt x="37819" y="185841"/>
                                                    <a:pt x="47692" y="171192"/>
                                                    <a:pt x="55016" y="154303"/>
                                                  </a:cubicBezTo>
                                                  <a:cubicBezTo>
                                                    <a:pt x="61434" y="139532"/>
                                                    <a:pt x="62801" y="126004"/>
                                                    <a:pt x="49366" y="114243"/>
                                                  </a:cubicBezTo>
                                                  <a:cubicBezTo>
                                                    <a:pt x="44361" y="109867"/>
                                                    <a:pt x="40276" y="103940"/>
                                                    <a:pt x="43086" y="97737"/>
                                                  </a:cubicBezTo>
                                                  <a:cubicBezTo>
                                                    <a:pt x="54924" y="71650"/>
                                                    <a:pt x="42534" y="44626"/>
                                                    <a:pt x="46863" y="18217"/>
                                                  </a:cubicBezTo>
                                                  <a:cubicBezTo>
                                                    <a:pt x="48291" y="9480"/>
                                                    <a:pt x="45619" y="1342"/>
                                                    <a:pt x="59055" y="928"/>
                                                  </a:cubicBezTo>
                                                  <a:cubicBezTo>
                                                    <a:pt x="69695" y="605"/>
                                                    <a:pt x="79399" y="-4201"/>
                                                    <a:pt x="84205" y="11722"/>
                                                  </a:cubicBezTo>
                                                  <a:cubicBezTo>
                                                    <a:pt x="99022" y="60825"/>
                                                    <a:pt x="115605" y="109391"/>
                                                    <a:pt x="130929" y="158341"/>
                                                  </a:cubicBezTo>
                                                  <a:cubicBezTo>
                                                    <a:pt x="150214" y="219912"/>
                                                    <a:pt x="168900" y="281667"/>
                                                    <a:pt x="187924" y="343300"/>
                                                  </a:cubicBezTo>
                                                  <a:cubicBezTo>
                                                    <a:pt x="190458" y="351515"/>
                                                    <a:pt x="192991" y="360697"/>
                                                    <a:pt x="202372" y="363230"/>
                                                  </a:cubicBezTo>
                                                  <a:cubicBezTo>
                                                    <a:pt x="223930" y="369049"/>
                                                    <a:pt x="220030" y="396549"/>
                                                    <a:pt x="238594" y="404871"/>
                                                  </a:cubicBezTo>
                                                  <a:cubicBezTo>
                                                    <a:pt x="239960" y="405485"/>
                                                    <a:pt x="239239" y="410736"/>
                                                    <a:pt x="238978" y="407497"/>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27" name="Freeform: Shape 926">
                                              <a:extLst>
                                                <a:ext uri="{FF2B5EF4-FFF2-40B4-BE49-F238E27FC236}">
                                                  <a16:creationId xmlns:a16="http://schemas.microsoft.com/office/drawing/2014/main" id="{1256FC88-6CDF-0FF7-577C-3F5401C3458A}"/>
                                                </a:ext>
                                              </a:extLst>
                                            </p:cNvPr>
                                            <p:cNvSpPr/>
                                            <p:nvPr/>
                                          </p:nvSpPr>
                                          <p:spPr>
                                            <a:xfrm>
                                              <a:off x="5558006" y="2400906"/>
                                              <a:ext cx="213698" cy="144849"/>
                                            </a:xfrm>
                                            <a:custGeom>
                                              <a:avLst/>
                                              <a:gdLst>
                                                <a:gd name="connsiteX0" fmla="*/ 0 w 496819"/>
                                                <a:gd name="connsiteY0" fmla="*/ 63693 h 336754"/>
                                                <a:gd name="connsiteX1" fmla="*/ 157766 w 496819"/>
                                                <a:gd name="connsiteY1" fmla="*/ 33045 h 336754"/>
                                                <a:gd name="connsiteX2" fmla="*/ 318711 w 496819"/>
                                                <a:gd name="connsiteY2" fmla="*/ 1016 h 336754"/>
                                                <a:gd name="connsiteX3" fmla="*/ 341252 w 496819"/>
                                                <a:gd name="connsiteY3" fmla="*/ 15004 h 336754"/>
                                                <a:gd name="connsiteX4" fmla="*/ 397433 w 496819"/>
                                                <a:gd name="connsiteY4" fmla="*/ 220845 h 336754"/>
                                                <a:gd name="connsiteX5" fmla="*/ 425824 w 496819"/>
                                                <a:gd name="connsiteY5" fmla="*/ 238625 h 336754"/>
                                                <a:gd name="connsiteX6" fmla="*/ 476155 w 496819"/>
                                                <a:gd name="connsiteY6" fmla="*/ 228338 h 336754"/>
                                                <a:gd name="connsiteX7" fmla="*/ 496377 w 496819"/>
                                                <a:gd name="connsiteY7" fmla="*/ 245873 h 336754"/>
                                                <a:gd name="connsiteX8" fmla="*/ 491187 w 496819"/>
                                                <a:gd name="connsiteY8" fmla="*/ 289786 h 336754"/>
                                                <a:gd name="connsiteX9" fmla="*/ 482266 w 496819"/>
                                                <a:gd name="connsiteY9" fmla="*/ 302331 h 336754"/>
                                                <a:gd name="connsiteX10" fmla="*/ 418315 w 496819"/>
                                                <a:gd name="connsiteY10" fmla="*/ 334974 h 336754"/>
                                                <a:gd name="connsiteX11" fmla="*/ 404159 w 496819"/>
                                                <a:gd name="connsiteY11" fmla="*/ 328955 h 336754"/>
                                                <a:gd name="connsiteX12" fmla="*/ 401027 w 496819"/>
                                                <a:gd name="connsiteY12" fmla="*/ 290108 h 336754"/>
                                                <a:gd name="connsiteX13" fmla="*/ 383338 w 496819"/>
                                                <a:gd name="connsiteY13" fmla="*/ 272620 h 336754"/>
                                                <a:gd name="connsiteX14" fmla="*/ 354057 w 496819"/>
                                                <a:gd name="connsiteY14" fmla="*/ 271514 h 336754"/>
                                                <a:gd name="connsiteX15" fmla="*/ 336814 w 496819"/>
                                                <a:gd name="connsiteY15" fmla="*/ 273280 h 336754"/>
                                                <a:gd name="connsiteX16" fmla="*/ 324346 w 496819"/>
                                                <a:gd name="connsiteY16" fmla="*/ 255331 h 336754"/>
                                                <a:gd name="connsiteX17" fmla="*/ 301453 w 496819"/>
                                                <a:gd name="connsiteY17" fmla="*/ 125862 h 336754"/>
                                                <a:gd name="connsiteX18" fmla="*/ 316884 w 496819"/>
                                                <a:gd name="connsiteY18" fmla="*/ 77373 h 336754"/>
                                                <a:gd name="connsiteX19" fmla="*/ 325943 w 496819"/>
                                                <a:gd name="connsiteY19" fmla="*/ 23510 h 336754"/>
                                                <a:gd name="connsiteX20" fmla="*/ 313506 w 496819"/>
                                                <a:gd name="connsiteY20" fmla="*/ 22650 h 336754"/>
                                                <a:gd name="connsiteX21" fmla="*/ 294466 w 496819"/>
                                                <a:gd name="connsiteY21" fmla="*/ 39847 h 336754"/>
                                                <a:gd name="connsiteX22" fmla="*/ 287373 w 496819"/>
                                                <a:gd name="connsiteY22" fmla="*/ 62848 h 336754"/>
                                                <a:gd name="connsiteX23" fmla="*/ 263758 w 496819"/>
                                                <a:gd name="connsiteY23" fmla="*/ 154713 h 336754"/>
                                                <a:gd name="connsiteX24" fmla="*/ 264940 w 496819"/>
                                                <a:gd name="connsiteY24" fmla="*/ 175334 h 336754"/>
                                                <a:gd name="connsiteX25" fmla="*/ 290290 w 496819"/>
                                                <a:gd name="connsiteY25" fmla="*/ 264390 h 336754"/>
                                                <a:gd name="connsiteX26" fmla="*/ 316577 w 496819"/>
                                                <a:gd name="connsiteY26" fmla="*/ 317777 h 336754"/>
                                                <a:gd name="connsiteX27" fmla="*/ 312754 w 496819"/>
                                                <a:gd name="connsiteY27" fmla="*/ 320741 h 336754"/>
                                                <a:gd name="connsiteX28" fmla="*/ 236058 w 496819"/>
                                                <a:gd name="connsiteY28" fmla="*/ 301655 h 336754"/>
                                                <a:gd name="connsiteX29" fmla="*/ 227997 w 496819"/>
                                                <a:gd name="connsiteY29" fmla="*/ 294561 h 336754"/>
                                                <a:gd name="connsiteX30" fmla="*/ 190456 w 496819"/>
                                                <a:gd name="connsiteY30" fmla="*/ 286669 h 336754"/>
                                                <a:gd name="connsiteX31" fmla="*/ 182180 w 496819"/>
                                                <a:gd name="connsiteY31" fmla="*/ 287375 h 336754"/>
                                                <a:gd name="connsiteX32" fmla="*/ 178710 w 496819"/>
                                                <a:gd name="connsiteY32" fmla="*/ 277241 h 336754"/>
                                                <a:gd name="connsiteX33" fmla="*/ 207315 w 496819"/>
                                                <a:gd name="connsiteY33" fmla="*/ 201099 h 336754"/>
                                                <a:gd name="connsiteX34" fmla="*/ 210217 w 496819"/>
                                                <a:gd name="connsiteY34" fmla="*/ 181676 h 336754"/>
                                                <a:gd name="connsiteX35" fmla="*/ 178464 w 496819"/>
                                                <a:gd name="connsiteY35" fmla="*/ 168425 h 336754"/>
                                                <a:gd name="connsiteX36" fmla="*/ 119749 w 496819"/>
                                                <a:gd name="connsiteY36" fmla="*/ 142814 h 336754"/>
                                                <a:gd name="connsiteX37" fmla="*/ 89501 w 496819"/>
                                                <a:gd name="connsiteY37" fmla="*/ 120703 h 336754"/>
                                                <a:gd name="connsiteX38" fmla="*/ 60942 w 496819"/>
                                                <a:gd name="connsiteY38" fmla="*/ 98670 h 336754"/>
                                                <a:gd name="connsiteX39" fmla="*/ 19254 w 496819"/>
                                                <a:gd name="connsiteY39" fmla="*/ 72015 h 336754"/>
                                                <a:gd name="connsiteX40" fmla="*/ 15 w 496819"/>
                                                <a:gd name="connsiteY40" fmla="*/ 63677 h 33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96819" h="336754">
                                                  <a:moveTo>
                                                    <a:pt x="0" y="63693"/>
                                                  </a:moveTo>
                                                  <a:cubicBezTo>
                                                    <a:pt x="53925" y="53221"/>
                                                    <a:pt x="105853" y="43179"/>
                                                    <a:pt x="157766" y="33045"/>
                                                  </a:cubicBezTo>
                                                  <a:cubicBezTo>
                                                    <a:pt x="211461" y="22558"/>
                                                    <a:pt x="265278" y="12670"/>
                                                    <a:pt x="318711" y="1016"/>
                                                  </a:cubicBezTo>
                                                  <a:cubicBezTo>
                                                    <a:pt x="333283" y="-2163"/>
                                                    <a:pt x="337766" y="2014"/>
                                                    <a:pt x="341252" y="15004"/>
                                                  </a:cubicBezTo>
                                                  <a:cubicBezTo>
                                                    <a:pt x="359708" y="83699"/>
                                                    <a:pt x="379284" y="152073"/>
                                                    <a:pt x="397433" y="220845"/>
                                                  </a:cubicBezTo>
                                                  <a:cubicBezTo>
                                                    <a:pt x="401809" y="237428"/>
                                                    <a:pt x="407260" y="244782"/>
                                                    <a:pt x="425824" y="238625"/>
                                                  </a:cubicBezTo>
                                                  <a:cubicBezTo>
                                                    <a:pt x="441961" y="233282"/>
                                                    <a:pt x="459358" y="231762"/>
                                                    <a:pt x="476155" y="228338"/>
                                                  </a:cubicBezTo>
                                                  <a:cubicBezTo>
                                                    <a:pt x="490696" y="225374"/>
                                                    <a:pt x="498864" y="228983"/>
                                                    <a:pt x="496377" y="245873"/>
                                                  </a:cubicBezTo>
                                                  <a:cubicBezTo>
                                                    <a:pt x="494243" y="260444"/>
                                                    <a:pt x="492769" y="275138"/>
                                                    <a:pt x="491187" y="289786"/>
                                                  </a:cubicBezTo>
                                                  <a:cubicBezTo>
                                                    <a:pt x="490542" y="295759"/>
                                                    <a:pt x="488024" y="300427"/>
                                                    <a:pt x="482266" y="302331"/>
                                                  </a:cubicBezTo>
                                                  <a:cubicBezTo>
                                                    <a:pt x="459296" y="309977"/>
                                                    <a:pt x="439627" y="324103"/>
                                                    <a:pt x="418315" y="334974"/>
                                                  </a:cubicBezTo>
                                                  <a:cubicBezTo>
                                                    <a:pt x="409302" y="339565"/>
                                                    <a:pt x="402869" y="334452"/>
                                                    <a:pt x="404159" y="328955"/>
                                                  </a:cubicBezTo>
                                                  <a:cubicBezTo>
                                                    <a:pt x="407291" y="315643"/>
                                                    <a:pt x="383768" y="305939"/>
                                                    <a:pt x="401027" y="290108"/>
                                                  </a:cubicBezTo>
                                                  <a:cubicBezTo>
                                                    <a:pt x="405617" y="285901"/>
                                                    <a:pt x="389572" y="278593"/>
                                                    <a:pt x="383338" y="272620"/>
                                                  </a:cubicBezTo>
                                                  <a:cubicBezTo>
                                                    <a:pt x="375246" y="264866"/>
                                                    <a:pt x="365389" y="241005"/>
                                                    <a:pt x="354057" y="271514"/>
                                                  </a:cubicBezTo>
                                                  <a:cubicBezTo>
                                                    <a:pt x="351770" y="277687"/>
                                                    <a:pt x="342649" y="274677"/>
                                                    <a:pt x="336814" y="273280"/>
                                                  </a:cubicBezTo>
                                                  <a:cubicBezTo>
                                                    <a:pt x="327771" y="271100"/>
                                                    <a:pt x="325191" y="262900"/>
                                                    <a:pt x="324346" y="255331"/>
                                                  </a:cubicBezTo>
                                                  <a:cubicBezTo>
                                                    <a:pt x="319417" y="211801"/>
                                                    <a:pt x="325237" y="167150"/>
                                                    <a:pt x="301453" y="125862"/>
                                                  </a:cubicBezTo>
                                                  <a:cubicBezTo>
                                                    <a:pt x="293115" y="111399"/>
                                                    <a:pt x="297830" y="89288"/>
                                                    <a:pt x="316884" y="77373"/>
                                                  </a:cubicBezTo>
                                                  <a:cubicBezTo>
                                                    <a:pt x="326250" y="71508"/>
                                                    <a:pt x="332699" y="31940"/>
                                                    <a:pt x="325943" y="23510"/>
                                                  </a:cubicBezTo>
                                                  <a:cubicBezTo>
                                                    <a:pt x="322120" y="18735"/>
                                                    <a:pt x="317023" y="20224"/>
                                                    <a:pt x="313506" y="22650"/>
                                                  </a:cubicBezTo>
                                                  <a:cubicBezTo>
                                                    <a:pt x="306458" y="27533"/>
                                                    <a:pt x="293546" y="26688"/>
                                                    <a:pt x="294466" y="39847"/>
                                                  </a:cubicBezTo>
                                                  <a:cubicBezTo>
                                                    <a:pt x="295081" y="48661"/>
                                                    <a:pt x="295710" y="56891"/>
                                                    <a:pt x="287373" y="62848"/>
                                                  </a:cubicBezTo>
                                                  <a:cubicBezTo>
                                                    <a:pt x="253824" y="86847"/>
                                                    <a:pt x="255405" y="119798"/>
                                                    <a:pt x="263758" y="154713"/>
                                                  </a:cubicBezTo>
                                                  <a:cubicBezTo>
                                                    <a:pt x="265355" y="161393"/>
                                                    <a:pt x="267335" y="169592"/>
                                                    <a:pt x="264940" y="175334"/>
                                                  </a:cubicBezTo>
                                                  <a:cubicBezTo>
                                                    <a:pt x="249555" y="212139"/>
                                                    <a:pt x="266890" y="239546"/>
                                                    <a:pt x="290290" y="264390"/>
                                                  </a:cubicBezTo>
                                                  <a:cubicBezTo>
                                                    <a:pt x="305015" y="280036"/>
                                                    <a:pt x="299027" y="304281"/>
                                                    <a:pt x="316577" y="317777"/>
                                                  </a:cubicBezTo>
                                                  <a:cubicBezTo>
                                                    <a:pt x="314627" y="319328"/>
                                                    <a:pt x="313199" y="320971"/>
                                                    <a:pt x="312754" y="320741"/>
                                                  </a:cubicBezTo>
                                                  <a:cubicBezTo>
                                                    <a:pt x="288694" y="308288"/>
                                                    <a:pt x="262437" y="304665"/>
                                                    <a:pt x="236058" y="301655"/>
                                                  </a:cubicBezTo>
                                                  <a:cubicBezTo>
                                                    <a:pt x="231299" y="301118"/>
                                                    <a:pt x="229978" y="297939"/>
                                                    <a:pt x="227997" y="294561"/>
                                                  </a:cubicBezTo>
                                                  <a:cubicBezTo>
                                                    <a:pt x="218447" y="278347"/>
                                                    <a:pt x="208221" y="264851"/>
                                                    <a:pt x="190456" y="286669"/>
                                                  </a:cubicBezTo>
                                                  <a:cubicBezTo>
                                                    <a:pt x="188568" y="289003"/>
                                                    <a:pt x="185144" y="290063"/>
                                                    <a:pt x="182180" y="287375"/>
                                                  </a:cubicBezTo>
                                                  <a:cubicBezTo>
                                                    <a:pt x="179155" y="284627"/>
                                                    <a:pt x="176176" y="280835"/>
                                                    <a:pt x="178710" y="277241"/>
                                                  </a:cubicBezTo>
                                                  <a:cubicBezTo>
                                                    <a:pt x="194878" y="254333"/>
                                                    <a:pt x="190440" y="223808"/>
                                                    <a:pt x="207315" y="201099"/>
                                                  </a:cubicBezTo>
                                                  <a:cubicBezTo>
                                                    <a:pt x="211384" y="195618"/>
                                                    <a:pt x="220873" y="188109"/>
                                                    <a:pt x="210217" y="181676"/>
                                                  </a:cubicBezTo>
                                                  <a:cubicBezTo>
                                                    <a:pt x="200574" y="175856"/>
                                                    <a:pt x="193788" y="161331"/>
                                                    <a:pt x="178464" y="168425"/>
                                                  </a:cubicBezTo>
                                                  <a:cubicBezTo>
                                                    <a:pt x="159993" y="176977"/>
                                                    <a:pt x="126950" y="162314"/>
                                                    <a:pt x="119749" y="142814"/>
                                                  </a:cubicBezTo>
                                                  <a:cubicBezTo>
                                                    <a:pt x="114605" y="128918"/>
                                                    <a:pt x="101677" y="120105"/>
                                                    <a:pt x="89501" y="120703"/>
                                                  </a:cubicBezTo>
                                                  <a:cubicBezTo>
                                                    <a:pt x="71137" y="121625"/>
                                                    <a:pt x="67221" y="110170"/>
                                                    <a:pt x="60942" y="98670"/>
                                                  </a:cubicBezTo>
                                                  <a:cubicBezTo>
                                                    <a:pt x="51975" y="82271"/>
                                                    <a:pt x="46478" y="60852"/>
                                                    <a:pt x="19254" y="72015"/>
                                                  </a:cubicBezTo>
                                                  <a:cubicBezTo>
                                                    <a:pt x="13558" y="74349"/>
                                                    <a:pt x="7308" y="69834"/>
                                                    <a:pt x="15" y="63677"/>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28" name="Freeform: Shape 927">
                                              <a:extLst>
                                                <a:ext uri="{FF2B5EF4-FFF2-40B4-BE49-F238E27FC236}">
                                                  <a16:creationId xmlns:a16="http://schemas.microsoft.com/office/drawing/2014/main" id="{AB002063-B233-1C0F-0D4A-443DB260F663}"/>
                                                </a:ext>
                                              </a:extLst>
                                            </p:cNvPr>
                                            <p:cNvSpPr/>
                                            <p:nvPr/>
                                          </p:nvSpPr>
                                          <p:spPr>
                                            <a:xfrm>
                                              <a:off x="5803026" y="2059857"/>
                                              <a:ext cx="209536" cy="110652"/>
                                            </a:xfrm>
                                            <a:custGeom>
                                              <a:avLst/>
                                              <a:gdLst>
                                                <a:gd name="connsiteX0" fmla="*/ 487128 w 487143"/>
                                                <a:gd name="connsiteY0" fmla="*/ 204545 h 257251"/>
                                                <a:gd name="connsiteX1" fmla="*/ 453425 w 487143"/>
                                                <a:gd name="connsiteY1" fmla="*/ 227147 h 257251"/>
                                                <a:gd name="connsiteX2" fmla="*/ 422870 w 487143"/>
                                                <a:gd name="connsiteY2" fmla="*/ 229711 h 257251"/>
                                                <a:gd name="connsiteX3" fmla="*/ 383854 w 487143"/>
                                                <a:gd name="connsiteY3" fmla="*/ 247015 h 257251"/>
                                                <a:gd name="connsiteX4" fmla="*/ 375041 w 487143"/>
                                                <a:gd name="connsiteY4" fmla="*/ 256996 h 257251"/>
                                                <a:gd name="connsiteX5" fmla="*/ 362589 w 487143"/>
                                                <a:gd name="connsiteY5" fmla="*/ 248673 h 257251"/>
                                                <a:gd name="connsiteX6" fmla="*/ 336409 w 487143"/>
                                                <a:gd name="connsiteY6" fmla="*/ 221527 h 257251"/>
                                                <a:gd name="connsiteX7" fmla="*/ 315052 w 487143"/>
                                                <a:gd name="connsiteY7" fmla="*/ 186918 h 257251"/>
                                                <a:gd name="connsiteX8" fmla="*/ 292327 w 487143"/>
                                                <a:gd name="connsiteY8" fmla="*/ 174788 h 257251"/>
                                                <a:gd name="connsiteX9" fmla="*/ 51985 w 487143"/>
                                                <a:gd name="connsiteY9" fmla="*/ 231876 h 257251"/>
                                                <a:gd name="connsiteX10" fmla="*/ 34051 w 487143"/>
                                                <a:gd name="connsiteY10" fmla="*/ 235361 h 257251"/>
                                                <a:gd name="connsiteX11" fmla="*/ 2636 w 487143"/>
                                                <a:gd name="connsiteY11" fmla="*/ 206387 h 257251"/>
                                                <a:gd name="connsiteX12" fmla="*/ 6536 w 487143"/>
                                                <a:gd name="connsiteY12" fmla="*/ 136725 h 257251"/>
                                                <a:gd name="connsiteX13" fmla="*/ 33529 w 487143"/>
                                                <a:gd name="connsiteY13" fmla="*/ 103928 h 257251"/>
                                                <a:gd name="connsiteX14" fmla="*/ 267868 w 487143"/>
                                                <a:gd name="connsiteY14" fmla="*/ 53396 h 257251"/>
                                                <a:gd name="connsiteX15" fmla="*/ 293755 w 487143"/>
                                                <a:gd name="connsiteY15" fmla="*/ 33819 h 257251"/>
                                                <a:gd name="connsiteX16" fmla="*/ 321700 w 487143"/>
                                                <a:gd name="connsiteY16" fmla="*/ 3617 h 257251"/>
                                                <a:gd name="connsiteX17" fmla="*/ 338913 w 487143"/>
                                                <a:gd name="connsiteY17" fmla="*/ 7625 h 257251"/>
                                                <a:gd name="connsiteX18" fmla="*/ 344593 w 487143"/>
                                                <a:gd name="connsiteY18" fmla="*/ 58325 h 257251"/>
                                                <a:gd name="connsiteX19" fmla="*/ 336364 w 487143"/>
                                                <a:gd name="connsiteY19" fmla="*/ 100734 h 257251"/>
                                                <a:gd name="connsiteX20" fmla="*/ 364431 w 487143"/>
                                                <a:gd name="connsiteY20" fmla="*/ 119374 h 257251"/>
                                                <a:gd name="connsiteX21" fmla="*/ 401037 w 487143"/>
                                                <a:gd name="connsiteY21" fmla="*/ 146797 h 257251"/>
                                                <a:gd name="connsiteX22" fmla="*/ 416667 w 487143"/>
                                                <a:gd name="connsiteY22" fmla="*/ 171518 h 257251"/>
                                                <a:gd name="connsiteX23" fmla="*/ 487143 w 487143"/>
                                                <a:gd name="connsiteY23" fmla="*/ 204545 h 2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87143" h="257251">
                                                  <a:moveTo>
                                                    <a:pt x="487128" y="204545"/>
                                                  </a:moveTo>
                                                  <a:cubicBezTo>
                                                    <a:pt x="473831" y="213512"/>
                                                    <a:pt x="463867" y="220728"/>
                                                    <a:pt x="453425" y="227147"/>
                                                  </a:cubicBezTo>
                                                  <a:cubicBezTo>
                                                    <a:pt x="443890" y="233012"/>
                                                    <a:pt x="433848" y="235162"/>
                                                    <a:pt x="422870" y="229711"/>
                                                  </a:cubicBezTo>
                                                  <a:cubicBezTo>
                                                    <a:pt x="403155" y="219915"/>
                                                    <a:pt x="391025" y="225381"/>
                                                    <a:pt x="383854" y="247015"/>
                                                  </a:cubicBezTo>
                                                  <a:cubicBezTo>
                                                    <a:pt x="382242" y="251882"/>
                                                    <a:pt x="379648" y="255967"/>
                                                    <a:pt x="375041" y="256996"/>
                                                  </a:cubicBezTo>
                                                  <a:cubicBezTo>
                                                    <a:pt x="368777" y="258393"/>
                                                    <a:pt x="363618" y="253863"/>
                                                    <a:pt x="362589" y="248673"/>
                                                  </a:cubicBezTo>
                                                  <a:cubicBezTo>
                                                    <a:pt x="359625" y="233565"/>
                                                    <a:pt x="348417" y="227346"/>
                                                    <a:pt x="336409" y="221527"/>
                                                  </a:cubicBezTo>
                                                  <a:cubicBezTo>
                                                    <a:pt x="322114" y="214602"/>
                                                    <a:pt x="320472" y="198695"/>
                                                    <a:pt x="315052" y="186918"/>
                                                  </a:cubicBezTo>
                                                  <a:cubicBezTo>
                                                    <a:pt x="309294" y="174420"/>
                                                    <a:pt x="302999" y="172301"/>
                                                    <a:pt x="292327" y="174788"/>
                                                  </a:cubicBezTo>
                                                  <a:cubicBezTo>
                                                    <a:pt x="212147" y="193551"/>
                                                    <a:pt x="131981" y="212345"/>
                                                    <a:pt x="51985" y="231876"/>
                                                  </a:cubicBezTo>
                                                  <a:cubicBezTo>
                                                    <a:pt x="45966" y="233350"/>
                                                    <a:pt x="40100" y="234363"/>
                                                    <a:pt x="34051" y="235361"/>
                                                  </a:cubicBezTo>
                                                  <a:cubicBezTo>
                                                    <a:pt x="394" y="240889"/>
                                                    <a:pt x="-4028" y="238294"/>
                                                    <a:pt x="2636" y="206387"/>
                                                  </a:cubicBezTo>
                                                  <a:cubicBezTo>
                                                    <a:pt x="7519" y="183003"/>
                                                    <a:pt x="7841" y="159725"/>
                                                    <a:pt x="6536" y="136725"/>
                                                  </a:cubicBezTo>
                                                  <a:cubicBezTo>
                                                    <a:pt x="5292" y="114875"/>
                                                    <a:pt x="13522" y="108012"/>
                                                    <a:pt x="33529" y="103928"/>
                                                  </a:cubicBezTo>
                                                  <a:cubicBezTo>
                                                    <a:pt x="111821" y="87928"/>
                                                    <a:pt x="189683" y="69933"/>
                                                    <a:pt x="267868" y="53396"/>
                                                  </a:cubicBezTo>
                                                  <a:cubicBezTo>
                                                    <a:pt x="280366" y="50755"/>
                                                    <a:pt x="289609" y="46579"/>
                                                    <a:pt x="293755" y="33819"/>
                                                  </a:cubicBezTo>
                                                  <a:cubicBezTo>
                                                    <a:pt x="298362" y="19647"/>
                                                    <a:pt x="312979" y="14350"/>
                                                    <a:pt x="321700" y="3617"/>
                                                  </a:cubicBezTo>
                                                  <a:cubicBezTo>
                                                    <a:pt x="327151" y="-3077"/>
                                                    <a:pt x="334859" y="255"/>
                                                    <a:pt x="338913" y="7625"/>
                                                  </a:cubicBezTo>
                                                  <a:cubicBezTo>
                                                    <a:pt x="347757" y="23655"/>
                                                    <a:pt x="354405" y="40038"/>
                                                    <a:pt x="344593" y="58325"/>
                                                  </a:cubicBezTo>
                                                  <a:cubicBezTo>
                                                    <a:pt x="337485" y="71560"/>
                                                    <a:pt x="332003" y="85441"/>
                                                    <a:pt x="336364" y="100734"/>
                                                  </a:cubicBezTo>
                                                  <a:cubicBezTo>
                                                    <a:pt x="340264" y="114399"/>
                                                    <a:pt x="343150" y="128003"/>
                                                    <a:pt x="364431" y="119374"/>
                                                  </a:cubicBezTo>
                                                  <a:cubicBezTo>
                                                    <a:pt x="378189" y="113785"/>
                                                    <a:pt x="399793" y="131105"/>
                                                    <a:pt x="401037" y="146797"/>
                                                  </a:cubicBezTo>
                                                  <a:cubicBezTo>
                                                    <a:pt x="402019" y="159295"/>
                                                    <a:pt x="413028" y="164762"/>
                                                    <a:pt x="416667" y="171518"/>
                                                  </a:cubicBezTo>
                                                  <a:cubicBezTo>
                                                    <a:pt x="432236" y="200461"/>
                                                    <a:pt x="461287" y="194918"/>
                                                    <a:pt x="487143" y="204545"/>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29" name="Freeform: Shape 928">
                                              <a:extLst>
                                                <a:ext uri="{FF2B5EF4-FFF2-40B4-BE49-F238E27FC236}">
                                                  <a16:creationId xmlns:a16="http://schemas.microsoft.com/office/drawing/2014/main" id="{4C73963F-F2CA-0E8C-6AB0-4A2E07257578}"/>
                                                </a:ext>
                                              </a:extLst>
                                            </p:cNvPr>
                                            <p:cNvSpPr/>
                                            <p:nvPr/>
                                          </p:nvSpPr>
                                          <p:spPr>
                                            <a:xfrm>
                                              <a:off x="5724491" y="2247055"/>
                                              <a:ext cx="83360" cy="190143"/>
                                            </a:xfrm>
                                            <a:custGeom>
                                              <a:avLst/>
                                              <a:gdLst>
                                                <a:gd name="connsiteX0" fmla="*/ 129298 w 193801"/>
                                                <a:gd name="connsiteY0" fmla="*/ 442027 h 442057"/>
                                                <a:gd name="connsiteX1" fmla="*/ 90697 w 193801"/>
                                                <a:gd name="connsiteY1" fmla="*/ 419671 h 442057"/>
                                                <a:gd name="connsiteX2" fmla="*/ 8228 w 193801"/>
                                                <a:gd name="connsiteY2" fmla="*/ 383757 h 442057"/>
                                                <a:gd name="connsiteX3" fmla="*/ 22400 w 193801"/>
                                                <a:gd name="connsiteY3" fmla="*/ 317226 h 442057"/>
                                                <a:gd name="connsiteX4" fmla="*/ 84985 w 193801"/>
                                                <a:gd name="connsiteY4" fmla="*/ 236861 h 442057"/>
                                                <a:gd name="connsiteX5" fmla="*/ 74928 w 193801"/>
                                                <a:gd name="connsiteY5" fmla="*/ 202974 h 442057"/>
                                                <a:gd name="connsiteX6" fmla="*/ 31644 w 193801"/>
                                                <a:gd name="connsiteY6" fmla="*/ 161379 h 442057"/>
                                                <a:gd name="connsiteX7" fmla="*/ 28819 w 193801"/>
                                                <a:gd name="connsiteY7" fmla="*/ 157832 h 442057"/>
                                                <a:gd name="connsiteX8" fmla="*/ 16151 w 193801"/>
                                                <a:gd name="connsiteY8" fmla="*/ 110218 h 442057"/>
                                                <a:gd name="connsiteX9" fmla="*/ 17625 w 193801"/>
                                                <a:gd name="connsiteY9" fmla="*/ 92899 h 442057"/>
                                                <a:gd name="connsiteX10" fmla="*/ 18608 w 193801"/>
                                                <a:gd name="connsiteY10" fmla="*/ 55004 h 442057"/>
                                                <a:gd name="connsiteX11" fmla="*/ 31567 w 193801"/>
                                                <a:gd name="connsiteY11" fmla="*/ 27627 h 442057"/>
                                                <a:gd name="connsiteX12" fmla="*/ 69692 w 193801"/>
                                                <a:gd name="connsiteY12" fmla="*/ 6423 h 442057"/>
                                                <a:gd name="connsiteX13" fmla="*/ 138234 w 193801"/>
                                                <a:gd name="connsiteY13" fmla="*/ 30099 h 442057"/>
                                                <a:gd name="connsiteX14" fmla="*/ 164767 w 193801"/>
                                                <a:gd name="connsiteY14" fmla="*/ 44102 h 442057"/>
                                                <a:gd name="connsiteX15" fmla="*/ 154510 w 193801"/>
                                                <a:gd name="connsiteY15" fmla="*/ 99455 h 442057"/>
                                                <a:gd name="connsiteX16" fmla="*/ 141935 w 193801"/>
                                                <a:gd name="connsiteY16" fmla="*/ 112261 h 442057"/>
                                                <a:gd name="connsiteX17" fmla="*/ 170355 w 193801"/>
                                                <a:gd name="connsiteY17" fmla="*/ 157080 h 442057"/>
                                                <a:gd name="connsiteX18" fmla="*/ 188489 w 193801"/>
                                                <a:gd name="connsiteY18" fmla="*/ 178914 h 442057"/>
                                                <a:gd name="connsiteX19" fmla="*/ 175991 w 193801"/>
                                                <a:gd name="connsiteY19" fmla="*/ 343836 h 442057"/>
                                                <a:gd name="connsiteX20" fmla="*/ 156045 w 193801"/>
                                                <a:gd name="connsiteY20" fmla="*/ 382283 h 442057"/>
                                                <a:gd name="connsiteX21" fmla="*/ 129282 w 193801"/>
                                                <a:gd name="connsiteY21" fmla="*/ 442058 h 44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3801" h="442057">
                                                  <a:moveTo>
                                                    <a:pt x="129298" y="442027"/>
                                                  </a:moveTo>
                                                  <a:cubicBezTo>
                                                    <a:pt x="119164" y="423878"/>
                                                    <a:pt x="107080" y="420239"/>
                                                    <a:pt x="90697" y="419671"/>
                                                  </a:cubicBezTo>
                                                  <a:cubicBezTo>
                                                    <a:pt x="59205" y="418581"/>
                                                    <a:pt x="32657" y="401368"/>
                                                    <a:pt x="8228" y="383757"/>
                                                  </a:cubicBezTo>
                                                  <a:cubicBezTo>
                                                    <a:pt x="-7894" y="372118"/>
                                                    <a:pt x="1181" y="330938"/>
                                                    <a:pt x="22400" y="317226"/>
                                                  </a:cubicBezTo>
                                                  <a:cubicBezTo>
                                                    <a:pt x="52817" y="297588"/>
                                                    <a:pt x="59788" y="260646"/>
                                                    <a:pt x="84985" y="236861"/>
                                                  </a:cubicBezTo>
                                                  <a:cubicBezTo>
                                                    <a:pt x="93660" y="228662"/>
                                                    <a:pt x="93645" y="211834"/>
                                                    <a:pt x="74928" y="202974"/>
                                                  </a:cubicBezTo>
                                                  <a:cubicBezTo>
                                                    <a:pt x="56733" y="194361"/>
                                                    <a:pt x="34700" y="187006"/>
                                                    <a:pt x="31644" y="161379"/>
                                                  </a:cubicBezTo>
                                                  <a:cubicBezTo>
                                                    <a:pt x="31490" y="160059"/>
                                                    <a:pt x="29985" y="158078"/>
                                                    <a:pt x="28819" y="157832"/>
                                                  </a:cubicBezTo>
                                                  <a:cubicBezTo>
                                                    <a:pt x="-7387" y="150432"/>
                                                    <a:pt x="10025" y="128751"/>
                                                    <a:pt x="16151" y="110218"/>
                                                  </a:cubicBezTo>
                                                  <a:cubicBezTo>
                                                    <a:pt x="18071" y="104399"/>
                                                    <a:pt x="23475" y="97444"/>
                                                    <a:pt x="17625" y="92899"/>
                                                  </a:cubicBezTo>
                                                  <a:cubicBezTo>
                                                    <a:pt x="-79" y="79187"/>
                                                    <a:pt x="11652" y="67487"/>
                                                    <a:pt x="18608" y="55004"/>
                                                  </a:cubicBezTo>
                                                  <a:cubicBezTo>
                                                    <a:pt x="23521" y="46191"/>
                                                    <a:pt x="29095" y="37807"/>
                                                    <a:pt x="31567" y="27627"/>
                                                  </a:cubicBezTo>
                                                  <a:cubicBezTo>
                                                    <a:pt x="39352" y="-4433"/>
                                                    <a:pt x="39536" y="-4218"/>
                                                    <a:pt x="69692" y="6423"/>
                                                  </a:cubicBezTo>
                                                  <a:cubicBezTo>
                                                    <a:pt x="92493" y="14468"/>
                                                    <a:pt x="115617" y="21593"/>
                                                    <a:pt x="138234" y="30099"/>
                                                  </a:cubicBezTo>
                                                  <a:cubicBezTo>
                                                    <a:pt x="147692" y="33661"/>
                                                    <a:pt x="163692" y="30698"/>
                                                    <a:pt x="164767" y="44102"/>
                                                  </a:cubicBezTo>
                                                  <a:cubicBezTo>
                                                    <a:pt x="166271" y="62789"/>
                                                    <a:pt x="170494" y="83195"/>
                                                    <a:pt x="154510" y="99455"/>
                                                  </a:cubicBezTo>
                                                  <a:cubicBezTo>
                                                    <a:pt x="150379" y="103662"/>
                                                    <a:pt x="144468" y="105213"/>
                                                    <a:pt x="141935" y="112261"/>
                                                  </a:cubicBezTo>
                                                  <a:cubicBezTo>
                                                    <a:pt x="130219" y="144919"/>
                                                    <a:pt x="135087" y="154593"/>
                                                    <a:pt x="170355" y="157080"/>
                                                  </a:cubicBezTo>
                                                  <a:cubicBezTo>
                                                    <a:pt x="186631" y="158232"/>
                                                    <a:pt x="187798" y="169824"/>
                                                    <a:pt x="188489" y="178914"/>
                                                  </a:cubicBezTo>
                                                  <a:cubicBezTo>
                                                    <a:pt x="192727" y="234374"/>
                                                    <a:pt x="202523" y="290218"/>
                                                    <a:pt x="175991" y="343836"/>
                                                  </a:cubicBezTo>
                                                  <a:cubicBezTo>
                                                    <a:pt x="169587" y="356795"/>
                                                    <a:pt x="167085" y="371642"/>
                                                    <a:pt x="156045" y="382283"/>
                                                  </a:cubicBezTo>
                                                  <a:cubicBezTo>
                                                    <a:pt x="140245" y="397530"/>
                                                    <a:pt x="138556" y="419425"/>
                                                    <a:pt x="129282" y="442058"/>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30" name="Freeform: Shape 929">
                                              <a:extLst>
                                                <a:ext uri="{FF2B5EF4-FFF2-40B4-BE49-F238E27FC236}">
                                                  <a16:creationId xmlns:a16="http://schemas.microsoft.com/office/drawing/2014/main" id="{8E445755-48E2-BB7C-1212-A273C0AD9E01}"/>
                                                </a:ext>
                                              </a:extLst>
                                            </p:cNvPr>
                                            <p:cNvSpPr/>
                                            <p:nvPr/>
                                          </p:nvSpPr>
                                          <p:spPr>
                                            <a:xfrm>
                                              <a:off x="5807958" y="2147433"/>
                                              <a:ext cx="110205" cy="106003"/>
                                            </a:xfrm>
                                            <a:custGeom>
                                              <a:avLst/>
                                              <a:gdLst>
                                                <a:gd name="connsiteX0" fmla="*/ 9870 w 256213"/>
                                                <a:gd name="connsiteY0" fmla="*/ 239749 h 246443"/>
                                                <a:gd name="connsiteX1" fmla="*/ 12879 w 256213"/>
                                                <a:gd name="connsiteY1" fmla="*/ 233853 h 246443"/>
                                                <a:gd name="connsiteX2" fmla="*/ 24748 w 256213"/>
                                                <a:gd name="connsiteY2" fmla="*/ 185732 h 246443"/>
                                                <a:gd name="connsiteX3" fmla="*/ 396 w 256213"/>
                                                <a:gd name="connsiteY3" fmla="*/ 64740 h 246443"/>
                                                <a:gd name="connsiteX4" fmla="*/ 13417 w 256213"/>
                                                <a:gd name="connsiteY4" fmla="*/ 46667 h 246443"/>
                                                <a:gd name="connsiteX5" fmla="*/ 213008 w 256213"/>
                                                <a:gd name="connsiteY5" fmla="*/ 1019 h 246443"/>
                                                <a:gd name="connsiteX6" fmla="*/ 232063 w 256213"/>
                                                <a:gd name="connsiteY6" fmla="*/ 12842 h 246443"/>
                                                <a:gd name="connsiteX7" fmla="*/ 254403 w 256213"/>
                                                <a:gd name="connsiteY7" fmla="*/ 98105 h 246443"/>
                                                <a:gd name="connsiteX8" fmla="*/ 242028 w 256213"/>
                                                <a:gd name="connsiteY8" fmla="*/ 125190 h 246443"/>
                                                <a:gd name="connsiteX9" fmla="*/ 122540 w 256213"/>
                                                <a:gd name="connsiteY9" fmla="*/ 167015 h 246443"/>
                                                <a:gd name="connsiteX10" fmla="*/ 92108 w 256213"/>
                                                <a:gd name="connsiteY10" fmla="*/ 188619 h 246443"/>
                                                <a:gd name="connsiteX11" fmla="*/ 14399 w 256213"/>
                                                <a:gd name="connsiteY11" fmla="*/ 246443 h 246443"/>
                                                <a:gd name="connsiteX12" fmla="*/ 9870 w 256213"/>
                                                <a:gd name="connsiteY12" fmla="*/ 239780 h 246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6213" h="246443">
                                                  <a:moveTo>
                                                    <a:pt x="9870" y="239749"/>
                                                  </a:moveTo>
                                                  <a:cubicBezTo>
                                                    <a:pt x="10852" y="237753"/>
                                                    <a:pt x="11297" y="235051"/>
                                                    <a:pt x="12879" y="233853"/>
                                                  </a:cubicBezTo>
                                                  <a:cubicBezTo>
                                                    <a:pt x="30061" y="220894"/>
                                                    <a:pt x="33438" y="209486"/>
                                                    <a:pt x="24748" y="185732"/>
                                                  </a:cubicBezTo>
                                                  <a:cubicBezTo>
                                                    <a:pt x="10790" y="147531"/>
                                                    <a:pt x="7597" y="105337"/>
                                                    <a:pt x="396" y="64740"/>
                                                  </a:cubicBezTo>
                                                  <a:cubicBezTo>
                                                    <a:pt x="-1278" y="55312"/>
                                                    <a:pt x="2223" y="49124"/>
                                                    <a:pt x="13417" y="46667"/>
                                                  </a:cubicBezTo>
                                                  <a:cubicBezTo>
                                                    <a:pt x="80070" y="32004"/>
                                                    <a:pt x="146631" y="16911"/>
                                                    <a:pt x="213008" y="1019"/>
                                                  </a:cubicBezTo>
                                                  <a:cubicBezTo>
                                                    <a:pt x="225415" y="-1960"/>
                                                    <a:pt x="229376" y="1479"/>
                                                    <a:pt x="232063" y="12842"/>
                                                  </a:cubicBezTo>
                                                  <a:cubicBezTo>
                                                    <a:pt x="238803" y="41447"/>
                                                    <a:pt x="245299" y="70221"/>
                                                    <a:pt x="254403" y="98105"/>
                                                  </a:cubicBezTo>
                                                  <a:cubicBezTo>
                                                    <a:pt x="259332" y="113198"/>
                                                    <a:pt x="253866" y="118848"/>
                                                    <a:pt x="242028" y="125190"/>
                                                  </a:cubicBezTo>
                                                  <a:cubicBezTo>
                                                    <a:pt x="204302" y="145396"/>
                                                    <a:pt x="164765" y="161012"/>
                                                    <a:pt x="122540" y="167015"/>
                                                  </a:cubicBezTo>
                                                  <a:cubicBezTo>
                                                    <a:pt x="106572" y="169288"/>
                                                    <a:pt x="100461" y="178516"/>
                                                    <a:pt x="92108" y="188619"/>
                                                  </a:cubicBezTo>
                                                  <a:cubicBezTo>
                                                    <a:pt x="70719" y="214506"/>
                                                    <a:pt x="39458" y="225853"/>
                                                    <a:pt x="14399" y="246443"/>
                                                  </a:cubicBezTo>
                                                  <a:cubicBezTo>
                                                    <a:pt x="12894" y="244217"/>
                                                    <a:pt x="11374" y="242006"/>
                                                    <a:pt x="9870" y="239780"/>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31" name="Freeform: Shape 930">
                                              <a:extLst>
                                                <a:ext uri="{FF2B5EF4-FFF2-40B4-BE49-F238E27FC236}">
                                                  <a16:creationId xmlns:a16="http://schemas.microsoft.com/office/drawing/2014/main" id="{DA5B06D5-93F4-2823-9ED9-9C95B593C193}"/>
                                                </a:ext>
                                              </a:extLst>
                                            </p:cNvPr>
                                            <p:cNvSpPr/>
                                            <p:nvPr/>
                                          </p:nvSpPr>
                                          <p:spPr>
                                            <a:xfrm>
                                              <a:off x="5708958" y="2387396"/>
                                              <a:ext cx="61573" cy="110465"/>
                                            </a:xfrm>
                                            <a:custGeom>
                                              <a:avLst/>
                                              <a:gdLst>
                                                <a:gd name="connsiteX0" fmla="*/ 72961 w 143148"/>
                                                <a:gd name="connsiteY0" fmla="*/ 255709 h 256816"/>
                                                <a:gd name="connsiteX1" fmla="*/ 60094 w 143148"/>
                                                <a:gd name="connsiteY1" fmla="*/ 246603 h 256816"/>
                                                <a:gd name="connsiteX2" fmla="*/ 933 w 143148"/>
                                                <a:gd name="connsiteY2" fmla="*/ 34651 h 256816"/>
                                                <a:gd name="connsiteX3" fmla="*/ 5647 w 143148"/>
                                                <a:gd name="connsiteY3" fmla="*/ 12679 h 256816"/>
                                                <a:gd name="connsiteX4" fmla="*/ 28095 w 143148"/>
                                                <a:gd name="connsiteY4" fmla="*/ 2607 h 256816"/>
                                                <a:gd name="connsiteX5" fmla="*/ 22123 w 143148"/>
                                                <a:gd name="connsiteY5" fmla="*/ 22184 h 256816"/>
                                                <a:gd name="connsiteX6" fmla="*/ 37615 w 143148"/>
                                                <a:gd name="connsiteY6" fmla="*/ 82035 h 256816"/>
                                                <a:gd name="connsiteX7" fmla="*/ 59971 w 143148"/>
                                                <a:gd name="connsiteY7" fmla="*/ 113220 h 256816"/>
                                                <a:gd name="connsiteX8" fmla="*/ 125411 w 143148"/>
                                                <a:gd name="connsiteY8" fmla="*/ 189900 h 256816"/>
                                                <a:gd name="connsiteX9" fmla="*/ 142962 w 143148"/>
                                                <a:gd name="connsiteY9" fmla="*/ 235855 h 256816"/>
                                                <a:gd name="connsiteX10" fmla="*/ 120498 w 143148"/>
                                                <a:gd name="connsiteY10" fmla="*/ 246742 h 256816"/>
                                                <a:gd name="connsiteX11" fmla="*/ 72961 w 143148"/>
                                                <a:gd name="connsiteY11" fmla="*/ 255709 h 256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148" h="256816">
                                                  <a:moveTo>
                                                    <a:pt x="72961" y="255709"/>
                                                  </a:moveTo>
                                                  <a:cubicBezTo>
                                                    <a:pt x="65913" y="258687"/>
                                                    <a:pt x="62566" y="255663"/>
                                                    <a:pt x="60094" y="246603"/>
                                                  </a:cubicBezTo>
                                                  <a:cubicBezTo>
                                                    <a:pt x="40763" y="175850"/>
                                                    <a:pt x="20818" y="105266"/>
                                                    <a:pt x="933" y="34651"/>
                                                  </a:cubicBezTo>
                                                  <a:cubicBezTo>
                                                    <a:pt x="-1416" y="26299"/>
                                                    <a:pt x="857" y="19374"/>
                                                    <a:pt x="5647" y="12679"/>
                                                  </a:cubicBezTo>
                                                  <a:cubicBezTo>
                                                    <a:pt x="11344" y="4741"/>
                                                    <a:pt x="18729" y="-4656"/>
                                                    <a:pt x="28095" y="2607"/>
                                                  </a:cubicBezTo>
                                                  <a:cubicBezTo>
                                                    <a:pt x="35327" y="8211"/>
                                                    <a:pt x="26284" y="16195"/>
                                                    <a:pt x="22123" y="22184"/>
                                                  </a:cubicBezTo>
                                                  <a:cubicBezTo>
                                                    <a:pt x="9854" y="39810"/>
                                                    <a:pt x="15397" y="66327"/>
                                                    <a:pt x="37615" y="82035"/>
                                                  </a:cubicBezTo>
                                                  <a:cubicBezTo>
                                                    <a:pt x="49392" y="90357"/>
                                                    <a:pt x="56424" y="100076"/>
                                                    <a:pt x="59971" y="113220"/>
                                                  </a:cubicBezTo>
                                                  <a:cubicBezTo>
                                                    <a:pt x="69675" y="149164"/>
                                                    <a:pt x="92569" y="172764"/>
                                                    <a:pt x="125411" y="189900"/>
                                                  </a:cubicBezTo>
                                                  <a:cubicBezTo>
                                                    <a:pt x="141473" y="198283"/>
                                                    <a:pt x="139983" y="220056"/>
                                                    <a:pt x="142962" y="235855"/>
                                                  </a:cubicBezTo>
                                                  <a:cubicBezTo>
                                                    <a:pt x="145080" y="247125"/>
                                                    <a:pt x="128636" y="244500"/>
                                                    <a:pt x="120498" y="246742"/>
                                                  </a:cubicBezTo>
                                                  <a:cubicBezTo>
                                                    <a:pt x="105528" y="250841"/>
                                                    <a:pt x="89912" y="252653"/>
                                                    <a:pt x="72961" y="255709"/>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32" name="Freeform: Shape 931">
                                              <a:extLst>
                                                <a:ext uri="{FF2B5EF4-FFF2-40B4-BE49-F238E27FC236}">
                                                  <a16:creationId xmlns:a16="http://schemas.microsoft.com/office/drawing/2014/main" id="{F5A54848-3C98-3D9A-6E85-2C105A88CEF1}"/>
                                                </a:ext>
                                              </a:extLst>
                                            </p:cNvPr>
                                            <p:cNvSpPr/>
                                            <p:nvPr/>
                                          </p:nvSpPr>
                                          <p:spPr>
                                            <a:xfrm>
                                              <a:off x="5471234" y="2430653"/>
                                              <a:ext cx="75399" cy="49434"/>
                                            </a:xfrm>
                                            <a:custGeom>
                                              <a:avLst/>
                                              <a:gdLst>
                                                <a:gd name="connsiteX0" fmla="*/ 175279 w 175293"/>
                                                <a:gd name="connsiteY0" fmla="*/ 5727 h 114927"/>
                                                <a:gd name="connsiteX1" fmla="*/ 140577 w 175293"/>
                                                <a:gd name="connsiteY1" fmla="*/ 32444 h 114927"/>
                                                <a:gd name="connsiteX2" fmla="*/ 136371 w 175293"/>
                                                <a:gd name="connsiteY2" fmla="*/ 33288 h 114927"/>
                                                <a:gd name="connsiteX3" fmla="*/ 77671 w 175293"/>
                                                <a:gd name="connsiteY3" fmla="*/ 59375 h 114927"/>
                                                <a:gd name="connsiteX4" fmla="*/ 20536 w 175293"/>
                                                <a:gd name="connsiteY4" fmla="*/ 109323 h 114927"/>
                                                <a:gd name="connsiteX5" fmla="*/ 12368 w 175293"/>
                                                <a:gd name="connsiteY5" fmla="*/ 114928 h 114927"/>
                                                <a:gd name="connsiteX6" fmla="*/ 238 w 175293"/>
                                                <a:gd name="connsiteY6" fmla="*/ 43100 h 114927"/>
                                                <a:gd name="connsiteX7" fmla="*/ 8852 w 175293"/>
                                                <a:gd name="connsiteY7" fmla="*/ 32045 h 114927"/>
                                                <a:gd name="connsiteX8" fmla="*/ 173805 w 175293"/>
                                                <a:gd name="connsiteY8" fmla="*/ 0 h 114927"/>
                                                <a:gd name="connsiteX9" fmla="*/ 175294 w 175293"/>
                                                <a:gd name="connsiteY9" fmla="*/ 5727 h 114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293" h="114927">
                                                  <a:moveTo>
                                                    <a:pt x="175279" y="5727"/>
                                                  </a:moveTo>
                                                  <a:cubicBezTo>
                                                    <a:pt x="162043" y="12575"/>
                                                    <a:pt x="142359" y="11731"/>
                                                    <a:pt x="140577" y="32444"/>
                                                  </a:cubicBezTo>
                                                  <a:cubicBezTo>
                                                    <a:pt x="140547" y="32874"/>
                                                    <a:pt x="137630" y="33672"/>
                                                    <a:pt x="136371" y="33288"/>
                                                  </a:cubicBezTo>
                                                  <a:cubicBezTo>
                                                    <a:pt x="109316" y="25227"/>
                                                    <a:pt x="89631" y="33580"/>
                                                    <a:pt x="77671" y="59375"/>
                                                  </a:cubicBezTo>
                                                  <a:cubicBezTo>
                                                    <a:pt x="42770" y="57901"/>
                                                    <a:pt x="40559" y="93800"/>
                                                    <a:pt x="20536" y="109323"/>
                                                  </a:cubicBezTo>
                                                  <a:cubicBezTo>
                                                    <a:pt x="18740" y="110721"/>
                                                    <a:pt x="16790" y="111903"/>
                                                    <a:pt x="12368" y="114928"/>
                                                  </a:cubicBezTo>
                                                  <a:cubicBezTo>
                                                    <a:pt x="8146" y="89931"/>
                                                    <a:pt x="4231" y="66500"/>
                                                    <a:pt x="238" y="43100"/>
                                                  </a:cubicBezTo>
                                                  <a:cubicBezTo>
                                                    <a:pt x="-944" y="36159"/>
                                                    <a:pt x="2326" y="33304"/>
                                                    <a:pt x="8852" y="32045"/>
                                                  </a:cubicBezTo>
                                                  <a:cubicBezTo>
                                                    <a:pt x="63852" y="21465"/>
                                                    <a:pt x="118820" y="10702"/>
                                                    <a:pt x="173805" y="0"/>
                                                  </a:cubicBezTo>
                                                  <a:cubicBezTo>
                                                    <a:pt x="174296" y="1904"/>
                                                    <a:pt x="174787" y="3823"/>
                                                    <a:pt x="175294" y="5727"/>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33" name="Freeform: Shape 932">
                                              <a:extLst>
                                                <a:ext uri="{FF2B5EF4-FFF2-40B4-BE49-F238E27FC236}">
                                                  <a16:creationId xmlns:a16="http://schemas.microsoft.com/office/drawing/2014/main" id="{517FE3EA-0A7F-88FA-78F9-FF57108BC677}"/>
                                                </a:ext>
                                              </a:extLst>
                                            </p:cNvPr>
                                            <p:cNvSpPr/>
                                            <p:nvPr/>
                                          </p:nvSpPr>
                                          <p:spPr>
                                            <a:xfrm>
                                              <a:off x="5913149" y="2141181"/>
                                              <a:ext cx="26350" cy="54366"/>
                                            </a:xfrm>
                                            <a:custGeom>
                                              <a:avLst/>
                                              <a:gdLst>
                                                <a:gd name="connsiteX0" fmla="*/ 61148 w 61261"/>
                                                <a:gd name="connsiteY0" fmla="*/ 43608 h 126394"/>
                                                <a:gd name="connsiteX1" fmla="*/ 58860 w 61261"/>
                                                <a:gd name="connsiteY1" fmla="*/ 107805 h 126394"/>
                                                <a:gd name="connsiteX2" fmla="*/ 35706 w 61261"/>
                                                <a:gd name="connsiteY2" fmla="*/ 125401 h 126394"/>
                                                <a:gd name="connsiteX3" fmla="*/ 23161 w 61261"/>
                                                <a:gd name="connsiteY3" fmla="*/ 112181 h 126394"/>
                                                <a:gd name="connsiteX4" fmla="*/ 2878 w 61261"/>
                                                <a:gd name="connsiteY4" fmla="*/ 33858 h 126394"/>
                                                <a:gd name="connsiteX5" fmla="*/ 12797 w 61261"/>
                                                <a:gd name="connsiteY5" fmla="*/ 7172 h 126394"/>
                                                <a:gd name="connsiteX6" fmla="*/ 52135 w 61261"/>
                                                <a:gd name="connsiteY6" fmla="*/ 15110 h 126394"/>
                                                <a:gd name="connsiteX7" fmla="*/ 61163 w 61261"/>
                                                <a:gd name="connsiteY7" fmla="*/ 43608 h 1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261" h="126394">
                                                  <a:moveTo>
                                                    <a:pt x="61148" y="43608"/>
                                                  </a:moveTo>
                                                  <a:cubicBezTo>
                                                    <a:pt x="57525" y="64874"/>
                                                    <a:pt x="53855" y="85602"/>
                                                    <a:pt x="58860" y="107805"/>
                                                  </a:cubicBezTo>
                                                  <a:cubicBezTo>
                                                    <a:pt x="61793" y="120779"/>
                                                    <a:pt x="44949" y="122053"/>
                                                    <a:pt x="35706" y="125401"/>
                                                  </a:cubicBezTo>
                                                  <a:cubicBezTo>
                                                    <a:pt x="24544" y="129439"/>
                                                    <a:pt x="24988" y="120395"/>
                                                    <a:pt x="23161" y="112181"/>
                                                  </a:cubicBezTo>
                                                  <a:cubicBezTo>
                                                    <a:pt x="17296" y="85878"/>
                                                    <a:pt x="10033" y="59868"/>
                                                    <a:pt x="2878" y="33858"/>
                                                  </a:cubicBezTo>
                                                  <a:cubicBezTo>
                                                    <a:pt x="-331" y="22219"/>
                                                    <a:pt x="-4461" y="10780"/>
                                                    <a:pt x="12797" y="7172"/>
                                                  </a:cubicBezTo>
                                                  <a:cubicBezTo>
                                                    <a:pt x="26923" y="4208"/>
                                                    <a:pt x="43368" y="-11192"/>
                                                    <a:pt x="52135" y="15110"/>
                                                  </a:cubicBezTo>
                                                  <a:cubicBezTo>
                                                    <a:pt x="55282" y="24538"/>
                                                    <a:pt x="62162" y="32768"/>
                                                    <a:pt x="61163" y="43608"/>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34" name="Freeform: Shape 933">
                                              <a:extLst>
                                                <a:ext uri="{FF2B5EF4-FFF2-40B4-BE49-F238E27FC236}">
                                                  <a16:creationId xmlns:a16="http://schemas.microsoft.com/office/drawing/2014/main" id="{1F5D40EB-132A-8E67-28B2-DA052A3E57D3}"/>
                                                </a:ext>
                                              </a:extLst>
                                            </p:cNvPr>
                                            <p:cNvSpPr/>
                                            <p:nvPr/>
                                          </p:nvSpPr>
                                          <p:spPr>
                                            <a:xfrm>
                                              <a:off x="5736508" y="2537341"/>
                                              <a:ext cx="29227" cy="75794"/>
                                            </a:xfrm>
                                            <a:custGeom>
                                              <a:avLst/>
                                              <a:gdLst>
                                                <a:gd name="connsiteX0" fmla="*/ 67934 w 67948"/>
                                                <a:gd name="connsiteY0" fmla="*/ 0 h 176210"/>
                                                <a:gd name="connsiteX1" fmla="*/ 64678 w 67948"/>
                                                <a:gd name="connsiteY1" fmla="*/ 12606 h 176210"/>
                                                <a:gd name="connsiteX2" fmla="*/ 34430 w 67948"/>
                                                <a:gd name="connsiteY2" fmla="*/ 116693 h 176210"/>
                                                <a:gd name="connsiteX3" fmla="*/ 24880 w 67948"/>
                                                <a:gd name="connsiteY3" fmla="*/ 162189 h 176210"/>
                                                <a:gd name="connsiteX4" fmla="*/ 11322 w 67948"/>
                                                <a:gd name="connsiteY4" fmla="*/ 176207 h 176210"/>
                                                <a:gd name="connsiteX5" fmla="*/ 1510 w 67948"/>
                                                <a:gd name="connsiteY5" fmla="*/ 160484 h 176210"/>
                                                <a:gd name="connsiteX6" fmla="*/ 22454 w 67948"/>
                                                <a:gd name="connsiteY6" fmla="*/ 26625 h 176210"/>
                                                <a:gd name="connsiteX7" fmla="*/ 67949 w 67948"/>
                                                <a:gd name="connsiteY7" fmla="*/ 15 h 176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948" h="176210">
                                                  <a:moveTo>
                                                    <a:pt x="67934" y="0"/>
                                                  </a:moveTo>
                                                  <a:cubicBezTo>
                                                    <a:pt x="66214" y="7048"/>
                                                    <a:pt x="66460" y="10886"/>
                                                    <a:pt x="64678" y="12606"/>
                                                  </a:cubicBezTo>
                                                  <a:cubicBezTo>
                                                    <a:pt x="34568" y="41549"/>
                                                    <a:pt x="42583" y="81471"/>
                                                    <a:pt x="34430" y="116693"/>
                                                  </a:cubicBezTo>
                                                  <a:cubicBezTo>
                                                    <a:pt x="30945" y="131787"/>
                                                    <a:pt x="27981" y="147003"/>
                                                    <a:pt x="24880" y="162189"/>
                                                  </a:cubicBezTo>
                                                  <a:cubicBezTo>
                                                    <a:pt x="23314" y="169850"/>
                                                    <a:pt x="18139" y="176054"/>
                                                    <a:pt x="11322" y="176207"/>
                                                  </a:cubicBezTo>
                                                  <a:cubicBezTo>
                                                    <a:pt x="2186" y="176422"/>
                                                    <a:pt x="2386" y="167563"/>
                                                    <a:pt x="1510" y="160484"/>
                                                  </a:cubicBezTo>
                                                  <a:cubicBezTo>
                                                    <a:pt x="-4232" y="113884"/>
                                                    <a:pt x="7191" y="69494"/>
                                                    <a:pt x="22454" y="26625"/>
                                                  </a:cubicBezTo>
                                                  <a:cubicBezTo>
                                                    <a:pt x="27797" y="11623"/>
                                                    <a:pt x="47911" y="6602"/>
                                                    <a:pt x="67949" y="15"/>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grpSp>
                                    </p:grpSp>
                                  </p:grpSp>
                                </p:grpSp>
                              </p:grpSp>
                            </p:grpSp>
                          </p:grpSp>
                        </p:grpSp>
                      </p:grpSp>
                    </p:grpSp>
                  </p:grpSp>
                </p:grpSp>
              </p:grpSp>
            </p:grpSp>
          </p:grpSp>
        </p:grpSp>
        <p:sp>
          <p:nvSpPr>
            <p:cNvPr id="1428" name="Google Shape;562;p28">
              <a:extLst>
                <a:ext uri="{FF2B5EF4-FFF2-40B4-BE49-F238E27FC236}">
                  <a16:creationId xmlns:a16="http://schemas.microsoft.com/office/drawing/2014/main" id="{2C5BD204-E885-DD19-82A9-29653EC5494B}"/>
                </a:ext>
              </a:extLst>
            </p:cNvPr>
            <p:cNvSpPr txBox="1"/>
            <p:nvPr/>
          </p:nvSpPr>
          <p:spPr>
            <a:xfrm>
              <a:off x="352630" y="971550"/>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1200" cap="none" spc="0" normalizeH="0" baseline="0" noProof="0" dirty="0">
                  <a:ln>
                    <a:noFill/>
                  </a:ln>
                  <a:solidFill>
                    <a:srgbClr val="141313"/>
                  </a:solidFill>
                  <a:effectLst/>
                  <a:uLnTx/>
                  <a:uFillTx/>
                  <a:latin typeface="Arial"/>
                  <a:cs typeface="Arial"/>
                  <a:sym typeface="Arial"/>
                </a:rPr>
                <a:t>Washington</a:t>
              </a:r>
            </a:p>
            <a:p>
              <a:pPr marL="0" marR="0" lvl="0" indent="0" algn="ctr" defTabSz="457200" rtl="0" eaLnBrk="1" fontAlgn="auto" latinLnBrk="0" hangingPunct="1">
                <a:lnSpc>
                  <a:spcPct val="100000"/>
                </a:lnSpc>
                <a:spcBef>
                  <a:spcPts val="0"/>
                </a:spcBef>
                <a:spcAft>
                  <a:spcPts val="0"/>
                </a:spcAft>
                <a:buClr>
                  <a:srgbClr val="000000"/>
                </a:buClr>
                <a:buSzTx/>
                <a:buFont typeface="Arial"/>
                <a:buNone/>
                <a:tabLst/>
                <a:defRPr/>
              </a:pPr>
              <a:r>
                <a:rPr kumimoji="0" lang="en-US" sz="600" b="0" i="0" u="none" strike="noStrike" kern="1200" cap="none" spc="0" normalizeH="0" baseline="0" noProof="0" dirty="0">
                  <a:ln>
                    <a:noFill/>
                  </a:ln>
                  <a:solidFill>
                    <a:srgbClr val="141313"/>
                  </a:solidFill>
                  <a:effectLst/>
                  <a:uLnTx/>
                  <a:uFillTx/>
                  <a:latin typeface="Arial"/>
                  <a:cs typeface="Arial"/>
                  <a:sym typeface="Arial"/>
                </a:rPr>
                <a:t>Seattle</a:t>
              </a:r>
              <a:endParaRPr kumimoji="0" sz="600" b="0" i="0" u="none" strike="noStrike" kern="1200" cap="none" spc="0" normalizeH="0" baseline="0" noProof="0" dirty="0">
                <a:ln>
                  <a:noFill/>
                </a:ln>
                <a:solidFill>
                  <a:srgbClr val="141313"/>
                </a:solidFill>
                <a:effectLst/>
                <a:uLnTx/>
                <a:uFillTx/>
                <a:latin typeface="Arial"/>
                <a:cs typeface="Arial"/>
                <a:sym typeface="Arial"/>
              </a:endParaRPr>
            </a:p>
          </p:txBody>
        </p:sp>
        <p:sp>
          <p:nvSpPr>
            <p:cNvPr id="1434" name="Google Shape;562;p28">
              <a:extLst>
                <a:ext uri="{FF2B5EF4-FFF2-40B4-BE49-F238E27FC236}">
                  <a16:creationId xmlns:a16="http://schemas.microsoft.com/office/drawing/2014/main" id="{96D1E156-9E29-9697-4A20-F38C3AC1B3C7}"/>
                </a:ext>
              </a:extLst>
            </p:cNvPr>
            <p:cNvSpPr txBox="1"/>
            <p:nvPr/>
          </p:nvSpPr>
          <p:spPr>
            <a:xfrm>
              <a:off x="352630" y="1502615"/>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1200" cap="none" spc="0" normalizeH="0" baseline="0" noProof="0" dirty="0">
                  <a:ln>
                    <a:noFill/>
                  </a:ln>
                  <a:solidFill>
                    <a:srgbClr val="141313"/>
                  </a:solidFill>
                  <a:effectLst/>
                  <a:uLnTx/>
                  <a:uFillTx/>
                  <a:latin typeface="Arial"/>
                  <a:cs typeface="Arial"/>
                  <a:sym typeface="Arial"/>
                </a:rPr>
                <a:t>Wyoming</a:t>
              </a:r>
              <a:br>
                <a:rPr kumimoji="0" lang="en-US" sz="600" b="0" i="0" u="none" strike="noStrike" kern="1200" cap="none" spc="0" normalizeH="0" baseline="0" noProof="0" dirty="0">
                  <a:ln>
                    <a:noFill/>
                  </a:ln>
                  <a:solidFill>
                    <a:srgbClr val="141313"/>
                  </a:solidFill>
                  <a:effectLst/>
                  <a:uLnTx/>
                  <a:uFillTx/>
                  <a:latin typeface="Arial"/>
                  <a:cs typeface="Arial"/>
                  <a:sym typeface="Arial"/>
                </a:rPr>
              </a:br>
              <a:r>
                <a:rPr kumimoji="0" lang="en-US" sz="600" b="0" i="0" u="none" strike="noStrike" kern="1200" cap="none" spc="0" normalizeH="0" baseline="0" noProof="0" dirty="0">
                  <a:ln>
                    <a:noFill/>
                  </a:ln>
                  <a:solidFill>
                    <a:srgbClr val="141313"/>
                  </a:solidFill>
                  <a:effectLst/>
                  <a:uLnTx/>
                  <a:uFillTx/>
                  <a:latin typeface="Arial"/>
                  <a:cs typeface="Arial"/>
                  <a:sym typeface="Arial"/>
                </a:rPr>
                <a:t>Cody</a:t>
              </a:r>
            </a:p>
          </p:txBody>
        </p:sp>
        <p:sp>
          <p:nvSpPr>
            <p:cNvPr id="1437" name="Google Shape;562;p28">
              <a:extLst>
                <a:ext uri="{FF2B5EF4-FFF2-40B4-BE49-F238E27FC236}">
                  <a16:creationId xmlns:a16="http://schemas.microsoft.com/office/drawing/2014/main" id="{499900C9-E744-C2D0-7598-8A09C7E145F2}"/>
                </a:ext>
              </a:extLst>
            </p:cNvPr>
            <p:cNvSpPr txBox="1"/>
            <p:nvPr/>
          </p:nvSpPr>
          <p:spPr>
            <a:xfrm>
              <a:off x="352630" y="2033680"/>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1200" cap="none" spc="0" normalizeH="0" baseline="0" noProof="0" dirty="0">
                  <a:ln>
                    <a:noFill/>
                  </a:ln>
                  <a:solidFill>
                    <a:srgbClr val="141313"/>
                  </a:solidFill>
                  <a:effectLst/>
                  <a:uLnTx/>
                  <a:uFillTx/>
                  <a:latin typeface="Arial"/>
                  <a:cs typeface="Arial"/>
                  <a:sym typeface="Arial"/>
                </a:rPr>
                <a:t>South Dakota</a:t>
              </a:r>
              <a:br>
                <a:rPr kumimoji="0" lang="en-US" sz="600" b="0" i="0" u="none" strike="noStrike" kern="1200" cap="none" spc="0" normalizeH="0" baseline="0" noProof="0" dirty="0">
                  <a:ln>
                    <a:noFill/>
                  </a:ln>
                  <a:solidFill>
                    <a:srgbClr val="141313"/>
                  </a:solidFill>
                  <a:effectLst/>
                  <a:uLnTx/>
                  <a:uFillTx/>
                  <a:latin typeface="Arial"/>
                  <a:cs typeface="Arial"/>
                  <a:sym typeface="Arial"/>
                </a:rPr>
              </a:br>
              <a:r>
                <a:rPr kumimoji="0" lang="en-US" sz="600" b="0" i="0" u="none" strike="noStrike" kern="1200" cap="none" spc="0" normalizeH="0" baseline="0" noProof="0" dirty="0">
                  <a:ln>
                    <a:noFill/>
                  </a:ln>
                  <a:solidFill>
                    <a:srgbClr val="141313"/>
                  </a:solidFill>
                  <a:effectLst/>
                  <a:uLnTx/>
                  <a:uFillTx/>
                  <a:latin typeface="Arial"/>
                  <a:cs typeface="Arial"/>
                  <a:sym typeface="Arial"/>
                </a:rPr>
                <a:t>Meade County</a:t>
              </a:r>
            </a:p>
          </p:txBody>
        </p:sp>
        <p:sp>
          <p:nvSpPr>
            <p:cNvPr id="1440" name="Google Shape;562;p28">
              <a:extLst>
                <a:ext uri="{FF2B5EF4-FFF2-40B4-BE49-F238E27FC236}">
                  <a16:creationId xmlns:a16="http://schemas.microsoft.com/office/drawing/2014/main" id="{3B82A0C2-53DF-FF17-1190-160A6E831D90}"/>
                </a:ext>
              </a:extLst>
            </p:cNvPr>
            <p:cNvSpPr txBox="1"/>
            <p:nvPr/>
          </p:nvSpPr>
          <p:spPr>
            <a:xfrm>
              <a:off x="352630" y="2564745"/>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1200" cap="none" spc="0" normalizeH="0" baseline="0" noProof="0" dirty="0">
                  <a:ln>
                    <a:noFill/>
                  </a:ln>
                  <a:solidFill>
                    <a:srgbClr val="141313"/>
                  </a:solidFill>
                  <a:effectLst/>
                  <a:uLnTx/>
                  <a:uFillTx/>
                  <a:latin typeface="Arial"/>
                  <a:cs typeface="Arial"/>
                  <a:sym typeface="Arial"/>
                </a:rPr>
                <a:t>Utah</a:t>
              </a:r>
              <a:br>
                <a:rPr kumimoji="0" lang="en-US" sz="600" b="0" i="0" u="none" strike="noStrike" kern="1200" cap="none" spc="0" normalizeH="0" baseline="0" noProof="0" dirty="0">
                  <a:ln>
                    <a:noFill/>
                  </a:ln>
                  <a:solidFill>
                    <a:srgbClr val="141313"/>
                  </a:solidFill>
                  <a:effectLst/>
                  <a:uLnTx/>
                  <a:uFillTx/>
                  <a:latin typeface="Arial"/>
                  <a:cs typeface="Arial"/>
                  <a:sym typeface="Arial"/>
                </a:rPr>
              </a:br>
              <a:r>
                <a:rPr kumimoji="0" lang="en-US" sz="600" b="0" i="0" u="none" strike="noStrike" kern="1200" cap="none" spc="0" normalizeH="0" baseline="0" noProof="0" dirty="0">
                  <a:ln>
                    <a:noFill/>
                  </a:ln>
                  <a:solidFill>
                    <a:srgbClr val="141313"/>
                  </a:solidFill>
                  <a:effectLst/>
                  <a:uLnTx/>
                  <a:uFillTx/>
                  <a:latin typeface="Arial"/>
                  <a:cs typeface="Arial"/>
                  <a:sym typeface="Arial"/>
                </a:rPr>
                <a:t>Salt Lake City</a:t>
              </a:r>
            </a:p>
          </p:txBody>
        </p:sp>
        <p:sp>
          <p:nvSpPr>
            <p:cNvPr id="1443" name="Google Shape;562;p28">
              <a:extLst>
                <a:ext uri="{FF2B5EF4-FFF2-40B4-BE49-F238E27FC236}">
                  <a16:creationId xmlns:a16="http://schemas.microsoft.com/office/drawing/2014/main" id="{57213C48-582D-C008-F446-CA6001680320}"/>
                </a:ext>
              </a:extLst>
            </p:cNvPr>
            <p:cNvSpPr txBox="1"/>
            <p:nvPr/>
          </p:nvSpPr>
          <p:spPr>
            <a:xfrm>
              <a:off x="352630" y="3095810"/>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1200" cap="none" spc="0" normalizeH="0" baseline="0" noProof="0" dirty="0">
                  <a:ln>
                    <a:noFill/>
                  </a:ln>
                  <a:solidFill>
                    <a:srgbClr val="141313"/>
                  </a:solidFill>
                  <a:effectLst/>
                  <a:uLnTx/>
                  <a:uFillTx/>
                  <a:latin typeface="Arial"/>
                  <a:cs typeface="Arial"/>
                  <a:sym typeface="Arial"/>
                </a:rPr>
                <a:t>New Mexico</a:t>
              </a:r>
            </a:p>
            <a:p>
              <a:pPr marL="0" marR="0" lvl="0" indent="0" algn="ctr" defTabSz="457200" rtl="0" eaLnBrk="1" fontAlgn="auto" latinLnBrk="0" hangingPunct="1">
                <a:lnSpc>
                  <a:spcPct val="100000"/>
                </a:lnSpc>
                <a:spcBef>
                  <a:spcPts val="0"/>
                </a:spcBef>
                <a:spcAft>
                  <a:spcPts val="0"/>
                </a:spcAft>
                <a:buClr>
                  <a:srgbClr val="000000"/>
                </a:buClr>
                <a:buSzTx/>
                <a:buFont typeface="Arial"/>
                <a:buNone/>
                <a:tabLst/>
                <a:defRPr/>
              </a:pPr>
              <a:r>
                <a:rPr kumimoji="0" lang="en-US" sz="600" b="0" i="0" u="none" strike="noStrike" kern="1200" cap="none" spc="0" normalizeH="0" baseline="0" noProof="0" dirty="0">
                  <a:ln>
                    <a:noFill/>
                  </a:ln>
                  <a:solidFill>
                    <a:srgbClr val="141313"/>
                  </a:solidFill>
                  <a:effectLst/>
                  <a:uLnTx/>
                  <a:uFillTx/>
                  <a:latin typeface="Arial"/>
                  <a:cs typeface="Arial"/>
                  <a:sym typeface="Arial"/>
                </a:rPr>
                <a:t>Albuquerque, Sante Fe</a:t>
              </a:r>
            </a:p>
          </p:txBody>
        </p:sp>
        <p:sp>
          <p:nvSpPr>
            <p:cNvPr id="1446" name="Google Shape;562;p28">
              <a:extLst>
                <a:ext uri="{FF2B5EF4-FFF2-40B4-BE49-F238E27FC236}">
                  <a16:creationId xmlns:a16="http://schemas.microsoft.com/office/drawing/2014/main" id="{8E9E507D-4E47-A90A-6FB1-A5E27E1AF98F}"/>
                </a:ext>
              </a:extLst>
            </p:cNvPr>
            <p:cNvSpPr txBox="1"/>
            <p:nvPr/>
          </p:nvSpPr>
          <p:spPr>
            <a:xfrm>
              <a:off x="352630" y="3626875"/>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1200" cap="none" spc="0" normalizeH="0" baseline="0" noProof="0" dirty="0">
                  <a:ln>
                    <a:noFill/>
                  </a:ln>
                  <a:solidFill>
                    <a:srgbClr val="141313"/>
                  </a:solidFill>
                  <a:effectLst/>
                  <a:uLnTx/>
                  <a:uFillTx/>
                  <a:latin typeface="Arial"/>
                  <a:cs typeface="Arial"/>
                  <a:sym typeface="Arial"/>
                </a:rPr>
                <a:t>Hawaii</a:t>
              </a:r>
            </a:p>
            <a:p>
              <a:pPr marL="0" marR="0" lvl="0" indent="0" algn="ctr" defTabSz="457200" rtl="0" eaLnBrk="1" fontAlgn="auto" latinLnBrk="0" hangingPunct="1">
                <a:lnSpc>
                  <a:spcPct val="100000"/>
                </a:lnSpc>
                <a:spcBef>
                  <a:spcPts val="0"/>
                </a:spcBef>
                <a:spcAft>
                  <a:spcPts val="0"/>
                </a:spcAft>
                <a:buClr>
                  <a:srgbClr val="000000"/>
                </a:buClr>
                <a:buSzTx/>
                <a:buFont typeface="Arial"/>
                <a:buNone/>
                <a:tabLst/>
                <a:defRPr/>
              </a:pPr>
              <a:r>
                <a:rPr kumimoji="0" lang="en-US" sz="600" b="0" i="0" u="none" strike="noStrike" kern="1200" cap="none" spc="0" normalizeH="0" baseline="0" noProof="0" dirty="0">
                  <a:ln>
                    <a:noFill/>
                  </a:ln>
                  <a:solidFill>
                    <a:srgbClr val="141313"/>
                  </a:solidFill>
                  <a:effectLst/>
                  <a:uLnTx/>
                  <a:uFillTx/>
                  <a:latin typeface="Arial"/>
                  <a:cs typeface="Arial"/>
                  <a:sym typeface="Arial"/>
                </a:rPr>
                <a:t>Honolulu</a:t>
              </a:r>
            </a:p>
          </p:txBody>
        </p:sp>
        <p:sp>
          <p:nvSpPr>
            <p:cNvPr id="1449" name="Google Shape;562;p28">
              <a:extLst>
                <a:ext uri="{FF2B5EF4-FFF2-40B4-BE49-F238E27FC236}">
                  <a16:creationId xmlns:a16="http://schemas.microsoft.com/office/drawing/2014/main" id="{889210C9-77A8-3D55-5D8A-29EFB43A2D64}"/>
                </a:ext>
              </a:extLst>
            </p:cNvPr>
            <p:cNvSpPr txBox="1"/>
            <p:nvPr/>
          </p:nvSpPr>
          <p:spPr>
            <a:xfrm>
              <a:off x="352630" y="4157939"/>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1200" cap="none" spc="0" normalizeH="0" baseline="0" noProof="0" dirty="0">
                  <a:ln>
                    <a:noFill/>
                  </a:ln>
                  <a:solidFill>
                    <a:srgbClr val="141313"/>
                  </a:solidFill>
                  <a:effectLst/>
                  <a:uLnTx/>
                  <a:uFillTx/>
                  <a:latin typeface="Arial"/>
                  <a:cs typeface="Arial"/>
                  <a:sym typeface="Arial"/>
                </a:rPr>
                <a:t>Texas</a:t>
              </a:r>
            </a:p>
            <a:p>
              <a:pPr marL="0" marR="0" lvl="0" indent="0" algn="ctr" defTabSz="457200" rtl="0" eaLnBrk="1" fontAlgn="auto" latinLnBrk="0" hangingPunct="1">
                <a:lnSpc>
                  <a:spcPct val="100000"/>
                </a:lnSpc>
                <a:spcBef>
                  <a:spcPts val="0"/>
                </a:spcBef>
                <a:spcAft>
                  <a:spcPts val="0"/>
                </a:spcAft>
                <a:buClr>
                  <a:srgbClr val="000000"/>
                </a:buClr>
                <a:buSzTx/>
                <a:buFont typeface="Arial"/>
                <a:buNone/>
                <a:tabLst/>
                <a:defRPr/>
              </a:pPr>
              <a:r>
                <a:rPr kumimoji="0" lang="en-US" sz="600" b="0" i="0" u="none" strike="noStrike" kern="1200" cap="none" spc="0" normalizeH="0" baseline="0" noProof="0" dirty="0">
                  <a:ln>
                    <a:noFill/>
                  </a:ln>
                  <a:solidFill>
                    <a:srgbClr val="141313"/>
                  </a:solidFill>
                  <a:effectLst/>
                  <a:uLnTx/>
                  <a:uFillTx/>
                  <a:latin typeface="Arial"/>
                  <a:cs typeface="Arial"/>
                  <a:sym typeface="Arial"/>
                </a:rPr>
                <a:t>Austin</a:t>
              </a:r>
            </a:p>
          </p:txBody>
        </p:sp>
        <p:sp>
          <p:nvSpPr>
            <p:cNvPr id="704" name="Google Shape;562;p28">
              <a:extLst>
                <a:ext uri="{FF2B5EF4-FFF2-40B4-BE49-F238E27FC236}">
                  <a16:creationId xmlns:a16="http://schemas.microsoft.com/office/drawing/2014/main" id="{0B81BA32-7839-B485-72D4-8AE22F74A342}"/>
                </a:ext>
              </a:extLst>
            </p:cNvPr>
            <p:cNvSpPr txBox="1"/>
            <p:nvPr/>
          </p:nvSpPr>
          <p:spPr>
            <a:xfrm>
              <a:off x="1202449" y="971550"/>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Montana</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Missoula</a:t>
              </a:r>
            </a:p>
          </p:txBody>
        </p:sp>
        <p:sp>
          <p:nvSpPr>
            <p:cNvPr id="707" name="Google Shape;562;p28">
              <a:extLst>
                <a:ext uri="{FF2B5EF4-FFF2-40B4-BE49-F238E27FC236}">
                  <a16:creationId xmlns:a16="http://schemas.microsoft.com/office/drawing/2014/main" id="{9C0EFD86-8831-9677-497F-70E3043DD3CA}"/>
                </a:ext>
              </a:extLst>
            </p:cNvPr>
            <p:cNvSpPr txBox="1"/>
            <p:nvPr/>
          </p:nvSpPr>
          <p:spPr>
            <a:xfrm>
              <a:off x="1202449" y="1502615"/>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Idaho</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Boise</a:t>
              </a:r>
            </a:p>
          </p:txBody>
        </p:sp>
        <p:sp>
          <p:nvSpPr>
            <p:cNvPr id="710" name="Google Shape;562;p28">
              <a:extLst>
                <a:ext uri="{FF2B5EF4-FFF2-40B4-BE49-F238E27FC236}">
                  <a16:creationId xmlns:a16="http://schemas.microsoft.com/office/drawing/2014/main" id="{408E5316-F730-EA76-CA45-65E564618876}"/>
                </a:ext>
              </a:extLst>
            </p:cNvPr>
            <p:cNvSpPr txBox="1"/>
            <p:nvPr/>
          </p:nvSpPr>
          <p:spPr>
            <a:xfrm>
              <a:off x="1202449" y="2033680"/>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North Dakota</a:t>
              </a:r>
              <a:b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b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Devils Lake, Bismarck</a:t>
              </a:r>
            </a:p>
          </p:txBody>
        </p:sp>
        <p:sp>
          <p:nvSpPr>
            <p:cNvPr id="725" name="Google Shape;562;p28">
              <a:extLst>
                <a:ext uri="{FF2B5EF4-FFF2-40B4-BE49-F238E27FC236}">
                  <a16:creationId xmlns:a16="http://schemas.microsoft.com/office/drawing/2014/main" id="{FE6744EB-14D7-3795-679C-9283DADAD63D}"/>
                </a:ext>
              </a:extLst>
            </p:cNvPr>
            <p:cNvSpPr txBox="1"/>
            <p:nvPr/>
          </p:nvSpPr>
          <p:spPr>
            <a:xfrm>
              <a:off x="1202449" y="2564745"/>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Oregon</a:t>
              </a:r>
              <a:b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b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Portland</a:t>
              </a:r>
            </a:p>
          </p:txBody>
        </p:sp>
        <p:sp>
          <p:nvSpPr>
            <p:cNvPr id="726" name="Google Shape;562;p28">
              <a:extLst>
                <a:ext uri="{FF2B5EF4-FFF2-40B4-BE49-F238E27FC236}">
                  <a16:creationId xmlns:a16="http://schemas.microsoft.com/office/drawing/2014/main" id="{655B2136-C805-72AA-9216-4EB39ED4169D}"/>
                </a:ext>
              </a:extLst>
            </p:cNvPr>
            <p:cNvSpPr txBox="1"/>
            <p:nvPr/>
          </p:nvSpPr>
          <p:spPr>
            <a:xfrm>
              <a:off x="1202449" y="3095810"/>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Nevada</a:t>
              </a:r>
              <a:b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b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Sparks, Reno</a:t>
              </a:r>
            </a:p>
          </p:txBody>
        </p:sp>
        <p:sp>
          <p:nvSpPr>
            <p:cNvPr id="727" name="Google Shape;562;p28">
              <a:extLst>
                <a:ext uri="{FF2B5EF4-FFF2-40B4-BE49-F238E27FC236}">
                  <a16:creationId xmlns:a16="http://schemas.microsoft.com/office/drawing/2014/main" id="{3F0AA478-A2AD-7EF6-F459-AB06A8A413CA}"/>
                </a:ext>
              </a:extLst>
            </p:cNvPr>
            <p:cNvSpPr txBox="1"/>
            <p:nvPr/>
          </p:nvSpPr>
          <p:spPr>
            <a:xfrm>
              <a:off x="1202449" y="3626875"/>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Oklahoma</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Tulsa, </a:t>
              </a:r>
              <a:b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b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Oklahoma City</a:t>
              </a:r>
            </a:p>
          </p:txBody>
        </p:sp>
        <p:sp>
          <p:nvSpPr>
            <p:cNvPr id="728" name="Google Shape;562;p28">
              <a:extLst>
                <a:ext uri="{FF2B5EF4-FFF2-40B4-BE49-F238E27FC236}">
                  <a16:creationId xmlns:a16="http://schemas.microsoft.com/office/drawing/2014/main" id="{23BFF6AF-B9B5-E5E6-CC2E-83E9488AC0EA}"/>
                </a:ext>
              </a:extLst>
            </p:cNvPr>
            <p:cNvSpPr txBox="1"/>
            <p:nvPr/>
          </p:nvSpPr>
          <p:spPr>
            <a:xfrm>
              <a:off x="1202449" y="4157939"/>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Kansas</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Wichita</a:t>
              </a:r>
            </a:p>
          </p:txBody>
        </p:sp>
        <p:sp>
          <p:nvSpPr>
            <p:cNvPr id="729" name="Google Shape;562;p28">
              <a:extLst>
                <a:ext uri="{FF2B5EF4-FFF2-40B4-BE49-F238E27FC236}">
                  <a16:creationId xmlns:a16="http://schemas.microsoft.com/office/drawing/2014/main" id="{B2EB52CB-D4AC-F354-F4ED-379CED48BF76}"/>
                </a:ext>
              </a:extLst>
            </p:cNvPr>
            <p:cNvSpPr txBox="1"/>
            <p:nvPr/>
          </p:nvSpPr>
          <p:spPr>
            <a:xfrm>
              <a:off x="2052268" y="971550"/>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Nebraska</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Lincoln, Omaha</a:t>
              </a:r>
            </a:p>
          </p:txBody>
        </p:sp>
        <p:sp>
          <p:nvSpPr>
            <p:cNvPr id="730" name="Google Shape;562;p28">
              <a:extLst>
                <a:ext uri="{FF2B5EF4-FFF2-40B4-BE49-F238E27FC236}">
                  <a16:creationId xmlns:a16="http://schemas.microsoft.com/office/drawing/2014/main" id="{D7C4F779-1D70-3F12-36B5-C4559D49FDF9}"/>
                </a:ext>
              </a:extLst>
            </p:cNvPr>
            <p:cNvSpPr txBox="1"/>
            <p:nvPr/>
          </p:nvSpPr>
          <p:spPr>
            <a:xfrm>
              <a:off x="2902087" y="971550"/>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Iowa</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Cedar Rapids, Des Moines</a:t>
              </a:r>
            </a:p>
          </p:txBody>
        </p:sp>
        <p:sp>
          <p:nvSpPr>
            <p:cNvPr id="731" name="Google Shape;562;p28">
              <a:extLst>
                <a:ext uri="{FF2B5EF4-FFF2-40B4-BE49-F238E27FC236}">
                  <a16:creationId xmlns:a16="http://schemas.microsoft.com/office/drawing/2014/main" id="{509F2774-28B4-C1C1-90F9-D0EB4ED32AD1}"/>
                </a:ext>
              </a:extLst>
            </p:cNvPr>
            <p:cNvSpPr txBox="1"/>
            <p:nvPr/>
          </p:nvSpPr>
          <p:spPr>
            <a:xfrm>
              <a:off x="3751906" y="971550"/>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Minnesota</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St. Paul</a:t>
              </a:r>
            </a:p>
          </p:txBody>
        </p:sp>
        <p:sp>
          <p:nvSpPr>
            <p:cNvPr id="732" name="Google Shape;562;p28">
              <a:extLst>
                <a:ext uri="{FF2B5EF4-FFF2-40B4-BE49-F238E27FC236}">
                  <a16:creationId xmlns:a16="http://schemas.microsoft.com/office/drawing/2014/main" id="{6677DB3C-7CB0-53B0-527B-D879139FFC03}"/>
                </a:ext>
              </a:extLst>
            </p:cNvPr>
            <p:cNvSpPr txBox="1"/>
            <p:nvPr/>
          </p:nvSpPr>
          <p:spPr>
            <a:xfrm>
              <a:off x="5451544" y="971550"/>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Illinois</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Chicago</a:t>
              </a:r>
            </a:p>
          </p:txBody>
        </p:sp>
        <p:sp>
          <p:nvSpPr>
            <p:cNvPr id="733" name="Google Shape;562;p28">
              <a:extLst>
                <a:ext uri="{FF2B5EF4-FFF2-40B4-BE49-F238E27FC236}">
                  <a16:creationId xmlns:a16="http://schemas.microsoft.com/office/drawing/2014/main" id="{96F83C57-CB2E-5372-828E-B12C7D8D86F8}"/>
                </a:ext>
              </a:extLst>
            </p:cNvPr>
            <p:cNvSpPr txBox="1"/>
            <p:nvPr/>
          </p:nvSpPr>
          <p:spPr>
            <a:xfrm>
              <a:off x="7151182" y="971550"/>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Michigan</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Ann Arbor</a:t>
              </a:r>
            </a:p>
          </p:txBody>
        </p:sp>
        <p:sp>
          <p:nvSpPr>
            <p:cNvPr id="734" name="Google Shape;562;p28">
              <a:extLst>
                <a:ext uri="{FF2B5EF4-FFF2-40B4-BE49-F238E27FC236}">
                  <a16:creationId xmlns:a16="http://schemas.microsoft.com/office/drawing/2014/main" id="{8871205B-749F-46B8-2CBC-3C175433DAEB}"/>
                </a:ext>
              </a:extLst>
            </p:cNvPr>
            <p:cNvSpPr txBox="1"/>
            <p:nvPr/>
          </p:nvSpPr>
          <p:spPr>
            <a:xfrm>
              <a:off x="4601725" y="971550"/>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Wisconsin</a:t>
              </a:r>
              <a:b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b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Madison, </a:t>
              </a:r>
              <a:b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b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La Crosse </a:t>
              </a:r>
            </a:p>
          </p:txBody>
        </p:sp>
        <p:sp>
          <p:nvSpPr>
            <p:cNvPr id="735" name="Google Shape;562;p28">
              <a:extLst>
                <a:ext uri="{FF2B5EF4-FFF2-40B4-BE49-F238E27FC236}">
                  <a16:creationId xmlns:a16="http://schemas.microsoft.com/office/drawing/2014/main" id="{E5AB219C-E765-409F-92D5-568C123FFE40}"/>
                </a:ext>
              </a:extLst>
            </p:cNvPr>
            <p:cNvSpPr txBox="1"/>
            <p:nvPr/>
          </p:nvSpPr>
          <p:spPr>
            <a:xfrm>
              <a:off x="6301363" y="971550"/>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Indiana</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Indianapolis</a:t>
              </a:r>
            </a:p>
          </p:txBody>
        </p:sp>
        <p:sp>
          <p:nvSpPr>
            <p:cNvPr id="736" name="Google Shape;562;p28">
              <a:extLst>
                <a:ext uri="{FF2B5EF4-FFF2-40B4-BE49-F238E27FC236}">
                  <a16:creationId xmlns:a16="http://schemas.microsoft.com/office/drawing/2014/main" id="{B17D6E7F-54A9-B66C-EC06-FA959D9DE24A}"/>
                </a:ext>
              </a:extLst>
            </p:cNvPr>
            <p:cNvSpPr txBox="1"/>
            <p:nvPr/>
          </p:nvSpPr>
          <p:spPr>
            <a:xfrm>
              <a:off x="8001003" y="971550"/>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Ohio</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Cincinnati</a:t>
              </a:r>
            </a:p>
          </p:txBody>
        </p:sp>
        <p:sp>
          <p:nvSpPr>
            <p:cNvPr id="752" name="Google Shape;562;p28">
              <a:extLst>
                <a:ext uri="{FF2B5EF4-FFF2-40B4-BE49-F238E27FC236}">
                  <a16:creationId xmlns:a16="http://schemas.microsoft.com/office/drawing/2014/main" id="{4D972DF6-049B-6806-4084-4D4DFF95E1BC}"/>
                </a:ext>
              </a:extLst>
            </p:cNvPr>
            <p:cNvSpPr txBox="1"/>
            <p:nvPr/>
          </p:nvSpPr>
          <p:spPr>
            <a:xfrm>
              <a:off x="2052268" y="4157939"/>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Missouri</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Colombia, </a:t>
              </a:r>
              <a:b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b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Kansas City</a:t>
              </a:r>
            </a:p>
          </p:txBody>
        </p:sp>
        <p:sp>
          <p:nvSpPr>
            <p:cNvPr id="753" name="Google Shape;562;p28">
              <a:extLst>
                <a:ext uri="{FF2B5EF4-FFF2-40B4-BE49-F238E27FC236}">
                  <a16:creationId xmlns:a16="http://schemas.microsoft.com/office/drawing/2014/main" id="{4E44428C-EB72-35DC-2A52-9573C40BE14E}"/>
                </a:ext>
              </a:extLst>
            </p:cNvPr>
            <p:cNvSpPr txBox="1"/>
            <p:nvPr/>
          </p:nvSpPr>
          <p:spPr>
            <a:xfrm>
              <a:off x="2902087" y="4157939"/>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Louisiana</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New Orleans</a:t>
              </a:r>
            </a:p>
          </p:txBody>
        </p:sp>
        <p:sp>
          <p:nvSpPr>
            <p:cNvPr id="754" name="Google Shape;562;p28">
              <a:extLst>
                <a:ext uri="{FF2B5EF4-FFF2-40B4-BE49-F238E27FC236}">
                  <a16:creationId xmlns:a16="http://schemas.microsoft.com/office/drawing/2014/main" id="{79D6A701-6147-F2CB-C75E-A1C417AF020D}"/>
                </a:ext>
              </a:extLst>
            </p:cNvPr>
            <p:cNvSpPr txBox="1"/>
            <p:nvPr/>
          </p:nvSpPr>
          <p:spPr>
            <a:xfrm>
              <a:off x="3751906" y="4157939"/>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Mississippi</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Ocean Springs</a:t>
              </a:r>
            </a:p>
          </p:txBody>
        </p:sp>
        <p:sp>
          <p:nvSpPr>
            <p:cNvPr id="755" name="Google Shape;562;p28">
              <a:extLst>
                <a:ext uri="{FF2B5EF4-FFF2-40B4-BE49-F238E27FC236}">
                  <a16:creationId xmlns:a16="http://schemas.microsoft.com/office/drawing/2014/main" id="{936E3F3F-90F2-AA17-51FF-1935AC7AEB8C}"/>
                </a:ext>
              </a:extLst>
            </p:cNvPr>
            <p:cNvSpPr txBox="1"/>
            <p:nvPr/>
          </p:nvSpPr>
          <p:spPr>
            <a:xfrm>
              <a:off x="4601725" y="4157939"/>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Georgia</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Atlanta, Decatur</a:t>
              </a:r>
            </a:p>
          </p:txBody>
        </p:sp>
        <p:sp>
          <p:nvSpPr>
            <p:cNvPr id="757" name="Google Shape;562;p28">
              <a:extLst>
                <a:ext uri="{FF2B5EF4-FFF2-40B4-BE49-F238E27FC236}">
                  <a16:creationId xmlns:a16="http://schemas.microsoft.com/office/drawing/2014/main" id="{2171F72B-4E3D-E255-8CC5-9187302E2EF1}"/>
                </a:ext>
              </a:extLst>
            </p:cNvPr>
            <p:cNvSpPr txBox="1"/>
            <p:nvPr/>
          </p:nvSpPr>
          <p:spPr>
            <a:xfrm>
              <a:off x="6301363" y="1881946"/>
              <a:ext cx="1215281"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New Hampshire</a:t>
              </a:r>
              <a:b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b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Concord, Nashua</a:t>
              </a:r>
            </a:p>
          </p:txBody>
        </p:sp>
        <p:sp>
          <p:nvSpPr>
            <p:cNvPr id="758" name="Google Shape;562;p28">
              <a:extLst>
                <a:ext uri="{FF2B5EF4-FFF2-40B4-BE49-F238E27FC236}">
                  <a16:creationId xmlns:a16="http://schemas.microsoft.com/office/drawing/2014/main" id="{7C2AAC56-62E8-3023-000F-D6028109F985}"/>
                </a:ext>
              </a:extLst>
            </p:cNvPr>
            <p:cNvSpPr txBox="1"/>
            <p:nvPr/>
          </p:nvSpPr>
          <p:spPr>
            <a:xfrm>
              <a:off x="6301363" y="2337144"/>
              <a:ext cx="1215281"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New York State</a:t>
              </a:r>
              <a:endParaRPr kumimoji="0" lang="en-US" sz="600" b="0" i="0" u="none" strike="noStrike" kern="1200" cap="none" spc="0" normalizeH="0" baseline="0" noProof="0" dirty="0">
                <a:ln>
                  <a:noFill/>
                </a:ln>
                <a:solidFill>
                  <a:srgbClr val="000000"/>
                </a:solidFill>
                <a:effectLst/>
                <a:uLnTx/>
                <a:uFillTx/>
                <a:latin typeface="Arial"/>
                <a:ea typeface="Source Sans Pro" panose="020B0503030403020204" pitchFamily="34" charset="0"/>
                <a:cs typeface="Arial"/>
                <a:sym typeface="Arial"/>
              </a:endParaRP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New York, West Chester, Rochester</a:t>
              </a:r>
            </a:p>
          </p:txBody>
        </p:sp>
        <p:sp>
          <p:nvSpPr>
            <p:cNvPr id="759" name="Google Shape;562;p28">
              <a:extLst>
                <a:ext uri="{FF2B5EF4-FFF2-40B4-BE49-F238E27FC236}">
                  <a16:creationId xmlns:a16="http://schemas.microsoft.com/office/drawing/2014/main" id="{F3F9B26D-03FE-A709-60A7-5B689F5DD4F5}"/>
                </a:ext>
              </a:extLst>
            </p:cNvPr>
            <p:cNvSpPr txBox="1"/>
            <p:nvPr/>
          </p:nvSpPr>
          <p:spPr>
            <a:xfrm>
              <a:off x="6301363" y="2792342"/>
              <a:ext cx="1215281"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New Jersey</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Montclair, Princeton</a:t>
              </a:r>
            </a:p>
          </p:txBody>
        </p:sp>
        <p:sp>
          <p:nvSpPr>
            <p:cNvPr id="760" name="Google Shape;562;p28">
              <a:extLst>
                <a:ext uri="{FF2B5EF4-FFF2-40B4-BE49-F238E27FC236}">
                  <a16:creationId xmlns:a16="http://schemas.microsoft.com/office/drawing/2014/main" id="{A3332505-86FE-4344-7E40-74ED14CCF403}"/>
                </a:ext>
              </a:extLst>
            </p:cNvPr>
            <p:cNvSpPr txBox="1"/>
            <p:nvPr/>
          </p:nvSpPr>
          <p:spPr>
            <a:xfrm>
              <a:off x="6301363" y="3247540"/>
              <a:ext cx="1640189"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Delaware</a:t>
              </a:r>
              <a:b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b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New Castle County, Kent County, </a:t>
              </a:r>
              <a:b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b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Sussex County, Newark</a:t>
              </a:r>
            </a:p>
          </p:txBody>
        </p:sp>
        <p:sp>
          <p:nvSpPr>
            <p:cNvPr id="763" name="Google Shape;562;p28">
              <a:extLst>
                <a:ext uri="{FF2B5EF4-FFF2-40B4-BE49-F238E27FC236}">
                  <a16:creationId xmlns:a16="http://schemas.microsoft.com/office/drawing/2014/main" id="{61C34A95-351D-B324-F387-331F358DE252}"/>
                </a:ext>
              </a:extLst>
            </p:cNvPr>
            <p:cNvSpPr txBox="1"/>
            <p:nvPr/>
          </p:nvSpPr>
          <p:spPr>
            <a:xfrm>
              <a:off x="5451544" y="4157939"/>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Tennessee</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Knoxville</a:t>
              </a:r>
            </a:p>
          </p:txBody>
        </p:sp>
        <p:sp>
          <p:nvSpPr>
            <p:cNvPr id="764" name="Google Shape;562;p28">
              <a:extLst>
                <a:ext uri="{FF2B5EF4-FFF2-40B4-BE49-F238E27FC236}">
                  <a16:creationId xmlns:a16="http://schemas.microsoft.com/office/drawing/2014/main" id="{3CB82D14-7B8B-5481-6B92-99C0AFBB95D5}"/>
                </a:ext>
              </a:extLst>
            </p:cNvPr>
            <p:cNvSpPr txBox="1"/>
            <p:nvPr/>
          </p:nvSpPr>
          <p:spPr>
            <a:xfrm>
              <a:off x="6301363" y="3702738"/>
              <a:ext cx="1640189"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North Carolina</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Raleigh, Wake County</a:t>
              </a:r>
            </a:p>
          </p:txBody>
        </p:sp>
        <p:sp>
          <p:nvSpPr>
            <p:cNvPr id="765" name="Google Shape;562;p28">
              <a:extLst>
                <a:ext uri="{FF2B5EF4-FFF2-40B4-BE49-F238E27FC236}">
                  <a16:creationId xmlns:a16="http://schemas.microsoft.com/office/drawing/2014/main" id="{026EEEEF-7E9E-4E27-E63A-BB5D9D2C7D26}"/>
                </a:ext>
              </a:extLst>
            </p:cNvPr>
            <p:cNvSpPr txBox="1"/>
            <p:nvPr/>
          </p:nvSpPr>
          <p:spPr>
            <a:xfrm>
              <a:off x="6301363" y="4157939"/>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Florida</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St. Petersburg</a:t>
              </a:r>
            </a:p>
          </p:txBody>
        </p:sp>
        <p:sp>
          <p:nvSpPr>
            <p:cNvPr id="766" name="Google Shape;562;p28">
              <a:extLst>
                <a:ext uri="{FF2B5EF4-FFF2-40B4-BE49-F238E27FC236}">
                  <a16:creationId xmlns:a16="http://schemas.microsoft.com/office/drawing/2014/main" id="{C6F31A06-B91D-92EC-7F29-42CA129A2661}"/>
                </a:ext>
              </a:extLst>
            </p:cNvPr>
            <p:cNvSpPr txBox="1"/>
            <p:nvPr/>
          </p:nvSpPr>
          <p:spPr>
            <a:xfrm>
              <a:off x="7151182" y="4157939"/>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0" cap="none" spc="0" normalizeH="0" baseline="0" noProof="0" dirty="0">
                  <a:ln>
                    <a:noFill/>
                  </a:ln>
                  <a:solidFill>
                    <a:srgbClr val="141313"/>
                  </a:solidFill>
                  <a:effectLst/>
                  <a:uLnTx/>
                  <a:uFillTx/>
                  <a:latin typeface="Arial"/>
                  <a:ea typeface="Arial"/>
                  <a:cs typeface="Arial"/>
                  <a:sym typeface="Arial"/>
                </a:rPr>
                <a:t>Virginia</a:t>
              </a:r>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0" cap="none" spc="0" normalizeH="0" baseline="0" noProof="0" dirty="0">
                  <a:ln>
                    <a:noFill/>
                  </a:ln>
                  <a:solidFill>
                    <a:srgbClr val="141313"/>
                  </a:solidFill>
                  <a:effectLst/>
                  <a:uLnTx/>
                  <a:uFillTx/>
                  <a:latin typeface="Arial"/>
                  <a:ea typeface="Arial"/>
                  <a:cs typeface="Arial"/>
                  <a:sym typeface="Arial"/>
                </a:rPr>
                <a:t>Alexandria, Arlington, Fairfax</a:t>
              </a:r>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756" name="Google Shape;562;p28">
              <a:extLst>
                <a:ext uri="{FF2B5EF4-FFF2-40B4-BE49-F238E27FC236}">
                  <a16:creationId xmlns:a16="http://schemas.microsoft.com/office/drawing/2014/main" id="{4E75D7C8-26DD-14D4-BC76-57E800DF588C}"/>
                </a:ext>
              </a:extLst>
            </p:cNvPr>
            <p:cNvSpPr txBox="1"/>
            <p:nvPr/>
          </p:nvSpPr>
          <p:spPr>
            <a:xfrm>
              <a:off x="6301363" y="1426748"/>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Vermont</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Burlington</a:t>
              </a:r>
            </a:p>
          </p:txBody>
        </p:sp>
        <p:sp>
          <p:nvSpPr>
            <p:cNvPr id="767" name="Google Shape;562;p28">
              <a:extLst>
                <a:ext uri="{FF2B5EF4-FFF2-40B4-BE49-F238E27FC236}">
                  <a16:creationId xmlns:a16="http://schemas.microsoft.com/office/drawing/2014/main" id="{4678193C-2A68-5109-2D51-9F1162A4DEDC}"/>
                </a:ext>
              </a:extLst>
            </p:cNvPr>
            <p:cNvSpPr txBox="1"/>
            <p:nvPr/>
          </p:nvSpPr>
          <p:spPr>
            <a:xfrm>
              <a:off x="7151184" y="1426748"/>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Rhode Island</a:t>
              </a:r>
              <a:b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b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Statewide</a:t>
              </a:r>
            </a:p>
          </p:txBody>
        </p:sp>
        <p:sp>
          <p:nvSpPr>
            <p:cNvPr id="1154" name="Google Shape;562;p28">
              <a:extLst>
                <a:ext uri="{FF2B5EF4-FFF2-40B4-BE49-F238E27FC236}">
                  <a16:creationId xmlns:a16="http://schemas.microsoft.com/office/drawing/2014/main" id="{50EAE271-BBAB-E348-E646-1056F7FDAEA8}"/>
                </a:ext>
              </a:extLst>
            </p:cNvPr>
            <p:cNvSpPr txBox="1"/>
            <p:nvPr/>
          </p:nvSpPr>
          <p:spPr>
            <a:xfrm>
              <a:off x="8001003" y="3247540"/>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West Virginia</a:t>
              </a:r>
            </a:p>
            <a:p>
              <a:pPr marL="0" marR="0" lvl="0" indent="0" algn="ctr" defTabSz="457200" rtl="0" eaLnBrk="1" fontAlgn="auto" latinLnBrk="0" hangingPunct="1">
                <a:lnSpc>
                  <a:spcPct val="100000"/>
                </a:lnSpc>
                <a:spcBef>
                  <a:spcPts val="0"/>
                </a:spcBef>
                <a:spcAft>
                  <a:spcPts val="0"/>
                </a:spcAft>
                <a:buClr>
                  <a:srgbClr val="141313"/>
                </a:buClr>
                <a:buSzPts val="1000"/>
                <a:buFontTx/>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Jefferson County</a:t>
              </a:r>
            </a:p>
          </p:txBody>
        </p:sp>
        <p:sp>
          <p:nvSpPr>
            <p:cNvPr id="1155" name="Google Shape;562;p28">
              <a:extLst>
                <a:ext uri="{FF2B5EF4-FFF2-40B4-BE49-F238E27FC236}">
                  <a16:creationId xmlns:a16="http://schemas.microsoft.com/office/drawing/2014/main" id="{CA3515DD-BF43-5905-A017-E9CF38EE404C}"/>
                </a:ext>
              </a:extLst>
            </p:cNvPr>
            <p:cNvSpPr txBox="1"/>
            <p:nvPr/>
          </p:nvSpPr>
          <p:spPr>
            <a:xfrm>
              <a:off x="8001003" y="3702738"/>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South Carolina</a:t>
              </a:r>
              <a:b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b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Charleston</a:t>
              </a:r>
            </a:p>
          </p:txBody>
        </p:sp>
        <p:sp>
          <p:nvSpPr>
            <p:cNvPr id="1156" name="Google Shape;562;p28">
              <a:extLst>
                <a:ext uri="{FF2B5EF4-FFF2-40B4-BE49-F238E27FC236}">
                  <a16:creationId xmlns:a16="http://schemas.microsoft.com/office/drawing/2014/main" id="{82FE54A5-2043-235D-609F-68A383B76DD8}"/>
                </a:ext>
              </a:extLst>
            </p:cNvPr>
            <p:cNvSpPr txBox="1"/>
            <p:nvPr/>
          </p:nvSpPr>
          <p:spPr>
            <a:xfrm>
              <a:off x="8001003" y="4157939"/>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Kentucky</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Louisville</a:t>
              </a:r>
            </a:p>
          </p:txBody>
        </p:sp>
        <p:sp>
          <p:nvSpPr>
            <p:cNvPr id="1159" name="Google Shape;562;p28">
              <a:extLst>
                <a:ext uri="{FF2B5EF4-FFF2-40B4-BE49-F238E27FC236}">
                  <a16:creationId xmlns:a16="http://schemas.microsoft.com/office/drawing/2014/main" id="{682FB2DC-81AB-932F-FAE4-7AB50BAFDC07}"/>
                </a:ext>
              </a:extLst>
            </p:cNvPr>
            <p:cNvSpPr txBox="1"/>
            <p:nvPr/>
          </p:nvSpPr>
          <p:spPr>
            <a:xfrm>
              <a:off x="8001003" y="1426748"/>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Maine</a:t>
              </a:r>
              <a:endParaRPr kumimoji="0" lang="en-US" sz="600" b="0" i="0" u="none" strike="noStrike" kern="1200" cap="none" spc="0" normalizeH="0" baseline="0" noProof="0" dirty="0">
                <a:ln>
                  <a:noFill/>
                </a:ln>
                <a:solidFill>
                  <a:srgbClr val="000000"/>
                </a:solidFill>
                <a:effectLst/>
                <a:uLnTx/>
                <a:uFillTx/>
                <a:latin typeface="Arial"/>
                <a:ea typeface="Source Sans Pro" panose="020B0503030403020204" pitchFamily="34" charset="0"/>
                <a:cs typeface="Arial"/>
                <a:sym typeface="Arial"/>
              </a:endParaRPr>
            </a:p>
          </p:txBody>
        </p:sp>
        <p:sp>
          <p:nvSpPr>
            <p:cNvPr id="1160" name="Google Shape;562;p28">
              <a:extLst>
                <a:ext uri="{FF2B5EF4-FFF2-40B4-BE49-F238E27FC236}">
                  <a16:creationId xmlns:a16="http://schemas.microsoft.com/office/drawing/2014/main" id="{536BE1DF-CE65-6C70-F732-4C8B3A57B8ED}"/>
                </a:ext>
              </a:extLst>
            </p:cNvPr>
            <p:cNvSpPr txBox="1"/>
            <p:nvPr/>
          </p:nvSpPr>
          <p:spPr>
            <a:xfrm>
              <a:off x="5451544" y="3702738"/>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Washington, D.C.</a:t>
              </a:r>
              <a:endPar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endParaRPr>
            </a:p>
          </p:txBody>
        </p:sp>
        <p:sp>
          <p:nvSpPr>
            <p:cNvPr id="1162" name="Google Shape;562;p28">
              <a:extLst>
                <a:ext uri="{FF2B5EF4-FFF2-40B4-BE49-F238E27FC236}">
                  <a16:creationId xmlns:a16="http://schemas.microsoft.com/office/drawing/2014/main" id="{3966B04C-B4F3-DBF3-CF59-29D46CF4CB73}"/>
                </a:ext>
              </a:extLst>
            </p:cNvPr>
            <p:cNvSpPr txBox="1"/>
            <p:nvPr/>
          </p:nvSpPr>
          <p:spPr>
            <a:xfrm>
              <a:off x="7576092" y="1881946"/>
              <a:ext cx="1215281"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Massachusetts</a:t>
              </a:r>
              <a:b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b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Boston, Salem</a:t>
              </a:r>
            </a:p>
          </p:txBody>
        </p:sp>
        <p:sp>
          <p:nvSpPr>
            <p:cNvPr id="1163" name="Google Shape;562;p28">
              <a:extLst>
                <a:ext uri="{FF2B5EF4-FFF2-40B4-BE49-F238E27FC236}">
                  <a16:creationId xmlns:a16="http://schemas.microsoft.com/office/drawing/2014/main" id="{274292AD-BBAF-1BA6-80AC-BD5572D3C0E3}"/>
                </a:ext>
              </a:extLst>
            </p:cNvPr>
            <p:cNvSpPr txBox="1"/>
            <p:nvPr/>
          </p:nvSpPr>
          <p:spPr>
            <a:xfrm>
              <a:off x="7576092" y="2337144"/>
              <a:ext cx="1215281"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Pennsylvania</a:t>
              </a:r>
              <a:b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b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Philadelphia, Manheim, </a:t>
              </a:r>
              <a:b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b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Pittsburgh</a:t>
              </a:r>
            </a:p>
          </p:txBody>
        </p:sp>
        <p:sp>
          <p:nvSpPr>
            <p:cNvPr id="1164" name="Google Shape;562;p28">
              <a:extLst>
                <a:ext uri="{FF2B5EF4-FFF2-40B4-BE49-F238E27FC236}">
                  <a16:creationId xmlns:a16="http://schemas.microsoft.com/office/drawing/2014/main" id="{587A3BFD-5DDC-C3D0-41D7-9DAA5EB6E926}"/>
                </a:ext>
              </a:extLst>
            </p:cNvPr>
            <p:cNvSpPr txBox="1"/>
            <p:nvPr/>
          </p:nvSpPr>
          <p:spPr>
            <a:xfrm>
              <a:off x="7576092" y="2792342"/>
              <a:ext cx="1215281"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0" cap="none" spc="0" normalizeH="0" baseline="0" noProof="0" dirty="0">
                  <a:ln>
                    <a:noFill/>
                  </a:ln>
                  <a:solidFill>
                    <a:srgbClr val="141313"/>
                  </a:solidFill>
                  <a:effectLst/>
                  <a:uLnTx/>
                  <a:uFillTx/>
                  <a:latin typeface="Arial"/>
                  <a:ea typeface="Arial"/>
                  <a:cs typeface="Arial"/>
                  <a:sym typeface="Arial"/>
                </a:rPr>
                <a:t>Maryland</a:t>
              </a:r>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0" cap="none" spc="0" normalizeH="0" baseline="0" noProof="0" dirty="0">
                  <a:ln>
                    <a:noFill/>
                  </a:ln>
                  <a:solidFill>
                    <a:srgbClr val="141313"/>
                  </a:solidFill>
                  <a:effectLst/>
                  <a:uLnTx/>
                  <a:uFillTx/>
                  <a:latin typeface="Arial"/>
                  <a:ea typeface="Arial"/>
                  <a:cs typeface="Arial"/>
                  <a:sym typeface="Arial"/>
                </a:rPr>
                <a:t>Annapolis, Anne </a:t>
              </a:r>
              <a:r>
                <a:rPr kumimoji="0" lang="en-US" sz="600" b="0" i="0" u="none" strike="noStrike" kern="0" cap="none" spc="0" normalizeH="0" baseline="0" noProof="0" dirty="0">
                  <a:ln>
                    <a:noFill/>
                  </a:ln>
                  <a:solidFill>
                    <a:srgbClr val="141313"/>
                  </a:solidFill>
                  <a:effectLst/>
                  <a:uLnTx/>
                  <a:uFillTx/>
                  <a:latin typeface="Arial"/>
                  <a:cs typeface="Arial"/>
                  <a:sym typeface="Arial"/>
                </a:rPr>
                <a:t>Arundel, </a:t>
              </a:r>
              <a:r>
                <a:rPr kumimoji="0" lang="en-US" sz="600" b="0" i="0" u="none" strike="noStrike" kern="0" cap="none" spc="0" normalizeH="0" baseline="0" noProof="0" dirty="0">
                  <a:ln>
                    <a:noFill/>
                  </a:ln>
                  <a:solidFill>
                    <a:srgbClr val="141313"/>
                  </a:solidFill>
                  <a:effectLst/>
                  <a:uLnTx/>
                  <a:uFillTx/>
                  <a:latin typeface="Arial"/>
                  <a:ea typeface="Arial"/>
                  <a:cs typeface="Arial"/>
                  <a:sym typeface="Arial"/>
                </a:rPr>
                <a:t>Frederick, Montgomery</a:t>
              </a:r>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2" name="Oval 1">
              <a:extLst>
                <a:ext uri="{FF2B5EF4-FFF2-40B4-BE49-F238E27FC236}">
                  <a16:creationId xmlns:a16="http://schemas.microsoft.com/office/drawing/2014/main" id="{C36CC9C0-B4DD-3A76-8D5A-CD09ADC76F3D}"/>
                </a:ext>
              </a:extLst>
            </p:cNvPr>
            <p:cNvSpPr/>
            <p:nvPr/>
          </p:nvSpPr>
          <p:spPr>
            <a:xfrm>
              <a:off x="2699589" y="1738650"/>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a:t>
              </a:r>
            </a:p>
          </p:txBody>
        </p:sp>
        <p:sp>
          <p:nvSpPr>
            <p:cNvPr id="4" name="Oval 3">
              <a:extLst>
                <a:ext uri="{FF2B5EF4-FFF2-40B4-BE49-F238E27FC236}">
                  <a16:creationId xmlns:a16="http://schemas.microsoft.com/office/drawing/2014/main" id="{2852AF14-F2DC-89F7-BAE7-98134FDC6816}"/>
                </a:ext>
              </a:extLst>
            </p:cNvPr>
            <p:cNvSpPr/>
            <p:nvPr/>
          </p:nvSpPr>
          <p:spPr>
            <a:xfrm>
              <a:off x="685785" y="913461"/>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a:t>
              </a:r>
            </a:p>
          </p:txBody>
        </p:sp>
        <p:sp>
          <p:nvSpPr>
            <p:cNvPr id="5" name="Oval 4">
              <a:extLst>
                <a:ext uri="{FF2B5EF4-FFF2-40B4-BE49-F238E27FC236}">
                  <a16:creationId xmlns:a16="http://schemas.microsoft.com/office/drawing/2014/main" id="{1EB5BFD3-F33A-0858-6314-E9580BD7C0AD}"/>
                </a:ext>
              </a:extLst>
            </p:cNvPr>
            <p:cNvSpPr/>
            <p:nvPr/>
          </p:nvSpPr>
          <p:spPr>
            <a:xfrm>
              <a:off x="3419084" y="2253132"/>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a:t>
              </a:r>
            </a:p>
          </p:txBody>
        </p:sp>
        <p:sp>
          <p:nvSpPr>
            <p:cNvPr id="7" name="Oval 6">
              <a:extLst>
                <a:ext uri="{FF2B5EF4-FFF2-40B4-BE49-F238E27FC236}">
                  <a16:creationId xmlns:a16="http://schemas.microsoft.com/office/drawing/2014/main" id="{18DF20D4-F010-7C4E-684C-B629B710E36E}"/>
                </a:ext>
              </a:extLst>
            </p:cNvPr>
            <p:cNvSpPr/>
            <p:nvPr/>
          </p:nvSpPr>
          <p:spPr>
            <a:xfrm>
              <a:off x="1535604" y="913461"/>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8</a:t>
              </a:r>
            </a:p>
          </p:txBody>
        </p:sp>
        <p:sp>
          <p:nvSpPr>
            <p:cNvPr id="8" name="Oval 7">
              <a:extLst>
                <a:ext uri="{FF2B5EF4-FFF2-40B4-BE49-F238E27FC236}">
                  <a16:creationId xmlns:a16="http://schemas.microsoft.com/office/drawing/2014/main" id="{3AA4D3A9-43E4-43CF-A40F-F7AD17ED78B6}"/>
                </a:ext>
              </a:extLst>
            </p:cNvPr>
            <p:cNvSpPr/>
            <p:nvPr/>
          </p:nvSpPr>
          <p:spPr>
            <a:xfrm>
              <a:off x="2385423" y="913461"/>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15</a:t>
              </a:r>
            </a:p>
          </p:txBody>
        </p:sp>
        <p:sp>
          <p:nvSpPr>
            <p:cNvPr id="9" name="Oval 8">
              <a:extLst>
                <a:ext uri="{FF2B5EF4-FFF2-40B4-BE49-F238E27FC236}">
                  <a16:creationId xmlns:a16="http://schemas.microsoft.com/office/drawing/2014/main" id="{06BEDDEA-4C11-5AF6-F837-2C0C379079C8}"/>
                </a:ext>
              </a:extLst>
            </p:cNvPr>
            <p:cNvSpPr/>
            <p:nvPr/>
          </p:nvSpPr>
          <p:spPr>
            <a:xfrm>
              <a:off x="3235242" y="913461"/>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16</a:t>
              </a:r>
            </a:p>
          </p:txBody>
        </p:sp>
        <p:sp>
          <p:nvSpPr>
            <p:cNvPr id="10" name="Oval 9">
              <a:extLst>
                <a:ext uri="{FF2B5EF4-FFF2-40B4-BE49-F238E27FC236}">
                  <a16:creationId xmlns:a16="http://schemas.microsoft.com/office/drawing/2014/main" id="{88F847F4-0246-8610-DCA9-DC0340CBC213}"/>
                </a:ext>
              </a:extLst>
            </p:cNvPr>
            <p:cNvSpPr/>
            <p:nvPr/>
          </p:nvSpPr>
          <p:spPr>
            <a:xfrm>
              <a:off x="4085061" y="913461"/>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17</a:t>
              </a:r>
            </a:p>
          </p:txBody>
        </p:sp>
        <p:sp>
          <p:nvSpPr>
            <p:cNvPr id="11" name="Oval 10">
              <a:extLst>
                <a:ext uri="{FF2B5EF4-FFF2-40B4-BE49-F238E27FC236}">
                  <a16:creationId xmlns:a16="http://schemas.microsoft.com/office/drawing/2014/main" id="{855E6CD0-D2B4-D84C-E055-E8A08EDCAD43}"/>
                </a:ext>
              </a:extLst>
            </p:cNvPr>
            <p:cNvSpPr/>
            <p:nvPr/>
          </p:nvSpPr>
          <p:spPr>
            <a:xfrm>
              <a:off x="4934880" y="913461"/>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18</a:t>
              </a:r>
            </a:p>
          </p:txBody>
        </p:sp>
        <p:sp>
          <p:nvSpPr>
            <p:cNvPr id="12" name="Oval 11">
              <a:extLst>
                <a:ext uri="{FF2B5EF4-FFF2-40B4-BE49-F238E27FC236}">
                  <a16:creationId xmlns:a16="http://schemas.microsoft.com/office/drawing/2014/main" id="{0B715BC1-3022-F110-17F4-C1A261C31DC2}"/>
                </a:ext>
              </a:extLst>
            </p:cNvPr>
            <p:cNvSpPr/>
            <p:nvPr/>
          </p:nvSpPr>
          <p:spPr>
            <a:xfrm>
              <a:off x="5784699" y="913461"/>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19</a:t>
              </a:r>
            </a:p>
          </p:txBody>
        </p:sp>
        <p:sp>
          <p:nvSpPr>
            <p:cNvPr id="19" name="Oval 18">
              <a:extLst>
                <a:ext uri="{FF2B5EF4-FFF2-40B4-BE49-F238E27FC236}">
                  <a16:creationId xmlns:a16="http://schemas.microsoft.com/office/drawing/2014/main" id="{481F215C-E1B1-6189-2667-0376B690671B}"/>
                </a:ext>
              </a:extLst>
            </p:cNvPr>
            <p:cNvSpPr/>
            <p:nvPr/>
          </p:nvSpPr>
          <p:spPr>
            <a:xfrm>
              <a:off x="6634518" y="913461"/>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20</a:t>
              </a:r>
            </a:p>
          </p:txBody>
        </p:sp>
        <p:sp>
          <p:nvSpPr>
            <p:cNvPr id="36" name="Oval 35">
              <a:extLst>
                <a:ext uri="{FF2B5EF4-FFF2-40B4-BE49-F238E27FC236}">
                  <a16:creationId xmlns:a16="http://schemas.microsoft.com/office/drawing/2014/main" id="{912D9143-EBFB-09FE-21D8-96BFADC57F58}"/>
                </a:ext>
              </a:extLst>
            </p:cNvPr>
            <p:cNvSpPr/>
            <p:nvPr/>
          </p:nvSpPr>
          <p:spPr>
            <a:xfrm>
              <a:off x="7484337" y="913461"/>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21</a:t>
              </a:r>
            </a:p>
          </p:txBody>
        </p:sp>
        <p:sp>
          <p:nvSpPr>
            <p:cNvPr id="40" name="Oval 39">
              <a:extLst>
                <a:ext uri="{FF2B5EF4-FFF2-40B4-BE49-F238E27FC236}">
                  <a16:creationId xmlns:a16="http://schemas.microsoft.com/office/drawing/2014/main" id="{57443A35-8294-B482-232F-F9CD2BED6139}"/>
                </a:ext>
              </a:extLst>
            </p:cNvPr>
            <p:cNvSpPr/>
            <p:nvPr/>
          </p:nvSpPr>
          <p:spPr>
            <a:xfrm>
              <a:off x="8334158" y="913461"/>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22</a:t>
              </a:r>
            </a:p>
          </p:txBody>
        </p:sp>
        <p:sp>
          <p:nvSpPr>
            <p:cNvPr id="42" name="Oval 41">
              <a:extLst>
                <a:ext uri="{FF2B5EF4-FFF2-40B4-BE49-F238E27FC236}">
                  <a16:creationId xmlns:a16="http://schemas.microsoft.com/office/drawing/2014/main" id="{7E6EA285-CC61-63D2-B043-8FF4594F1905}"/>
                </a:ext>
              </a:extLst>
            </p:cNvPr>
            <p:cNvSpPr/>
            <p:nvPr/>
          </p:nvSpPr>
          <p:spPr>
            <a:xfrm>
              <a:off x="685785" y="1439822"/>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a:t>
              </a:r>
            </a:p>
          </p:txBody>
        </p:sp>
        <p:sp>
          <p:nvSpPr>
            <p:cNvPr id="45" name="Oval 44">
              <a:extLst>
                <a:ext uri="{FF2B5EF4-FFF2-40B4-BE49-F238E27FC236}">
                  <a16:creationId xmlns:a16="http://schemas.microsoft.com/office/drawing/2014/main" id="{FEE2D472-209B-DA3B-B5F9-BA100865FCF7}"/>
                </a:ext>
              </a:extLst>
            </p:cNvPr>
            <p:cNvSpPr/>
            <p:nvPr/>
          </p:nvSpPr>
          <p:spPr>
            <a:xfrm>
              <a:off x="1535604" y="1439822"/>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9</a:t>
              </a:r>
            </a:p>
          </p:txBody>
        </p:sp>
        <p:sp>
          <p:nvSpPr>
            <p:cNvPr id="50" name="Oval 49">
              <a:extLst>
                <a:ext uri="{FF2B5EF4-FFF2-40B4-BE49-F238E27FC236}">
                  <a16:creationId xmlns:a16="http://schemas.microsoft.com/office/drawing/2014/main" id="{E4198167-4162-DD15-5C9F-1C22DB6E033C}"/>
                </a:ext>
              </a:extLst>
            </p:cNvPr>
            <p:cNvSpPr/>
            <p:nvPr/>
          </p:nvSpPr>
          <p:spPr>
            <a:xfrm>
              <a:off x="685785" y="1969205"/>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a:t>
              </a:r>
            </a:p>
          </p:txBody>
        </p:sp>
        <p:sp>
          <p:nvSpPr>
            <p:cNvPr id="52" name="Oval 51">
              <a:extLst>
                <a:ext uri="{FF2B5EF4-FFF2-40B4-BE49-F238E27FC236}">
                  <a16:creationId xmlns:a16="http://schemas.microsoft.com/office/drawing/2014/main" id="{7598E685-797A-69B2-E6AC-BAB94E5AEC3D}"/>
                </a:ext>
              </a:extLst>
            </p:cNvPr>
            <p:cNvSpPr/>
            <p:nvPr/>
          </p:nvSpPr>
          <p:spPr>
            <a:xfrm>
              <a:off x="1535604" y="1969205"/>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10</a:t>
              </a:r>
            </a:p>
          </p:txBody>
        </p:sp>
        <p:sp>
          <p:nvSpPr>
            <p:cNvPr id="55" name="Oval 54">
              <a:extLst>
                <a:ext uri="{FF2B5EF4-FFF2-40B4-BE49-F238E27FC236}">
                  <a16:creationId xmlns:a16="http://schemas.microsoft.com/office/drawing/2014/main" id="{4B3DE304-EA71-FE4E-E240-26710F5ED07A}"/>
                </a:ext>
              </a:extLst>
            </p:cNvPr>
            <p:cNvSpPr/>
            <p:nvPr/>
          </p:nvSpPr>
          <p:spPr>
            <a:xfrm>
              <a:off x="685785" y="2506921"/>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4</a:t>
              </a:r>
            </a:p>
          </p:txBody>
        </p:sp>
        <p:sp>
          <p:nvSpPr>
            <p:cNvPr id="56" name="Oval 55">
              <a:extLst>
                <a:ext uri="{FF2B5EF4-FFF2-40B4-BE49-F238E27FC236}">
                  <a16:creationId xmlns:a16="http://schemas.microsoft.com/office/drawing/2014/main" id="{3316DEAC-3D89-43A5-EC09-7005B8D90AFD}"/>
                </a:ext>
              </a:extLst>
            </p:cNvPr>
            <p:cNvSpPr/>
            <p:nvPr/>
          </p:nvSpPr>
          <p:spPr>
            <a:xfrm>
              <a:off x="1535604" y="2506921"/>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11</a:t>
              </a:r>
            </a:p>
          </p:txBody>
        </p:sp>
        <p:sp>
          <p:nvSpPr>
            <p:cNvPr id="57" name="Oval 56">
              <a:extLst>
                <a:ext uri="{FF2B5EF4-FFF2-40B4-BE49-F238E27FC236}">
                  <a16:creationId xmlns:a16="http://schemas.microsoft.com/office/drawing/2014/main" id="{1FBF082A-27BC-F39D-A2D4-D84B7B286E7A}"/>
                </a:ext>
              </a:extLst>
            </p:cNvPr>
            <p:cNvSpPr/>
            <p:nvPr/>
          </p:nvSpPr>
          <p:spPr>
            <a:xfrm>
              <a:off x="685785" y="3021119"/>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5</a:t>
              </a:r>
            </a:p>
          </p:txBody>
        </p:sp>
        <p:sp>
          <p:nvSpPr>
            <p:cNvPr id="58" name="Oval 57">
              <a:extLst>
                <a:ext uri="{FF2B5EF4-FFF2-40B4-BE49-F238E27FC236}">
                  <a16:creationId xmlns:a16="http://schemas.microsoft.com/office/drawing/2014/main" id="{E24DA7A6-1DE8-F1B3-D17C-6C035F18DDCB}"/>
                </a:ext>
              </a:extLst>
            </p:cNvPr>
            <p:cNvSpPr/>
            <p:nvPr/>
          </p:nvSpPr>
          <p:spPr>
            <a:xfrm>
              <a:off x="1535604" y="3021119"/>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12</a:t>
              </a:r>
            </a:p>
          </p:txBody>
        </p:sp>
        <p:sp>
          <p:nvSpPr>
            <p:cNvPr id="59" name="Oval 58">
              <a:extLst>
                <a:ext uri="{FF2B5EF4-FFF2-40B4-BE49-F238E27FC236}">
                  <a16:creationId xmlns:a16="http://schemas.microsoft.com/office/drawing/2014/main" id="{1A359249-8F23-A573-2FD5-1AF86B0BFCC1}"/>
                </a:ext>
              </a:extLst>
            </p:cNvPr>
            <p:cNvSpPr/>
            <p:nvPr/>
          </p:nvSpPr>
          <p:spPr>
            <a:xfrm>
              <a:off x="685785" y="3539783"/>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6</a:t>
              </a:r>
            </a:p>
          </p:txBody>
        </p:sp>
        <p:sp>
          <p:nvSpPr>
            <p:cNvPr id="61" name="Oval 60">
              <a:extLst>
                <a:ext uri="{FF2B5EF4-FFF2-40B4-BE49-F238E27FC236}">
                  <a16:creationId xmlns:a16="http://schemas.microsoft.com/office/drawing/2014/main" id="{4F77D375-08B6-B9EE-483A-BD609BC74224}"/>
                </a:ext>
              </a:extLst>
            </p:cNvPr>
            <p:cNvSpPr/>
            <p:nvPr/>
          </p:nvSpPr>
          <p:spPr>
            <a:xfrm>
              <a:off x="1535604" y="3539783"/>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13</a:t>
              </a:r>
            </a:p>
          </p:txBody>
        </p:sp>
        <p:sp>
          <p:nvSpPr>
            <p:cNvPr id="62" name="Oval 61">
              <a:extLst>
                <a:ext uri="{FF2B5EF4-FFF2-40B4-BE49-F238E27FC236}">
                  <a16:creationId xmlns:a16="http://schemas.microsoft.com/office/drawing/2014/main" id="{D6785ACC-DEDD-8D11-9E28-56871E60B687}"/>
                </a:ext>
              </a:extLst>
            </p:cNvPr>
            <p:cNvSpPr/>
            <p:nvPr/>
          </p:nvSpPr>
          <p:spPr>
            <a:xfrm>
              <a:off x="685785" y="4078793"/>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7</a:t>
              </a:r>
            </a:p>
          </p:txBody>
        </p:sp>
        <p:sp>
          <p:nvSpPr>
            <p:cNvPr id="63" name="Oval 62">
              <a:extLst>
                <a:ext uri="{FF2B5EF4-FFF2-40B4-BE49-F238E27FC236}">
                  <a16:creationId xmlns:a16="http://schemas.microsoft.com/office/drawing/2014/main" id="{78C5A509-60C8-D0B8-205F-9F87057304B8}"/>
                </a:ext>
              </a:extLst>
            </p:cNvPr>
            <p:cNvSpPr/>
            <p:nvPr/>
          </p:nvSpPr>
          <p:spPr>
            <a:xfrm>
              <a:off x="1535604" y="4078793"/>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14</a:t>
              </a:r>
            </a:p>
          </p:txBody>
        </p:sp>
        <p:sp>
          <p:nvSpPr>
            <p:cNvPr id="896" name="Oval 895">
              <a:extLst>
                <a:ext uri="{FF2B5EF4-FFF2-40B4-BE49-F238E27FC236}">
                  <a16:creationId xmlns:a16="http://schemas.microsoft.com/office/drawing/2014/main" id="{F20BCEE8-8803-5E2A-8233-C4AB40F693AD}"/>
                </a:ext>
              </a:extLst>
            </p:cNvPr>
            <p:cNvSpPr/>
            <p:nvPr/>
          </p:nvSpPr>
          <p:spPr>
            <a:xfrm>
              <a:off x="2385423" y="4078793"/>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42</a:t>
              </a:r>
            </a:p>
          </p:txBody>
        </p:sp>
        <p:sp>
          <p:nvSpPr>
            <p:cNvPr id="897" name="Oval 896">
              <a:extLst>
                <a:ext uri="{FF2B5EF4-FFF2-40B4-BE49-F238E27FC236}">
                  <a16:creationId xmlns:a16="http://schemas.microsoft.com/office/drawing/2014/main" id="{A363E1AB-528C-3A49-B797-370346E8A3E6}"/>
                </a:ext>
              </a:extLst>
            </p:cNvPr>
            <p:cNvSpPr/>
            <p:nvPr/>
          </p:nvSpPr>
          <p:spPr>
            <a:xfrm>
              <a:off x="3235242" y="4078793"/>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41</a:t>
              </a:r>
            </a:p>
          </p:txBody>
        </p:sp>
        <p:sp>
          <p:nvSpPr>
            <p:cNvPr id="898" name="Oval 897">
              <a:extLst>
                <a:ext uri="{FF2B5EF4-FFF2-40B4-BE49-F238E27FC236}">
                  <a16:creationId xmlns:a16="http://schemas.microsoft.com/office/drawing/2014/main" id="{C8604177-FBC1-FA8D-EA02-09B775A16B2D}"/>
                </a:ext>
              </a:extLst>
            </p:cNvPr>
            <p:cNvSpPr/>
            <p:nvPr/>
          </p:nvSpPr>
          <p:spPr>
            <a:xfrm>
              <a:off x="4085061" y="4078793"/>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40</a:t>
              </a:r>
            </a:p>
          </p:txBody>
        </p:sp>
        <p:sp>
          <p:nvSpPr>
            <p:cNvPr id="907" name="Oval 906">
              <a:extLst>
                <a:ext uri="{FF2B5EF4-FFF2-40B4-BE49-F238E27FC236}">
                  <a16:creationId xmlns:a16="http://schemas.microsoft.com/office/drawing/2014/main" id="{D03753F7-D3AE-5755-A1C8-DC75D9E68BC1}"/>
                </a:ext>
              </a:extLst>
            </p:cNvPr>
            <p:cNvSpPr/>
            <p:nvPr/>
          </p:nvSpPr>
          <p:spPr>
            <a:xfrm>
              <a:off x="4934880" y="4078793"/>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39</a:t>
              </a:r>
            </a:p>
          </p:txBody>
        </p:sp>
        <p:sp>
          <p:nvSpPr>
            <p:cNvPr id="935" name="Oval 934">
              <a:extLst>
                <a:ext uri="{FF2B5EF4-FFF2-40B4-BE49-F238E27FC236}">
                  <a16:creationId xmlns:a16="http://schemas.microsoft.com/office/drawing/2014/main" id="{715E9F62-E811-57CE-AB07-687841827E15}"/>
                </a:ext>
              </a:extLst>
            </p:cNvPr>
            <p:cNvSpPr/>
            <p:nvPr/>
          </p:nvSpPr>
          <p:spPr>
            <a:xfrm>
              <a:off x="5784699" y="4078793"/>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38</a:t>
              </a:r>
            </a:p>
          </p:txBody>
        </p:sp>
        <p:sp>
          <p:nvSpPr>
            <p:cNvPr id="936" name="Oval 935">
              <a:extLst>
                <a:ext uri="{FF2B5EF4-FFF2-40B4-BE49-F238E27FC236}">
                  <a16:creationId xmlns:a16="http://schemas.microsoft.com/office/drawing/2014/main" id="{EB86E7EE-3988-B4F2-6453-5FC41D112948}"/>
                </a:ext>
              </a:extLst>
            </p:cNvPr>
            <p:cNvSpPr/>
            <p:nvPr/>
          </p:nvSpPr>
          <p:spPr>
            <a:xfrm>
              <a:off x="6634518" y="1367474"/>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23</a:t>
              </a:r>
            </a:p>
          </p:txBody>
        </p:sp>
        <p:sp>
          <p:nvSpPr>
            <p:cNvPr id="937" name="Oval 936">
              <a:extLst>
                <a:ext uri="{FF2B5EF4-FFF2-40B4-BE49-F238E27FC236}">
                  <a16:creationId xmlns:a16="http://schemas.microsoft.com/office/drawing/2014/main" id="{E3C400C6-2D83-EC0B-041D-2FA4E67D6EEE}"/>
                </a:ext>
              </a:extLst>
            </p:cNvPr>
            <p:cNvSpPr/>
            <p:nvPr/>
          </p:nvSpPr>
          <p:spPr>
            <a:xfrm>
              <a:off x="6846973" y="1821487"/>
              <a:ext cx="124061" cy="124061"/>
            </a:xfrm>
            <a:prstGeom prst="ellipse">
              <a:avLst/>
            </a:prstGeom>
            <a:solidFill>
              <a:schemeClr val="bg1">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600" b="1" i="0" u="none" strike="noStrike" kern="0" cap="none" spc="0" normalizeH="0" baseline="0" noProof="0" dirty="0">
                <a:ln>
                  <a:noFill/>
                </a:ln>
                <a:solidFill>
                  <a:srgbClr val="F2F2F2"/>
                </a:solidFill>
                <a:effectLst/>
                <a:uLnTx/>
                <a:uFillTx/>
                <a:latin typeface="Arial"/>
                <a:ea typeface="+mn-ea"/>
                <a:cs typeface="+mn-cs"/>
                <a:sym typeface="Arial"/>
              </a:endParaRPr>
            </a:p>
          </p:txBody>
        </p:sp>
        <p:sp>
          <p:nvSpPr>
            <p:cNvPr id="938" name="Oval 937">
              <a:extLst>
                <a:ext uri="{FF2B5EF4-FFF2-40B4-BE49-F238E27FC236}">
                  <a16:creationId xmlns:a16="http://schemas.microsoft.com/office/drawing/2014/main" id="{94B87797-47E0-D741-C935-E8C1B6C4B4ED}"/>
                </a:ext>
              </a:extLst>
            </p:cNvPr>
            <p:cNvSpPr/>
            <p:nvPr/>
          </p:nvSpPr>
          <p:spPr>
            <a:xfrm>
              <a:off x="6846973" y="2275500"/>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26</a:t>
              </a:r>
            </a:p>
          </p:txBody>
        </p:sp>
        <p:sp>
          <p:nvSpPr>
            <p:cNvPr id="939" name="Oval 938">
              <a:extLst>
                <a:ext uri="{FF2B5EF4-FFF2-40B4-BE49-F238E27FC236}">
                  <a16:creationId xmlns:a16="http://schemas.microsoft.com/office/drawing/2014/main" id="{AF24942D-9067-33C6-152C-CCBFB400DA0C}"/>
                </a:ext>
              </a:extLst>
            </p:cNvPr>
            <p:cNvSpPr/>
            <p:nvPr/>
          </p:nvSpPr>
          <p:spPr>
            <a:xfrm>
              <a:off x="6846973" y="2729513"/>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28</a:t>
              </a:r>
            </a:p>
          </p:txBody>
        </p:sp>
        <p:sp>
          <p:nvSpPr>
            <p:cNvPr id="940" name="Oval 939">
              <a:extLst>
                <a:ext uri="{FF2B5EF4-FFF2-40B4-BE49-F238E27FC236}">
                  <a16:creationId xmlns:a16="http://schemas.microsoft.com/office/drawing/2014/main" id="{E4047078-35C1-98CE-17BA-8D36FB08A842}"/>
                </a:ext>
              </a:extLst>
            </p:cNvPr>
            <p:cNvSpPr/>
            <p:nvPr/>
          </p:nvSpPr>
          <p:spPr>
            <a:xfrm>
              <a:off x="7059427" y="3183526"/>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30</a:t>
              </a:r>
            </a:p>
          </p:txBody>
        </p:sp>
        <p:sp>
          <p:nvSpPr>
            <p:cNvPr id="941" name="Oval 940">
              <a:extLst>
                <a:ext uri="{FF2B5EF4-FFF2-40B4-BE49-F238E27FC236}">
                  <a16:creationId xmlns:a16="http://schemas.microsoft.com/office/drawing/2014/main" id="{2B53AF70-3498-4266-53C7-6A416E22FA6C}"/>
                </a:ext>
              </a:extLst>
            </p:cNvPr>
            <p:cNvSpPr/>
            <p:nvPr/>
          </p:nvSpPr>
          <p:spPr>
            <a:xfrm>
              <a:off x="7059427" y="3637538"/>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33</a:t>
              </a:r>
            </a:p>
          </p:txBody>
        </p:sp>
        <p:sp>
          <p:nvSpPr>
            <p:cNvPr id="942" name="Oval 941">
              <a:extLst>
                <a:ext uri="{FF2B5EF4-FFF2-40B4-BE49-F238E27FC236}">
                  <a16:creationId xmlns:a16="http://schemas.microsoft.com/office/drawing/2014/main" id="{0A38EF0B-EF60-055B-121F-5DA2D19BD56A}"/>
                </a:ext>
              </a:extLst>
            </p:cNvPr>
            <p:cNvSpPr/>
            <p:nvPr/>
          </p:nvSpPr>
          <p:spPr>
            <a:xfrm>
              <a:off x="6634518" y="4078793"/>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37</a:t>
              </a:r>
            </a:p>
          </p:txBody>
        </p:sp>
        <p:sp>
          <p:nvSpPr>
            <p:cNvPr id="943" name="Oval 942">
              <a:extLst>
                <a:ext uri="{FF2B5EF4-FFF2-40B4-BE49-F238E27FC236}">
                  <a16:creationId xmlns:a16="http://schemas.microsoft.com/office/drawing/2014/main" id="{E1DC3098-8E65-93FF-05C4-454A11CC5704}"/>
                </a:ext>
              </a:extLst>
            </p:cNvPr>
            <p:cNvSpPr/>
            <p:nvPr/>
          </p:nvSpPr>
          <p:spPr>
            <a:xfrm>
              <a:off x="5784699" y="3637538"/>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32</a:t>
              </a:r>
            </a:p>
          </p:txBody>
        </p:sp>
        <p:sp>
          <p:nvSpPr>
            <p:cNvPr id="944" name="Oval 943">
              <a:extLst>
                <a:ext uri="{FF2B5EF4-FFF2-40B4-BE49-F238E27FC236}">
                  <a16:creationId xmlns:a16="http://schemas.microsoft.com/office/drawing/2014/main" id="{457C7E18-9E2B-7020-FFDC-957D22D4947B}"/>
                </a:ext>
              </a:extLst>
            </p:cNvPr>
            <p:cNvSpPr/>
            <p:nvPr/>
          </p:nvSpPr>
          <p:spPr>
            <a:xfrm>
              <a:off x="7484337" y="4078793"/>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36</a:t>
              </a:r>
            </a:p>
          </p:txBody>
        </p:sp>
        <p:sp>
          <p:nvSpPr>
            <p:cNvPr id="945" name="Oval 944">
              <a:extLst>
                <a:ext uri="{FF2B5EF4-FFF2-40B4-BE49-F238E27FC236}">
                  <a16:creationId xmlns:a16="http://schemas.microsoft.com/office/drawing/2014/main" id="{9BCC8792-36FD-3AC3-21F1-F2E4386FD3FE}"/>
                </a:ext>
              </a:extLst>
            </p:cNvPr>
            <p:cNvSpPr/>
            <p:nvPr/>
          </p:nvSpPr>
          <p:spPr>
            <a:xfrm>
              <a:off x="8334158" y="4078793"/>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35</a:t>
              </a:r>
            </a:p>
          </p:txBody>
        </p:sp>
        <p:sp>
          <p:nvSpPr>
            <p:cNvPr id="946" name="Oval 945">
              <a:extLst>
                <a:ext uri="{FF2B5EF4-FFF2-40B4-BE49-F238E27FC236}">
                  <a16:creationId xmlns:a16="http://schemas.microsoft.com/office/drawing/2014/main" id="{D3740648-F1DE-8F56-A34F-B126EB43022C}"/>
                </a:ext>
              </a:extLst>
            </p:cNvPr>
            <p:cNvSpPr/>
            <p:nvPr/>
          </p:nvSpPr>
          <p:spPr>
            <a:xfrm>
              <a:off x="8334158" y="1367474"/>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25</a:t>
              </a:r>
            </a:p>
          </p:txBody>
        </p:sp>
        <p:sp>
          <p:nvSpPr>
            <p:cNvPr id="947" name="Oval 946">
              <a:extLst>
                <a:ext uri="{FF2B5EF4-FFF2-40B4-BE49-F238E27FC236}">
                  <a16:creationId xmlns:a16="http://schemas.microsoft.com/office/drawing/2014/main" id="{3C54A2CB-B85B-709F-D0E7-D48DDB61350C}"/>
                </a:ext>
              </a:extLst>
            </p:cNvPr>
            <p:cNvSpPr/>
            <p:nvPr/>
          </p:nvSpPr>
          <p:spPr>
            <a:xfrm>
              <a:off x="8121702" y="1821487"/>
              <a:ext cx="124061" cy="124061"/>
            </a:xfrm>
            <a:prstGeom prst="ellipse">
              <a:avLst/>
            </a:prstGeom>
            <a:solidFill>
              <a:schemeClr val="bg1">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600" b="1" i="0" u="none" strike="noStrike" kern="0" cap="none" spc="0" normalizeH="0" baseline="0" noProof="0" dirty="0">
                <a:ln>
                  <a:noFill/>
                </a:ln>
                <a:solidFill>
                  <a:srgbClr val="F2F2F2"/>
                </a:solidFill>
                <a:effectLst/>
                <a:uLnTx/>
                <a:uFillTx/>
                <a:latin typeface="Arial"/>
                <a:ea typeface="+mn-ea"/>
                <a:cs typeface="+mn-cs"/>
                <a:sym typeface="Arial"/>
              </a:endParaRPr>
            </a:p>
          </p:txBody>
        </p:sp>
        <p:sp>
          <p:nvSpPr>
            <p:cNvPr id="948" name="Oval 947">
              <a:extLst>
                <a:ext uri="{FF2B5EF4-FFF2-40B4-BE49-F238E27FC236}">
                  <a16:creationId xmlns:a16="http://schemas.microsoft.com/office/drawing/2014/main" id="{C160BA84-CF71-01ED-AD54-A606BFD850F0}"/>
                </a:ext>
              </a:extLst>
            </p:cNvPr>
            <p:cNvSpPr/>
            <p:nvPr/>
          </p:nvSpPr>
          <p:spPr>
            <a:xfrm>
              <a:off x="8121702" y="2275500"/>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27</a:t>
              </a:r>
            </a:p>
          </p:txBody>
        </p:sp>
        <p:sp>
          <p:nvSpPr>
            <p:cNvPr id="949" name="Oval 948">
              <a:extLst>
                <a:ext uri="{FF2B5EF4-FFF2-40B4-BE49-F238E27FC236}">
                  <a16:creationId xmlns:a16="http://schemas.microsoft.com/office/drawing/2014/main" id="{A17A8666-5232-8EB0-434E-8AD241A21868}"/>
                </a:ext>
              </a:extLst>
            </p:cNvPr>
            <p:cNvSpPr/>
            <p:nvPr/>
          </p:nvSpPr>
          <p:spPr>
            <a:xfrm>
              <a:off x="8121702" y="2729513"/>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29</a:t>
              </a:r>
            </a:p>
          </p:txBody>
        </p:sp>
        <p:sp>
          <p:nvSpPr>
            <p:cNvPr id="950" name="Oval 949">
              <a:extLst>
                <a:ext uri="{FF2B5EF4-FFF2-40B4-BE49-F238E27FC236}">
                  <a16:creationId xmlns:a16="http://schemas.microsoft.com/office/drawing/2014/main" id="{8F2B3542-B3AD-EE6D-9631-89775E0F4872}"/>
                </a:ext>
              </a:extLst>
            </p:cNvPr>
            <p:cNvSpPr/>
            <p:nvPr/>
          </p:nvSpPr>
          <p:spPr>
            <a:xfrm>
              <a:off x="8334158" y="3183526"/>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31</a:t>
              </a:r>
            </a:p>
          </p:txBody>
        </p:sp>
        <p:sp>
          <p:nvSpPr>
            <p:cNvPr id="951" name="Oval 950">
              <a:extLst>
                <a:ext uri="{FF2B5EF4-FFF2-40B4-BE49-F238E27FC236}">
                  <a16:creationId xmlns:a16="http://schemas.microsoft.com/office/drawing/2014/main" id="{DDFBBFC4-927D-FD96-7F6E-9B595173903F}"/>
                </a:ext>
              </a:extLst>
            </p:cNvPr>
            <p:cNvSpPr/>
            <p:nvPr/>
          </p:nvSpPr>
          <p:spPr>
            <a:xfrm>
              <a:off x="8334158" y="3637538"/>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34</a:t>
              </a:r>
            </a:p>
          </p:txBody>
        </p:sp>
        <p:sp>
          <p:nvSpPr>
            <p:cNvPr id="952" name="Oval 951">
              <a:extLst>
                <a:ext uri="{FF2B5EF4-FFF2-40B4-BE49-F238E27FC236}">
                  <a16:creationId xmlns:a16="http://schemas.microsoft.com/office/drawing/2014/main" id="{3B455555-D579-63A0-9FDB-F7BF36AF3D25}"/>
                </a:ext>
              </a:extLst>
            </p:cNvPr>
            <p:cNvSpPr/>
            <p:nvPr/>
          </p:nvSpPr>
          <p:spPr>
            <a:xfrm>
              <a:off x="7484339" y="1367474"/>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24</a:t>
              </a:r>
            </a:p>
          </p:txBody>
        </p:sp>
        <p:sp>
          <p:nvSpPr>
            <p:cNvPr id="955" name="Oval 954">
              <a:extLst>
                <a:ext uri="{FF2B5EF4-FFF2-40B4-BE49-F238E27FC236}">
                  <a16:creationId xmlns:a16="http://schemas.microsoft.com/office/drawing/2014/main" id="{63183303-8D67-A5A0-5B81-A1ACB89D1FDE}"/>
                </a:ext>
              </a:extLst>
            </p:cNvPr>
            <p:cNvSpPr/>
            <p:nvPr/>
          </p:nvSpPr>
          <p:spPr>
            <a:xfrm>
              <a:off x="3870388" y="2178125"/>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a:t>
              </a:r>
            </a:p>
          </p:txBody>
        </p:sp>
        <p:sp>
          <p:nvSpPr>
            <p:cNvPr id="957" name="Oval 956">
              <a:extLst>
                <a:ext uri="{FF2B5EF4-FFF2-40B4-BE49-F238E27FC236}">
                  <a16:creationId xmlns:a16="http://schemas.microsoft.com/office/drawing/2014/main" id="{4F6670E4-20F4-5B7C-B0D6-D9DADAF9FEF1}"/>
                </a:ext>
              </a:extLst>
            </p:cNvPr>
            <p:cNvSpPr/>
            <p:nvPr/>
          </p:nvSpPr>
          <p:spPr>
            <a:xfrm>
              <a:off x="3114398" y="2539575"/>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4</a:t>
              </a:r>
            </a:p>
          </p:txBody>
        </p:sp>
        <p:sp>
          <p:nvSpPr>
            <p:cNvPr id="958" name="Oval 957">
              <a:extLst>
                <a:ext uri="{FF2B5EF4-FFF2-40B4-BE49-F238E27FC236}">
                  <a16:creationId xmlns:a16="http://schemas.microsoft.com/office/drawing/2014/main" id="{6173A124-E9B5-05CF-9220-71151AC8D0E8}"/>
                </a:ext>
              </a:extLst>
            </p:cNvPr>
            <p:cNvSpPr/>
            <p:nvPr/>
          </p:nvSpPr>
          <p:spPr>
            <a:xfrm>
              <a:off x="3401063" y="2978446"/>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5</a:t>
              </a:r>
            </a:p>
          </p:txBody>
        </p:sp>
        <p:sp>
          <p:nvSpPr>
            <p:cNvPr id="959" name="Oval 958">
              <a:extLst>
                <a:ext uri="{FF2B5EF4-FFF2-40B4-BE49-F238E27FC236}">
                  <a16:creationId xmlns:a16="http://schemas.microsoft.com/office/drawing/2014/main" id="{86160DAD-618F-6EE3-4FE8-AEF2DDB9AC02}"/>
                </a:ext>
              </a:extLst>
            </p:cNvPr>
            <p:cNvSpPr/>
            <p:nvPr/>
          </p:nvSpPr>
          <p:spPr>
            <a:xfrm>
              <a:off x="3344185" y="3657588"/>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6</a:t>
              </a:r>
            </a:p>
          </p:txBody>
        </p:sp>
        <p:sp>
          <p:nvSpPr>
            <p:cNvPr id="1408" name="Oval 1407">
              <a:extLst>
                <a:ext uri="{FF2B5EF4-FFF2-40B4-BE49-F238E27FC236}">
                  <a16:creationId xmlns:a16="http://schemas.microsoft.com/office/drawing/2014/main" id="{EC59D005-51E6-FA42-295B-64E934CF668A}"/>
                </a:ext>
              </a:extLst>
            </p:cNvPr>
            <p:cNvSpPr/>
            <p:nvPr/>
          </p:nvSpPr>
          <p:spPr>
            <a:xfrm>
              <a:off x="3870388" y="3277028"/>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7</a:t>
              </a:r>
            </a:p>
          </p:txBody>
        </p:sp>
        <p:sp>
          <p:nvSpPr>
            <p:cNvPr id="1409" name="Oval 1408">
              <a:extLst>
                <a:ext uri="{FF2B5EF4-FFF2-40B4-BE49-F238E27FC236}">
                  <a16:creationId xmlns:a16="http://schemas.microsoft.com/office/drawing/2014/main" id="{D1246013-2366-A8F9-5F01-A00C33F3B4BB}"/>
                </a:ext>
              </a:extLst>
            </p:cNvPr>
            <p:cNvSpPr/>
            <p:nvPr/>
          </p:nvSpPr>
          <p:spPr>
            <a:xfrm>
              <a:off x="3316290" y="1860871"/>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8</a:t>
              </a:r>
            </a:p>
          </p:txBody>
        </p:sp>
        <p:sp>
          <p:nvSpPr>
            <p:cNvPr id="1410" name="Oval 1409">
              <a:extLst>
                <a:ext uri="{FF2B5EF4-FFF2-40B4-BE49-F238E27FC236}">
                  <a16:creationId xmlns:a16="http://schemas.microsoft.com/office/drawing/2014/main" id="{326B55AA-AFD5-BA75-D99B-40EA2EC03504}"/>
                </a:ext>
              </a:extLst>
            </p:cNvPr>
            <p:cNvSpPr/>
            <p:nvPr/>
          </p:nvSpPr>
          <p:spPr>
            <a:xfrm>
              <a:off x="2949471" y="2125924"/>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9</a:t>
              </a:r>
            </a:p>
          </p:txBody>
        </p:sp>
        <p:sp>
          <p:nvSpPr>
            <p:cNvPr id="1411" name="Oval 1410">
              <a:extLst>
                <a:ext uri="{FF2B5EF4-FFF2-40B4-BE49-F238E27FC236}">
                  <a16:creationId xmlns:a16="http://schemas.microsoft.com/office/drawing/2014/main" id="{66CAF55D-C9AB-D9F3-9C94-00BE95D8858F}"/>
                </a:ext>
              </a:extLst>
            </p:cNvPr>
            <p:cNvSpPr/>
            <p:nvPr/>
          </p:nvSpPr>
          <p:spPr>
            <a:xfrm>
              <a:off x="3870387" y="1931219"/>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10</a:t>
              </a:r>
            </a:p>
          </p:txBody>
        </p:sp>
        <p:sp>
          <p:nvSpPr>
            <p:cNvPr id="1427" name="Oval 1426">
              <a:extLst>
                <a:ext uri="{FF2B5EF4-FFF2-40B4-BE49-F238E27FC236}">
                  <a16:creationId xmlns:a16="http://schemas.microsoft.com/office/drawing/2014/main" id="{14A11375-6965-2AF6-FCFE-457D9A7BA3D3}"/>
                </a:ext>
              </a:extLst>
            </p:cNvPr>
            <p:cNvSpPr/>
            <p:nvPr/>
          </p:nvSpPr>
          <p:spPr>
            <a:xfrm>
              <a:off x="2622436" y="2005479"/>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11</a:t>
              </a:r>
            </a:p>
          </p:txBody>
        </p:sp>
        <p:sp>
          <p:nvSpPr>
            <p:cNvPr id="1429" name="Oval 1428">
              <a:extLst>
                <a:ext uri="{FF2B5EF4-FFF2-40B4-BE49-F238E27FC236}">
                  <a16:creationId xmlns:a16="http://schemas.microsoft.com/office/drawing/2014/main" id="{F4AF0634-F8C1-8207-4733-B231053219E8}"/>
                </a:ext>
              </a:extLst>
            </p:cNvPr>
            <p:cNvSpPr/>
            <p:nvPr/>
          </p:nvSpPr>
          <p:spPr>
            <a:xfrm>
              <a:off x="2764493" y="2418148"/>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12</a:t>
              </a:r>
            </a:p>
          </p:txBody>
        </p:sp>
        <p:sp>
          <p:nvSpPr>
            <p:cNvPr id="1430" name="Oval 1429">
              <a:extLst>
                <a:ext uri="{FF2B5EF4-FFF2-40B4-BE49-F238E27FC236}">
                  <a16:creationId xmlns:a16="http://schemas.microsoft.com/office/drawing/2014/main" id="{B821791B-2DB0-8538-E7DC-9C1386B5AB4E}"/>
                </a:ext>
              </a:extLst>
            </p:cNvPr>
            <p:cNvSpPr/>
            <p:nvPr/>
          </p:nvSpPr>
          <p:spPr>
            <a:xfrm>
              <a:off x="4060312" y="2959088"/>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13</a:t>
              </a:r>
            </a:p>
          </p:txBody>
        </p:sp>
        <p:sp>
          <p:nvSpPr>
            <p:cNvPr id="1431" name="Oval 1430">
              <a:extLst>
                <a:ext uri="{FF2B5EF4-FFF2-40B4-BE49-F238E27FC236}">
                  <a16:creationId xmlns:a16="http://schemas.microsoft.com/office/drawing/2014/main" id="{1F927DE4-F5A3-7C82-0CE4-3ECF0141EFE5}"/>
                </a:ext>
              </a:extLst>
            </p:cNvPr>
            <p:cNvSpPr/>
            <p:nvPr/>
          </p:nvSpPr>
          <p:spPr>
            <a:xfrm>
              <a:off x="3939832" y="2705499"/>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14</a:t>
              </a:r>
            </a:p>
          </p:txBody>
        </p:sp>
        <p:sp>
          <p:nvSpPr>
            <p:cNvPr id="1432" name="Oval 1431">
              <a:extLst>
                <a:ext uri="{FF2B5EF4-FFF2-40B4-BE49-F238E27FC236}">
                  <a16:creationId xmlns:a16="http://schemas.microsoft.com/office/drawing/2014/main" id="{4CC12A81-15F9-4483-284E-FE71E38B06E9}"/>
                </a:ext>
              </a:extLst>
            </p:cNvPr>
            <p:cNvSpPr/>
            <p:nvPr/>
          </p:nvSpPr>
          <p:spPr>
            <a:xfrm>
              <a:off x="3870116" y="2419036"/>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15</a:t>
              </a:r>
            </a:p>
          </p:txBody>
        </p:sp>
        <p:sp>
          <p:nvSpPr>
            <p:cNvPr id="1433" name="Oval 1432">
              <a:extLst>
                <a:ext uri="{FF2B5EF4-FFF2-40B4-BE49-F238E27FC236}">
                  <a16:creationId xmlns:a16="http://schemas.microsoft.com/office/drawing/2014/main" id="{7BA811FA-43A9-2604-19FA-0CDE8E0A13EA}"/>
                </a:ext>
              </a:extLst>
            </p:cNvPr>
            <p:cNvSpPr/>
            <p:nvPr/>
          </p:nvSpPr>
          <p:spPr>
            <a:xfrm>
              <a:off x="4275888" y="2381537"/>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16</a:t>
              </a:r>
            </a:p>
          </p:txBody>
        </p:sp>
        <p:sp>
          <p:nvSpPr>
            <p:cNvPr id="1435" name="Oval 1434">
              <a:extLst>
                <a:ext uri="{FF2B5EF4-FFF2-40B4-BE49-F238E27FC236}">
                  <a16:creationId xmlns:a16="http://schemas.microsoft.com/office/drawing/2014/main" id="{2ACF28CC-1573-AAD1-5EDF-F573AF8B974D}"/>
                </a:ext>
              </a:extLst>
            </p:cNvPr>
            <p:cNvSpPr/>
            <p:nvPr/>
          </p:nvSpPr>
          <p:spPr>
            <a:xfrm>
              <a:off x="4213072" y="2013297"/>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17</a:t>
              </a:r>
            </a:p>
          </p:txBody>
        </p:sp>
        <p:sp>
          <p:nvSpPr>
            <p:cNvPr id="1436" name="Oval 1435">
              <a:extLst>
                <a:ext uri="{FF2B5EF4-FFF2-40B4-BE49-F238E27FC236}">
                  <a16:creationId xmlns:a16="http://schemas.microsoft.com/office/drawing/2014/main" id="{FF4DA3E8-99F0-8ECD-80B8-D6C56C4BAB42}"/>
                </a:ext>
              </a:extLst>
            </p:cNvPr>
            <p:cNvSpPr/>
            <p:nvPr/>
          </p:nvSpPr>
          <p:spPr>
            <a:xfrm>
              <a:off x="4491426" y="2147035"/>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18</a:t>
              </a:r>
            </a:p>
          </p:txBody>
        </p:sp>
        <p:sp>
          <p:nvSpPr>
            <p:cNvPr id="1438" name="Oval 1437">
              <a:extLst>
                <a:ext uri="{FF2B5EF4-FFF2-40B4-BE49-F238E27FC236}">
                  <a16:creationId xmlns:a16="http://schemas.microsoft.com/office/drawing/2014/main" id="{6CDEDD82-83AA-8218-BCD2-F5BD3A3E1E9C}"/>
                </a:ext>
              </a:extLst>
            </p:cNvPr>
            <p:cNvSpPr/>
            <p:nvPr/>
          </p:nvSpPr>
          <p:spPr>
            <a:xfrm>
              <a:off x="4574468" y="2520707"/>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19</a:t>
              </a:r>
            </a:p>
          </p:txBody>
        </p:sp>
        <p:sp>
          <p:nvSpPr>
            <p:cNvPr id="1439" name="Oval 1438">
              <a:extLst>
                <a:ext uri="{FF2B5EF4-FFF2-40B4-BE49-F238E27FC236}">
                  <a16:creationId xmlns:a16="http://schemas.microsoft.com/office/drawing/2014/main" id="{7856560E-E028-0646-8B58-0B3748E89110}"/>
                </a:ext>
              </a:extLst>
            </p:cNvPr>
            <p:cNvSpPr/>
            <p:nvPr/>
          </p:nvSpPr>
          <p:spPr>
            <a:xfrm>
              <a:off x="4771208" y="2489569"/>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20</a:t>
              </a:r>
            </a:p>
          </p:txBody>
        </p:sp>
        <p:sp>
          <p:nvSpPr>
            <p:cNvPr id="1441" name="Oval 1440">
              <a:extLst>
                <a:ext uri="{FF2B5EF4-FFF2-40B4-BE49-F238E27FC236}">
                  <a16:creationId xmlns:a16="http://schemas.microsoft.com/office/drawing/2014/main" id="{96D901BF-630D-2126-EF47-D31F2D22E6A2}"/>
                </a:ext>
              </a:extLst>
            </p:cNvPr>
            <p:cNvSpPr/>
            <p:nvPr/>
          </p:nvSpPr>
          <p:spPr>
            <a:xfrm>
              <a:off x="4650401" y="1969090"/>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21</a:t>
              </a:r>
            </a:p>
          </p:txBody>
        </p:sp>
        <p:sp>
          <p:nvSpPr>
            <p:cNvPr id="1442" name="Oval 1441">
              <a:extLst>
                <a:ext uri="{FF2B5EF4-FFF2-40B4-BE49-F238E27FC236}">
                  <a16:creationId xmlns:a16="http://schemas.microsoft.com/office/drawing/2014/main" id="{199E0F83-7AD1-09B9-DC78-F08AB32AD146}"/>
                </a:ext>
              </a:extLst>
            </p:cNvPr>
            <p:cNvSpPr/>
            <p:nvPr/>
          </p:nvSpPr>
          <p:spPr>
            <a:xfrm>
              <a:off x="4961947" y="2463449"/>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22</a:t>
              </a:r>
            </a:p>
          </p:txBody>
        </p:sp>
        <p:sp>
          <p:nvSpPr>
            <p:cNvPr id="1444" name="Oval 1443">
              <a:extLst>
                <a:ext uri="{FF2B5EF4-FFF2-40B4-BE49-F238E27FC236}">
                  <a16:creationId xmlns:a16="http://schemas.microsoft.com/office/drawing/2014/main" id="{78D88B94-37D8-257B-F901-A5357FC870D6}"/>
                </a:ext>
              </a:extLst>
            </p:cNvPr>
            <p:cNvSpPr/>
            <p:nvPr/>
          </p:nvSpPr>
          <p:spPr>
            <a:xfrm>
              <a:off x="5528263" y="1967540"/>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23</a:t>
              </a:r>
            </a:p>
          </p:txBody>
        </p:sp>
        <p:sp>
          <p:nvSpPr>
            <p:cNvPr id="1445" name="Oval 1444">
              <a:extLst>
                <a:ext uri="{FF2B5EF4-FFF2-40B4-BE49-F238E27FC236}">
                  <a16:creationId xmlns:a16="http://schemas.microsoft.com/office/drawing/2014/main" id="{D4DF5E80-31E4-685C-B872-0F74ECA0ACD9}"/>
                </a:ext>
              </a:extLst>
            </p:cNvPr>
            <p:cNvSpPr/>
            <p:nvPr/>
          </p:nvSpPr>
          <p:spPr>
            <a:xfrm>
              <a:off x="5705790" y="2271096"/>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24</a:t>
              </a:r>
            </a:p>
          </p:txBody>
        </p:sp>
        <p:sp>
          <p:nvSpPr>
            <p:cNvPr id="1447" name="Oval 1446">
              <a:extLst>
                <a:ext uri="{FF2B5EF4-FFF2-40B4-BE49-F238E27FC236}">
                  <a16:creationId xmlns:a16="http://schemas.microsoft.com/office/drawing/2014/main" id="{8E852406-D0E4-0260-BA4B-D3E4B498047F}"/>
                </a:ext>
              </a:extLst>
            </p:cNvPr>
            <p:cNvSpPr/>
            <p:nvPr/>
          </p:nvSpPr>
          <p:spPr>
            <a:xfrm>
              <a:off x="5743747" y="1846253"/>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25</a:t>
              </a:r>
            </a:p>
          </p:txBody>
        </p:sp>
        <p:sp>
          <p:nvSpPr>
            <p:cNvPr id="1448" name="Oval 1447">
              <a:extLst>
                <a:ext uri="{FF2B5EF4-FFF2-40B4-BE49-F238E27FC236}">
                  <a16:creationId xmlns:a16="http://schemas.microsoft.com/office/drawing/2014/main" id="{19975409-2048-F87F-D358-B924602457B9}"/>
                </a:ext>
              </a:extLst>
            </p:cNvPr>
            <p:cNvSpPr/>
            <p:nvPr/>
          </p:nvSpPr>
          <p:spPr>
            <a:xfrm>
              <a:off x="5388953" y="2118216"/>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26</a:t>
              </a:r>
            </a:p>
          </p:txBody>
        </p:sp>
        <p:sp>
          <p:nvSpPr>
            <p:cNvPr id="1450" name="Oval 1449">
              <a:extLst>
                <a:ext uri="{FF2B5EF4-FFF2-40B4-BE49-F238E27FC236}">
                  <a16:creationId xmlns:a16="http://schemas.microsoft.com/office/drawing/2014/main" id="{A71B8833-46C8-A5A1-5558-F03CC55260C0}"/>
                </a:ext>
              </a:extLst>
            </p:cNvPr>
            <p:cNvSpPr/>
            <p:nvPr/>
          </p:nvSpPr>
          <p:spPr>
            <a:xfrm>
              <a:off x="5325286" y="2365508"/>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27</a:t>
              </a:r>
            </a:p>
          </p:txBody>
        </p:sp>
        <p:sp>
          <p:nvSpPr>
            <p:cNvPr id="1451" name="Oval 1450">
              <a:extLst>
                <a:ext uri="{FF2B5EF4-FFF2-40B4-BE49-F238E27FC236}">
                  <a16:creationId xmlns:a16="http://schemas.microsoft.com/office/drawing/2014/main" id="{2017A789-C024-0B5C-8421-7DCCA135E3EB}"/>
                </a:ext>
              </a:extLst>
            </p:cNvPr>
            <p:cNvSpPr/>
            <p:nvPr/>
          </p:nvSpPr>
          <p:spPr>
            <a:xfrm>
              <a:off x="5567005" y="2397749"/>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28</a:t>
              </a:r>
            </a:p>
          </p:txBody>
        </p:sp>
        <p:sp>
          <p:nvSpPr>
            <p:cNvPr id="1452" name="Oval 1451">
              <a:extLst>
                <a:ext uri="{FF2B5EF4-FFF2-40B4-BE49-F238E27FC236}">
                  <a16:creationId xmlns:a16="http://schemas.microsoft.com/office/drawing/2014/main" id="{A5193113-3264-A80A-12B9-80C92546C8A1}"/>
                </a:ext>
              </a:extLst>
            </p:cNvPr>
            <p:cNvSpPr/>
            <p:nvPr/>
          </p:nvSpPr>
          <p:spPr>
            <a:xfrm>
              <a:off x="5534626" y="2622407"/>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29</a:t>
              </a:r>
            </a:p>
          </p:txBody>
        </p:sp>
        <p:sp>
          <p:nvSpPr>
            <p:cNvPr id="1453" name="Oval 1452">
              <a:extLst>
                <a:ext uri="{FF2B5EF4-FFF2-40B4-BE49-F238E27FC236}">
                  <a16:creationId xmlns:a16="http://schemas.microsoft.com/office/drawing/2014/main" id="{3CB7C947-30DD-824C-AF59-9DD67F25E618}"/>
                </a:ext>
              </a:extLst>
            </p:cNvPr>
            <p:cNvSpPr/>
            <p:nvPr/>
          </p:nvSpPr>
          <p:spPr>
            <a:xfrm>
              <a:off x="5632985" y="2524979"/>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30</a:t>
              </a:r>
            </a:p>
          </p:txBody>
        </p:sp>
        <p:sp>
          <p:nvSpPr>
            <p:cNvPr id="1454" name="Oval 1453">
              <a:extLst>
                <a:ext uri="{FF2B5EF4-FFF2-40B4-BE49-F238E27FC236}">
                  <a16:creationId xmlns:a16="http://schemas.microsoft.com/office/drawing/2014/main" id="{E94BE3CC-3005-DEC5-2A6A-08416371568E}"/>
                </a:ext>
              </a:extLst>
            </p:cNvPr>
            <p:cNvSpPr/>
            <p:nvPr/>
          </p:nvSpPr>
          <p:spPr>
            <a:xfrm>
              <a:off x="5133619" y="2603572"/>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31</a:t>
              </a:r>
            </a:p>
          </p:txBody>
        </p:sp>
        <p:sp>
          <p:nvSpPr>
            <p:cNvPr id="1455" name="Oval 1454">
              <a:extLst>
                <a:ext uri="{FF2B5EF4-FFF2-40B4-BE49-F238E27FC236}">
                  <a16:creationId xmlns:a16="http://schemas.microsoft.com/office/drawing/2014/main" id="{03848AAA-F1C9-7039-D2E1-2BCD948C0748}"/>
                </a:ext>
              </a:extLst>
            </p:cNvPr>
            <p:cNvSpPr/>
            <p:nvPr/>
          </p:nvSpPr>
          <p:spPr>
            <a:xfrm>
              <a:off x="5395472" y="2504821"/>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32</a:t>
              </a:r>
            </a:p>
          </p:txBody>
        </p:sp>
        <p:sp>
          <p:nvSpPr>
            <p:cNvPr id="1456" name="Oval 1455">
              <a:extLst>
                <a:ext uri="{FF2B5EF4-FFF2-40B4-BE49-F238E27FC236}">
                  <a16:creationId xmlns:a16="http://schemas.microsoft.com/office/drawing/2014/main" id="{53220025-A789-19E8-C230-97965377B7B4}"/>
                </a:ext>
              </a:extLst>
            </p:cNvPr>
            <p:cNvSpPr/>
            <p:nvPr/>
          </p:nvSpPr>
          <p:spPr>
            <a:xfrm>
              <a:off x="5313846" y="2850532"/>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33</a:t>
              </a:r>
            </a:p>
          </p:txBody>
        </p:sp>
        <p:sp>
          <p:nvSpPr>
            <p:cNvPr id="1457" name="Oval 1456">
              <a:extLst>
                <a:ext uri="{FF2B5EF4-FFF2-40B4-BE49-F238E27FC236}">
                  <a16:creationId xmlns:a16="http://schemas.microsoft.com/office/drawing/2014/main" id="{D502EE34-A529-9F36-03A4-B961EDF503F2}"/>
                </a:ext>
              </a:extLst>
            </p:cNvPr>
            <p:cNvSpPr/>
            <p:nvPr/>
          </p:nvSpPr>
          <p:spPr>
            <a:xfrm>
              <a:off x="5199193" y="3018041"/>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34</a:t>
              </a:r>
            </a:p>
          </p:txBody>
        </p:sp>
        <p:sp>
          <p:nvSpPr>
            <p:cNvPr id="1458" name="Oval 1457">
              <a:extLst>
                <a:ext uri="{FF2B5EF4-FFF2-40B4-BE49-F238E27FC236}">
                  <a16:creationId xmlns:a16="http://schemas.microsoft.com/office/drawing/2014/main" id="{E4CBA0DB-DFA2-326F-8D59-CC69714684B0}"/>
                </a:ext>
              </a:extLst>
            </p:cNvPr>
            <p:cNvSpPr/>
            <p:nvPr/>
          </p:nvSpPr>
          <p:spPr>
            <a:xfrm>
              <a:off x="4881515" y="2723949"/>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35</a:t>
              </a:r>
            </a:p>
          </p:txBody>
        </p:sp>
        <p:sp>
          <p:nvSpPr>
            <p:cNvPr id="1459" name="Oval 1458">
              <a:extLst>
                <a:ext uri="{FF2B5EF4-FFF2-40B4-BE49-F238E27FC236}">
                  <a16:creationId xmlns:a16="http://schemas.microsoft.com/office/drawing/2014/main" id="{84ABA2E3-6112-EB18-B088-953CE2EFDB0C}"/>
                </a:ext>
              </a:extLst>
            </p:cNvPr>
            <p:cNvSpPr/>
            <p:nvPr/>
          </p:nvSpPr>
          <p:spPr>
            <a:xfrm>
              <a:off x="5313846" y="2653770"/>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36</a:t>
              </a:r>
            </a:p>
          </p:txBody>
        </p:sp>
        <p:sp>
          <p:nvSpPr>
            <p:cNvPr id="1460" name="Oval 1459">
              <a:extLst>
                <a:ext uri="{FF2B5EF4-FFF2-40B4-BE49-F238E27FC236}">
                  <a16:creationId xmlns:a16="http://schemas.microsoft.com/office/drawing/2014/main" id="{D4C0EC0B-E2B9-C8C4-2483-366B550126D4}"/>
                </a:ext>
              </a:extLst>
            </p:cNvPr>
            <p:cNvSpPr/>
            <p:nvPr/>
          </p:nvSpPr>
          <p:spPr>
            <a:xfrm>
              <a:off x="5247946" y="3508709"/>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37</a:t>
              </a:r>
            </a:p>
          </p:txBody>
        </p:sp>
        <p:sp>
          <p:nvSpPr>
            <p:cNvPr id="1461" name="Oval 1460">
              <a:extLst>
                <a:ext uri="{FF2B5EF4-FFF2-40B4-BE49-F238E27FC236}">
                  <a16:creationId xmlns:a16="http://schemas.microsoft.com/office/drawing/2014/main" id="{C4B61796-16D7-DC73-2F93-3AF290F3DA92}"/>
                </a:ext>
              </a:extLst>
            </p:cNvPr>
            <p:cNvSpPr/>
            <p:nvPr/>
          </p:nvSpPr>
          <p:spPr>
            <a:xfrm>
              <a:off x="4811255" y="2887487"/>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38</a:t>
              </a:r>
            </a:p>
          </p:txBody>
        </p:sp>
        <p:sp>
          <p:nvSpPr>
            <p:cNvPr id="1462" name="Oval 1461">
              <a:extLst>
                <a:ext uri="{FF2B5EF4-FFF2-40B4-BE49-F238E27FC236}">
                  <a16:creationId xmlns:a16="http://schemas.microsoft.com/office/drawing/2014/main" id="{358ABD25-A1F1-D9FA-C670-A11DA5B39212}"/>
                </a:ext>
              </a:extLst>
            </p:cNvPr>
            <p:cNvSpPr/>
            <p:nvPr/>
          </p:nvSpPr>
          <p:spPr>
            <a:xfrm>
              <a:off x="5025831" y="3127949"/>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39</a:t>
              </a:r>
            </a:p>
          </p:txBody>
        </p:sp>
        <p:sp>
          <p:nvSpPr>
            <p:cNvPr id="1463" name="Oval 1462">
              <a:extLst>
                <a:ext uri="{FF2B5EF4-FFF2-40B4-BE49-F238E27FC236}">
                  <a16:creationId xmlns:a16="http://schemas.microsoft.com/office/drawing/2014/main" id="{E7DDCFE7-23F6-5EAA-57F6-8EF66DD719E2}"/>
                </a:ext>
              </a:extLst>
            </p:cNvPr>
            <p:cNvSpPr/>
            <p:nvPr/>
          </p:nvSpPr>
          <p:spPr>
            <a:xfrm>
              <a:off x="4577781" y="3179740"/>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40</a:t>
              </a:r>
            </a:p>
          </p:txBody>
        </p:sp>
        <p:sp>
          <p:nvSpPr>
            <p:cNvPr id="1464" name="Oval 1463">
              <a:extLst>
                <a:ext uri="{FF2B5EF4-FFF2-40B4-BE49-F238E27FC236}">
                  <a16:creationId xmlns:a16="http://schemas.microsoft.com/office/drawing/2014/main" id="{326BE291-60B8-B269-3ED7-A0278F5C0410}"/>
                </a:ext>
              </a:extLst>
            </p:cNvPr>
            <p:cNvSpPr/>
            <p:nvPr/>
          </p:nvSpPr>
          <p:spPr>
            <a:xfrm>
              <a:off x="4361156" y="3319931"/>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41</a:t>
              </a:r>
            </a:p>
          </p:txBody>
        </p:sp>
        <p:sp>
          <p:nvSpPr>
            <p:cNvPr id="1465" name="Oval 1464">
              <a:extLst>
                <a:ext uri="{FF2B5EF4-FFF2-40B4-BE49-F238E27FC236}">
                  <a16:creationId xmlns:a16="http://schemas.microsoft.com/office/drawing/2014/main" id="{31B9D13D-13F8-AABA-BE0A-9D284E884A65}"/>
                </a:ext>
              </a:extLst>
            </p:cNvPr>
            <p:cNvSpPr/>
            <p:nvPr/>
          </p:nvSpPr>
          <p:spPr>
            <a:xfrm>
              <a:off x="4365021" y="2701078"/>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42</a:t>
              </a:r>
            </a:p>
          </p:txBody>
        </p:sp>
      </p:grpSp>
    </p:spTree>
    <p:extLst>
      <p:ext uri="{BB962C8B-B14F-4D97-AF65-F5344CB8AC3E}">
        <p14:creationId xmlns:p14="http://schemas.microsoft.com/office/powerpoint/2010/main" val="1399436551"/>
      </p:ext>
    </p:extLst>
  </p:cSld>
  <p:clrMapOvr>
    <a:masterClrMapping/>
  </p:clrMapOvr>
</p:sld>
</file>

<file path=ppt/theme/theme1.xml><?xml version="1.0" encoding="utf-8"?>
<a:theme xmlns:a="http://schemas.openxmlformats.org/drawingml/2006/main" name="1_Custom Design">
  <a:themeElements>
    <a:clrScheme name="AARP">
      <a:dk1>
        <a:srgbClr val="141313"/>
      </a:dk1>
      <a:lt1>
        <a:srgbClr val="F2F2F2"/>
      </a:lt1>
      <a:dk2>
        <a:srgbClr val="D52B1E"/>
      </a:dk2>
      <a:lt2>
        <a:srgbClr val="F2F2F2"/>
      </a:lt2>
      <a:accent1>
        <a:srgbClr val="6C6860"/>
      </a:accent1>
      <a:accent2>
        <a:srgbClr val="1BA5D7"/>
      </a:accent2>
      <a:accent3>
        <a:srgbClr val="7A1600"/>
      </a:accent3>
      <a:accent4>
        <a:srgbClr val="F5C20C"/>
      </a:accent4>
      <a:accent5>
        <a:srgbClr val="A5A6A5"/>
      </a:accent5>
      <a:accent6>
        <a:srgbClr val="A5CE83"/>
      </a:accent6>
      <a:hlink>
        <a:srgbClr val="3C3C3B"/>
      </a:hlink>
      <a:folHlink>
        <a:srgbClr val="0A14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2_Custom Design">
  <a:themeElements>
    <a:clrScheme name="AARP">
      <a:dk1>
        <a:srgbClr val="141313"/>
      </a:dk1>
      <a:lt1>
        <a:srgbClr val="F2F2F2"/>
      </a:lt1>
      <a:dk2>
        <a:srgbClr val="D52B1E"/>
      </a:dk2>
      <a:lt2>
        <a:srgbClr val="F2F2F2"/>
      </a:lt2>
      <a:accent1>
        <a:srgbClr val="6C6860"/>
      </a:accent1>
      <a:accent2>
        <a:srgbClr val="1BA5D7"/>
      </a:accent2>
      <a:accent3>
        <a:srgbClr val="7A1600"/>
      </a:accent3>
      <a:accent4>
        <a:srgbClr val="F5C20C"/>
      </a:accent4>
      <a:accent5>
        <a:srgbClr val="A5A6A5"/>
      </a:accent5>
      <a:accent6>
        <a:srgbClr val="A5CE83"/>
      </a:accent6>
      <a:hlink>
        <a:srgbClr val="3C3C3B"/>
      </a:hlink>
      <a:folHlink>
        <a:srgbClr val="0A145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w="6350">
          <a:solidFill>
            <a:schemeClr val="bg1"/>
          </a:solidFill>
          <a:headEnd type="oval" w="sm" len="sm"/>
          <a:tailEnd type="oval" w="sm" len="sm"/>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3_Custom Design">
  <a:themeElements>
    <a:clrScheme name="AARP">
      <a:dk1>
        <a:srgbClr val="141313"/>
      </a:dk1>
      <a:lt1>
        <a:srgbClr val="F2F2F2"/>
      </a:lt1>
      <a:dk2>
        <a:srgbClr val="D52B1E"/>
      </a:dk2>
      <a:lt2>
        <a:srgbClr val="F2F2F2"/>
      </a:lt2>
      <a:accent1>
        <a:srgbClr val="6C6860"/>
      </a:accent1>
      <a:accent2>
        <a:srgbClr val="1BA5D7"/>
      </a:accent2>
      <a:accent3>
        <a:srgbClr val="7A1600"/>
      </a:accent3>
      <a:accent4>
        <a:srgbClr val="F5C20C"/>
      </a:accent4>
      <a:accent5>
        <a:srgbClr val="A5A6A5"/>
      </a:accent5>
      <a:accent6>
        <a:srgbClr val="A5CE83"/>
      </a:accent6>
      <a:hlink>
        <a:srgbClr val="3C3C3B"/>
      </a:hlink>
      <a:folHlink>
        <a:srgbClr val="0A14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B23E077F8810F4BB35EF94968585BC2" ma:contentTypeVersion="14" ma:contentTypeDescription="Create a new document." ma:contentTypeScope="" ma:versionID="97fdaf535f56d874e95c293efa78024c">
  <xsd:schema xmlns:xsd="http://www.w3.org/2001/XMLSchema" xmlns:xs="http://www.w3.org/2001/XMLSchema" xmlns:p="http://schemas.microsoft.com/office/2006/metadata/properties" xmlns:ns3="a0901448-b6d8-407b-aeb5-5c5a83b55fd4" xmlns:ns4="2c947455-39c7-4515-b823-f4425253d5d4" targetNamespace="http://schemas.microsoft.com/office/2006/metadata/properties" ma:root="true" ma:fieldsID="af4d6bb36bbbb6f07897fee3be20cafc" ns3:_="" ns4:_="">
    <xsd:import namespace="a0901448-b6d8-407b-aeb5-5c5a83b55fd4"/>
    <xsd:import namespace="2c947455-39c7-4515-b823-f4425253d5d4"/>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element ref="ns3:MediaServiceDateTaken" minOccurs="0"/>
                <xsd:element ref="ns3:MediaServiceLocation" minOccurs="0"/>
                <xsd:element ref="ns3: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901448-b6d8-407b-aeb5-5c5a83b55fd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_activity" ma:index="21" nillable="true" ma:displayName="_activity" ma:hidden="true" ma:internalName="_activity">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c947455-39c7-4515-b823-f4425253d5d4"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activity xmlns="a0901448-b6d8-407b-aeb5-5c5a83b55fd4"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042B2C1-6103-427B-83C8-A2672A9D68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901448-b6d8-407b-aeb5-5c5a83b55fd4"/>
    <ds:schemaRef ds:uri="2c947455-39c7-4515-b823-f4425253d5d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271423B-40C6-4401-86EE-26742A05A22E}">
  <ds:schemaRefs>
    <ds:schemaRef ds:uri="http://purl.org/dc/dcmitype/"/>
    <ds:schemaRef ds:uri="http://schemas.openxmlformats.org/package/2006/metadata/core-properties"/>
    <ds:schemaRef ds:uri="http://purl.org/dc/terms/"/>
    <ds:schemaRef ds:uri="http://purl.org/dc/elements/1.1/"/>
    <ds:schemaRef ds:uri="http://schemas.microsoft.com/office/2006/documentManagement/types"/>
    <ds:schemaRef ds:uri="http://www.w3.org/XML/1998/namespace"/>
    <ds:schemaRef ds:uri="http://schemas.microsoft.com/office/infopath/2007/PartnerControls"/>
    <ds:schemaRef ds:uri="2c947455-39c7-4515-b823-f4425253d5d4"/>
    <ds:schemaRef ds:uri="a0901448-b6d8-407b-aeb5-5c5a83b55fd4"/>
    <ds:schemaRef ds:uri="http://schemas.microsoft.com/office/2006/metadata/properties"/>
  </ds:schemaRefs>
</ds:datastoreItem>
</file>

<file path=customXml/itemProps3.xml><?xml version="1.0" encoding="utf-8"?>
<ds:datastoreItem xmlns:ds="http://schemas.openxmlformats.org/officeDocument/2006/customXml" ds:itemID="{B73B9C6A-68EA-481C-9DF8-82CCC9EE24F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767</TotalTime>
  <Words>2660</Words>
  <Application>Microsoft Office PowerPoint</Application>
  <PresentationFormat>On-screen Show (16:9)</PresentationFormat>
  <Paragraphs>525</Paragraphs>
  <Slides>21</Slides>
  <Notes>14</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21</vt:i4>
      </vt:variant>
    </vt:vector>
  </HeadingPairs>
  <TitlesOfParts>
    <vt:vector size="28" baseType="lpstr">
      <vt:lpstr>Arial Black</vt:lpstr>
      <vt:lpstr>Source Sans Pro</vt:lpstr>
      <vt:lpstr>Arial</vt:lpstr>
      <vt:lpstr>Calibri</vt:lpstr>
      <vt:lpstr>1_Custom Design</vt:lpstr>
      <vt:lpstr>2_Custom Design</vt:lpstr>
      <vt:lpstr>3_Custom Design</vt:lpstr>
      <vt:lpstr>PowerPoint Presentation</vt:lpstr>
      <vt:lpstr>PowerPoint Presentation</vt:lpstr>
      <vt:lpstr>PowerPoint Presentation</vt:lpstr>
      <vt:lpstr>PowerPoint Presentation</vt:lpstr>
      <vt:lpstr>Older Adults &amp; ADUs</vt:lpstr>
      <vt:lpstr>ADU - National Discussion</vt:lpstr>
      <vt:lpstr>Poison Pills: ADU Legislation</vt:lpstr>
      <vt:lpstr>ADU Legislative Landscape [Statewide]</vt:lpstr>
      <vt:lpstr>ADU Legislative Landscape [Local]</vt:lpstr>
      <vt:lpstr>AARP’s ADU Publications </vt:lpstr>
      <vt:lpstr>AARP Florida ADU Project: ADU Research</vt:lpstr>
      <vt:lpstr>AARP Florida ADU Project: ADUs &amp; Property Tax</vt:lpstr>
      <vt:lpstr>Middle Housing?</vt:lpstr>
      <vt:lpstr>Why Does AARP Support Middle Housing?</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ADU-Advocacy, Trends, and Opportunities</dc:title>
  <dc:creator>AARP Admin</dc:creator>
  <cp:lastModifiedBy>Jha, Samar</cp:lastModifiedBy>
  <cp:revision>43</cp:revision>
  <dcterms:created xsi:type="dcterms:W3CDTF">2013-03-04T16:39:12Z</dcterms:created>
  <dcterms:modified xsi:type="dcterms:W3CDTF">2024-08-12T19:55:13Z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0x010100AB23E077F8810F4BB35EF94968585BC2</vt:lpwstr>
  </property>
</Properties>
</file>