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A964425-D33F-4ED1-844F-0662BBE5E372}" v="19" dt="2024-08-16T19:33:05.45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i Ankudowich" userId="f22f1abc-b1bc-442a-b3ed-dc9fe83f0091" providerId="ADAL" clId="{3A964425-D33F-4ED1-844F-0662BBE5E372}"/>
    <pc:docChg chg="modSld">
      <pc:chgData name="Ali Ankudowich" userId="f22f1abc-b1bc-442a-b3ed-dc9fe83f0091" providerId="ADAL" clId="{3A964425-D33F-4ED1-844F-0662BBE5E372}" dt="2024-08-16T19:33:05.452" v="18" actId="20577"/>
      <pc:docMkLst>
        <pc:docMk/>
      </pc:docMkLst>
      <pc:sldChg chg="modSp mod">
        <pc:chgData name="Ali Ankudowich" userId="f22f1abc-b1bc-442a-b3ed-dc9fe83f0091" providerId="ADAL" clId="{3A964425-D33F-4ED1-844F-0662BBE5E372}" dt="2024-08-16T19:33:05.452" v="18" actId="20577"/>
        <pc:sldMkLst>
          <pc:docMk/>
          <pc:sldMk cId="1621102521" sldId="257"/>
        </pc:sldMkLst>
        <pc:spChg chg="mod">
          <ac:chgData name="Ali Ankudowich" userId="f22f1abc-b1bc-442a-b3ed-dc9fe83f0091" providerId="ADAL" clId="{3A964425-D33F-4ED1-844F-0662BBE5E372}" dt="2024-08-16T19:33:05.452" v="18" actId="20577"/>
          <ac:spMkLst>
            <pc:docMk/>
            <pc:sldMk cId="1621102521" sldId="257"/>
            <ac:spMk id="6" creationId="{C9772849-9AE6-0E45-D59D-42FB2738B372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638F7D-ABE7-EDE5-01F7-8D67846C27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C795DAA-25C7-92F1-9201-40F039C1FF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D3D1DC-3CAD-E96F-66AB-C9C9626CF2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88703-C271-4346-A15E-C3B10BA374E5}" type="datetimeFigureOut">
              <a:rPr lang="en-US" smtClean="0"/>
              <a:t>8/16/2024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372490-4F6A-DC63-9679-1DE495DC9B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6BA5B6-B718-C5C7-6DB1-BE6B23C538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EC04-5CA7-4A42-B82C-3216628315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49262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9BB75-51A5-D624-91E0-663FEC1796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051E87D-5855-C9AC-019C-D3FBC38D82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8E9C76-2F5D-3F67-FCCB-93331AEE2B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88703-C271-4346-A15E-C3B10BA374E5}" type="datetimeFigureOut">
              <a:rPr lang="en-US" smtClean="0"/>
              <a:t>8/16/2024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D09DCD-9E04-58A0-9459-4ED7F7D8F4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0AF649-EE2B-E199-8F76-B1FE18BF5D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EC04-5CA7-4A42-B82C-3216628315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8620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78C3C43-CDA9-D653-669E-BB3DCC89BD7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C048D25-7FAD-768B-D6E8-913A95136F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7CBB65-65B0-1A84-574E-26FD80B0B9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88703-C271-4346-A15E-C3B10BA374E5}" type="datetimeFigureOut">
              <a:rPr lang="en-US" smtClean="0"/>
              <a:t>8/16/2024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D2DED7-D95C-9091-ABE3-826A62F012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5FB15C-1489-21D2-8508-3A40E7762E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EC04-5CA7-4A42-B82C-3216628315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915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72BE6A-86FB-0F1D-DC49-CA21203566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48470A-134C-5879-2A38-00096EF4B7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08D8D5-E673-B6F7-171D-63909818CD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88703-C271-4346-A15E-C3B10BA374E5}" type="datetimeFigureOut">
              <a:rPr lang="en-US" smtClean="0"/>
              <a:t>8/16/2024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799FBD-1E36-22E6-B759-661C78FEFB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DB3B5E-C7D4-521B-A6F8-CD9F747834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EC04-5CA7-4A42-B82C-3216628315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31374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7628DD-4D32-AE7E-4A99-4C967336D1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E2D7F4-450D-58AF-D180-E6E834F341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4FC813-3AEF-A1E4-D54B-16F21DB88D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88703-C271-4346-A15E-C3B10BA374E5}" type="datetimeFigureOut">
              <a:rPr lang="en-US" smtClean="0"/>
              <a:t>8/16/2024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2532B3-8E4D-CD0C-676F-F4D6AE2F2F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162138-75DE-1869-0165-B208E8DB99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EC04-5CA7-4A42-B82C-3216628315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83667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A9DC34-99A2-095F-7B3A-D8BE9850DE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85C507-0F2B-F761-5E45-A9B2CEF741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FEC5E1D-1C47-A539-D8EE-5D05892F00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1F68F6-D147-6F76-21EE-F34B3C7789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88703-C271-4346-A15E-C3B10BA374E5}" type="datetimeFigureOut">
              <a:rPr lang="en-US" smtClean="0"/>
              <a:t>8/16/2024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D8B1C2-FBB8-C591-2936-55571DD2E8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E267613-1944-2ACF-C33D-6B8B1BDFA6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EC04-5CA7-4A42-B82C-3216628315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7653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3C9771-7898-622D-E2B2-5468FDF505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C1064F-D0FA-2432-C0F1-3AC8A95379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3D3B444-B28A-4DC9-06B2-61AF62CF850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239800D-ECF0-4E40-E802-6C08070C55B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4E366A3-D9DC-27F9-A71F-35AE360B77C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E10AFC5-67FD-5277-7DA9-91A470048A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88703-C271-4346-A15E-C3B10BA374E5}" type="datetimeFigureOut">
              <a:rPr lang="en-US" smtClean="0"/>
              <a:t>8/16/2024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BBC2D9E-2F8B-3551-9FFC-AD7BD92600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86631D6-38E2-7A74-1474-50CDE13449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EC04-5CA7-4A42-B82C-3216628315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1816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9BBB4B-15B5-CF32-1C1A-F1370DFDA4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4631BAB-8179-2927-9EB6-56510D0572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88703-C271-4346-A15E-C3B10BA374E5}" type="datetimeFigureOut">
              <a:rPr lang="en-US" smtClean="0"/>
              <a:t>8/16/2024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433B7F5-4915-E78C-0A50-BB0D25BDA3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83FDD1-C4E9-3956-FB79-788559F160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EC04-5CA7-4A42-B82C-3216628315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4790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97587CE-9DD9-A7B6-E803-AB3AF53A64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88703-C271-4346-A15E-C3B10BA374E5}" type="datetimeFigureOut">
              <a:rPr lang="en-US" smtClean="0"/>
              <a:t>8/16/2024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BD1227A-4266-55C3-ABD6-212F884DE3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6AAC70-A0DA-D2AA-53DC-B3502E3F09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EC04-5CA7-4A42-B82C-3216628315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61466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4B61A6-7BB1-5312-3173-DD321CCADF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35BB71-F0EB-6258-479B-C4ABCFE43A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3FAF60-CCD7-8515-85F9-EE87A28E6C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92E262-187E-2218-B345-836CF1490E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88703-C271-4346-A15E-C3B10BA374E5}" type="datetimeFigureOut">
              <a:rPr lang="en-US" smtClean="0"/>
              <a:t>8/16/2024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9EC428-C0CF-8D65-8705-402E37F745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B1B847A-54A4-E448-F38B-6B548CB1A8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EC04-5CA7-4A42-B82C-3216628315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55933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EF9724-2CF8-0E94-1486-14DCBF0C1B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89CA294-CDDD-50A3-58C2-6643311E52E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B499AF-AE94-4A9D-D0DF-0109751B09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7A2509-4FC8-C48C-E836-686380A450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88703-C271-4346-A15E-C3B10BA374E5}" type="datetimeFigureOut">
              <a:rPr lang="en-US" smtClean="0"/>
              <a:t>8/16/2024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CD5016-BC73-4E32-C643-AD9632D639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CAE3F6C-2924-6A4D-D6DF-C834AB8DBC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EC04-5CA7-4A42-B82C-3216628315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3038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7F1F967-F1BF-C599-E6E8-1CBF31F7B3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7FF21C-9814-2441-764D-DE3877C3DC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5EA063-3B4E-DD12-13A7-9F76AD477B1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5988703-C271-4346-A15E-C3B10BA374E5}" type="datetimeFigureOut">
              <a:rPr lang="en-US" smtClean="0"/>
              <a:t>8/16/2024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7D8F63-1B97-5A77-D59D-0D510D22E3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181A14-AA0E-79B9-A00E-D954F52A70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0B4EC04-5CA7-4A42-B82C-3216628315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165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CF325CAA-69BF-4A72-B26F-D9E5D804489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96000" y="4065443"/>
            <a:ext cx="5651653" cy="903861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en-US" i="1">
                <a:solidFill>
                  <a:schemeClr val="bg1"/>
                </a:solidFill>
                <a:latin typeface="Avenir Book" panose="02000503020000020003" pitchFamily="2" charset="0"/>
              </a:rPr>
              <a:t>Whit Blanton, Samar Jha, Ali Ankudowich, and Nathan Kogon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9772849-9AE6-0E45-D59D-42FB2738B372}"/>
              </a:ext>
            </a:extLst>
          </p:cNvPr>
          <p:cNvSpPr txBox="1"/>
          <p:nvPr/>
        </p:nvSpPr>
        <p:spPr>
          <a:xfrm>
            <a:off x="5586608" y="458339"/>
            <a:ext cx="660539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>
                <a:solidFill>
                  <a:schemeClr val="bg1"/>
                </a:solidFill>
                <a:latin typeface="Avenir Black" panose="02000503020000020003" pitchFamily="2" charset="0"/>
              </a:rPr>
              <a:t>REDISCOVERING THE MISSING MIDDLE: CREATING ATTAINABLE HOUSING SOLUTIONS</a:t>
            </a:r>
          </a:p>
          <a:p>
            <a:pPr algn="ctr"/>
            <a:r>
              <a:rPr lang="en-US" sz="2800" b="1">
                <a:solidFill>
                  <a:schemeClr val="bg1"/>
                </a:solidFill>
                <a:latin typeface="Avenir Black" panose="02000503020000020003" pitchFamily="2" charset="0"/>
              </a:rPr>
              <a:t>Sponsored by AARP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EDFE8B5-F425-2DEE-082D-EAF939E15175}"/>
              </a:ext>
            </a:extLst>
          </p:cNvPr>
          <p:cNvSpPr txBox="1"/>
          <p:nvPr/>
        </p:nvSpPr>
        <p:spPr>
          <a:xfrm>
            <a:off x="814192" y="-40083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C9AE9E8-2148-A884-FB44-4E01A43D3EEB}"/>
              </a:ext>
            </a:extLst>
          </p:cNvPr>
          <p:cNvSpPr txBox="1"/>
          <p:nvPr/>
        </p:nvSpPr>
        <p:spPr>
          <a:xfrm>
            <a:off x="5586608" y="3144066"/>
            <a:ext cx="66053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i="1">
                <a:solidFill>
                  <a:schemeClr val="bg1"/>
                </a:solidFill>
                <a:latin typeface="Avenir Black" panose="02000503020000020003" pitchFamily="2" charset="0"/>
              </a:rPr>
              <a:t>August 27, 2024 | 8:30 AM</a:t>
            </a:r>
          </a:p>
        </p:txBody>
      </p:sp>
    </p:spTree>
    <p:extLst>
      <p:ext uri="{BB962C8B-B14F-4D97-AF65-F5344CB8AC3E}">
        <p14:creationId xmlns:p14="http://schemas.microsoft.com/office/powerpoint/2010/main" val="16211025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1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William Campbell</dc:creator>
  <cp:revision>1</cp:revision>
  <dcterms:created xsi:type="dcterms:W3CDTF">2024-08-16T12:59:50Z</dcterms:created>
  <dcterms:modified xsi:type="dcterms:W3CDTF">2024-08-16T19:33:24Z</dcterms:modified>
</cp:coreProperties>
</file>